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6"/>
  </p:notesMasterIdLst>
  <p:sldIdLst>
    <p:sldId id="2147482784" r:id="rId2"/>
    <p:sldId id="2134808446" r:id="rId3"/>
    <p:sldId id="2134805101" r:id="rId4"/>
    <p:sldId id="2134805475" r:id="rId5"/>
    <p:sldId id="2134808443" r:id="rId6"/>
    <p:sldId id="2134805155" r:id="rId7"/>
    <p:sldId id="2134805393" r:id="rId8"/>
    <p:sldId id="2147482513" r:id="rId9"/>
    <p:sldId id="2147482472" r:id="rId10"/>
    <p:sldId id="2147482785" r:id="rId11"/>
    <p:sldId id="2147482786" r:id="rId12"/>
    <p:sldId id="2147482787" r:id="rId13"/>
    <p:sldId id="2147482923" r:id="rId14"/>
    <p:sldId id="2147482924" r:id="rId15"/>
    <p:sldId id="2147482514" r:id="rId16"/>
    <p:sldId id="2147482902" r:id="rId17"/>
    <p:sldId id="2134805161" r:id="rId18"/>
    <p:sldId id="2134805162" r:id="rId19"/>
    <p:sldId id="2147482534" r:id="rId20"/>
    <p:sldId id="2147482535" r:id="rId21"/>
    <p:sldId id="2147482536" r:id="rId22"/>
    <p:sldId id="2147482537" r:id="rId23"/>
    <p:sldId id="2147482901" r:id="rId24"/>
    <p:sldId id="2147482928" r:id="rId25"/>
    <p:sldId id="2147482686" r:id="rId26"/>
    <p:sldId id="2147482687" r:id="rId27"/>
    <p:sldId id="2147482900" r:id="rId28"/>
    <p:sldId id="2147482688" r:id="rId29"/>
    <p:sldId id="2147482689" r:id="rId30"/>
    <p:sldId id="2147482832" r:id="rId31"/>
    <p:sldId id="2147482833" r:id="rId32"/>
    <p:sldId id="2147482903" r:id="rId33"/>
    <p:sldId id="2147482919" r:id="rId34"/>
    <p:sldId id="2147482904" r:id="rId35"/>
    <p:sldId id="2147482929" r:id="rId36"/>
    <p:sldId id="2147482684" r:id="rId37"/>
    <p:sldId id="2147482683" r:id="rId38"/>
    <p:sldId id="2147482830" r:id="rId39"/>
    <p:sldId id="2147482930" r:id="rId40"/>
    <p:sldId id="2134808453" r:id="rId41"/>
    <p:sldId id="2134808454" r:id="rId42"/>
    <p:sldId id="2134804880" r:id="rId43"/>
    <p:sldId id="2134808472" r:id="rId44"/>
    <p:sldId id="2134808455" r:id="rId45"/>
    <p:sldId id="2147482524" r:id="rId46"/>
    <p:sldId id="2147482685" r:id="rId47"/>
    <p:sldId id="2134808457" r:id="rId48"/>
    <p:sldId id="2147482692" r:id="rId49"/>
    <p:sldId id="2147482834" r:id="rId50"/>
    <p:sldId id="2147482771" r:id="rId51"/>
    <p:sldId id="2147482835" r:id="rId52"/>
    <p:sldId id="2147482516" r:id="rId53"/>
    <p:sldId id="2147482772" r:id="rId54"/>
    <p:sldId id="2147482695" r:id="rId55"/>
    <p:sldId id="2134806499" r:id="rId56"/>
    <p:sldId id="2147482910" r:id="rId57"/>
    <p:sldId id="2147482697" r:id="rId58"/>
    <p:sldId id="2147482905" r:id="rId59"/>
    <p:sldId id="2147482907" r:id="rId60"/>
    <p:sldId id="2147482698" r:id="rId61"/>
    <p:sldId id="2147482908" r:id="rId62"/>
    <p:sldId id="2147482836" r:id="rId63"/>
    <p:sldId id="2147482837" r:id="rId64"/>
    <p:sldId id="2147482925" r:id="rId65"/>
    <p:sldId id="2147482840" r:id="rId66"/>
    <p:sldId id="2147482909" r:id="rId67"/>
    <p:sldId id="2147482911" r:id="rId68"/>
    <p:sldId id="2147482912" r:id="rId69"/>
    <p:sldId id="2147482913" r:id="rId70"/>
    <p:sldId id="2147482713" r:id="rId71"/>
    <p:sldId id="2147482914" r:id="rId72"/>
    <p:sldId id="2147482726" r:id="rId73"/>
    <p:sldId id="2147482927" r:id="rId74"/>
    <p:sldId id="2147482883" r:id="rId75"/>
    <p:sldId id="2147482884" r:id="rId76"/>
    <p:sldId id="2147482915" r:id="rId77"/>
    <p:sldId id="2147482885" r:id="rId78"/>
    <p:sldId id="2147482916" r:id="rId79"/>
    <p:sldId id="2147482886" r:id="rId80"/>
    <p:sldId id="2147482917" r:id="rId81"/>
    <p:sldId id="2147482728" r:id="rId82"/>
    <p:sldId id="2147482740" r:id="rId83"/>
    <p:sldId id="2147482748" r:id="rId84"/>
    <p:sldId id="2147482741" r:id="rId85"/>
    <p:sldId id="2147482739" r:id="rId86"/>
    <p:sldId id="2147482889" r:id="rId87"/>
    <p:sldId id="2147482890" r:id="rId88"/>
    <p:sldId id="2147482920" r:id="rId89"/>
    <p:sldId id="2147482921" r:id="rId90"/>
    <p:sldId id="2147482754" r:id="rId91"/>
    <p:sldId id="2147482918" r:id="rId92"/>
    <p:sldId id="2147482760" r:id="rId93"/>
    <p:sldId id="2147482761" r:id="rId94"/>
    <p:sldId id="2147482762" r:id="rId95"/>
    <p:sldId id="2147482763" r:id="rId96"/>
    <p:sldId id="2147482764" r:id="rId97"/>
    <p:sldId id="2147482899" r:id="rId98"/>
    <p:sldId id="2147482770" r:id="rId99"/>
    <p:sldId id="2147482738" r:id="rId100"/>
    <p:sldId id="2147482581" r:id="rId101"/>
    <p:sldId id="2147482582" r:id="rId102"/>
    <p:sldId id="2147482584" r:id="rId103"/>
    <p:sldId id="2147482773" r:id="rId104"/>
    <p:sldId id="701" r:id="rId10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4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9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AB31B-5F54-4E77-A067-00ED620B6156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E551-4CE4-4B2C-A013-BDF9E724D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70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2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25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6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101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101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76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7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5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299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2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6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4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4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5" y="1023409"/>
            <a:ext cx="202088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5" y="1449917"/>
            <a:ext cx="202088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43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9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3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7" y="182042"/>
            <a:ext cx="2555876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3" y="956742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5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5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1" indent="0">
              <a:buNone/>
              <a:defRPr sz="1400"/>
            </a:lvl2pPr>
            <a:lvl3pPr marL="457201" indent="0">
              <a:buNone/>
              <a:defRPr sz="1200"/>
            </a:lvl3pPr>
            <a:lvl4pPr marL="685802" indent="0">
              <a:buNone/>
              <a:defRPr sz="1000"/>
            </a:lvl4pPr>
            <a:lvl5pPr marL="914400" indent="0">
              <a:buNone/>
              <a:defRPr sz="1000"/>
            </a:lvl5pPr>
            <a:lvl6pPr marL="1142999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1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30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71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9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2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1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71450" indent="-171450" algn="l" defTabSz="457201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71476" indent="-142875" algn="l" defTabSz="457201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71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800100" indent="-114300" algn="l" defTabSz="457201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28701" indent="-114300" algn="l" defTabSz="457201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57301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2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99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2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99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0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3" Type="http://schemas.openxmlformats.org/officeDocument/2006/relationships/image" Target="../media/image70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75.svg"/><Relationship Id="rId4" Type="http://schemas.openxmlformats.org/officeDocument/2006/relationships/image" Target="../media/image71.svg"/><Relationship Id="rId9" Type="http://schemas.openxmlformats.org/officeDocument/2006/relationships/image" Target="../media/image7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6" Type="http://schemas.openxmlformats.org/officeDocument/2006/relationships/image" Target="../media/image35.png"/><Relationship Id="rId5" Type="http://schemas.openxmlformats.org/officeDocument/2006/relationships/image" Target="../media/image32.png"/><Relationship Id="rId4" Type="http://schemas.openxmlformats.org/officeDocument/2006/relationships/image" Target="../media/image3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32.png"/><Relationship Id="rId4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6" Type="http://schemas.openxmlformats.org/officeDocument/2006/relationships/image" Target="../media/image36.png"/><Relationship Id="rId5" Type="http://schemas.openxmlformats.org/officeDocument/2006/relationships/image" Target="../media/image32.png"/><Relationship Id="rId4" Type="http://schemas.openxmlformats.org/officeDocument/2006/relationships/image" Target="../media/image3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32.png"/><Relationship Id="rId4" Type="http://schemas.openxmlformats.org/officeDocument/2006/relationships/image" Target="../media/image3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29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4.jpeg"/><Relationship Id="rId10" Type="http://schemas.openxmlformats.org/officeDocument/2006/relationships/image" Target="../media/image42.png"/><Relationship Id="rId4" Type="http://schemas.openxmlformats.org/officeDocument/2006/relationships/image" Target="../media/image30.svg"/><Relationship Id="rId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45.png"/><Relationship Id="rId4" Type="http://schemas.openxmlformats.org/officeDocument/2006/relationships/image" Target="../media/image3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45.png"/><Relationship Id="rId4" Type="http://schemas.openxmlformats.org/officeDocument/2006/relationships/image" Target="../media/image3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42.png"/><Relationship Id="rId4" Type="http://schemas.openxmlformats.org/officeDocument/2006/relationships/image" Target="../media/image3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42.png"/><Relationship Id="rId4" Type="http://schemas.openxmlformats.org/officeDocument/2006/relationships/image" Target="../media/image3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43.png"/><Relationship Id="rId4" Type="http://schemas.openxmlformats.org/officeDocument/2006/relationships/image" Target="../media/image30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43.png"/><Relationship Id="rId4" Type="http://schemas.openxmlformats.org/officeDocument/2006/relationships/image" Target="../media/image30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6" Type="http://schemas.microsoft.com/office/2007/relationships/hdphoto" Target="../media/hdphoto5.wdp"/><Relationship Id="rId5" Type="http://schemas.openxmlformats.org/officeDocument/2006/relationships/image" Target="../media/image46.png"/><Relationship Id="rId4" Type="http://schemas.openxmlformats.org/officeDocument/2006/relationships/image" Target="../media/image30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6" Type="http://schemas.microsoft.com/office/2007/relationships/hdphoto" Target="../media/hdphoto5.wdp"/><Relationship Id="rId5" Type="http://schemas.openxmlformats.org/officeDocument/2006/relationships/image" Target="../media/image46.png"/><Relationship Id="rId4" Type="http://schemas.openxmlformats.org/officeDocument/2006/relationships/image" Target="../media/image3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41.png"/><Relationship Id="rId4" Type="http://schemas.openxmlformats.org/officeDocument/2006/relationships/image" Target="../media/image30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41.png"/><Relationship Id="rId4" Type="http://schemas.openxmlformats.org/officeDocument/2006/relationships/image" Target="../media/image30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9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39.png"/><Relationship Id="rId4" Type="http://schemas.openxmlformats.org/officeDocument/2006/relationships/image" Target="../media/image30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39.png"/><Relationship Id="rId4" Type="http://schemas.openxmlformats.org/officeDocument/2006/relationships/image" Target="../media/image3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44.png"/><Relationship Id="rId4" Type="http://schemas.openxmlformats.org/officeDocument/2006/relationships/image" Target="../media/image30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44.png"/><Relationship Id="rId4" Type="http://schemas.openxmlformats.org/officeDocument/2006/relationships/image" Target="../media/image30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40.png"/><Relationship Id="rId4" Type="http://schemas.openxmlformats.org/officeDocument/2006/relationships/image" Target="../media/image30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5" Type="http://schemas.openxmlformats.org/officeDocument/2006/relationships/image" Target="../media/image40.png"/><Relationship Id="rId4" Type="http://schemas.openxmlformats.org/officeDocument/2006/relationships/image" Target="../media/image3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5" Type="http://schemas.openxmlformats.org/officeDocument/2006/relationships/image" Target="../media/image47.png"/><Relationship Id="rId4" Type="http://schemas.openxmlformats.org/officeDocument/2006/relationships/image" Target="../media/image30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5" Type="http://schemas.openxmlformats.org/officeDocument/2006/relationships/image" Target="../media/image47.png"/><Relationship Id="rId4" Type="http://schemas.openxmlformats.org/officeDocument/2006/relationships/image" Target="../media/image30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5" Type="http://schemas.openxmlformats.org/officeDocument/2006/relationships/image" Target="../media/image38.png"/><Relationship Id="rId4" Type="http://schemas.openxmlformats.org/officeDocument/2006/relationships/image" Target="../media/image30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5" Type="http://schemas.openxmlformats.org/officeDocument/2006/relationships/image" Target="../media/image38.png"/><Relationship Id="rId4" Type="http://schemas.openxmlformats.org/officeDocument/2006/relationships/image" Target="../media/image30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5" Type="http://schemas.openxmlformats.org/officeDocument/2006/relationships/image" Target="../media/image48.png"/><Relationship Id="rId4" Type="http://schemas.openxmlformats.org/officeDocument/2006/relationships/image" Target="../media/image3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5" Type="http://schemas.openxmlformats.org/officeDocument/2006/relationships/image" Target="../media/image48.png"/><Relationship Id="rId4" Type="http://schemas.openxmlformats.org/officeDocument/2006/relationships/image" Target="../media/image3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image" Target="../media/image10.png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image" Target="../media/image6.svg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image" Target="../media/image13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image" Target="../media/image4.png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image" Target="../media/image3.jpeg"/><Relationship Id="rId28" Type="http://schemas.openxmlformats.org/officeDocument/2006/relationships/image" Target="../media/image12.png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image" Target="../media/image15.png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1.png"/><Relationship Id="rId30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5" Type="http://schemas.openxmlformats.org/officeDocument/2006/relationships/image" Target="../media/image32.png"/><Relationship Id="rId4" Type="http://schemas.openxmlformats.org/officeDocument/2006/relationships/image" Target="../media/image30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9.png"/><Relationship Id="rId7" Type="http://schemas.openxmlformats.org/officeDocument/2006/relationships/image" Target="../media/image5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.xml"/><Relationship Id="rId6" Type="http://schemas.openxmlformats.org/officeDocument/2006/relationships/image" Target="../media/image51.jpeg"/><Relationship Id="rId11" Type="http://schemas.openxmlformats.org/officeDocument/2006/relationships/image" Target="../media/image45.png"/><Relationship Id="rId5" Type="http://schemas.openxmlformats.org/officeDocument/2006/relationships/image" Target="../media/image50.jpeg"/><Relationship Id="rId10" Type="http://schemas.openxmlformats.org/officeDocument/2006/relationships/image" Target="../media/image42.png"/><Relationship Id="rId4" Type="http://schemas.openxmlformats.org/officeDocument/2006/relationships/image" Target="../media/image30.svg"/><Relationship Id="rId9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9.png"/><Relationship Id="rId7" Type="http://schemas.openxmlformats.org/officeDocument/2006/relationships/image" Target="../media/image5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1.xml"/><Relationship Id="rId6" Type="http://schemas.openxmlformats.org/officeDocument/2006/relationships/image" Target="../media/image51.jpeg"/><Relationship Id="rId11" Type="http://schemas.openxmlformats.org/officeDocument/2006/relationships/image" Target="../media/image41.png"/><Relationship Id="rId5" Type="http://schemas.openxmlformats.org/officeDocument/2006/relationships/image" Target="../media/image50.jpeg"/><Relationship Id="rId10" Type="http://schemas.openxmlformats.org/officeDocument/2006/relationships/image" Target="../media/image39.png"/><Relationship Id="rId4" Type="http://schemas.openxmlformats.org/officeDocument/2006/relationships/image" Target="../media/image30.svg"/><Relationship Id="rId9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5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Relationship Id="rId6" Type="http://schemas.openxmlformats.org/officeDocument/2006/relationships/image" Target="../media/image50.jpeg"/><Relationship Id="rId5" Type="http://schemas.openxmlformats.org/officeDocument/2006/relationships/image" Target="../media/image54.png"/><Relationship Id="rId4" Type="http://schemas.openxmlformats.org/officeDocument/2006/relationships/image" Target="../media/image30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9.png"/><Relationship Id="rId7" Type="http://schemas.openxmlformats.org/officeDocument/2006/relationships/image" Target="../media/image39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3.xml"/><Relationship Id="rId6" Type="http://schemas.openxmlformats.org/officeDocument/2006/relationships/image" Target="../media/image44.png"/><Relationship Id="rId11" Type="http://schemas.openxmlformats.org/officeDocument/2006/relationships/image" Target="../media/image42.png"/><Relationship Id="rId5" Type="http://schemas.openxmlformats.org/officeDocument/2006/relationships/image" Target="../media/image40.png"/><Relationship Id="rId10" Type="http://schemas.openxmlformats.org/officeDocument/2006/relationships/image" Target="../media/image38.png"/><Relationship Id="rId4" Type="http://schemas.openxmlformats.org/officeDocument/2006/relationships/image" Target="../media/image30.svg"/><Relationship Id="rId9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9.png"/><Relationship Id="rId7" Type="http://schemas.openxmlformats.org/officeDocument/2006/relationships/image" Target="../media/image39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4.xml"/><Relationship Id="rId6" Type="http://schemas.openxmlformats.org/officeDocument/2006/relationships/image" Target="../media/image44.png"/><Relationship Id="rId11" Type="http://schemas.openxmlformats.org/officeDocument/2006/relationships/image" Target="../media/image42.png"/><Relationship Id="rId5" Type="http://schemas.openxmlformats.org/officeDocument/2006/relationships/image" Target="../media/image40.png"/><Relationship Id="rId10" Type="http://schemas.openxmlformats.org/officeDocument/2006/relationships/image" Target="../media/image38.png"/><Relationship Id="rId4" Type="http://schemas.openxmlformats.org/officeDocument/2006/relationships/image" Target="../media/image30.svg"/><Relationship Id="rId9" Type="http://schemas.openxmlformats.org/officeDocument/2006/relationships/image" Target="../media/image4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9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5.xml"/><Relationship Id="rId6" Type="http://schemas.openxmlformats.org/officeDocument/2006/relationships/image" Target="../media/image44.png"/><Relationship Id="rId11" Type="http://schemas.openxmlformats.org/officeDocument/2006/relationships/image" Target="../media/image45.png"/><Relationship Id="rId5" Type="http://schemas.openxmlformats.org/officeDocument/2006/relationships/image" Target="../media/image56.png"/><Relationship Id="rId10" Type="http://schemas.openxmlformats.org/officeDocument/2006/relationships/image" Target="../media/image42.png"/><Relationship Id="rId4" Type="http://schemas.openxmlformats.org/officeDocument/2006/relationships/image" Target="../media/image30.svg"/><Relationship Id="rId9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image" Target="../media/image17.png"/><Relationship Id="rId3" Type="http://schemas.openxmlformats.org/officeDocument/2006/relationships/tags" Target="../tags/tag3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image" Target="../media/image16.jpeg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29" Type="http://schemas.openxmlformats.org/officeDocument/2006/relationships/image" Target="../media/image20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image" Target="../media/image5.svg"/><Relationship Id="rId32" Type="http://schemas.openxmlformats.org/officeDocument/2006/relationships/image" Target="../media/image23.jpeg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image" Target="../media/image4.png"/><Relationship Id="rId28" Type="http://schemas.openxmlformats.org/officeDocument/2006/relationships/image" Target="../media/image19.png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image" Target="../media/image22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image" Target="../media/image3.jpeg"/><Relationship Id="rId27" Type="http://schemas.openxmlformats.org/officeDocument/2006/relationships/image" Target="../media/image18.png"/><Relationship Id="rId30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57.png"/><Relationship Id="rId3" Type="http://schemas.openxmlformats.org/officeDocument/2006/relationships/image" Target="../media/image29.png"/><Relationship Id="rId7" Type="http://schemas.openxmlformats.org/officeDocument/2006/relationships/image" Target="../media/image39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6.xml"/><Relationship Id="rId6" Type="http://schemas.openxmlformats.org/officeDocument/2006/relationships/image" Target="../media/image44.png"/><Relationship Id="rId11" Type="http://schemas.openxmlformats.org/officeDocument/2006/relationships/image" Target="../media/image42.png"/><Relationship Id="rId5" Type="http://schemas.openxmlformats.org/officeDocument/2006/relationships/image" Target="../media/image40.png"/><Relationship Id="rId10" Type="http://schemas.openxmlformats.org/officeDocument/2006/relationships/image" Target="../media/image38.png"/><Relationship Id="rId4" Type="http://schemas.openxmlformats.org/officeDocument/2006/relationships/image" Target="../media/image30.svg"/><Relationship Id="rId9" Type="http://schemas.openxmlformats.org/officeDocument/2006/relationships/image" Target="../media/image4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104.xml"/><Relationship Id="rId13" Type="http://schemas.openxmlformats.org/officeDocument/2006/relationships/image" Target="../media/image58.png"/><Relationship Id="rId3" Type="http://schemas.openxmlformats.org/officeDocument/2006/relationships/tags" Target="../tags/tag99.xml"/><Relationship Id="rId7" Type="http://schemas.openxmlformats.org/officeDocument/2006/relationships/tags" Target="../tags/tag103.xml"/><Relationship Id="rId12" Type="http://schemas.openxmlformats.org/officeDocument/2006/relationships/image" Target="../media/image30.svg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11" Type="http://schemas.openxmlformats.org/officeDocument/2006/relationships/image" Target="../media/image29.png"/><Relationship Id="rId5" Type="http://schemas.openxmlformats.org/officeDocument/2006/relationships/tags" Target="../tags/tag10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00.xml"/><Relationship Id="rId9" Type="http://schemas.openxmlformats.org/officeDocument/2006/relationships/tags" Target="../tags/tag105.xml"/><Relationship Id="rId14" Type="http://schemas.openxmlformats.org/officeDocument/2006/relationships/image" Target="../media/image59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10" Type="http://schemas.openxmlformats.org/officeDocument/2006/relationships/image" Target="../media/image30.svg"/><Relationship Id="rId4" Type="http://schemas.openxmlformats.org/officeDocument/2006/relationships/tags" Target="../tags/tag111.xml"/><Relationship Id="rId9" Type="http://schemas.openxmlformats.org/officeDocument/2006/relationships/image" Target="../media/image29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tags" Target="../tags/tag127.xml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tags" Target="../tags/tag126.xml"/><Relationship Id="rId17" Type="http://schemas.openxmlformats.org/officeDocument/2006/relationships/image" Target="../media/image45.png"/><Relationship Id="rId2" Type="http://schemas.openxmlformats.org/officeDocument/2006/relationships/tags" Target="../tags/tag116.xml"/><Relationship Id="rId16" Type="http://schemas.openxmlformats.org/officeDocument/2006/relationships/image" Target="../media/image30.svg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tags" Target="../tags/tag125.xml"/><Relationship Id="rId5" Type="http://schemas.openxmlformats.org/officeDocument/2006/relationships/tags" Target="../tags/tag119.xml"/><Relationship Id="rId15" Type="http://schemas.openxmlformats.org/officeDocument/2006/relationships/image" Target="../media/image29.png"/><Relationship Id="rId10" Type="http://schemas.openxmlformats.org/officeDocument/2006/relationships/tags" Target="../tags/tag124.xml"/><Relationship Id="rId4" Type="http://schemas.openxmlformats.org/officeDocument/2006/relationships/tags" Target="../tags/tag118.xml"/><Relationship Id="rId9" Type="http://schemas.openxmlformats.org/officeDocument/2006/relationships/tags" Target="../tags/tag123.xml"/><Relationship Id="rId14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135.xml"/><Relationship Id="rId13" Type="http://schemas.openxmlformats.org/officeDocument/2006/relationships/tags" Target="../tags/tag140.xml"/><Relationship Id="rId3" Type="http://schemas.openxmlformats.org/officeDocument/2006/relationships/tags" Target="../tags/tag130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2" Type="http://schemas.openxmlformats.org/officeDocument/2006/relationships/tags" Target="../tags/tag129.xml"/><Relationship Id="rId16" Type="http://schemas.openxmlformats.org/officeDocument/2006/relationships/image" Target="../media/image30.svg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5" Type="http://schemas.openxmlformats.org/officeDocument/2006/relationships/tags" Target="../tags/tag132.xml"/><Relationship Id="rId15" Type="http://schemas.openxmlformats.org/officeDocument/2006/relationships/image" Target="../media/image29.png"/><Relationship Id="rId10" Type="http://schemas.openxmlformats.org/officeDocument/2006/relationships/tags" Target="../tags/tag137.xml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4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5" Type="http://schemas.openxmlformats.org/officeDocument/2006/relationships/tags" Target="../tags/tag145.xml"/><Relationship Id="rId4" Type="http://schemas.openxmlformats.org/officeDocument/2006/relationships/tags" Target="../tags/tag144.xml"/><Relationship Id="rId9" Type="http://schemas.openxmlformats.org/officeDocument/2006/relationships/image" Target="../media/image30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4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9" Type="http://schemas.openxmlformats.org/officeDocument/2006/relationships/image" Target="../media/image30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5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tags" Target="../tags/tag158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9" Type="http://schemas.openxmlformats.org/officeDocument/2006/relationships/image" Target="../media/image30.sv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microsoft.com/office/2007/relationships/hdphoto" Target="../media/hdphoto3.wdp"/><Relationship Id="rId4" Type="http://schemas.openxmlformats.org/officeDocument/2006/relationships/image" Target="../media/image6.svg"/><Relationship Id="rId9" Type="http://schemas.openxmlformats.org/officeDocument/2006/relationships/image" Target="../media/image26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13" Type="http://schemas.openxmlformats.org/officeDocument/2006/relationships/tags" Target="../tags/tag171.xml"/><Relationship Id="rId3" Type="http://schemas.openxmlformats.org/officeDocument/2006/relationships/tags" Target="../tags/tag161.xml"/><Relationship Id="rId7" Type="http://schemas.openxmlformats.org/officeDocument/2006/relationships/tags" Target="../tags/tag165.xml"/><Relationship Id="rId12" Type="http://schemas.openxmlformats.org/officeDocument/2006/relationships/tags" Target="../tags/tag170.xml"/><Relationship Id="rId17" Type="http://schemas.openxmlformats.org/officeDocument/2006/relationships/image" Target="../media/image38.png"/><Relationship Id="rId2" Type="http://schemas.openxmlformats.org/officeDocument/2006/relationships/tags" Target="../tags/tag160.xml"/><Relationship Id="rId16" Type="http://schemas.openxmlformats.org/officeDocument/2006/relationships/image" Target="../media/image30.svg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tags" Target="../tags/tag169.xml"/><Relationship Id="rId5" Type="http://schemas.openxmlformats.org/officeDocument/2006/relationships/tags" Target="../tags/tag163.xml"/><Relationship Id="rId15" Type="http://schemas.openxmlformats.org/officeDocument/2006/relationships/image" Target="../media/image29.png"/><Relationship Id="rId10" Type="http://schemas.openxmlformats.org/officeDocument/2006/relationships/tags" Target="../tags/tag168.xml"/><Relationship Id="rId4" Type="http://schemas.openxmlformats.org/officeDocument/2006/relationships/tags" Target="../tags/tag162.xml"/><Relationship Id="rId9" Type="http://schemas.openxmlformats.org/officeDocument/2006/relationships/tags" Target="../tags/tag167.xml"/><Relationship Id="rId14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13" Type="http://schemas.openxmlformats.org/officeDocument/2006/relationships/tags" Target="../tags/tag184.xml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12" Type="http://schemas.openxmlformats.org/officeDocument/2006/relationships/tags" Target="../tags/tag183.xml"/><Relationship Id="rId17" Type="http://schemas.openxmlformats.org/officeDocument/2006/relationships/image" Target="../media/image60.png"/><Relationship Id="rId2" Type="http://schemas.openxmlformats.org/officeDocument/2006/relationships/tags" Target="../tags/tag173.xml"/><Relationship Id="rId16" Type="http://schemas.openxmlformats.org/officeDocument/2006/relationships/image" Target="../media/image30.svg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tags" Target="../tags/tag182.xml"/><Relationship Id="rId5" Type="http://schemas.openxmlformats.org/officeDocument/2006/relationships/tags" Target="../tags/tag176.xml"/><Relationship Id="rId15" Type="http://schemas.openxmlformats.org/officeDocument/2006/relationships/image" Target="../media/image29.png"/><Relationship Id="rId10" Type="http://schemas.openxmlformats.org/officeDocument/2006/relationships/tags" Target="../tags/tag181.xml"/><Relationship Id="rId4" Type="http://schemas.openxmlformats.org/officeDocument/2006/relationships/tags" Target="../tags/tag175.xml"/><Relationship Id="rId9" Type="http://schemas.openxmlformats.org/officeDocument/2006/relationships/tags" Target="../tags/tag180.xml"/><Relationship Id="rId14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87.xml"/><Relationship Id="rId7" Type="http://schemas.openxmlformats.org/officeDocument/2006/relationships/tags" Target="../tags/tag191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10" Type="http://schemas.openxmlformats.org/officeDocument/2006/relationships/image" Target="../media/image30.svg"/><Relationship Id="rId4" Type="http://schemas.openxmlformats.org/officeDocument/2006/relationships/tags" Target="../tags/tag188.xml"/><Relationship Id="rId9" Type="http://schemas.openxmlformats.org/officeDocument/2006/relationships/image" Target="../media/image29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199.xml"/><Relationship Id="rId13" Type="http://schemas.openxmlformats.org/officeDocument/2006/relationships/tags" Target="../tags/tag204.xml"/><Relationship Id="rId3" Type="http://schemas.openxmlformats.org/officeDocument/2006/relationships/tags" Target="../tags/tag194.xml"/><Relationship Id="rId7" Type="http://schemas.openxmlformats.org/officeDocument/2006/relationships/tags" Target="../tags/tag198.xml"/><Relationship Id="rId12" Type="http://schemas.openxmlformats.org/officeDocument/2006/relationships/tags" Target="../tags/tag203.xml"/><Relationship Id="rId2" Type="http://schemas.openxmlformats.org/officeDocument/2006/relationships/tags" Target="../tags/tag193.xml"/><Relationship Id="rId16" Type="http://schemas.openxmlformats.org/officeDocument/2006/relationships/image" Target="../media/image30.svg"/><Relationship Id="rId1" Type="http://schemas.openxmlformats.org/officeDocument/2006/relationships/tags" Target="../tags/tag192.xml"/><Relationship Id="rId6" Type="http://schemas.openxmlformats.org/officeDocument/2006/relationships/tags" Target="../tags/tag197.xml"/><Relationship Id="rId11" Type="http://schemas.openxmlformats.org/officeDocument/2006/relationships/tags" Target="../tags/tag202.xml"/><Relationship Id="rId5" Type="http://schemas.openxmlformats.org/officeDocument/2006/relationships/tags" Target="../tags/tag196.xml"/><Relationship Id="rId15" Type="http://schemas.openxmlformats.org/officeDocument/2006/relationships/image" Target="../media/image29.png"/><Relationship Id="rId10" Type="http://schemas.openxmlformats.org/officeDocument/2006/relationships/tags" Target="../tags/tag201.xml"/><Relationship Id="rId4" Type="http://schemas.openxmlformats.org/officeDocument/2006/relationships/tags" Target="../tags/tag195.xml"/><Relationship Id="rId9" Type="http://schemas.openxmlformats.org/officeDocument/2006/relationships/tags" Target="../tags/tag200.xml"/><Relationship Id="rId14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212.xml"/><Relationship Id="rId13" Type="http://schemas.openxmlformats.org/officeDocument/2006/relationships/tags" Target="../tags/tag217.xml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12" Type="http://schemas.openxmlformats.org/officeDocument/2006/relationships/tags" Target="../tags/tag216.xml"/><Relationship Id="rId2" Type="http://schemas.openxmlformats.org/officeDocument/2006/relationships/tags" Target="../tags/tag206.xml"/><Relationship Id="rId16" Type="http://schemas.openxmlformats.org/officeDocument/2006/relationships/image" Target="../media/image30.svg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tags" Target="../tags/tag215.xml"/><Relationship Id="rId5" Type="http://schemas.openxmlformats.org/officeDocument/2006/relationships/tags" Target="../tags/tag209.xml"/><Relationship Id="rId15" Type="http://schemas.openxmlformats.org/officeDocument/2006/relationships/image" Target="../media/image29.png"/><Relationship Id="rId10" Type="http://schemas.openxmlformats.org/officeDocument/2006/relationships/tags" Target="../tags/tag214.xml"/><Relationship Id="rId4" Type="http://schemas.openxmlformats.org/officeDocument/2006/relationships/tags" Target="../tags/tag208.xml"/><Relationship Id="rId9" Type="http://schemas.openxmlformats.org/officeDocument/2006/relationships/tags" Target="../tags/tag213.xml"/><Relationship Id="rId14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2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4" Type="http://schemas.openxmlformats.org/officeDocument/2006/relationships/tags" Target="../tags/tag221.xml"/><Relationship Id="rId9" Type="http://schemas.openxmlformats.org/officeDocument/2006/relationships/image" Target="../media/image30.sv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tags" Target="../tags/tag236.xml"/><Relationship Id="rId3" Type="http://schemas.openxmlformats.org/officeDocument/2006/relationships/tags" Target="../tags/tag226.xml"/><Relationship Id="rId7" Type="http://schemas.openxmlformats.org/officeDocument/2006/relationships/tags" Target="../tags/tag230.xml"/><Relationship Id="rId12" Type="http://schemas.openxmlformats.org/officeDocument/2006/relationships/tags" Target="../tags/tag235.xml"/><Relationship Id="rId2" Type="http://schemas.openxmlformats.org/officeDocument/2006/relationships/tags" Target="../tags/tag225.xml"/><Relationship Id="rId16" Type="http://schemas.openxmlformats.org/officeDocument/2006/relationships/image" Target="../media/image30.svg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tags" Target="../tags/tag234.xml"/><Relationship Id="rId5" Type="http://schemas.openxmlformats.org/officeDocument/2006/relationships/tags" Target="../tags/tag228.xml"/><Relationship Id="rId15" Type="http://schemas.openxmlformats.org/officeDocument/2006/relationships/image" Target="../media/image29.png"/><Relationship Id="rId10" Type="http://schemas.openxmlformats.org/officeDocument/2006/relationships/tags" Target="../tags/tag233.xml"/><Relationship Id="rId4" Type="http://schemas.openxmlformats.org/officeDocument/2006/relationships/tags" Target="../tags/tag227.xml"/><Relationship Id="rId9" Type="http://schemas.openxmlformats.org/officeDocument/2006/relationships/tags" Target="../tags/tag232.xml"/><Relationship Id="rId14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3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5" Type="http://schemas.openxmlformats.org/officeDocument/2006/relationships/tags" Target="../tags/tag241.xml"/><Relationship Id="rId4" Type="http://schemas.openxmlformats.org/officeDocument/2006/relationships/tags" Target="../tags/tag240.xml"/><Relationship Id="rId9" Type="http://schemas.openxmlformats.org/officeDocument/2006/relationships/image" Target="../media/image30.sv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4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tags" Target="../tags/tag248.xml"/><Relationship Id="rId5" Type="http://schemas.openxmlformats.org/officeDocument/2006/relationships/tags" Target="../tags/tag247.xml"/><Relationship Id="rId4" Type="http://schemas.openxmlformats.org/officeDocument/2006/relationships/tags" Target="../tags/tag246.xml"/><Relationship Id="rId9" Type="http://schemas.openxmlformats.org/officeDocument/2006/relationships/image" Target="../media/image30.sv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51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5" Type="http://schemas.openxmlformats.org/officeDocument/2006/relationships/tags" Target="../tags/tag253.xml"/><Relationship Id="rId4" Type="http://schemas.openxmlformats.org/officeDocument/2006/relationships/tags" Target="../tags/tag252.xml"/><Relationship Id="rId9" Type="http://schemas.openxmlformats.org/officeDocument/2006/relationships/image" Target="../media/image3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image" Target="../media/image31.jpeg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image" Target="../media/image30.svg"/><Relationship Id="rId2" Type="http://schemas.openxmlformats.org/officeDocument/2006/relationships/tags" Target="../tags/tag51.xml"/><Relationship Id="rId16" Type="http://schemas.openxmlformats.org/officeDocument/2006/relationships/image" Target="../media/image15.png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image" Target="../media/image29.png"/><Relationship Id="rId5" Type="http://schemas.openxmlformats.org/officeDocument/2006/relationships/tags" Target="../tags/tag54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image" Target="../media/image32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3" Type="http://schemas.openxmlformats.org/officeDocument/2006/relationships/tags" Target="../tags/tag257.xml"/><Relationship Id="rId7" Type="http://schemas.openxmlformats.org/officeDocument/2006/relationships/tags" Target="../tags/tag261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image" Target="../media/image30.svg"/><Relationship Id="rId5" Type="http://schemas.openxmlformats.org/officeDocument/2006/relationships/tags" Target="../tags/tag259.xml"/><Relationship Id="rId10" Type="http://schemas.openxmlformats.org/officeDocument/2006/relationships/image" Target="../media/image29.png"/><Relationship Id="rId4" Type="http://schemas.openxmlformats.org/officeDocument/2006/relationships/tags" Target="../tags/tag258.xml"/><Relationship Id="rId9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tags" Target="../tags/tag270.xml"/><Relationship Id="rId3" Type="http://schemas.openxmlformats.org/officeDocument/2006/relationships/tags" Target="../tags/tag265.xml"/><Relationship Id="rId7" Type="http://schemas.openxmlformats.org/officeDocument/2006/relationships/tags" Target="../tags/tag269.xml"/><Relationship Id="rId12" Type="http://schemas.openxmlformats.org/officeDocument/2006/relationships/image" Target="../media/image30.svg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11" Type="http://schemas.openxmlformats.org/officeDocument/2006/relationships/image" Target="../media/image29.png"/><Relationship Id="rId5" Type="http://schemas.openxmlformats.org/officeDocument/2006/relationships/tags" Target="../tags/tag26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66.xml"/><Relationship Id="rId9" Type="http://schemas.openxmlformats.org/officeDocument/2006/relationships/tags" Target="../tags/tag271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12" Type="http://schemas.openxmlformats.org/officeDocument/2006/relationships/image" Target="../media/image30.svg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image" Target="../media/image29.png"/><Relationship Id="rId5" Type="http://schemas.openxmlformats.org/officeDocument/2006/relationships/tags" Target="../tags/tag27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75.xml"/><Relationship Id="rId9" Type="http://schemas.openxmlformats.org/officeDocument/2006/relationships/tags" Target="../tags/tag280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1.xml"/><Relationship Id="rId5" Type="http://schemas.openxmlformats.org/officeDocument/2006/relationships/image" Target="../media/image34.jpeg"/><Relationship Id="rId4" Type="http://schemas.openxmlformats.org/officeDocument/2006/relationships/image" Target="../media/image30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2.xml"/><Relationship Id="rId5" Type="http://schemas.openxmlformats.org/officeDocument/2006/relationships/image" Target="../media/image61.png"/><Relationship Id="rId4" Type="http://schemas.openxmlformats.org/officeDocument/2006/relationships/image" Target="../media/image30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3.xml"/><Relationship Id="rId5" Type="http://schemas.openxmlformats.org/officeDocument/2006/relationships/image" Target="../media/image61.png"/><Relationship Id="rId4" Type="http://schemas.openxmlformats.org/officeDocument/2006/relationships/image" Target="../media/image30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4.xml"/><Relationship Id="rId5" Type="http://schemas.openxmlformats.org/officeDocument/2006/relationships/image" Target="../media/image61.png"/><Relationship Id="rId4" Type="http://schemas.openxmlformats.org/officeDocument/2006/relationships/image" Target="../media/image30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5.xml"/><Relationship Id="rId4" Type="http://schemas.openxmlformats.org/officeDocument/2006/relationships/image" Target="../media/image3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6.xml"/><Relationship Id="rId4" Type="http://schemas.openxmlformats.org/officeDocument/2006/relationships/image" Target="../media/image30.sv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tags" Target="../tags/tag294.xml"/><Relationship Id="rId13" Type="http://schemas.openxmlformats.org/officeDocument/2006/relationships/image" Target="../media/image48.png"/><Relationship Id="rId3" Type="http://schemas.openxmlformats.org/officeDocument/2006/relationships/tags" Target="../tags/tag289.xml"/><Relationship Id="rId7" Type="http://schemas.openxmlformats.org/officeDocument/2006/relationships/tags" Target="../tags/tag293.xml"/><Relationship Id="rId12" Type="http://schemas.openxmlformats.org/officeDocument/2006/relationships/image" Target="../media/image30.svg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image" Target="../media/image29.png"/><Relationship Id="rId5" Type="http://schemas.openxmlformats.org/officeDocument/2006/relationships/tags" Target="../tags/tag29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90.xml"/><Relationship Id="rId9" Type="http://schemas.openxmlformats.org/officeDocument/2006/relationships/tags" Target="../tags/tag295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tags" Target="../tags/tag303.xml"/><Relationship Id="rId13" Type="http://schemas.openxmlformats.org/officeDocument/2006/relationships/image" Target="../media/image62.png"/><Relationship Id="rId3" Type="http://schemas.openxmlformats.org/officeDocument/2006/relationships/tags" Target="../tags/tag298.xml"/><Relationship Id="rId7" Type="http://schemas.openxmlformats.org/officeDocument/2006/relationships/tags" Target="../tags/tag302.xml"/><Relationship Id="rId12" Type="http://schemas.openxmlformats.org/officeDocument/2006/relationships/image" Target="../media/image30.svg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image" Target="../media/image29.png"/><Relationship Id="rId5" Type="http://schemas.openxmlformats.org/officeDocument/2006/relationships/tags" Target="../tags/tag30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99.xml"/><Relationship Id="rId9" Type="http://schemas.openxmlformats.org/officeDocument/2006/relationships/tags" Target="../tags/tag304.xml"/><Relationship Id="rId14" Type="http://schemas.openxmlformats.org/officeDocument/2006/relationships/image" Target="../media/image63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tags" Target="../tags/tag312.xml"/><Relationship Id="rId3" Type="http://schemas.openxmlformats.org/officeDocument/2006/relationships/tags" Target="../tags/tag307.xml"/><Relationship Id="rId7" Type="http://schemas.openxmlformats.org/officeDocument/2006/relationships/tags" Target="../tags/tag311.xml"/><Relationship Id="rId12" Type="http://schemas.openxmlformats.org/officeDocument/2006/relationships/image" Target="../media/image30.svg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6" Type="http://schemas.openxmlformats.org/officeDocument/2006/relationships/tags" Target="../tags/tag310.xml"/><Relationship Id="rId11" Type="http://schemas.openxmlformats.org/officeDocument/2006/relationships/image" Target="../media/image29.png"/><Relationship Id="rId5" Type="http://schemas.openxmlformats.org/officeDocument/2006/relationships/tags" Target="../tags/tag30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08.xml"/><Relationship Id="rId9" Type="http://schemas.openxmlformats.org/officeDocument/2006/relationships/tags" Target="../tags/tag31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4.xml"/><Relationship Id="rId5" Type="http://schemas.openxmlformats.org/officeDocument/2006/relationships/image" Target="../media/image32.png"/><Relationship Id="rId4" Type="http://schemas.openxmlformats.org/officeDocument/2006/relationships/image" Target="../media/image30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32.png"/><Relationship Id="rId4" Type="http://schemas.openxmlformats.org/officeDocument/2006/relationships/image" Target="../media/image30.sv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5.xml"/><Relationship Id="rId5" Type="http://schemas.openxmlformats.org/officeDocument/2006/relationships/image" Target="../media/image67.png"/><Relationship Id="rId4" Type="http://schemas.openxmlformats.org/officeDocument/2006/relationships/image" Target="../media/image30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6.xml"/><Relationship Id="rId5" Type="http://schemas.openxmlformats.org/officeDocument/2006/relationships/image" Target="../media/image67.png"/><Relationship Id="rId4" Type="http://schemas.openxmlformats.org/officeDocument/2006/relationships/image" Target="../media/image30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7.xml"/><Relationship Id="rId5" Type="http://schemas.openxmlformats.org/officeDocument/2006/relationships/image" Target="../media/image67.png"/><Relationship Id="rId4" Type="http://schemas.openxmlformats.org/officeDocument/2006/relationships/image" Target="../media/image30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8.xml"/><Relationship Id="rId5" Type="http://schemas.openxmlformats.org/officeDocument/2006/relationships/image" Target="../media/image67.png"/><Relationship Id="rId4" Type="http://schemas.openxmlformats.org/officeDocument/2006/relationships/image" Target="../media/image30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9.xml"/><Relationship Id="rId5" Type="http://schemas.openxmlformats.org/officeDocument/2006/relationships/image" Target="../media/image67.png"/><Relationship Id="rId4" Type="http://schemas.openxmlformats.org/officeDocument/2006/relationships/image" Target="../media/image30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0.xml"/><Relationship Id="rId5" Type="http://schemas.openxmlformats.org/officeDocument/2006/relationships/image" Target="../media/image67.png"/><Relationship Id="rId4" Type="http://schemas.openxmlformats.org/officeDocument/2006/relationships/image" Target="../media/image30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1.xml"/><Relationship Id="rId5" Type="http://schemas.openxmlformats.org/officeDocument/2006/relationships/image" Target="../media/image67.png"/><Relationship Id="rId4" Type="http://schemas.openxmlformats.org/officeDocument/2006/relationships/image" Target="../media/image30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04567" y="1515969"/>
            <a:ext cx="6921576" cy="1039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62117" y="6417295"/>
            <a:ext cx="624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65" y="239232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787774" y="3208864"/>
            <a:ext cx="1978091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3225927" y="2512613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3499578" y="2774657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Parcours : </a:t>
            </a:r>
            <a:r>
              <a:rPr lang="fr-FR" sz="3600" b="1" dirty="0">
                <a:solidFill>
                  <a:srgbClr val="FFC000"/>
                </a:solidFill>
              </a:rPr>
              <a:t>2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3225928" y="3507726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3266407" y="4568585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3555523" y="3762406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Palier : </a:t>
            </a:r>
            <a:r>
              <a:rPr lang="fr-FR" sz="3600" b="1" dirty="0">
                <a:solidFill>
                  <a:srgbClr val="FFC000"/>
                </a:solidFill>
              </a:rPr>
              <a:t>5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3499576" y="4783218"/>
            <a:ext cx="2510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E1A346"/>
                </a:solidFill>
              </a:rPr>
              <a:t>Séance : 1</a:t>
            </a:r>
            <a:endParaRPr lang="fr-FR" sz="2800" b="1" dirty="0">
              <a:solidFill>
                <a:srgbClr val="E1A346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884399" y="3354076"/>
            <a:ext cx="1784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solidFill>
                  <a:srgbClr val="E1A346"/>
                </a:solidFill>
              </a:rPr>
              <a:t>5</a:t>
            </a:r>
            <a:r>
              <a:rPr lang="fr-FR" sz="5400" baseline="30000" dirty="0">
                <a:solidFill>
                  <a:srgbClr val="E1A346"/>
                </a:solidFill>
              </a:rPr>
              <a:t>e </a:t>
            </a:r>
            <a:r>
              <a:rPr lang="fr-FR" sz="5400" dirty="0">
                <a:solidFill>
                  <a:srgbClr val="E1A346"/>
                </a:solidFill>
              </a:rPr>
              <a:t>/6</a:t>
            </a:r>
            <a:r>
              <a:rPr lang="fr-FR" sz="5400" baseline="30000" dirty="0">
                <a:solidFill>
                  <a:srgbClr val="E1A346"/>
                </a:solidFill>
              </a:rPr>
              <a:t>e</a:t>
            </a:r>
            <a:r>
              <a:rPr lang="fr-FR" sz="54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7E102E3-CE0E-42B9-5FEB-8588EF46C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7578" y="5108402"/>
            <a:ext cx="1401988" cy="12365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algn="ctr" defTabSz="457235"/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                                                                   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2" y="2837135"/>
            <a:ext cx="2925360" cy="3792269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2015618" y="2133917"/>
            <a:ext cx="6795687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312557" y="422058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commence la séance par la dictée.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856DA66-F699-4E16-309A-F44862BA27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2922" y="2367005"/>
            <a:ext cx="2014385" cy="234104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27FC74E-BB19-22DC-08B7-5FA9924A72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7709" y="2928625"/>
            <a:ext cx="2211460" cy="144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5155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167154" y="324006"/>
            <a:ext cx="8799871" cy="639143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211628" y="5"/>
            <a:ext cx="9254029" cy="324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645" y="541465"/>
            <a:ext cx="380091" cy="33612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761085" y="415928"/>
            <a:ext cx="80082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07">
              <a:defRPr/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du panier .</a:t>
            </a:r>
          </a:p>
          <a:p>
            <a:pPr defTabSz="304807">
              <a:defRPr/>
            </a:pPr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L’enseignant(e) explique les règles du jeu selon la fiche descriptive du jeu.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8" y="1447800"/>
            <a:ext cx="46736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101604" y="262604"/>
            <a:ext cx="8934623" cy="6452829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211628" y="6"/>
            <a:ext cx="9254029" cy="326039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645" y="541465"/>
            <a:ext cx="380091" cy="3361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732513" y="431799"/>
            <a:ext cx="10403217" cy="872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07">
              <a:defRPr/>
            </a:pPr>
            <a:r>
              <a:rPr lang="fr-FR" sz="1867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defTabSz="304807">
              <a:defRPr/>
            </a:pPr>
            <a:r>
              <a:rPr lang="fr-FR" sz="1867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jeu et au signal l’élève qui a le panier à la main  prend une carte et la lit et la présente</a:t>
            </a:r>
          </a:p>
          <a:p>
            <a:pPr defTabSz="304807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lang="fr-FR" sz="16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8" y="1447800"/>
            <a:ext cx="46736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216314" y="324006"/>
            <a:ext cx="8750708" cy="6254599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211628" y="5"/>
            <a:ext cx="9254029" cy="324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774270" y="1905001"/>
            <a:ext cx="6947643" cy="3346451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28629"/>
              <a:endParaRPr lang="fr-MA" sz="451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8" y="2474892"/>
              <a:ext cx="4344976" cy="1727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228629"/>
              <a:endParaRPr lang="fr-MA" sz="16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171468" indent="-171468" defTabSz="228629">
                <a:buFontTx/>
                <a:buChar char="-"/>
              </a:pPr>
              <a:endParaRPr lang="fr-MA" sz="16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7DFEF-0C20-3528-C0FC-2A4E82C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2A3DA-8BF8-5B6B-2603-AB05AB9993C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Réflexions et de l’enseignant(e)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0F0071F-A762-990D-2873-E3C108FF3831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695900F3-58CC-555F-25A4-CB0B813E487C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8D4BB5C-CCC9-62AE-2435-823356DAB21E}"/>
              </a:ext>
            </a:extLst>
          </p:cNvPr>
          <p:cNvSpPr txBox="1"/>
          <p:nvPr/>
        </p:nvSpPr>
        <p:spPr>
          <a:xfrm>
            <a:off x="1415850" y="2178766"/>
            <a:ext cx="6407353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2800" dirty="0"/>
              <a:t>A la fin de la séance, l’enseignant(e) consigne ses observations dans le cahier-journal.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66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8629655" y="905697"/>
            <a:ext cx="475433" cy="475433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/>
            <a:endParaRPr lang="fr-F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1426750" y="1204403"/>
            <a:ext cx="4012071" cy="7923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/>
            <a:endParaRPr lang="fr-FR" sz="9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288792" y="228603"/>
            <a:ext cx="8566416" cy="5723708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/>
              <a:endParaRPr lang="fr-FR" sz="14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11"/>
              <a:endParaRPr lang="fr-MA" sz="35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685802" y="1477134"/>
            <a:ext cx="75609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1416614" y="2466382"/>
            <a:ext cx="6310783" cy="1604977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5"/>
                <a:ext cx="6168634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des phrases avec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difficultés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1830624" y="4624352"/>
            <a:ext cx="6799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 Sinon, pourquoi ? </a:t>
            </a:r>
          </a:p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34955" y="4638924"/>
            <a:ext cx="870375" cy="927451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228629">
              <a:defRPr/>
            </a:pPr>
            <a:endParaRPr lang="fr-MA" sz="3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190507" y="228600"/>
            <a:ext cx="879524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6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C232B9-392E-E8AD-1916-700AA0BCED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1140870" y="376718"/>
            <a:ext cx="715809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la phrase que nous avons lu la séance dernière.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Après 2 minutes. 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4B9AFA-2D59-6531-E1B0-D13CFC24EB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6343" y="47149"/>
            <a:ext cx="1750679" cy="135351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B05DF9F-FE21-E05C-52AA-83E9A8625A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5311" y="1992844"/>
            <a:ext cx="2737399" cy="318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93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183906" y="22860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567369" y="48673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" y="677678"/>
            <a:ext cx="8701549" cy="541832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CE0C61-7A72-6033-9355-5A518FA5CB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009808" y="319465"/>
            <a:ext cx="6629859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tailleur prépare une nouvelle veste pour son client. Corrigez..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fr-FR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015A05-61EA-3566-B671-F7C44EA89EED}"/>
              </a:ext>
            </a:extLst>
          </p:cNvPr>
          <p:cNvSpPr txBox="1"/>
          <p:nvPr/>
        </p:nvSpPr>
        <p:spPr>
          <a:xfrm>
            <a:off x="1425677" y="2861190"/>
            <a:ext cx="577153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4000" b="1" dirty="0">
                <a:solidFill>
                  <a:schemeClr val="bg1"/>
                </a:solidFill>
                <a:latin typeface="Dosis" pitchFamily="2" charset="0"/>
              </a:rPr>
              <a:t>Le tailleur prépare une nouvelle veste pour son client.</a:t>
            </a:r>
            <a:endParaRPr lang="fr-MA" sz="4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621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A86EF-1431-19F1-C923-EB0D1C9D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2F7885-2214-D480-63EE-4482438935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80410F-C51D-FFF7-4E54-DBAE620835E6}"/>
              </a:ext>
            </a:extLst>
          </p:cNvPr>
          <p:cNvSpPr/>
          <p:nvPr/>
        </p:nvSpPr>
        <p:spPr>
          <a:xfrm>
            <a:off x="190507" y="228600"/>
            <a:ext cx="879524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6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9DE4602-3594-87F1-8FE9-3CCE880202DA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A2A270F-03A9-8A7C-DFB8-5E06C6C4758C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E427C-7740-7C0C-E286-3ED6098F372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13C0D69-A09E-7A08-7D90-CF2B82A379C5}"/>
              </a:ext>
            </a:extLst>
          </p:cNvPr>
          <p:cNvSpPr txBox="1"/>
          <p:nvPr/>
        </p:nvSpPr>
        <p:spPr>
          <a:xfrm>
            <a:off x="1140870" y="376718"/>
            <a:ext cx="715809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la phrase que nous avons lu la séance dernière.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Après 2 minutes. 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8526BD-3ACB-A119-9FDC-E32A918E696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6343" y="47149"/>
            <a:ext cx="1750679" cy="135351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F08B5CB-B756-7B53-9731-A3E323FF16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5482" y="2218186"/>
            <a:ext cx="4705294" cy="307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74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2C169-5E0F-E78A-3685-599F6BBB4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4FA33E-F95C-CCAE-01CE-0A7B83057C0F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14939A-4798-A710-52C1-8B39E6B0DB1A}"/>
              </a:ext>
            </a:extLst>
          </p:cNvPr>
          <p:cNvSpPr/>
          <p:nvPr/>
        </p:nvSpPr>
        <p:spPr>
          <a:xfrm>
            <a:off x="183906" y="22860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D8BD6F-7924-A1E2-6AD3-31754C528F95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4618B32-E37C-C70E-96FA-4BD585916523}"/>
              </a:ext>
            </a:extLst>
          </p:cNvPr>
          <p:cNvSpPr/>
          <p:nvPr/>
        </p:nvSpPr>
        <p:spPr>
          <a:xfrm>
            <a:off x="567369" y="48673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E39EE3A-BC05-4B4D-F781-3D21243BAA1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371" y="677678"/>
            <a:ext cx="7868711" cy="541832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E21905F-BFE5-A228-ACC0-A0B55D75863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17F421B-631A-F4A3-009D-99647D482CEC}"/>
              </a:ext>
            </a:extLst>
          </p:cNvPr>
          <p:cNvSpPr txBox="1"/>
          <p:nvPr/>
        </p:nvSpPr>
        <p:spPr>
          <a:xfrm>
            <a:off x="1009808" y="319465"/>
            <a:ext cx="6629859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papillon est sur la feuille/les feuilles . Corrigez..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fr-FR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4C14012-5800-6FA9-5B69-49EBABEF5616}"/>
              </a:ext>
            </a:extLst>
          </p:cNvPr>
          <p:cNvSpPr txBox="1"/>
          <p:nvPr/>
        </p:nvSpPr>
        <p:spPr>
          <a:xfrm>
            <a:off x="1809137" y="2861190"/>
            <a:ext cx="533891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4000" b="1" dirty="0">
                <a:solidFill>
                  <a:schemeClr val="bg1"/>
                </a:solidFill>
                <a:latin typeface="Dosis" pitchFamily="2" charset="0"/>
              </a:rPr>
              <a:t>Le papillon est sur la feuille.</a:t>
            </a:r>
            <a:endParaRPr lang="fr-MA" sz="4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040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75FA48-D63E-8A4B-B42A-F89CA7026486}"/>
              </a:ext>
            </a:extLst>
          </p:cNvPr>
          <p:cNvSpPr txBox="1"/>
          <p:nvPr/>
        </p:nvSpPr>
        <p:spPr>
          <a:xfrm>
            <a:off x="595950" y="64881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Vocabulaire</a:t>
            </a:r>
            <a:endParaRPr lang="en-US" sz="3200" b="1" dirty="0">
              <a:solidFill>
                <a:srgbClr val="215968"/>
              </a:solidFill>
              <a:latin typeface="Carelia" panose="020B060402020202020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F55CA58-EF13-9FED-BBF3-5BA54B28E40F}"/>
              </a:ext>
            </a:extLst>
          </p:cNvPr>
          <p:cNvSpPr/>
          <p:nvPr/>
        </p:nvSpPr>
        <p:spPr>
          <a:xfrm>
            <a:off x="275309" y="1809136"/>
            <a:ext cx="8268929" cy="2048632"/>
          </a:xfrm>
          <a:prstGeom prst="cloud">
            <a:avLst/>
          </a:prstGeom>
          <a:ln>
            <a:solidFill>
              <a:srgbClr val="215968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E37C397-60C4-3F5E-9C5D-05F26AB37E9E}"/>
              </a:ext>
            </a:extLst>
          </p:cNvPr>
          <p:cNvSpPr txBox="1"/>
          <p:nvPr/>
        </p:nvSpPr>
        <p:spPr>
          <a:xfrm>
            <a:off x="1632156" y="2173978"/>
            <a:ext cx="5486400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35">
              <a:spcAft>
                <a:spcPts val="600"/>
              </a:spcAft>
              <a:defRPr/>
            </a:pPr>
            <a:r>
              <a:rPr lang="fr-FR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Homme - magasin- orchestre- vêtements</a:t>
            </a:r>
          </a:p>
          <a:p>
            <a:pPr defTabSz="457235">
              <a:spcAft>
                <a:spcPts val="600"/>
              </a:spcAft>
              <a:defRPr/>
            </a:pPr>
            <a:r>
              <a:rPr lang="fr-FR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vendeuse- chaussures- chemise- veste.</a:t>
            </a:r>
            <a:endParaRPr lang="fr-MA" sz="1867" b="1" dirty="0">
              <a:solidFill>
                <a:srgbClr val="106585"/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91" y="4310091"/>
            <a:ext cx="2029261" cy="17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76C06-AC7B-EEE6-35DF-83563BD7B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35DD91-F640-F2A4-B53E-FB4A5555F68D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42D67DB-A04A-21F8-0002-B519C10370ED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A18099-E8A2-5568-6E06-E15549903462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F1A2EB-358F-F691-D12D-3BCD23301518}"/>
              </a:ext>
            </a:extLst>
          </p:cNvPr>
          <p:cNvSpPr txBox="1"/>
          <p:nvPr/>
        </p:nvSpPr>
        <p:spPr>
          <a:xfrm>
            <a:off x="1222407" y="431802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C68D93D-F666-2220-2852-6D34AC057253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6E59968-A5DF-411F-A1A1-24B6A444D29D}"/>
              </a:ext>
            </a:extLst>
          </p:cNvPr>
          <p:cNvSpPr/>
          <p:nvPr/>
        </p:nvSpPr>
        <p:spPr>
          <a:xfrm>
            <a:off x="2378633" y="2133914"/>
            <a:ext cx="6352417" cy="3978585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BE20BB48-9534-8688-343E-20547CC6AA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27" y="2320227"/>
            <a:ext cx="2482676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F0C01C7-43BE-4FBD-E0AF-516F80E984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ECD73DAB-BC6A-37CC-84C0-CBD74F5066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345" y="2133909"/>
            <a:ext cx="1536275" cy="138484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31EE712-51B0-CB0E-F191-463991DC92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76" y="4060331"/>
            <a:ext cx="1410559" cy="138484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F39C6CA-E9D4-B013-0161-8AE329A006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296" y="4182993"/>
            <a:ext cx="1140253" cy="92000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9099DAB9-A6E1-F8DD-1386-C049D38950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39078" y="4197030"/>
            <a:ext cx="1510063" cy="1166227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D31216A3-63BD-1263-4D5D-BA537037C6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17051" y="2396777"/>
            <a:ext cx="1422904" cy="11219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217BCBE-79A0-E80D-6223-18773A661C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96120" y="2527858"/>
            <a:ext cx="1229015" cy="85981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0163540-8F07-4FE8-D45B-30AB08A1D85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28061" y="4640594"/>
            <a:ext cx="1140253" cy="72804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EA994B9-658A-9085-1597-1A209D2D6BA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65818" y="2396773"/>
            <a:ext cx="476571" cy="114853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8F80CF6-7231-4C1D-4869-088C10CD69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177" y="2133909"/>
            <a:ext cx="1536275" cy="13848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4CCE826-1BD9-8277-302D-24A4C9CB90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74883" y="2396777"/>
            <a:ext cx="1422904" cy="112197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B62F4A0-A0D4-840C-553D-A00C2EFC2F3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23650" y="2396773"/>
            <a:ext cx="476571" cy="114853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CCCDBFC-C710-A9E8-9C93-55F46B4F5B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230" y="4060331"/>
            <a:ext cx="1410559" cy="13848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F60E38C2-E0DD-4754-E449-25859C67CD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82631" y="4197030"/>
            <a:ext cx="1510063" cy="1166227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2C4F78F8-F28C-6D26-F514-A074DDA43A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9674" y="2527858"/>
            <a:ext cx="1229015" cy="85981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D8E0FE1-2725-920B-39E8-388AAADE67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30" y="2133909"/>
            <a:ext cx="1536275" cy="138484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EBB2B8F5-56A2-9100-AA08-5297439ABB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8435" y="2396777"/>
            <a:ext cx="1422904" cy="1121977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CB12066C-E215-6DD1-FC8A-5C3F911F48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67202" y="2396773"/>
            <a:ext cx="476571" cy="1148533"/>
          </a:xfrm>
          <a:prstGeom prst="rect">
            <a:avLst/>
          </a:prstGeom>
        </p:spPr>
      </p:pic>
      <p:sp>
        <p:nvSpPr>
          <p:cNvPr id="33" name="Ellipse 32">
            <a:extLst>
              <a:ext uri="{FF2B5EF4-FFF2-40B4-BE49-F238E27FC236}">
                <a16:creationId xmlns:a16="http://schemas.microsoft.com/office/drawing/2014/main" id="{01657A33-AF95-6A33-1EBF-B7AF91F04C68}"/>
              </a:ext>
            </a:extLst>
          </p:cNvPr>
          <p:cNvSpPr/>
          <p:nvPr/>
        </p:nvSpPr>
        <p:spPr>
          <a:xfrm>
            <a:off x="7173453" y="2282593"/>
            <a:ext cx="1279648" cy="138484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01964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5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BF276BE-C97C-1381-3BED-01FA5E6410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9236" y="-67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914115" y="338700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homme. Comment vous dites homme dans votre langue?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5817587-50B6-D73E-40C1-F0692B1507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9938" y="1592426"/>
            <a:ext cx="1524132" cy="367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23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19314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06401" y="3343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1167047" y="2764886"/>
            <a:ext cx="3483615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</a:t>
            </a:r>
            <a:r>
              <a:rPr lang="fr-FR" sz="5867" b="1" dirty="0">
                <a:solidFill>
                  <a:srgbClr val="FFC000"/>
                </a:solidFill>
                <a:latin typeface="Dosis" pitchFamily="2" charset="0"/>
              </a:rPr>
              <a:t>h</a:t>
            </a: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omme</a:t>
            </a:r>
            <a:endParaRPr lang="fr-FR" sz="5335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D7AD97-3728-0B6E-3BB0-5F6C107656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044" y="-27400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homme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l’homme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homme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674C709-E7E7-5CC2-DEE8-E0A5F6D77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7933" y="1425914"/>
            <a:ext cx="1524132" cy="367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6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28428-08B7-D30F-F615-BEA5CABC7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2C6C36-2612-9941-2321-DF2E48CC7AF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DF6D6B-E5DB-5AC9-BF54-22E87C63448B}"/>
              </a:ext>
            </a:extLst>
          </p:cNvPr>
          <p:cNvSpPr/>
          <p:nvPr/>
        </p:nvSpPr>
        <p:spPr>
          <a:xfrm>
            <a:off x="215910" y="15769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CFF2F45-0313-D46F-2911-BB4D641BDCAA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C546565-7136-DCA1-4840-25B06AAB826E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24D7A5-521A-E1BE-6B41-FB73A856B51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A569832-B0FF-B9C8-2E94-E8AEFC398087}"/>
              </a:ext>
            </a:extLst>
          </p:cNvPr>
          <p:cNvSpPr txBox="1"/>
          <p:nvPr/>
        </p:nvSpPr>
        <p:spPr>
          <a:xfrm>
            <a:off x="914115" y="338700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magasin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Comment vous dites 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magasin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3ED6FFF-06F6-4181-2971-4E9D66FD28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3033" y="1709785"/>
            <a:ext cx="4454013" cy="3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154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5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69909" y="369133"/>
            <a:ext cx="8404185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9600" y="227720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87354" y="738264"/>
            <a:ext cx="7024491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6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60852" y="1312582"/>
            <a:ext cx="8222299" cy="6137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1.Se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l’ensemble des diapositives en amont, afin de s’approprier le contenu, anticiper les enchaînements, préparer la carte mentale de la leçon et renseigner le cahier journal.   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2.Couvrir le contenu de la leçon avec la vérification de la compréhension avant de passer à l’étape suivante :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3.Être fidèle au scénario pédagogique et garder une posture dynamique: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5.Donner un feed back riche et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10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2" y="5569772"/>
            <a:ext cx="8164491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29" indent="-633429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6188655" y="353747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 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D147D-F283-CC22-AB83-D947EE105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3E87D9-EA7F-47C5-39BC-C38AA83AADF8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2FBBF1B-5F2D-4383-32B0-EA6AE357FD3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8B22C93-AB5B-EF74-49F7-DC7334995EF3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584AF5A-3CB0-990E-FB1B-6D0C09E613D7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D5394AC-F02B-D1C3-FF95-C5916A0F2EBA}"/>
              </a:ext>
            </a:extLst>
          </p:cNvPr>
          <p:cNvSpPr txBox="1"/>
          <p:nvPr/>
        </p:nvSpPr>
        <p:spPr>
          <a:xfrm>
            <a:off x="443308" y="2538472"/>
            <a:ext cx="4758813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magasin </a:t>
            </a:r>
            <a:endParaRPr lang="fr-FR" sz="5867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558462F-B495-8458-990E-A11B64EF3C6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3F13C2C-2CBA-8B41-49E3-D5C81D40C6EE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magasin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Un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magasin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magasin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8BB3005-974D-A88F-42DF-6263834A56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2120" y="1990196"/>
            <a:ext cx="3649419" cy="287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11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69AE3-6F4A-33B3-9E29-103DA1CFA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DC3298-7878-9208-CC75-4213D3ED808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162ED05-8A16-17D6-9373-271B04C44183}"/>
              </a:ext>
            </a:extLst>
          </p:cNvPr>
          <p:cNvSpPr/>
          <p:nvPr/>
        </p:nvSpPr>
        <p:spPr>
          <a:xfrm>
            <a:off x="215910" y="118507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6715137-CB2B-C4A3-7C83-9EB5C6F6101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212957F-185D-15C1-3A29-548F21CD0DA3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AD8E0C-7FAF-D9BF-3543-39700417FD1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FBDD8A5-AE24-F524-CAC1-28B07CDC04B8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vêtements. Comment vous dites vêtements. dans votre langue?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F67E3BE-5764-3261-489E-38FFDFFB6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2076" y="2106821"/>
            <a:ext cx="3779848" cy="2644369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9F755AE2-8F37-CCED-E74F-485948FC9CF8}"/>
              </a:ext>
            </a:extLst>
          </p:cNvPr>
          <p:cNvSpPr/>
          <p:nvPr/>
        </p:nvSpPr>
        <p:spPr>
          <a:xfrm>
            <a:off x="1474840" y="1897628"/>
            <a:ext cx="5869859" cy="349045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61701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FBACF-5D46-F3BF-D426-F5F568CE9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543CAE-0058-9C18-4D53-8A8A408BDF0C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EAA075-C73B-7E03-D682-43EA334450F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C81969-37BE-8080-D247-E674D08F52A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16533EB-C27E-DCCD-46FA-0DF374396A95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CBF81CD-0401-B2E3-4039-AE583E58F415}"/>
              </a:ext>
            </a:extLst>
          </p:cNvPr>
          <p:cNvSpPr txBox="1"/>
          <p:nvPr/>
        </p:nvSpPr>
        <p:spPr>
          <a:xfrm>
            <a:off x="6602" y="2390670"/>
            <a:ext cx="472271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Des vêtements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2B06E1-AD6A-7258-099B-DBE07F55021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F65BDD4-A5E7-F281-C9CF-41C43E2F5434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vêtements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vêtements.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vêtements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DED852B-E740-51DD-7590-BD5CBC2901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9073" y="2476317"/>
            <a:ext cx="2723536" cy="190537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4D980A0-7090-92B3-C8B1-29B99395E65C}"/>
              </a:ext>
            </a:extLst>
          </p:cNvPr>
          <p:cNvSpPr/>
          <p:nvPr/>
        </p:nvSpPr>
        <p:spPr>
          <a:xfrm>
            <a:off x="5645175" y="1897631"/>
            <a:ext cx="3036713" cy="275303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98527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5D68A-B2BE-A4C3-A886-C17A9A112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46F4D2-1D30-2EF1-41BC-60C5B125A561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4A7D309-EA2E-40EE-D4F1-314260267A96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5233C3-0B3D-08BF-78EB-6EB1E2A6A09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59C3CF7-6B0D-6C18-8EF5-4399472BD3DF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909B56-2A87-095C-5CF5-9EF9721AC49A}"/>
              </a:ext>
            </a:extLst>
          </p:cNvPr>
          <p:cNvSpPr txBox="1"/>
          <p:nvPr/>
        </p:nvSpPr>
        <p:spPr>
          <a:xfrm>
            <a:off x="304801" y="1939783"/>
            <a:ext cx="47588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Ce magasin vend des vêtements et des accessoires pour hommes. </a:t>
            </a:r>
            <a:endParaRPr lang="fr-FR" sz="48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7EA8BF-3DD7-69CF-57EC-7891E193126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7D7F760-297F-931D-A5D2-764889A32041}"/>
              </a:ext>
            </a:extLst>
          </p:cNvPr>
          <p:cNvSpPr txBox="1"/>
          <p:nvPr/>
        </p:nvSpPr>
        <p:spPr>
          <a:xfrm>
            <a:off x="588415" y="279403"/>
            <a:ext cx="8258308" cy="84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magasin vend des vêtements et des accessoires pour hommes.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magasin vend des vêtements et des accessoires pour hommes. 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Montrer vêtements  et accessoires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en-US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0C0FAB5-832E-A1BC-B209-3F76660B56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2123" y="1720840"/>
            <a:ext cx="3682476" cy="3416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49ABFF18-4CF0-7F7F-1436-232605F23DCC}"/>
              </a:ext>
            </a:extLst>
          </p:cNvPr>
          <p:cNvSpPr/>
          <p:nvPr/>
        </p:nvSpPr>
        <p:spPr>
          <a:xfrm>
            <a:off x="5988419" y="2164891"/>
            <a:ext cx="1425104" cy="688259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E29C5A5A-CDD3-A097-4EAB-DF8CBE48F67D}"/>
              </a:ext>
            </a:extLst>
          </p:cNvPr>
          <p:cNvSpPr/>
          <p:nvPr/>
        </p:nvSpPr>
        <p:spPr>
          <a:xfrm rot="20648241">
            <a:off x="4727342" y="2927625"/>
            <a:ext cx="2539315" cy="21837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6413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35C5C-C4F5-4606-6DD4-5D2501B99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2F29863-E98B-D22A-C596-FC201CF1A295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A949A0A-A94B-E1B9-994A-22D7F63465DE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702647-93AA-D752-8A3E-F2D3CCACDBE8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37220F-F656-1058-F3FF-621D9A46594D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4E8512-04BC-AF7F-39AD-7C8B36428E1A}"/>
              </a:ext>
            </a:extLst>
          </p:cNvPr>
          <p:cNvSpPr txBox="1"/>
          <p:nvPr/>
        </p:nvSpPr>
        <p:spPr>
          <a:xfrm>
            <a:off x="304801" y="1939783"/>
            <a:ext cx="47588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Ce magasin vend des vêtements et des accessoires pour hommes. </a:t>
            </a:r>
            <a:endParaRPr lang="fr-FR" sz="48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61D4037-6C42-BDE4-9EB4-B1376BFA78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3072AEB-FBAA-1F86-B706-3362887B217B}"/>
              </a:ext>
            </a:extLst>
          </p:cNvPr>
          <p:cNvSpPr txBox="1"/>
          <p:nvPr/>
        </p:nvSpPr>
        <p:spPr>
          <a:xfrm>
            <a:off x="588415" y="279403"/>
            <a:ext cx="8258308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répéter?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Faire répéter individuellement par 3 élèves.</a:t>
            </a:r>
            <a:endParaRPr lang="fr-FR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en-US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F64F715-F4B7-6DC1-3918-618D49F2FB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2123" y="1720840"/>
            <a:ext cx="3682476" cy="3416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879AA9EF-3657-227F-16F7-5311A2955127}"/>
              </a:ext>
            </a:extLst>
          </p:cNvPr>
          <p:cNvSpPr/>
          <p:nvPr/>
        </p:nvSpPr>
        <p:spPr>
          <a:xfrm>
            <a:off x="5988419" y="2164891"/>
            <a:ext cx="1425104" cy="688259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95AF43D1-74CB-1138-5F12-547A7B2814FB}"/>
              </a:ext>
            </a:extLst>
          </p:cNvPr>
          <p:cNvSpPr/>
          <p:nvPr/>
        </p:nvSpPr>
        <p:spPr>
          <a:xfrm rot="20648241">
            <a:off x="4727342" y="2927625"/>
            <a:ext cx="2539315" cy="21837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041063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3D013-07F1-77F6-D63C-5D24DE7A4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F173BD-67F3-C156-3812-996ADFD969B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9256295-7AE9-5B96-117F-3F9E4191C791}"/>
              </a:ext>
            </a:extLst>
          </p:cNvPr>
          <p:cNvSpPr/>
          <p:nvPr/>
        </p:nvSpPr>
        <p:spPr>
          <a:xfrm>
            <a:off x="215910" y="338700"/>
            <a:ext cx="8776195" cy="61806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FC1204-278D-9ADA-4BBB-FFAB134EC340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5B84D1D-94E0-1375-7B25-B2F649C8AC4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EAB609-B1D0-9429-9C0B-A29B6612E8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6F470A0-50E3-A395-B0FA-855214ED205E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vendeuse. vendeuse. Comment vous dites vendeuse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57E31C8-91FC-F9F0-09C8-F05777BE35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8931" y="2436506"/>
            <a:ext cx="3866141" cy="2985835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1569B52-A7FC-CFA9-11DA-B966EB4C384E}"/>
              </a:ext>
            </a:extLst>
          </p:cNvPr>
          <p:cNvCxnSpPr>
            <a:cxnSpLocks/>
          </p:cNvCxnSpPr>
          <p:nvPr/>
        </p:nvCxnSpPr>
        <p:spPr>
          <a:xfrm>
            <a:off x="3662607" y="1779642"/>
            <a:ext cx="0" cy="85581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E9C1A888-8E75-1593-998B-4A43EA958ABD}"/>
              </a:ext>
            </a:extLst>
          </p:cNvPr>
          <p:cNvSpPr/>
          <p:nvPr/>
        </p:nvSpPr>
        <p:spPr>
          <a:xfrm>
            <a:off x="2715305" y="2566221"/>
            <a:ext cx="1780749" cy="298583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655761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5B0CB-7972-606E-6694-DD7033B2B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3D4405-5616-B093-81BA-F3A5EA57355B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C83B819-7412-BDCF-9F90-40A24B2EF03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D2560E8-1B71-845C-3CD9-66745A23B1B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18EB2A-CCCC-1ACE-C842-F745C6E5A368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BA83F9-F000-62A2-B0FF-00541243A313}"/>
              </a:ext>
            </a:extLst>
          </p:cNvPr>
          <p:cNvSpPr txBox="1"/>
          <p:nvPr/>
        </p:nvSpPr>
        <p:spPr>
          <a:xfrm>
            <a:off x="140841" y="2472902"/>
            <a:ext cx="467378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vendeuse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1F79A4-8041-34A1-9692-A8DA5D6C5C2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9AEEEDB1-11FF-6CD2-D720-4B259AB24C70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vendeuse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vendeuse.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vendeuse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4AC0EDB-95F7-012B-C392-7E5C054A44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7751" y="2884705"/>
            <a:ext cx="3386424" cy="261534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7B819A7-0686-6AD1-B541-7A2C2BDB7052}"/>
              </a:ext>
            </a:extLst>
          </p:cNvPr>
          <p:cNvCxnSpPr>
            <a:cxnSpLocks/>
          </p:cNvCxnSpPr>
          <p:nvPr/>
        </p:nvCxnSpPr>
        <p:spPr>
          <a:xfrm>
            <a:off x="6096002" y="2103761"/>
            <a:ext cx="68827" cy="85489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4777C043-4E02-6B3F-8C0C-89529C238592}"/>
              </a:ext>
            </a:extLst>
          </p:cNvPr>
          <p:cNvSpPr/>
          <p:nvPr/>
        </p:nvSpPr>
        <p:spPr>
          <a:xfrm>
            <a:off x="5274453" y="2958655"/>
            <a:ext cx="1780749" cy="2871533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479028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8F43A-D182-5C2D-DFFA-7C76E7C04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C0D7EDE-8D41-5C41-B88B-B8AC58965C76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8ADEE5E-E7AB-4162-A2BB-4D8E2E1B9508}"/>
              </a:ext>
            </a:extLst>
          </p:cNvPr>
          <p:cNvSpPr/>
          <p:nvPr/>
        </p:nvSpPr>
        <p:spPr>
          <a:xfrm>
            <a:off x="188761" y="2916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8A167D9-4124-CB89-1224-124D4F1C6CE4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358EEE0-334E-34D6-7498-3DEEDC9A91AE}"/>
              </a:ext>
            </a:extLst>
          </p:cNvPr>
          <p:cNvSpPr txBox="1"/>
          <p:nvPr/>
        </p:nvSpPr>
        <p:spPr>
          <a:xfrm>
            <a:off x="1222411" y="431802"/>
            <a:ext cx="732182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dire les mots?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Faire passer 3 élèves en changeant à chaque fois l’ordre des mots.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C6F6C1A-EF39-D279-2FC2-322EC94B6F35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655D016-7A7A-8565-1DE4-E8052245486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0" name="Image 29">
            <a:extLst>
              <a:ext uri="{FF2B5EF4-FFF2-40B4-BE49-F238E27FC236}">
                <a16:creationId xmlns:a16="http://schemas.microsoft.com/office/drawing/2014/main" id="{BD6FE835-DFDC-F873-AED6-33E6F77502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3323" y="2775017"/>
            <a:ext cx="1818711" cy="143407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A82D85D-BF31-55EA-B804-0D947BA2D0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2389" y="2946489"/>
            <a:ext cx="1484983" cy="124339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A2DE61D-21DD-0D8C-558B-F28CF762BC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226" y="2390775"/>
            <a:ext cx="1226607" cy="2398177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EC0CDE84-9E52-5895-EF85-961941632597}"/>
              </a:ext>
            </a:extLst>
          </p:cNvPr>
          <p:cNvSpPr/>
          <p:nvPr/>
        </p:nvSpPr>
        <p:spPr>
          <a:xfrm>
            <a:off x="6972490" y="2762297"/>
            <a:ext cx="1891800" cy="176980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88DD8CD-93E0-7495-9054-795490EC54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73535" y="2762297"/>
            <a:ext cx="2165017" cy="167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7597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7B2BE-F14A-C110-DEE9-27966A6D1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1A7D41F-1BCD-7F9C-F48C-63FCB6F24C00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BC2E1EB-3935-E465-213A-CF8EF17A8DB0}"/>
              </a:ext>
            </a:extLst>
          </p:cNvPr>
          <p:cNvSpPr/>
          <p:nvPr/>
        </p:nvSpPr>
        <p:spPr>
          <a:xfrm>
            <a:off x="215910" y="228603"/>
            <a:ext cx="8776195" cy="632988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13D6253-4197-2DE9-E9B3-A665E797068E}"/>
              </a:ext>
            </a:extLst>
          </p:cNvPr>
          <p:cNvSpPr/>
          <p:nvPr/>
        </p:nvSpPr>
        <p:spPr>
          <a:xfrm>
            <a:off x="285138" y="228603"/>
            <a:ext cx="8674964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65234DE-1EAE-23F4-09AE-28ACB87D0B19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0F4B71-F64D-A5E7-16CB-A7352D6473B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B28AD60-8BBF-FCE5-0386-4EACD999DDDF}"/>
              </a:ext>
            </a:extLst>
          </p:cNvPr>
          <p:cNvSpPr txBox="1"/>
          <p:nvPr/>
        </p:nvSpPr>
        <p:spPr>
          <a:xfrm>
            <a:off x="914112" y="338700"/>
            <a:ext cx="794475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veste. La veste . Comment vous dites veste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64741E-DE5F-6827-B6A7-AFF44B8055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578" y="2375578"/>
            <a:ext cx="2145979" cy="210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8120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AB10D-B7EC-21D4-FDA8-710B5D0E2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EC8636-B92A-B986-DAF5-2C827E06EE83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11088B1-2B8F-6B5E-8D51-DBA444D5B95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34249A6-CED1-51D8-BE62-C52D7E024808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EB7E818-BADD-0AA8-8A08-15218733A621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C199FFE-45E0-85C0-4203-F5DCF4C6DAE1}"/>
              </a:ext>
            </a:extLst>
          </p:cNvPr>
          <p:cNvSpPr txBox="1"/>
          <p:nvPr/>
        </p:nvSpPr>
        <p:spPr>
          <a:xfrm>
            <a:off x="432622" y="2357447"/>
            <a:ext cx="4700356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veste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12E128-A013-3762-DDBC-0E10C5B4781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4629DA4-6D6D-82F2-A496-3DE512D0399D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 veste.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veste.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 veste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A7C06B-63C1-9BC0-B384-53443148F7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434" y="1969420"/>
            <a:ext cx="1889787" cy="185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2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9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678120" y="2110181"/>
            <a:ext cx="7787760" cy="354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>
              <a:spcAft>
                <a:spcPts val="600"/>
              </a:spcAft>
              <a:defRPr/>
            </a:pP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170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6"/>
            <a:ext cx="7264400" cy="2202667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4" y="4803726"/>
              <a:ext cx="8423006" cy="1588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Comprendre et produire les </a:t>
              </a:r>
              <a:r>
                <a:rPr lang="fr-FR" sz="1867" b="1" dirty="0">
                  <a:solidFill>
                    <a:srgbClr val="215968"/>
                  </a:solidFill>
                  <a:latin typeface="Dosis" pitchFamily="2" charset="0"/>
                </a:rPr>
                <a:t>mots du vocabulaire</a:t>
              </a:r>
              <a:r>
                <a:rPr lang="fr-FR" b="1" dirty="0">
                  <a:solidFill>
                    <a:srgbClr val="215968"/>
                  </a:solidFill>
                  <a:latin typeface="Dosis" pitchFamily="2" charset="0"/>
                </a:rPr>
                <a:t>: </a:t>
              </a:r>
              <a:r>
                <a:rPr lang="fr-FR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Dosi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Homme - magasin- orchestre- vêtements- vendeuse- chaussures- chemise- veste.</a:t>
              </a:r>
            </a:p>
            <a:p>
              <a:pPr defTabSz="457235">
                <a:spcAft>
                  <a:spcPts val="600"/>
                </a:spcAft>
                <a:defRPr/>
              </a:pPr>
              <a:endParaRPr lang="fr-FR" sz="1867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457235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endParaRPr lang="fr-FR" sz="1867" b="1" dirty="0">
                <a:solidFill>
                  <a:srgbClr val="0094C8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25418" y="5736744"/>
              <a:ext cx="8547582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Lire et écrire </a:t>
              </a:r>
              <a:r>
                <a:rPr lang="fr-FR" sz="1600" b="1" dirty="0">
                  <a:solidFill>
                    <a:srgbClr val="008EC0"/>
                  </a:solidFill>
                  <a:latin typeface="Dosis" pitchFamily="2" charset="0"/>
                </a:rPr>
                <a:t>des phrases avec les difficultés particulières: s=z; </a:t>
              </a:r>
              <a:r>
                <a:rPr lang="fr-FR" sz="1600" b="1" dirty="0" err="1">
                  <a:solidFill>
                    <a:srgbClr val="008EC0"/>
                  </a:solidFill>
                  <a:latin typeface="Dosis" pitchFamily="2" charset="0"/>
                </a:rPr>
                <a:t>ch</a:t>
              </a:r>
              <a:r>
                <a:rPr lang="fr-FR" sz="1600" b="1" dirty="0">
                  <a:solidFill>
                    <a:srgbClr val="008EC0"/>
                  </a:solidFill>
                  <a:latin typeface="Dosis" pitchFamily="2" charset="0"/>
                </a:rPr>
                <a:t>=k; h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2864" y="5718125"/>
              <a:ext cx="455010" cy="4663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8DB32-E304-31F2-6BA5-332805F1C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B6DED0F-1D6A-A730-B081-0225F6248509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9C17183-0C6D-7611-B01D-8083C1533183}"/>
              </a:ext>
            </a:extLst>
          </p:cNvPr>
          <p:cNvSpPr/>
          <p:nvPr/>
        </p:nvSpPr>
        <p:spPr>
          <a:xfrm>
            <a:off x="215910" y="15769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F4A7D3D-D392-5DCF-B1FE-A261EFAD3F17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F7F71AA-037E-EE58-1142-C45F97CF5D2D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13AEB35-087C-B63C-26E8-746E8979DC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974EAB91-F8D7-9818-F0D2-8A80CEBADEA0}"/>
              </a:ext>
            </a:extLst>
          </p:cNvPr>
          <p:cNvSpPr txBox="1"/>
          <p:nvPr/>
        </p:nvSpPr>
        <p:spPr>
          <a:xfrm>
            <a:off x="914112" y="338701"/>
            <a:ext cx="794475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chaussures. chaussures.  Comment vous dites « chaussures» dans votre langue?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ECEAA63-033F-717E-954F-15A91D9C66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7613" y="2480909"/>
            <a:ext cx="2197085" cy="140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0905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BD30A-10F5-6324-1E30-F3D3ED75E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594AF47-AC59-8678-8ED6-BC7F58D11CAD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AA9872F-B783-ACAE-FD3A-77E5B995B3E2}"/>
              </a:ext>
            </a:extLst>
          </p:cNvPr>
          <p:cNvSpPr/>
          <p:nvPr/>
        </p:nvSpPr>
        <p:spPr>
          <a:xfrm>
            <a:off x="190504" y="20936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338C696-A50B-4EAD-4E59-483AC2883449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229B49C-BAEA-0CBC-DD66-EE5FB297378A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75E8D98-CE39-547C-50DE-51AF24ADEEBE}"/>
              </a:ext>
            </a:extLst>
          </p:cNvPr>
          <p:cNvSpPr txBox="1"/>
          <p:nvPr/>
        </p:nvSpPr>
        <p:spPr>
          <a:xfrm>
            <a:off x="304801" y="2804423"/>
            <a:ext cx="5241131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Des chaussures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65B5D1E-0E9F-BFD8-8290-80FEEF2C9A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56EE4F5-C275-A634-FFCC-2B8B75566E82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chaussures.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chaussures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7E5E073-7596-AB18-800B-98124D3315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8378" y="2550498"/>
            <a:ext cx="1997745" cy="127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1265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3F197-F8D4-0473-BE6A-8FF49A76B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7F2D765-969B-96AC-2D74-4FDF4A1E329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5FC76F3-8885-BFD1-3D4B-A0FADFE3DF26}"/>
              </a:ext>
            </a:extLst>
          </p:cNvPr>
          <p:cNvSpPr/>
          <p:nvPr/>
        </p:nvSpPr>
        <p:spPr>
          <a:xfrm>
            <a:off x="215910" y="15769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F27A21F-091E-9B0A-3809-46B61695AB1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037C19-3C13-3F2B-5172-30F4FBDD5F92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1CF8C77-CA17-4D25-B9C3-AFD38FCC308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BAB1642-63AC-7168-3B48-D61BB61F9638}"/>
              </a:ext>
            </a:extLst>
          </p:cNvPr>
          <p:cNvSpPr txBox="1"/>
          <p:nvPr/>
        </p:nvSpPr>
        <p:spPr>
          <a:xfrm>
            <a:off x="914112" y="338701"/>
            <a:ext cx="794475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 chemise. chemise .  Comment vous dites « chemise »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AF0BBE5-F3E1-B8F8-5A91-3252860C8E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990" y="2147718"/>
            <a:ext cx="2760011" cy="222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682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D1C8D-3048-3AED-2425-F4517EA21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CF81A4-9344-C1FD-2EC0-97017BC5BB3B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A4DDD8-0CD7-8804-E9A2-EF30E0A1F201}"/>
              </a:ext>
            </a:extLst>
          </p:cNvPr>
          <p:cNvSpPr/>
          <p:nvPr/>
        </p:nvSpPr>
        <p:spPr>
          <a:xfrm>
            <a:off x="190504" y="20936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7F6B9FB-5E71-F6C3-B06E-117380B8BA38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B31837-08A1-E7DD-C8EC-43F8E4D736C5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E58320D-0BB2-05E8-72CF-DF07BBEC7BF8}"/>
              </a:ext>
            </a:extLst>
          </p:cNvPr>
          <p:cNvSpPr txBox="1"/>
          <p:nvPr/>
        </p:nvSpPr>
        <p:spPr>
          <a:xfrm>
            <a:off x="304801" y="2804423"/>
            <a:ext cx="5241131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chemise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A7C4F75-0D0C-1D40-8630-D836D83C8CA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9EAD053-4B2B-B6CB-13E6-E8BA410F375C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chemise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Une chemise.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chemise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7158488-557E-2442-0493-7B3D5E6B0A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932" y="1833393"/>
            <a:ext cx="2760011" cy="222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0974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4D65E-EA53-8874-82BE-E958564A8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CFD7857-0735-B0C1-CD09-65397F156BB5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E6DE39D-F95B-4BBE-E652-DAA8F3675F28}"/>
              </a:ext>
            </a:extLst>
          </p:cNvPr>
          <p:cNvSpPr/>
          <p:nvPr/>
        </p:nvSpPr>
        <p:spPr>
          <a:xfrm>
            <a:off x="190504" y="20936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1C9563E-8821-3908-C520-DFE824893A2B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3B3F80-CA29-D788-AF72-C26FB2488C6A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7E05F70-35F5-00E3-6E0C-6B49A3F8803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61C5992-461C-49CC-AAEF-D53A3130E36C}"/>
              </a:ext>
            </a:extLst>
          </p:cNvPr>
          <p:cNvSpPr txBox="1"/>
          <p:nvPr/>
        </p:nvSpPr>
        <p:spPr>
          <a:xfrm>
            <a:off x="595014" y="279402"/>
            <a:ext cx="8352878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Cet homme porte une chemise rose, une veste grise et des chaussures marron.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Cet homme porte une chemise rose, une veste grise et des chaussures marron.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4F356206-9695-FF42-200D-E3C67D6CB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66094"/>
              </p:ext>
            </p:extLst>
          </p:nvPr>
        </p:nvGraphicFramePr>
        <p:xfrm>
          <a:off x="577173" y="1465005"/>
          <a:ext cx="6144701" cy="3372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4801">
                  <a:extLst>
                    <a:ext uri="{9D8B030D-6E8A-4147-A177-3AD203B41FA5}">
                      <a16:colId xmlns:a16="http://schemas.microsoft.com/office/drawing/2014/main" val="618930216"/>
                    </a:ext>
                  </a:extLst>
                </a:gridCol>
                <a:gridCol w="389900">
                  <a:extLst>
                    <a:ext uri="{9D8B030D-6E8A-4147-A177-3AD203B41FA5}">
                      <a16:colId xmlns:a16="http://schemas.microsoft.com/office/drawing/2014/main" val="340442078"/>
                    </a:ext>
                  </a:extLst>
                </a:gridCol>
              </a:tblGrid>
              <a:tr h="3372465">
                <a:tc>
                  <a:txBody>
                    <a:bodyPr/>
                    <a:lstStyle/>
                    <a:p>
                      <a:pPr marL="0" marR="0" lvl="0" indent="0" algn="l" defTabSz="4572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4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Cet homme  porte une chemise rose, une veste grise et des chaussures marron.</a:t>
                      </a:r>
                    </a:p>
                    <a:p>
                      <a:endParaRPr lang="fr-MA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5569385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787AC5F3-9E46-1DF2-742E-7CB9B951E3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0364" y="1171067"/>
            <a:ext cx="1844953" cy="426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1493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719CD-3D1B-239E-4259-D9C2D00A9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412355-D114-DD90-FAFD-A96176A65075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D4E7138-7DB6-88EF-BBDE-55AD859F3D2C}"/>
              </a:ext>
            </a:extLst>
          </p:cNvPr>
          <p:cNvSpPr/>
          <p:nvPr/>
        </p:nvSpPr>
        <p:spPr>
          <a:xfrm>
            <a:off x="190504" y="20936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7BB36D7-9D9D-44DD-6813-6762628B861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E24246-203A-12A0-F0FE-88910AEFC999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352EB34-6AE2-1FF6-1F51-A8EC44BAA1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4E34820-5C3E-A01C-3699-24BC4052658C}"/>
              </a:ext>
            </a:extLst>
          </p:cNvPr>
          <p:cNvSpPr txBox="1"/>
          <p:nvPr/>
        </p:nvSpPr>
        <p:spPr>
          <a:xfrm>
            <a:off x="595014" y="279402"/>
            <a:ext cx="8352878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répéter?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Faire répéter individuellement par 3 élèves.</a:t>
            </a:r>
            <a:endParaRPr lang="en-US" sz="15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7FEA1207-6725-C04F-82A7-0C8865503311}"/>
              </a:ext>
            </a:extLst>
          </p:cNvPr>
          <p:cNvGraphicFramePr>
            <a:graphicFrameLocks noGrp="1"/>
          </p:cNvGraphicFramePr>
          <p:nvPr/>
        </p:nvGraphicFramePr>
        <p:xfrm>
          <a:off x="577173" y="1465005"/>
          <a:ext cx="6144701" cy="3372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4801">
                  <a:extLst>
                    <a:ext uri="{9D8B030D-6E8A-4147-A177-3AD203B41FA5}">
                      <a16:colId xmlns:a16="http://schemas.microsoft.com/office/drawing/2014/main" val="618930216"/>
                    </a:ext>
                  </a:extLst>
                </a:gridCol>
                <a:gridCol w="389900">
                  <a:extLst>
                    <a:ext uri="{9D8B030D-6E8A-4147-A177-3AD203B41FA5}">
                      <a16:colId xmlns:a16="http://schemas.microsoft.com/office/drawing/2014/main" val="340442078"/>
                    </a:ext>
                  </a:extLst>
                </a:gridCol>
              </a:tblGrid>
              <a:tr h="3372465">
                <a:tc>
                  <a:txBody>
                    <a:bodyPr/>
                    <a:lstStyle/>
                    <a:p>
                      <a:pPr marL="0" marR="0" lvl="0" indent="0" algn="l" defTabSz="4572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4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Cet homme  porte une chemise rose, une veste grise et des chaussures marron.</a:t>
                      </a:r>
                    </a:p>
                    <a:p>
                      <a:endParaRPr lang="fr-MA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5569385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09A9C16B-40E4-7B55-E9EF-55D8300FCA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0364" y="1171067"/>
            <a:ext cx="1844953" cy="426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057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52695-A870-4F0C-E05F-F554732DF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9628610-9D0C-45D2-70DB-4542ABA58797}"/>
              </a:ext>
            </a:extLst>
          </p:cNvPr>
          <p:cNvSpPr/>
          <p:nvPr/>
        </p:nvSpPr>
        <p:spPr>
          <a:xfrm>
            <a:off x="48024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8A1ED72-1993-AD1A-ABF9-DC33BEF6FF2E}"/>
              </a:ext>
            </a:extLst>
          </p:cNvPr>
          <p:cNvSpPr/>
          <p:nvPr/>
        </p:nvSpPr>
        <p:spPr>
          <a:xfrm>
            <a:off x="142480" y="19704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76FE095-A8EF-80CE-988F-CBFC6F1C96C3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A586C56-2EA7-EDF0-4DF1-5D2E7398FC29}"/>
              </a:ext>
            </a:extLst>
          </p:cNvPr>
          <p:cNvSpPr/>
          <p:nvPr/>
        </p:nvSpPr>
        <p:spPr>
          <a:xfrm>
            <a:off x="567365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8CEDA-D9A3-5337-AB1F-5484702712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9236" y="-67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D565BF4-0B34-62AA-F718-02E1EB31D94A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orchestre. Comment vous dites «  orchestre » 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3612C1-6A73-58F4-CBE5-DBC290EF82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361" y="1888104"/>
            <a:ext cx="4090936" cy="368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2456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312A0-8673-1EF2-83B6-FC0499604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CEF4166-4EB4-6427-2028-B6575D9F3CD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D21B10-4E15-F830-CB39-1266BB05ADBD}"/>
              </a:ext>
            </a:extLst>
          </p:cNvPr>
          <p:cNvSpPr/>
          <p:nvPr/>
        </p:nvSpPr>
        <p:spPr>
          <a:xfrm>
            <a:off x="19314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51465F4-8F7F-FEFB-A86F-6565E2E0F7D0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A867AE3-4362-8B5E-5F1E-07CF02C486AA}"/>
              </a:ext>
            </a:extLst>
          </p:cNvPr>
          <p:cNvSpPr/>
          <p:nvPr/>
        </p:nvSpPr>
        <p:spPr>
          <a:xfrm>
            <a:off x="406401" y="3343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32A9E17-E67D-D9E1-EEAE-0B50BF0571F6}"/>
              </a:ext>
            </a:extLst>
          </p:cNvPr>
          <p:cNvSpPr txBox="1"/>
          <p:nvPr/>
        </p:nvSpPr>
        <p:spPr>
          <a:xfrm>
            <a:off x="1758746" y="1769680"/>
            <a:ext cx="5289755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or</a:t>
            </a:r>
            <a:r>
              <a:rPr lang="fr-FR" sz="5867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estre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BE973B-6033-CB8B-E86D-6D68DDE646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044" y="-27400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46DB021-28DC-5BC2-5738-090162EB755D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orchestre 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L’orchestre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orchestre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D8BAFA6-D8E5-A6D0-7158-F4230D44A7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002" y="3019794"/>
            <a:ext cx="2857063" cy="257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3854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47004-0B4C-4011-0EA4-CCEA72198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6700DF6-9289-0EF5-B1D3-905AB123C777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4E4C0E6-0548-F10E-A84D-763F90FC310A}"/>
              </a:ext>
            </a:extLst>
          </p:cNvPr>
          <p:cNvSpPr/>
          <p:nvPr/>
        </p:nvSpPr>
        <p:spPr>
          <a:xfrm>
            <a:off x="19314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CBE73E8-FFA1-F499-25C0-777F39C047E0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6150388-6E89-3346-E9F6-B5F5B29F3469}"/>
              </a:ext>
            </a:extLst>
          </p:cNvPr>
          <p:cNvSpPr/>
          <p:nvPr/>
        </p:nvSpPr>
        <p:spPr>
          <a:xfrm>
            <a:off x="406401" y="3343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56BDF06-6BE1-C4AE-44CB-7349F110539E}"/>
              </a:ext>
            </a:extLst>
          </p:cNvPr>
          <p:cNvSpPr txBox="1"/>
          <p:nvPr/>
        </p:nvSpPr>
        <p:spPr>
          <a:xfrm>
            <a:off x="406405" y="1769679"/>
            <a:ext cx="8275484" cy="1826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5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C’est un orchestre de la musique andalouse</a:t>
            </a:r>
            <a:r>
              <a:rPr lang="fr-FR" sz="5867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  <a:endParaRPr lang="fr-FR" sz="5335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60DE3F-0BB5-D396-D02C-7C008696F6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044" y="-27400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C53F776-3F69-126A-D0D3-846F39286975}"/>
              </a:ext>
            </a:extLst>
          </p:cNvPr>
          <p:cNvSpPr txBox="1"/>
          <p:nvPr/>
        </p:nvSpPr>
        <p:spPr>
          <a:xfrm>
            <a:off x="952500" y="279401"/>
            <a:ext cx="8016835" cy="84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orchestre de la musique andalouse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orchestre de la musique andalouse.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en-US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F0E3398-01E6-FB87-1AFC-07ED48C1E8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2430" y="3824485"/>
            <a:ext cx="4276711" cy="232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261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08C18-D0AB-3F93-E571-140CBC3B3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131F8DA-0373-CA77-012C-42C3E5FC620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EBD2E06-ED03-5F1E-CB56-909ECFA40BE6}"/>
              </a:ext>
            </a:extLst>
          </p:cNvPr>
          <p:cNvSpPr/>
          <p:nvPr/>
        </p:nvSpPr>
        <p:spPr>
          <a:xfrm>
            <a:off x="19314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CF82015-A8B3-BD1A-D37F-244B18F8181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4DEDE6-BE89-8F98-BE80-3F09149B9E2E}"/>
              </a:ext>
            </a:extLst>
          </p:cNvPr>
          <p:cNvSpPr/>
          <p:nvPr/>
        </p:nvSpPr>
        <p:spPr>
          <a:xfrm>
            <a:off x="406401" y="3343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9075CD-5752-9FBA-9438-5E94E2CC4D0C}"/>
              </a:ext>
            </a:extLst>
          </p:cNvPr>
          <p:cNvSpPr txBox="1"/>
          <p:nvPr/>
        </p:nvSpPr>
        <p:spPr>
          <a:xfrm>
            <a:off x="406405" y="1769679"/>
            <a:ext cx="8275484" cy="1826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5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C’est un orchestre de la musique andalouse</a:t>
            </a:r>
            <a:r>
              <a:rPr lang="fr-FR" sz="5867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  <a:endParaRPr lang="fr-FR" sz="5335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B2EE04E-B536-45C8-4BCF-C9483656E1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044" y="-27400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739E44CD-FF61-C244-BFF4-BB751F2698C9}"/>
              </a:ext>
            </a:extLst>
          </p:cNvPr>
          <p:cNvSpPr txBox="1"/>
          <p:nvPr/>
        </p:nvSpPr>
        <p:spPr>
          <a:xfrm>
            <a:off x="952500" y="279401"/>
            <a:ext cx="801683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répéter?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Faire répéter individuellement par 3 élèves.</a:t>
            </a:r>
            <a:endParaRPr lang="fr-FR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23978B2-A2AD-8FC5-630A-4D1A089205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2430" y="3824485"/>
            <a:ext cx="4276711" cy="232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690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7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6096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45">
                    <a:defRPr/>
                  </a:pPr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45">
                    <a:lnSpc>
                      <a:spcPts val="1605"/>
                    </a:lnSpc>
                    <a:defRPr/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45">
                  <a:defRPr/>
                </a:pPr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2112571" y="3580284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02861" y="871399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812842" y="1648776"/>
            <a:ext cx="1275001" cy="111203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550812" y="2815442"/>
            <a:ext cx="1669455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39508" y="2814760"/>
            <a:ext cx="101207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075993" y="2815443"/>
            <a:ext cx="1513049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56014" y="2823544"/>
            <a:ext cx="95789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5295" y="1302169"/>
            <a:ext cx="1488108" cy="1486521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131763" y="2802022"/>
            <a:ext cx="2169848" cy="366169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327450" y="2819455"/>
            <a:ext cx="178221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6162966" y="1815782"/>
            <a:ext cx="2106943" cy="6619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29"/>
          <a:srcRect l="1" t="974" r="78882" b="31320"/>
          <a:stretch/>
        </p:blipFill>
        <p:spPr>
          <a:xfrm rot="314209">
            <a:off x="1759137" y="3903177"/>
            <a:ext cx="1720123" cy="1230124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1772171" y="5557449"/>
            <a:ext cx="1241880" cy="359074"/>
            <a:chOff x="5802255" y="5807067"/>
            <a:chExt cx="1241880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6044951" y="5815170"/>
              <a:ext cx="999184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</a:t>
              </a: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AB61CA6-EAA0-DE6B-CF7D-D7C7F3217DA1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6668339" y="5532207"/>
            <a:ext cx="1186378" cy="359074"/>
            <a:chOff x="5802255" y="5807067"/>
            <a:chExt cx="1186377" cy="359073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8F0F168F-8C80-DBDA-0176-0B35A3C5166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44DC311-D095-DC59-31CF-2029309433F1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6044951" y="5815170"/>
              <a:ext cx="787009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3990EAFD-9D9D-1E31-BB1B-AF8116145B5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21" name="Image 20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66C0C6B5-251E-6961-260D-CCA57895F712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4314" y="4171071"/>
            <a:ext cx="918411" cy="999167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972FFC3E-AB51-3527-823A-AFA8027E2EC0}"/>
              </a:ext>
            </a:extLst>
          </p:cNvPr>
          <p:cNvSpPr/>
          <p:nvPr/>
        </p:nvSpPr>
        <p:spPr>
          <a:xfrm>
            <a:off x="4132262" y="5557439"/>
            <a:ext cx="1119547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4D82D04-C39F-871F-81E3-98EB168D6921}"/>
              </a:ext>
            </a:extLst>
          </p:cNvPr>
          <p:cNvSpPr txBox="1"/>
          <p:nvPr/>
        </p:nvSpPr>
        <p:spPr>
          <a:xfrm>
            <a:off x="4220257" y="5565540"/>
            <a:ext cx="1186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306C6880-ABD5-BADD-7FD8-799BDE023CE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84381" y="3934214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(1)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72542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3" name="Image 2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241" y="4343009"/>
            <a:ext cx="2523604" cy="173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B28F5B-AD3D-FDEB-3935-F6F498F5DD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078994-192A-49BA-34A0-516D35E358F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C1B10F0-599D-FF1C-4D9A-A87619E56014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</a:t>
            </a: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9E3F6B0-3139-15BF-A3E3-711C5DE5884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C3EC935-7922-F95A-119F-780FE1BB746C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B46A87-9DBD-B2D9-0F61-5AD59058E48F}"/>
              </a:ext>
            </a:extLst>
          </p:cNvPr>
          <p:cNvGrpSpPr/>
          <p:nvPr/>
        </p:nvGrpSpPr>
        <p:grpSpPr>
          <a:xfrm>
            <a:off x="952505" y="4376894"/>
            <a:ext cx="5221876" cy="509596"/>
            <a:chOff x="2447851" y="6491491"/>
            <a:chExt cx="8982518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0F234B5E-255D-E903-617A-8322F734A1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447851" y="6491492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7EBE0BA-CFC0-946B-E2EE-D16B9AB558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580823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DA4D728-2B81-4F6F-D578-7E33AD9C3C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0626638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0D435CA-A338-3AD2-2B86-D91AF2469FE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Ellipse 15">
            <a:extLst>
              <a:ext uri="{FF2B5EF4-FFF2-40B4-BE49-F238E27FC236}">
                <a16:creationId xmlns:a16="http://schemas.microsoft.com/office/drawing/2014/main" id="{A9952F70-55F0-FC0B-DC8B-67BF59430CF2}"/>
              </a:ext>
            </a:extLst>
          </p:cNvPr>
          <p:cNvSpPr/>
          <p:nvPr/>
        </p:nvSpPr>
        <p:spPr>
          <a:xfrm>
            <a:off x="7536579" y="4453889"/>
            <a:ext cx="342900" cy="355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r>
              <a:rPr lang="fr-MA" sz="2133" b="1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21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2" y="330202"/>
            <a:ext cx="788884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588F8CD-BE6A-DD78-CC7F-2775AD0173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0466" y="2189870"/>
            <a:ext cx="1771212" cy="123913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CAB3758-A563-87A3-0B56-0D29402E88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092" y="2073741"/>
            <a:ext cx="2127581" cy="191786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BAB5370-D8A8-61AE-9B5C-F153CF3F89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69747" y="2189870"/>
            <a:ext cx="1571484" cy="123913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C00E920-A576-6633-1418-E5861A6C96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0903" y="2073745"/>
            <a:ext cx="768895" cy="1853033"/>
          </a:xfrm>
          <a:prstGeom prst="rect">
            <a:avLst/>
          </a:prstGeom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60EDFB5C-A6B5-6729-12FD-E90A450C4C3B}"/>
              </a:ext>
            </a:extLst>
          </p:cNvPr>
          <p:cNvSpPr/>
          <p:nvPr/>
        </p:nvSpPr>
        <p:spPr>
          <a:xfrm>
            <a:off x="6561301" y="1897631"/>
            <a:ext cx="1891800" cy="176980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754719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FD355-828A-422A-5854-90FCE8256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71A210-5695-798A-EED6-2FE5E31DC31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7429AFB-6C95-CC6C-5EA9-ADC57E63043E}"/>
              </a:ext>
            </a:extLst>
          </p:cNvPr>
          <p:cNvSpPr/>
          <p:nvPr/>
        </p:nvSpPr>
        <p:spPr>
          <a:xfrm>
            <a:off x="20271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DF6EC6F-6734-E3C4-A2CB-A786D77880C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D7416F-2F3D-2106-8519-28BE42A72B3B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F5EBF24-5ECC-2EF6-FA3A-3F573CC4B1B5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1C9D886-8325-67DA-66EE-5BE4ECAB89E4}"/>
              </a:ext>
            </a:extLst>
          </p:cNvPr>
          <p:cNvGrpSpPr/>
          <p:nvPr/>
        </p:nvGrpSpPr>
        <p:grpSpPr>
          <a:xfrm>
            <a:off x="1828800" y="4328734"/>
            <a:ext cx="4145280" cy="509596"/>
            <a:chOff x="2447851" y="6491491"/>
            <a:chExt cx="8982517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9D9E9F3-3F8B-6B2D-6B6C-C1EF133608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447851" y="6491492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7A37C2-46DA-09B8-5FD0-2A27357F49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580823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460016A-413E-9389-86DE-D2A93C54BF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0626637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399E9CF-C3F6-9A81-35CF-E6A43C0AB6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79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3" name="Ellipse 12">
            <a:extLst>
              <a:ext uri="{FF2B5EF4-FFF2-40B4-BE49-F238E27FC236}">
                <a16:creationId xmlns:a16="http://schemas.microsoft.com/office/drawing/2014/main" id="{3313EAD9-E66B-4259-6E3D-D190EBE0667B}"/>
              </a:ext>
            </a:extLst>
          </p:cNvPr>
          <p:cNvSpPr/>
          <p:nvPr/>
        </p:nvSpPr>
        <p:spPr>
          <a:xfrm>
            <a:off x="7240867" y="4463431"/>
            <a:ext cx="342900" cy="355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r>
              <a:rPr lang="fr-MA" sz="2133" b="1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21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3DEA0AB-400E-6308-CE05-ECC186622777}"/>
              </a:ext>
            </a:extLst>
          </p:cNvPr>
          <p:cNvSpPr txBox="1"/>
          <p:nvPr/>
        </p:nvSpPr>
        <p:spPr>
          <a:xfrm>
            <a:off x="952506" y="330202"/>
            <a:ext cx="762413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2629DB9-3BE7-4CA0-3933-3D9613C185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598" y="2237684"/>
            <a:ext cx="1407175" cy="113536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880518C-2044-61C2-88F4-DDEB28EA80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42990" y="2289039"/>
            <a:ext cx="1666043" cy="106376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B02EB90-FC52-E4A6-0921-ACC835240D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35" y="1831730"/>
            <a:ext cx="1713169" cy="168193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1889EFE-1773-C0AF-EEB7-A35825672A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2503" y="2069954"/>
            <a:ext cx="1869357" cy="144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473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0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(2)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3249" y="2963304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38" y="4000426"/>
            <a:ext cx="2883303" cy="17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54214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5" y="4289624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105" y="4255276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47C679E-6EB0-EC3F-3D4B-E5270A92AAD7}"/>
              </a:ext>
            </a:extLst>
          </p:cNvPr>
          <p:cNvSpPr/>
          <p:nvPr/>
        </p:nvSpPr>
        <p:spPr>
          <a:xfrm>
            <a:off x="346713" y="49527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FE25765-3E14-FC85-33FB-4C40FF9477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4837" y="-50035"/>
          <a:ext cx="876959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6611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3140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1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9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12834" y="1702908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56201" y="1668558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4DB7E32-AAE9-624A-0A6C-DFC88C9649EA}"/>
              </a:ext>
            </a:extLst>
          </p:cNvPr>
          <p:cNvSpPr txBox="1"/>
          <p:nvPr/>
        </p:nvSpPr>
        <p:spPr>
          <a:xfrm>
            <a:off x="750484" y="330202"/>
            <a:ext cx="856218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231C954-3D14-0E62-941D-B206AA601609}"/>
              </a:ext>
            </a:extLst>
          </p:cNvPr>
          <p:cNvSpPr txBox="1"/>
          <p:nvPr/>
        </p:nvSpPr>
        <p:spPr>
          <a:xfrm>
            <a:off x="583482" y="309185"/>
            <a:ext cx="8236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166994" y="344403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plus réponses correctes.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69730F3-5822-75DE-85C9-17BA6898D9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505" y="4514079"/>
            <a:ext cx="1140253" cy="92000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55CF791-45A1-EC23-4D40-49AA45BE19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4860" y="4738977"/>
            <a:ext cx="1140253" cy="72804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929CD2F-0FB9-7D62-1B8D-5E920B210F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303" y="4281660"/>
            <a:ext cx="1410559" cy="138484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5522920-B9A2-60E4-10B2-2983C85CFB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4374" y="4519885"/>
            <a:ext cx="1510063" cy="116622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077C011-F2E4-1FBE-B522-94CA0ADEFA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80074" y="1881995"/>
            <a:ext cx="1229015" cy="85981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FD85EBF-2262-18EE-DB79-7AB248111B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594" y="1769535"/>
            <a:ext cx="1856132" cy="167316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CE7D986-BF29-4DA7-68C4-6C4ED70B68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49842" y="1895849"/>
            <a:ext cx="1820999" cy="143588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2657709-9815-E93B-55EE-9F17D01EFF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0510" y="1779727"/>
            <a:ext cx="768895" cy="185303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0375B90-CCB8-DDAC-11A2-EECD50960554}"/>
              </a:ext>
            </a:extLst>
          </p:cNvPr>
          <p:cNvSpPr/>
          <p:nvPr/>
        </p:nvSpPr>
        <p:spPr>
          <a:xfrm>
            <a:off x="6872753" y="1769533"/>
            <a:ext cx="1707009" cy="120123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1E4925CD-4D01-0728-455B-8A315FD4AB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079" y="1755677"/>
            <a:ext cx="1856132" cy="1673169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306BCF94-647E-E982-9D99-8EBCEFDB61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96327" y="1881991"/>
            <a:ext cx="1820999" cy="143588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5877601E-7D25-0E4C-DE75-9C02985488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66996" y="1765869"/>
            <a:ext cx="768895" cy="185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672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71665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(3)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19798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Trouvez les mots qui manquent 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1" name="Image 10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202" y="3886200"/>
            <a:ext cx="2523604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3" name="Image 22">
            <a:extLst>
              <a:ext uri="{FF2B5EF4-FFF2-40B4-BE49-F238E27FC236}">
                <a16:creationId xmlns:a16="http://schemas.microsoft.com/office/drawing/2014/main" id="{23204BD6-87E3-05A0-CC08-986D247114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392" y="4440388"/>
            <a:ext cx="1140253" cy="92000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B78A3A9-C4AB-19ED-5CE9-03150426CE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2745" y="4665285"/>
            <a:ext cx="1140253" cy="72804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A1B5C73-0105-556F-4062-27AAA9A9C3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190" y="4207969"/>
            <a:ext cx="1410559" cy="13848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7DB1A2A0-886F-0263-D616-1CA669B1E1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2260" y="4446194"/>
            <a:ext cx="1510063" cy="1166227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D01AC174-1DCD-636D-3A06-523EE76EA3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7959" y="1808304"/>
            <a:ext cx="1229015" cy="85981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6E1B80C-44AB-CC8B-1F81-2E355EA0CC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66" y="1681986"/>
            <a:ext cx="1856132" cy="1673169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333C937-F95A-7D9B-FDC7-0EB07AB0DCC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04622" y="1808300"/>
            <a:ext cx="1580588" cy="143588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A3E6F232-9DB5-2BB9-F2C0-8864DDD028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4882" y="1692178"/>
            <a:ext cx="768895" cy="185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349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10BA7-2CF5-70B2-9964-A2AF24E7F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0BF740-9642-1183-9791-0F53F9FCB831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20D92F-2CF8-E909-7D95-94D14C7A924C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6C76C63-21D1-74F5-7ED0-D41A26551D3E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7461EDF-8BC6-F6EE-AD5D-D6186A9D0829}"/>
              </a:ext>
            </a:extLst>
          </p:cNvPr>
          <p:cNvSpPr txBox="1"/>
          <p:nvPr/>
        </p:nvSpPr>
        <p:spPr>
          <a:xfrm>
            <a:off x="1166994" y="336685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  <a:p>
            <a:pPr defTabSz="457235"/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DD83C24-2714-C544-CA4B-0E19CF664B46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F16759-B496-9DEC-B8CF-D4952D2CE7F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C43C0B2-917F-809E-89DF-B8F4D511E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185" y="1648527"/>
            <a:ext cx="1681139" cy="185932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19B4F5C-90C8-FD75-3DE0-31578F43E0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226" y="3833717"/>
            <a:ext cx="1681139" cy="185932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E3C7D8-E991-ED8D-3E4E-1553D73E4A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4860" y="4738977"/>
            <a:ext cx="1140253" cy="72804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565DF3A-01F5-BB60-7B71-0FB25907B0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303" y="4281660"/>
            <a:ext cx="1410559" cy="138484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7286436-1F21-5BE9-5AC0-ECDA952A0F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4374" y="4519885"/>
            <a:ext cx="1510063" cy="116622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FD31C68-5D37-D958-5553-71837ADD0B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80074" y="1881995"/>
            <a:ext cx="1229015" cy="85981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CB1CB5D-5124-22CD-9391-FFC1327C70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96327" y="1881991"/>
            <a:ext cx="1820999" cy="143588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537A5683-2D26-1573-76D8-E9F748E281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6996" y="1765869"/>
            <a:ext cx="768895" cy="185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26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524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54000" y="736603"/>
            <a:ext cx="8636000" cy="559624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96423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266044" y="1243631"/>
            <a:ext cx="4847975" cy="330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457235">
              <a:lnSpc>
                <a:spcPts val="2799"/>
              </a:lnSpc>
              <a:defRPr/>
            </a:pP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Pictogrammes pour la gestion de la séance.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0407" y="3242772"/>
            <a:ext cx="2531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51" y="2041914"/>
            <a:ext cx="1090687" cy="10878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6710" y="2043942"/>
            <a:ext cx="1165015" cy="97799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49085" y="3259068"/>
            <a:ext cx="2872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répète.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42748" y="4228917"/>
            <a:ext cx="1232811" cy="761784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4001" y="5117278"/>
            <a:ext cx="2610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6801" y="1942074"/>
            <a:ext cx="833509" cy="100851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835330" y="3291864"/>
            <a:ext cx="1963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9F80DA0-725C-E201-E4A5-D20B2619236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3373906F-17B7-FB48-2CDD-23D0DCF8F9DE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2744098" y="1988666"/>
            <a:ext cx="1710839" cy="1141119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828BF015-42CD-689A-2102-BF46B0B6FAE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2395232" y="3219199"/>
            <a:ext cx="22026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 e) désigne des élèves.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17FCBFA-9082-7AE6-1A11-0ED898D33CFB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85" y="4152849"/>
            <a:ext cx="1231211" cy="856624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8248D1AD-69F8-5725-BED2-74118C87386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832496" y="5072679"/>
            <a:ext cx="2151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L’enseignant(e)  circule entre les rangs.  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2A1DC929-812B-C1B6-3A26-18606BA5D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896" y="4133277"/>
            <a:ext cx="1277115" cy="85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8BEC9687-4E0F-55DE-0291-396C2F43F84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6757878" y="5077987"/>
            <a:ext cx="2330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Devoir à la maison.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recopient leurs devoirs</a:t>
            </a:r>
          </a:p>
        </p:txBody>
      </p:sp>
      <p:pic>
        <p:nvPicPr>
          <p:cNvPr id="42" name="Image 4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92F312A5-1E39-FDA9-C905-614AF36F3C16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378" y="4234374"/>
            <a:ext cx="1370707" cy="856623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BFDCBA59-1924-ACC0-4FBD-38DC2896EB0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2696169" y="5090995"/>
            <a:ext cx="2009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Travail en binôme.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travaillent à deux . 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5EAA9-1418-AD3B-4CB9-1280AC863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D960C8-3828-D2E1-42A2-5B2C9EDA5F53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0C60B44-10B0-9C94-8F22-4FEF7D6AD945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55E15EC-58F0-2D37-F254-7037A6632571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F953A98-CDD8-904E-6679-3BB0E9F5DA3F}"/>
              </a:ext>
            </a:extLst>
          </p:cNvPr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mots qui manquaient sont: un orchestre- une chemise.</a:t>
            </a:r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226B185-6075-B4C9-8B5D-6DBE794D099B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C72887-86AF-DA1D-347B-DBBF67FF50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300CD3C-5172-D530-365B-36B7E7A472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505" y="4514079"/>
            <a:ext cx="1140253" cy="92000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1C5E71B-1404-3CB9-F39F-A4CB141A2A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4860" y="4738977"/>
            <a:ext cx="1140253" cy="72804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0A8B598-9960-C3C7-4A45-FDD67669B5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303" y="4281660"/>
            <a:ext cx="1410559" cy="13848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D496238-82F6-A005-9FF3-53F589A2A2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4374" y="4519885"/>
            <a:ext cx="1510063" cy="116622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A7F6F3E-7D56-7E6B-E716-6230014732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80074" y="1881995"/>
            <a:ext cx="1229015" cy="85981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885B271-7613-2759-52D0-DAEB7278C4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079" y="1755677"/>
            <a:ext cx="1856132" cy="16731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C73E26C-1034-AACF-5537-FE00EA9FB2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96327" y="1881991"/>
            <a:ext cx="1820999" cy="14358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28C2420-4BBB-2DAB-F652-1AB96DA659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66996" y="1765869"/>
            <a:ext cx="768895" cy="185303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D7A2602-450C-F807-B32C-5068416F64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99716" y="3976286"/>
            <a:ext cx="1205187" cy="108719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3F11D8B-8480-77BB-3D0F-7AA880F1F4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79671" y="1052007"/>
            <a:ext cx="1511596" cy="136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240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72E63-B48F-4833-7618-9E9D10F93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ADA54B9-B334-224F-01DC-2C00399503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8F5829C-2DA5-85ED-5B6E-4C5204FFC1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4109" y="-48540"/>
            <a:ext cx="9144000" cy="6857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0E07AA-D972-6A8B-F7CB-1B99D6FA40D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35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43A485B-7A02-BE93-D6CA-CC093D87636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5DF6D6-6F17-4D8A-4301-0E3BD58EA7D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35">
                  <a:defRPr/>
                </a:pPr>
                <a:endParaRPr lang="fr-MA" sz="90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A31D171-41FD-761D-9197-5550CEEE4F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F891A77-88E6-EB1D-DFAD-8D184F25E31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FR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5840B19-52B3-F9F0-3B9A-71E24D76F35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MA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5D2BC3F-4AD0-01B6-D4A7-38ADC63115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391125" y="454409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4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DC556B8-D655-30E1-B07C-B3CBF46D6DA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02567" y="381529"/>
            <a:ext cx="8009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5">
              <a:spcAft>
                <a:spcPts val="400"/>
              </a:spcAft>
              <a:defRPr/>
            </a:pPr>
            <a:r>
              <a:rPr lang="fr-FR" sz="16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 La page 37.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865052-3F79-A66D-7FC6-A9987732EB7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4113" y="-48543"/>
          <a:ext cx="8896612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7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0251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503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01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E171527B-2AE3-8A8C-D73C-30F5E4294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057" y="513667"/>
            <a:ext cx="1143697" cy="107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1BF2F31F-5372-70F9-2314-4865B05669AF}"/>
              </a:ext>
            </a:extLst>
          </p:cNvPr>
          <p:cNvSpPr txBox="1"/>
          <p:nvPr/>
        </p:nvSpPr>
        <p:spPr>
          <a:xfrm>
            <a:off x="2747400" y="748930"/>
            <a:ext cx="3454400" cy="781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4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24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24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017040-32A8-C78F-0CC0-8C5CDB9C1863}"/>
              </a:ext>
            </a:extLst>
          </p:cNvPr>
          <p:cNvSpPr/>
          <p:nvPr/>
        </p:nvSpPr>
        <p:spPr>
          <a:xfrm>
            <a:off x="453992" y="4226912"/>
            <a:ext cx="1799939" cy="4668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homme</a:t>
            </a:r>
            <a:endParaRPr lang="fr-MA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6C4478A-30FB-4159-13B3-AEBF404E2FF3}"/>
              </a:ext>
            </a:extLst>
          </p:cNvPr>
          <p:cNvSpPr/>
          <p:nvPr/>
        </p:nvSpPr>
        <p:spPr>
          <a:xfrm>
            <a:off x="3519950" y="2487565"/>
            <a:ext cx="403123" cy="2119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DC10934-507F-8763-9650-2E9C769628C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90629" y="874636"/>
            <a:ext cx="4268077" cy="560184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22AA6AAE-E519-4F16-0D89-D24EB6C6117C}"/>
              </a:ext>
            </a:extLst>
          </p:cNvPr>
          <p:cNvSpPr/>
          <p:nvPr/>
        </p:nvSpPr>
        <p:spPr>
          <a:xfrm>
            <a:off x="2965385" y="2132006"/>
            <a:ext cx="702291" cy="1667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607C01B-E9B1-5078-56D1-B02D6970DC83}"/>
              </a:ext>
            </a:extLst>
          </p:cNvPr>
          <p:cNvCxnSpPr>
            <a:cxnSpLocks/>
          </p:cNvCxnSpPr>
          <p:nvPr/>
        </p:nvCxnSpPr>
        <p:spPr>
          <a:xfrm flipV="1">
            <a:off x="1976285" y="3844417"/>
            <a:ext cx="2939845" cy="8493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8B2DAC9D-DDED-E3C2-A4BE-D408E8F67F87}"/>
              </a:ext>
            </a:extLst>
          </p:cNvPr>
          <p:cNvSpPr/>
          <p:nvPr/>
        </p:nvSpPr>
        <p:spPr>
          <a:xfrm>
            <a:off x="3758813" y="2118701"/>
            <a:ext cx="487243" cy="21191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425124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9781-8D71-6781-9411-961251040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480B236-7E09-77A8-6407-52087936A07B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C88B8A1-F0D0-5190-F367-A51995A2744B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45C370E-032C-8C71-25E6-E9294A30B82C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DE07972A-B095-57BC-AADB-BB91F278365F}"/>
              </a:ext>
            </a:extLst>
          </p:cNvPr>
          <p:cNvSpPr/>
          <p:nvPr/>
        </p:nvSpPr>
        <p:spPr>
          <a:xfrm>
            <a:off x="1320802" y="1905003"/>
            <a:ext cx="6304827" cy="2490020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BFD76BC8-B368-33CB-77C7-2EB00087C531}"/>
              </a:ext>
            </a:extLst>
          </p:cNvPr>
          <p:cNvSpPr txBox="1"/>
          <p:nvPr/>
        </p:nvSpPr>
        <p:spPr>
          <a:xfrm>
            <a:off x="1777999" y="2178769"/>
            <a:ext cx="5588000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Présentation des difficultés particulières:</a:t>
            </a:r>
          </a:p>
          <a:p>
            <a:pPr algn="ctr" defTabSz="457235">
              <a:lnSpc>
                <a:spcPts val="4608"/>
              </a:lnSpc>
            </a:pPr>
            <a:r>
              <a:rPr lang="fr-FR" sz="2533" b="1" dirty="0">
                <a:solidFill>
                  <a:srgbClr val="FFC000"/>
                </a:solidFill>
                <a:latin typeface="Dosis" pitchFamily="2" charset="0"/>
              </a:rPr>
              <a:t>h- </a:t>
            </a:r>
            <a:r>
              <a:rPr lang="fr-FR" sz="2533" b="1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33" b="1" dirty="0">
                <a:solidFill>
                  <a:srgbClr val="FFC000"/>
                </a:solidFill>
                <a:latin typeface="Dosis" pitchFamily="2" charset="0"/>
              </a:rPr>
              <a:t>=k- s=z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65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7975A-81E4-056B-2323-740AE28E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CE8B27-06CB-79F8-6036-D9A65FC148D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CB3597D-DF93-3ACB-096E-29345381154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DED183-CFD5-C7C6-C30D-20277D82DF9A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2DAA4A-E1B6-A884-6B26-9654C5BB081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3418E1-D21E-24B9-EDE4-51DAA2756FC7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h – </a:t>
            </a:r>
            <a:r>
              <a:rPr lang="fr-FR" sz="9600" b="1" kern="0" spc="320" dirty="0" err="1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ch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– s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8F2DEC-0022-2CF9-D968-DBD92A940F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677157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4360729-1E9A-A9A7-895A-01610D9F75E7}"/>
              </a:ext>
            </a:extLst>
          </p:cNvPr>
          <p:cNvSpPr txBox="1"/>
          <p:nvPr/>
        </p:nvSpPr>
        <p:spPr>
          <a:xfrm>
            <a:off x="688260" y="329509"/>
            <a:ext cx="8241397" cy="789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Aujourd’hui, nous allons voir les difficultés suivantes: le h qui ne fait pas de son, le c-h qui se prononcent « k » et le s qui se prononce « z »</a:t>
            </a:r>
          </a:p>
          <a:p>
            <a:pPr defTabSz="609615">
              <a:spcAft>
                <a:spcPts val="400"/>
              </a:spcAft>
              <a:defRPr/>
            </a:pPr>
            <a:endParaRPr lang="fr-FR" sz="1400" b="1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1B5D8B5-4087-1128-2189-6BBAD511B4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29804" y="529494"/>
            <a:ext cx="508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passe à l’écran suivant sans explications.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18706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5D60E2F-ACED-FC82-9130-9D307BB29DF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« h». Elle ne fait aucun son. h- «  »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810D62-E709-3041-5FBD-94246560C58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342154" y="2189535"/>
            <a:ext cx="24597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h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BF4FBFB-3767-5152-1ACE-EF51F24E9DE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95741" y="668757"/>
            <a:ext cx="6360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+mj-lt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84B6C5D-3400-44C0-62D6-9EF0E954AFD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153784356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28946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62AA3-FE06-16E9-2740-2B661688A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42197C-3E7D-7F79-4AF9-728EA995A5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4DDB82E-0DBA-312E-F335-5A5EF2F8287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A7F0217-55CD-F39D-6E66-49799AF20E4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2E51B5D-A5B9-55FB-0ECC-3813B80DC26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A82F72-ED78-FB4C-0E48-4378E1F5D5D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4802D42-CECF-4445-87A3-D5705367909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EDA5CE-6ABF-2A95-9930-580B75F8E8F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1093267-4CC5-41B2-AE7B-9A1E5D801C24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0B6E2E2-FFB4-709B-5D40-346F51F6B2E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873A4C8-DEBD-07B9-D527-4A93DF7AB433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A22B65-5206-C951-D2A1-970B9E4DDCFA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53962" y="1215062"/>
            <a:ext cx="6542139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11"/>
            <a:r>
              <a:rPr lang="pt-BR" sz="14300" b="1" dirty="0">
                <a:solidFill>
                  <a:srgbClr val="106585"/>
                </a:solidFill>
                <a:latin typeface="Aptos" panose="020B0004020202020204" pitchFamily="34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   </a:t>
            </a:r>
            <a:endParaRPr lang="pt-BR" sz="9900" b="1" dirty="0">
              <a:solidFill>
                <a:srgbClr val="106585"/>
              </a:solidFill>
              <a:latin typeface="Aptos" panose="020B0004020202020204" pitchFamily="34" charset="0"/>
              <a:ea typeface="Cascadia Mono Light" panose="020B0609020000020004" pitchFamily="49" charset="0"/>
              <a:cs typeface="Cascadia Mono Light" panose="020B0609020000020004" pitchFamily="49" charset="0"/>
            </a:endParaRPr>
          </a:p>
          <a:p>
            <a:pPr algn="ctr" defTabSz="457211"/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Un </a:t>
            </a:r>
            <a:r>
              <a:rPr lang="pt-BR" sz="9900" b="1" dirty="0">
                <a:solidFill>
                  <a:srgbClr val="FFC000"/>
                </a:solidFill>
                <a:latin typeface="Dosis" pitchFamily="2" charset="0"/>
              </a:rPr>
              <a:t>h</a:t>
            </a:r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omme</a:t>
            </a:r>
            <a:endParaRPr lang="fr-FR" sz="9900" b="1" dirty="0">
              <a:solidFill>
                <a:schemeClr val="accent6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440711D-CED3-BD29-E56D-ED462149C226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2" y="350415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« h » comme dans le mot « homme ». Lisons ensemble: un homme.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F99155C-2624-462D-1235-8BBEF2ED32CD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427134469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6D816615-FD20-0350-7ECA-B0718EB1007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77107" y="1646518"/>
            <a:ext cx="1524132" cy="367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685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45531-5BB5-D08F-2689-0C71F47C2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98746A4-64DB-4CF0-89BF-D16316FA327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2D17AE4-BE60-CC83-EDAC-3ACD24AD786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4940E81-46C7-31BA-6C53-3671ED7267E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909BA7F0-1063-37FE-466B-1C63420D264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BEB4E3-A586-BEE6-2746-B63ABCE74E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72D1E3-8E8F-B58C-32A8-0E576647B18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AAAC02-C0FC-38D3-3A4A-158FBF4B655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A640A2D-D1D0-1706-816B-39196596B8B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69E00C-E962-8697-9C02-7F0734A91010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3A120AD-1BEE-8E41-EE46-D39674990FB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5E21F9-E3AB-D7ED-2560-785C22EA3F5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53962" y="1215062"/>
            <a:ext cx="833283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11"/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Un </a:t>
            </a:r>
            <a:r>
              <a:rPr lang="pt-BR" sz="9900" b="1" dirty="0">
                <a:solidFill>
                  <a:srgbClr val="FFC000"/>
                </a:solidFill>
                <a:latin typeface="Dosis" pitchFamily="2" charset="0"/>
              </a:rPr>
              <a:t>h</a:t>
            </a:r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ôpital</a:t>
            </a:r>
          </a:p>
          <a:p>
            <a:pPr defTabSz="457211"/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du t</a:t>
            </a:r>
            <a:r>
              <a:rPr lang="pt-BR" sz="9900" b="1" dirty="0">
                <a:solidFill>
                  <a:srgbClr val="FFC000"/>
                </a:solidFill>
                <a:latin typeface="Dosis" pitchFamily="2" charset="0"/>
              </a:rPr>
              <a:t>h</a:t>
            </a:r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é</a:t>
            </a:r>
          </a:p>
          <a:p>
            <a:pPr defTabSz="457211"/>
            <a:r>
              <a:rPr lang="pt-BR" sz="9900" b="1" dirty="0">
                <a:solidFill>
                  <a:srgbClr val="FFC000"/>
                </a:solidFill>
                <a:latin typeface="Dosis" pitchFamily="2" charset="0"/>
              </a:rPr>
              <a:t>h</a:t>
            </a:r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uit</a:t>
            </a:r>
          </a:p>
          <a:p>
            <a:pPr defTabSz="457211"/>
            <a:endParaRPr lang="fr-FR" sz="9900" b="1" dirty="0">
              <a:solidFill>
                <a:schemeClr val="accent6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ED0254-476A-DC25-4851-DCB868FCC784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2" y="350415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Lisons ensemble: un hôpital- du thé- huit.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4709EC9-9762-E97E-82BC-E215542AAE48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7735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79E0B-4BCE-FD95-85D7-DA6CD6015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10D9B21-5928-86FC-6EB6-FA97BF821A3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E93A90-D3EB-DAC8-454F-14A5BAA1017C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615350B-7ABF-9BCC-DA00-0C0F4E354EB6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A42D845-ADD9-D972-7815-2E24C34704E6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2AACA5FF-DF1D-DA10-BA86-CE554D03298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F2CFEF3-9562-4F99-490F-69A82EB4178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ECC3171-F95B-64C2-DAD7-ABEC66E7CAC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lettres: c-h ensemble font souvent le son « 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 ».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151BB9-A5E5-455B-894A-5634783B292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342154" y="2189536"/>
            <a:ext cx="245970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  </a:t>
            </a:r>
            <a:r>
              <a:rPr lang="pt-BR" sz="11500" b="1" dirty="0">
                <a:solidFill>
                  <a:srgbClr val="106585"/>
                </a:solidFill>
                <a:latin typeface="Dosis" pitchFamily="2" charset="0"/>
              </a:rPr>
              <a:t>ch</a:t>
            </a:r>
            <a:endParaRPr lang="pt-BR" sz="8800" b="1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F703428-A957-5134-70A3-B173B8AB50D1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7134469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39012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E3103-3E15-84D9-BC39-5807AA2F9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88F0A098-A930-A533-A4F5-F2C43DB9C699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8B436E2-71E0-5B76-9A5C-83FF613B837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65B610C-1DAF-B003-2075-03C58AC4B255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F8E2443-8E07-0A52-E5C3-27148AEDD3FA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40BA90D3-22A1-5A22-FEC4-CB7C8428273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56A4D14-E54F-72D0-3773-E4AD770A79F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F8CCD0-9998-C53B-FA98-079DEB11984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les mots?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19EC5F-2E31-4173-9ACB-976FE1F3BDF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08102" y="1517731"/>
            <a:ext cx="832780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  </a:t>
            </a:r>
            <a:r>
              <a:rPr lang="pt-BR" sz="11500" b="1" dirty="0">
                <a:solidFill>
                  <a:srgbClr val="106585"/>
                </a:solidFill>
                <a:latin typeface="Dosis" pitchFamily="2" charset="0"/>
              </a:rPr>
              <a:t>ch- chat</a:t>
            </a:r>
          </a:p>
          <a:p>
            <a:pPr algn="ctr"/>
            <a:r>
              <a:rPr lang="pt-BR" sz="11500" b="1" dirty="0">
                <a:solidFill>
                  <a:srgbClr val="106585"/>
                </a:solidFill>
                <a:latin typeface="Dosis" pitchFamily="2" charset="0"/>
              </a:rPr>
              <a:t>Ch- mouchoir</a:t>
            </a:r>
            <a:endParaRPr lang="pt-BR" sz="8800" b="1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F9B2C05-7C8D-B171-5496-3D9831430B1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73507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E25E2-D124-E94E-6316-86AD0C947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D2899744-7912-CF7A-7974-941259D5FD7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5A18066-D2AD-1377-1804-14A9A1C1923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65BE40-D521-511B-3B79-F0B740A9762E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710A1F86-10FB-8FA6-232F-393956F8F7E6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5523BD6F-B984-8D26-1AE9-57F682E243E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6112F42-A4EB-03E3-A2FC-60F4F14F423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71F137F-F968-752B-7023-04DC6CAF1E2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882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lettres: c-h ensemble font parfois  le son « k »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Aptos" panose="020B0004020202020204" pitchFamily="34" charset="0"/>
              </a:rPr>
              <a:t>dans certains mots, comme: orchestre, chronomètre, technologie...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3BAB4D-4E86-059F-096E-349A61889A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342154" y="2189536"/>
            <a:ext cx="245970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  </a:t>
            </a:r>
            <a:r>
              <a:rPr lang="pt-BR" sz="115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pt-BR" sz="8800" b="1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C6AFAE5-D29A-6977-7655-AF7D43FBB75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48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354949" y="803074"/>
            <a:ext cx="8001000" cy="5284067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065217" y="1447802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11">
              <a:lnSpc>
                <a:spcPts val="2799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Carelia"/>
              </a:rPr>
              <a:t>Plan de la séance 1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850792" y="4101392"/>
            <a:ext cx="2719829" cy="7520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3.Lecture</a:t>
            </a:r>
          </a:p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175688"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4.Écriture: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dictée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939799" y="2729695"/>
            <a:ext cx="2719829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4486893" y="2665282"/>
            <a:ext cx="710851" cy="283292"/>
            <a:chOff x="3663231" y="3540342"/>
            <a:chExt cx="1066276" cy="424938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9" y="3619032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760E37B0-5448-5441-D977-944B0E95DD9B}"/>
              </a:ext>
            </a:extLst>
          </p:cNvPr>
          <p:cNvSpPr txBox="1"/>
          <p:nvPr/>
        </p:nvSpPr>
        <p:spPr>
          <a:xfrm>
            <a:off x="1349797" y="2973805"/>
            <a:ext cx="4318483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28605" indent="-228605" defTabSz="457211">
              <a:buFont typeface="Arial" panose="020B0604020202020204" pitchFamily="34" charset="0"/>
              <a:buChar char="•"/>
              <a:defRPr/>
            </a:pPr>
            <a:r>
              <a:rPr lang="fr-F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Dosis" pitchFamily="2" charset="0"/>
              </a:rPr>
              <a:t>Dictée flash ,,,,,,,,,,,,,,,,,,,,,,,,,,,,,,,,,,,,,,,,,,,,,,,,,,,,,,,,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850790" y="3531035"/>
            <a:ext cx="4318483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2.Vocabulaire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4260432" y="3401002"/>
            <a:ext cx="909293" cy="282415"/>
            <a:chOff x="3663231" y="3540342"/>
            <a:chExt cx="1037462" cy="42362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5" y="3617717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4107110" y="4040162"/>
            <a:ext cx="1044555" cy="282787"/>
            <a:chOff x="3581032" y="3265648"/>
            <a:chExt cx="1108981" cy="42418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6" y="3343580"/>
              <a:ext cx="748187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4300441" y="5110634"/>
            <a:ext cx="769387" cy="281995"/>
            <a:chOff x="3663231" y="3540342"/>
            <a:chExt cx="1036335" cy="422993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8" y="3617087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855766" y="5528732"/>
            <a:ext cx="4629151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6. Jeu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4293373" y="5561372"/>
            <a:ext cx="825324" cy="283292"/>
            <a:chOff x="3663231" y="3540342"/>
            <a:chExt cx="1066274" cy="424938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843733" y="5144735"/>
            <a:ext cx="2719829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5.Pratique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autonome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3F00B39-FDCA-3FCB-399F-3D49BF3FC189}"/>
              </a:ext>
            </a:extLst>
          </p:cNvPr>
          <p:cNvGrpSpPr/>
          <p:nvPr/>
        </p:nvGrpSpPr>
        <p:grpSpPr>
          <a:xfrm>
            <a:off x="4041728" y="4520905"/>
            <a:ext cx="1021943" cy="303822"/>
            <a:chOff x="3332095" y="2716733"/>
            <a:chExt cx="1021037" cy="385540"/>
          </a:xfrm>
        </p:grpSpPr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id="{CCED5930-53C2-BFF4-5DAF-4E638DC44A30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0" name="Picture 2">
              <a:extLst>
                <a:ext uri="{FF2B5EF4-FFF2-40B4-BE49-F238E27FC236}">
                  <a16:creationId xmlns:a16="http://schemas.microsoft.com/office/drawing/2014/main" id="{57E9C9E4-EFF3-67F2-75B2-30F6739616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0BA9AEF-40F1-464D-30F4-8DFB89C8C651}"/>
                </a:ext>
              </a:extLst>
            </p:cNvPr>
            <p:cNvSpPr txBox="1"/>
            <p:nvPr/>
          </p:nvSpPr>
          <p:spPr>
            <a:xfrm>
              <a:off x="3590580" y="2739040"/>
              <a:ext cx="748187" cy="292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6EF86-9AA6-BC60-B728-5BF258348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DD3E4D-904F-7E57-EC24-58E951C5C29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DBACD9F7-035F-575C-679F-58941F64AEE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C62366F-F403-79E1-06D5-D8442204E3D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EC21B959-337D-EE03-356F-3BAEB8508F2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B1C431-B568-D1C1-3644-99A8075BCAF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375E0B-0572-CBA7-AC56-ADFA66F5080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549BCA-998F-67F1-108A-959709E3F59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4930" y="19999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8BB972-9D53-A4C3-4DF5-8D9BC13E7D7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84776FE-670C-F617-BA9A-75636C5B576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0CF622-536B-57DB-A5F0-8B2EA7C9B9A6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B020AD-0645-740B-C800-2CA088100D4C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42457" y="1093753"/>
            <a:ext cx="6702301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    or</a:t>
            </a:r>
            <a:r>
              <a:rPr lang="pt-BR" sz="119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estre</a:t>
            </a:r>
            <a:endParaRPr lang="pt-BR" sz="9900" b="1" dirty="0">
              <a:solidFill>
                <a:schemeClr val="accent6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9F0129-9A4E-6BF9-4EEB-9B5F1C5EC7F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2" y="350415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« k »  « orchestre ».  Lisons ensemble: « k » orchestre .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82AC074-9954-7A3D-3D39-9C43F9C87F66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427134469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0802500-6D41-6EC9-6816-347EF7E0E00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111" y="1762943"/>
            <a:ext cx="1856132" cy="266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702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5261C-C3C8-E5D6-49FB-D1EC98C3A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73AE27-CA44-F277-BD96-A5EBB5731D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05694C79-4414-5DD0-04ED-CDCCBEDF774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D269D0C-8F1B-2B04-C25A-060349F0276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7731D65-5229-79D7-6F36-09DB6AADB88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596A16-0D93-5F23-4B88-05629860472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818712-BCE1-7568-46A0-A38C1749072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3E34C2-1AAA-C4A4-24BC-80F7B423263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4930" y="19999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8908E5-784E-4E09-7761-3BC03D05660B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A2B93D9-5D0C-B138-8AB9-85EC4FF291BA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30B9B52-88C2-A04B-1FE1-BFE0DB14A998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A84FE8-F1FB-99B4-F962-748367A97054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42457" y="1093751"/>
            <a:ext cx="67023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11"/>
            <a:endParaRPr lang="pt-BR" sz="9600" b="1" dirty="0">
              <a:solidFill>
                <a:srgbClr val="FFC000"/>
              </a:solidFill>
              <a:latin typeface="Dosis" pitchFamily="2" charset="0"/>
            </a:endParaRPr>
          </a:p>
          <a:p>
            <a:pPr defTabSz="457211"/>
            <a:r>
              <a:rPr lang="pt-BR" sz="96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ronomètre</a:t>
            </a:r>
            <a:endParaRPr lang="pt-BR" sz="8800" b="1" dirty="0">
              <a:solidFill>
                <a:schemeClr val="accent6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E1AA14B-9DE7-D380-56E8-F29BC6F698BA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2" y="350415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« k » « chronomètre ».  Lisons ensemble: « k » chronomètre .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3BD951E-B705-5F99-7E17-53BFA3DF8B09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EC37197-0642-395C-BBE0-0DE5EEBBCA8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62096" y="4056749"/>
            <a:ext cx="1535563" cy="212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620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9FB2E-0A8B-5104-51A0-D94008D2D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83B3E1-2423-15E1-F907-24497A045BB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0BC968D-A47D-72D5-7341-26075718C558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1EDFF1F-FF5B-0516-E8C0-6D88A3472CCF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F2CE95A-DCEB-40BC-3632-63655F85A060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E6A02450-A91E-61F3-D32C-573F45FE70D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096B33B-F52B-5290-7C5A-8AABF076C40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32F4464-64B3-10BC-9ED5-A15BB9F1AB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Lisons ensemble: « k » « 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</a:rPr>
              <a:t>teknik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 »…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80BF00-37DA-C148-0702-EEEBCE0E68E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88379" y="1005893"/>
            <a:ext cx="7873999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te</a:t>
            </a:r>
            <a:r>
              <a:rPr lang="pt-BR" sz="80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nique</a:t>
            </a:r>
          </a:p>
          <a:p>
            <a:pPr algn="ctr"/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te</a:t>
            </a:r>
            <a:r>
              <a:rPr lang="pt-BR" sz="80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nologie</a:t>
            </a:r>
          </a:p>
          <a:p>
            <a:pPr algn="ctr"/>
            <a:r>
              <a:rPr lang="pt-BR" sz="80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orale</a:t>
            </a:r>
          </a:p>
          <a:p>
            <a:pPr algn="ctr"/>
            <a:endParaRPr lang="pt-BR" sz="5400" b="1" dirty="0">
              <a:solidFill>
                <a:srgbClr val="106585"/>
              </a:solidFill>
              <a:latin typeface="Dosis" pitchFamily="2" charset="0"/>
            </a:endParaRPr>
          </a:p>
          <a:p>
            <a:pPr algn="ctr"/>
            <a:r>
              <a:rPr lang="pt-BR" sz="5400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CCD11EE-F64E-2859-DF08-77523FB395A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95741" y="668757"/>
            <a:ext cx="6360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264B9FC-EA42-65A8-05BC-38082F5CBAD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37595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1169A-4B35-DFA0-F0CB-CD0A7A9D3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6D84581-C95B-4BDE-800D-A55AB39F9DF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FF8EB3B-19A4-C05B-25A4-F3FFA98616A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2422266-78C9-50AA-A80F-D796B2D583B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251BC335-4957-1167-6BC2-8C7CAEDBB89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BBF851-2D9A-E08C-35D8-B3D8A76804F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CD2E74-045E-E894-DC7E-DE3E4E74C56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8EC78D-1F54-7B48-25C3-CA3F78EDA5A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4930" y="19999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13E4A28-C35E-CC0C-7775-CEF045A4869A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35D8134-DE77-E1E5-30BC-CC0965DCFC80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233976C-FE67-2513-2634-95502AC690D5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45DF9C-55BE-DE02-D25D-5A1C6430E37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42459" y="1093753"/>
            <a:ext cx="790144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s</a:t>
            </a:r>
          </a:p>
          <a:p>
            <a:pPr algn="ctr"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 souris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A3846C4-48DD-0DB0-315B-AD54F824ACF2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1" y="350415"/>
            <a:ext cx="78861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C’est la lettre s. Elle fait souvent le son « s » comme dans le mot souris. Lisons: « s »- souris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0E47A7B-E0D9-8796-F6A0-44275112B3CC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72330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C95B7-0D28-C965-A87B-5BBE77C05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94209C-9BE2-64C2-9D31-0B7E2E29C88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65E9D8F-42FD-8785-12CB-0AD4BCBDF7D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E4F67BA-6BCB-35D6-265F-89375EB8543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52B3F44-3203-C9B2-5587-2E90965AE27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1DA3F1-789C-6B99-E9D5-19A9FFBE019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05E0A8-19AF-106C-CB94-4EA8F0E298F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520AD98-67C8-1FAE-A55E-9AB247AA2C0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4930" y="19999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5345228-9624-F5B3-AC2A-C521B7C93C8B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0603CF-369A-399C-28B7-B7AFF9B215A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ECC75B-D764-F458-F3A4-3A1D29507347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C9B94E-D162-525C-330C-D6FE7DA00519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42459" y="1093753"/>
            <a:ext cx="790144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souris</a:t>
            </a:r>
          </a:p>
          <a:p>
            <a:pPr algn="ctr"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La caisse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C7CB704-A292-6519-4EDA-6AE8FF943A76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2" y="350415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C’est la lettre s. Elle fait souvent le son « s » comme dans les mots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820FA8AB-F80E-F425-0A70-A3ADAFACEE93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3689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934F5-820A-0E67-741F-8F8E0FDA6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514208BA-52C5-1A02-17CA-42E7C0EFB82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89CA719-500B-0EBA-F95E-F74FF0B9C3C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0A0E8E0-693D-7BBC-7666-39F999D9B436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6FBEDE3-54B6-1610-BD53-CAB85AEC72E6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F442F9B0-D31D-F81C-D58F-7C13CF25AD9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B1F9AA9-AC0B-3EFE-25F3-D0847F6488D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51096CF-8ACC-483E-DFD7-CFA662921E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636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La lettre « s » fait aussi le son « z » lorsqu’elle est entre deux voyelles.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Dans le mot magasin le s est entre « a » et « i »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68062A5-4D63-0AD6-DC9E-BB734F809E6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14401" y="658941"/>
            <a:ext cx="6360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6466545-C923-A271-3D98-D14457939EA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C0CA18DE-653D-37BE-482D-E9BE7D477A2B}"/>
              </a:ext>
            </a:extLst>
          </p:cNvPr>
          <p:cNvSpPr txBox="1"/>
          <p:nvPr/>
        </p:nvSpPr>
        <p:spPr>
          <a:xfrm>
            <a:off x="1524000" y="1662160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11"/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maga</a:t>
            </a:r>
            <a:r>
              <a:rPr lang="pt-BR" sz="9600" b="1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in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5340466-C4B9-64E5-5F3C-1A74EF16B42C}"/>
              </a:ext>
            </a:extLst>
          </p:cNvPr>
          <p:cNvSpPr/>
          <p:nvPr/>
        </p:nvSpPr>
        <p:spPr>
          <a:xfrm>
            <a:off x="4657724" y="1944595"/>
            <a:ext cx="561975" cy="13089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026F5447-3534-32B6-333F-B52CEB48327D}"/>
              </a:ext>
            </a:extLst>
          </p:cNvPr>
          <p:cNvSpPr/>
          <p:nvPr/>
        </p:nvSpPr>
        <p:spPr>
          <a:xfrm>
            <a:off x="5689598" y="1944594"/>
            <a:ext cx="381001" cy="12872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364022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C9C6C-5DD0-8D4D-279F-8C7F0C333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32E5E41-6AB1-D47F-C4A1-1782EA3F0B2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DE05611-CE8D-39BF-9BA1-7B9F4F32B7F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660A669-D1F0-B234-6AF0-BD4798F1A49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9AE70CDC-8E2E-0B4B-8A2A-900B910B47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9743E0-8B37-E85B-CDC9-ED5A6DAC497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EFDE5E5-3DFC-14F9-0FFB-16296F81621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5F2925-2358-A555-A63D-FB7EF13A1A0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4930" y="19999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AC259CD-AD05-BF7C-C710-D7C335DEBF7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BE74932-C1BB-64BF-6CCF-D4CBA315FF1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33370BE-0F9B-1BEA-6A21-81A8A8FD1B03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8006F2-5A48-2154-AF1A-C38207ADA06E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42460" y="1093752"/>
            <a:ext cx="8244343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    a- i- e- o- u- y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271F98D-07F9-D541-1580-94530975BF49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2" y="350415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Rappel des voyelles: dans l’alphabet français il y a six voyelles.  a, i, e, o, u, y sont des voyelles. Lisons ensemble les voyelles.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C9DDC17-1A9F-7DA8-B7BE-4721542C6F2A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399827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F8E12-D56F-0A72-7AA9-2C7C094DA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77BCF297-93D6-0247-C84F-23503056F5A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28533" y="0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086642B-5EC9-EF49-05CE-3124927DA887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5D263D6-1E05-A6A5-27B9-0DEC496640F1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24AC5C5-91B8-AB32-6FA8-FC13ED6A064F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064C2AC5-1AE2-02DF-63CE-370AE4832C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0ECA210-2B3F-C185-8888-113C2BC41F3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43FE526-F85D-8700-58CC-D731048F3D0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Dans le mot oiseau la lettre s est entre « i » et «e». Je lis «z » oiseau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03F74D2-3D89-C929-D3F0-78C0F788474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95741" y="668757"/>
            <a:ext cx="6360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FBEF7C0-CFD4-BDEE-F518-4ADDCDAA849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FAF5DDC1-3940-8C53-65F3-9E334E1D9697}"/>
              </a:ext>
            </a:extLst>
          </p:cNvPr>
          <p:cNvSpPr txBox="1"/>
          <p:nvPr/>
        </p:nvSpPr>
        <p:spPr>
          <a:xfrm>
            <a:off x="878117" y="1237362"/>
            <a:ext cx="754379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11"/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Oi</a:t>
            </a:r>
            <a:r>
              <a:rPr lang="pt-BR" sz="9600" b="1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eau</a:t>
            </a:r>
          </a:p>
          <a:p>
            <a:pPr defTabSz="457211"/>
            <a:r>
              <a:rPr lang="pt-BR" sz="9600" b="1" dirty="0">
                <a:solidFill>
                  <a:schemeClr val="bg1"/>
                </a:solidFill>
                <a:latin typeface="Dosis" pitchFamily="2" charset="0"/>
              </a:rPr>
              <a:t>Vendeuse</a:t>
            </a:r>
          </a:p>
          <a:p>
            <a:pPr defTabSz="457211"/>
            <a:r>
              <a:rPr lang="pt-BR" sz="9600" b="1" dirty="0">
                <a:solidFill>
                  <a:schemeClr val="bg1"/>
                </a:solidFill>
                <a:latin typeface="Dosis" pitchFamily="2" charset="0"/>
              </a:rPr>
              <a:t>chemise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1807AB9-59A1-15EB-D728-2F0C6D566938}"/>
              </a:ext>
            </a:extLst>
          </p:cNvPr>
          <p:cNvSpPr/>
          <p:nvPr/>
        </p:nvSpPr>
        <p:spPr>
          <a:xfrm>
            <a:off x="1644836" y="1538034"/>
            <a:ext cx="352425" cy="13089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306A769A-3F6C-B2A9-D384-B2BB5FEA2F5F}"/>
              </a:ext>
            </a:extLst>
          </p:cNvPr>
          <p:cNvSpPr/>
          <p:nvPr/>
        </p:nvSpPr>
        <p:spPr>
          <a:xfrm>
            <a:off x="2487613" y="1575231"/>
            <a:ext cx="561975" cy="12872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163971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74EBD-3334-41A5-D300-115DE0172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B125E61A-E861-EAAE-6151-9AF1FA642EA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28533" y="0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24A0355-31E0-CDAE-F645-66C9AD95354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46CFA59-175C-3B04-E6F8-D0CB31A33DC2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3F06346-B7BC-6FAA-0D03-E5F2CE9E95CB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C6993B7E-C310-E27E-8164-A1443757092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89FC9F9-DF39-B332-18EB-CECD9080D7C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249C885-428C-57CE-9446-867A5264A56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Dans le mot vendeuse la lettre  s est entre «u» et «e». Je lis «z » vendeuse.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BCC021C-0425-DCA1-6C10-2DAD0CB0FF0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95741" y="668757"/>
            <a:ext cx="6360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DC2B5E-9253-5451-E14E-BBA7D98504C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380843E3-06A3-9391-A1E1-CCE33282CEE1}"/>
              </a:ext>
            </a:extLst>
          </p:cNvPr>
          <p:cNvSpPr txBox="1"/>
          <p:nvPr/>
        </p:nvSpPr>
        <p:spPr>
          <a:xfrm>
            <a:off x="878117" y="1237362"/>
            <a:ext cx="754379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11"/>
            <a:r>
              <a:rPr lang="pt-BR" sz="9600" b="1" dirty="0">
                <a:solidFill>
                  <a:schemeClr val="bg1"/>
                </a:solidFill>
                <a:latin typeface="Dosis" pitchFamily="2" charset="0"/>
              </a:rPr>
              <a:t>Oiseau</a:t>
            </a:r>
          </a:p>
          <a:p>
            <a:pPr defTabSz="457211"/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vendeu</a:t>
            </a:r>
            <a:r>
              <a:rPr lang="pt-BR" sz="9600" b="1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e</a:t>
            </a:r>
          </a:p>
          <a:p>
            <a:pPr defTabSz="457211"/>
            <a:r>
              <a:rPr lang="pt-BR" sz="9600" b="1" dirty="0">
                <a:solidFill>
                  <a:schemeClr val="bg1"/>
                </a:solidFill>
                <a:latin typeface="Dosis" pitchFamily="2" charset="0"/>
              </a:rPr>
              <a:t>chemise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77C4B46-D5CB-D8F5-BB21-8D07DB8F9060}"/>
              </a:ext>
            </a:extLst>
          </p:cNvPr>
          <p:cNvSpPr/>
          <p:nvPr/>
        </p:nvSpPr>
        <p:spPr>
          <a:xfrm>
            <a:off x="5265738" y="3076780"/>
            <a:ext cx="631823" cy="13089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ABB6C5D-BB65-BF4D-751B-2924BD6416DB}"/>
              </a:ext>
            </a:extLst>
          </p:cNvPr>
          <p:cNvSpPr/>
          <p:nvPr/>
        </p:nvSpPr>
        <p:spPr>
          <a:xfrm>
            <a:off x="4163246" y="2965761"/>
            <a:ext cx="546098" cy="13089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65683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1B3FD-625B-F53C-3B96-3CF208990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D7E394BD-37CA-C56C-6185-722126A3936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28533" y="0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684CC8E-CEFF-065F-BB68-6230437E419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94A26B2-4AE5-1EB9-FC2A-932D072D0714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D8BD009-A57E-6F2E-D261-E1274D4E5C31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DCEC05C9-C353-B975-9AC5-AED09E7EED1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8F3E6DF-E74F-518C-C53A-83EE1223EA8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757B9A0-E7EE-10F8-8701-FF1E3F5405F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Dans le mot chemise la lettre s est entre « i » et «e». Je lis «z » chemise.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E2B7AFB-110E-0AF3-4E29-FBA8ADC6084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95741" y="668757"/>
            <a:ext cx="6360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755BB4B-7740-4E4F-7E91-4AE682731A8F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EAC26ED9-2375-F64F-3382-D39731AEDA43}"/>
              </a:ext>
            </a:extLst>
          </p:cNvPr>
          <p:cNvSpPr txBox="1"/>
          <p:nvPr/>
        </p:nvSpPr>
        <p:spPr>
          <a:xfrm>
            <a:off x="878117" y="1237362"/>
            <a:ext cx="754379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11"/>
            <a:r>
              <a:rPr lang="pt-BR" sz="9600" b="1" dirty="0">
                <a:solidFill>
                  <a:schemeClr val="bg1"/>
                </a:solidFill>
                <a:latin typeface="Dosis" pitchFamily="2" charset="0"/>
              </a:rPr>
              <a:t>Oiseau</a:t>
            </a:r>
          </a:p>
          <a:p>
            <a:pPr defTabSz="457211"/>
            <a:r>
              <a:rPr lang="pt-BR" sz="9600" b="1" dirty="0">
                <a:solidFill>
                  <a:schemeClr val="bg1"/>
                </a:solidFill>
                <a:latin typeface="Dosis" pitchFamily="2" charset="0"/>
              </a:rPr>
              <a:t>Vendeuse</a:t>
            </a:r>
          </a:p>
          <a:p>
            <a:pPr defTabSz="457211"/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chemi</a:t>
            </a:r>
            <a:r>
              <a:rPr lang="pt-BR" sz="9600" b="1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e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EAA5C51B-8DE3-9EB6-C7C9-91BBD197CF22}"/>
              </a:ext>
            </a:extLst>
          </p:cNvPr>
          <p:cNvSpPr/>
          <p:nvPr/>
        </p:nvSpPr>
        <p:spPr>
          <a:xfrm>
            <a:off x="3667124" y="4490257"/>
            <a:ext cx="385991" cy="12714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E5AFC60-1730-23D5-2310-2AF620B64B4F}"/>
              </a:ext>
            </a:extLst>
          </p:cNvPr>
          <p:cNvSpPr/>
          <p:nvPr/>
        </p:nvSpPr>
        <p:spPr>
          <a:xfrm>
            <a:off x="4543467" y="4471513"/>
            <a:ext cx="546098" cy="13089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00380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166006" y="27073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673349" y="46262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956961" y="403736"/>
            <a:ext cx="66207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Bonjour. Prenez vos ardoises, vos cahiers et vos 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042" y="228605"/>
            <a:ext cx="715315" cy="66164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99453E7-251A-BC6E-C893-7F62C469B4F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0DAF0AEC-052F-4F93-FBE4-C332B54EE3E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544766" y="4506241"/>
            <a:ext cx="1186377" cy="359073"/>
            <a:chOff x="5802255" y="5807067"/>
            <a:chExt cx="1186377" cy="359073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65218BD-E72C-9EEE-C6EA-BBEBD92B756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E34D70E-3ABF-F3D9-39DE-9A3C7D3A47E4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6044951" y="5815166"/>
              <a:ext cx="89507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0EA7180-BAB7-B7F7-0B72-FF150C5418F2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338531" y="4491212"/>
            <a:ext cx="1186378" cy="367174"/>
            <a:chOff x="5802255" y="5807067"/>
            <a:chExt cx="1186377" cy="359073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11085A5-CB27-3243-19D8-7D496D3B85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81C4D15-BF0E-1B24-1BF2-91D175752DA4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044951" y="5815170"/>
              <a:ext cx="749050" cy="316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4221C3E4-6E39-80D7-17E1-F2B20C457833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1356" y="2912335"/>
            <a:ext cx="1473199" cy="1117600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8B008FB-427D-420C-689D-DEF72D7845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8026" y="2864034"/>
            <a:ext cx="918411" cy="99916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456A57-18EA-78D7-3365-EE9F173B2AEE}"/>
              </a:ext>
            </a:extLst>
          </p:cNvPr>
          <p:cNvSpPr/>
          <p:nvPr/>
        </p:nvSpPr>
        <p:spPr>
          <a:xfrm>
            <a:off x="4123645" y="4516872"/>
            <a:ext cx="1186377" cy="367175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F9C916-0F62-488E-738A-BC2014AF3030}"/>
              </a:ext>
            </a:extLst>
          </p:cNvPr>
          <p:cNvSpPr txBox="1"/>
          <p:nvPr/>
        </p:nvSpPr>
        <p:spPr>
          <a:xfrm>
            <a:off x="4267352" y="4550621"/>
            <a:ext cx="833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1DE3AF-39D5-4C76-8DB4-484D1086AF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31" y="2595669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DBB90-BA43-DC67-E6F9-CBCB32F1C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27D4E5-2F0C-EF25-435F-EBC219A53E6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0CE1823-1A4C-BB3D-0F67-DB8668D0E2FE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6B265A4-CA6D-9DC1-7E18-DEFC624CB14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8472CB12-AB8E-811B-26A0-78E169B6299E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BD3E1F0-435A-8988-6E9B-A1198F4E7CF0}"/>
              </a:ext>
            </a:extLst>
          </p:cNvPr>
          <p:cNvSpPr txBox="1"/>
          <p:nvPr/>
        </p:nvSpPr>
        <p:spPr>
          <a:xfrm>
            <a:off x="1778002" y="2178765"/>
            <a:ext cx="6045201" cy="16953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de mots contenant les  difficultés particulières</a:t>
            </a:r>
          </a:p>
          <a:p>
            <a:pPr algn="ctr" defTabSz="457235">
              <a:lnSpc>
                <a:spcPts val="4608"/>
              </a:lnSpc>
            </a:pP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1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C992E-0503-D3BD-5C8A-BA297E383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9EE6908-6532-E53D-FF26-8B93DD5AA4F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929712-7076-8F1D-5E38-3C43316CA6E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6C26D8-E24F-CB15-CA15-E3BDBF287ED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ACB1CD8-7BF1-ADF7-4E21-36A4E14EA46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20CFD9F-DE12-5774-69C6-75BC3411E8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B58CC96-7104-3986-CD5E-E2E3DB72366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7985257-1372-B745-086C-91EAA72864E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des mots. Écoutez attentivement.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343BAE7-8E46-11C3-67BC-12E04AFA2B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764659"/>
              </p:ext>
            </p:extLst>
          </p:nvPr>
        </p:nvGraphicFramePr>
        <p:xfrm>
          <a:off x="282363" y="1204939"/>
          <a:ext cx="8566824" cy="3934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Oi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eau     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orale      Be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oin    t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éâtre     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oléra    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ôpital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vi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iter   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éros   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ronomètre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BD3CDDF-68DC-91C2-D9C8-81D7507695A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573450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58564-3BC2-796C-8874-A1BFCBADC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3609F6-386B-E8EE-0FE5-079497D36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8A366E-4557-E93B-A235-B805444D6D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008199-B6F9-4B6A-1A11-B7073424D59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ABF246-EFAA-3B9A-46E9-5A809281D05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A012E6C-5002-972D-F24C-156252BDDF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E1736FA-D0A2-C3D7-F383-D7D8FB5BF0F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07EA514-B032-3EF1-8C08-5C82E77CAE4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Qui veut passer au tableau pour lire?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BC729A9-76D8-ED50-6B18-6962783838C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6107" y="620015"/>
            <a:ext cx="768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L’enseignant désigne des élèves chacun lit une ligne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4E4BB82-7DFE-1EAD-EF28-154C5F6D6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057193"/>
              </p:ext>
            </p:extLst>
          </p:nvPr>
        </p:nvGraphicFramePr>
        <p:xfrm>
          <a:off x="282363" y="1204940"/>
          <a:ext cx="8566824" cy="5269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12568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endParaRPr lang="fr-MA" sz="4400" b="1" i="0" dirty="0">
                        <a:solidFill>
                          <a:srgbClr val="24202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  <a:tr h="1908318">
                <a:tc>
                  <a:txBody>
                    <a:bodyPr/>
                    <a:lstStyle/>
                    <a:p>
                      <a:pPr marL="0" marR="0" lvl="0" indent="0" algn="ctr" defTabSz="45720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s’amu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er   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abite     sai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on te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nologie    maga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in   t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</a:t>
                      </a:r>
                      <a:endParaRPr lang="fr-MA" sz="4400" b="1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918023"/>
                  </a:ext>
                </a:extLst>
              </a:tr>
              <a:tr h="19083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te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nicien  mu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ique   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uit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5509125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AAD55DD-3372-352D-AA57-CC67791456B8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427134469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472503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A52BA-8E87-55BE-74CE-A18FE0ADC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DC495B-F6AE-9F19-E418-068F4292EE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B7C8B9-7FE9-00D3-91A2-F4865C15A11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449209-CC01-FB2F-C1B5-180C171B3FE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DE761B6-7A35-03C2-B63B-F95C40A2E25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F53B91F-6200-CA1A-713D-F7E1CFA81CA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400DA4F-18F1-343B-2F75-DB8C3ED5562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50AF6D6-DCA0-CBDD-B081-53C81D34301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Qui veut passer au tableau pour lire?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17DE84-F4DA-068F-C426-60F34FFD275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6107" y="620015"/>
            <a:ext cx="768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L’enseignant désigne des élèves chacun lit une ligne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28D8A2-7F5E-FCDA-36B2-DB77F6BEC8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050726"/>
              </p:ext>
            </p:extLst>
          </p:nvPr>
        </p:nvGraphicFramePr>
        <p:xfrm>
          <a:off x="348570" y="1236891"/>
          <a:ext cx="8566824" cy="5940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2306106">
                <a:tc>
                  <a:txBody>
                    <a:bodyPr/>
                    <a:lstStyle/>
                    <a:p>
                      <a:pPr marL="0" marR="0" lvl="0" indent="0" algn="ctr" defTabSz="45720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s’amu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er   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abite     sai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on te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nologie    maga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in   t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</a:t>
                      </a:r>
                      <a:endParaRPr lang="fr-MA" sz="4400" b="1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  <a:tr h="18118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te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nicien  mu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ique   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uit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918023"/>
                  </a:ext>
                </a:extLst>
              </a:tr>
              <a:tr h="16282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endParaRPr lang="fr-MA" sz="4400" b="1" i="0" dirty="0">
                        <a:solidFill>
                          <a:srgbClr val="24202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5509125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292ED04-878A-23F4-ABE6-CCD12D88389A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8638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F8C7E-5B97-B2C8-74F7-58638EA5C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FD0DC7A-5D9A-7BC5-215C-ABBCE438025F}"/>
              </a:ext>
            </a:extLst>
          </p:cNvPr>
          <p:cNvSpPr/>
          <p:nvPr/>
        </p:nvSpPr>
        <p:spPr>
          <a:xfrm>
            <a:off x="8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7511197-0E9E-6060-BE82-733DA91DD366}"/>
              </a:ext>
            </a:extLst>
          </p:cNvPr>
          <p:cNvSpPr txBox="1"/>
          <p:nvPr/>
        </p:nvSpPr>
        <p:spPr>
          <a:xfrm>
            <a:off x="716232" y="982715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200" dirty="0" err="1">
                <a:solidFill>
                  <a:srgbClr val="215968"/>
                </a:solidFill>
                <a:latin typeface="Carelia"/>
              </a:rPr>
              <a:t>outils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BB488F3-142C-DDAA-2F72-7ACE7C71B6AE}"/>
              </a:ext>
            </a:extLst>
          </p:cNvPr>
          <p:cNvSpPr txBox="1"/>
          <p:nvPr/>
        </p:nvSpPr>
        <p:spPr>
          <a:xfrm>
            <a:off x="3204338" y="5732997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EE8BE77-37C6-2663-2971-BB3BA26315A3}"/>
              </a:ext>
            </a:extLst>
          </p:cNvPr>
          <p:cNvSpPr/>
          <p:nvPr/>
        </p:nvSpPr>
        <p:spPr>
          <a:xfrm>
            <a:off x="-98323" y="2451857"/>
            <a:ext cx="8829368" cy="2818235"/>
          </a:xfrm>
          <a:prstGeom prst="cloud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srgbClr val="9BBB59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1C260CB-6ACE-272B-DAB0-41A6D5A8365D}"/>
              </a:ext>
            </a:extLst>
          </p:cNvPr>
          <p:cNvSpPr txBox="1"/>
          <p:nvPr/>
        </p:nvSpPr>
        <p:spPr>
          <a:xfrm>
            <a:off x="926406" y="3429006"/>
            <a:ext cx="711855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3600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hier– aujourd’hui- demain</a:t>
            </a:r>
            <a:endParaRPr lang="en-US" sz="3600" dirty="0">
              <a:solidFill>
                <a:srgbClr val="9BBB59">
                  <a:lumMod val="75000"/>
                </a:srgb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29451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183906" y="228600"/>
            <a:ext cx="8776195" cy="635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FR" sz="4400" b="1" dirty="0">
                <a:solidFill>
                  <a:srgbClr val="106585"/>
                </a:solidFill>
                <a:latin typeface="Dosis" pitchFamily="2" charset="0"/>
              </a:rPr>
              <a:t>               </a:t>
            </a:r>
            <a:r>
              <a:rPr lang="fr-FR" sz="4000" b="1" dirty="0">
                <a:solidFill>
                  <a:srgbClr val="106585"/>
                </a:solidFill>
                <a:latin typeface="Dosis" pitchFamily="2" charset="0"/>
              </a:rPr>
              <a:t>aujourd’hui- hier- demain</a:t>
            </a:r>
            <a:endParaRPr lang="en-US" sz="40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190505" y="228604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222407" y="431804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découvrir de nouveaux 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757869" y="468369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2579021" y="2133917"/>
            <a:ext cx="5867400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29" y="2506935"/>
            <a:ext cx="3166921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2525" y="-101796"/>
          <a:ext cx="8154485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310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53619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C065B-B1E7-41CE-1D17-329BAB281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550253-78B2-DCC0-E3D3-A52C60368DB5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11361B8-496C-1385-B3D9-1645990B2254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8800" b="1" dirty="0" err="1">
                <a:solidFill>
                  <a:srgbClr val="FFC000"/>
                </a:solidFill>
                <a:latin typeface="Dosis" pitchFamily="2" charset="0"/>
              </a:rPr>
              <a:t>Aujourdui</a:t>
            </a:r>
            <a:r>
              <a:rPr lang="en-US" sz="8800" b="1" dirty="0">
                <a:solidFill>
                  <a:srgbClr val="FFC000"/>
                </a:solidFill>
                <a:latin typeface="Dosis" pitchFamily="2" charset="0"/>
              </a:rPr>
              <a:t>, </a:t>
            </a:r>
          </a:p>
          <a:p>
            <a:pPr defTabSz="457235"/>
            <a:r>
              <a:rPr lang="en-US" sz="8800" b="1" dirty="0" err="1">
                <a:solidFill>
                  <a:srgbClr val="106585"/>
                </a:solidFill>
                <a:latin typeface="Dosis" pitchFamily="2" charset="0"/>
              </a:rPr>
              <a:t>c’est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en-US" sz="8800" b="1" dirty="0" err="1">
                <a:solidFill>
                  <a:srgbClr val="106585"/>
                </a:solidFill>
                <a:latin typeface="Dosis" pitchFamily="2" charset="0"/>
              </a:rPr>
              <a:t>lundi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B99895-73AC-B149-2A9B-A65B912E7A30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0101B88-6CC3-67DB-F5BE-38569EB1931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7290446-B374-E1F3-6F95-59A0ED37B8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3D454CC-86A3-D6E1-F806-BE631184FCD0}"/>
              </a:ext>
            </a:extLst>
          </p:cNvPr>
          <p:cNvSpPr txBox="1"/>
          <p:nvPr/>
        </p:nvSpPr>
        <p:spPr>
          <a:xfrm>
            <a:off x="886703" y="329514"/>
            <a:ext cx="792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Je vais lire les mots outils. Écoutez attentivement. Aujourd'hui c’est lundi 22 septembre 2025. Aujourd'hui. Répétez :aujourd’hui.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A7F72705-2580-7D64-E4E5-687C85F24B9B}"/>
              </a:ext>
            </a:extLst>
          </p:cNvPr>
          <p:cNvCxnSpPr/>
          <p:nvPr/>
        </p:nvCxnSpPr>
        <p:spPr>
          <a:xfrm>
            <a:off x="7086600" y="1219200"/>
            <a:ext cx="0" cy="7524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1F79BF13-7E58-D8A2-3CBC-2B85266A2D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6307" y="2047840"/>
            <a:ext cx="3363396" cy="341256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978C84-F7D9-BE80-6B32-E60DB2CB9F0B}"/>
              </a:ext>
            </a:extLst>
          </p:cNvPr>
          <p:cNvSpPr/>
          <p:nvPr/>
        </p:nvSpPr>
        <p:spPr>
          <a:xfrm>
            <a:off x="5486400" y="2047840"/>
            <a:ext cx="3323303" cy="4762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1555672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80E8C-EDD2-4360-6039-22283863A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6C3C9B-53A3-ABE3-12CD-475F999E7D9E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F6B82D3-91B1-D110-80BC-CE4641F19839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8800" b="1" dirty="0">
                <a:solidFill>
                  <a:srgbClr val="FFC000"/>
                </a:solidFill>
                <a:latin typeface="Dosis" pitchFamily="2" charset="0"/>
              </a:rPr>
              <a:t>Hier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en-US" sz="8800" b="1" dirty="0" err="1">
                <a:solidFill>
                  <a:srgbClr val="106585"/>
                </a:solidFill>
                <a:latin typeface="Dosis" pitchFamily="2" charset="0"/>
              </a:rPr>
              <a:t>c’était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en-US" sz="8800" b="1" dirty="0" err="1">
                <a:solidFill>
                  <a:srgbClr val="106585"/>
                </a:solidFill>
                <a:latin typeface="Dosis" pitchFamily="2" charset="0"/>
              </a:rPr>
              <a:t>dimanche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F9C78BC-581A-B93B-574D-A12A0CA4A2C6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A8042E1-1280-534B-4251-DA8005AF8105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54F154B-26DB-C358-1DF9-74BE2C7F71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E522B6F-DDE9-4B02-0B2F-FA59D097D047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Hier c’était dimanche 21 septembre 2025. hier. Répétez.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8568382-EF94-8606-D398-D7861F8F27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6307" y="2047840"/>
            <a:ext cx="3363396" cy="3412569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15511E5C-7F96-A3B5-1AF4-2604190F059E}"/>
              </a:ext>
            </a:extLst>
          </p:cNvPr>
          <p:cNvCxnSpPr/>
          <p:nvPr/>
        </p:nvCxnSpPr>
        <p:spPr>
          <a:xfrm>
            <a:off x="6086475" y="1295365"/>
            <a:ext cx="0" cy="7524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FEA1787-9DE3-680E-68B3-65CCD56B8C79}"/>
              </a:ext>
            </a:extLst>
          </p:cNvPr>
          <p:cNvSpPr/>
          <p:nvPr/>
        </p:nvSpPr>
        <p:spPr>
          <a:xfrm>
            <a:off x="5486400" y="2047840"/>
            <a:ext cx="3323303" cy="4762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9922673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68029-9A53-6440-BA78-B8D4F2388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0623FF-E9AA-79EE-A66A-C3B2B6DE2340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EF82889-D01A-81AE-9FE5-31D44E58C7AF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8800" b="1" dirty="0">
                <a:solidFill>
                  <a:srgbClr val="FFC000"/>
                </a:solidFill>
                <a:latin typeface="Dosis" pitchFamily="2" charset="0"/>
              </a:rPr>
              <a:t>Demain,</a:t>
            </a:r>
          </a:p>
          <a:p>
            <a:pPr defTabSz="457235"/>
            <a:r>
              <a:rPr lang="en-US" sz="8800" b="1" dirty="0" err="1">
                <a:solidFill>
                  <a:srgbClr val="106585"/>
                </a:solidFill>
                <a:latin typeface="Dosis" pitchFamily="2" charset="0"/>
              </a:rPr>
              <a:t>ce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 sera </a:t>
            </a:r>
          </a:p>
          <a:p>
            <a:pPr defTabSz="457235"/>
            <a:r>
              <a:rPr lang="en-US" sz="8800" b="1" dirty="0" err="1">
                <a:solidFill>
                  <a:srgbClr val="106585"/>
                </a:solidFill>
                <a:latin typeface="Dosis" pitchFamily="2" charset="0"/>
              </a:rPr>
              <a:t>mardi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2545ED2-41BD-DA39-6F54-F5D06C4AB957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5F26144-716D-B58A-BA4B-8527F5CAB198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343E4FA-7D1D-B516-07B7-628D6AB5B9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9D96CB6-6463-3F91-BF7E-0C27367164FE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Demain,  ce sera mardi 22 septembre 2025. Demain.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90D8A0-2CB8-FE08-85DC-FE52277DDD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6307" y="2047840"/>
            <a:ext cx="3363396" cy="3412569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A45AA13A-6549-EF55-7A04-A55161B987B8}"/>
              </a:ext>
            </a:extLst>
          </p:cNvPr>
          <p:cNvCxnSpPr/>
          <p:nvPr/>
        </p:nvCxnSpPr>
        <p:spPr>
          <a:xfrm>
            <a:off x="8296275" y="1219165"/>
            <a:ext cx="0" cy="7524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4104501E-5046-052C-F5B4-90771C9C2D39}"/>
              </a:ext>
            </a:extLst>
          </p:cNvPr>
          <p:cNvSpPr/>
          <p:nvPr/>
        </p:nvSpPr>
        <p:spPr>
          <a:xfrm>
            <a:off x="5486400" y="2047840"/>
            <a:ext cx="3323303" cy="4762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2145240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5A019-1790-6E61-710C-DC7AF7DD6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85C21D-7D86-E168-29B0-76B354B11DD9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0ACBC3-E800-C5BE-9E4E-873092456835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hier- aujourd’hui- demain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F241DE-8D79-B6B3-A725-B70733FCB9A9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A3692AB-2237-C58B-CE77-A87BA3AC60FD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139FAFF-0211-CA32-2CBF-7D483A27173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9067E91-7C99-4CE9-D029-243E2BE51A05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Lisons ensemble.  </a:t>
            </a:r>
          </a:p>
        </p:txBody>
      </p:sp>
    </p:spTree>
    <p:extLst>
      <p:ext uri="{BB962C8B-B14F-4D97-AF65-F5344CB8AC3E}">
        <p14:creationId xmlns:p14="http://schemas.microsoft.com/office/powerpoint/2010/main" val="91915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1EAC97-B6F7-4246-5083-EF287639B380}"/>
              </a:ext>
            </a:extLst>
          </p:cNvPr>
          <p:cNvSpPr txBox="1"/>
          <p:nvPr/>
        </p:nvSpPr>
        <p:spPr>
          <a:xfrm>
            <a:off x="595950" y="647513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Rituel</a:t>
            </a:r>
            <a:r>
              <a:rPr lang="en-US" sz="3200" b="1" dirty="0">
                <a:solidFill>
                  <a:srgbClr val="215968"/>
                </a:solidFill>
                <a:latin typeface="Carelia" panose="020B0604020202020204" charset="0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C446D49-9F20-46FD-1E7E-6301D81F1BEC}"/>
              </a:ext>
            </a:extLst>
          </p:cNvPr>
          <p:cNvSpPr/>
          <p:nvPr/>
        </p:nvSpPr>
        <p:spPr>
          <a:xfrm>
            <a:off x="1436917" y="2040846"/>
            <a:ext cx="6270171" cy="1572207"/>
          </a:xfrm>
          <a:prstGeom prst="cloud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9FBCEE2-871D-BA0E-0DE4-85A9D5E9A84C}"/>
              </a:ext>
            </a:extLst>
          </p:cNvPr>
          <p:cNvSpPr txBox="1"/>
          <p:nvPr/>
        </p:nvSpPr>
        <p:spPr>
          <a:xfrm>
            <a:off x="863606" y="2553795"/>
            <a:ext cx="7711551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EEECE1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Dictée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A40509-A68C-CE65-DE12-1D87803287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853" y="4186855"/>
            <a:ext cx="2146299" cy="172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3CD6B-040E-9925-8104-C2BE74552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16A8C7-67B1-92E1-986B-66035E17B245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5B36E-F893-44F2-B8A7-FE4BE0059C89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demain-  hier-  aujourd’hui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A71B0F2-8808-363D-CB2E-77D128E95302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28CF62D-670A-C72F-0422-6741E6E14FAF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352A78-6FA9-F7AA-F361-B5DCC84E60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0B51BC8-2EC9-F5B8-FEF2-34C581EE0330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Lisons ensemble.  </a:t>
            </a:r>
          </a:p>
        </p:txBody>
      </p:sp>
    </p:spTree>
    <p:extLst>
      <p:ext uri="{BB962C8B-B14F-4D97-AF65-F5344CB8AC3E}">
        <p14:creationId xmlns:p14="http://schemas.microsoft.com/office/powerpoint/2010/main" val="146595037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F8F4D-DE13-D230-AB77-462AB3765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3C1B50-5657-4C69-1B89-2A7D0615F1D7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E73EF44-0707-396B-18EA-D222E6287EA1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104D7AF-480D-FCD5-D945-38A19A8CA2C3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E2F3206A-594A-94B5-6267-4C3115293E95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1D6082EE-D597-EFB2-0D33-FA33749A3C59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de phrases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45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3A75F-EE85-14CB-BCE1-0F90862BB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E4CFA13-E270-EDA1-21C0-C73B63842C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C1E7E9-A556-0749-74A2-CF3CF2E42BA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2605C9-A189-44C8-88D1-C90B2825C95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B11D930-17DE-F7D7-E35D-A803F5935DD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2804F0-676D-AA93-6E23-60C0A4B6B60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A611D6-12B2-B792-2456-8C8F15D401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DB6F882-F494-62DC-3E9D-056E5EA6A6E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61940" y="421027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les phrases. Écoutez attentivement. 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Relisons ensemble.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9953CACD-490E-7A40-75A6-B8E26656E26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6125" y="1243171"/>
            <a:ext cx="8686801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457211">
              <a:lnSpc>
                <a:spcPct val="150000"/>
              </a:lnSpc>
              <a:spcAft>
                <a:spcPts val="400"/>
              </a:spcAft>
              <a:defRPr/>
            </a:pPr>
            <a:endParaRPr lang="fr-FR" sz="32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37946D-6026-E135-BD33-6D7C51C74929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651864177"/>
              </p:ext>
            </p:extLst>
          </p:nvPr>
        </p:nvGraphicFramePr>
        <p:xfrm>
          <a:off x="-2925" y="-28609"/>
          <a:ext cx="8904048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4008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400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400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166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6421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94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EE9860E-A838-6E49-250A-CB7094D0E3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648470"/>
              </p:ext>
            </p:extLst>
          </p:nvPr>
        </p:nvGraphicFramePr>
        <p:xfrm>
          <a:off x="286125" y="1080758"/>
          <a:ext cx="8474423" cy="5501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6503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  <a:gridCol w="2727920">
                  <a:extLst>
                    <a:ext uri="{9D8B030D-6E8A-4147-A177-3AD203B41FA5}">
                      <a16:colId xmlns:a16="http://schemas.microsoft.com/office/drawing/2014/main" val="2763347328"/>
                    </a:ext>
                  </a:extLst>
                </a:gridCol>
              </a:tblGrid>
              <a:tr h="3313444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4000" b="1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Voici l’orchestre de la musique andalouse.</a:t>
                      </a:r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  <a:tr h="2187573">
                <a:tc gridSpan="2"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kern="1200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Il se compose de plusieurs musiciens.</a:t>
                      </a:r>
                    </a:p>
                    <a:p>
                      <a:endParaRPr lang="fr-MA" sz="4000" b="1" kern="1200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181667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BB7B1E9-19C2-C298-8CE7-BBFE17276F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69563" y="1671755"/>
            <a:ext cx="2478641" cy="232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0203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5E899-6892-B036-1DDC-A9703D760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C1E287C-82D3-21BF-0AB8-4D25A65440F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168EC8E-4372-286E-E295-31C6C9DAB2A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BD4286B-197E-9A89-DFFB-7A3D0597CDD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B49FDB2-FF8C-5C51-6702-5827AE447E8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41524-C15E-6AFB-83B9-76F155DA2E1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86F41A7-81A0-C2B1-ECA3-F4D5F0636F9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9E62B5CD-214F-9F47-F895-A775A4C1353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86125" y="1243171"/>
            <a:ext cx="8686801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457211">
              <a:lnSpc>
                <a:spcPct val="150000"/>
              </a:lnSpc>
              <a:spcAft>
                <a:spcPts val="400"/>
              </a:spcAft>
              <a:defRPr/>
            </a:pPr>
            <a:endParaRPr lang="fr-FR" sz="32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528D0FF-4ADA-148C-74EA-DF14991192C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0CA890C-D928-322F-7C50-88917F0035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480090"/>
              </p:ext>
            </p:extLst>
          </p:nvPr>
        </p:nvGraphicFramePr>
        <p:xfrm>
          <a:off x="314634" y="937379"/>
          <a:ext cx="8586491" cy="5611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6491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3055964">
                <a:tc>
                  <a:txBody>
                    <a:bodyPr/>
                    <a:lstStyle/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Ils sont habillés en 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costumes bleus.</a:t>
                      </a:r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r>
                        <a:rPr lang="fr-MA" sz="700" dirty="0"/>
                        <a:t>L</a:t>
                      </a:r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  <a:tr h="2555675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kern="1200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Il porte une chemise rose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kern="1200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et une veste grise.</a:t>
                      </a:r>
                    </a:p>
                    <a:p>
                      <a:endParaRPr lang="fr-MA" sz="4000" b="1" kern="1200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181667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13735E8-B6C7-F0CE-90B1-B37E1EF4285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61663" y="308992"/>
            <a:ext cx="7967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Écoutez attentivement. 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Relisons ensemble.</a:t>
            </a:r>
          </a:p>
          <a:p>
            <a:pPr defTabSz="685802"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86F63B-2B1B-BE9F-8384-6DDEC75079F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19801" y="1011813"/>
            <a:ext cx="2710366" cy="200761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E566AE4-75F3-814E-A559-9132B986685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35297" y="4056735"/>
            <a:ext cx="1581493" cy="170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566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E4B61-8402-24F7-91FD-2A70254E4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CFD0E0-8D96-CCF6-159A-D38294CA9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CE0AB-472D-1461-6672-EE14C5C1B27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413647-A0E2-59E8-0643-A101F09B06E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3DA3BD-3698-A74B-361B-156D8B02AF9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308987"/>
            <a:ext cx="8769597" cy="67420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BB8460-7F80-2D1E-CE63-9722BE1533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425540-8F0C-6886-3213-CE3B447DC7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D96E6EEA-0395-7D39-6516-337AB2EDE0A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6979" y="1243170"/>
            <a:ext cx="8337596" cy="4098994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457212"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Voici l’orchestre de la musique andalouse.</a:t>
            </a:r>
            <a:endParaRPr lang="fr-MA" sz="600" dirty="0"/>
          </a:p>
          <a:p>
            <a:pPr lvl="0" defTabSz="457212">
              <a:lnSpc>
                <a:spcPct val="20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 se compose de plusieurs musiciens.</a:t>
            </a:r>
          </a:p>
          <a:p>
            <a:pPr lvl="0" defTabSz="457212">
              <a:lnSpc>
                <a:spcPct val="20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sont habillés en costumes bleus.</a:t>
            </a:r>
          </a:p>
          <a:p>
            <a:pPr lvl="0" defTabSz="457212">
              <a:lnSpc>
                <a:spcPct val="20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 a une chemise rose et une veste grise.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E5A28BD-2FC6-96AA-8984-3171ECB9621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1663" y="308992"/>
            <a:ext cx="7967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685802"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B031B60-5D2F-C145-D649-372062E1C7DD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94097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016AD-C9FA-57B9-B0BB-A0961EB5A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245359-36D6-4CE4-BF74-3C85E7F16489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7E73850-DA09-AC63-3AFA-F5B346CC2DD9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Ecriure-copie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4687CA-FC5D-7E86-E5A7-409D1E350A8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14D11E7-F3D3-441D-6104-B03C6C300AC3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20B78910-D8FF-D437-D0E8-EE11310393BE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Dictée de phrases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9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FE67A-C0BC-2242-15A2-FF7C6A472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247FAE0-FA63-EEA5-0E40-4A2A922753E5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AEA1E5-3378-1C7E-2725-5463C58F3451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09E959-2EF3-5589-C49F-B8963312487F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C42D410-ABAD-4DFE-7FB7-3456DB2AD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D1DA14F-A530-EFB6-937A-4D841F907E39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C63745-5691-1004-3D9F-F3F24FC143B3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720F4AE-A327-8C32-7207-3EFE7A2FDE2F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5B35DA5-8D4B-DF97-851D-D7A37CE779F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0FE1957-2368-2C00-A4C9-F66D22CCC7C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10C9F9A-D9A3-5CA9-BB22-95CBFE317D4E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C9C7D56-28FD-D4B4-54F1-F23F7639A2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87C85A-EE3F-FDA9-DCD4-7104D04708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3E8D35F-7A2D-A319-C052-67EF4E2A08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2B5F6E7D-0E88-AFCC-1F65-2F686984B9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9FB17D2-8F93-1587-7761-1D17BFC82BD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2CE3089A-7B23-DA61-0486-94FE96BCAA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3C938040-1D45-D97A-E3A1-E96589CBEC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F27B1AFC-F447-2345-A73A-A2E97E87D649}"/>
              </a:ext>
            </a:extLst>
          </p:cNvPr>
          <p:cNvSpPr txBox="1"/>
          <p:nvPr/>
        </p:nvSpPr>
        <p:spPr>
          <a:xfrm>
            <a:off x="637825" y="567942"/>
            <a:ext cx="8315681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vais écrire la phrase en script.  Regardez bien. Vous allez écrire la phrase sous dictée par la suite. </a:t>
            </a:r>
            <a:r>
              <a:rPr lang="fr-FR" sz="16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L’enseignant(e) utilise le tableau  d’écriture. 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7E30BF9-27BD-32D6-2E20-B47B31819698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E9788A13-31A1-8CD5-C60B-7DE6386BD883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1E3DDC00-356A-F704-0437-B26F71B5971B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6CAC5D67-D8A4-4BD4-CD88-43356A2C4045}"/>
              </a:ext>
            </a:extLst>
          </p:cNvPr>
          <p:cNvSpPr txBox="1"/>
          <p:nvPr/>
        </p:nvSpPr>
        <p:spPr>
          <a:xfrm>
            <a:off x="183904" y="3091280"/>
            <a:ext cx="92116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 thé est chaud.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76550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37B11-639F-EFE4-65B9-1AA8263EE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632395-7D41-64DB-707B-DD59E0FD0FFA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5E7833-E90E-3CE6-A672-A15070A58B6B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CD89A30-5BEC-07C2-F48F-77C83A981D98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FF19B1-D5A6-9F64-48BA-06B5DBE4C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6DFA896-6F6E-5BB0-ED10-B51364F29449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E434B4-C35E-CA8D-35BC-1F9A52D1F97F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75EF44E-8545-9D1A-5D41-DD4488869488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BFD79D0-DDA4-B915-372E-39B45A92B47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C238960-4C88-29ED-072F-98B40AD5CA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D3F644-C8CC-4CC8-619C-45E360A9C3E3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9F98FE0E-7E31-3C9B-E7E4-EFD6CE5A56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AAE7DC5-5CED-0A4C-4EC5-F0481750AC6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F6E71EB-E465-F047-A075-E219DAEC52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5B88D8D-CF5B-9CE1-5D14-4B31EC77E3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FB1FE96-731E-D534-2EE2-29B50EA065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7C5EDADD-464A-7D44-122C-8823949431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5CB3E3F-6EE0-94F0-B625-4ED1DF2DA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90721778-C39A-A423-7EAC-DEB2A4B20D6B}"/>
              </a:ext>
            </a:extLst>
          </p:cNvPr>
          <p:cNvSpPr txBox="1"/>
          <p:nvPr/>
        </p:nvSpPr>
        <p:spPr>
          <a:xfrm>
            <a:off x="637825" y="567942"/>
            <a:ext cx="8315681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Le thé est chaud. Il faut laisser un petit espace entre les lettres dans chaque mot et un espace plus large entre les mots.  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2DE747B5-9DF0-BDC7-FB57-1D5E4335C1AC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C92474F-61AD-AEE9-D55F-F8B397D15FBB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F54DE318-46FA-65EA-F87A-1B4081EB069D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DC219E93-CFF1-C16B-1368-C5D1CF4A280C}"/>
              </a:ext>
            </a:extLst>
          </p:cNvPr>
          <p:cNvSpPr txBox="1"/>
          <p:nvPr/>
        </p:nvSpPr>
        <p:spPr>
          <a:xfrm>
            <a:off x="183904" y="3091280"/>
            <a:ext cx="92116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  thé  est  chaud.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15479A-0145-3503-00A2-4089719898D1}"/>
              </a:ext>
            </a:extLst>
          </p:cNvPr>
          <p:cNvSpPr/>
          <p:nvPr/>
        </p:nvSpPr>
        <p:spPr>
          <a:xfrm>
            <a:off x="1160433" y="4159849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D2630A-6B14-6472-1BDB-802FF0D1E28A}"/>
              </a:ext>
            </a:extLst>
          </p:cNvPr>
          <p:cNvSpPr/>
          <p:nvPr/>
        </p:nvSpPr>
        <p:spPr>
          <a:xfrm>
            <a:off x="3284714" y="4163166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462124-B019-49FB-CEB9-FF8BCF72B879}"/>
              </a:ext>
            </a:extLst>
          </p:cNvPr>
          <p:cNvSpPr/>
          <p:nvPr/>
        </p:nvSpPr>
        <p:spPr>
          <a:xfrm>
            <a:off x="5218458" y="4153276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8605529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F249F-8592-7DF8-A6FB-667EA2BD3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2CA4BE-6A54-B732-CE8E-747CAC073EA4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8023E1-5E83-FA25-74EE-2F75CA6CDC37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ED769-66BF-8154-540C-D675FE24A37C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7C9E5C-19C7-FB37-0AA9-DA202B2BCF1F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7FC799-69C2-FA4A-152F-41D3760629AE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4B5E1A-BC0F-9F21-AB12-62ED04AE04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3A5C443-2FE5-5240-8136-8669E2099A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570223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49A5B-30D8-28E9-6254-5173029EC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B783BB3-7E24-E5E0-A862-2710238C98F2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0A5AC-8B81-0503-5900-808FE09D86A2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FE0AB6E-B4E8-E83B-4288-1F45A38FAFDE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8D63E5-AB23-430D-75CC-C7A766ED91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6EC3AC1-7E50-C605-0576-6B072B5A711C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CFEC25-B270-A2FC-1E3D-74A2A2AD9CDF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F26DBF2-1E4B-6949-5476-54E9F232F105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D8F872E-D906-E2D7-CC61-0DAD027F23B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A58B700-9D89-5092-C40F-8F13E78192F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15C4BA9-EC5F-B8EE-EC0C-D3D7C98961DF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439D040-9603-5073-551E-CE2CF21378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49C8D7C-28A9-E1E8-C436-BBC51EAEC1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78E2A0C9-121E-2D46-14EB-70240853A0F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AAE1E07-51FA-E764-EE8E-50641378F41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A616DDF9-0F81-2792-AD68-6EE0DDB1D4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FC296E5-923D-DB2C-A59B-1CA85E73AC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CD88A97D-DB30-8F79-DA09-DCF0354472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E076B1CA-3902-96E4-FBCF-06F5DA347156}"/>
              </a:ext>
            </a:extLst>
          </p:cNvPr>
          <p:cNvSpPr txBox="1"/>
          <p:nvPr/>
        </p:nvSpPr>
        <p:spPr>
          <a:xfrm>
            <a:off x="637825" y="567942"/>
            <a:ext cx="8315681" cy="330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A594BFD4-AA94-7FE7-C3D0-2FCC5BDCCAD3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92E6CC13-64E7-F369-DFD1-A0ED149999B1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CA79D483-C264-CB39-0FF8-180E747B3916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692192FF-3658-5EEC-9665-977033BE8562}"/>
              </a:ext>
            </a:extLst>
          </p:cNvPr>
          <p:cNvSpPr txBox="1"/>
          <p:nvPr/>
        </p:nvSpPr>
        <p:spPr>
          <a:xfrm>
            <a:off x="183904" y="3091280"/>
            <a:ext cx="92116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  thé  est  chaud.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28A7FB-B5E4-6DAD-16CC-7E8D00BEE3EB}"/>
              </a:ext>
            </a:extLst>
          </p:cNvPr>
          <p:cNvSpPr/>
          <p:nvPr/>
        </p:nvSpPr>
        <p:spPr>
          <a:xfrm>
            <a:off x="1160433" y="4159849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BDA4CA-DD06-22AC-341F-81A8AA2D05CA}"/>
              </a:ext>
            </a:extLst>
          </p:cNvPr>
          <p:cNvSpPr/>
          <p:nvPr/>
        </p:nvSpPr>
        <p:spPr>
          <a:xfrm>
            <a:off x="3284714" y="4163166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CDBF174-C799-50C9-2B23-60945341C34E}"/>
              </a:ext>
            </a:extLst>
          </p:cNvPr>
          <p:cNvSpPr/>
          <p:nvPr/>
        </p:nvSpPr>
        <p:spPr>
          <a:xfrm>
            <a:off x="5218458" y="4153276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2446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A85B7-6B4B-4B2A-E790-2E400A1B5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A2B61D9-0014-5C61-8041-D3057CF3ACB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7192840-FA34-5800-0CD4-B9A5F8B4A523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Pratique </a:t>
            </a:r>
            <a:r>
              <a:rPr lang="en-US" sz="3200" dirty="0" err="1">
                <a:solidFill>
                  <a:srgbClr val="215968"/>
                </a:solidFill>
                <a:latin typeface="Carelia"/>
              </a:rPr>
              <a:t>autonome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0BB91E0-519C-3A7C-AEC6-BFC196649A7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295852F-FDE9-1449-FEC1-DEDE4388B5D0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79464D8C-AFD6-2B16-E4E7-7CED0E9603C4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Je m’entraine dans mon livret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B350A-F4E3-EDC3-7AB2-8D047D744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53014B-1F09-29FA-0487-E3404A2ABD1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DECF03-73D9-F6E7-B6FD-47EC6C79CA1F}"/>
              </a:ext>
            </a:extLst>
          </p:cNvPr>
          <p:cNvSpPr/>
          <p:nvPr/>
        </p:nvSpPr>
        <p:spPr>
          <a:xfrm>
            <a:off x="108156" y="190506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F492896-30BD-7075-6081-91E76B4D26AD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2535DDF-41D4-CBF4-E3B0-CE5A39E259C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04FC74E-30B1-B623-5D35-057528A29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EFADB9D-4E77-F2F8-0E9E-94C08E85764D}"/>
              </a:ext>
            </a:extLst>
          </p:cNvPr>
          <p:cNvSpPr txBox="1"/>
          <p:nvPr/>
        </p:nvSpPr>
        <p:spPr>
          <a:xfrm>
            <a:off x="844379" y="329507"/>
            <a:ext cx="8034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la page 38. Ecrivez la date d’aujourd’hui.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7DC41EB-C347-889B-C260-A699D87946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1111" y="929423"/>
            <a:ext cx="3901778" cy="55990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6FD9AE-C5B6-7357-1FBF-AEAD867EE079}"/>
              </a:ext>
            </a:extLst>
          </p:cNvPr>
          <p:cNvSpPr/>
          <p:nvPr/>
        </p:nvSpPr>
        <p:spPr>
          <a:xfrm>
            <a:off x="5324475" y="1266825"/>
            <a:ext cx="2118550" cy="4476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555241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7FCF9-595B-CAA2-20AB-2685F7511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F758B7-B1DF-0ABD-F173-4C66C7DB8AC5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8046DB-94B9-DED7-CAC6-2DCA92F2544A}"/>
              </a:ext>
            </a:extLst>
          </p:cNvPr>
          <p:cNvSpPr/>
          <p:nvPr/>
        </p:nvSpPr>
        <p:spPr>
          <a:xfrm>
            <a:off x="108156" y="190506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A75AE08-34F6-EF6A-F750-60DB7FA89E4C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4C1D7D9-8A30-244F-A6CC-12CC682D1949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87DD491-D834-8A0E-DDE5-98A73B70C7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6D80322-447B-83FD-3E9C-A0DD46644B59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242628A-E5FC-4A52-6CF7-4E6BC3F6B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1111" y="929423"/>
            <a:ext cx="3901778" cy="55990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0E1E08-8EE8-5F11-DDC8-F8245693E4A6}"/>
              </a:ext>
            </a:extLst>
          </p:cNvPr>
          <p:cNvSpPr/>
          <p:nvPr/>
        </p:nvSpPr>
        <p:spPr>
          <a:xfrm>
            <a:off x="1333554" y="1857376"/>
            <a:ext cx="6109471" cy="8858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281998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1079D-D446-1D08-073F-11AE336F5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488A70-7F0F-45DF-0682-512A4C17E46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0E24AF-ECB6-DC82-77B9-1E59D3E4D21C}"/>
              </a:ext>
            </a:extLst>
          </p:cNvPr>
          <p:cNvSpPr/>
          <p:nvPr/>
        </p:nvSpPr>
        <p:spPr>
          <a:xfrm>
            <a:off x="81620" y="290183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12EDBEE-FB86-1AFE-4F99-E6773D21F8E5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528375-6582-1F74-3557-D64BBF7DDBF2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5A1A600-421F-034F-50F4-7A3DF65CDB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CEFB285-E99C-5568-D147-053032D167BD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868C350-0A7E-04DA-8395-F7936DDD35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1111" y="929423"/>
            <a:ext cx="3901778" cy="55990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CE65EC-870D-80D0-7302-4E70FE724245}"/>
              </a:ext>
            </a:extLst>
          </p:cNvPr>
          <p:cNvSpPr/>
          <p:nvPr/>
        </p:nvSpPr>
        <p:spPr>
          <a:xfrm>
            <a:off x="1510195" y="2905126"/>
            <a:ext cx="3290405" cy="2476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072028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0483B-5265-5625-260D-A24331094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FD253F-D406-5D3A-136D-8CE3F02DDD91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B89877-DE29-A23B-CF71-8BE1476A2E13}"/>
              </a:ext>
            </a:extLst>
          </p:cNvPr>
          <p:cNvSpPr/>
          <p:nvPr/>
        </p:nvSpPr>
        <p:spPr>
          <a:xfrm>
            <a:off x="81620" y="290183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925F5D-04EB-A0CE-449D-A3A081610AC5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A14214A-1B2C-40E9-30C3-B7BEB5210A43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23C35C-694F-0EB1-5BC0-9168DD745D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93D88CC-806C-A508-7A3D-2574BC75E28E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E2BD38D-78B7-A857-DDFA-F96EC3E6E2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1111" y="929423"/>
            <a:ext cx="3901778" cy="55990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CF441C-1884-F2CF-FBF9-954E8B760FA7}"/>
              </a:ext>
            </a:extLst>
          </p:cNvPr>
          <p:cNvSpPr/>
          <p:nvPr/>
        </p:nvSpPr>
        <p:spPr>
          <a:xfrm>
            <a:off x="2182763" y="3429000"/>
            <a:ext cx="4768645" cy="7715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647692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9909F-E72A-D06D-9D08-993349D3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EB5E12-26CC-07E4-6DB0-A97FB31B568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0C0AC33-2D68-B043-50E8-168546854D4A}"/>
              </a:ext>
            </a:extLst>
          </p:cNvPr>
          <p:cNvSpPr/>
          <p:nvPr/>
        </p:nvSpPr>
        <p:spPr>
          <a:xfrm>
            <a:off x="120902" y="381006"/>
            <a:ext cx="8914948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2F7680-ACF4-BF15-77C4-E229739250A2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CFE8E73-8D60-0D4A-3BF8-876ACE9C642C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BEF2C32-5399-A5BA-5EEE-1ECCDF1B2A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BB48FE0-0F15-5B59-B8B0-778D08C3385E}"/>
              </a:ext>
            </a:extLst>
          </p:cNvPr>
          <p:cNvSpPr txBox="1"/>
          <p:nvPr/>
        </p:nvSpPr>
        <p:spPr>
          <a:xfrm>
            <a:off x="844382" y="329507"/>
            <a:ext cx="8178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Activités4. lisez le paragraphe à votre voisin. Echangez les rôles.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23">
              <a:defRPr/>
            </a:pPr>
            <a:r>
              <a:rPr lang="fr-FR" sz="1400" b="1" dirty="0">
                <a:solidFill>
                  <a:srgbClr val="A6A6A6"/>
                </a:solidFill>
                <a:latin typeface="Dosis" panose="02010703020202060003" pitchFamily="2" charset="0"/>
              </a:rPr>
              <a:t>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A43FA4-DE12-2085-964A-8F564272B5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1111" y="929423"/>
            <a:ext cx="3901778" cy="55990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13F46D-08D9-6A6F-A54C-09A5DB2DEA3D}"/>
              </a:ext>
            </a:extLst>
          </p:cNvPr>
          <p:cNvSpPr/>
          <p:nvPr/>
        </p:nvSpPr>
        <p:spPr>
          <a:xfrm>
            <a:off x="2051485" y="4361842"/>
            <a:ext cx="4911290" cy="8947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655035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103DE-BE39-2086-5BF3-33D9BE6C3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803A3F-4046-B97C-EB4B-6641638C3D33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D315E83-6669-5111-97BC-56BC256D6EDF}"/>
              </a:ext>
            </a:extLst>
          </p:cNvPr>
          <p:cNvSpPr/>
          <p:nvPr/>
        </p:nvSpPr>
        <p:spPr>
          <a:xfrm>
            <a:off x="120902" y="381006"/>
            <a:ext cx="8914948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87BB0B9-360D-6216-3EE9-621932899EBC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90262AE-A413-8F6D-DC28-9FD9B82A1337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8644E4A-BCF2-2D36-77A6-96AF0FB529D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5F352CD-F0EC-B39B-E131-E1F78A19E0E0}"/>
              </a:ext>
            </a:extLst>
          </p:cNvPr>
          <p:cNvSpPr txBox="1"/>
          <p:nvPr/>
        </p:nvSpPr>
        <p:spPr>
          <a:xfrm>
            <a:off x="844382" y="329509"/>
            <a:ext cx="8178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5 . Nous devons remettre en ordre les mots pour trouver la bonne phrase comme d’habitude. C’est un  devoir à domicile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C3946C2-07B2-CC06-E5DC-7DB5FC6DAE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1111" y="929423"/>
            <a:ext cx="3901778" cy="55990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C62BE96-09F7-BD5A-51CC-0C71CD306339}"/>
              </a:ext>
            </a:extLst>
          </p:cNvPr>
          <p:cNvSpPr/>
          <p:nvPr/>
        </p:nvSpPr>
        <p:spPr>
          <a:xfrm>
            <a:off x="1905000" y="5153025"/>
            <a:ext cx="5262717" cy="12084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377876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0BEB0-A1B3-F26D-3C0D-221C2C1E5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941393-ADA9-5026-5E39-336B0E351A17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E44C8C-D670-C8CA-0DF9-37F2221C0831}"/>
              </a:ext>
            </a:extLst>
          </p:cNvPr>
          <p:cNvSpPr/>
          <p:nvPr/>
        </p:nvSpPr>
        <p:spPr>
          <a:xfrm>
            <a:off x="120902" y="381001"/>
            <a:ext cx="8914948" cy="6324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485C15B-2923-C4C3-F680-E46B41CEE68B}"/>
              </a:ext>
            </a:extLst>
          </p:cNvPr>
          <p:cNvSpPr/>
          <p:nvPr/>
        </p:nvSpPr>
        <p:spPr>
          <a:xfrm>
            <a:off x="108161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1F741AB-4884-08AA-F33E-9E9CE6CEDAC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D5B47D1-A630-F4F2-49DA-0908AF6036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92739EE-93BB-6BB2-B099-4FC3551F7632}"/>
              </a:ext>
            </a:extLst>
          </p:cNvPr>
          <p:cNvSpPr txBox="1"/>
          <p:nvPr/>
        </p:nvSpPr>
        <p:spPr>
          <a:xfrm>
            <a:off x="844382" y="329509"/>
            <a:ext cx="8178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Notez les devoirs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29F9588-4037-3095-6251-47590C1C2C25}"/>
              </a:ext>
            </a:extLst>
          </p:cNvPr>
          <p:cNvGraphicFramePr>
            <a:graphicFrameLocks noGrp="1"/>
          </p:cNvGraphicFramePr>
          <p:nvPr/>
        </p:nvGraphicFramePr>
        <p:xfrm>
          <a:off x="230246" y="962875"/>
          <a:ext cx="8350346" cy="5439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173">
                  <a:extLst>
                    <a:ext uri="{9D8B030D-6E8A-4147-A177-3AD203B41FA5}">
                      <a16:colId xmlns:a16="http://schemas.microsoft.com/office/drawing/2014/main" val="3502533539"/>
                    </a:ext>
                  </a:extLst>
                </a:gridCol>
                <a:gridCol w="4175173">
                  <a:extLst>
                    <a:ext uri="{9D8B030D-6E8A-4147-A177-3AD203B41FA5}">
                      <a16:colId xmlns:a16="http://schemas.microsoft.com/office/drawing/2014/main" val="29375023"/>
                    </a:ext>
                  </a:extLst>
                </a:gridCol>
              </a:tblGrid>
              <a:tr h="5439159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Je suis autonome:</a:t>
                      </a:r>
                    </a:p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064086"/>
                  </a:ext>
                </a:extLst>
              </a:tr>
            </a:tbl>
          </a:graphicData>
        </a:graphic>
      </p:graphicFrame>
      <p:sp>
        <p:nvSpPr>
          <p:cNvPr id="26" name="Accolade ouvrante 25">
            <a:extLst>
              <a:ext uri="{FF2B5EF4-FFF2-40B4-BE49-F238E27FC236}">
                <a16:creationId xmlns:a16="http://schemas.microsoft.com/office/drawing/2014/main" id="{D036152C-AF09-F36B-CBAD-15C8299F3690}"/>
              </a:ext>
            </a:extLst>
          </p:cNvPr>
          <p:cNvSpPr/>
          <p:nvPr/>
        </p:nvSpPr>
        <p:spPr>
          <a:xfrm>
            <a:off x="4660492" y="2871023"/>
            <a:ext cx="688259" cy="3024111"/>
          </a:xfrm>
          <a:prstGeom prst="leftBrace">
            <a:avLst>
              <a:gd name="adj1" fmla="val 58333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E72CE01-DB02-49F0-2596-0DDC313B1B4E}"/>
              </a:ext>
            </a:extLst>
          </p:cNvPr>
          <p:cNvSpPr/>
          <p:nvPr/>
        </p:nvSpPr>
        <p:spPr>
          <a:xfrm>
            <a:off x="246846" y="1702619"/>
            <a:ext cx="4097083" cy="4336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J’écris les mots du vocabulaire, p37.</a:t>
            </a:r>
          </a:p>
          <a:p>
            <a:pPr marL="457189" indent="-457189">
              <a:buFontTx/>
              <a:buChar char="-"/>
            </a:pPr>
            <a:endParaRPr lang="fr-FR" sz="24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Je relis: 3- 4 page 38. </a:t>
            </a: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Je recopie avec soin </a:t>
            </a: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le paragraphe : 4 p38.</a:t>
            </a:r>
          </a:p>
          <a:p>
            <a:endParaRPr lang="fr-FR" sz="24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 J’écris les bonnes phrases: 5 p 38.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BA02ED-A8E4-523B-CD8F-718900658C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9653" y="1307675"/>
            <a:ext cx="2994943" cy="447125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072104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8D693-40C6-6C5B-C603-18D31176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8FF99CC-6B66-1D41-C874-2FFCE2A0271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A41C371-95CF-9FA8-8A10-A3935A4A1959}"/>
              </a:ext>
            </a:extLst>
          </p:cNvPr>
          <p:cNvSpPr txBox="1"/>
          <p:nvPr/>
        </p:nvSpPr>
        <p:spPr>
          <a:xfrm>
            <a:off x="716230" y="644554"/>
            <a:ext cx="7711551" cy="72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342926">
              <a:lnSpc>
                <a:spcPts val="5551"/>
              </a:lnSpc>
            </a:pPr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Jeux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53298B-E84D-967D-8EA5-3DDB8E09A608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F558AC15-EA6C-573B-667D-44A3D74786A2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6E6286FE-0F88-995E-B4E2-5B417FD4ED29}"/>
              </a:ext>
            </a:extLst>
          </p:cNvPr>
          <p:cNvSpPr txBox="1"/>
          <p:nvPr/>
        </p:nvSpPr>
        <p:spPr>
          <a:xfrm>
            <a:off x="1415850" y="2178768"/>
            <a:ext cx="6407353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>
              <a:lnSpc>
                <a:spcPts val="5551"/>
              </a:lnSpc>
            </a:pPr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Panier des mots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0E7549-DADD-9EFF-7CF8-6779DC37D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742" y="3066102"/>
            <a:ext cx="1269719" cy="15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2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93218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241303" y="923081"/>
            <a:ext cx="9080500" cy="488778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342926"/>
            <a:r>
              <a:rPr lang="fr-MA" sz="2133" b="1" dirty="0">
                <a:latin typeface="Dosis" pitchFamily="2" charset="0"/>
              </a:rPr>
              <a:t>Objectifs de l’activité:</a:t>
            </a:r>
          </a:p>
          <a:p>
            <a:pPr defTabSz="342926"/>
            <a:r>
              <a:rPr lang="fr-FR" sz="1600" dirty="0">
                <a:latin typeface="Dosis" pitchFamily="2" charset="0"/>
              </a:rPr>
              <a:t>Lire des mots avec les difficultés particulières présentées.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Les outils: </a:t>
            </a:r>
            <a:r>
              <a:rPr lang="fr-MA" sz="1600" dirty="0">
                <a:latin typeface="Dosis" pitchFamily="2" charset="0"/>
              </a:rPr>
              <a:t>un petit panier, cartes des mots avec difficultés particulières, objet pour faire le signal.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La durée: </a:t>
            </a:r>
            <a:r>
              <a:rPr lang="fr-MA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10 min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Les étapes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L’enseignant(e) met un ensemble de cartes contenant des mots avec les  difficultés pendant la séance. Il les présente l’une après l’autre aux apprenants </a:t>
            </a:r>
            <a:r>
              <a:rPr lang="fr-MA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sans les lire;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(ou restent à leur place) et  au signal (musique ou applaudissement),  ils font passer le panier;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pioche une seule carte sans regarder dans le panier, il lit et la montre aux autres. Ils répète à son tour à haute voix; le jeu continue jusqu’à la lecture de toutes les cartes du panier. </a:t>
            </a:r>
          </a:p>
          <a:p>
            <a:pPr>
              <a:lnSpc>
                <a:spcPct val="107000"/>
              </a:lnSpc>
              <a:spcAft>
                <a:spcPts val="533"/>
              </a:spcAft>
              <a:defRPr/>
            </a:pPr>
            <a:r>
              <a:rPr lang="fr-MA" sz="1333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MA" sz="1333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une phrase contenant un le mot pioché;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333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la fin de chaque séance, le panier sera complété par les nouveaux mots appris, tandis que les cartes de mots déjà maîtrisés, et ne présentant plus de difficulté, seront retirées.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2286000" y="121070"/>
            <a:ext cx="3911600" cy="66656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Jeu du panier</a:t>
            </a:r>
            <a:r>
              <a:rPr lang="fr-FR" sz="3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ar-MA" sz="32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21B2603-9C8C-420F-CB85-D54EAE499F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8710" y="146602"/>
            <a:ext cx="1269719" cy="15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4418</Words>
  <Application>Microsoft Office PowerPoint</Application>
  <PresentationFormat>Affichage à l'écran (4:3)</PresentationFormat>
  <Paragraphs>883</Paragraphs>
  <Slides>104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104</vt:i4>
      </vt:variant>
    </vt:vector>
  </HeadingPairs>
  <TitlesOfParts>
    <vt:vector size="117" baseType="lpstr">
      <vt:lpstr>Aharoni</vt:lpstr>
      <vt:lpstr>Aptos</vt:lpstr>
      <vt:lpstr>Arial</vt:lpstr>
      <vt:lpstr>Arimo Italics</vt:lpstr>
      <vt:lpstr>Calibri</vt:lpstr>
      <vt:lpstr>Cambria</vt:lpstr>
      <vt:lpstr>Carelia</vt:lpstr>
      <vt:lpstr>Dosis</vt:lpstr>
      <vt:lpstr>Microsoft Uighur</vt:lpstr>
      <vt:lpstr>Symbol</vt:lpstr>
      <vt:lpstr>Times New Roman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 Chabih</dc:creator>
  <cp:lastModifiedBy>Z Chabih</cp:lastModifiedBy>
  <cp:revision>3</cp:revision>
  <dcterms:created xsi:type="dcterms:W3CDTF">2025-10-02T00:07:58Z</dcterms:created>
  <dcterms:modified xsi:type="dcterms:W3CDTF">2025-10-06T15:22:10Z</dcterms:modified>
</cp:coreProperties>
</file>