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05"/>
  </p:notesMasterIdLst>
  <p:sldIdLst>
    <p:sldId id="257" r:id="rId2"/>
    <p:sldId id="2134808446" r:id="rId3"/>
    <p:sldId id="2147482839" r:id="rId4"/>
    <p:sldId id="2134805475" r:id="rId5"/>
    <p:sldId id="2134808443" r:id="rId6"/>
    <p:sldId id="2134805155" r:id="rId7"/>
    <p:sldId id="2134805393" r:id="rId8"/>
    <p:sldId id="2147482513" r:id="rId9"/>
    <p:sldId id="2147482472" r:id="rId10"/>
    <p:sldId id="2134805394" r:id="rId11"/>
    <p:sldId id="2134805395" r:id="rId12"/>
    <p:sldId id="2147482473" r:id="rId13"/>
    <p:sldId id="2147482525" r:id="rId14"/>
    <p:sldId id="2147482825" r:id="rId15"/>
    <p:sldId id="2147482824" r:id="rId16"/>
    <p:sldId id="2147482676" r:id="rId17"/>
    <p:sldId id="2147482527" r:id="rId18"/>
    <p:sldId id="2147482826" r:id="rId19"/>
    <p:sldId id="2147482528" r:id="rId20"/>
    <p:sldId id="2147482514" r:id="rId21"/>
    <p:sldId id="391" r:id="rId22"/>
    <p:sldId id="2147482841" r:id="rId23"/>
    <p:sldId id="2147482842" r:id="rId24"/>
    <p:sldId id="2147482843" r:id="rId25"/>
    <p:sldId id="2147482844" r:id="rId26"/>
    <p:sldId id="2147482845" r:id="rId27"/>
    <p:sldId id="2147482846" r:id="rId28"/>
    <p:sldId id="2147482847" r:id="rId29"/>
    <p:sldId id="2147482848" r:id="rId30"/>
    <p:sldId id="2147482849" r:id="rId31"/>
    <p:sldId id="2147482854" r:id="rId32"/>
    <p:sldId id="2147482855" r:id="rId33"/>
    <p:sldId id="2147482850" r:id="rId34"/>
    <p:sldId id="2147482851" r:id="rId35"/>
    <p:sldId id="2147482852" r:id="rId36"/>
    <p:sldId id="2147482853" r:id="rId37"/>
    <p:sldId id="2147482856" r:id="rId38"/>
    <p:sldId id="2147482857" r:id="rId39"/>
    <p:sldId id="2147482858" r:id="rId40"/>
    <p:sldId id="2147482859" r:id="rId41"/>
    <p:sldId id="2147482860" r:id="rId42"/>
    <p:sldId id="2147482861" r:id="rId43"/>
    <p:sldId id="2147482862" r:id="rId44"/>
    <p:sldId id="2147482863" r:id="rId45"/>
    <p:sldId id="2147482864" r:id="rId46"/>
    <p:sldId id="2147482865" r:id="rId47"/>
    <p:sldId id="2147482866" r:id="rId48"/>
    <p:sldId id="2147482867" r:id="rId49"/>
    <p:sldId id="2147482868" r:id="rId50"/>
    <p:sldId id="2147482457" r:id="rId51"/>
    <p:sldId id="2147482869" r:id="rId52"/>
    <p:sldId id="2147482870" r:id="rId53"/>
    <p:sldId id="2147482871" r:id="rId54"/>
    <p:sldId id="2147482872" r:id="rId55"/>
    <p:sldId id="2147482873" r:id="rId56"/>
    <p:sldId id="2147482874" r:id="rId57"/>
    <p:sldId id="2147482875" r:id="rId58"/>
    <p:sldId id="2147482876" r:id="rId59"/>
    <p:sldId id="2147482877" r:id="rId60"/>
    <p:sldId id="2147482878" r:id="rId61"/>
    <p:sldId id="2147482879" r:id="rId62"/>
    <p:sldId id="2147482880" r:id="rId63"/>
    <p:sldId id="2147482881" r:id="rId64"/>
    <p:sldId id="2147482713" r:id="rId65"/>
    <p:sldId id="2147482724" r:id="rId66"/>
    <p:sldId id="2147482886" r:id="rId67"/>
    <p:sldId id="2147482515" r:id="rId68"/>
    <p:sldId id="2147482448" r:id="rId69"/>
    <p:sldId id="2147482720" r:id="rId70"/>
    <p:sldId id="2147482830" r:id="rId71"/>
    <p:sldId id="2147482728" r:id="rId72"/>
    <p:sldId id="2147482740" r:id="rId73"/>
    <p:sldId id="2147482748" r:id="rId74"/>
    <p:sldId id="2147482741" r:id="rId75"/>
    <p:sldId id="2147482883" r:id="rId76"/>
    <p:sldId id="2147482882" r:id="rId77"/>
    <p:sldId id="2147482888" r:id="rId78"/>
    <p:sldId id="2147482889" r:id="rId79"/>
    <p:sldId id="2147482890" r:id="rId80"/>
    <p:sldId id="2147482891" r:id="rId81"/>
    <p:sldId id="2147482892" r:id="rId82"/>
    <p:sldId id="2147482893" r:id="rId83"/>
    <p:sldId id="2147482894" r:id="rId84"/>
    <p:sldId id="2147482895" r:id="rId85"/>
    <p:sldId id="2147482896" r:id="rId86"/>
    <p:sldId id="2147482897" r:id="rId87"/>
    <p:sldId id="2147482898" r:id="rId88"/>
    <p:sldId id="2147482899" r:id="rId89"/>
    <p:sldId id="2147482900" r:id="rId90"/>
    <p:sldId id="2147482901" r:id="rId91"/>
    <p:sldId id="2147482902" r:id="rId92"/>
    <p:sldId id="2147482903" r:id="rId93"/>
    <p:sldId id="2147482754" r:id="rId94"/>
    <p:sldId id="2147482760" r:id="rId95"/>
    <p:sldId id="2147482832" r:id="rId96"/>
    <p:sldId id="2147482833" r:id="rId97"/>
    <p:sldId id="2147482769" r:id="rId98"/>
    <p:sldId id="2147482770" r:id="rId99"/>
    <p:sldId id="2147482581" r:id="rId100"/>
    <p:sldId id="2147482582" r:id="rId101"/>
    <p:sldId id="2147482584" r:id="rId102"/>
    <p:sldId id="701" r:id="rId103"/>
    <p:sldId id="2147482787" r:id="rId10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6C0A"/>
    <a:srgbClr val="106585"/>
    <a:srgbClr val="FFC000"/>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93" autoAdjust="0"/>
    <p:restoredTop sz="94660"/>
  </p:normalViewPr>
  <p:slideViewPr>
    <p:cSldViewPr snapToGrid="0">
      <p:cViewPr varScale="1">
        <p:scale>
          <a:sx n="74" d="100"/>
          <a:sy n="74" d="100"/>
        </p:scale>
        <p:origin x="137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02/10/2025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103</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10/2/2025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5.png"/><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5.png"/><Relationship Id="rId7" Type="http://schemas.openxmlformats.org/officeDocument/2006/relationships/image" Target="../media/image6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0.svg"/><Relationship Id="rId4" Type="http://schemas.openxmlformats.org/officeDocument/2006/relationships/image" Target="../media/image66.svg"/><Relationship Id="rId9" Type="http://schemas.openxmlformats.org/officeDocument/2006/relationships/image" Target="../media/image69.png"/></Relationships>
</file>

<file path=ppt/slides/_rels/slide10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31.png"/><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28.pn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0.jpe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5.png"/><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5.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36.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6.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7.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7.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8.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8.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0.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40.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39.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9.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42.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42.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41.png"/><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41.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28.png"/><Relationship Id="rId4" Type="http://schemas.openxmlformats.org/officeDocument/2006/relationships/image" Target="../media/image26.svg"/></Relationships>
</file>

<file path=ppt/slides/_rels/slide4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46.jpe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45.jpeg"/><Relationship Id="rId11" Type="http://schemas.openxmlformats.org/officeDocument/2006/relationships/image" Target="../media/image41.png"/><Relationship Id="rId5" Type="http://schemas.openxmlformats.org/officeDocument/2006/relationships/image" Target="../media/image44.jpe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5.png"/></Relationships>
</file>

<file path=ppt/slides/_rels/slide4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5.png"/><Relationship Id="rId7" Type="http://schemas.openxmlformats.org/officeDocument/2006/relationships/image" Target="../media/image46.jpe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45.jpeg"/><Relationship Id="rId11" Type="http://schemas.openxmlformats.org/officeDocument/2006/relationships/image" Target="../media/image42.png"/><Relationship Id="rId5" Type="http://schemas.openxmlformats.org/officeDocument/2006/relationships/image" Target="../media/image44.jpe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5.jpe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44.jpeg"/><Relationship Id="rId5" Type="http://schemas.openxmlformats.org/officeDocument/2006/relationships/image" Target="../media/image48.png"/><Relationship Id="rId4" Type="http://schemas.openxmlformats.org/officeDocument/2006/relationships/image" Target="../media/image26.svg"/></Relationships>
</file>

<file path=ppt/slides/_rels/slide4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5.png"/><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35.png"/><Relationship Id="rId11" Type="http://schemas.openxmlformats.org/officeDocument/2006/relationships/image" Target="../media/image42.png"/><Relationship Id="rId5" Type="http://schemas.openxmlformats.org/officeDocument/2006/relationships/image" Target="../media/image50.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9.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51.pn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image" Target="../media/image52.png"/><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image" Target="../media/image26.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image" Target="../media/image25.png"/><Relationship Id="rId5" Type="http://schemas.openxmlformats.org/officeDocument/2006/relationships/tags" Target="../tags/tag100.xml"/><Relationship Id="rId10" Type="http://schemas.openxmlformats.org/officeDocument/2006/relationships/slideLayout" Target="../slideLayouts/slideLayout7.xml"/><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image" Target="../media/image53.png"/></Relationships>
</file>

<file path=ppt/slides/_rels/slide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image" Target="../media/image26.svg"/><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09.xml"/><Relationship Id="rId7" Type="http://schemas.openxmlformats.org/officeDocument/2006/relationships/tags" Target="../tags/tag113.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5" Type="http://schemas.openxmlformats.org/officeDocument/2006/relationships/tags" Target="../tags/tag111.xml"/><Relationship Id="rId10" Type="http://schemas.openxmlformats.org/officeDocument/2006/relationships/image" Target="../media/image26.svg"/><Relationship Id="rId4" Type="http://schemas.openxmlformats.org/officeDocument/2006/relationships/tags" Target="../tags/tag110.xml"/><Relationship Id="rId9" Type="http://schemas.openxmlformats.org/officeDocument/2006/relationships/image" Target="../media/image25.png"/></Relationships>
</file>

<file path=ppt/slides/_rels/slide54.xml.rels><?xml version="1.0" encoding="UTF-8" standalone="yes"?>
<Relationships xmlns="http://schemas.openxmlformats.org/package/2006/relationships"><Relationship Id="rId8" Type="http://schemas.openxmlformats.org/officeDocument/2006/relationships/tags" Target="../tags/tag121.xml"/><Relationship Id="rId13" Type="http://schemas.openxmlformats.org/officeDocument/2006/relationships/tags" Target="../tags/tag126.xml"/><Relationship Id="rId3" Type="http://schemas.openxmlformats.org/officeDocument/2006/relationships/tags" Target="../tags/tag116.xml"/><Relationship Id="rId7" Type="http://schemas.openxmlformats.org/officeDocument/2006/relationships/tags" Target="../tags/tag120.xml"/><Relationship Id="rId12" Type="http://schemas.openxmlformats.org/officeDocument/2006/relationships/tags" Target="../tags/tag125.xml"/><Relationship Id="rId17" Type="http://schemas.openxmlformats.org/officeDocument/2006/relationships/image" Target="../media/image35.png"/><Relationship Id="rId2" Type="http://schemas.openxmlformats.org/officeDocument/2006/relationships/tags" Target="../tags/tag115.xml"/><Relationship Id="rId16" Type="http://schemas.openxmlformats.org/officeDocument/2006/relationships/image" Target="../media/image26.svg"/><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tags" Target="../tags/tag124.xml"/><Relationship Id="rId5" Type="http://schemas.openxmlformats.org/officeDocument/2006/relationships/tags" Target="../tags/tag118.xml"/><Relationship Id="rId15" Type="http://schemas.openxmlformats.org/officeDocument/2006/relationships/image" Target="../media/image25.png"/><Relationship Id="rId10" Type="http://schemas.openxmlformats.org/officeDocument/2006/relationships/tags" Target="../tags/tag123.xml"/><Relationship Id="rId4" Type="http://schemas.openxmlformats.org/officeDocument/2006/relationships/tags" Target="../tags/tag117.xml"/><Relationship Id="rId9" Type="http://schemas.openxmlformats.org/officeDocument/2006/relationships/tags" Target="../tags/tag122.xml"/><Relationship Id="rId1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tags" Target="../tags/tag134.xml"/><Relationship Id="rId13" Type="http://schemas.openxmlformats.org/officeDocument/2006/relationships/tags" Target="../tags/tag139.xml"/><Relationship Id="rId3" Type="http://schemas.openxmlformats.org/officeDocument/2006/relationships/tags" Target="../tags/tag129.xml"/><Relationship Id="rId7" Type="http://schemas.openxmlformats.org/officeDocument/2006/relationships/tags" Target="../tags/tag133.xml"/><Relationship Id="rId12" Type="http://schemas.openxmlformats.org/officeDocument/2006/relationships/tags" Target="../tags/tag138.xml"/><Relationship Id="rId17" Type="http://schemas.openxmlformats.org/officeDocument/2006/relationships/image" Target="../media/image40.png"/><Relationship Id="rId2" Type="http://schemas.openxmlformats.org/officeDocument/2006/relationships/tags" Target="../tags/tag128.xml"/><Relationship Id="rId16" Type="http://schemas.openxmlformats.org/officeDocument/2006/relationships/image" Target="../media/image26.svg"/><Relationship Id="rId1" Type="http://schemas.openxmlformats.org/officeDocument/2006/relationships/tags" Target="../tags/tag127.xml"/><Relationship Id="rId6" Type="http://schemas.openxmlformats.org/officeDocument/2006/relationships/tags" Target="../tags/tag132.xml"/><Relationship Id="rId11" Type="http://schemas.openxmlformats.org/officeDocument/2006/relationships/tags" Target="../tags/tag137.xml"/><Relationship Id="rId5" Type="http://schemas.openxmlformats.org/officeDocument/2006/relationships/tags" Target="../tags/tag131.xml"/><Relationship Id="rId15" Type="http://schemas.openxmlformats.org/officeDocument/2006/relationships/image" Target="../media/image25.png"/><Relationship Id="rId10" Type="http://schemas.openxmlformats.org/officeDocument/2006/relationships/tags" Target="../tags/tag136.xml"/><Relationship Id="rId4" Type="http://schemas.openxmlformats.org/officeDocument/2006/relationships/tags" Target="../tags/tag130.xml"/><Relationship Id="rId9" Type="http://schemas.openxmlformats.org/officeDocument/2006/relationships/tags" Target="../tags/tag135.xml"/><Relationship Id="rId14"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tags" Target="../tags/tag147.xml"/><Relationship Id="rId13" Type="http://schemas.openxmlformats.org/officeDocument/2006/relationships/slideLayout" Target="../slideLayouts/slideLayout7.xml"/><Relationship Id="rId3" Type="http://schemas.openxmlformats.org/officeDocument/2006/relationships/tags" Target="../tags/tag142.xml"/><Relationship Id="rId7" Type="http://schemas.openxmlformats.org/officeDocument/2006/relationships/tags" Target="../tags/tag146.xml"/><Relationship Id="rId12" Type="http://schemas.openxmlformats.org/officeDocument/2006/relationships/tags" Target="../tags/tag151.xml"/><Relationship Id="rId2" Type="http://schemas.openxmlformats.org/officeDocument/2006/relationships/tags" Target="../tags/tag141.xml"/><Relationship Id="rId16" Type="http://schemas.openxmlformats.org/officeDocument/2006/relationships/image" Target="../media/image54.png"/><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tags" Target="../tags/tag150.xml"/><Relationship Id="rId5" Type="http://schemas.openxmlformats.org/officeDocument/2006/relationships/tags" Target="../tags/tag144.xml"/><Relationship Id="rId15" Type="http://schemas.openxmlformats.org/officeDocument/2006/relationships/image" Target="../media/image26.svg"/><Relationship Id="rId10" Type="http://schemas.openxmlformats.org/officeDocument/2006/relationships/tags" Target="../tags/tag149.xml"/><Relationship Id="rId4" Type="http://schemas.openxmlformats.org/officeDocument/2006/relationships/tags" Target="../tags/tag143.xml"/><Relationship Id="rId9" Type="http://schemas.openxmlformats.org/officeDocument/2006/relationships/tags" Target="../tags/tag148.xml"/><Relationship Id="rId14" Type="http://schemas.openxmlformats.org/officeDocument/2006/relationships/image" Target="../media/image25.png"/></Relationships>
</file>

<file path=ppt/slides/_rels/slide5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54.xml"/><Relationship Id="rId7" Type="http://schemas.openxmlformats.org/officeDocument/2006/relationships/slideLayout" Target="../slideLayouts/slideLayout7.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tags" Target="../tags/tag157.xml"/><Relationship Id="rId5" Type="http://schemas.openxmlformats.org/officeDocument/2006/relationships/tags" Target="../tags/tag156.xml"/><Relationship Id="rId4" Type="http://schemas.openxmlformats.org/officeDocument/2006/relationships/tags" Target="../tags/tag155.xml"/><Relationship Id="rId9" Type="http://schemas.openxmlformats.org/officeDocument/2006/relationships/image" Target="../media/image26.svg"/></Relationships>
</file>

<file path=ppt/slides/_rels/slide58.xml.rels><?xml version="1.0" encoding="UTF-8" standalone="yes"?>
<Relationships xmlns="http://schemas.openxmlformats.org/package/2006/relationships"><Relationship Id="rId8" Type="http://schemas.openxmlformats.org/officeDocument/2006/relationships/tags" Target="../tags/tag165.xml"/><Relationship Id="rId13" Type="http://schemas.openxmlformats.org/officeDocument/2006/relationships/tags" Target="../tags/tag170.xml"/><Relationship Id="rId3" Type="http://schemas.openxmlformats.org/officeDocument/2006/relationships/tags" Target="../tags/tag160.xml"/><Relationship Id="rId7" Type="http://schemas.openxmlformats.org/officeDocument/2006/relationships/tags" Target="../tags/tag164.xml"/><Relationship Id="rId12" Type="http://schemas.openxmlformats.org/officeDocument/2006/relationships/tags" Target="../tags/tag169.xml"/><Relationship Id="rId17" Type="http://schemas.openxmlformats.org/officeDocument/2006/relationships/image" Target="../media/image36.png"/><Relationship Id="rId2" Type="http://schemas.openxmlformats.org/officeDocument/2006/relationships/tags" Target="../tags/tag159.xml"/><Relationship Id="rId16" Type="http://schemas.openxmlformats.org/officeDocument/2006/relationships/image" Target="../media/image26.svg"/><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tags" Target="../tags/tag168.xml"/><Relationship Id="rId5" Type="http://schemas.openxmlformats.org/officeDocument/2006/relationships/tags" Target="../tags/tag162.xml"/><Relationship Id="rId15" Type="http://schemas.openxmlformats.org/officeDocument/2006/relationships/image" Target="../media/image25.png"/><Relationship Id="rId10" Type="http://schemas.openxmlformats.org/officeDocument/2006/relationships/tags" Target="../tags/tag167.xml"/><Relationship Id="rId4" Type="http://schemas.openxmlformats.org/officeDocument/2006/relationships/tags" Target="../tags/tag161.xml"/><Relationship Id="rId9" Type="http://schemas.openxmlformats.org/officeDocument/2006/relationships/tags" Target="../tags/tag166.xml"/><Relationship Id="rId1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73.xml"/><Relationship Id="rId7" Type="http://schemas.openxmlformats.org/officeDocument/2006/relationships/slideLayout" Target="../slideLayouts/slideLayout7.xml"/><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tags" Target="../tags/tag176.xml"/><Relationship Id="rId5" Type="http://schemas.openxmlformats.org/officeDocument/2006/relationships/tags" Target="../tags/tag175.xml"/><Relationship Id="rId4" Type="http://schemas.openxmlformats.org/officeDocument/2006/relationships/tags" Target="../tags/tag174.xml"/><Relationship Id="rId9" Type="http://schemas.openxmlformats.org/officeDocument/2006/relationships/image" Target="../media/image26.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tags" Target="../tags/tag184.xml"/><Relationship Id="rId13" Type="http://schemas.openxmlformats.org/officeDocument/2006/relationships/slideLayout" Target="../slideLayouts/slideLayout7.xml"/><Relationship Id="rId3" Type="http://schemas.openxmlformats.org/officeDocument/2006/relationships/tags" Target="../tags/tag179.xml"/><Relationship Id="rId7" Type="http://schemas.openxmlformats.org/officeDocument/2006/relationships/tags" Target="../tags/tag183.xml"/><Relationship Id="rId12" Type="http://schemas.openxmlformats.org/officeDocument/2006/relationships/tags" Target="../tags/tag188.xml"/><Relationship Id="rId2" Type="http://schemas.openxmlformats.org/officeDocument/2006/relationships/tags" Target="../tags/tag178.xml"/><Relationship Id="rId16" Type="http://schemas.openxmlformats.org/officeDocument/2006/relationships/image" Target="../media/image37.png"/><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tags" Target="../tags/tag187.xml"/><Relationship Id="rId5" Type="http://schemas.openxmlformats.org/officeDocument/2006/relationships/tags" Target="../tags/tag181.xml"/><Relationship Id="rId15" Type="http://schemas.openxmlformats.org/officeDocument/2006/relationships/image" Target="../media/image26.svg"/><Relationship Id="rId10" Type="http://schemas.openxmlformats.org/officeDocument/2006/relationships/tags" Target="../tags/tag186.xml"/><Relationship Id="rId4" Type="http://schemas.openxmlformats.org/officeDocument/2006/relationships/tags" Target="../tags/tag180.xml"/><Relationship Id="rId9" Type="http://schemas.openxmlformats.org/officeDocument/2006/relationships/tags" Target="../tags/tag185.xml"/><Relationship Id="rId14" Type="http://schemas.openxmlformats.org/officeDocument/2006/relationships/image" Target="../media/image25.png"/></Relationships>
</file>

<file path=ppt/slides/_rels/slide6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91.xml"/><Relationship Id="rId7" Type="http://schemas.openxmlformats.org/officeDocument/2006/relationships/image" Target="../media/image25.png"/><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slideLayout" Target="../slideLayouts/slideLayout7.xml"/><Relationship Id="rId5" Type="http://schemas.openxmlformats.org/officeDocument/2006/relationships/tags" Target="../tags/tag193.xml"/><Relationship Id="rId4" Type="http://schemas.openxmlformats.org/officeDocument/2006/relationships/tags" Target="../tags/tag192.xml"/></Relationships>
</file>

<file path=ppt/slides/_rels/slide62.xml.rels><?xml version="1.0" encoding="UTF-8" standalone="yes"?>
<Relationships xmlns="http://schemas.openxmlformats.org/package/2006/relationships"><Relationship Id="rId8" Type="http://schemas.openxmlformats.org/officeDocument/2006/relationships/tags" Target="../tags/tag201.xml"/><Relationship Id="rId13" Type="http://schemas.openxmlformats.org/officeDocument/2006/relationships/tags" Target="../tags/tag206.xml"/><Relationship Id="rId3" Type="http://schemas.openxmlformats.org/officeDocument/2006/relationships/tags" Target="../tags/tag196.xml"/><Relationship Id="rId7" Type="http://schemas.openxmlformats.org/officeDocument/2006/relationships/tags" Target="../tags/tag200.xml"/><Relationship Id="rId12" Type="http://schemas.openxmlformats.org/officeDocument/2006/relationships/tags" Target="../tags/tag205.xml"/><Relationship Id="rId17" Type="http://schemas.openxmlformats.org/officeDocument/2006/relationships/image" Target="../media/image38.png"/><Relationship Id="rId2" Type="http://schemas.openxmlformats.org/officeDocument/2006/relationships/tags" Target="../tags/tag195.xml"/><Relationship Id="rId16" Type="http://schemas.openxmlformats.org/officeDocument/2006/relationships/image" Target="../media/image26.svg"/><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tags" Target="../tags/tag204.xml"/><Relationship Id="rId5" Type="http://schemas.openxmlformats.org/officeDocument/2006/relationships/tags" Target="../tags/tag198.xml"/><Relationship Id="rId15" Type="http://schemas.openxmlformats.org/officeDocument/2006/relationships/image" Target="../media/image25.png"/><Relationship Id="rId10" Type="http://schemas.openxmlformats.org/officeDocument/2006/relationships/tags" Target="../tags/tag203.xml"/><Relationship Id="rId4" Type="http://schemas.openxmlformats.org/officeDocument/2006/relationships/tags" Target="../tags/tag197.xml"/><Relationship Id="rId9" Type="http://schemas.openxmlformats.org/officeDocument/2006/relationships/tags" Target="../tags/tag202.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214.xml"/><Relationship Id="rId13" Type="http://schemas.openxmlformats.org/officeDocument/2006/relationships/slideLayout" Target="../slideLayouts/slideLayout7.xml"/><Relationship Id="rId3" Type="http://schemas.openxmlformats.org/officeDocument/2006/relationships/tags" Target="../tags/tag209.xml"/><Relationship Id="rId7" Type="http://schemas.openxmlformats.org/officeDocument/2006/relationships/tags" Target="../tags/tag213.xml"/><Relationship Id="rId12" Type="http://schemas.openxmlformats.org/officeDocument/2006/relationships/tags" Target="../tags/tag218.xml"/><Relationship Id="rId2" Type="http://schemas.openxmlformats.org/officeDocument/2006/relationships/tags" Target="../tags/tag208.xml"/><Relationship Id="rId1" Type="http://schemas.openxmlformats.org/officeDocument/2006/relationships/tags" Target="../tags/tag207.xml"/><Relationship Id="rId6" Type="http://schemas.openxmlformats.org/officeDocument/2006/relationships/tags" Target="../tags/tag212.xml"/><Relationship Id="rId11" Type="http://schemas.openxmlformats.org/officeDocument/2006/relationships/tags" Target="../tags/tag217.xml"/><Relationship Id="rId5" Type="http://schemas.openxmlformats.org/officeDocument/2006/relationships/tags" Target="../tags/tag211.xml"/><Relationship Id="rId15" Type="http://schemas.openxmlformats.org/officeDocument/2006/relationships/image" Target="../media/image26.svg"/><Relationship Id="rId10" Type="http://schemas.openxmlformats.org/officeDocument/2006/relationships/tags" Target="../tags/tag216.xml"/><Relationship Id="rId4" Type="http://schemas.openxmlformats.org/officeDocument/2006/relationships/tags" Target="../tags/tag210.xml"/><Relationship Id="rId9" Type="http://schemas.openxmlformats.org/officeDocument/2006/relationships/tags" Target="../tags/tag215.xml"/><Relationship Id="rId14" Type="http://schemas.openxmlformats.org/officeDocument/2006/relationships/image" Target="../media/image25.png"/></Relationships>
</file>

<file path=ppt/slides/_rels/slide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226.xml"/><Relationship Id="rId13" Type="http://schemas.openxmlformats.org/officeDocument/2006/relationships/image" Target="../media/image26.svg"/><Relationship Id="rId3" Type="http://schemas.openxmlformats.org/officeDocument/2006/relationships/tags" Target="../tags/tag221.xml"/><Relationship Id="rId7" Type="http://schemas.openxmlformats.org/officeDocument/2006/relationships/tags" Target="../tags/tag225.xml"/><Relationship Id="rId12" Type="http://schemas.openxmlformats.org/officeDocument/2006/relationships/image" Target="../media/image25.png"/><Relationship Id="rId2" Type="http://schemas.openxmlformats.org/officeDocument/2006/relationships/tags" Target="../tags/tag220.xml"/><Relationship Id="rId1" Type="http://schemas.openxmlformats.org/officeDocument/2006/relationships/tags" Target="../tags/tag219.xml"/><Relationship Id="rId6" Type="http://schemas.openxmlformats.org/officeDocument/2006/relationships/tags" Target="../tags/tag224.xml"/><Relationship Id="rId11" Type="http://schemas.openxmlformats.org/officeDocument/2006/relationships/slideLayout" Target="../slideLayouts/slideLayout7.xml"/><Relationship Id="rId5" Type="http://schemas.openxmlformats.org/officeDocument/2006/relationships/tags" Target="../tags/tag223.xml"/><Relationship Id="rId10" Type="http://schemas.openxmlformats.org/officeDocument/2006/relationships/tags" Target="../tags/tag228.xml"/><Relationship Id="rId4" Type="http://schemas.openxmlformats.org/officeDocument/2006/relationships/tags" Target="../tags/tag222.xml"/><Relationship Id="rId9" Type="http://schemas.openxmlformats.org/officeDocument/2006/relationships/tags" Target="../tags/tag227.xml"/></Relationships>
</file>

<file path=ppt/slides/_rels/slide66.xml.rels><?xml version="1.0" encoding="UTF-8" standalone="yes"?>
<Relationships xmlns="http://schemas.openxmlformats.org/package/2006/relationships"><Relationship Id="rId8" Type="http://schemas.openxmlformats.org/officeDocument/2006/relationships/tags" Target="../tags/tag236.xml"/><Relationship Id="rId13" Type="http://schemas.openxmlformats.org/officeDocument/2006/relationships/image" Target="../media/image26.svg"/><Relationship Id="rId3" Type="http://schemas.openxmlformats.org/officeDocument/2006/relationships/tags" Target="../tags/tag231.xml"/><Relationship Id="rId7" Type="http://schemas.openxmlformats.org/officeDocument/2006/relationships/tags" Target="../tags/tag235.xml"/><Relationship Id="rId12" Type="http://schemas.openxmlformats.org/officeDocument/2006/relationships/image" Target="../media/image25.png"/><Relationship Id="rId2" Type="http://schemas.openxmlformats.org/officeDocument/2006/relationships/tags" Target="../tags/tag230.xml"/><Relationship Id="rId1" Type="http://schemas.openxmlformats.org/officeDocument/2006/relationships/tags" Target="../tags/tag229.xml"/><Relationship Id="rId6" Type="http://schemas.openxmlformats.org/officeDocument/2006/relationships/tags" Target="../tags/tag234.xml"/><Relationship Id="rId11" Type="http://schemas.openxmlformats.org/officeDocument/2006/relationships/slideLayout" Target="../slideLayouts/slideLayout7.xml"/><Relationship Id="rId5" Type="http://schemas.openxmlformats.org/officeDocument/2006/relationships/tags" Target="../tags/tag233.xml"/><Relationship Id="rId10" Type="http://schemas.openxmlformats.org/officeDocument/2006/relationships/tags" Target="../tags/tag238.xml"/><Relationship Id="rId4" Type="http://schemas.openxmlformats.org/officeDocument/2006/relationships/tags" Target="../tags/tag232.xml"/><Relationship Id="rId9" Type="http://schemas.openxmlformats.org/officeDocument/2006/relationships/tags" Target="../tags/tag237.xml"/><Relationship Id="rId14" Type="http://schemas.openxmlformats.org/officeDocument/2006/relationships/image" Target="../media/image18.png"/></Relationships>
</file>

<file path=ppt/slides/_rels/slide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39.xml"/><Relationship Id="rId5" Type="http://schemas.openxmlformats.org/officeDocument/2006/relationships/image" Target="../media/image30.jpeg"/><Relationship Id="rId4" Type="http://schemas.openxmlformats.org/officeDocument/2006/relationships/image" Target="../media/image26.svg"/></Relationships>
</file>

<file path=ppt/slides/_rels/slide6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40.xml"/><Relationship Id="rId4"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7.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6.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5.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8.png"/></Relationships>
</file>

<file path=ppt/slides/_rels/slide7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41.xml"/><Relationship Id="rId4" Type="http://schemas.openxmlformats.org/officeDocument/2006/relationships/image" Target="../media/image26.svg"/></Relationships>
</file>

<file path=ppt/slides/_rels/slide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tags" Target="../tags/tag249.xml"/><Relationship Id="rId13" Type="http://schemas.openxmlformats.org/officeDocument/2006/relationships/image" Target="../media/image55.png"/><Relationship Id="rId3" Type="http://schemas.openxmlformats.org/officeDocument/2006/relationships/tags" Target="../tags/tag244.xml"/><Relationship Id="rId7" Type="http://schemas.openxmlformats.org/officeDocument/2006/relationships/tags" Target="../tags/tag248.xml"/><Relationship Id="rId12" Type="http://schemas.openxmlformats.org/officeDocument/2006/relationships/image" Target="../media/image26.svg"/><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tags" Target="../tags/tag247.xml"/><Relationship Id="rId11" Type="http://schemas.openxmlformats.org/officeDocument/2006/relationships/image" Target="../media/image25.png"/><Relationship Id="rId5" Type="http://schemas.openxmlformats.org/officeDocument/2006/relationships/tags" Target="../tags/tag246.xml"/><Relationship Id="rId10" Type="http://schemas.openxmlformats.org/officeDocument/2006/relationships/slideLayout" Target="../slideLayouts/slideLayout7.xml"/><Relationship Id="rId4" Type="http://schemas.openxmlformats.org/officeDocument/2006/relationships/tags" Target="../tags/tag245.xml"/><Relationship Id="rId9" Type="http://schemas.openxmlformats.org/officeDocument/2006/relationships/tags" Target="../tags/tag250.xml"/><Relationship Id="rId14" Type="http://schemas.openxmlformats.org/officeDocument/2006/relationships/image" Target="../media/image56.png"/></Relationships>
</file>

<file path=ppt/slides/_rels/slide73.xml.rels><?xml version="1.0" encoding="UTF-8" standalone="yes"?>
<Relationships xmlns="http://schemas.openxmlformats.org/package/2006/relationships"><Relationship Id="rId8" Type="http://schemas.openxmlformats.org/officeDocument/2006/relationships/tags" Target="../tags/tag258.xml"/><Relationship Id="rId13" Type="http://schemas.openxmlformats.org/officeDocument/2006/relationships/image" Target="../media/image57.png"/><Relationship Id="rId3" Type="http://schemas.openxmlformats.org/officeDocument/2006/relationships/tags" Target="../tags/tag253.xml"/><Relationship Id="rId7" Type="http://schemas.openxmlformats.org/officeDocument/2006/relationships/tags" Target="../tags/tag257.xml"/><Relationship Id="rId12" Type="http://schemas.openxmlformats.org/officeDocument/2006/relationships/image" Target="../media/image26.svg"/><Relationship Id="rId2" Type="http://schemas.openxmlformats.org/officeDocument/2006/relationships/tags" Target="../tags/tag252.xml"/><Relationship Id="rId1" Type="http://schemas.openxmlformats.org/officeDocument/2006/relationships/tags" Target="../tags/tag251.xml"/><Relationship Id="rId6" Type="http://schemas.openxmlformats.org/officeDocument/2006/relationships/tags" Target="../tags/tag256.xml"/><Relationship Id="rId11" Type="http://schemas.openxmlformats.org/officeDocument/2006/relationships/image" Target="../media/image25.png"/><Relationship Id="rId5" Type="http://schemas.openxmlformats.org/officeDocument/2006/relationships/tags" Target="../tags/tag255.xml"/><Relationship Id="rId10" Type="http://schemas.openxmlformats.org/officeDocument/2006/relationships/slideLayout" Target="../slideLayouts/slideLayout7.xml"/><Relationship Id="rId4" Type="http://schemas.openxmlformats.org/officeDocument/2006/relationships/tags" Target="../tags/tag254.xml"/><Relationship Id="rId9" Type="http://schemas.openxmlformats.org/officeDocument/2006/relationships/tags" Target="../tags/tag259.xml"/><Relationship Id="rId14" Type="http://schemas.openxmlformats.org/officeDocument/2006/relationships/image" Target="../media/image58.png"/></Relationships>
</file>

<file path=ppt/slides/_rels/slide74.xml.rels><?xml version="1.0" encoding="UTF-8" standalone="yes"?>
<Relationships xmlns="http://schemas.openxmlformats.org/package/2006/relationships"><Relationship Id="rId8" Type="http://schemas.openxmlformats.org/officeDocument/2006/relationships/tags" Target="../tags/tag267.xml"/><Relationship Id="rId13" Type="http://schemas.openxmlformats.org/officeDocument/2006/relationships/image" Target="../media/image26.svg"/><Relationship Id="rId3" Type="http://schemas.openxmlformats.org/officeDocument/2006/relationships/tags" Target="../tags/tag262.xml"/><Relationship Id="rId7" Type="http://schemas.openxmlformats.org/officeDocument/2006/relationships/tags" Target="../tags/tag266.xml"/><Relationship Id="rId12" Type="http://schemas.openxmlformats.org/officeDocument/2006/relationships/image" Target="../media/image25.png"/><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tags" Target="../tags/tag265.xml"/><Relationship Id="rId11" Type="http://schemas.openxmlformats.org/officeDocument/2006/relationships/slideLayout" Target="../slideLayouts/slideLayout7.xml"/><Relationship Id="rId5" Type="http://schemas.openxmlformats.org/officeDocument/2006/relationships/tags" Target="../tags/tag264.xml"/><Relationship Id="rId10" Type="http://schemas.openxmlformats.org/officeDocument/2006/relationships/tags" Target="../tags/tag269.xml"/><Relationship Id="rId4" Type="http://schemas.openxmlformats.org/officeDocument/2006/relationships/tags" Target="../tags/tag263.xml"/><Relationship Id="rId9" Type="http://schemas.openxmlformats.org/officeDocument/2006/relationships/tags" Target="../tags/tag268.xml"/><Relationship Id="rId14" Type="http://schemas.openxmlformats.org/officeDocument/2006/relationships/image" Target="../media/image18.png"/></Relationships>
</file>

<file path=ppt/slides/_rels/slide75.xml.rels><?xml version="1.0" encoding="UTF-8" standalone="yes"?>
<Relationships xmlns="http://schemas.openxmlformats.org/package/2006/relationships"><Relationship Id="rId8" Type="http://schemas.openxmlformats.org/officeDocument/2006/relationships/tags" Target="../tags/tag277.xml"/><Relationship Id="rId13" Type="http://schemas.openxmlformats.org/officeDocument/2006/relationships/image" Target="../media/image26.svg"/><Relationship Id="rId3" Type="http://schemas.openxmlformats.org/officeDocument/2006/relationships/tags" Target="../tags/tag272.xml"/><Relationship Id="rId7" Type="http://schemas.openxmlformats.org/officeDocument/2006/relationships/tags" Target="../tags/tag276.xml"/><Relationship Id="rId12" Type="http://schemas.openxmlformats.org/officeDocument/2006/relationships/image" Target="../media/image25.png"/><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tags" Target="../tags/tag275.xml"/><Relationship Id="rId11" Type="http://schemas.openxmlformats.org/officeDocument/2006/relationships/slideLayout" Target="../slideLayouts/slideLayout7.xml"/><Relationship Id="rId5" Type="http://schemas.openxmlformats.org/officeDocument/2006/relationships/tags" Target="../tags/tag274.xml"/><Relationship Id="rId15" Type="http://schemas.openxmlformats.org/officeDocument/2006/relationships/image" Target="../media/image59.png"/><Relationship Id="rId10" Type="http://schemas.openxmlformats.org/officeDocument/2006/relationships/tags" Target="../tags/tag279.xml"/><Relationship Id="rId4" Type="http://schemas.openxmlformats.org/officeDocument/2006/relationships/tags" Target="../tags/tag273.xml"/><Relationship Id="rId9" Type="http://schemas.openxmlformats.org/officeDocument/2006/relationships/tags" Target="../tags/tag278.xml"/><Relationship Id="rId14" Type="http://schemas.openxmlformats.org/officeDocument/2006/relationships/image" Target="../media/image18.png"/></Relationships>
</file>

<file path=ppt/slides/_rels/slide76.xml.rels><?xml version="1.0" encoding="UTF-8" standalone="yes"?>
<Relationships xmlns="http://schemas.openxmlformats.org/package/2006/relationships"><Relationship Id="rId8" Type="http://schemas.openxmlformats.org/officeDocument/2006/relationships/tags" Target="../tags/tag287.xml"/><Relationship Id="rId13" Type="http://schemas.openxmlformats.org/officeDocument/2006/relationships/image" Target="../media/image26.svg"/><Relationship Id="rId3" Type="http://schemas.openxmlformats.org/officeDocument/2006/relationships/tags" Target="../tags/tag282.xml"/><Relationship Id="rId7" Type="http://schemas.openxmlformats.org/officeDocument/2006/relationships/tags" Target="../tags/tag286.xml"/><Relationship Id="rId12" Type="http://schemas.openxmlformats.org/officeDocument/2006/relationships/image" Target="../media/image25.png"/><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tags" Target="../tags/tag285.xml"/><Relationship Id="rId11" Type="http://schemas.openxmlformats.org/officeDocument/2006/relationships/slideLayout" Target="../slideLayouts/slideLayout7.xml"/><Relationship Id="rId5" Type="http://schemas.openxmlformats.org/officeDocument/2006/relationships/tags" Target="../tags/tag284.xml"/><Relationship Id="rId15" Type="http://schemas.openxmlformats.org/officeDocument/2006/relationships/image" Target="../media/image59.png"/><Relationship Id="rId10" Type="http://schemas.openxmlformats.org/officeDocument/2006/relationships/tags" Target="../tags/tag289.xml"/><Relationship Id="rId4" Type="http://schemas.openxmlformats.org/officeDocument/2006/relationships/tags" Target="../tags/tag283.xml"/><Relationship Id="rId9" Type="http://schemas.openxmlformats.org/officeDocument/2006/relationships/tags" Target="../tags/tag288.xml"/><Relationship Id="rId14" Type="http://schemas.openxmlformats.org/officeDocument/2006/relationships/image" Target="../media/image18.png"/></Relationships>
</file>

<file path=ppt/slides/_rels/slide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0.xml"/><Relationship Id="rId4" Type="http://schemas.openxmlformats.org/officeDocument/2006/relationships/image" Target="../media/image26.svg"/></Relationships>
</file>

<file path=ppt/slides/_rels/slide7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1.xml"/><Relationship Id="rId5" Type="http://schemas.openxmlformats.org/officeDocument/2006/relationships/image" Target="../media/image28.png"/><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2.xml"/><Relationship Id="rId5" Type="http://schemas.openxmlformats.org/officeDocument/2006/relationships/image" Target="../media/image28.png"/><Relationship Id="rId4" Type="http://schemas.openxmlformats.org/officeDocument/2006/relationships/image" Target="../media/image26.svg"/></Relationships>
</file>

<file path=ppt/slides/_rels/slide8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3.xml"/><Relationship Id="rId4" Type="http://schemas.openxmlformats.org/officeDocument/2006/relationships/image" Target="../media/image26.svg"/></Relationships>
</file>

<file path=ppt/slides/_rels/slide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4.xml"/><Relationship Id="rId5" Type="http://schemas.openxmlformats.org/officeDocument/2006/relationships/image" Target="../media/image28.png"/><Relationship Id="rId4" Type="http://schemas.openxmlformats.org/officeDocument/2006/relationships/image" Target="../media/image26.svg"/></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5.xml"/><Relationship Id="rId5" Type="http://schemas.openxmlformats.org/officeDocument/2006/relationships/image" Target="../media/image28.png"/><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6.xml"/><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7.xml"/><Relationship Id="rId5" Type="http://schemas.openxmlformats.org/officeDocument/2006/relationships/image" Target="../media/image28.png"/><Relationship Id="rId4" Type="http://schemas.openxmlformats.org/officeDocument/2006/relationships/image" Target="../media/image26.svg"/></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8.xml"/><Relationship Id="rId5" Type="http://schemas.openxmlformats.org/officeDocument/2006/relationships/image" Target="../media/image28.png"/><Relationship Id="rId4" Type="http://schemas.openxmlformats.org/officeDocument/2006/relationships/image" Target="../media/image26.svg"/></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9.xml"/><Relationship Id="rId4" Type="http://schemas.openxmlformats.org/officeDocument/2006/relationships/image" Target="../media/image26.svg"/></Relationships>
</file>

<file path=ppt/slides/_rels/slide8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0.xml"/><Relationship Id="rId5" Type="http://schemas.openxmlformats.org/officeDocument/2006/relationships/image" Target="../media/image28.png"/><Relationship Id="rId4" Type="http://schemas.openxmlformats.org/officeDocument/2006/relationships/image" Target="../media/image26.svg"/></Relationships>
</file>

<file path=ppt/slides/_rels/slide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1.xml"/><Relationship Id="rId5" Type="http://schemas.openxmlformats.org/officeDocument/2006/relationships/image" Target="../media/image28.pn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8.png"/><Relationship Id="rId4" Type="http://schemas.openxmlformats.org/officeDocument/2006/relationships/image" Target="../media/image26.svg"/></Relationships>
</file>

<file path=ppt/slides/_rels/slide9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2.xml"/><Relationship Id="rId4" Type="http://schemas.openxmlformats.org/officeDocument/2006/relationships/image" Target="../media/image26.svg"/></Relationships>
</file>

<file path=ppt/slides/_rels/slide9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3.xml"/><Relationship Id="rId5" Type="http://schemas.openxmlformats.org/officeDocument/2006/relationships/image" Target="../media/image28.png"/><Relationship Id="rId4" Type="http://schemas.openxmlformats.org/officeDocument/2006/relationships/image" Target="../media/image26.svg"/></Relationships>
</file>

<file path=ppt/slides/_rels/slide9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4.xml"/><Relationship Id="rId5" Type="http://schemas.openxmlformats.org/officeDocument/2006/relationships/image" Target="../media/image28.png"/><Relationship Id="rId4" Type="http://schemas.openxmlformats.org/officeDocument/2006/relationships/image" Target="../media/image26.svg"/></Relationships>
</file>

<file path=ppt/slides/_rels/slide9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0.png"/><Relationship Id="rId2" Type="http://schemas.openxmlformats.org/officeDocument/2006/relationships/tags" Target="../tags/tag306.xml"/><Relationship Id="rId1" Type="http://schemas.openxmlformats.org/officeDocument/2006/relationships/tags" Target="../tags/tag305.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0.png"/><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9.xml"/><Relationship Id="rId5" Type="http://schemas.openxmlformats.org/officeDocument/2006/relationships/image" Target="../media/image60.png"/><Relationship Id="rId4" Type="http://schemas.openxmlformats.org/officeDocument/2006/relationships/image" Target="../media/image26.svg"/></Relationships>
</file>

<file path=ppt/slides/_rels/slide9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0.xml"/><Relationship Id="rId5" Type="http://schemas.openxmlformats.org/officeDocument/2006/relationships/image" Target="../media/image60.png"/><Relationship Id="rId4" Type="http://schemas.openxmlformats.org/officeDocument/2006/relationships/image" Target="../media/image26.svg"/></Relationships>
</file>

<file path=ppt/slides/_rels/slide9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a:t>
            </a:r>
            <a:r>
              <a:rPr lang="fr-FR" sz="2800" b="1">
                <a:solidFill>
                  <a:srgbClr val="FFC000"/>
                </a:solidFill>
              </a:rPr>
              <a:t>: </a:t>
            </a:r>
            <a:r>
              <a:rPr lang="fr-FR" sz="3600" b="1">
                <a:solidFill>
                  <a:srgbClr val="FFC000"/>
                </a:solidFill>
              </a:rPr>
              <a:t>1</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84775"/>
          </a:xfrm>
          <a:prstGeom prst="rect">
            <a:avLst/>
          </a:prstGeom>
          <a:noFill/>
        </p:spPr>
        <p:txBody>
          <a:bodyPr wrap="square" rtlCol="0">
            <a:spAutoFit/>
          </a:bodyPr>
          <a:lstStyle/>
          <a:p>
            <a:r>
              <a:rPr lang="fr-FR" sz="3200" b="1" dirty="0">
                <a:solidFill>
                  <a:srgbClr val="E1A346"/>
                </a:solidFill>
              </a:rPr>
              <a:t>Séance : 8</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                                                                     lundi</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Bonjour. On commence la séance par la dictée. </a:t>
            </a:r>
          </a:p>
        </p:txBody>
      </p:sp>
      <p:pic>
        <p:nvPicPr>
          <p:cNvPr id="11" name="Image 10">
            <a:extLst>
              <a:ext uri="{FF2B5EF4-FFF2-40B4-BE49-F238E27FC236}">
                <a16:creationId xmlns:a16="http://schemas.microsoft.com/office/drawing/2014/main" id="{393B85C8-4ADF-E4AD-9922-206D18A831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5231" y="2515499"/>
            <a:ext cx="1738023" cy="1136328"/>
          </a:xfrm>
          <a:prstGeom prst="rect">
            <a:avLst/>
          </a:prstGeom>
        </p:spPr>
      </p:pic>
      <p:pic>
        <p:nvPicPr>
          <p:cNvPr id="5" name="Image 4">
            <a:extLst>
              <a:ext uri="{FF2B5EF4-FFF2-40B4-BE49-F238E27FC236}">
                <a16:creationId xmlns:a16="http://schemas.microsoft.com/office/drawing/2014/main" id="{B2DCEC96-89A7-C4BC-5CDA-014D1DFBA4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49260" y="2525252"/>
            <a:ext cx="1452324" cy="977970"/>
          </a:xfrm>
          <a:prstGeom prst="rect">
            <a:avLst/>
          </a:prstGeom>
        </p:spPr>
      </p:pic>
      <p:pic>
        <p:nvPicPr>
          <p:cNvPr id="6" name="Image 5">
            <a:extLst>
              <a:ext uri="{FF2B5EF4-FFF2-40B4-BE49-F238E27FC236}">
                <a16:creationId xmlns:a16="http://schemas.microsoft.com/office/drawing/2014/main" id="{48CBAD28-6830-86A5-F49F-E0CC9A1103B4}"/>
              </a:ext>
            </a:extLst>
          </p:cNvPr>
          <p:cNvPicPr>
            <a:picLocks noChangeAspect="1"/>
          </p:cNvPicPr>
          <p:nvPr/>
        </p:nvPicPr>
        <p:blipFill>
          <a:blip r:embed="rId8"/>
          <a:stretch>
            <a:fillRect/>
          </a:stretch>
        </p:blipFill>
        <p:spPr>
          <a:xfrm>
            <a:off x="5998715" y="2164614"/>
            <a:ext cx="1291054" cy="1345035"/>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4C4B9AFA-2D59-6531-E1B0-D13CFC24EB1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2" name="Image 1">
            <a:extLst>
              <a:ext uri="{FF2B5EF4-FFF2-40B4-BE49-F238E27FC236}">
                <a16:creationId xmlns:a16="http://schemas.microsoft.com/office/drawing/2014/main" id="{CF918142-CA3E-5AA2-1BAC-03DE4EBC15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9260" y="2525251"/>
            <a:ext cx="3424176" cy="2305781"/>
          </a:xfrm>
          <a:prstGeom prst="rect">
            <a:avLst/>
          </a:prstGeom>
        </p:spPr>
      </p:pic>
    </p:spTree>
    <p:extLst>
      <p:ext uri="{BB962C8B-B14F-4D97-AF65-F5344CB8AC3E}">
        <p14:creationId xmlns:p14="http://schemas.microsoft.com/office/powerpoint/2010/main" val="3216935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09808" y="1192618"/>
            <a:ext cx="7500348" cy="4304173"/>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a:t>
            </a:r>
            <a:r>
              <a:rPr lang="fr-FR" sz="1500" b="1" dirty="0" err="1">
                <a:solidFill>
                  <a:prstClr val="white">
                    <a:lumMod val="65000"/>
                  </a:prstClr>
                </a:solidFill>
                <a:latin typeface="Dosis" pitchFamily="2" charset="0"/>
              </a:rPr>
              <a:t>am</a:t>
            </a:r>
            <a:r>
              <a:rPr lang="fr-FR" sz="1500" b="1" dirty="0">
                <a:solidFill>
                  <a:prstClr val="white">
                    <a:lumMod val="65000"/>
                  </a:prstClr>
                </a:solidFill>
                <a:latin typeface="Dosis" pitchFamily="2" charset="0"/>
              </a:rPr>
              <a:t>-bu-lance.  ambulance. Corrigez..</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2613313" y="2935946"/>
            <a:ext cx="4561609"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Une ambulance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a:solidFill>
                  <a:prstClr val="white">
                    <a:lumMod val="65000"/>
                  </a:prstClr>
                </a:solidFill>
                <a:latin typeface="Dosis" pitchFamily="2" charset="0"/>
              </a:rPr>
              <a:t>Levez les ardoises .</a:t>
            </a:r>
            <a:endParaRPr lang="fr-FR" sz="1500" b="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37309865-2CAE-D206-84A9-F4F10061167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6" name="Image 5">
            <a:extLst>
              <a:ext uri="{FF2B5EF4-FFF2-40B4-BE49-F238E27FC236}">
                <a16:creationId xmlns:a16="http://schemas.microsoft.com/office/drawing/2014/main" id="{0788DFF6-0E6F-3800-C5F2-10C9341494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78697" y="2170529"/>
            <a:ext cx="3186605" cy="2083418"/>
          </a:xfrm>
          <a:prstGeom prst="rect">
            <a:avLst/>
          </a:prstGeom>
        </p:spPr>
      </p:pic>
    </p:spTree>
    <p:extLst>
      <p:ext uri="{BB962C8B-B14F-4D97-AF65-F5344CB8AC3E}">
        <p14:creationId xmlns:p14="http://schemas.microsoft.com/office/powerpoint/2010/main" val="3647542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B61A1-4B11-4CD1-2129-A719D40BF2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159C9E1-235E-7744-2085-45585D46E11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A8B22DD-E2FE-2AB4-3E29-B8CE8F82771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A9CD2F-7B3E-90E1-D646-CC10E23D310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E5511EE-8361-F171-1455-1762A66CFB89}"/>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DFFB162D-95A3-2BA1-5D48-73A803AFCE1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DF4770DA-EBA7-9A14-7F26-F4272F01E2F4}"/>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C2893E-2025-0666-6AB2-3446523C8E3E}"/>
              </a:ext>
            </a:extLst>
          </p:cNvPr>
          <p:cNvSpPr txBox="1"/>
          <p:nvPr/>
        </p:nvSpPr>
        <p:spPr>
          <a:xfrm>
            <a:off x="1009807" y="319461"/>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a:t>
            </a:r>
            <a:r>
              <a:rPr lang="fr-FR" sz="1500" b="1" dirty="0" err="1">
                <a:solidFill>
                  <a:prstClr val="white">
                    <a:lumMod val="65000"/>
                  </a:prstClr>
                </a:solidFill>
                <a:latin typeface="Dosis" pitchFamily="2" charset="0"/>
              </a:rPr>
              <a:t>vian</a:t>
            </a:r>
            <a:r>
              <a:rPr lang="fr-FR" sz="1500" b="1" dirty="0">
                <a:solidFill>
                  <a:prstClr val="white">
                    <a:lumMod val="65000"/>
                  </a:prstClr>
                </a:solidFill>
                <a:latin typeface="Dosis" pitchFamily="2" charset="0"/>
              </a:rPr>
              <a:t>- de. Viande  Corrigez.</a:t>
            </a:r>
          </a:p>
        </p:txBody>
      </p:sp>
      <p:sp>
        <p:nvSpPr>
          <p:cNvPr id="9" name="ZoneTexte 8">
            <a:extLst>
              <a:ext uri="{FF2B5EF4-FFF2-40B4-BE49-F238E27FC236}">
                <a16:creationId xmlns:a16="http://schemas.microsoft.com/office/drawing/2014/main" id="{4BAC9B02-8403-4487-1E5E-F60A7CBA158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La viande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61142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A17-9C2B-7FAD-C175-E78FDE037C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CDA04B5-EFD6-9EEB-18AF-DB9FAC5AE6C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FBF5AE3-921C-4E59-A260-5DEE5B83940F}"/>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8AD700B-DD50-71C8-3692-B7B0AB9D3D86}"/>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806DA80A-6FEB-D2EE-C506-A45C9BC463A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69FE0FC-A34D-F036-75E0-C8EE2BD6E6C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780C626-CBCF-8E5D-3F7E-351434FA6E77}"/>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F890CB11-FB69-3B8D-C34B-95C8D607C4B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6" name="Image 5">
            <a:extLst>
              <a:ext uri="{FF2B5EF4-FFF2-40B4-BE49-F238E27FC236}">
                <a16:creationId xmlns:a16="http://schemas.microsoft.com/office/drawing/2014/main" id="{F1755C81-7E8E-BDDA-F63F-A24E0343CA10}"/>
              </a:ext>
            </a:extLst>
          </p:cNvPr>
          <p:cNvPicPr>
            <a:picLocks noChangeAspect="1"/>
          </p:cNvPicPr>
          <p:nvPr/>
        </p:nvPicPr>
        <p:blipFill>
          <a:blip r:embed="rId6"/>
          <a:stretch>
            <a:fillRect/>
          </a:stretch>
        </p:blipFill>
        <p:spPr>
          <a:xfrm>
            <a:off x="3173958" y="2051187"/>
            <a:ext cx="2868469" cy="2988404"/>
          </a:xfrm>
          <a:prstGeom prst="rect">
            <a:avLst/>
          </a:prstGeom>
        </p:spPr>
      </p:pic>
    </p:spTree>
    <p:extLst>
      <p:ext uri="{BB962C8B-B14F-4D97-AF65-F5344CB8AC3E}">
        <p14:creationId xmlns:p14="http://schemas.microsoft.com/office/powerpoint/2010/main" val="115419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09807" y="1278082"/>
            <a:ext cx="7011975" cy="3861405"/>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 Un den- </a:t>
            </a:r>
            <a:r>
              <a:rPr lang="fr-FR" sz="1500" b="1" dirty="0" err="1">
                <a:solidFill>
                  <a:prstClr val="white">
                    <a:lumMod val="65000"/>
                  </a:prstClr>
                </a:solidFill>
                <a:latin typeface="Dosis" pitchFamily="2" charset="0"/>
              </a:rPr>
              <a:t>tiste</a:t>
            </a:r>
            <a:r>
              <a:rPr lang="fr-FR" sz="1500" b="1" dirty="0">
                <a:solidFill>
                  <a:prstClr val="white">
                    <a:lumMod val="65000"/>
                  </a:prstClr>
                </a:solidFill>
                <a:latin typeface="Dosis" pitchFamily="2" charset="0"/>
              </a:rPr>
              <a:t>. dentiste. Corrigez. </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 dentiste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chez</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«chez»  Lisons ensemble « chez »</a:t>
            </a:r>
          </a:p>
        </p:txBody>
      </p:sp>
    </p:spTree>
    <p:extLst>
      <p:ext uri="{BB962C8B-B14F-4D97-AF65-F5344CB8AC3E}">
        <p14:creationId xmlns:p14="http://schemas.microsoft.com/office/powerpoint/2010/main" val="6432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B8845-EE66-9351-F91E-5291FB1DE24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AFFDD1-A190-E13A-2417-90D16811BC7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9584763-3737-2465-8D19-643261FA7BB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0AC84A-BD4B-61B5-B255-D7345F51BBD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279DA8DE-045E-A6C8-51F0-75D98C430CE5}"/>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 </a:t>
            </a:r>
            <a:r>
              <a:rPr lang="fr-FR" sz="1500" b="1" dirty="0">
                <a:solidFill>
                  <a:schemeClr val="bg2"/>
                </a:solidFill>
                <a:latin typeface="Dosis" pitchFamily="2" charset="0"/>
              </a:rPr>
              <a:t>lundi</a:t>
            </a:r>
            <a:r>
              <a:rPr lang="fr-FR" sz="1500" b="1" dirty="0">
                <a:solidFill>
                  <a:prstClr val="white">
                    <a:lumMod val="65000"/>
                  </a:prstClr>
                </a:solidFill>
                <a:latin typeface="Dosis" pitchFamily="2" charset="0"/>
              </a:rPr>
              <a:t> ».</a:t>
            </a:r>
          </a:p>
        </p:txBody>
      </p:sp>
      <p:sp>
        <p:nvSpPr>
          <p:cNvPr id="22" name="Freeform 8">
            <a:extLst>
              <a:ext uri="{FF2B5EF4-FFF2-40B4-BE49-F238E27FC236}">
                <a16:creationId xmlns:a16="http://schemas.microsoft.com/office/drawing/2014/main" id="{32EAA223-E427-7570-616E-B0D91B2E7E76}"/>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AD329703-3054-CE77-4302-B625093F232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48D638CB-688D-B5A8-83EA-6CF5B38FA09E}"/>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33761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90502" y="37845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Corrigez.</a:t>
            </a:r>
          </a:p>
        </p:txBody>
      </p:sp>
      <p:pic>
        <p:nvPicPr>
          <p:cNvPr id="8" name="Image 7">
            <a:extLst>
              <a:ext uri="{FF2B5EF4-FFF2-40B4-BE49-F238E27FC236}">
                <a16:creationId xmlns:a16="http://schemas.microsoft.com/office/drawing/2014/main" id="{EB84EDAE-028C-1061-8FCF-BC2002D8F73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041013" y="1155718"/>
            <a:ext cx="5618316" cy="3796957"/>
          </a:xfrm>
          <a:prstGeom prst="rect">
            <a:avLst/>
          </a:prstGeom>
        </p:spPr>
      </p:pic>
      <p:sp>
        <p:nvSpPr>
          <p:cNvPr id="9" name="ZoneTexte 8">
            <a:extLst>
              <a:ext uri="{FF2B5EF4-FFF2-40B4-BE49-F238E27FC236}">
                <a16:creationId xmlns:a16="http://schemas.microsoft.com/office/drawing/2014/main" id="{DE4901AD-D993-4D6B-7B1D-7161D27D08D4}"/>
              </a:ext>
            </a:extLst>
          </p:cNvPr>
          <p:cNvSpPr txBox="1"/>
          <p:nvPr/>
        </p:nvSpPr>
        <p:spPr>
          <a:xfrm>
            <a:off x="3130468" y="2556387"/>
            <a:ext cx="3516137"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lundi</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370566" y="1983948"/>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43380" y="2348786"/>
            <a:ext cx="7556956" cy="1093889"/>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cinq - grimper- main - peintre- magicien- mécanicien- médecin– lapin  </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DA4C66EA-5BC1-E180-60C8-281036F78B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45984" y="2746122"/>
            <a:ext cx="1438723" cy="1342666"/>
          </a:xfrm>
          <a:prstGeom prst="rect">
            <a:avLst/>
          </a:prstGeom>
        </p:spPr>
      </p:pic>
      <p:pic>
        <p:nvPicPr>
          <p:cNvPr id="11" name="Image 10">
            <a:extLst>
              <a:ext uri="{FF2B5EF4-FFF2-40B4-BE49-F238E27FC236}">
                <a16:creationId xmlns:a16="http://schemas.microsoft.com/office/drawing/2014/main" id="{48A95DAC-2C46-87C0-F478-38A87A1AD9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2120" y="2770025"/>
            <a:ext cx="933836" cy="1094842"/>
          </a:xfrm>
          <a:prstGeom prst="rect">
            <a:avLst/>
          </a:prstGeom>
        </p:spPr>
      </p:pic>
      <p:pic>
        <p:nvPicPr>
          <p:cNvPr id="19" name="Image 18">
            <a:extLst>
              <a:ext uri="{FF2B5EF4-FFF2-40B4-BE49-F238E27FC236}">
                <a16:creationId xmlns:a16="http://schemas.microsoft.com/office/drawing/2014/main" id="{5D5D006D-4F32-4C8C-BF9C-49DDFBFBA1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53369" y="2886181"/>
            <a:ext cx="1176783" cy="862529"/>
          </a:xfrm>
          <a:prstGeom prst="rect">
            <a:avLst/>
          </a:prstGeom>
        </p:spPr>
      </p:pic>
      <p:pic>
        <p:nvPicPr>
          <p:cNvPr id="26" name="Image 25">
            <a:extLst>
              <a:ext uri="{FF2B5EF4-FFF2-40B4-BE49-F238E27FC236}">
                <a16:creationId xmlns:a16="http://schemas.microsoft.com/office/drawing/2014/main" id="{B40AEA19-33DC-F94A-7FB4-01294B763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0344" y="2628900"/>
            <a:ext cx="1661064" cy="1459888"/>
          </a:xfrm>
          <a:prstGeom prst="rect">
            <a:avLst/>
          </a:prstGeom>
        </p:spPr>
      </p:pic>
      <p:pic>
        <p:nvPicPr>
          <p:cNvPr id="28" name="Image 27">
            <a:extLst>
              <a:ext uri="{FF2B5EF4-FFF2-40B4-BE49-F238E27FC236}">
                <a16:creationId xmlns:a16="http://schemas.microsoft.com/office/drawing/2014/main" id="{0FA8DE5F-98D7-B854-9DA3-DF8CE813C22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80371" y="4467795"/>
            <a:ext cx="1331079" cy="1295777"/>
          </a:xfrm>
          <a:prstGeom prst="rect">
            <a:avLst/>
          </a:prstGeom>
        </p:spPr>
      </p:pic>
      <p:pic>
        <p:nvPicPr>
          <p:cNvPr id="35" name="Image 34">
            <a:extLst>
              <a:ext uri="{FF2B5EF4-FFF2-40B4-BE49-F238E27FC236}">
                <a16:creationId xmlns:a16="http://schemas.microsoft.com/office/drawing/2014/main" id="{1DD10361-291A-E1B5-F77A-49DE2AD434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21721" y="4315096"/>
            <a:ext cx="755304" cy="1448475"/>
          </a:xfrm>
          <a:prstGeom prst="rect">
            <a:avLst/>
          </a:prstGeom>
        </p:spPr>
      </p:pic>
      <p:pic>
        <p:nvPicPr>
          <p:cNvPr id="4" name="Image 3">
            <a:extLst>
              <a:ext uri="{FF2B5EF4-FFF2-40B4-BE49-F238E27FC236}">
                <a16:creationId xmlns:a16="http://schemas.microsoft.com/office/drawing/2014/main" id="{756AF88E-7487-3046-139F-1038C1D9CA76}"/>
              </a:ext>
            </a:extLst>
          </p:cNvPr>
          <p:cNvPicPr>
            <a:picLocks noChangeAspect="1"/>
          </p:cNvPicPr>
          <p:nvPr/>
        </p:nvPicPr>
        <p:blipFill>
          <a:blip r:embed="rId12"/>
          <a:stretch>
            <a:fillRect/>
          </a:stretch>
        </p:blipFill>
        <p:spPr>
          <a:xfrm>
            <a:off x="7161434" y="4315096"/>
            <a:ext cx="1280675" cy="1158498"/>
          </a:xfrm>
          <a:prstGeom prst="rect">
            <a:avLst/>
          </a:prstGeom>
        </p:spPr>
      </p:pic>
      <p:pic>
        <p:nvPicPr>
          <p:cNvPr id="9" name="Image 8">
            <a:extLst>
              <a:ext uri="{FF2B5EF4-FFF2-40B4-BE49-F238E27FC236}">
                <a16:creationId xmlns:a16="http://schemas.microsoft.com/office/drawing/2014/main" id="{6D778E46-6775-C992-7C1B-B76341853610}"/>
              </a:ext>
            </a:extLst>
          </p:cNvPr>
          <p:cNvPicPr>
            <a:picLocks noChangeAspect="1"/>
          </p:cNvPicPr>
          <p:nvPr/>
        </p:nvPicPr>
        <p:blipFill>
          <a:blip r:embed="rId13"/>
          <a:stretch>
            <a:fillRect/>
          </a:stretch>
        </p:blipFill>
        <p:spPr>
          <a:xfrm>
            <a:off x="4551933" y="4412732"/>
            <a:ext cx="1173092" cy="1196230"/>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le chiffre cinq. Cinq. Comment vous dites « cinq » dans votre langue? </a:t>
            </a:r>
          </a:p>
        </p:txBody>
      </p:sp>
      <p:pic>
        <p:nvPicPr>
          <p:cNvPr id="8" name="Image 7">
            <a:extLst>
              <a:ext uri="{FF2B5EF4-FFF2-40B4-BE49-F238E27FC236}">
                <a16:creationId xmlns:a16="http://schemas.microsoft.com/office/drawing/2014/main" id="{78447BFA-842F-D799-6E42-2B89E0366C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8878" y="1831340"/>
            <a:ext cx="4134298" cy="3858269"/>
          </a:xfrm>
          <a:prstGeom prst="rect">
            <a:avLst/>
          </a:prstGeom>
        </p:spPr>
      </p:pic>
    </p:spTree>
    <p:extLst>
      <p:ext uri="{BB962C8B-B14F-4D97-AF65-F5344CB8AC3E}">
        <p14:creationId xmlns:p14="http://schemas.microsoft.com/office/powerpoint/2010/main" val="2873451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903301" y="2464461"/>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C</a:t>
            </a:r>
            <a:r>
              <a:rPr lang="fr-FR" sz="5867" b="1" dirty="0">
                <a:solidFill>
                  <a:srgbClr val="FFC000"/>
                </a:solidFill>
                <a:latin typeface="Dosis" pitchFamily="2" charset="0"/>
              </a:rPr>
              <a:t>in</a:t>
            </a:r>
            <a:r>
              <a:rPr lang="fr-FR" sz="5867" b="1" dirty="0">
                <a:solidFill>
                  <a:srgbClr val="4BACC6">
                    <a:lumMod val="75000"/>
                  </a:srgbClr>
                </a:solidFill>
                <a:latin typeface="Dosis" pitchFamily="2" charset="0"/>
              </a:rPr>
              <a:t>q</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Cinq</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Cinq</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Cinq</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FEAA3B5D-AF70-FE72-BBD1-CEF517446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414" y="1412050"/>
            <a:ext cx="3965649" cy="3700880"/>
          </a:xfrm>
          <a:prstGeom prst="rect">
            <a:avLst/>
          </a:prstGeom>
        </p:spPr>
      </p:pic>
    </p:spTree>
    <p:extLst>
      <p:ext uri="{BB962C8B-B14F-4D97-AF65-F5344CB8AC3E}">
        <p14:creationId xmlns:p14="http://schemas.microsoft.com/office/powerpoint/2010/main" val="2795691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grimpe. Grimper . Comment vous dites « grimper » dans votre langue ?</a:t>
            </a:r>
          </a:p>
        </p:txBody>
      </p:sp>
      <p:pic>
        <p:nvPicPr>
          <p:cNvPr id="7" name="Image 6">
            <a:extLst>
              <a:ext uri="{FF2B5EF4-FFF2-40B4-BE49-F238E27FC236}">
                <a16:creationId xmlns:a16="http://schemas.microsoft.com/office/drawing/2014/main" id="{40AB1008-9AD4-A1CC-F40C-35C5C8E524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3381" y="1308146"/>
            <a:ext cx="4153286" cy="4869370"/>
          </a:xfrm>
          <a:prstGeom prst="rect">
            <a:avLst/>
          </a:prstGeom>
        </p:spPr>
      </p:pic>
    </p:spTree>
    <p:extLst>
      <p:ext uri="{BB962C8B-B14F-4D97-AF65-F5344CB8AC3E}">
        <p14:creationId xmlns:p14="http://schemas.microsoft.com/office/powerpoint/2010/main" val="1053276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4903301" y="2464461"/>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gr</a:t>
            </a:r>
            <a:r>
              <a:rPr lang="fr-FR" sz="5867" b="1" dirty="0">
                <a:solidFill>
                  <a:srgbClr val="FFC000"/>
                </a:solidFill>
                <a:latin typeface="Dosis" pitchFamily="2" charset="0"/>
              </a:rPr>
              <a:t>im</a:t>
            </a:r>
            <a:r>
              <a:rPr lang="fr-FR" sz="5867" b="1" dirty="0">
                <a:solidFill>
                  <a:srgbClr val="4BACC6">
                    <a:lumMod val="75000"/>
                  </a:srgbClr>
                </a:solidFill>
                <a:latin typeface="Dosis" pitchFamily="2" charset="0"/>
              </a:rPr>
              <a:t>per</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Grimper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grimper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grimper</a:t>
            </a:r>
            <a:r>
              <a:rPr lang="en-US" sz="1500" b="1" dirty="0">
                <a:solidFill>
                  <a:prstClr val="white">
                    <a:lumMod val="65000"/>
                  </a:prstClr>
                </a:solidFill>
                <a:latin typeface="Dosis" pitchFamily="2" charset="0"/>
              </a:rPr>
              <a:t>”. </a:t>
            </a:r>
          </a:p>
        </p:txBody>
      </p:sp>
      <p:pic>
        <p:nvPicPr>
          <p:cNvPr id="8" name="Image 7">
            <a:extLst>
              <a:ext uri="{FF2B5EF4-FFF2-40B4-BE49-F238E27FC236}">
                <a16:creationId xmlns:a16="http://schemas.microsoft.com/office/drawing/2014/main" id="{9303DB2E-7580-3082-5A1F-1F93990EE3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0870" y="1442989"/>
            <a:ext cx="3298837" cy="3867602"/>
          </a:xfrm>
          <a:prstGeom prst="rect">
            <a:avLst/>
          </a:prstGeom>
        </p:spPr>
      </p:pic>
    </p:spTree>
    <p:extLst>
      <p:ext uri="{BB962C8B-B14F-4D97-AF65-F5344CB8AC3E}">
        <p14:creationId xmlns:p14="http://schemas.microsoft.com/office/powerpoint/2010/main" val="3356701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err="1">
                <a:solidFill>
                  <a:prstClr val="white">
                    <a:lumMod val="65000"/>
                  </a:prstClr>
                </a:solidFill>
                <a:latin typeface="Dosis" pitchFamily="2" charset="0"/>
              </a:rPr>
              <a:t>une</a:t>
            </a:r>
            <a:r>
              <a:rPr lang="en-US" sz="1500" b="1" dirty="0">
                <a:solidFill>
                  <a:prstClr val="white">
                    <a:lumMod val="65000"/>
                  </a:prstClr>
                </a:solidFill>
                <a:latin typeface="Dosis" pitchFamily="2" charset="0"/>
              </a:rPr>
              <a:t> main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“main”</a:t>
            </a:r>
            <a:r>
              <a:rPr lang="fr-FR" sz="1500" b="1" dirty="0">
                <a:solidFill>
                  <a:prstClr val="white">
                    <a:lumMod val="65000"/>
                  </a:prstClr>
                </a:solidFill>
                <a:latin typeface="Dosis" pitchFamily="2" charset="0"/>
              </a:rPr>
              <a:t> dans votre langue?</a:t>
            </a:r>
          </a:p>
        </p:txBody>
      </p:sp>
      <p:pic>
        <p:nvPicPr>
          <p:cNvPr id="8" name="Image 7">
            <a:extLst>
              <a:ext uri="{FF2B5EF4-FFF2-40B4-BE49-F238E27FC236}">
                <a16:creationId xmlns:a16="http://schemas.microsoft.com/office/drawing/2014/main" id="{AA7313C8-E68D-3485-4C8F-B7A5618219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1140" y="1691272"/>
            <a:ext cx="4919325" cy="3605641"/>
          </a:xfrm>
          <a:prstGeom prst="rect">
            <a:avLst/>
          </a:prstGeom>
        </p:spPr>
      </p:pic>
    </p:spTree>
    <p:extLst>
      <p:ext uri="{BB962C8B-B14F-4D97-AF65-F5344CB8AC3E}">
        <p14:creationId xmlns:p14="http://schemas.microsoft.com/office/powerpoint/2010/main" val="2200785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m</a:t>
            </a:r>
            <a:r>
              <a:rPr lang="fr-FR" sz="5867" b="1" dirty="0">
                <a:solidFill>
                  <a:srgbClr val="FFC000"/>
                </a:solidFill>
                <a:latin typeface="Dosis" pitchFamily="2" charset="0"/>
              </a:rPr>
              <a:t>ain</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Une main, la main .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main”.</a:t>
            </a:r>
          </a:p>
        </p:txBody>
      </p:sp>
      <p:pic>
        <p:nvPicPr>
          <p:cNvPr id="7" name="Image 6">
            <a:extLst>
              <a:ext uri="{FF2B5EF4-FFF2-40B4-BE49-F238E27FC236}">
                <a16:creationId xmlns:a16="http://schemas.microsoft.com/office/drawing/2014/main" id="{2D292824-0F21-214C-3DB9-E982CE0A91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 y="2122479"/>
            <a:ext cx="3524746" cy="2583478"/>
          </a:xfrm>
          <a:prstGeom prst="rect">
            <a:avLst/>
          </a:prstGeom>
        </p:spPr>
      </p:pic>
    </p:spTree>
    <p:extLst>
      <p:ext uri="{BB962C8B-B14F-4D97-AF65-F5344CB8AC3E}">
        <p14:creationId xmlns:p14="http://schemas.microsoft.com/office/powerpoint/2010/main" val="1915829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peintre. Comment vous dites « peintre » dans votre langue?</a:t>
            </a:r>
          </a:p>
        </p:txBody>
      </p:sp>
      <p:pic>
        <p:nvPicPr>
          <p:cNvPr id="7" name="Image 6">
            <a:extLst>
              <a:ext uri="{FF2B5EF4-FFF2-40B4-BE49-F238E27FC236}">
                <a16:creationId xmlns:a16="http://schemas.microsoft.com/office/drawing/2014/main" id="{F7D5CA95-8841-63E0-9E22-2C01A53019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1807" y="1385255"/>
            <a:ext cx="4910544" cy="4315814"/>
          </a:xfrm>
          <a:prstGeom prst="rect">
            <a:avLst/>
          </a:prstGeom>
        </p:spPr>
      </p:pic>
    </p:spTree>
    <p:extLst>
      <p:ext uri="{BB962C8B-B14F-4D97-AF65-F5344CB8AC3E}">
        <p14:creationId xmlns:p14="http://schemas.microsoft.com/office/powerpoint/2010/main" val="18698655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203874" y="2560904"/>
            <a:ext cx="4296697"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p</a:t>
            </a:r>
            <a:r>
              <a:rPr lang="fr-FR" sz="7200" b="1" dirty="0">
                <a:solidFill>
                  <a:srgbClr val="FFC000"/>
                </a:solidFill>
                <a:latin typeface="Dosis" pitchFamily="2" charset="0"/>
              </a:rPr>
              <a:t>ein</a:t>
            </a:r>
            <a:r>
              <a:rPr lang="fr-FR" sz="7200" b="1" dirty="0">
                <a:solidFill>
                  <a:srgbClr val="4BACC6">
                    <a:lumMod val="75000"/>
                  </a:srgbClr>
                </a:solidFill>
                <a:latin typeface="Dosis" pitchFamily="2" charset="0"/>
              </a:rPr>
              <a:t>tre</a:t>
            </a: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peintre</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peintre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t>
            </a:r>
            <a:r>
              <a:rPr lang="en-US" sz="1500" b="1" dirty="0" err="1">
                <a:solidFill>
                  <a:prstClr val="white">
                    <a:lumMod val="65000"/>
                  </a:prstClr>
                </a:solidFill>
                <a:latin typeface="Dosis" pitchFamily="2" charset="0"/>
              </a:rPr>
              <a:t>peintre</a:t>
            </a:r>
            <a:r>
              <a:rPr lang="en-US" sz="1500" b="1" dirty="0">
                <a:solidFill>
                  <a:prstClr val="white">
                    <a:lumMod val="65000"/>
                  </a:prstClr>
                </a:solidFill>
                <a:latin typeface="Dosis" pitchFamily="2" charset="0"/>
              </a:rPr>
              <a:t>”. </a:t>
            </a:r>
          </a:p>
        </p:txBody>
      </p:sp>
      <p:pic>
        <p:nvPicPr>
          <p:cNvPr id="8" name="Image 7">
            <a:extLst>
              <a:ext uri="{FF2B5EF4-FFF2-40B4-BE49-F238E27FC236}">
                <a16:creationId xmlns:a16="http://schemas.microsoft.com/office/drawing/2014/main" id="{D6F80A9D-BE4D-A8F1-A5A7-286EC2FBD6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426" y="1921490"/>
            <a:ext cx="3430496" cy="3015019"/>
          </a:xfrm>
          <a:prstGeom prst="rect">
            <a:avLst/>
          </a:prstGeom>
        </p:spPr>
      </p:pic>
    </p:spTree>
    <p:extLst>
      <p:ext uri="{BB962C8B-B14F-4D97-AF65-F5344CB8AC3E}">
        <p14:creationId xmlns:p14="http://schemas.microsoft.com/office/powerpoint/2010/main" val="816849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3"/>
            <a:ext cx="7264400" cy="2623984"/>
            <a:chOff x="3302073" y="4600550"/>
            <a:chExt cx="9396747" cy="2507452"/>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30427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vocabulaire: </a:t>
              </a:r>
              <a:r>
                <a:rPr lang="fr-MA" sz="1867" b="1" dirty="0">
                  <a:solidFill>
                    <a:srgbClr val="106585"/>
                  </a:solidFill>
                  <a:latin typeface="Dosis" pitchFamily="2" charset="0"/>
                </a:rPr>
                <a:t> </a:t>
              </a:r>
              <a:r>
                <a:rPr lang="fr-FR" sz="1867" b="1" dirty="0">
                  <a:solidFill>
                    <a:srgbClr val="008EC0"/>
                  </a:solidFill>
                  <a:latin typeface="Dosis" pitchFamily="2" charset="0"/>
                </a:rPr>
                <a:t>cinq – grimper- main – peintre- magicien- mécanicien- médecin- lapin</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Identifier, nommer, lire et écrire </a:t>
              </a:r>
              <a:r>
                <a:rPr lang="fr-FR" sz="1867" b="1" dirty="0">
                  <a:solidFill>
                    <a:srgbClr val="008EC0"/>
                  </a:solidFill>
                  <a:latin typeface="Dosis" pitchFamily="2" charset="0"/>
                </a:rPr>
                <a:t>des mots avec les graphèmes complexes: in- </a:t>
              </a:r>
              <a:r>
                <a:rPr lang="fr-FR" sz="1867" b="1" dirty="0" err="1">
                  <a:solidFill>
                    <a:srgbClr val="008EC0"/>
                  </a:solidFill>
                  <a:latin typeface="Dosis" pitchFamily="2" charset="0"/>
                </a:rPr>
                <a:t>im</a:t>
              </a:r>
              <a:r>
                <a:rPr lang="fr-FR" sz="1867" b="1" dirty="0">
                  <a:solidFill>
                    <a:srgbClr val="008EC0"/>
                  </a:solidFill>
                  <a:latin typeface="Dosis" pitchFamily="2" charset="0"/>
                </a:rPr>
                <a:t>- </a:t>
              </a:r>
              <a:r>
                <a:rPr lang="fr-FR" sz="1867" b="1" dirty="0" err="1">
                  <a:solidFill>
                    <a:srgbClr val="008EC0"/>
                  </a:solidFill>
                  <a:latin typeface="Dosis" pitchFamily="2" charset="0"/>
                </a:rPr>
                <a:t>ain</a:t>
              </a:r>
              <a:r>
                <a:rPr lang="fr-FR" sz="1867" b="1" dirty="0">
                  <a:solidFill>
                    <a:srgbClr val="008EC0"/>
                  </a:solidFill>
                  <a:latin typeface="Dosis" pitchFamily="2" charset="0"/>
                </a:rPr>
                <a:t>- </a:t>
              </a:r>
              <a:r>
                <a:rPr lang="fr-FR" sz="1867" b="1" dirty="0" err="1">
                  <a:solidFill>
                    <a:srgbClr val="008EC0"/>
                  </a:solidFill>
                  <a:latin typeface="Dosis" pitchFamily="2" charset="0"/>
                </a:rPr>
                <a:t>ein</a:t>
              </a:r>
              <a:r>
                <a:rPr lang="fr-FR" sz="1867" b="1" dirty="0">
                  <a:solidFill>
                    <a:srgbClr val="008EC0"/>
                  </a:solidFill>
                  <a:latin typeface="Dosis" pitchFamily="2" charset="0"/>
                </a:rPr>
                <a:t>- </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2033383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7" name="Image 6">
            <a:extLst>
              <a:ext uri="{FF2B5EF4-FFF2-40B4-BE49-F238E27FC236}">
                <a16:creationId xmlns:a16="http://schemas.microsoft.com/office/drawing/2014/main" id="{BDF15BB8-69CC-3E52-8789-7276430CBC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3736" y="2429924"/>
            <a:ext cx="2049166" cy="1912352"/>
          </a:xfrm>
          <a:prstGeom prst="rect">
            <a:avLst/>
          </a:prstGeom>
        </p:spPr>
      </p:pic>
      <p:pic>
        <p:nvPicPr>
          <p:cNvPr id="12" name="Image 11">
            <a:extLst>
              <a:ext uri="{FF2B5EF4-FFF2-40B4-BE49-F238E27FC236}">
                <a16:creationId xmlns:a16="http://schemas.microsoft.com/office/drawing/2014/main" id="{4B33CA1C-FAB5-0D61-66CC-6E86D7FEB7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8081" y="1720645"/>
            <a:ext cx="1872131" cy="2762124"/>
          </a:xfrm>
          <a:prstGeom prst="rect">
            <a:avLst/>
          </a:prstGeom>
        </p:spPr>
      </p:pic>
      <p:pic>
        <p:nvPicPr>
          <p:cNvPr id="14" name="Image 13">
            <a:extLst>
              <a:ext uri="{FF2B5EF4-FFF2-40B4-BE49-F238E27FC236}">
                <a16:creationId xmlns:a16="http://schemas.microsoft.com/office/drawing/2014/main" id="{6EAAA592-3271-30F1-56FA-5EE677DA77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14113" y="2400608"/>
            <a:ext cx="1670240" cy="1970983"/>
          </a:xfrm>
          <a:prstGeom prst="rect">
            <a:avLst/>
          </a:prstGeom>
        </p:spPr>
      </p:pic>
      <p:pic>
        <p:nvPicPr>
          <p:cNvPr id="18" name="Image 17">
            <a:extLst>
              <a:ext uri="{FF2B5EF4-FFF2-40B4-BE49-F238E27FC236}">
                <a16:creationId xmlns:a16="http://schemas.microsoft.com/office/drawing/2014/main" id="{A698728B-3177-3F3F-A25B-DC0B47BE88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33110" y="1809135"/>
            <a:ext cx="2133917" cy="2496261"/>
          </a:xfrm>
          <a:prstGeom prst="rect">
            <a:avLst/>
          </a:prstGeom>
        </p:spPr>
      </p:pic>
    </p:spTree>
    <p:extLst>
      <p:ext uri="{BB962C8B-B14F-4D97-AF65-F5344CB8AC3E}">
        <p14:creationId xmlns:p14="http://schemas.microsoft.com/office/powerpoint/2010/main" val="1817392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médecin. Le médecin. Comment  on dit médecin dans votre langue?</a:t>
            </a:r>
          </a:p>
        </p:txBody>
      </p:sp>
      <p:pic>
        <p:nvPicPr>
          <p:cNvPr id="8" name="Image 7">
            <a:extLst>
              <a:ext uri="{FF2B5EF4-FFF2-40B4-BE49-F238E27FC236}">
                <a16:creationId xmlns:a16="http://schemas.microsoft.com/office/drawing/2014/main" id="{F651B898-866A-D23C-222A-FBCDC4FA7B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0475" y="1257871"/>
            <a:ext cx="2031154" cy="4472444"/>
          </a:xfrm>
          <a:prstGeom prst="rect">
            <a:avLst/>
          </a:prstGeom>
        </p:spPr>
      </p:pic>
    </p:spTree>
    <p:extLst>
      <p:ext uri="{BB962C8B-B14F-4D97-AF65-F5344CB8AC3E}">
        <p14:creationId xmlns:p14="http://schemas.microsoft.com/office/powerpoint/2010/main" val="1934025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médec</a:t>
            </a:r>
            <a:r>
              <a:rPr lang="fr-FR" sz="5334" b="1" dirty="0">
                <a:solidFill>
                  <a:srgbClr val="FFC000"/>
                </a:solidFill>
                <a:latin typeface="Dosis" pitchFamily="2" charset="0"/>
              </a:rPr>
              <a:t>in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médecin. Le médecin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médecin</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8F9A8C85-4CE6-2DA4-1CC1-D76870C6F3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6422" y="1510390"/>
            <a:ext cx="2076658" cy="4572641"/>
          </a:xfrm>
          <a:prstGeom prst="rect">
            <a:avLst/>
          </a:prstGeom>
        </p:spPr>
      </p:pic>
    </p:spTree>
    <p:extLst>
      <p:ext uri="{BB962C8B-B14F-4D97-AF65-F5344CB8AC3E}">
        <p14:creationId xmlns:p14="http://schemas.microsoft.com/office/powerpoint/2010/main" val="519626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magicien. Le magicien. Comment vous dites magicien dans votre langue?</a:t>
            </a:r>
          </a:p>
        </p:txBody>
      </p:sp>
      <p:pic>
        <p:nvPicPr>
          <p:cNvPr id="8" name="Image 7">
            <a:extLst>
              <a:ext uri="{FF2B5EF4-FFF2-40B4-BE49-F238E27FC236}">
                <a16:creationId xmlns:a16="http://schemas.microsoft.com/office/drawing/2014/main" id="{E8A5383D-2635-FC48-BDDA-88A225A6D4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2286" y="1460728"/>
            <a:ext cx="4043789" cy="3936544"/>
          </a:xfrm>
          <a:prstGeom prst="rect">
            <a:avLst/>
          </a:prstGeom>
        </p:spPr>
      </p:pic>
    </p:spTree>
    <p:extLst>
      <p:ext uri="{BB962C8B-B14F-4D97-AF65-F5344CB8AC3E}">
        <p14:creationId xmlns:p14="http://schemas.microsoft.com/office/powerpoint/2010/main" val="3523082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magic</a:t>
            </a:r>
            <a:r>
              <a:rPr lang="fr-FR" sz="5334" b="1" dirty="0">
                <a:solidFill>
                  <a:srgbClr val="FFC000"/>
                </a:solidFill>
                <a:latin typeface="Dosis" pitchFamily="2" charset="0"/>
              </a:rPr>
              <a:t>ien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magicien</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 magicien.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 </a:t>
            </a:r>
            <a:r>
              <a:rPr lang="en-US" sz="1500" b="1" dirty="0" err="1">
                <a:solidFill>
                  <a:prstClr val="white">
                    <a:lumMod val="65000"/>
                  </a:prstClr>
                </a:solidFill>
                <a:latin typeface="Dosis" pitchFamily="2" charset="0"/>
              </a:rPr>
              <a:t>magicien</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0C5BAAE2-6B58-775E-D019-DA7636F437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 y="2019092"/>
            <a:ext cx="2896637" cy="2819815"/>
          </a:xfrm>
          <a:prstGeom prst="rect">
            <a:avLst/>
          </a:prstGeom>
        </p:spPr>
      </p:pic>
    </p:spTree>
    <p:extLst>
      <p:ext uri="{BB962C8B-B14F-4D97-AF65-F5344CB8AC3E}">
        <p14:creationId xmlns:p14="http://schemas.microsoft.com/office/powerpoint/2010/main" val="36644099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mécanicien. Le  mécanicien. Comment vous dites mécanicien dans votre langue?</a:t>
            </a:r>
          </a:p>
        </p:txBody>
      </p:sp>
      <p:pic>
        <p:nvPicPr>
          <p:cNvPr id="4" name="Image 3">
            <a:extLst>
              <a:ext uri="{FF2B5EF4-FFF2-40B4-BE49-F238E27FC236}">
                <a16:creationId xmlns:a16="http://schemas.microsoft.com/office/drawing/2014/main" id="{4F093DBC-90FB-E0F9-3A33-9860C2731D99}"/>
              </a:ext>
            </a:extLst>
          </p:cNvPr>
          <p:cNvPicPr>
            <a:picLocks noChangeAspect="1"/>
          </p:cNvPicPr>
          <p:nvPr/>
        </p:nvPicPr>
        <p:blipFill>
          <a:blip r:embed="rId5"/>
          <a:stretch>
            <a:fillRect/>
          </a:stretch>
        </p:blipFill>
        <p:spPr>
          <a:xfrm>
            <a:off x="2836389" y="1330036"/>
            <a:ext cx="3782620" cy="3857228"/>
          </a:xfrm>
          <a:prstGeom prst="rect">
            <a:avLst/>
          </a:prstGeom>
        </p:spPr>
      </p:pic>
    </p:spTree>
    <p:extLst>
      <p:ext uri="{BB962C8B-B14F-4D97-AF65-F5344CB8AC3E}">
        <p14:creationId xmlns:p14="http://schemas.microsoft.com/office/powerpoint/2010/main" val="2905676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4333185" y="2519068"/>
            <a:ext cx="3816835" cy="1734064"/>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mécanic</a:t>
            </a:r>
            <a:r>
              <a:rPr lang="fr-FR" sz="5334" b="1" dirty="0">
                <a:solidFill>
                  <a:srgbClr val="FFC000"/>
                </a:solidFill>
                <a:latin typeface="Dosis" pitchFamily="2" charset="0"/>
              </a:rPr>
              <a:t>ien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mécanicien</a:t>
            </a:r>
            <a:r>
              <a:rPr lang="en-US" sz="1500" b="1" dirty="0">
                <a:solidFill>
                  <a:prstClr val="white">
                    <a:lumMod val="65000"/>
                  </a:prstClr>
                </a:solidFill>
                <a:latin typeface="Dosis" pitchFamily="2" charset="0"/>
              </a:rPr>
              <a:t>. Un </a:t>
            </a:r>
            <a:r>
              <a:rPr lang="fr-FR" sz="1500" b="1" dirty="0">
                <a:solidFill>
                  <a:prstClr val="white">
                    <a:lumMod val="65000"/>
                  </a:prstClr>
                </a:solidFill>
                <a:latin typeface="Dosis" pitchFamily="2" charset="0"/>
              </a:rPr>
              <a:t>mécanicien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 </a:t>
            </a:r>
            <a:r>
              <a:rPr lang="fr-FR" sz="1500" b="1" dirty="0">
                <a:solidFill>
                  <a:prstClr val="white">
                    <a:lumMod val="65000"/>
                  </a:prstClr>
                </a:solidFill>
                <a:latin typeface="Dosis" pitchFamily="2" charset="0"/>
              </a:rPr>
              <a:t>mécanicien</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867EAC7D-057E-5F6C-DE70-6FE1A05F02C4}"/>
              </a:ext>
            </a:extLst>
          </p:cNvPr>
          <p:cNvPicPr>
            <a:picLocks noChangeAspect="1"/>
          </p:cNvPicPr>
          <p:nvPr/>
        </p:nvPicPr>
        <p:blipFill>
          <a:blip r:embed="rId5"/>
          <a:stretch>
            <a:fillRect/>
          </a:stretch>
        </p:blipFill>
        <p:spPr>
          <a:xfrm>
            <a:off x="894159" y="1312397"/>
            <a:ext cx="3439025" cy="3506856"/>
          </a:xfrm>
          <a:prstGeom prst="rect">
            <a:avLst/>
          </a:prstGeom>
        </p:spPr>
      </p:pic>
    </p:spTree>
    <p:extLst>
      <p:ext uri="{BB962C8B-B14F-4D97-AF65-F5344CB8AC3E}">
        <p14:creationId xmlns:p14="http://schemas.microsoft.com/office/powerpoint/2010/main" val="2713406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lapin. Le lapin. Lapin. Comment  on dit lapin dans votre langue?</a:t>
            </a:r>
          </a:p>
        </p:txBody>
      </p:sp>
      <p:pic>
        <p:nvPicPr>
          <p:cNvPr id="7" name="Image 6">
            <a:extLst>
              <a:ext uri="{FF2B5EF4-FFF2-40B4-BE49-F238E27FC236}">
                <a16:creationId xmlns:a16="http://schemas.microsoft.com/office/drawing/2014/main" id="{2DF54B44-3030-B6AE-0B98-A4C7828C33E7}"/>
              </a:ext>
            </a:extLst>
          </p:cNvPr>
          <p:cNvPicPr>
            <a:picLocks noChangeAspect="1"/>
          </p:cNvPicPr>
          <p:nvPr/>
        </p:nvPicPr>
        <p:blipFill>
          <a:blip r:embed="rId5"/>
          <a:stretch>
            <a:fillRect/>
          </a:stretch>
        </p:blipFill>
        <p:spPr>
          <a:xfrm>
            <a:off x="3207025" y="1882794"/>
            <a:ext cx="3058299" cy="2766536"/>
          </a:xfrm>
          <a:prstGeom prst="rect">
            <a:avLst/>
          </a:prstGeom>
        </p:spPr>
      </p:pic>
    </p:spTree>
    <p:extLst>
      <p:ext uri="{BB962C8B-B14F-4D97-AF65-F5344CB8AC3E}">
        <p14:creationId xmlns:p14="http://schemas.microsoft.com/office/powerpoint/2010/main" val="8040176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lap</a:t>
            </a:r>
            <a:r>
              <a:rPr lang="fr-FR" sz="5334" b="1" dirty="0">
                <a:solidFill>
                  <a:srgbClr val="FFC000"/>
                </a:solidFill>
                <a:latin typeface="Dosis" pitchFamily="2" charset="0"/>
              </a:rPr>
              <a:t>in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lapin.</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lapin.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lapin</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92DB2F36-6F78-9897-8183-A384620EE0D5}"/>
              </a:ext>
            </a:extLst>
          </p:cNvPr>
          <p:cNvPicPr>
            <a:picLocks noChangeAspect="1"/>
          </p:cNvPicPr>
          <p:nvPr/>
        </p:nvPicPr>
        <p:blipFill>
          <a:blip r:embed="rId5"/>
          <a:stretch>
            <a:fillRect/>
          </a:stretch>
        </p:blipFill>
        <p:spPr>
          <a:xfrm>
            <a:off x="1327929" y="2219556"/>
            <a:ext cx="2673986" cy="2418887"/>
          </a:xfrm>
          <a:prstGeom prst="rect">
            <a:avLst/>
          </a:prstGeom>
        </p:spPr>
      </p:pic>
    </p:spTree>
    <p:extLst>
      <p:ext uri="{BB962C8B-B14F-4D97-AF65-F5344CB8AC3E}">
        <p14:creationId xmlns:p14="http://schemas.microsoft.com/office/powerpoint/2010/main" val="502331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83603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736865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4" name="Image 3">
            <a:extLst>
              <a:ext uri="{FF2B5EF4-FFF2-40B4-BE49-F238E27FC236}">
                <a16:creationId xmlns:a16="http://schemas.microsoft.com/office/drawing/2014/main" id="{80B6E3E6-7569-13B6-0C2A-884ACA2B98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5136" y="2275487"/>
            <a:ext cx="2075706" cy="1824311"/>
          </a:xfrm>
          <a:prstGeom prst="rect">
            <a:avLst/>
          </a:prstGeom>
        </p:spPr>
      </p:pic>
      <p:pic>
        <p:nvPicPr>
          <p:cNvPr id="12" name="Image 11">
            <a:extLst>
              <a:ext uri="{FF2B5EF4-FFF2-40B4-BE49-F238E27FC236}">
                <a16:creationId xmlns:a16="http://schemas.microsoft.com/office/drawing/2014/main" id="{380CAF84-6502-D87B-39D2-639C560ED82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43740" y="2275487"/>
            <a:ext cx="1808920" cy="1688146"/>
          </a:xfrm>
          <a:prstGeom prst="rect">
            <a:avLst/>
          </a:prstGeom>
        </p:spPr>
      </p:pic>
      <p:pic>
        <p:nvPicPr>
          <p:cNvPr id="14" name="Image 13">
            <a:extLst>
              <a:ext uri="{FF2B5EF4-FFF2-40B4-BE49-F238E27FC236}">
                <a16:creationId xmlns:a16="http://schemas.microsoft.com/office/drawing/2014/main" id="{1ADA8ADF-8A64-8B62-6AE0-027E224D090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30698" y="2250977"/>
            <a:ext cx="2071995" cy="1518678"/>
          </a:xfrm>
          <a:prstGeom prst="rect">
            <a:avLst/>
          </a:prstGeom>
        </p:spPr>
      </p:pic>
      <p:pic>
        <p:nvPicPr>
          <p:cNvPr id="6" name="Image 5">
            <a:extLst>
              <a:ext uri="{FF2B5EF4-FFF2-40B4-BE49-F238E27FC236}">
                <a16:creationId xmlns:a16="http://schemas.microsoft.com/office/drawing/2014/main" id="{70BD6EED-7D92-CF25-32E2-3E3FB4DE72A4}"/>
              </a:ext>
            </a:extLst>
          </p:cNvPr>
          <p:cNvPicPr>
            <a:picLocks noChangeAspect="1"/>
          </p:cNvPicPr>
          <p:nvPr/>
        </p:nvPicPr>
        <p:blipFill>
          <a:blip r:embed="rId11"/>
          <a:stretch>
            <a:fillRect/>
          </a:stretch>
        </p:blipFill>
        <p:spPr>
          <a:xfrm>
            <a:off x="7067636" y="2354803"/>
            <a:ext cx="1416180" cy="1281076"/>
          </a:xfrm>
          <a:prstGeom prst="rect">
            <a:avLst/>
          </a:prstGeom>
        </p:spPr>
      </p:pic>
    </p:spTree>
    <p:extLst>
      <p:ext uri="{BB962C8B-B14F-4D97-AF65-F5344CB8AC3E}">
        <p14:creationId xmlns:p14="http://schemas.microsoft.com/office/powerpoint/2010/main" val="29023724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12" name="Image 11">
            <a:extLst>
              <a:ext uri="{FF2B5EF4-FFF2-40B4-BE49-F238E27FC236}">
                <a16:creationId xmlns:a16="http://schemas.microsoft.com/office/drawing/2014/main" id="{87F95FB8-3757-A1F9-F187-3BA4100300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4379" y="2208942"/>
            <a:ext cx="1727371" cy="2025194"/>
          </a:xfrm>
          <a:prstGeom prst="rect">
            <a:avLst/>
          </a:prstGeom>
        </p:spPr>
      </p:pic>
      <p:pic>
        <p:nvPicPr>
          <p:cNvPr id="18" name="Image 17">
            <a:extLst>
              <a:ext uri="{FF2B5EF4-FFF2-40B4-BE49-F238E27FC236}">
                <a16:creationId xmlns:a16="http://schemas.microsoft.com/office/drawing/2014/main" id="{9AF84AA7-DA98-180D-1EA2-893935C23C2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07731" y="1770558"/>
            <a:ext cx="1991290" cy="2258440"/>
          </a:xfrm>
          <a:prstGeom prst="rect">
            <a:avLst/>
          </a:prstGeom>
        </p:spPr>
      </p:pic>
      <p:pic>
        <p:nvPicPr>
          <p:cNvPr id="21" name="Image 20">
            <a:extLst>
              <a:ext uri="{FF2B5EF4-FFF2-40B4-BE49-F238E27FC236}">
                <a16:creationId xmlns:a16="http://schemas.microsoft.com/office/drawing/2014/main" id="{D527778A-C592-3448-658E-6A61EAAD6F1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95577" y="1976219"/>
            <a:ext cx="1025667" cy="2258440"/>
          </a:xfrm>
          <a:prstGeom prst="rect">
            <a:avLst/>
          </a:prstGeom>
        </p:spPr>
      </p:pic>
      <p:pic>
        <p:nvPicPr>
          <p:cNvPr id="9" name="Image 8">
            <a:extLst>
              <a:ext uri="{FF2B5EF4-FFF2-40B4-BE49-F238E27FC236}">
                <a16:creationId xmlns:a16="http://schemas.microsoft.com/office/drawing/2014/main" id="{A957F52C-C66B-B0E2-61A1-F4270E348C60}"/>
              </a:ext>
            </a:extLst>
          </p:cNvPr>
          <p:cNvPicPr>
            <a:picLocks noChangeAspect="1"/>
          </p:cNvPicPr>
          <p:nvPr/>
        </p:nvPicPr>
        <p:blipFill>
          <a:blip r:embed="rId11"/>
          <a:stretch>
            <a:fillRect/>
          </a:stretch>
        </p:blipFill>
        <p:spPr>
          <a:xfrm>
            <a:off x="6525720" y="2208941"/>
            <a:ext cx="1611392" cy="1643175"/>
          </a:xfrm>
          <a:prstGeom prst="rect">
            <a:avLst/>
          </a:prstGeom>
        </p:spPr>
      </p:pic>
    </p:spTree>
    <p:extLst>
      <p:ext uri="{BB962C8B-B14F-4D97-AF65-F5344CB8AC3E}">
        <p14:creationId xmlns:p14="http://schemas.microsoft.com/office/powerpoint/2010/main" val="38953621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340211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26151515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94C2627C-6DE4-4CE0-C60C-AB19B76E51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704" y="2074789"/>
            <a:ext cx="1438723" cy="1342666"/>
          </a:xfrm>
          <a:prstGeom prst="rect">
            <a:avLst/>
          </a:prstGeom>
        </p:spPr>
      </p:pic>
      <p:pic>
        <p:nvPicPr>
          <p:cNvPr id="4" name="Image 3">
            <a:extLst>
              <a:ext uri="{FF2B5EF4-FFF2-40B4-BE49-F238E27FC236}">
                <a16:creationId xmlns:a16="http://schemas.microsoft.com/office/drawing/2014/main" id="{EB71BDC9-7D37-8B78-98FD-69DC2EA520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02335" y="2222604"/>
            <a:ext cx="933836" cy="1094842"/>
          </a:xfrm>
          <a:prstGeom prst="rect">
            <a:avLst/>
          </a:prstGeom>
        </p:spPr>
      </p:pic>
      <p:pic>
        <p:nvPicPr>
          <p:cNvPr id="5" name="Image 4">
            <a:extLst>
              <a:ext uri="{FF2B5EF4-FFF2-40B4-BE49-F238E27FC236}">
                <a16:creationId xmlns:a16="http://schemas.microsoft.com/office/drawing/2014/main" id="{C9191A4C-0EE1-0FBD-858C-06847DC6E6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0428" y="2338760"/>
            <a:ext cx="1289525" cy="862529"/>
          </a:xfrm>
          <a:prstGeom prst="rect">
            <a:avLst/>
          </a:prstGeom>
        </p:spPr>
      </p:pic>
      <p:pic>
        <p:nvPicPr>
          <p:cNvPr id="6" name="Image 5">
            <a:extLst>
              <a:ext uri="{FF2B5EF4-FFF2-40B4-BE49-F238E27FC236}">
                <a16:creationId xmlns:a16="http://schemas.microsoft.com/office/drawing/2014/main" id="{0E409ED5-6BD0-B4C8-0147-CEE585C407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71660" y="1922716"/>
            <a:ext cx="1661064" cy="1459888"/>
          </a:xfrm>
          <a:prstGeom prst="rect">
            <a:avLst/>
          </a:prstGeom>
        </p:spPr>
      </p:pic>
      <p:pic>
        <p:nvPicPr>
          <p:cNvPr id="7" name="Image 6">
            <a:extLst>
              <a:ext uri="{FF2B5EF4-FFF2-40B4-BE49-F238E27FC236}">
                <a16:creationId xmlns:a16="http://schemas.microsoft.com/office/drawing/2014/main" id="{B8A47FE4-857A-AD92-5A23-7C961737C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6993" y="4452752"/>
            <a:ext cx="1331079" cy="1295777"/>
          </a:xfrm>
          <a:prstGeom prst="rect">
            <a:avLst/>
          </a:prstGeom>
        </p:spPr>
      </p:pic>
      <p:pic>
        <p:nvPicPr>
          <p:cNvPr id="10" name="Image 9">
            <a:extLst>
              <a:ext uri="{FF2B5EF4-FFF2-40B4-BE49-F238E27FC236}">
                <a16:creationId xmlns:a16="http://schemas.microsoft.com/office/drawing/2014/main" id="{907BE5D4-D24B-CCFA-F674-99DA4CA4F2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33766" y="4297138"/>
            <a:ext cx="755304" cy="1448475"/>
          </a:xfrm>
          <a:prstGeom prst="rect">
            <a:avLst/>
          </a:prstGeom>
        </p:spPr>
      </p:pic>
      <p:pic>
        <p:nvPicPr>
          <p:cNvPr id="11" name="Image 10">
            <a:extLst>
              <a:ext uri="{FF2B5EF4-FFF2-40B4-BE49-F238E27FC236}">
                <a16:creationId xmlns:a16="http://schemas.microsoft.com/office/drawing/2014/main" id="{0A37F7A5-1090-9A61-E318-A30EAC5C15CD}"/>
              </a:ext>
            </a:extLst>
          </p:cNvPr>
          <p:cNvPicPr>
            <a:picLocks noChangeAspect="1"/>
          </p:cNvPicPr>
          <p:nvPr/>
        </p:nvPicPr>
        <p:blipFill>
          <a:blip r:embed="rId11"/>
          <a:stretch>
            <a:fillRect/>
          </a:stretch>
        </p:blipFill>
        <p:spPr>
          <a:xfrm>
            <a:off x="7053052" y="4467795"/>
            <a:ext cx="1223925" cy="1107162"/>
          </a:xfrm>
          <a:prstGeom prst="rect">
            <a:avLst/>
          </a:prstGeom>
        </p:spPr>
      </p:pic>
      <p:pic>
        <p:nvPicPr>
          <p:cNvPr id="8" name="Image 7">
            <a:extLst>
              <a:ext uri="{FF2B5EF4-FFF2-40B4-BE49-F238E27FC236}">
                <a16:creationId xmlns:a16="http://schemas.microsoft.com/office/drawing/2014/main" id="{C8784F9E-3712-6840-6936-5C23243B02A8}"/>
              </a:ext>
            </a:extLst>
          </p:cNvPr>
          <p:cNvPicPr>
            <a:picLocks noChangeAspect="1"/>
          </p:cNvPicPr>
          <p:nvPr/>
        </p:nvPicPr>
        <p:blipFill>
          <a:blip r:embed="rId12"/>
          <a:stretch>
            <a:fillRect/>
          </a:stretch>
        </p:blipFill>
        <p:spPr>
          <a:xfrm>
            <a:off x="3742654" y="4467795"/>
            <a:ext cx="1173092" cy="1196230"/>
          </a:xfrm>
          <a:prstGeom prst="rect">
            <a:avLst/>
          </a:prstGeom>
        </p:spPr>
      </p:pic>
    </p:spTree>
    <p:extLst>
      <p:ext uri="{BB962C8B-B14F-4D97-AF65-F5344CB8AC3E}">
        <p14:creationId xmlns:p14="http://schemas.microsoft.com/office/powerpoint/2010/main" val="17929587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1267710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0552FC06-2409-C28A-30CD-A537F985E3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1762" y="1971422"/>
            <a:ext cx="1438723" cy="1342666"/>
          </a:xfrm>
          <a:prstGeom prst="rect">
            <a:avLst/>
          </a:prstGeom>
        </p:spPr>
      </p:pic>
      <p:pic>
        <p:nvPicPr>
          <p:cNvPr id="4" name="Image 3">
            <a:extLst>
              <a:ext uri="{FF2B5EF4-FFF2-40B4-BE49-F238E27FC236}">
                <a16:creationId xmlns:a16="http://schemas.microsoft.com/office/drawing/2014/main" id="{65DC29BA-AB7F-CAB1-FF76-8B1A3205E3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0123" y="1971422"/>
            <a:ext cx="933836" cy="1094842"/>
          </a:xfrm>
          <a:prstGeom prst="rect">
            <a:avLst/>
          </a:prstGeom>
        </p:spPr>
      </p:pic>
      <p:pic>
        <p:nvPicPr>
          <p:cNvPr id="5" name="Image 4">
            <a:extLst>
              <a:ext uri="{FF2B5EF4-FFF2-40B4-BE49-F238E27FC236}">
                <a16:creationId xmlns:a16="http://schemas.microsoft.com/office/drawing/2014/main" id="{F8877331-F6B1-15E4-5744-EE4ECF53F7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73598" y="2090936"/>
            <a:ext cx="1176783" cy="862529"/>
          </a:xfrm>
          <a:prstGeom prst="rect">
            <a:avLst/>
          </a:prstGeom>
        </p:spPr>
      </p:pic>
      <p:pic>
        <p:nvPicPr>
          <p:cNvPr id="6" name="Image 5">
            <a:extLst>
              <a:ext uri="{FF2B5EF4-FFF2-40B4-BE49-F238E27FC236}">
                <a16:creationId xmlns:a16="http://schemas.microsoft.com/office/drawing/2014/main" id="{6F8B7D1D-0AC2-12E6-4357-008014DD01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66462" y="1675035"/>
            <a:ext cx="1661064" cy="1459888"/>
          </a:xfrm>
          <a:prstGeom prst="rect">
            <a:avLst/>
          </a:prstGeom>
        </p:spPr>
      </p:pic>
      <p:pic>
        <p:nvPicPr>
          <p:cNvPr id="7" name="Image 6">
            <a:extLst>
              <a:ext uri="{FF2B5EF4-FFF2-40B4-BE49-F238E27FC236}">
                <a16:creationId xmlns:a16="http://schemas.microsoft.com/office/drawing/2014/main" id="{0516FD0C-97D2-F985-29E2-C770DB3681B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0073" y="4391443"/>
            <a:ext cx="1331079" cy="1295777"/>
          </a:xfrm>
          <a:prstGeom prst="rect">
            <a:avLst/>
          </a:prstGeom>
        </p:spPr>
      </p:pic>
      <p:pic>
        <p:nvPicPr>
          <p:cNvPr id="10" name="Image 9">
            <a:extLst>
              <a:ext uri="{FF2B5EF4-FFF2-40B4-BE49-F238E27FC236}">
                <a16:creationId xmlns:a16="http://schemas.microsoft.com/office/drawing/2014/main" id="{4B39EA42-464D-A2DE-576C-D4557A239F5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84337" y="4315096"/>
            <a:ext cx="755304" cy="1448475"/>
          </a:xfrm>
          <a:prstGeom prst="rect">
            <a:avLst/>
          </a:prstGeom>
        </p:spPr>
      </p:pic>
      <p:pic>
        <p:nvPicPr>
          <p:cNvPr id="11" name="Image 10">
            <a:extLst>
              <a:ext uri="{FF2B5EF4-FFF2-40B4-BE49-F238E27FC236}">
                <a16:creationId xmlns:a16="http://schemas.microsoft.com/office/drawing/2014/main" id="{59D64CCF-771E-B0C3-E18F-E56508D09282}"/>
              </a:ext>
            </a:extLst>
          </p:cNvPr>
          <p:cNvPicPr>
            <a:picLocks noChangeAspect="1"/>
          </p:cNvPicPr>
          <p:nvPr/>
        </p:nvPicPr>
        <p:blipFill>
          <a:blip r:embed="rId11"/>
          <a:stretch>
            <a:fillRect/>
          </a:stretch>
        </p:blipFill>
        <p:spPr>
          <a:xfrm>
            <a:off x="7053052" y="4467795"/>
            <a:ext cx="1223925" cy="1107162"/>
          </a:xfrm>
          <a:prstGeom prst="rect">
            <a:avLst/>
          </a:prstGeom>
        </p:spPr>
      </p:pic>
      <p:pic>
        <p:nvPicPr>
          <p:cNvPr id="8" name="Image 7">
            <a:extLst>
              <a:ext uri="{FF2B5EF4-FFF2-40B4-BE49-F238E27FC236}">
                <a16:creationId xmlns:a16="http://schemas.microsoft.com/office/drawing/2014/main" id="{59C66773-04E2-02DE-B532-8E4D4C2B8FDD}"/>
              </a:ext>
            </a:extLst>
          </p:cNvPr>
          <p:cNvPicPr>
            <a:picLocks noChangeAspect="1"/>
          </p:cNvPicPr>
          <p:nvPr/>
        </p:nvPicPr>
        <p:blipFill>
          <a:blip r:embed="rId12"/>
          <a:stretch>
            <a:fillRect/>
          </a:stretch>
        </p:blipFill>
        <p:spPr>
          <a:xfrm>
            <a:off x="3497834" y="4567341"/>
            <a:ext cx="1173092" cy="1196230"/>
          </a:xfrm>
          <a:prstGeom prst="rect">
            <a:avLst/>
          </a:prstGeom>
        </p:spPr>
      </p:pic>
    </p:spTree>
    <p:extLst>
      <p:ext uri="{BB962C8B-B14F-4D97-AF65-F5344CB8AC3E}">
        <p14:creationId xmlns:p14="http://schemas.microsoft.com/office/powerpoint/2010/main" val="34505854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pic>
        <p:nvPicPr>
          <p:cNvPr id="11" name="Image 10">
            <a:extLst>
              <a:ext uri="{FF2B5EF4-FFF2-40B4-BE49-F238E27FC236}">
                <a16:creationId xmlns:a16="http://schemas.microsoft.com/office/drawing/2014/main" id="{81A765B0-AAB3-B51F-D49C-10A55F508E9C}"/>
              </a:ext>
            </a:extLst>
          </p:cNvPr>
          <p:cNvPicPr>
            <a:picLocks noChangeAspect="1"/>
          </p:cNvPicPr>
          <p:nvPr/>
        </p:nvPicPr>
        <p:blipFill>
          <a:blip r:embed="rId5"/>
          <a:stretch>
            <a:fillRect/>
          </a:stretch>
        </p:blipFill>
        <p:spPr>
          <a:xfrm>
            <a:off x="6478956" y="1048078"/>
            <a:ext cx="1901123" cy="2102625"/>
          </a:xfrm>
          <a:prstGeom prst="rect">
            <a:avLst/>
          </a:prstGeom>
        </p:spPr>
      </p:pic>
      <p:pic>
        <p:nvPicPr>
          <p:cNvPr id="16" name="Image 15">
            <a:extLst>
              <a:ext uri="{FF2B5EF4-FFF2-40B4-BE49-F238E27FC236}">
                <a16:creationId xmlns:a16="http://schemas.microsoft.com/office/drawing/2014/main" id="{4C2D046E-D2BD-F174-DC29-8131D7794C1F}"/>
              </a:ext>
            </a:extLst>
          </p:cNvPr>
          <p:cNvPicPr>
            <a:picLocks noChangeAspect="1"/>
          </p:cNvPicPr>
          <p:nvPr/>
        </p:nvPicPr>
        <p:blipFill>
          <a:blip r:embed="rId5"/>
          <a:stretch>
            <a:fillRect/>
          </a:stretch>
        </p:blipFill>
        <p:spPr>
          <a:xfrm>
            <a:off x="6379604" y="3676614"/>
            <a:ext cx="1912091" cy="2114755"/>
          </a:xfrm>
          <a:prstGeom prst="rect">
            <a:avLst/>
          </a:prstGeom>
        </p:spPr>
      </p:pic>
      <p:pic>
        <p:nvPicPr>
          <p:cNvPr id="3" name="Image 2">
            <a:extLst>
              <a:ext uri="{FF2B5EF4-FFF2-40B4-BE49-F238E27FC236}">
                <a16:creationId xmlns:a16="http://schemas.microsoft.com/office/drawing/2014/main" id="{85E1395F-FC84-A77C-B61E-680AA44763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7866" y="1664720"/>
            <a:ext cx="1438723" cy="1342666"/>
          </a:xfrm>
          <a:prstGeom prst="rect">
            <a:avLst/>
          </a:prstGeom>
        </p:spPr>
      </p:pic>
      <p:pic>
        <p:nvPicPr>
          <p:cNvPr id="5" name="Image 4">
            <a:extLst>
              <a:ext uri="{FF2B5EF4-FFF2-40B4-BE49-F238E27FC236}">
                <a16:creationId xmlns:a16="http://schemas.microsoft.com/office/drawing/2014/main" id="{326A7008-CD8B-FFB9-2EF8-E066A1C399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66844" y="1595396"/>
            <a:ext cx="1289525" cy="1511857"/>
          </a:xfrm>
          <a:prstGeom prst="rect">
            <a:avLst/>
          </a:prstGeom>
        </p:spPr>
      </p:pic>
      <p:pic>
        <p:nvPicPr>
          <p:cNvPr id="6" name="Image 5">
            <a:extLst>
              <a:ext uri="{FF2B5EF4-FFF2-40B4-BE49-F238E27FC236}">
                <a16:creationId xmlns:a16="http://schemas.microsoft.com/office/drawing/2014/main" id="{15F1C8C4-9803-75DE-36EA-4BB001E4843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99858" y="1583981"/>
            <a:ext cx="1546118" cy="1133235"/>
          </a:xfrm>
          <a:prstGeom prst="rect">
            <a:avLst/>
          </a:prstGeom>
        </p:spPr>
      </p:pic>
      <p:pic>
        <p:nvPicPr>
          <p:cNvPr id="8" name="Image 7">
            <a:extLst>
              <a:ext uri="{FF2B5EF4-FFF2-40B4-BE49-F238E27FC236}">
                <a16:creationId xmlns:a16="http://schemas.microsoft.com/office/drawing/2014/main" id="{E6352D46-5E0B-52DA-E932-19F76A82E9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3698" y="3850616"/>
            <a:ext cx="1653754" cy="1609894"/>
          </a:xfrm>
          <a:prstGeom prst="rect">
            <a:avLst/>
          </a:prstGeom>
        </p:spPr>
      </p:pic>
      <p:pic>
        <p:nvPicPr>
          <p:cNvPr id="10" name="Image 9">
            <a:extLst>
              <a:ext uri="{FF2B5EF4-FFF2-40B4-BE49-F238E27FC236}">
                <a16:creationId xmlns:a16="http://schemas.microsoft.com/office/drawing/2014/main" id="{87AB6D05-669A-935E-6BBC-B1E2A1BDB14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88461" y="3429000"/>
            <a:ext cx="1078460" cy="2068203"/>
          </a:xfrm>
          <a:prstGeom prst="rect">
            <a:avLst/>
          </a:prstGeom>
        </p:spPr>
      </p:pic>
      <p:pic>
        <p:nvPicPr>
          <p:cNvPr id="7" name="Image 6">
            <a:extLst>
              <a:ext uri="{FF2B5EF4-FFF2-40B4-BE49-F238E27FC236}">
                <a16:creationId xmlns:a16="http://schemas.microsoft.com/office/drawing/2014/main" id="{F1D6A4CC-F285-2C78-AE6D-46298606EF1C}"/>
              </a:ext>
            </a:extLst>
          </p:cNvPr>
          <p:cNvPicPr>
            <a:picLocks noChangeAspect="1"/>
          </p:cNvPicPr>
          <p:nvPr/>
        </p:nvPicPr>
        <p:blipFill>
          <a:blip r:embed="rId11"/>
          <a:stretch>
            <a:fillRect/>
          </a:stretch>
        </p:blipFill>
        <p:spPr>
          <a:xfrm>
            <a:off x="3083277" y="4300973"/>
            <a:ext cx="1173092" cy="1196230"/>
          </a:xfrm>
          <a:prstGeom prst="rect">
            <a:avLst/>
          </a:prstGeom>
        </p:spPr>
      </p:pic>
    </p:spTree>
    <p:extLst>
      <p:ext uri="{BB962C8B-B14F-4D97-AF65-F5344CB8AC3E}">
        <p14:creationId xmlns:p14="http://schemas.microsoft.com/office/powerpoint/2010/main" val="16705366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peintre- un lapin.</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nvPr>
        </p:nvGraphicFramePr>
        <p:xfrm>
          <a:off x="6603" y="-46735"/>
          <a:ext cx="8633688" cy="457200"/>
        </p:xfrm>
        <a:graphic>
          <a:graphicData uri="http://schemas.openxmlformats.org/drawingml/2006/table">
            <a:tbl>
              <a:tblPr firstRow="1" bandRow="1">
                <a:tableStyleId>{5C22544A-7EE6-4342-B048-85BDC9FD1C3A}</a:tableStyleId>
              </a:tblPr>
              <a:tblGrid>
                <a:gridCol w="1438948">
                  <a:extLst>
                    <a:ext uri="{9D8B030D-6E8A-4147-A177-3AD203B41FA5}">
                      <a16:colId xmlns:a16="http://schemas.microsoft.com/office/drawing/2014/main" val="1026576551"/>
                    </a:ext>
                  </a:extLst>
                </a:gridCol>
                <a:gridCol w="1438948">
                  <a:extLst>
                    <a:ext uri="{9D8B030D-6E8A-4147-A177-3AD203B41FA5}">
                      <a16:colId xmlns:a16="http://schemas.microsoft.com/office/drawing/2014/main" val="1915038765"/>
                    </a:ext>
                  </a:extLst>
                </a:gridCol>
                <a:gridCol w="1438948">
                  <a:extLst>
                    <a:ext uri="{9D8B030D-6E8A-4147-A177-3AD203B41FA5}">
                      <a16:colId xmlns:a16="http://schemas.microsoft.com/office/drawing/2014/main" val="2262048582"/>
                    </a:ext>
                  </a:extLst>
                </a:gridCol>
                <a:gridCol w="1640298">
                  <a:extLst>
                    <a:ext uri="{9D8B030D-6E8A-4147-A177-3AD203B41FA5}">
                      <a16:colId xmlns:a16="http://schemas.microsoft.com/office/drawing/2014/main" val="2897137454"/>
                    </a:ext>
                  </a:extLst>
                </a:gridCol>
                <a:gridCol w="1606126">
                  <a:extLst>
                    <a:ext uri="{9D8B030D-6E8A-4147-A177-3AD203B41FA5}">
                      <a16:colId xmlns:a16="http://schemas.microsoft.com/office/drawing/2014/main" val="2418460758"/>
                    </a:ext>
                  </a:extLst>
                </a:gridCol>
                <a:gridCol w="1070420">
                  <a:extLst>
                    <a:ext uri="{9D8B030D-6E8A-4147-A177-3AD203B41FA5}">
                      <a16:colId xmlns:a16="http://schemas.microsoft.com/office/drawing/2014/main" val="138499468"/>
                    </a:ext>
                  </a:extLst>
                </a:gridCol>
              </a:tblGrid>
              <a:tr h="24902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5"/>
          <a:stretch>
            <a:fillRect/>
          </a:stretch>
        </p:blipFill>
        <p:spPr>
          <a:xfrm>
            <a:off x="6617150" y="3666166"/>
            <a:ext cx="871804" cy="786452"/>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5"/>
          <a:stretch>
            <a:fillRect/>
          </a:stretch>
        </p:blipFill>
        <p:spPr>
          <a:xfrm>
            <a:off x="6930388" y="1423812"/>
            <a:ext cx="871804" cy="786452"/>
          </a:xfrm>
          <a:prstGeom prst="rect">
            <a:avLst/>
          </a:prstGeom>
        </p:spPr>
      </p:pic>
      <p:pic>
        <p:nvPicPr>
          <p:cNvPr id="3" name="Image 2">
            <a:extLst>
              <a:ext uri="{FF2B5EF4-FFF2-40B4-BE49-F238E27FC236}">
                <a16:creationId xmlns:a16="http://schemas.microsoft.com/office/drawing/2014/main" id="{5A3544FE-85AE-FE38-B433-B8DCDCD6F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7023" y="1936232"/>
            <a:ext cx="1438723" cy="1342666"/>
          </a:xfrm>
          <a:prstGeom prst="rect">
            <a:avLst/>
          </a:prstGeom>
        </p:spPr>
      </p:pic>
      <p:pic>
        <p:nvPicPr>
          <p:cNvPr id="6" name="Image 5">
            <a:extLst>
              <a:ext uri="{FF2B5EF4-FFF2-40B4-BE49-F238E27FC236}">
                <a16:creationId xmlns:a16="http://schemas.microsoft.com/office/drawing/2014/main" id="{D4F9A574-F119-432A-7689-646890D05D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40194" y="1614067"/>
            <a:ext cx="1128918" cy="1323559"/>
          </a:xfrm>
          <a:prstGeom prst="rect">
            <a:avLst/>
          </a:prstGeom>
        </p:spPr>
      </p:pic>
      <p:pic>
        <p:nvPicPr>
          <p:cNvPr id="8" name="Image 7">
            <a:extLst>
              <a:ext uri="{FF2B5EF4-FFF2-40B4-BE49-F238E27FC236}">
                <a16:creationId xmlns:a16="http://schemas.microsoft.com/office/drawing/2014/main" id="{51A0A06F-B3C7-33C2-F713-4FF6951C27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00580" y="2078055"/>
            <a:ext cx="1176783" cy="862529"/>
          </a:xfrm>
          <a:prstGeom prst="rect">
            <a:avLst/>
          </a:prstGeom>
        </p:spPr>
      </p:pic>
      <p:pic>
        <p:nvPicPr>
          <p:cNvPr id="9" name="Image 8">
            <a:extLst>
              <a:ext uri="{FF2B5EF4-FFF2-40B4-BE49-F238E27FC236}">
                <a16:creationId xmlns:a16="http://schemas.microsoft.com/office/drawing/2014/main" id="{A860AF58-8A4A-5805-7C7B-6B5AE5BC5A6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71660" y="2078055"/>
            <a:ext cx="1661064" cy="1459888"/>
          </a:xfrm>
          <a:prstGeom prst="rect">
            <a:avLst/>
          </a:prstGeom>
        </p:spPr>
      </p:pic>
      <p:pic>
        <p:nvPicPr>
          <p:cNvPr id="10" name="Image 9">
            <a:extLst>
              <a:ext uri="{FF2B5EF4-FFF2-40B4-BE49-F238E27FC236}">
                <a16:creationId xmlns:a16="http://schemas.microsoft.com/office/drawing/2014/main" id="{8D779D34-518E-52EE-085F-C18F47E517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7023" y="4279180"/>
            <a:ext cx="1743947" cy="1697695"/>
          </a:xfrm>
          <a:prstGeom prst="rect">
            <a:avLst/>
          </a:prstGeom>
        </p:spPr>
      </p:pic>
      <p:pic>
        <p:nvPicPr>
          <p:cNvPr id="15" name="Image 14">
            <a:extLst>
              <a:ext uri="{FF2B5EF4-FFF2-40B4-BE49-F238E27FC236}">
                <a16:creationId xmlns:a16="http://schemas.microsoft.com/office/drawing/2014/main" id="{D3D361FE-234D-59CB-2C18-C902765944A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60225" y="4182641"/>
            <a:ext cx="1126196" cy="1671891"/>
          </a:xfrm>
          <a:prstGeom prst="rect">
            <a:avLst/>
          </a:prstGeom>
        </p:spPr>
      </p:pic>
      <p:pic>
        <p:nvPicPr>
          <p:cNvPr id="16" name="Image 15">
            <a:extLst>
              <a:ext uri="{FF2B5EF4-FFF2-40B4-BE49-F238E27FC236}">
                <a16:creationId xmlns:a16="http://schemas.microsoft.com/office/drawing/2014/main" id="{7CCE6C58-21B8-9A34-7C8C-A44229C10938}"/>
              </a:ext>
            </a:extLst>
          </p:cNvPr>
          <p:cNvPicPr>
            <a:picLocks noChangeAspect="1"/>
          </p:cNvPicPr>
          <p:nvPr/>
        </p:nvPicPr>
        <p:blipFill>
          <a:blip r:embed="rId12"/>
          <a:stretch>
            <a:fillRect/>
          </a:stretch>
        </p:blipFill>
        <p:spPr>
          <a:xfrm>
            <a:off x="7053052" y="4467795"/>
            <a:ext cx="1223925" cy="1107162"/>
          </a:xfrm>
          <a:prstGeom prst="rect">
            <a:avLst/>
          </a:prstGeom>
        </p:spPr>
      </p:pic>
      <p:pic>
        <p:nvPicPr>
          <p:cNvPr id="7" name="Image 6">
            <a:extLst>
              <a:ext uri="{FF2B5EF4-FFF2-40B4-BE49-F238E27FC236}">
                <a16:creationId xmlns:a16="http://schemas.microsoft.com/office/drawing/2014/main" id="{504E6E92-30CF-DA96-55E1-8006B0AB4D85}"/>
              </a:ext>
            </a:extLst>
          </p:cNvPr>
          <p:cNvPicPr>
            <a:picLocks noChangeAspect="1"/>
          </p:cNvPicPr>
          <p:nvPr/>
        </p:nvPicPr>
        <p:blipFill>
          <a:blip r:embed="rId13"/>
          <a:stretch>
            <a:fillRect/>
          </a:stretch>
        </p:blipFill>
        <p:spPr>
          <a:xfrm>
            <a:off x="3422006" y="4279180"/>
            <a:ext cx="1173092" cy="1196230"/>
          </a:xfrm>
          <a:prstGeom prst="rect">
            <a:avLst/>
          </a:prstGeom>
        </p:spPr>
      </p:pic>
    </p:spTree>
    <p:extLst>
      <p:ext uri="{BB962C8B-B14F-4D97-AF65-F5344CB8AC3E}">
        <p14:creationId xmlns:p14="http://schemas.microsoft.com/office/powerpoint/2010/main" val="649670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747400" y="1530805"/>
            <a:ext cx="3766164"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1976284" y="4693808"/>
            <a:ext cx="3801664" cy="130942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253929" y="2699476"/>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Rectangle 8">
            <a:extLst>
              <a:ext uri="{FF2B5EF4-FFF2-40B4-BE49-F238E27FC236}">
                <a16:creationId xmlns:a16="http://schemas.microsoft.com/office/drawing/2014/main" id="{61017040-32A8-C78F-0CC0-8C5CDB9C1863}"/>
              </a:ext>
            </a:extLst>
          </p:cNvPr>
          <p:cNvSpPr/>
          <p:nvPr/>
        </p:nvSpPr>
        <p:spPr>
          <a:xfrm>
            <a:off x="453991" y="4226912"/>
            <a:ext cx="1799938"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grimper</a:t>
            </a:r>
            <a:endParaRPr lang="fr-MA" dirty="0"/>
          </a:p>
        </p:txBody>
      </p:sp>
    </p:spTree>
    <p:extLst>
      <p:ext uri="{BB962C8B-B14F-4D97-AF65-F5344CB8AC3E}">
        <p14:creationId xmlns:p14="http://schemas.microsoft.com/office/powerpoint/2010/main" val="22894298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17780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 in – </a:t>
            </a:r>
            <a:r>
              <a:rPr lang="fr-FR" sz="2533" b="1" dirty="0" err="1">
                <a:solidFill>
                  <a:srgbClr val="FFC000"/>
                </a:solidFill>
                <a:latin typeface="Dosis" pitchFamily="2" charset="0"/>
              </a:rPr>
              <a:t>im</a:t>
            </a:r>
            <a:r>
              <a:rPr lang="fr-FR" sz="2533" b="1" dirty="0">
                <a:solidFill>
                  <a:srgbClr val="FFC000"/>
                </a:solidFill>
                <a:latin typeface="Dosis" pitchFamily="2" charset="0"/>
              </a:rPr>
              <a:t> – </a:t>
            </a:r>
            <a:r>
              <a:rPr lang="fr-FR" sz="2533" b="1" dirty="0" err="1">
                <a:solidFill>
                  <a:srgbClr val="FFC000"/>
                </a:solidFill>
                <a:latin typeface="Dosis" pitchFamily="2" charset="0"/>
              </a:rPr>
              <a:t>ain</a:t>
            </a:r>
            <a:r>
              <a:rPr lang="fr-FR" sz="2533" b="1" dirty="0">
                <a:solidFill>
                  <a:srgbClr val="FFC000"/>
                </a:solidFill>
                <a:latin typeface="Dosis" pitchFamily="2" charset="0"/>
              </a:rPr>
              <a:t> - </a:t>
            </a:r>
            <a:r>
              <a:rPr lang="fr-FR" sz="2533" b="1" dirty="0" err="1">
                <a:solidFill>
                  <a:srgbClr val="FFC000"/>
                </a:solidFill>
                <a:latin typeface="Dosis" pitchFamily="2" charset="0"/>
              </a:rPr>
              <a:t>ein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53396731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71949" y="2300913"/>
            <a:ext cx="8337754" cy="3046988"/>
          </a:xfrm>
          <a:prstGeom prst="rect">
            <a:avLst/>
          </a:prstGeom>
          <a:noFill/>
        </p:spPr>
        <p:txBody>
          <a:bodyPr wrap="square" rtlCol="0">
            <a:spAutoFit/>
          </a:bodyPr>
          <a:lstStyle/>
          <a:p>
            <a:pPr algn="ctr" defTabSz="685869">
              <a:defRPr/>
            </a:pPr>
            <a:r>
              <a:rPr lang="fr-FR" sz="9600" b="1" kern="0" spc="320" dirty="0">
                <a:solidFill>
                  <a:srgbClr val="4BACC6">
                    <a:lumMod val="75000"/>
                  </a:srgbClr>
                </a:solidFill>
                <a:latin typeface="Dosis" pitchFamily="2" charset="0"/>
              </a:rPr>
              <a:t>in – </a:t>
            </a:r>
            <a:r>
              <a:rPr lang="fr-FR" sz="9600" b="1" kern="0" spc="320" dirty="0" err="1">
                <a:solidFill>
                  <a:srgbClr val="4BACC6">
                    <a:lumMod val="75000"/>
                  </a:srgbClr>
                </a:solidFill>
                <a:latin typeface="Dosis" pitchFamily="2" charset="0"/>
              </a:rPr>
              <a:t>im</a:t>
            </a:r>
            <a:r>
              <a:rPr lang="fr-FR" sz="9600" b="1" kern="0" spc="320" dirty="0">
                <a:solidFill>
                  <a:srgbClr val="4BACC6">
                    <a:lumMod val="75000"/>
                  </a:srgbClr>
                </a:solidFill>
                <a:latin typeface="Dosis" pitchFamily="2" charset="0"/>
              </a:rPr>
              <a:t> – </a:t>
            </a:r>
            <a:r>
              <a:rPr lang="fr-FR" sz="9600" b="1" kern="0" spc="320" dirty="0" err="1">
                <a:solidFill>
                  <a:srgbClr val="4BACC6">
                    <a:lumMod val="75000"/>
                  </a:srgbClr>
                </a:solidFill>
                <a:latin typeface="Dosis" pitchFamily="2" charset="0"/>
              </a:rPr>
              <a:t>ain</a:t>
            </a:r>
            <a:r>
              <a:rPr lang="fr-FR" sz="9600" b="1" kern="0" spc="320" dirty="0">
                <a:solidFill>
                  <a:srgbClr val="4BACC6">
                    <a:lumMod val="75000"/>
                  </a:srgbClr>
                </a:solidFill>
                <a:latin typeface="Dosis" pitchFamily="2" charset="0"/>
              </a:rPr>
              <a:t> - </a:t>
            </a:r>
            <a:r>
              <a:rPr lang="fr-FR" sz="9600" b="1" kern="0" spc="320" dirty="0" err="1">
                <a:solidFill>
                  <a:srgbClr val="4BACC6">
                    <a:lumMod val="75000"/>
                  </a:srgbClr>
                </a:solidFill>
                <a:latin typeface="Dosis" pitchFamily="2" charset="0"/>
              </a:rPr>
              <a:t>ein</a:t>
            </a:r>
            <a:endParaRPr lang="fr-FR" sz="9600" b="1"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307777"/>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in – </a:t>
            </a:r>
            <a:r>
              <a:rPr lang="fr-FR" sz="1400" b="1" dirty="0" err="1">
                <a:solidFill>
                  <a:prstClr val="white">
                    <a:lumMod val="65000"/>
                  </a:prstClr>
                </a:solidFill>
              </a:rPr>
              <a:t>im</a:t>
            </a:r>
            <a:r>
              <a:rPr lang="fr-FR" sz="1400" b="1" dirty="0">
                <a:solidFill>
                  <a:prstClr val="white">
                    <a:lumMod val="65000"/>
                  </a:prstClr>
                </a:solidFill>
              </a:rPr>
              <a:t> – </a:t>
            </a:r>
            <a:r>
              <a:rPr lang="fr-FR" sz="1400" b="1" dirty="0" err="1">
                <a:solidFill>
                  <a:prstClr val="white">
                    <a:lumMod val="65000"/>
                  </a:prstClr>
                </a:solidFill>
              </a:rPr>
              <a:t>ain</a:t>
            </a:r>
            <a:r>
              <a:rPr lang="fr-FR" sz="1400" b="1" dirty="0">
                <a:solidFill>
                  <a:prstClr val="white">
                    <a:lumMod val="65000"/>
                  </a:prstClr>
                </a:solidFill>
              </a:rPr>
              <a:t> - </a:t>
            </a:r>
            <a:r>
              <a:rPr lang="fr-FR" sz="1400" b="1" dirty="0" err="1">
                <a:solidFill>
                  <a:prstClr val="white">
                    <a:lumMod val="65000"/>
                  </a:prstClr>
                </a:solidFill>
              </a:rPr>
              <a:t>ein</a:t>
            </a: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3855811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06650" y="271397"/>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devant « n » , elles font un seul son: « in » </a:t>
            </a:r>
          </a:p>
          <a:p>
            <a:pPr defTabSz="609630">
              <a:spcAft>
                <a:spcPts val="400"/>
              </a:spcAft>
              <a:defRPr/>
            </a:pPr>
            <a:r>
              <a:rPr lang="fr-FR" sz="1600" b="1" dirty="0">
                <a:solidFill>
                  <a:prstClr val="white">
                    <a:lumMod val="65000"/>
                  </a:prstClr>
                </a:solidFill>
                <a:latin typeface="Calibri"/>
              </a:rPr>
              <a:t>Le son « in » s’écrit avec 2 lettres : i et n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in</a:t>
            </a:r>
            <a:endParaRPr lang="pt-BR" sz="8800" b="1" dirty="0">
              <a:solidFill>
                <a:srgbClr val="106585"/>
              </a:solidFill>
              <a:latin typeface="Dosis" pitchFamily="2" charset="0"/>
            </a:endParaRP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383172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818450" y="1966869"/>
            <a:ext cx="329564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in</a:t>
            </a:r>
          </a:p>
          <a:p>
            <a:pPr algn="ctr" defTabSz="457223"/>
            <a:r>
              <a:rPr lang="pt-BR" sz="9900" b="1" dirty="0">
                <a:solidFill>
                  <a:srgbClr val="106585"/>
                </a:solidFill>
                <a:latin typeface="Dosis" pitchFamily="2" charset="0"/>
              </a:rPr>
              <a:t>c</a:t>
            </a:r>
            <a:r>
              <a:rPr lang="pt-BR" sz="9900" b="1" dirty="0">
                <a:solidFill>
                  <a:schemeClr val="accent6">
                    <a:lumMod val="75000"/>
                  </a:schemeClr>
                </a:solidFill>
                <a:latin typeface="Dosis" pitchFamily="2" charset="0"/>
              </a:rPr>
              <a:t>in</a:t>
            </a:r>
            <a:r>
              <a:rPr lang="pt-BR" sz="9900" b="1" dirty="0">
                <a:solidFill>
                  <a:srgbClr val="106585"/>
                </a:solidFill>
                <a:latin typeface="Dosis" pitchFamily="2" charset="0"/>
              </a:rPr>
              <a:t>q</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42627" y="323882"/>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in » comme dans cinq.  Lisons ensemble: « in »  « cinq ».</a:t>
            </a: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3447696752"/>
              </p:ext>
            </p:ext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3F7402AA-06AF-5434-3539-1D1DFBF21CA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476302" y="2038930"/>
            <a:ext cx="3465533" cy="3234155"/>
          </a:xfrm>
          <a:prstGeom prst="rect">
            <a:avLst/>
          </a:prstGeom>
        </p:spPr>
      </p:pic>
    </p:spTree>
    <p:extLst>
      <p:ext uri="{BB962C8B-B14F-4D97-AF65-F5344CB8AC3E}">
        <p14:creationId xmlns:p14="http://schemas.microsoft.com/office/powerpoint/2010/main" val="12456950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FF6AD-6E31-941C-895E-2604132DA9A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85A2AE2-5A4D-D04F-D1BD-84AD37F658F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282FB7B8-0798-618B-E668-F07B1DA66753}"/>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841B4027-B2CF-F33B-08BD-449210B5D66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691C40D-0AF0-20C8-D5A3-DD6D30194FF6}"/>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A204DE6-9174-BB60-B790-98BF18A0FD0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8E7F615-8965-B8D6-D448-637B3BB75A2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F842C7-452F-B01C-C111-E5F69987E401}"/>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F31A002-982F-13ED-ACA9-DDA4F2FC4333}"/>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07551F-306B-06BD-1BF1-44DFC3D1CEA1}"/>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055DE40-037D-A71B-B9C7-BCDCADE6FB65}"/>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8C729B28-6EAE-2BFC-442A-E1B0012B3820}"/>
              </a:ext>
            </a:extLst>
          </p:cNvPr>
          <p:cNvSpPr/>
          <p:nvPr>
            <p:custDataLst>
              <p:tags r:id="rId11"/>
            </p:custDataLst>
          </p:nvPr>
        </p:nvSpPr>
        <p:spPr>
          <a:xfrm>
            <a:off x="818449" y="1966869"/>
            <a:ext cx="51346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in</a:t>
            </a:r>
          </a:p>
          <a:p>
            <a:pPr algn="ctr" defTabSz="457223"/>
            <a:r>
              <a:rPr lang="pt-BR" sz="9900" b="1" dirty="0">
                <a:solidFill>
                  <a:srgbClr val="106585"/>
                </a:solidFill>
                <a:latin typeface="Dosis" pitchFamily="2" charset="0"/>
              </a:rPr>
              <a:t>médec</a:t>
            </a:r>
            <a:r>
              <a:rPr lang="pt-BR" sz="9900" b="1" dirty="0">
                <a:solidFill>
                  <a:schemeClr val="accent6">
                    <a:lumMod val="75000"/>
                  </a:schemeClr>
                </a:solidFill>
                <a:latin typeface="Dosis" pitchFamily="2" charset="0"/>
              </a:rPr>
              <a:t>in</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D4D62321-754A-D84A-5494-6D50CB9BEA64}"/>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in » comme dans médecin.  Lisons ensemble: « in »  « médecin».</a:t>
            </a:r>
          </a:p>
        </p:txBody>
      </p:sp>
      <p:graphicFrame>
        <p:nvGraphicFramePr>
          <p:cNvPr id="9" name="Tableau 8">
            <a:extLst>
              <a:ext uri="{FF2B5EF4-FFF2-40B4-BE49-F238E27FC236}">
                <a16:creationId xmlns:a16="http://schemas.microsoft.com/office/drawing/2014/main" id="{492528FD-F623-1572-10B9-277DA6BA42D3}"/>
              </a:ext>
            </a:extLst>
          </p:cNvPr>
          <p:cNvGraphicFramePr>
            <a:graphicFrameLocks noGrp="1"/>
          </p:cNvGraphicFramePr>
          <p:nvPr>
            <p:custDataLst>
              <p:tags r:id="rId13"/>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AFA21207-22A5-7710-38F5-E786CA21BEE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154005" y="1445432"/>
            <a:ext cx="2008229" cy="4421965"/>
          </a:xfrm>
          <a:prstGeom prst="rect">
            <a:avLst/>
          </a:prstGeom>
        </p:spPr>
      </p:pic>
    </p:spTree>
    <p:extLst>
      <p:ext uri="{BB962C8B-B14F-4D97-AF65-F5344CB8AC3E}">
        <p14:creationId xmlns:p14="http://schemas.microsoft.com/office/powerpoint/2010/main" val="2189340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195E0-E0C4-6B6B-AB67-C3743B87DF1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BD5520E-2D13-F360-0050-1CD58404D48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49E9AE1-7AE1-16BC-17A4-BC2B46C47B8B}"/>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930033F9-72F0-AD79-9DC5-E65315B1415F}"/>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9C67E3B5-EDF6-7F1E-C333-B9D4E5A308C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B1FA3009-C6FA-16B3-F6B5-5DCCD0C2006A}"/>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2934E8F-8253-13C1-CE9E-5C77B8E12C2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0EA5694-51AA-AE00-CA7B-8E8C540A73D9}"/>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FED99DA-92EB-3996-493F-0F8216FCF591}"/>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B198056-A3CF-4C8D-C6A1-07873D935E02}"/>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85DDBC32-32EC-C938-9848-4984D66E947F}"/>
              </a:ext>
            </a:extLst>
          </p:cNvPr>
          <p:cNvSpPr/>
          <p:nvPr>
            <p:custDataLst>
              <p:tags r:id="rId10"/>
            </p:custDataLst>
          </p:nvPr>
        </p:nvSpPr>
        <p:spPr>
          <a:xfrm>
            <a:off x="352426" y="1996258"/>
            <a:ext cx="4277504"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in</a:t>
            </a:r>
          </a:p>
          <a:p>
            <a:pPr algn="ctr" defTabSz="457223"/>
            <a:r>
              <a:rPr lang="pt-BR" sz="9900" b="1" dirty="0">
                <a:solidFill>
                  <a:srgbClr val="106585"/>
                </a:solidFill>
                <a:latin typeface="Dosis" pitchFamily="2" charset="0"/>
              </a:rPr>
              <a:t>pouss</a:t>
            </a:r>
            <a:r>
              <a:rPr lang="pt-BR" sz="9900" b="1" dirty="0">
                <a:solidFill>
                  <a:schemeClr val="accent6">
                    <a:lumMod val="75000"/>
                  </a:schemeClr>
                </a:solidFill>
                <a:latin typeface="Dosis" pitchFamily="2" charset="0"/>
              </a:rPr>
              <a:t>in</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B3DAAA88-3623-A49B-C63C-96E0E9D79560}"/>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in » comme dans poussin.  Lisons ensemble: « in »  « poussin ».</a:t>
            </a:r>
          </a:p>
        </p:txBody>
      </p:sp>
      <p:graphicFrame>
        <p:nvGraphicFramePr>
          <p:cNvPr id="9" name="Tableau 8">
            <a:extLst>
              <a:ext uri="{FF2B5EF4-FFF2-40B4-BE49-F238E27FC236}">
                <a16:creationId xmlns:a16="http://schemas.microsoft.com/office/drawing/2014/main" id="{DEAED54F-33C5-89A6-29AB-B9B267CAC082}"/>
              </a:ext>
            </a:extLst>
          </p:cNvPr>
          <p:cNvGraphicFramePr>
            <a:graphicFrameLocks noGrp="1"/>
          </p:cNvGraphicFramePr>
          <p:nvPr>
            <p:custDataLst>
              <p:tags r:id="rId12"/>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4" name="Image 13">
            <a:extLst>
              <a:ext uri="{FF2B5EF4-FFF2-40B4-BE49-F238E27FC236}">
                <a16:creationId xmlns:a16="http://schemas.microsoft.com/office/drawing/2014/main" id="{D3AF86ED-451B-6406-518A-6AA2E6F6E75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572000" y="1749842"/>
            <a:ext cx="4129236" cy="3739544"/>
          </a:xfrm>
          <a:prstGeom prst="rect">
            <a:avLst/>
          </a:prstGeom>
        </p:spPr>
      </p:pic>
    </p:spTree>
    <p:extLst>
      <p:ext uri="{BB962C8B-B14F-4D97-AF65-F5344CB8AC3E}">
        <p14:creationId xmlns:p14="http://schemas.microsoft.com/office/powerpoint/2010/main" val="5654633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6CFDC-C8C0-6B43-E6A4-34033431874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B298EE5A-41EE-D1C8-8EBE-0CE527F86011}"/>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9D6EE299-7957-A925-5164-66FAE4A41B64}"/>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0420CA5-8C3E-59AF-03B4-4520454DDA68}"/>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C223E0F-70D9-27C9-12A9-73F0EA3AD50C}"/>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B1757B7-6D15-2FA8-CD17-9D701D3A0A2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34A3A0B-71C9-61B0-3C16-234F5A638F12}"/>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086D4518-8767-AFA0-8D40-FD9F12C093E2}"/>
              </a:ext>
            </a:extLst>
          </p:cNvPr>
          <p:cNvSpPr txBox="1"/>
          <p:nvPr>
            <p:custDataLst>
              <p:tags r:id="rId4"/>
            </p:custDataLst>
          </p:nvPr>
        </p:nvSpPr>
        <p:spPr>
          <a:xfrm>
            <a:off x="914400" y="381001"/>
            <a:ext cx="8111613"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devant « m » , elles font aussi le son: « in». Le son « in » s’écrit avec « m » s’il est suivi de la lettre « b » ou « p » </a:t>
            </a:r>
          </a:p>
        </p:txBody>
      </p:sp>
      <p:sp>
        <p:nvSpPr>
          <p:cNvPr id="4" name="Rectangle 3">
            <a:extLst>
              <a:ext uri="{FF2B5EF4-FFF2-40B4-BE49-F238E27FC236}">
                <a16:creationId xmlns:a16="http://schemas.microsoft.com/office/drawing/2014/main" id="{C012577A-A6B8-834F-0A94-D1276BBEEA0F}"/>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im</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B68E4808-D15D-5893-21D3-3AAB76D88FBE}"/>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8231657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501905" y="1113128"/>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im</a:t>
            </a:r>
            <a:r>
              <a:rPr lang="pt-BR" sz="9900" b="1" dirty="0">
                <a:solidFill>
                  <a:srgbClr val="106585"/>
                </a:solidFill>
                <a:latin typeface="Dosis" pitchFamily="2" charset="0"/>
              </a:rPr>
              <a:t> </a:t>
            </a:r>
          </a:p>
          <a:p>
            <a:pPr algn="ctr" defTabSz="457223"/>
            <a:r>
              <a:rPr lang="pt-BR" sz="9900" b="1" dirty="0">
                <a:solidFill>
                  <a:srgbClr val="106585"/>
                </a:solidFill>
                <a:latin typeface="Dosis" pitchFamily="2" charset="0"/>
              </a:rPr>
              <a:t>gr</a:t>
            </a:r>
            <a:r>
              <a:rPr lang="pt-BR" sz="9900" b="1" dirty="0">
                <a:solidFill>
                  <a:schemeClr val="accent6">
                    <a:lumMod val="75000"/>
                  </a:schemeClr>
                </a:solidFill>
                <a:latin typeface="Dosis" pitchFamily="2" charset="0"/>
              </a:rPr>
              <a:t>im</a:t>
            </a:r>
            <a:r>
              <a:rPr lang="pt-BR" sz="9900" b="1" dirty="0">
                <a:solidFill>
                  <a:srgbClr val="00B050"/>
                </a:solidFill>
                <a:latin typeface="Dosis" pitchFamily="2" charset="0"/>
              </a:rPr>
              <a:t>p</a:t>
            </a:r>
            <a:r>
              <a:rPr lang="pt-BR" sz="9900" b="1" dirty="0">
                <a:solidFill>
                  <a:srgbClr val="106585"/>
                </a:solidFill>
                <a:latin typeface="Dosis" pitchFamily="2" charset="0"/>
              </a:rPr>
              <a:t>er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110633" y="323882"/>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im</a:t>
            </a:r>
            <a:r>
              <a:rPr lang="fr-FR" sz="1600" b="1" dirty="0">
                <a:solidFill>
                  <a:prstClr val="white">
                    <a:lumMod val="65000"/>
                  </a:prstClr>
                </a:solidFill>
                <a:latin typeface="+mj-lt"/>
              </a:rPr>
              <a:t> » comme dans « grimper ».  Lisons ensemble: « </a:t>
            </a:r>
            <a:r>
              <a:rPr lang="fr-FR" sz="1600" b="1" dirty="0" err="1">
                <a:solidFill>
                  <a:prstClr val="white">
                    <a:lumMod val="65000"/>
                  </a:prstClr>
                </a:solidFill>
                <a:latin typeface="+mj-lt"/>
              </a:rPr>
              <a:t>im</a:t>
            </a:r>
            <a:r>
              <a:rPr lang="fr-FR" sz="1600" b="1" dirty="0">
                <a:solidFill>
                  <a:prstClr val="white">
                    <a:lumMod val="65000"/>
                  </a:prstClr>
                </a:solidFill>
                <a:latin typeface="+mj-lt"/>
              </a:rPr>
              <a:t> » « grimper ».</a:t>
            </a:r>
          </a:p>
        </p:txBody>
      </p:sp>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C15DB2B9-8360-DF8C-EF7E-801980442B3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821641" y="1334932"/>
            <a:ext cx="3079482" cy="3610427"/>
          </a:xfrm>
          <a:prstGeom prst="rect">
            <a:avLst/>
          </a:prstGeom>
        </p:spPr>
      </p:pic>
    </p:spTree>
    <p:extLst>
      <p:ext uri="{BB962C8B-B14F-4D97-AF65-F5344CB8AC3E}">
        <p14:creationId xmlns:p14="http://schemas.microsoft.com/office/powerpoint/2010/main" val="25886805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4FA19-BB7C-C47D-8D38-4998A1A35B6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0787AB0-D9D4-75B6-B300-273F941CB40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FCD9AB58-2E17-CF05-BA7D-FE1AC7E5E862}"/>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3213643-DC0A-D8C5-60E8-A48760364F4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C27D807-5F5D-E3CA-3353-CDFF65CB925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8AF3A4C-9AB9-036F-C4F8-FA2754B3CBA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E30D73CB-1A13-9EE7-CE55-40D6EDF8FAFA}"/>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578D4FE1-8C5A-FD94-0C77-E341E401C30C}"/>
              </a:ext>
            </a:extLst>
          </p:cNvPr>
          <p:cNvSpPr txBox="1"/>
          <p:nvPr>
            <p:custDataLst>
              <p:tags r:id="rId4"/>
            </p:custDataLst>
          </p:nvPr>
        </p:nvSpPr>
        <p:spPr>
          <a:xfrm>
            <a:off x="906650" y="330200"/>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a , i, n» ensemble, elles font aussi le son: « in » </a:t>
            </a:r>
          </a:p>
          <a:p>
            <a:pPr defTabSz="609630">
              <a:spcAft>
                <a:spcPts val="400"/>
              </a:spcAft>
              <a:defRPr/>
            </a:pPr>
            <a:r>
              <a:rPr lang="fr-FR" sz="1600" b="1" dirty="0">
                <a:solidFill>
                  <a:prstClr val="white">
                    <a:lumMod val="65000"/>
                  </a:prstClr>
                </a:solidFill>
                <a:latin typeface="Calibri"/>
              </a:rPr>
              <a:t>Le son « in» s’écrit ici avec 3 lettres : a, i et n </a:t>
            </a:r>
          </a:p>
        </p:txBody>
      </p:sp>
      <p:sp>
        <p:nvSpPr>
          <p:cNvPr id="4" name="Rectangle 3">
            <a:extLst>
              <a:ext uri="{FF2B5EF4-FFF2-40B4-BE49-F238E27FC236}">
                <a16:creationId xmlns:a16="http://schemas.microsoft.com/office/drawing/2014/main" id="{D3A8BCE6-2DB2-C815-20FC-2A079A958570}"/>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ain</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E6FC23B0-09AE-FAFE-6BEE-87059D806EB2}"/>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286528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74FA1-871F-24E7-BD40-58FFA193997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78010F-3128-F0C2-9D3B-B5E9B83F1FC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31ED7142-0B39-A705-5C15-4A78A2A3B96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363F46A-606A-6BA9-5C11-170CA2EA7F2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00BA8D3-8D3B-86D2-7560-F64DFF5707E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797B5AB3-A4C2-8B74-96C8-E35D3824FBE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9CD27D8-B91C-6CE8-AD2D-953D77D08D5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A790D6-07FE-D5E6-E7B0-F735695188A5}"/>
              </a:ext>
            </a:extLst>
          </p:cNvPr>
          <p:cNvSpPr/>
          <p:nvPr>
            <p:custDataLst>
              <p:tags r:id="rId7"/>
            </p:custDataLst>
          </p:nvPr>
        </p:nvSpPr>
        <p:spPr>
          <a:xfrm>
            <a:off x="183905"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F8E85C-78F5-D45F-73DB-454B79030273}"/>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5CCF9D7-9989-CC5D-DEA1-28D991E8AD3F}"/>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8F8706B-DB61-62A3-B15B-EB999F6F6B7D}"/>
              </a:ext>
            </a:extLst>
          </p:cNvPr>
          <p:cNvSpPr/>
          <p:nvPr>
            <p:custDataLst>
              <p:tags r:id="rId10"/>
            </p:custDataLst>
          </p:nvPr>
        </p:nvSpPr>
        <p:spPr>
          <a:xfrm>
            <a:off x="-219073" y="1609782"/>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ain</a:t>
            </a:r>
          </a:p>
          <a:p>
            <a:pPr algn="ctr" defTabSz="457223"/>
            <a:r>
              <a:rPr lang="pt-BR" sz="9900" b="1" dirty="0">
                <a:solidFill>
                  <a:srgbClr val="106585"/>
                </a:solidFill>
                <a:latin typeface="Dosis" pitchFamily="2" charset="0"/>
              </a:rPr>
              <a:t>m</a:t>
            </a:r>
            <a:r>
              <a:rPr lang="pt-BR" sz="9900" b="1" dirty="0">
                <a:solidFill>
                  <a:schemeClr val="accent6">
                    <a:lumMod val="75000"/>
                  </a:schemeClr>
                </a:solidFill>
                <a:latin typeface="Dosis" pitchFamily="2" charset="0"/>
              </a:rPr>
              <a:t>ain</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673E5F4A-7D98-68F4-2AA0-424DF237C0F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ain</a:t>
            </a:r>
            <a:r>
              <a:rPr lang="fr-FR" sz="1600" b="1" dirty="0">
                <a:solidFill>
                  <a:prstClr val="white">
                    <a:lumMod val="65000"/>
                  </a:prstClr>
                </a:solidFill>
                <a:latin typeface="+mj-lt"/>
              </a:rPr>
              <a:t> » comme dans main.  Lisons ensemble: « </a:t>
            </a:r>
            <a:r>
              <a:rPr lang="fr-FR" sz="1600" b="1" dirty="0" err="1">
                <a:solidFill>
                  <a:prstClr val="white">
                    <a:lumMod val="65000"/>
                  </a:prstClr>
                </a:solidFill>
                <a:latin typeface="+mj-lt"/>
              </a:rPr>
              <a:t>ain</a:t>
            </a:r>
            <a:r>
              <a:rPr lang="fr-FR" sz="1600" b="1" dirty="0">
                <a:solidFill>
                  <a:prstClr val="white">
                    <a:lumMod val="65000"/>
                  </a:prstClr>
                </a:solidFill>
                <a:latin typeface="+mj-lt"/>
              </a:rPr>
              <a:t> »  « main ».</a:t>
            </a:r>
          </a:p>
        </p:txBody>
      </p:sp>
      <p:graphicFrame>
        <p:nvGraphicFramePr>
          <p:cNvPr id="9" name="Tableau 8">
            <a:extLst>
              <a:ext uri="{FF2B5EF4-FFF2-40B4-BE49-F238E27FC236}">
                <a16:creationId xmlns:a16="http://schemas.microsoft.com/office/drawing/2014/main" id="{887A4E5C-860A-41D5-863B-CC5B8741990F}"/>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FAEE5B99-954F-C07B-8791-257CD9EC6FC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973616" y="1679789"/>
            <a:ext cx="3844968" cy="2818187"/>
          </a:xfrm>
          <a:prstGeom prst="rect">
            <a:avLst/>
          </a:prstGeom>
        </p:spPr>
      </p:pic>
    </p:spTree>
    <p:extLst>
      <p:ext uri="{BB962C8B-B14F-4D97-AF65-F5344CB8AC3E}">
        <p14:creationId xmlns:p14="http://schemas.microsoft.com/office/powerpoint/2010/main" val="21311255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E140C-9989-8DA9-5BEB-E93AE2200413}"/>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3AA3712-78B2-97F9-61E9-8B426996027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1DBFF65-8E65-D160-3B9D-14C44320280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C0170F-9679-9C2E-9DCA-CF867845532D}"/>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344BBE9-BFD2-F8BA-A328-4BADC3D9F379}"/>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FD40E82-2427-B391-DA69-D7B00D990BB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4A15A26-BED5-831B-0848-C0B9AC14C5B8}"/>
              </a:ext>
            </a:extLst>
          </p:cNvPr>
          <p:cNvSpPr txBox="1"/>
          <p:nvPr>
            <p:custDataLst>
              <p:tags r:id="rId3"/>
            </p:custDataLst>
          </p:nvPr>
        </p:nvSpPr>
        <p:spPr>
          <a:xfrm>
            <a:off x="889684" y="456942"/>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 i et n », sont ensemble, on lit « in  » aussi.</a:t>
            </a:r>
          </a:p>
        </p:txBody>
      </p:sp>
      <p:sp>
        <p:nvSpPr>
          <p:cNvPr id="4" name="Rectangle 3">
            <a:extLst>
              <a:ext uri="{FF2B5EF4-FFF2-40B4-BE49-F238E27FC236}">
                <a16:creationId xmlns:a16="http://schemas.microsoft.com/office/drawing/2014/main" id="{6B318D2B-233C-9FAB-A2A6-5F1F627A3E7C}"/>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ein</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243D4975-E5C3-EFFB-8E5F-77F9035BD325}"/>
              </a:ext>
            </a:extLst>
          </p:cNvPr>
          <p:cNvGraphicFramePr>
            <a:graphicFrameLocks noGrp="1"/>
          </p:cNvGraphicFramePr>
          <p:nvPr>
            <p:custDataLst>
              <p:tags r:id="rId5"/>
            </p:custData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516624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CB747-4B70-6A06-82AE-3BA33DF76A7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FC8DFF4-C917-B8A0-9D88-088CFA7AF59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093A93B-50C5-A54C-D47E-5BC4C4FC918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E7FE540-AF77-6595-3A64-92FB44E7700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E12D345-F960-08FE-5F56-C427A0C6DDA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4CB333B-CF7A-9E9D-11A7-BDDF92B1A14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DBAAF4A-CBDA-330D-882E-252A5258594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D785C8B-10D5-5C4D-CD8B-00B9441B6E5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CD1D84-11A1-8128-9240-942F0FA17CC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948EEF5-CF3C-DD96-69CB-1A7A9E9DF3B4}"/>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B73FB-D33D-5CA6-8C4B-583C85AED03D}"/>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C7038B99-B0EC-F4DB-DD04-F9675792CB4E}"/>
              </a:ext>
            </a:extLst>
          </p:cNvPr>
          <p:cNvSpPr/>
          <p:nvPr>
            <p:custDataLst>
              <p:tags r:id="rId11"/>
            </p:custDataLst>
          </p:nvPr>
        </p:nvSpPr>
        <p:spPr>
          <a:xfrm>
            <a:off x="361949" y="1732564"/>
            <a:ext cx="5187746" cy="3139321"/>
          </a:xfrm>
          <a:prstGeom prst="rect">
            <a:avLst/>
          </a:prstGeom>
        </p:spPr>
        <p:txBody>
          <a:bodyPr wrap="square">
            <a:spAutoFit/>
          </a:bodyPr>
          <a:lstStyle/>
          <a:p>
            <a:pPr algn="ctr" defTabSz="457223"/>
            <a:r>
              <a:rPr lang="pt-BR" sz="9900" b="1" dirty="0">
                <a:solidFill>
                  <a:srgbClr val="E46C0A"/>
                </a:solidFill>
                <a:latin typeface="Dosis" pitchFamily="2" charset="0"/>
              </a:rPr>
              <a:t>ein</a:t>
            </a:r>
          </a:p>
          <a:p>
            <a:pPr algn="ctr" defTabSz="457223"/>
            <a:r>
              <a:rPr lang="pt-BR" sz="9900" b="1" dirty="0">
                <a:solidFill>
                  <a:srgbClr val="106585"/>
                </a:solidFill>
                <a:latin typeface="Dosis" pitchFamily="2" charset="0"/>
              </a:rPr>
              <a:t>p</a:t>
            </a:r>
            <a:r>
              <a:rPr lang="pt-BR" sz="9900" b="1" dirty="0">
                <a:solidFill>
                  <a:srgbClr val="E46C0A"/>
                </a:solidFill>
                <a:latin typeface="Dosis" pitchFamily="2" charset="0"/>
              </a:rPr>
              <a:t>ein</a:t>
            </a:r>
            <a:r>
              <a:rPr lang="pt-BR" sz="9900" b="1" dirty="0">
                <a:solidFill>
                  <a:srgbClr val="106585"/>
                </a:solidFill>
                <a:latin typeface="Dosis" pitchFamily="2" charset="0"/>
              </a:rPr>
              <a:t>tre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3D329952-38B6-45B7-8DD6-B4DF9092D1D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ein</a:t>
            </a:r>
            <a:r>
              <a:rPr lang="fr-FR" sz="1600" b="1" dirty="0">
                <a:solidFill>
                  <a:prstClr val="white">
                    <a:lumMod val="65000"/>
                  </a:prstClr>
                </a:solidFill>
                <a:latin typeface="+mj-lt"/>
              </a:rPr>
              <a:t>» comme dans peintre.  Lisons ensemble: «</a:t>
            </a:r>
            <a:r>
              <a:rPr lang="fr-FR" sz="1600" b="1" dirty="0" err="1">
                <a:solidFill>
                  <a:prstClr val="white">
                    <a:lumMod val="65000"/>
                  </a:prstClr>
                </a:solidFill>
                <a:latin typeface="+mj-lt"/>
              </a:rPr>
              <a:t>ein</a:t>
            </a:r>
            <a:r>
              <a:rPr lang="fr-FR" sz="1600" b="1" dirty="0">
                <a:solidFill>
                  <a:prstClr val="white">
                    <a:lumMod val="65000"/>
                  </a:prstClr>
                </a:solidFill>
                <a:latin typeface="+mj-lt"/>
              </a:rPr>
              <a:t>» «peintre ».</a:t>
            </a:r>
          </a:p>
        </p:txBody>
      </p:sp>
      <p:graphicFrame>
        <p:nvGraphicFramePr>
          <p:cNvPr id="9" name="Tableau 8">
            <a:extLst>
              <a:ext uri="{FF2B5EF4-FFF2-40B4-BE49-F238E27FC236}">
                <a16:creationId xmlns:a16="http://schemas.microsoft.com/office/drawing/2014/main" id="{6F7123AC-0DD6-E223-3D70-EBB0F55C5F4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1A692855-13FD-34DF-DEEB-8691B2B6E8C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203125" y="1811611"/>
            <a:ext cx="3712273" cy="3262669"/>
          </a:xfrm>
          <a:prstGeom prst="rect">
            <a:avLst/>
          </a:prstGeom>
        </p:spPr>
      </p:pic>
    </p:spTree>
    <p:extLst>
      <p:ext uri="{BB962C8B-B14F-4D97-AF65-F5344CB8AC3E}">
        <p14:creationId xmlns:p14="http://schemas.microsoft.com/office/powerpoint/2010/main" val="9796608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193387" y="247706"/>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679944" y="1783752"/>
            <a:ext cx="7981637" cy="3416320"/>
          </a:xfrm>
          <a:prstGeom prst="rect">
            <a:avLst/>
          </a:prstGeom>
        </p:spPr>
        <p:txBody>
          <a:bodyPr wrap="square">
            <a:spAutoFit/>
          </a:bodyPr>
          <a:lstStyle/>
          <a:p>
            <a:pPr defTabSz="457223"/>
            <a:r>
              <a:rPr lang="pt-BR" sz="5400" b="1" dirty="0">
                <a:solidFill>
                  <a:srgbClr val="E46C0A"/>
                </a:solidFill>
                <a:latin typeface="Dosis" pitchFamily="2" charset="0"/>
              </a:rPr>
              <a:t>in       </a:t>
            </a:r>
            <a:r>
              <a:rPr lang="pt-BR" sz="5400" b="1" dirty="0">
                <a:solidFill>
                  <a:srgbClr val="106585"/>
                </a:solidFill>
                <a:latin typeface="Dosis" pitchFamily="2" charset="0"/>
              </a:rPr>
              <a:t>c</a:t>
            </a:r>
            <a:r>
              <a:rPr lang="pt-BR" sz="5400" b="1" dirty="0">
                <a:solidFill>
                  <a:srgbClr val="E46C0A"/>
                </a:solidFill>
                <a:latin typeface="Dosis" pitchFamily="2" charset="0"/>
              </a:rPr>
              <a:t>in</a:t>
            </a:r>
            <a:r>
              <a:rPr lang="pt-BR" sz="5400" b="1" dirty="0">
                <a:solidFill>
                  <a:srgbClr val="106585"/>
                </a:solidFill>
                <a:latin typeface="Dosis" pitchFamily="2" charset="0"/>
              </a:rPr>
              <a:t>q, pouss</a:t>
            </a:r>
            <a:r>
              <a:rPr lang="pt-BR" sz="5400" b="1" dirty="0">
                <a:solidFill>
                  <a:srgbClr val="E46C0A"/>
                </a:solidFill>
                <a:latin typeface="Dosis" pitchFamily="2" charset="0"/>
              </a:rPr>
              <a:t>in</a:t>
            </a:r>
            <a:r>
              <a:rPr lang="pt-BR" sz="5400" b="1" dirty="0">
                <a:solidFill>
                  <a:srgbClr val="106585"/>
                </a:solidFill>
                <a:latin typeface="Dosis" pitchFamily="2" charset="0"/>
              </a:rPr>
              <a:t>,médec</a:t>
            </a:r>
            <a:r>
              <a:rPr lang="pt-BR" sz="5400" b="1" dirty="0">
                <a:solidFill>
                  <a:srgbClr val="E46C0A"/>
                </a:solidFill>
                <a:latin typeface="Dosis" pitchFamily="2" charset="0"/>
              </a:rPr>
              <a:t>in</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im      </a:t>
            </a:r>
            <a:r>
              <a:rPr lang="pt-BR" sz="5400" b="1" dirty="0">
                <a:solidFill>
                  <a:srgbClr val="106585"/>
                </a:solidFill>
                <a:latin typeface="Dosis" pitchFamily="2" charset="0"/>
              </a:rPr>
              <a:t>gr</a:t>
            </a:r>
            <a:r>
              <a:rPr lang="pt-BR" sz="5400" b="1" dirty="0">
                <a:solidFill>
                  <a:srgbClr val="E46C0A"/>
                </a:solidFill>
                <a:latin typeface="Dosis" pitchFamily="2" charset="0"/>
              </a:rPr>
              <a:t>im</a:t>
            </a:r>
            <a:r>
              <a:rPr lang="pt-BR" sz="5400" b="1" dirty="0">
                <a:solidFill>
                  <a:srgbClr val="106585"/>
                </a:solidFill>
                <a:latin typeface="Dosis" pitchFamily="2" charset="0"/>
              </a:rPr>
              <a:t>per</a:t>
            </a:r>
          </a:p>
          <a:p>
            <a:pPr defTabSz="457223"/>
            <a:r>
              <a:rPr lang="pt-BR" sz="5400" b="1" dirty="0">
                <a:solidFill>
                  <a:srgbClr val="E46C0A"/>
                </a:solidFill>
                <a:latin typeface="Dosis" pitchFamily="2" charset="0"/>
              </a:rPr>
              <a:t>ain</a:t>
            </a:r>
            <a:r>
              <a:rPr lang="pt-BR" sz="5400" b="1" dirty="0">
                <a:solidFill>
                  <a:srgbClr val="106585"/>
                </a:solidFill>
                <a:latin typeface="Dosis" pitchFamily="2" charset="0"/>
              </a:rPr>
              <a:t>     m</a:t>
            </a:r>
            <a:r>
              <a:rPr lang="pt-BR" sz="5400" b="1" dirty="0">
                <a:solidFill>
                  <a:srgbClr val="E46C0A"/>
                </a:solidFill>
                <a:latin typeface="Dosis" pitchFamily="2" charset="0"/>
              </a:rPr>
              <a:t>ain</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ein     </a:t>
            </a:r>
            <a:r>
              <a:rPr lang="pt-BR" sz="5400" b="1" dirty="0">
                <a:solidFill>
                  <a:srgbClr val="106585"/>
                </a:solidFill>
                <a:latin typeface="Dosis" pitchFamily="2" charset="0"/>
              </a:rPr>
              <a:t>p</a:t>
            </a:r>
            <a:r>
              <a:rPr lang="pt-BR" sz="5400" b="1" dirty="0">
                <a:solidFill>
                  <a:srgbClr val="E46C0A"/>
                </a:solidFill>
                <a:latin typeface="Dosis" pitchFamily="2" charset="0"/>
              </a:rPr>
              <a:t>ein</a:t>
            </a:r>
            <a:r>
              <a:rPr lang="pt-BR" sz="5400" b="1" dirty="0">
                <a:solidFill>
                  <a:srgbClr val="106585"/>
                </a:solidFill>
                <a:latin typeface="Dosis" pitchFamily="2" charset="0"/>
              </a:rPr>
              <a:t>tre</a:t>
            </a:r>
            <a:endParaRPr lang="pt-BR" sz="5400" b="1" dirty="0">
              <a:solidFill>
                <a:srgbClr val="E46C0A"/>
              </a:solidFill>
              <a:latin typeface="Dosis" pitchFamily="2" charset="0"/>
            </a:endParaRPr>
          </a:p>
        </p:txBody>
      </p:sp>
      <p:sp>
        <p:nvSpPr>
          <p:cNvPr id="2" name="Flèche : droite 1">
            <a:extLst>
              <a:ext uri="{FF2B5EF4-FFF2-40B4-BE49-F238E27FC236}">
                <a16:creationId xmlns:a16="http://schemas.microsoft.com/office/drawing/2014/main" id="{7AD4D999-F4E0-A86E-10E6-EEE1E1996E51}"/>
              </a:ext>
            </a:extLst>
          </p:cNvPr>
          <p:cNvSpPr/>
          <p:nvPr/>
        </p:nvSpPr>
        <p:spPr>
          <a:xfrm>
            <a:off x="1738159" y="478960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1699752" y="225547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C0C814D5-6579-430B-79AD-96363F70F9FC}"/>
              </a:ext>
            </a:extLst>
          </p:cNvPr>
          <p:cNvSpPr/>
          <p:nvPr/>
        </p:nvSpPr>
        <p:spPr>
          <a:xfrm>
            <a:off x="1704668" y="310461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6A06CDD6-A71E-D518-3832-BA5DE25DD834}"/>
              </a:ext>
            </a:extLst>
          </p:cNvPr>
          <p:cNvSpPr/>
          <p:nvPr/>
        </p:nvSpPr>
        <p:spPr>
          <a:xfrm>
            <a:off x="1738159" y="395374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4420566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227920" cy="169533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a:t>
            </a:r>
          </a:p>
          <a:p>
            <a:pPr algn="ctr" defTabSz="457246">
              <a:lnSpc>
                <a:spcPts val="4608"/>
              </a:lnSpc>
            </a:pPr>
            <a:r>
              <a:rPr lang="fr-FR" sz="2533" b="1" dirty="0">
                <a:solidFill>
                  <a:srgbClr val="FFC000"/>
                </a:solidFill>
                <a:latin typeface="Dosis" pitchFamily="2" charset="0"/>
              </a:rPr>
              <a:t>in – </a:t>
            </a:r>
            <a:r>
              <a:rPr lang="fr-FR" sz="2533" b="1" dirty="0" err="1">
                <a:solidFill>
                  <a:srgbClr val="FFC000"/>
                </a:solidFill>
                <a:latin typeface="Dosis" pitchFamily="2" charset="0"/>
              </a:rPr>
              <a:t>im</a:t>
            </a:r>
            <a:r>
              <a:rPr lang="fr-FR" sz="2533" b="1" dirty="0">
                <a:solidFill>
                  <a:srgbClr val="FFC000"/>
                </a:solidFill>
                <a:latin typeface="Dosis" pitchFamily="2" charset="0"/>
              </a:rPr>
              <a:t> – </a:t>
            </a:r>
            <a:r>
              <a:rPr lang="fr-FR" sz="2533" b="1" dirty="0" err="1">
                <a:solidFill>
                  <a:srgbClr val="FFC000"/>
                </a:solidFill>
                <a:latin typeface="Dosis" pitchFamily="2" charset="0"/>
              </a:rPr>
              <a:t>ain</a:t>
            </a:r>
            <a:r>
              <a:rPr lang="fr-FR" sz="2533" b="1" dirty="0">
                <a:solidFill>
                  <a:srgbClr val="FFC000"/>
                </a:solidFill>
                <a:latin typeface="Dosis" pitchFamily="2" charset="0"/>
              </a:rPr>
              <a:t> - </a:t>
            </a:r>
            <a:r>
              <a:rPr lang="fr-FR" sz="2533" b="1" dirty="0" err="1">
                <a:solidFill>
                  <a:srgbClr val="FFC000"/>
                </a:solidFill>
                <a:latin typeface="Dosis" pitchFamily="2" charset="0"/>
              </a:rPr>
              <a:t>ein</a:t>
            </a: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C583-B13E-F014-1340-FA3E6D63B33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B7212AD-1190-004E-58B9-7B01FED2918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151B2AB-48E9-668D-A737-54D9462114F5}"/>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A0BBB0-7A31-8C65-A3B0-CBB0B55DB7D6}"/>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E2CE2F-1BD4-0667-E262-42F8B19061E1}"/>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1CDAAB2-B831-8317-C2C7-5700A1F0405B}"/>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4893B1-968A-4F2A-D8DB-051E2DBAC44A}"/>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A47ACF9-6A6A-BC3D-23F0-AD7A5D53529C}"/>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5D005739-E19B-ED4E-62D1-FB73316FDD00}"/>
              </a:ext>
            </a:extLst>
          </p:cNvPr>
          <p:cNvSpPr txBox="1"/>
          <p:nvPr>
            <p:custDataLst>
              <p:tags r:id="rId8"/>
            </p:custDataLst>
          </p:nvPr>
        </p:nvSpPr>
        <p:spPr>
          <a:xfrm>
            <a:off x="76958" y="836345"/>
            <a:ext cx="8718673" cy="5551520"/>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qu</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ze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portant   p</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mar</a:t>
            </a:r>
            <a:r>
              <a:rPr lang="fr-FR" sz="3600" b="1" kern="0" spc="320" dirty="0">
                <a:solidFill>
                  <a:srgbClr val="FFC000"/>
                </a:solidFill>
                <a:latin typeface="Dosis" pitchFamily="2" charset="0"/>
              </a:rPr>
              <a:t>in</a:t>
            </a:r>
          </a:p>
          <a:p>
            <a:pPr algn="ctr" defTabSz="685869">
              <a:lnSpc>
                <a:spcPct val="150000"/>
              </a:lnSpc>
              <a:spcAft>
                <a:spcPts val="900"/>
              </a:spcAft>
              <a:defRPr/>
            </a:pPr>
            <a:r>
              <a:rPr lang="fr-FR" sz="3600" b="1" kern="0" spc="320" dirty="0">
                <a:solidFill>
                  <a:srgbClr val="106585"/>
                </a:solidFill>
                <a:latin typeface="Dosis" pitchFamily="2" charset="0"/>
              </a:rPr>
              <a:t>Maroc</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lap</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s</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ple   proch</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pl</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afric</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s</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ge  </a:t>
            </a:r>
            <a:r>
              <a:rPr lang="fr-FR" sz="3600" b="1" kern="0" spc="320" dirty="0">
                <a:solidFill>
                  <a:srgbClr val="FFC000"/>
                </a:solidFill>
                <a:latin typeface="Dosis" pitchFamily="2" charset="0"/>
              </a:rPr>
              <a:t> </a:t>
            </a:r>
            <a:r>
              <a:rPr lang="fr-FR" sz="3600" b="1" kern="0" spc="320" dirty="0">
                <a:solidFill>
                  <a:srgbClr val="106585"/>
                </a:solidFill>
                <a:latin typeface="Dosis" pitchFamily="2" charset="0"/>
              </a:rPr>
              <a:t>i</a:t>
            </a:r>
            <a:r>
              <a:rPr lang="fr-FR" sz="3600" b="1" kern="0" spc="320" dirty="0">
                <a:solidFill>
                  <a:srgbClr val="FFC000"/>
                </a:solidFill>
                <a:latin typeface="Dosis" pitchFamily="2" charset="0"/>
              </a:rPr>
              <a:t>m</a:t>
            </a:r>
            <a:r>
              <a:rPr lang="fr-FR" sz="3600" b="1" kern="0" spc="320" dirty="0">
                <a:solidFill>
                  <a:srgbClr val="106585"/>
                </a:solidFill>
                <a:latin typeface="Dosis" pitchFamily="2" charset="0"/>
              </a:rPr>
              <a:t>plique</a:t>
            </a:r>
          </a:p>
          <a:p>
            <a:pPr algn="ctr" defTabSz="685869">
              <a:lnSpc>
                <a:spcPct val="150000"/>
              </a:lnSpc>
              <a:spcAft>
                <a:spcPts val="900"/>
              </a:spcAft>
              <a:defRPr/>
            </a:pPr>
            <a:r>
              <a:rPr lang="fr-FR" sz="3600" b="1" kern="0" spc="320" dirty="0">
                <a:solidFill>
                  <a:srgbClr val="106585"/>
                </a:solidFill>
                <a:latin typeface="Dosis" pitchFamily="2" charset="0"/>
              </a:rPr>
              <a:t>fr</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pétr</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pératif    tr</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Écriv</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mal</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parfait  gr</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r</a:t>
            </a:r>
            <a:r>
              <a:rPr lang="fr-FR" sz="3600" b="1" kern="0" spc="320" dirty="0">
                <a:solidFill>
                  <a:srgbClr val="FFC000"/>
                </a:solidFill>
                <a:latin typeface="Dosis" pitchFamily="2" charset="0"/>
              </a:rPr>
              <a:t>ein  </a:t>
            </a:r>
            <a:r>
              <a:rPr lang="fr-FR" sz="3600" b="1" kern="0" spc="320" dirty="0">
                <a:solidFill>
                  <a:srgbClr val="106585"/>
                </a:solidFill>
                <a:latin typeface="Dosis" pitchFamily="2" charset="0"/>
              </a:rPr>
              <a:t>  c</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ture     ch</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panzé</a:t>
            </a:r>
            <a:r>
              <a:rPr lang="fr-FR" sz="3200" b="1" kern="0" spc="320" dirty="0">
                <a:solidFill>
                  <a:srgbClr val="106585"/>
                </a:solidFill>
                <a:latin typeface="Dosis" pitchFamily="2" charset="0"/>
              </a:rPr>
              <a:t> pr</a:t>
            </a:r>
            <a:r>
              <a:rPr lang="fr-FR" sz="3200" b="1" kern="0" spc="320" dirty="0">
                <a:solidFill>
                  <a:srgbClr val="FFC000"/>
                </a:solidFill>
                <a:latin typeface="Dosis" pitchFamily="2" charset="0"/>
              </a:rPr>
              <a:t>in</a:t>
            </a:r>
            <a:r>
              <a:rPr lang="fr-FR" sz="3200" b="1" kern="0" spc="320" dirty="0">
                <a:solidFill>
                  <a:srgbClr val="106585"/>
                </a:solidFill>
                <a:latin typeface="Dosis" pitchFamily="2" charset="0"/>
              </a:rPr>
              <a:t>ce</a:t>
            </a:r>
          </a:p>
        </p:txBody>
      </p:sp>
      <p:sp>
        <p:nvSpPr>
          <p:cNvPr id="2" name="ZoneTexte 1">
            <a:extLst>
              <a:ext uri="{FF2B5EF4-FFF2-40B4-BE49-F238E27FC236}">
                <a16:creationId xmlns:a16="http://schemas.microsoft.com/office/drawing/2014/main" id="{8BC9F10E-E3F8-1F09-2ADA-9D669C625545}"/>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4F302174-62FA-28E4-47C5-7790DECEEE4C}"/>
              </a:ext>
            </a:extLst>
          </p:cNvPr>
          <p:cNvGraphicFramePr>
            <a:graphicFrameLocks noGrp="1"/>
          </p:cNvGraphicFramePr>
          <p:nvPr>
            <p:custDataLst>
              <p:tags r:id="rId10"/>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1217437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BA6C6-9424-6DBC-7106-ABD79A4FB4E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6BB721A-2D9F-165D-EE43-D6C8BA9B1E1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D71E761-443B-46FD-C413-E83A03D58DCF}"/>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7A594DD-E02B-7F7C-526C-97C5160643E5}"/>
              </a:ext>
            </a:extLst>
          </p:cNvPr>
          <p:cNvSpPr/>
          <p:nvPr>
            <p:custDataLst>
              <p:tags r:id="rId3"/>
            </p:custDataLst>
          </p:nvPr>
        </p:nvSpPr>
        <p:spPr>
          <a:xfrm>
            <a:off x="185553" y="289560"/>
            <a:ext cx="8776195" cy="639064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CCBC5A4-6643-5B00-FAF7-7A26E2E2F36C}"/>
              </a:ext>
            </a:extLst>
          </p:cNvPr>
          <p:cNvSpPr/>
          <p:nvPr>
            <p:custDataLst>
              <p:tags r:id="rId4"/>
            </p:custDataLst>
          </p:nvPr>
        </p:nvSpPr>
        <p:spPr>
          <a:xfrm>
            <a:off x="180977" y="30580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058FDC8-D89D-DE27-5743-B17A221AADA1}"/>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F236E66-5EA7-0289-6D62-F297DC46FCFE}"/>
              </a:ext>
            </a:extLst>
          </p:cNvPr>
          <p:cNvSpPr txBox="1"/>
          <p:nvPr>
            <p:custDataLst>
              <p:tags r:id="rId6"/>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2" name="ZoneTexte 1">
            <a:extLst>
              <a:ext uri="{FF2B5EF4-FFF2-40B4-BE49-F238E27FC236}">
                <a16:creationId xmlns:a16="http://schemas.microsoft.com/office/drawing/2014/main" id="{D3BDB5A3-7080-E032-BF4C-F2C0C28E4383}"/>
              </a:ext>
            </a:extLst>
          </p:cNvPr>
          <p:cNvSpPr txBox="1"/>
          <p:nvPr>
            <p:custDataLst>
              <p:tags r:id="rId7"/>
            </p:custDataLst>
          </p:nvPr>
        </p:nvSpPr>
        <p:spPr>
          <a:xfrm>
            <a:off x="674177" y="627692"/>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L’enseignant(e fait passer tous les élèves. chacun lit une ligne</a:t>
            </a:r>
          </a:p>
        </p:txBody>
      </p:sp>
      <p:graphicFrame>
        <p:nvGraphicFramePr>
          <p:cNvPr id="5" name="Tableau 4">
            <a:extLst>
              <a:ext uri="{FF2B5EF4-FFF2-40B4-BE49-F238E27FC236}">
                <a16:creationId xmlns:a16="http://schemas.microsoft.com/office/drawing/2014/main" id="{83BDE4C5-E8CB-5435-E17F-324EA34344EB}"/>
              </a:ext>
            </a:extLst>
          </p:cNvPr>
          <p:cNvGraphicFramePr>
            <a:graphicFrameLocks noGrp="1"/>
          </p:cNvGraphicFramePr>
          <p:nvPr>
            <p:custDataLst>
              <p:tags r:id="rId8"/>
            </p:custData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1D9C4CEF-0AAE-B18B-8F0A-7AFF64881A66}"/>
              </a:ext>
            </a:extLst>
          </p:cNvPr>
          <p:cNvPicPr>
            <a:picLocks noChangeAspect="1"/>
          </p:cNvPicPr>
          <p:nvPr>
            <p:custDataLst>
              <p:tags r:id="rId9"/>
            </p:custDataLst>
          </p:nvPr>
        </p:nvPicPr>
        <p:blipFill>
          <a:blip r:embed="rId14"/>
          <a:stretch>
            <a:fillRect/>
          </a:stretch>
        </p:blipFill>
        <p:spPr>
          <a:xfrm>
            <a:off x="7665935" y="372622"/>
            <a:ext cx="1232811" cy="761784"/>
          </a:xfrm>
          <a:prstGeom prst="roundRect">
            <a:avLst>
              <a:gd name="adj" fmla="val 31362"/>
            </a:avLst>
          </a:prstGeom>
        </p:spPr>
      </p:pic>
      <p:sp>
        <p:nvSpPr>
          <p:cNvPr id="4" name="ZoneTexte 3">
            <a:extLst>
              <a:ext uri="{FF2B5EF4-FFF2-40B4-BE49-F238E27FC236}">
                <a16:creationId xmlns:a16="http://schemas.microsoft.com/office/drawing/2014/main" id="{C311F4E4-86B5-CF7B-FFF4-1E43385EFD19}"/>
              </a:ext>
            </a:extLst>
          </p:cNvPr>
          <p:cNvSpPr txBox="1"/>
          <p:nvPr>
            <p:custDataLst>
              <p:tags r:id="rId10"/>
            </p:custDataLst>
          </p:nvPr>
        </p:nvSpPr>
        <p:spPr>
          <a:xfrm>
            <a:off x="76958" y="836345"/>
            <a:ext cx="8718673" cy="5551520"/>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qu</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ze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portant   p</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mar</a:t>
            </a:r>
            <a:r>
              <a:rPr lang="fr-FR" sz="3600" b="1" kern="0" spc="320" dirty="0">
                <a:solidFill>
                  <a:srgbClr val="FFC000"/>
                </a:solidFill>
                <a:latin typeface="Dosis" pitchFamily="2" charset="0"/>
              </a:rPr>
              <a:t>in</a:t>
            </a:r>
          </a:p>
          <a:p>
            <a:pPr algn="ctr" defTabSz="685869">
              <a:lnSpc>
                <a:spcPct val="150000"/>
              </a:lnSpc>
              <a:spcAft>
                <a:spcPts val="900"/>
              </a:spcAft>
              <a:defRPr/>
            </a:pPr>
            <a:r>
              <a:rPr lang="fr-FR" sz="3600" b="1" kern="0" spc="320" dirty="0">
                <a:solidFill>
                  <a:srgbClr val="106585"/>
                </a:solidFill>
                <a:latin typeface="Dosis" pitchFamily="2" charset="0"/>
              </a:rPr>
              <a:t>Maroc</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lap</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s</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ple   proch</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pl</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afric</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s</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ge  </a:t>
            </a:r>
            <a:r>
              <a:rPr lang="fr-FR" sz="3600" b="1" kern="0" spc="320" dirty="0">
                <a:solidFill>
                  <a:srgbClr val="FFC000"/>
                </a:solidFill>
                <a:latin typeface="Dosis" pitchFamily="2" charset="0"/>
              </a:rPr>
              <a:t> </a:t>
            </a:r>
            <a:r>
              <a:rPr lang="fr-FR" sz="3600" b="1" kern="0" spc="320" dirty="0">
                <a:solidFill>
                  <a:srgbClr val="106585"/>
                </a:solidFill>
                <a:latin typeface="Dosis" pitchFamily="2" charset="0"/>
              </a:rPr>
              <a:t>i</a:t>
            </a:r>
            <a:r>
              <a:rPr lang="fr-FR" sz="3600" b="1" kern="0" spc="320" dirty="0">
                <a:solidFill>
                  <a:srgbClr val="FFC000"/>
                </a:solidFill>
                <a:latin typeface="Dosis" pitchFamily="2" charset="0"/>
              </a:rPr>
              <a:t>m</a:t>
            </a:r>
            <a:r>
              <a:rPr lang="fr-FR" sz="3600" b="1" kern="0" spc="320" dirty="0">
                <a:solidFill>
                  <a:srgbClr val="106585"/>
                </a:solidFill>
                <a:latin typeface="Dosis" pitchFamily="2" charset="0"/>
              </a:rPr>
              <a:t>plique</a:t>
            </a:r>
          </a:p>
          <a:p>
            <a:pPr algn="ctr" defTabSz="685869">
              <a:lnSpc>
                <a:spcPct val="150000"/>
              </a:lnSpc>
              <a:spcAft>
                <a:spcPts val="900"/>
              </a:spcAft>
              <a:defRPr/>
            </a:pPr>
            <a:r>
              <a:rPr lang="fr-FR" sz="3600" b="1" kern="0" spc="320" dirty="0">
                <a:solidFill>
                  <a:srgbClr val="106585"/>
                </a:solidFill>
                <a:latin typeface="Dosis" pitchFamily="2" charset="0"/>
              </a:rPr>
              <a:t>fr</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pétr</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pératif    tr</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Écriv</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mal</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parfait  gr</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r</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c</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ture   ch</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panzé  pr</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ce</a:t>
            </a:r>
            <a:endParaRPr lang="fr-FR" sz="3200" b="1" kern="0" spc="320" dirty="0">
              <a:solidFill>
                <a:srgbClr val="106585"/>
              </a:solidFill>
              <a:latin typeface="Dosis" pitchFamily="2" charset="0"/>
            </a:endParaRPr>
          </a:p>
        </p:txBody>
      </p:sp>
    </p:spTree>
    <p:extLst>
      <p:ext uri="{BB962C8B-B14F-4D97-AF65-F5344CB8AC3E}">
        <p14:creationId xmlns:p14="http://schemas.microsoft.com/office/powerpoint/2010/main" val="26531772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lundi– avec- ont- sont</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3197646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4400" b="1" dirty="0">
                <a:solidFill>
                  <a:srgbClr val="106585"/>
                </a:solidFill>
                <a:latin typeface="Dosis" pitchFamily="2" charset="0"/>
              </a:rPr>
              <a:t>               </a:t>
            </a:r>
            <a:r>
              <a:rPr lang="fr-FR" sz="4400" b="1" dirty="0">
                <a:solidFill>
                  <a:srgbClr val="106585"/>
                </a:solidFill>
                <a:latin typeface="Dosis" pitchFamily="2" charset="0"/>
              </a:rPr>
              <a:t>lundi– avec- ont- sont</a:t>
            </a:r>
            <a:endParaRPr lang="en-US" sz="44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réviser  les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3106371743"/>
              </p:ext>
            </p:extLst>
          </p:nvPr>
        </p:nvGraphicFramePr>
        <p:xfrm>
          <a:off x="382522" y="-101796"/>
          <a:ext cx="8154485" cy="457200"/>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12385">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lundi      avec </a:t>
            </a:r>
          </a:p>
          <a:p>
            <a:pPr algn="ctr" defTabSz="457246"/>
            <a:r>
              <a:rPr lang="fr-FR" sz="8800" b="1" dirty="0">
                <a:solidFill>
                  <a:srgbClr val="106585"/>
                </a:solidFill>
                <a:latin typeface="Dosis" pitchFamily="2" charset="0"/>
              </a:rPr>
              <a:t>ont       sont</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outils. Écoutez attentivement. </a:t>
            </a:r>
          </a:p>
        </p:txBody>
      </p:sp>
    </p:spTree>
    <p:extLst>
      <p:ext uri="{BB962C8B-B14F-4D97-AF65-F5344CB8AC3E}">
        <p14:creationId xmlns:p14="http://schemas.microsoft.com/office/powerpoint/2010/main" val="356153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Bonjour. 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A019-1790-6E61-710C-DC7AF7DD6B0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085C21D-7D86-E168-29B0-76B354B11DD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60ACBC3-E800-C5BE-9E4E-873092456835}"/>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lundi      avec </a:t>
            </a:r>
          </a:p>
          <a:p>
            <a:pPr algn="ctr" defTabSz="457246"/>
            <a:r>
              <a:rPr lang="fr-FR" sz="8800" b="1" dirty="0">
                <a:solidFill>
                  <a:srgbClr val="106585"/>
                </a:solidFill>
                <a:latin typeface="Dosis" pitchFamily="2" charset="0"/>
              </a:rPr>
              <a:t>ont       sont</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9F241DE-8D79-B6B3-A725-B70733FCB9A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3692AB-2237-C58B-CE77-A87BA3AC60FD}"/>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139FAFF-0211-CA32-2CBF-7D483A27173C}"/>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9067E91-7C99-4CE9-D029-243E2BE51A05}"/>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spTree>
    <p:extLst>
      <p:ext uri="{BB962C8B-B14F-4D97-AF65-F5344CB8AC3E}">
        <p14:creationId xmlns:p14="http://schemas.microsoft.com/office/powerpoint/2010/main" val="919158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Je vais lire les phrases. Écoutez attentivement. </a:t>
            </a:r>
          </a:p>
          <a:p>
            <a:pPr defTabSz="685818">
              <a:defRPr/>
            </a:pPr>
            <a:r>
              <a:rPr lang="fr-FR" sz="1600" b="1" dirty="0">
                <a:solidFill>
                  <a:prstClr val="white">
                    <a:lumMod val="65000"/>
                  </a:prstClr>
                </a:solidFill>
                <a:latin typeface="Calibri"/>
              </a:rPr>
              <a:t>Relisons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6" name="Tableau 5">
            <a:extLst>
              <a:ext uri="{FF2B5EF4-FFF2-40B4-BE49-F238E27FC236}">
                <a16:creationId xmlns:a16="http://schemas.microsoft.com/office/drawing/2014/main" id="{5F2C3099-8972-552A-A1D5-26944795D767}"/>
              </a:ext>
            </a:extLst>
          </p:cNvPr>
          <p:cNvGraphicFramePr>
            <a:graphicFrameLocks noGrp="1"/>
          </p:cNvGraphicFramePr>
          <p:nvPr>
            <p:extLst>
              <p:ext uri="{D42A27DB-BD31-4B8C-83A1-F6EECF244321}">
                <p14:modId xmlns:p14="http://schemas.microsoft.com/office/powerpoint/2010/main" val="3006555385"/>
              </p:ext>
            </p:extLst>
          </p:nvPr>
        </p:nvGraphicFramePr>
        <p:xfrm>
          <a:off x="286120" y="1079513"/>
          <a:ext cx="8571760" cy="5821680"/>
        </p:xfrm>
        <a:graphic>
          <a:graphicData uri="http://schemas.openxmlformats.org/drawingml/2006/table">
            <a:tbl>
              <a:tblPr firstRow="1" bandRow="1">
                <a:tableStyleId>{5C22544A-7EE6-4342-B048-85BDC9FD1C3A}</a:tableStyleId>
              </a:tblPr>
              <a:tblGrid>
                <a:gridCol w="5851508">
                  <a:extLst>
                    <a:ext uri="{9D8B030D-6E8A-4147-A177-3AD203B41FA5}">
                      <a16:colId xmlns:a16="http://schemas.microsoft.com/office/drawing/2014/main" val="1383984434"/>
                    </a:ext>
                  </a:extLst>
                </a:gridCol>
                <a:gridCol w="2720252">
                  <a:extLst>
                    <a:ext uri="{9D8B030D-6E8A-4147-A177-3AD203B41FA5}">
                      <a16:colId xmlns:a16="http://schemas.microsoft.com/office/drawing/2014/main" val="2763347328"/>
                    </a:ext>
                  </a:extLst>
                </a:gridCol>
              </a:tblGrid>
              <a:tr h="3534886">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900" b="0" i="0" kern="1200" dirty="0">
                          <a:solidFill>
                            <a:schemeClr val="lt1"/>
                          </a:solidFill>
                          <a:effectLst/>
                          <a:latin typeface="+mn-lt"/>
                          <a:ea typeface="+mn-ea"/>
                          <a:cs typeface="+mn-cs"/>
                        </a:rPr>
                        <a:t>Le gâteau au citron est très bon.</a:t>
                      </a:r>
                      <a:r>
                        <a:rPr lang="fr-FR" sz="4000" dirty="0"/>
                        <a:t> </a:t>
                      </a:r>
                      <a:br>
                        <a:rPr lang="fr-FR" sz="4000" dirty="0"/>
                      </a:br>
                      <a:r>
                        <a:rPr lang="fr-FR" sz="4000" b="1" kern="1200" dirty="0">
                          <a:solidFill>
                            <a:schemeClr val="accent5">
                              <a:lumMod val="75000"/>
                            </a:schemeClr>
                          </a:solidFill>
                          <a:latin typeface="Dosis" pitchFamily="2" charset="0"/>
                          <a:ea typeface="+mn-ea"/>
                          <a:cs typeface="+mn-cs"/>
                        </a:rPr>
                        <a:t>Le train est à la gare. Il part à quinze heures.</a:t>
                      </a:r>
                      <a:br>
                        <a:rPr lang="fr-FR" sz="4000" dirty="0"/>
                      </a:br>
                      <a:endParaRPr lang="fr-FR" sz="4000" b="1" dirty="0">
                        <a:solidFill>
                          <a:srgbClr val="4F81BD">
                            <a:lumMod val="50000"/>
                          </a:srgbClr>
                        </a:solidFill>
                        <a:latin typeface="Dosis" pitchFamily="2" charset="0"/>
                      </a:endParaRPr>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txBody>
                  <a:tcPr>
                    <a:noFill/>
                  </a:tcPr>
                </a:tc>
                <a:tc>
                  <a:txBody>
                    <a:bodyPr/>
                    <a:lstStyle/>
                    <a:p>
                      <a:endParaRPr lang="fr-MA" dirty="0"/>
                    </a:p>
                  </a:txBody>
                  <a:tcPr>
                    <a:noFill/>
                  </a:tcPr>
                </a:tc>
                <a:extLst>
                  <a:ext uri="{0D108BD9-81ED-4DB2-BD59-A6C34878D82A}">
                    <a16:rowId xmlns:a16="http://schemas.microsoft.com/office/drawing/2014/main" val="438833876"/>
                  </a:ext>
                </a:extLst>
              </a:tr>
              <a:tr h="1513540">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chemeClr val="accent5">
                              <a:lumMod val="75000"/>
                            </a:schemeClr>
                          </a:solidFill>
                          <a:latin typeface="Dosis" pitchFamily="2" charset="0"/>
                          <a:ea typeface="+mn-ea"/>
                          <a:cs typeface="+mn-cs"/>
                        </a:rPr>
                        <a:t>Le fermier a quatre lapins, et cinq poussins.</a:t>
                      </a:r>
                    </a:p>
                    <a:p>
                      <a:endParaRPr lang="fr-MA" sz="4000" b="1" kern="1200" dirty="0">
                        <a:solidFill>
                          <a:srgbClr val="4F81BD">
                            <a:lumMod val="50000"/>
                          </a:srgbClr>
                        </a:solidFill>
                        <a:latin typeface="Dosis" pitchFamily="2" charset="0"/>
                        <a:ea typeface="+mn-ea"/>
                        <a:cs typeface="+mn-cs"/>
                      </a:endParaRPr>
                    </a:p>
                  </a:txBody>
                  <a:tcPr>
                    <a:noFill/>
                  </a:tcPr>
                </a:tc>
                <a:tc>
                  <a:txBody>
                    <a:bodyPr/>
                    <a:lstStyle/>
                    <a:p>
                      <a:endParaRPr lang="fr-MA" dirty="0"/>
                    </a:p>
                  </a:txBody>
                  <a:tcPr>
                    <a:noFill/>
                  </a:tcPr>
                </a:tc>
                <a:extLst>
                  <a:ext uri="{0D108BD9-81ED-4DB2-BD59-A6C34878D82A}">
                    <a16:rowId xmlns:a16="http://schemas.microsoft.com/office/drawing/2014/main" val="987181667"/>
                  </a:ext>
                </a:extLst>
              </a:tr>
            </a:tbl>
          </a:graphicData>
        </a:graphic>
      </p:graphicFrame>
      <p:pic>
        <p:nvPicPr>
          <p:cNvPr id="10" name="Image 9">
            <a:extLst>
              <a:ext uri="{FF2B5EF4-FFF2-40B4-BE49-F238E27FC236}">
                <a16:creationId xmlns:a16="http://schemas.microsoft.com/office/drawing/2014/main" id="{67371A55-3A21-DF5A-0360-576958765CCB}"/>
              </a:ext>
            </a:extLst>
          </p:cNvPr>
          <p:cNvPicPr>
            <a:picLocks noChangeAspect="1"/>
          </p:cNvPicPr>
          <p:nvPr/>
        </p:nvPicPr>
        <p:blipFill>
          <a:blip r:embed="rId13"/>
          <a:stretch>
            <a:fillRect/>
          </a:stretch>
        </p:blipFill>
        <p:spPr>
          <a:xfrm>
            <a:off x="6218134" y="4098935"/>
            <a:ext cx="2230070" cy="2338043"/>
          </a:xfrm>
          <a:prstGeom prst="rect">
            <a:avLst/>
          </a:prstGeom>
        </p:spPr>
      </p:pic>
      <p:pic>
        <p:nvPicPr>
          <p:cNvPr id="13" name="Image 12">
            <a:extLst>
              <a:ext uri="{FF2B5EF4-FFF2-40B4-BE49-F238E27FC236}">
                <a16:creationId xmlns:a16="http://schemas.microsoft.com/office/drawing/2014/main" id="{F98BE345-1465-37BF-0157-7908601C146C}"/>
              </a:ext>
            </a:extLst>
          </p:cNvPr>
          <p:cNvPicPr>
            <a:picLocks noChangeAspect="1"/>
          </p:cNvPicPr>
          <p:nvPr/>
        </p:nvPicPr>
        <p:blipFill>
          <a:blip r:embed="rId14"/>
          <a:stretch>
            <a:fillRect/>
          </a:stretch>
        </p:blipFill>
        <p:spPr>
          <a:xfrm>
            <a:off x="6361193" y="1013204"/>
            <a:ext cx="2230071" cy="2528336"/>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23" rtl="0" eaLnBrk="1" fontAlgn="auto" latinLnBrk="0" hangingPunct="1">
              <a:lnSpc>
                <a:spcPct val="150000"/>
              </a:lnSpc>
              <a:spcBef>
                <a:spcPts val="0"/>
              </a:spcBef>
              <a:spcAft>
                <a:spcPts val="400"/>
              </a:spcAft>
              <a:buClrTx/>
              <a:buSzTx/>
              <a:buFontTx/>
              <a:buNone/>
              <a:tabLst/>
              <a:defRPr/>
            </a:pPr>
            <a:endParaRPr kumimoji="0" lang="fr-FR" sz="3600" b="1" i="0" u="none" strike="noStrike" kern="1200" cap="none" spc="0" normalizeH="0" baseline="0" noProof="0" dirty="0">
              <a:ln>
                <a:noFill/>
              </a:ln>
              <a:solidFill>
                <a:srgbClr val="4BACC6">
                  <a:lumMod val="75000"/>
                </a:srgbClr>
              </a:solidFill>
              <a:effectLst/>
              <a:uLnTx/>
              <a:uFillTx/>
              <a:latin typeface="Dosis" pitchFamily="2" charset="0"/>
              <a:ea typeface="+mn-ea"/>
              <a:cs typeface="+mn-cs"/>
            </a:endParaRPr>
          </a:p>
          <a:p>
            <a:pPr marL="0" marR="0" lvl="0" indent="0" algn="l" defTabSz="457223" rtl="0" eaLnBrk="1" fontAlgn="auto" latinLnBrk="0" hangingPunct="1">
              <a:lnSpc>
                <a:spcPct val="150000"/>
              </a:lnSpc>
              <a:spcBef>
                <a:spcPts val="0"/>
              </a:spcBef>
              <a:spcAft>
                <a:spcPts val="400"/>
              </a:spcAft>
              <a:buClrTx/>
              <a:buSzTx/>
              <a:buFontTx/>
              <a:buNone/>
              <a:tabLst/>
              <a:defRPr/>
            </a:pPr>
            <a:endParaRPr lang="fr-FR" sz="3600" b="1" dirty="0">
              <a:solidFill>
                <a:srgbClr val="4BACC6">
                  <a:lumMod val="75000"/>
                </a:srgbClr>
              </a:solidFill>
              <a:latin typeface="Dosis" pitchFamily="2" charset="0"/>
            </a:endParaRPr>
          </a:p>
          <a:p>
            <a:pPr marL="0" marR="0" lvl="0" indent="0" algn="l" defTabSz="457223" rtl="0" eaLnBrk="1" fontAlgn="auto" latinLnBrk="0" hangingPunct="1">
              <a:lnSpc>
                <a:spcPct val="150000"/>
              </a:lnSpc>
              <a:spcBef>
                <a:spcPts val="0"/>
              </a:spcBef>
              <a:spcAft>
                <a:spcPts val="400"/>
              </a:spcAft>
              <a:buClrTx/>
              <a:buSzTx/>
              <a:buFontTx/>
              <a:buNone/>
              <a:tabLst/>
              <a:defRPr/>
            </a:pPr>
            <a:endParaRPr kumimoji="0" lang="fr-FR" sz="3600" b="1" i="0" u="none" strike="noStrike" kern="1200" cap="none" spc="0" normalizeH="0" baseline="0" noProof="0" dirty="0">
              <a:ln>
                <a:noFill/>
              </a:ln>
              <a:solidFill>
                <a:srgbClr val="4BACC6">
                  <a:lumMod val="75000"/>
                </a:srgbClr>
              </a:solidFill>
              <a:effectLst/>
              <a:uLnTx/>
              <a:uFillTx/>
              <a:latin typeface="Dosis" pitchFamily="2" charset="0"/>
              <a:ea typeface="+mn-ea"/>
              <a:cs typeface="+mn-cs"/>
            </a:endParaRPr>
          </a:p>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3600" b="1" i="0" u="none" strike="noStrike" kern="1200" cap="none" spc="0" normalizeH="0" baseline="0" noProof="0" dirty="0">
                <a:ln>
                  <a:noFill/>
                </a:ln>
                <a:solidFill>
                  <a:srgbClr val="4BACC6">
                    <a:lumMod val="75000"/>
                  </a:srgbClr>
                </a:solidFill>
                <a:effectLst/>
                <a:uLnTx/>
                <a:uFillTx/>
                <a:latin typeface="Dosis" pitchFamily="2" charset="0"/>
                <a:ea typeface="+mn-ea"/>
                <a:cs typeface="+mn-cs"/>
              </a:rPr>
              <a:t>Le pot de peinture est renversé.</a:t>
            </a: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63773" y="1166277"/>
            <a:ext cx="8686801" cy="2756783"/>
          </a:xfrm>
          <a:prstGeom prst="roundRect">
            <a:avLst/>
          </a:prstGeom>
          <a:noFill/>
        </p:spPr>
        <p:txBody>
          <a:bodyPr wrap="square" lIns="0" tIns="0" rIns="0" bIns="0" rtlCol="0" anchor="t">
            <a:spAutoFit/>
          </a:bodyPr>
          <a:lstStyle/>
          <a:p>
            <a:pPr defTabSz="457223">
              <a:lnSpc>
                <a:spcPct val="150000"/>
              </a:lnSpc>
              <a:spcAft>
                <a:spcPts val="400"/>
              </a:spcAft>
              <a:defRPr/>
            </a:pPr>
            <a:endParaRPr lang="fr-FR" sz="3600" b="1" dirty="0">
              <a:solidFill>
                <a:schemeClr val="accent5">
                  <a:lumMod val="75000"/>
                </a:schemeClr>
              </a:solidFill>
              <a:latin typeface="Dosis" pitchFamily="2" charset="0"/>
            </a:endParaRPr>
          </a:p>
          <a:p>
            <a:pPr defTabSz="457223">
              <a:lnSpc>
                <a:spcPct val="150000"/>
              </a:lnSpc>
              <a:spcAft>
                <a:spcPts val="400"/>
              </a:spcAft>
              <a:defRPr/>
            </a:pPr>
            <a:r>
              <a:rPr lang="fr-FR" sz="3600" b="1" dirty="0">
                <a:solidFill>
                  <a:schemeClr val="accent5">
                    <a:lumMod val="75000"/>
                  </a:schemeClr>
                </a:solidFill>
                <a:latin typeface="Dosis" pitchFamily="2" charset="0"/>
              </a:rPr>
              <a:t>Le singe a un chapeau jaune.</a:t>
            </a:r>
          </a:p>
          <a:p>
            <a:pPr defTabSz="457223">
              <a:lnSpc>
                <a:spcPct val="150000"/>
              </a:lnSpc>
              <a:spcAft>
                <a:spcPts val="400"/>
              </a:spcAft>
              <a:defRPr/>
            </a:pPr>
            <a:endParaRPr lang="fr-FR" sz="3600" b="1" dirty="0">
              <a:solidFill>
                <a:schemeClr val="accent5">
                  <a:lumMod val="75000"/>
                </a:scheme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lis. Écoutez attentivement. </a:t>
            </a:r>
          </a:p>
          <a:p>
            <a:pPr defTabSz="685818">
              <a:defRPr/>
            </a:pPr>
            <a:r>
              <a:rPr lang="fr-FR" sz="1600" b="1" dirty="0">
                <a:solidFill>
                  <a:prstClr val="white">
                    <a:lumMod val="65000"/>
                  </a:prstClr>
                </a:solidFill>
              </a:rPr>
              <a:t>Relisons ensemble.</a:t>
            </a:r>
            <a:endParaRPr lang="fr-FR" sz="1600" i="1" dirty="0">
              <a:solidFill>
                <a:prstClr val="white">
                  <a:lumMod val="65000"/>
                </a:prstClr>
              </a:solidFill>
            </a:endParaRPr>
          </a:p>
        </p:txBody>
      </p:sp>
      <p:pic>
        <p:nvPicPr>
          <p:cNvPr id="7" name="Image 6">
            <a:extLst>
              <a:ext uri="{FF2B5EF4-FFF2-40B4-BE49-F238E27FC236}">
                <a16:creationId xmlns:a16="http://schemas.microsoft.com/office/drawing/2014/main" id="{AD5E0EF4-AB1F-40B0-EAA6-4A27728635F8}"/>
              </a:ext>
            </a:extLst>
          </p:cNvPr>
          <p:cNvPicPr>
            <a:picLocks noChangeAspect="1"/>
          </p:cNvPicPr>
          <p:nvPr/>
        </p:nvPicPr>
        <p:blipFill>
          <a:blip r:embed="rId13"/>
          <a:stretch>
            <a:fillRect/>
          </a:stretch>
        </p:blipFill>
        <p:spPr>
          <a:xfrm>
            <a:off x="6355925" y="1086637"/>
            <a:ext cx="2185244" cy="2342363"/>
          </a:xfrm>
          <a:prstGeom prst="rect">
            <a:avLst/>
          </a:prstGeom>
        </p:spPr>
      </p:pic>
      <p:pic>
        <p:nvPicPr>
          <p:cNvPr id="10" name="Image 9">
            <a:extLst>
              <a:ext uri="{FF2B5EF4-FFF2-40B4-BE49-F238E27FC236}">
                <a16:creationId xmlns:a16="http://schemas.microsoft.com/office/drawing/2014/main" id="{DCA0B39E-0321-66F3-D28B-4F7BC2C68E9F}"/>
              </a:ext>
            </a:extLst>
          </p:cNvPr>
          <p:cNvPicPr>
            <a:picLocks noChangeAspect="1"/>
          </p:cNvPicPr>
          <p:nvPr/>
        </p:nvPicPr>
        <p:blipFill>
          <a:blip r:embed="rId14"/>
          <a:stretch>
            <a:fillRect/>
          </a:stretch>
        </p:blipFill>
        <p:spPr>
          <a:xfrm>
            <a:off x="6549994" y="3898840"/>
            <a:ext cx="2279374" cy="1882392"/>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271614" y="999208"/>
            <a:ext cx="8557753" cy="4551601"/>
          </a:xfrm>
          <a:prstGeom prst="roundRect">
            <a:avLst/>
          </a:prstGeom>
          <a:noFill/>
        </p:spPr>
        <p:txBody>
          <a:bodyPr wrap="square" lIns="0" tIns="0" rIns="0" bIns="0" rtlCol="0" anchor="t">
            <a:spAutoFit/>
          </a:bodyPr>
          <a:lstStyle/>
          <a:p>
            <a:pPr>
              <a:lnSpc>
                <a:spcPct val="150000"/>
              </a:lnSpc>
            </a:pPr>
            <a:endParaRPr lang="fr-FR" sz="3200" b="1" dirty="0">
              <a:solidFill>
                <a:schemeClr val="accent5">
                  <a:lumMod val="75000"/>
                </a:schemeClr>
              </a:solidFill>
              <a:latin typeface="Dosis" pitchFamily="2" charset="0"/>
            </a:endParaRPr>
          </a:p>
          <a:p>
            <a:pPr>
              <a:lnSpc>
                <a:spcPct val="150000"/>
              </a:lnSpc>
            </a:pPr>
            <a:r>
              <a:rPr lang="fr-FR" sz="3200" b="1" dirty="0">
                <a:solidFill>
                  <a:schemeClr val="accent5">
                    <a:lumMod val="75000"/>
                  </a:schemeClr>
                </a:solidFill>
                <a:latin typeface="Dosis" pitchFamily="2" charset="0"/>
              </a:rPr>
              <a:t>Le train est à la gare. Il part à quinze heures.</a:t>
            </a:r>
            <a:br>
              <a:rPr lang="fr-FR" sz="3200" dirty="0"/>
            </a:br>
            <a:r>
              <a:rPr lang="fr-FR" sz="3200" b="1" dirty="0">
                <a:solidFill>
                  <a:schemeClr val="accent5">
                    <a:lumMod val="75000"/>
                  </a:schemeClr>
                </a:solidFill>
                <a:latin typeface="Dosis" pitchFamily="2" charset="0"/>
              </a:rPr>
              <a:t>Le fermier a quatre lapins, et cinq poussins.</a:t>
            </a:r>
          </a:p>
          <a:p>
            <a:pPr>
              <a:lnSpc>
                <a:spcPct val="150000"/>
              </a:lnSpc>
            </a:pPr>
            <a:r>
              <a:rPr lang="fr-FR" sz="3200" b="1" dirty="0">
                <a:solidFill>
                  <a:schemeClr val="accent5">
                    <a:lumMod val="75000"/>
                  </a:schemeClr>
                </a:solidFill>
                <a:latin typeface="Dosis" pitchFamily="2" charset="0"/>
              </a:rPr>
              <a:t>Le singe a un chapeau jaune.</a:t>
            </a:r>
          </a:p>
          <a:p>
            <a:pPr lvl="0" defTabSz="457223">
              <a:lnSpc>
                <a:spcPct val="150000"/>
              </a:lnSpc>
              <a:spcAft>
                <a:spcPts val="400"/>
              </a:spcAft>
              <a:defRPr/>
            </a:pPr>
            <a:r>
              <a:rPr lang="fr-FR" sz="3200" b="1" i="0" u="none" strike="noStrike" kern="1200" dirty="0">
                <a:solidFill>
                  <a:schemeClr val="accent5">
                    <a:lumMod val="75000"/>
                  </a:schemeClr>
                </a:solidFill>
                <a:effectLst/>
                <a:latin typeface="Dosis" pitchFamily="2" charset="0"/>
              </a:rPr>
              <a:t> </a:t>
            </a:r>
            <a:r>
              <a:rPr lang="fr-FR" sz="3200" b="1" dirty="0">
                <a:solidFill>
                  <a:srgbClr val="4BACC6">
                    <a:lumMod val="75000"/>
                  </a:srgbClr>
                </a:solidFill>
                <a:latin typeface="Dosis" pitchFamily="2" charset="0"/>
              </a:rPr>
              <a:t>Le pot de peinture est renversé.</a:t>
            </a:r>
          </a:p>
          <a:p>
            <a:pPr marL="0" marR="0" indent="0" algn="l" rtl="0" eaLnBrk="1" fontAlgn="auto" latinLnBrk="0" hangingPunct="1">
              <a:buNone/>
            </a:pPr>
            <a:endParaRPr lang="fr-MA" b="0" i="0" u="none" strike="noStrike" dirty="0">
              <a:solidFill>
                <a:schemeClr val="accent5">
                  <a:lumMod val="75000"/>
                </a:schemeClr>
              </a:solidFill>
              <a:effectLst/>
              <a:latin typeface="Arial" panose="020B0604020202020204" pitchFamily="34" charset="0"/>
            </a:endParaRP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L’enseignant(e)  fait passer tous les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31519409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3556F-6AC6-C7B3-99E3-7C7E9F9E83D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1BAE828-6E14-3269-DBD3-1A4412EC02B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C00D213-C388-1AB7-0494-4A315863CF3C}"/>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BA012D0-1B55-E506-30E7-276A181B9D37}"/>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77C1D1C-3ADE-933B-0FC4-C4C6791C224F}"/>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C5E0E68-93BE-7FEA-4267-37F716D891A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189DE96-C536-64EF-4928-21DF08C798E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9A6F783-6FD0-95A8-35DE-1B638E7FD8DA}"/>
              </a:ext>
            </a:extLst>
          </p:cNvPr>
          <p:cNvSpPr txBox="1"/>
          <p:nvPr>
            <p:custDataLst>
              <p:tags r:id="rId7"/>
            </p:custDataLst>
          </p:nvPr>
        </p:nvSpPr>
        <p:spPr>
          <a:xfrm>
            <a:off x="396977" y="999208"/>
            <a:ext cx="8337596" cy="2860358"/>
          </a:xfrm>
          <a:prstGeom prst="roundRect">
            <a:avLst/>
          </a:prstGeom>
          <a:noFill/>
        </p:spPr>
        <p:txBody>
          <a:bodyPr wrap="square" lIns="0" tIns="0" rIns="0" bIns="0" rtlCol="0" anchor="t">
            <a:spAutoFit/>
          </a:bodyPr>
          <a:lstStyle/>
          <a:p>
            <a:pPr algn="just"/>
            <a:r>
              <a:rPr lang="fr-FR" sz="3600" b="1" dirty="0">
                <a:solidFill>
                  <a:schemeClr val="accent5">
                    <a:lumMod val="75000"/>
                  </a:schemeClr>
                </a:solidFill>
                <a:latin typeface="Dosis" pitchFamily="2" charset="0"/>
              </a:rPr>
              <a:t>Ce s</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ge est mal</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 il prend le chapeau du gardien et gr</a:t>
            </a:r>
            <a:r>
              <a:rPr lang="fr-FR" sz="3600" b="1" dirty="0">
                <a:solidFill>
                  <a:srgbClr val="FFC000"/>
                </a:solidFill>
                <a:latin typeface="Dosis" pitchFamily="2" charset="0"/>
              </a:rPr>
              <a:t>im</a:t>
            </a:r>
            <a:r>
              <a:rPr lang="fr-FR" sz="3600" b="1" dirty="0">
                <a:solidFill>
                  <a:schemeClr val="accent5">
                    <a:lumMod val="75000"/>
                  </a:schemeClr>
                </a:solidFill>
                <a:latin typeface="Dosis" pitchFamily="2" charset="0"/>
              </a:rPr>
              <a:t>pe rapidement aux arbres.</a:t>
            </a:r>
          </a:p>
          <a:p>
            <a:pPr algn="just"/>
            <a:r>
              <a:rPr lang="fr-FR" sz="3600" b="1" dirty="0">
                <a:solidFill>
                  <a:schemeClr val="accent5">
                    <a:lumMod val="75000"/>
                  </a:schemeClr>
                </a:solidFill>
                <a:latin typeface="Dosis" pitchFamily="2" charset="0"/>
              </a:rPr>
              <a:t>C</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q minutes plus tard, il descend, fait des grimaces et jette le chapeau très loin.</a:t>
            </a:r>
            <a:br>
              <a:rPr lang="fr-FR" sz="4800" dirty="0"/>
            </a:br>
            <a:endParaRPr lang="fr-MA" sz="2400" b="0" i="0" u="none" strike="noStrike" dirty="0">
              <a:solidFill>
                <a:schemeClr val="accent5">
                  <a:lumMod val="75000"/>
                </a:schemeClr>
              </a:solidFill>
              <a:effectLst/>
              <a:latin typeface="Arial" panose="020B0604020202020204" pitchFamily="34" charset="0"/>
            </a:endParaRPr>
          </a:p>
        </p:txBody>
      </p:sp>
      <p:sp>
        <p:nvSpPr>
          <p:cNvPr id="2" name="ZoneTexte 1">
            <a:extLst>
              <a:ext uri="{FF2B5EF4-FFF2-40B4-BE49-F238E27FC236}">
                <a16:creationId xmlns:a16="http://schemas.microsoft.com/office/drawing/2014/main" id="{CCDFCB83-97B5-6BE5-5177-E7FDD9974042}"/>
              </a:ext>
            </a:extLst>
          </p:cNvPr>
          <p:cNvSpPr txBox="1"/>
          <p:nvPr>
            <p:custDataLst>
              <p:tags r:id="rId8"/>
            </p:custDataLst>
          </p:nvPr>
        </p:nvSpPr>
        <p:spPr>
          <a:xfrm>
            <a:off x="852404" y="259885"/>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lis le paragraphe. Écoutez attentivement. </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1E9815DE-EF03-C26F-2DC7-B06850E7BFBA}"/>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7347C0DF-D320-126F-3BD5-E4718A892D02}"/>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pic>
        <p:nvPicPr>
          <p:cNvPr id="16" name="Image 15">
            <a:extLst>
              <a:ext uri="{FF2B5EF4-FFF2-40B4-BE49-F238E27FC236}">
                <a16:creationId xmlns:a16="http://schemas.microsoft.com/office/drawing/2014/main" id="{C6AEEEAB-141B-DFD8-9400-470BBE788522}"/>
              </a:ext>
            </a:extLst>
          </p:cNvPr>
          <p:cNvPicPr>
            <a:picLocks noChangeAspect="1"/>
          </p:cNvPicPr>
          <p:nvPr/>
        </p:nvPicPr>
        <p:blipFill>
          <a:blip r:embed="rId15"/>
          <a:stretch>
            <a:fillRect/>
          </a:stretch>
        </p:blipFill>
        <p:spPr>
          <a:xfrm>
            <a:off x="3144772" y="4547713"/>
            <a:ext cx="2583045" cy="2050402"/>
          </a:xfrm>
          <a:prstGeom prst="rect">
            <a:avLst/>
          </a:prstGeom>
        </p:spPr>
      </p:pic>
    </p:spTree>
    <p:extLst>
      <p:ext uri="{BB962C8B-B14F-4D97-AF65-F5344CB8AC3E}">
        <p14:creationId xmlns:p14="http://schemas.microsoft.com/office/powerpoint/2010/main" val="97160562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1F29D-45FA-4030-EF83-8B9F3649F19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2D2D10-1B78-BE72-7BE6-29710CCB62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C12F133-0662-685A-9DC4-C3620FDDE69B}"/>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2ABCBEA-439D-6D74-A967-D71E37557853}"/>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3494155-4D8E-A75B-2A70-4125C5F00E61}"/>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F0E40737-E791-5F6D-3F7A-5AB722C45D22}"/>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C20323-788F-8D9B-A8F1-4883A47B4038}"/>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B4BA2EB5-86BC-BAFB-3F2B-45DB53065E1D}"/>
              </a:ext>
            </a:extLst>
          </p:cNvPr>
          <p:cNvSpPr txBox="1"/>
          <p:nvPr>
            <p:custDataLst>
              <p:tags r:id="rId7"/>
            </p:custDataLst>
          </p:nvPr>
        </p:nvSpPr>
        <p:spPr>
          <a:xfrm>
            <a:off x="396977" y="999208"/>
            <a:ext cx="8337596" cy="3881914"/>
          </a:xfrm>
          <a:prstGeom prst="roundRect">
            <a:avLst/>
          </a:prstGeom>
          <a:noFill/>
        </p:spPr>
        <p:txBody>
          <a:bodyPr wrap="square" lIns="0" tIns="0" rIns="0" bIns="0" rtlCol="0" anchor="t">
            <a:spAutoFit/>
          </a:bodyPr>
          <a:lstStyle/>
          <a:p>
            <a:pPr algn="just"/>
            <a:r>
              <a:rPr lang="fr-FR" sz="3600" b="1" dirty="0">
                <a:solidFill>
                  <a:schemeClr val="accent5">
                    <a:lumMod val="75000"/>
                  </a:schemeClr>
                </a:solidFill>
                <a:latin typeface="Dosis" pitchFamily="2" charset="0"/>
              </a:rPr>
              <a:t>Ce s</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ge est mal</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 il prend le chapeau du gardien et gr</a:t>
            </a:r>
            <a:r>
              <a:rPr lang="fr-FR" sz="3600" b="1" dirty="0">
                <a:solidFill>
                  <a:srgbClr val="FFC000"/>
                </a:solidFill>
                <a:latin typeface="Dosis" pitchFamily="2" charset="0"/>
              </a:rPr>
              <a:t>im</a:t>
            </a:r>
            <a:r>
              <a:rPr lang="fr-FR" sz="3600" b="1" dirty="0">
                <a:solidFill>
                  <a:schemeClr val="accent5">
                    <a:lumMod val="75000"/>
                  </a:schemeClr>
                </a:solidFill>
                <a:latin typeface="Dosis" pitchFamily="2" charset="0"/>
              </a:rPr>
              <a:t>pe rapidement aux arbres.</a:t>
            </a:r>
          </a:p>
          <a:p>
            <a:pPr algn="just"/>
            <a:r>
              <a:rPr lang="fr-FR" sz="3600" b="1" dirty="0">
                <a:solidFill>
                  <a:schemeClr val="accent5">
                    <a:lumMod val="75000"/>
                  </a:schemeClr>
                </a:solidFill>
                <a:latin typeface="Dosis" pitchFamily="2" charset="0"/>
              </a:rPr>
              <a:t>C</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q minutes plus tard, il descend, fait des grimaces et jette le chapeau très l</a:t>
            </a:r>
            <a:r>
              <a:rPr lang="fr-FR" sz="3600" b="1" dirty="0">
                <a:solidFill>
                  <a:srgbClr val="FFC000"/>
                </a:solidFill>
                <a:latin typeface="Dosis" pitchFamily="2" charset="0"/>
              </a:rPr>
              <a:t>oin</a:t>
            </a:r>
            <a:r>
              <a:rPr lang="fr-FR" sz="3600" b="1" dirty="0">
                <a:solidFill>
                  <a:schemeClr val="accent5">
                    <a:lumMod val="75000"/>
                  </a:schemeClr>
                </a:solidFill>
                <a:latin typeface="Dosis" pitchFamily="2" charset="0"/>
              </a:rPr>
              <a:t>.</a:t>
            </a:r>
            <a:br>
              <a:rPr lang="fr-FR" sz="4800" dirty="0"/>
            </a:br>
            <a:endParaRPr lang="fr-MA" sz="2400" dirty="0">
              <a:solidFill>
                <a:schemeClr val="accent5">
                  <a:lumMod val="75000"/>
                </a:schemeClr>
              </a:solidFill>
              <a:latin typeface="Arial" panose="020B0604020202020204" pitchFamily="34" charset="0"/>
            </a:endParaRPr>
          </a:p>
          <a:p>
            <a:pPr algn="just"/>
            <a:r>
              <a:rPr lang="fr-FR" sz="3600" b="1" dirty="0">
                <a:solidFill>
                  <a:schemeClr val="accent5">
                    <a:lumMod val="75000"/>
                  </a:schemeClr>
                </a:solidFill>
                <a:latin typeface="Dosis" pitchFamily="2" charset="0"/>
              </a:rPr>
              <a:t> </a:t>
            </a:r>
            <a:br>
              <a:rPr lang="fr-FR" sz="4800" dirty="0"/>
            </a:br>
            <a:endParaRPr lang="fr-MA" sz="2400" b="0" i="0" u="none" strike="noStrike" dirty="0">
              <a:solidFill>
                <a:schemeClr val="accent5">
                  <a:lumMod val="75000"/>
                </a:schemeClr>
              </a:solidFill>
              <a:effectLst/>
              <a:latin typeface="Arial" panose="020B0604020202020204" pitchFamily="34" charset="0"/>
            </a:endParaRPr>
          </a:p>
        </p:txBody>
      </p:sp>
      <p:sp>
        <p:nvSpPr>
          <p:cNvPr id="2" name="ZoneTexte 1">
            <a:extLst>
              <a:ext uri="{FF2B5EF4-FFF2-40B4-BE49-F238E27FC236}">
                <a16:creationId xmlns:a16="http://schemas.microsoft.com/office/drawing/2014/main" id="{9266F534-A196-03D7-60FE-9E5CE5DFD3ED}"/>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3 élèves.</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F480549B-FD6B-C1FA-ED80-C5FF26583A9E}"/>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E15B8862-90A3-1675-4450-43F47D64BDAB}"/>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pic>
        <p:nvPicPr>
          <p:cNvPr id="16" name="Image 15">
            <a:extLst>
              <a:ext uri="{FF2B5EF4-FFF2-40B4-BE49-F238E27FC236}">
                <a16:creationId xmlns:a16="http://schemas.microsoft.com/office/drawing/2014/main" id="{810FAD7D-7CC8-4716-668C-947EED25820C}"/>
              </a:ext>
            </a:extLst>
          </p:cNvPr>
          <p:cNvPicPr>
            <a:picLocks noChangeAspect="1"/>
          </p:cNvPicPr>
          <p:nvPr/>
        </p:nvPicPr>
        <p:blipFill>
          <a:blip r:embed="rId15"/>
          <a:stretch>
            <a:fillRect/>
          </a:stretch>
        </p:blipFill>
        <p:spPr>
          <a:xfrm>
            <a:off x="3035347" y="3949367"/>
            <a:ext cx="2568866" cy="2599645"/>
          </a:xfrm>
          <a:prstGeom prst="rect">
            <a:avLst/>
          </a:prstGeom>
        </p:spPr>
      </p:pic>
    </p:spTree>
    <p:extLst>
      <p:ext uri="{BB962C8B-B14F-4D97-AF65-F5344CB8AC3E}">
        <p14:creationId xmlns:p14="http://schemas.microsoft.com/office/powerpoint/2010/main" val="23215876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cinq</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cinq. Lisons ensemble: cinq</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cinq</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9600" b="1" dirty="0">
                <a:solidFill>
                  <a:srgbClr val="106585"/>
                </a:solidFill>
                <a:latin typeface="Dosis" pitchFamily="2" charset="0"/>
              </a:rPr>
              <a:t>grimper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grimper. Lisons ensemble: grimper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2013817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57149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grimper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220501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poussin</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poussin. Lisons ensemble: le poussin</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8230685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252590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poussin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4283248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A30DA-BF4D-1426-090D-3053748E46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1CB0188-5158-6428-5C62-6628FCF4EF0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EE197E0-047B-78DA-BF7C-E048E437C47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singe</a:t>
            </a:r>
          </a:p>
          <a:p>
            <a:pPr algn="ctr" defTabSz="457246"/>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501F082-841C-083E-E091-C47EEE8B9B3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1EF6F66-BAAA-8D77-D022-F591FA0B1A7F}"/>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7994961-7E6A-C6BC-6F3B-A60C2653CD9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4F71A566-9BD0-3346-E3FB-AB84C1DE0D52}"/>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singe . Lisons ensemble: le singe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110929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E0C74-F14D-10AA-6A10-EF51DDAAEB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4D803E6-F0F8-DE2A-6631-96B0E27770D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DDBC3347-F0F8-2BC9-0702-1F567B366B5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8B57A32-88C4-46F9-BD63-BAB2B531238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A7EE140-C3E6-569B-7622-A4BE3439332C}"/>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2C8A0E5-020A-40CD-3769-88B0E8C8F1E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329004D-A6E1-96C8-FFD7-CD295882026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32DB1C-0F90-588B-29A9-8CCEC75EDC06}"/>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42313573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FF3C6-4325-A1BF-E3C9-5ADCF034939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AE38FCA-6120-04A2-51C1-AF2C7367246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16ED8DB-35C0-9786-325D-7D3885F3B446}"/>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71DC9F6-5BC3-AFD0-CB12-1D782A9762B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F16AA6A-99AB-3FF8-E23C-71A8C2E3519D}"/>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64DE536-FD19-C555-4DDC-2CC44841B0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08BCB3A-6092-FF67-8ADD-2A70EFDB15F3}"/>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015D0F0-8BBD-9C19-4CD8-A6843F0234EB}"/>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AE496F10-F92C-7708-0EB5-12D305E2AF4D}"/>
              </a:ext>
            </a:extLst>
          </p:cNvPr>
          <p:cNvSpPr txBox="1"/>
          <p:nvPr/>
        </p:nvSpPr>
        <p:spPr>
          <a:xfrm>
            <a:off x="3195200" y="2861186"/>
            <a:ext cx="3058116" cy="707886"/>
          </a:xfrm>
          <a:prstGeom prst="rect">
            <a:avLst/>
          </a:prstGeom>
          <a:noFill/>
        </p:spPr>
        <p:txBody>
          <a:bodyPr wrap="square">
            <a:spAutoFit/>
          </a:bodyPr>
          <a:lstStyle/>
          <a:p>
            <a:pPr algn="ctr" defTabSz="457246"/>
            <a:r>
              <a:rPr lang="fr-FR" sz="4000" b="1" dirty="0">
                <a:solidFill>
                  <a:schemeClr val="bg1"/>
                </a:solidFill>
                <a:latin typeface="Dosis" pitchFamily="2" charset="0"/>
              </a:rPr>
              <a:t>Le singe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1537898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CDD41-548A-CEA4-C3E3-B7BB56CD8BD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3AFF049-E6E7-28A8-F3A0-26C340C4779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A0688C0-EC68-FCAE-3EEC-19FB559853E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train</a:t>
            </a:r>
          </a:p>
          <a:p>
            <a:pPr algn="ctr" defTabSz="457246"/>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26B79A1-C5C4-3CCA-4613-33B2B0217E5A}"/>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D6B87C2D-D021-36BD-C1B0-929403ABD42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287037BC-1D5D-61EB-6132-F0ADBB311EF1}"/>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AD881AB-F672-688F-B8CA-BE5366D7E86C}"/>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train . Lisons ensemble: le train.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21548579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2DC1A-A758-82F4-7E18-6A8D872BFB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C529879-5295-B4CF-8B8A-D5E32AD02EE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1D3B655-DDD1-4A35-4437-EC58C075B1C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E76EEA8-A0A7-0682-6C11-FABBA5D5460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518D9DD-F4CD-8549-F017-3BEBC3235A0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26A9CA83-AF1E-B7E4-9B44-5395BF24F58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9F76B71-2430-2A6C-F25A-D77405DD028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B5F68C-2B82-8692-A443-C5FDFEEA29C2}"/>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5914615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2D78D-0569-1649-8E00-F0BE1A0A771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B1AAB71-EBD7-2585-8DCC-C7CC4AF4643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6003551-3336-9EFC-93DB-1992955AA03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4A1DCBF-D218-4B6E-2008-060AE7EBFE7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D8AC9E3-7E06-9C64-5B7A-AEE41A83D1A1}"/>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7207AD7-2414-D1C5-D1E6-D47DFDE9D67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194956" y="1192618"/>
            <a:ext cx="6764480" cy="3946869"/>
          </a:xfrm>
          <a:prstGeom prst="rect">
            <a:avLst/>
          </a:prstGeom>
        </p:spPr>
      </p:pic>
      <p:graphicFrame>
        <p:nvGraphicFramePr>
          <p:cNvPr id="7" name="Tableau 6">
            <a:extLst>
              <a:ext uri="{FF2B5EF4-FFF2-40B4-BE49-F238E27FC236}">
                <a16:creationId xmlns:a16="http://schemas.microsoft.com/office/drawing/2014/main" id="{06F4E0DD-1529-B856-CA85-04BD3C6DB53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559A76A8-2021-B2C1-3A76-EAAADA97456C}"/>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066513ED-22BC-E85A-71DF-11D76D2FB090}"/>
              </a:ext>
            </a:extLst>
          </p:cNvPr>
          <p:cNvSpPr txBox="1"/>
          <p:nvPr/>
        </p:nvSpPr>
        <p:spPr>
          <a:xfrm>
            <a:off x="3371845" y="2526015"/>
            <a:ext cx="3058116" cy="923330"/>
          </a:xfrm>
          <a:prstGeom prst="rect">
            <a:avLst/>
          </a:prstGeom>
          <a:noFill/>
        </p:spPr>
        <p:txBody>
          <a:bodyPr wrap="square">
            <a:spAutoFit/>
          </a:bodyPr>
          <a:lstStyle/>
          <a:p>
            <a:pPr algn="ctr" defTabSz="457246"/>
            <a:r>
              <a:rPr lang="fr-FR" sz="5400" b="1" dirty="0">
                <a:solidFill>
                  <a:schemeClr val="bg1"/>
                </a:solidFill>
                <a:latin typeface="Dosis" pitchFamily="2" charset="0"/>
              </a:rPr>
              <a:t>Le train</a:t>
            </a:r>
            <a:endParaRPr lang="fr-MA" sz="5400" dirty="0">
              <a:solidFill>
                <a:schemeClr val="bg1"/>
              </a:solidFill>
              <a:latin typeface="Dosis" pitchFamily="2" charset="0"/>
            </a:endParaRPr>
          </a:p>
        </p:txBody>
      </p:sp>
    </p:spTree>
    <p:extLst>
      <p:ext uri="{BB962C8B-B14F-4D97-AF65-F5344CB8AC3E}">
        <p14:creationId xmlns:p14="http://schemas.microsoft.com/office/powerpoint/2010/main" val="243465516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33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4C3718C9-B267-E2E1-E356-8190FABF342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0" name="Image 9">
            <a:extLst>
              <a:ext uri="{FF2B5EF4-FFF2-40B4-BE49-F238E27FC236}">
                <a16:creationId xmlns:a16="http://schemas.microsoft.com/office/drawing/2014/main" id="{2AADF656-D6C7-9A10-0D01-CA25D13AAF81}"/>
              </a:ext>
            </a:extLst>
          </p:cNvPr>
          <p:cNvPicPr>
            <a:picLocks noChangeAspect="1"/>
          </p:cNvPicPr>
          <p:nvPr/>
        </p:nvPicPr>
        <p:blipFill>
          <a:blip r:embed="rId7"/>
          <a:stretch>
            <a:fillRect/>
          </a:stretch>
        </p:blipFill>
        <p:spPr>
          <a:xfrm>
            <a:off x="2712559" y="906561"/>
            <a:ext cx="3718882" cy="5044877"/>
          </a:xfrm>
          <a:prstGeom prst="rect">
            <a:avLst/>
          </a:prstGeom>
          <a:ln w="38100">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1799302" y="2222091"/>
            <a:ext cx="5525729" cy="179930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61281998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AEC2C-9093-9A61-EB52-02F7D716A3C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0B5142D-ED73-B127-CCF7-219F331FE1A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BDE7A6E9-6B68-BE4F-B7B7-9D0884316829}"/>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B4E523A-0E52-B982-2046-3797E667287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567895B-4724-B375-8E36-6D2EFD8DEBA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F8C26B9D-4B9C-4091-AB08-49AB0C558B9A}"/>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ABC49968-21D5-0062-D3A6-0CF932A6073B}"/>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Activités3 et 4 page  33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7CADC32E-51AB-AC94-2AA6-3616EA680F03}"/>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3" name="Image 2">
            <a:extLst>
              <a:ext uri="{FF2B5EF4-FFF2-40B4-BE49-F238E27FC236}">
                <a16:creationId xmlns:a16="http://schemas.microsoft.com/office/drawing/2014/main" id="{6AEFB9E6-8B42-6936-3CCD-813F84A7B5CF}"/>
              </a:ext>
            </a:extLst>
          </p:cNvPr>
          <p:cNvPicPr>
            <a:picLocks noChangeAspect="1"/>
          </p:cNvPicPr>
          <p:nvPr/>
        </p:nvPicPr>
        <p:blipFill>
          <a:blip r:embed="rId7"/>
          <a:stretch>
            <a:fillRect/>
          </a:stretch>
        </p:blipFill>
        <p:spPr>
          <a:xfrm>
            <a:off x="2712559" y="906561"/>
            <a:ext cx="3718882" cy="5044877"/>
          </a:xfrm>
          <a:prstGeom prst="rect">
            <a:avLst/>
          </a:prstGeom>
          <a:ln w="38100">
            <a:solidFill>
              <a:schemeClr val="tx1"/>
            </a:solidFill>
          </a:ln>
        </p:spPr>
      </p:pic>
      <p:sp>
        <p:nvSpPr>
          <p:cNvPr id="5" name="Rectangle 4">
            <a:extLst>
              <a:ext uri="{FF2B5EF4-FFF2-40B4-BE49-F238E27FC236}">
                <a16:creationId xmlns:a16="http://schemas.microsoft.com/office/drawing/2014/main" id="{27708307-66C5-BA47-5465-7F32D3F07C98}"/>
              </a:ext>
            </a:extLst>
          </p:cNvPr>
          <p:cNvSpPr/>
          <p:nvPr/>
        </p:nvSpPr>
        <p:spPr>
          <a:xfrm>
            <a:off x="1709530" y="3816626"/>
            <a:ext cx="5300869" cy="101101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93000065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A0AEA-468A-8AEC-06EF-9C552732AF4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F97A33F-098C-5BCC-350A-DAB7CF91424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F84B689-AEAC-6E9B-4A48-AE586BE8F1B3}"/>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AD7A353-FFC0-8A34-46B4-0658BF66624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F881A6A-1C9A-99E0-CE0A-B26E6BC21FA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C7A458C-914D-4A6E-D9C2-23FB6457392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078F3A3A-B350-44B9-F600-3AC782578E69}"/>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Activités5 page 33. lisez le paragraphe à votre voisin. Echangez les rôles.</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B266226E-2A1F-8042-AC0B-9BF6D1DC6DFC}"/>
              </a:ext>
            </a:extLst>
          </p:cNvPr>
          <p:cNvPicPr>
            <a:picLocks noChangeAspect="1"/>
          </p:cNvPicPr>
          <p:nvPr/>
        </p:nvPicPr>
        <p:blipFill>
          <a:blip r:embed="rId5"/>
          <a:stretch>
            <a:fillRect/>
          </a:stretch>
        </p:blipFill>
        <p:spPr>
          <a:xfrm>
            <a:off x="2712559" y="906561"/>
            <a:ext cx="3718882" cy="5427978"/>
          </a:xfrm>
          <a:prstGeom prst="rect">
            <a:avLst/>
          </a:prstGeom>
          <a:ln w="38100">
            <a:solidFill>
              <a:schemeClr val="tx1"/>
            </a:solidFill>
          </a:ln>
        </p:spPr>
      </p:pic>
      <p:sp>
        <p:nvSpPr>
          <p:cNvPr id="5" name="Rectangle 4">
            <a:extLst>
              <a:ext uri="{FF2B5EF4-FFF2-40B4-BE49-F238E27FC236}">
                <a16:creationId xmlns:a16="http://schemas.microsoft.com/office/drawing/2014/main" id="{F58E74F5-1D51-D0ED-BF40-ECA9A656DC2B}"/>
              </a:ext>
            </a:extLst>
          </p:cNvPr>
          <p:cNvSpPr/>
          <p:nvPr/>
        </p:nvSpPr>
        <p:spPr>
          <a:xfrm>
            <a:off x="2398643" y="5062330"/>
            <a:ext cx="1974574" cy="12722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12016314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sp>
        <p:nvSpPr>
          <p:cNvPr id="26" name="Accolade ouvrante 25">
            <a:extLst>
              <a:ext uri="{FF2B5EF4-FFF2-40B4-BE49-F238E27FC236}">
                <a16:creationId xmlns:a16="http://schemas.microsoft.com/office/drawing/2014/main" id="{D036152C-AF09-F36B-CBAD-15C8299F3690}"/>
              </a:ext>
            </a:extLst>
          </p:cNvPr>
          <p:cNvSpPr/>
          <p:nvPr/>
        </p:nvSpPr>
        <p:spPr>
          <a:xfrm>
            <a:off x="4660491" y="2466580"/>
            <a:ext cx="688258" cy="3000155"/>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2- 3- 5 p 33;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p33.</a:t>
            </a:r>
          </a:p>
        </p:txBody>
      </p:sp>
      <p:pic>
        <p:nvPicPr>
          <p:cNvPr id="5" name="Image 4">
            <a:extLst>
              <a:ext uri="{FF2B5EF4-FFF2-40B4-BE49-F238E27FC236}">
                <a16:creationId xmlns:a16="http://schemas.microsoft.com/office/drawing/2014/main" id="{D3866A80-55FE-543B-DDE8-E86FF031D10E}"/>
              </a:ext>
            </a:extLst>
          </p:cNvPr>
          <p:cNvPicPr>
            <a:picLocks noChangeAspect="1"/>
          </p:cNvPicPr>
          <p:nvPr/>
        </p:nvPicPr>
        <p:blipFill>
          <a:blip r:embed="rId5"/>
          <a:stretch>
            <a:fillRect/>
          </a:stretch>
        </p:blipFill>
        <p:spPr>
          <a:xfrm>
            <a:off x="5425118" y="482933"/>
            <a:ext cx="3410546" cy="5427978"/>
          </a:xfrm>
          <a:prstGeom prst="rect">
            <a:avLst/>
          </a:prstGeom>
          <a:ln w="38100">
            <a:solidFill>
              <a:schemeClr val="tx1"/>
            </a:solidFill>
          </a:ln>
        </p:spPr>
      </p:pic>
    </p:spTree>
    <p:extLst>
      <p:ext uri="{BB962C8B-B14F-4D97-AF65-F5344CB8AC3E}">
        <p14:creationId xmlns:p14="http://schemas.microsoft.com/office/powerpoint/2010/main" val="294154604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7"/>
</p:tagLst>
</file>

<file path=ppt/tags/tag103.xml><?xml version="1.0" encoding="utf-8"?>
<p:tagLst xmlns:a="http://schemas.openxmlformats.org/drawingml/2006/main" xmlns:r="http://schemas.openxmlformats.org/officeDocument/2006/relationships" xmlns:p="http://schemas.openxmlformats.org/presentationml/2006/main">
  <p:tag name="NUM" val="8"/>
</p:tagLst>
</file>

<file path=ppt/tags/tag104.xml><?xml version="1.0" encoding="utf-8"?>
<p:tagLst xmlns:a="http://schemas.openxmlformats.org/drawingml/2006/main" xmlns:r="http://schemas.openxmlformats.org/officeDocument/2006/relationships" xmlns:p="http://schemas.openxmlformats.org/presentationml/2006/main">
  <p:tag name="NUM" val="9"/>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6"/>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5"/>
</p:tagLst>
</file>

<file path=ppt/tags/tag119.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7"/>
</p:tagLst>
</file>

<file path=ppt/tags/tag121.xml><?xml version="1.0" encoding="utf-8"?>
<p:tagLst xmlns:a="http://schemas.openxmlformats.org/drawingml/2006/main" xmlns:r="http://schemas.openxmlformats.org/officeDocument/2006/relationships" xmlns:p="http://schemas.openxmlformats.org/presentationml/2006/main">
  <p:tag name="NUM" val="8"/>
</p:tagLst>
</file>

<file path=ppt/tags/tag122.xml><?xml version="1.0" encoding="utf-8"?>
<p:tagLst xmlns:a="http://schemas.openxmlformats.org/drawingml/2006/main" xmlns:r="http://schemas.openxmlformats.org/officeDocument/2006/relationships" xmlns:p="http://schemas.openxmlformats.org/presentationml/2006/main">
  <p:tag name="NUM" val="9"/>
</p:tagLst>
</file>

<file path=ppt/tags/tag123.xml><?xml version="1.0" encoding="utf-8"?>
<p:tagLst xmlns:a="http://schemas.openxmlformats.org/drawingml/2006/main" xmlns:r="http://schemas.openxmlformats.org/officeDocument/2006/relationships" xmlns:p="http://schemas.openxmlformats.org/presentationml/2006/main">
  <p:tag name="NUM" val="10"/>
</p:tagLst>
</file>

<file path=ppt/tags/tag124.xml><?xml version="1.0" encoding="utf-8"?>
<p:tagLst xmlns:a="http://schemas.openxmlformats.org/drawingml/2006/main" xmlns:r="http://schemas.openxmlformats.org/officeDocument/2006/relationships" xmlns:p="http://schemas.openxmlformats.org/presentationml/2006/main">
  <p:tag name="NUM" val="11"/>
</p:tagLst>
</file>

<file path=ppt/tags/tag125.xml><?xml version="1.0" encoding="utf-8"?>
<p:tagLst xmlns:a="http://schemas.openxmlformats.org/drawingml/2006/main" xmlns:r="http://schemas.openxmlformats.org/officeDocument/2006/relationships" xmlns:p="http://schemas.openxmlformats.org/presentationml/2006/main">
  <p:tag name="NUM" val="1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7"/>
</p:tagLst>
</file>

<file path=ppt/tags/tag134.xml><?xml version="1.0" encoding="utf-8"?>
<p:tagLst xmlns:a="http://schemas.openxmlformats.org/drawingml/2006/main" xmlns:r="http://schemas.openxmlformats.org/officeDocument/2006/relationships" xmlns:p="http://schemas.openxmlformats.org/presentationml/2006/main">
  <p:tag name="NUM" val="8"/>
</p:tagLst>
</file>

<file path=ppt/tags/tag135.xml><?xml version="1.0" encoding="utf-8"?>
<p:tagLst xmlns:a="http://schemas.openxmlformats.org/drawingml/2006/main" xmlns:r="http://schemas.openxmlformats.org/officeDocument/2006/relationships" xmlns:p="http://schemas.openxmlformats.org/presentationml/2006/main">
  <p:tag name="NUM" val="9"/>
</p:tagLst>
</file>

<file path=ppt/tags/tag136.xml><?xml version="1.0" encoding="utf-8"?>
<p:tagLst xmlns:a="http://schemas.openxmlformats.org/drawingml/2006/main" xmlns:r="http://schemas.openxmlformats.org/officeDocument/2006/relationships" xmlns:p="http://schemas.openxmlformats.org/presentationml/2006/main">
  <p:tag name="NUM" val="10"/>
</p:tagLst>
</file>

<file path=ppt/tags/tag137.xml><?xml version="1.0" encoding="utf-8"?>
<p:tagLst xmlns:a="http://schemas.openxmlformats.org/drawingml/2006/main" xmlns:r="http://schemas.openxmlformats.org/officeDocument/2006/relationships" xmlns:p="http://schemas.openxmlformats.org/presentationml/2006/main">
  <p:tag name="NUM" val="11"/>
</p:tagLst>
</file>

<file path=ppt/tags/tag138.xml><?xml version="1.0" encoding="utf-8"?>
<p:tagLst xmlns:a="http://schemas.openxmlformats.org/drawingml/2006/main" xmlns:r="http://schemas.openxmlformats.org/officeDocument/2006/relationships" xmlns:p="http://schemas.openxmlformats.org/presentationml/2006/main">
  <p:tag name="NUM" val="12"/>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4"/>
</p:tagLst>
</file>

<file path=ppt/tags/tag144.xml><?xml version="1.0" encoding="utf-8"?>
<p:tagLst xmlns:a="http://schemas.openxmlformats.org/drawingml/2006/main" xmlns:r="http://schemas.openxmlformats.org/officeDocument/2006/relationships" xmlns:p="http://schemas.openxmlformats.org/presentationml/2006/main">
  <p:tag name="NUM" val="5"/>
</p:tagLst>
</file>

<file path=ppt/tags/tag145.xml><?xml version="1.0" encoding="utf-8"?>
<p:tagLst xmlns:a="http://schemas.openxmlformats.org/drawingml/2006/main" xmlns:r="http://schemas.openxmlformats.org/officeDocument/2006/relationships" xmlns:p="http://schemas.openxmlformats.org/presentationml/2006/main">
  <p:tag name="NUM" val="6"/>
</p:tagLst>
</file>

<file path=ppt/tags/tag146.xml><?xml version="1.0" encoding="utf-8"?>
<p:tagLst xmlns:a="http://schemas.openxmlformats.org/drawingml/2006/main" xmlns:r="http://schemas.openxmlformats.org/officeDocument/2006/relationships" xmlns:p="http://schemas.openxmlformats.org/presentationml/2006/main">
  <p:tag name="NUM" val="7"/>
</p:tagLst>
</file>

<file path=ppt/tags/tag147.xml><?xml version="1.0" encoding="utf-8"?>
<p:tagLst xmlns:a="http://schemas.openxmlformats.org/drawingml/2006/main" xmlns:r="http://schemas.openxmlformats.org/officeDocument/2006/relationships" xmlns:p="http://schemas.openxmlformats.org/presentationml/2006/main">
  <p:tag name="NUM" val="8"/>
</p:tagLst>
</file>

<file path=ppt/tags/tag148.xml><?xml version="1.0" encoding="utf-8"?>
<p:tagLst xmlns:a="http://schemas.openxmlformats.org/drawingml/2006/main" xmlns:r="http://schemas.openxmlformats.org/officeDocument/2006/relationships" xmlns:p="http://schemas.openxmlformats.org/presentationml/2006/main">
  <p:tag name="NUM" val="10"/>
</p:tagLst>
</file>

<file path=ppt/tags/tag149.xml><?xml version="1.0" encoding="utf-8"?>
<p:tagLst xmlns:a="http://schemas.openxmlformats.org/drawingml/2006/main" xmlns:r="http://schemas.openxmlformats.org/officeDocument/2006/relationships" xmlns:p="http://schemas.openxmlformats.org/presentationml/2006/main">
  <p:tag name="NUM" val="11"/>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1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4"/>
</p:tagLst>
</file>

<file path=ppt/tags/tag156.xml><?xml version="1.0" encoding="utf-8"?>
<p:tagLst xmlns:a="http://schemas.openxmlformats.org/drawingml/2006/main" xmlns:r="http://schemas.openxmlformats.org/officeDocument/2006/relationships" xmlns:p="http://schemas.openxmlformats.org/presentationml/2006/main">
  <p:tag name="NUM" val="5"/>
</p:tagLst>
</file>

<file path=ppt/tags/tag157.xml><?xml version="1.0" encoding="utf-8"?>
<p:tagLst xmlns:a="http://schemas.openxmlformats.org/drawingml/2006/main" xmlns:r="http://schemas.openxmlformats.org/officeDocument/2006/relationships" xmlns:p="http://schemas.openxmlformats.org/presentationml/2006/main">
  <p:tag name="NUM" val="3"/>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4"/>
</p:tagLst>
</file>

<file path=ppt/tags/tag162.xml><?xml version="1.0" encoding="utf-8"?>
<p:tagLst xmlns:a="http://schemas.openxmlformats.org/drawingml/2006/main" xmlns:r="http://schemas.openxmlformats.org/officeDocument/2006/relationships" xmlns:p="http://schemas.openxmlformats.org/presentationml/2006/main">
  <p:tag name="NUM" val="5"/>
</p:tagLst>
</file>

<file path=ppt/tags/tag163.xml><?xml version="1.0" encoding="utf-8"?>
<p:tagLst xmlns:a="http://schemas.openxmlformats.org/drawingml/2006/main" xmlns:r="http://schemas.openxmlformats.org/officeDocument/2006/relationships" xmlns:p="http://schemas.openxmlformats.org/presentationml/2006/main">
  <p:tag name="NUM" val="6"/>
</p:tagLst>
</file>

<file path=ppt/tags/tag164.xml><?xml version="1.0" encoding="utf-8"?>
<p:tagLst xmlns:a="http://schemas.openxmlformats.org/drawingml/2006/main" xmlns:r="http://schemas.openxmlformats.org/officeDocument/2006/relationships" xmlns:p="http://schemas.openxmlformats.org/presentationml/2006/main">
  <p:tag name="NUM" val="7"/>
</p:tagLst>
</file>

<file path=ppt/tags/tag165.xml><?xml version="1.0" encoding="utf-8"?>
<p:tagLst xmlns:a="http://schemas.openxmlformats.org/drawingml/2006/main" xmlns:r="http://schemas.openxmlformats.org/officeDocument/2006/relationships" xmlns:p="http://schemas.openxmlformats.org/presentationml/2006/main">
  <p:tag name="NUM" val="8"/>
</p:tagLst>
</file>

<file path=ppt/tags/tag166.xml><?xml version="1.0" encoding="utf-8"?>
<p:tagLst xmlns:a="http://schemas.openxmlformats.org/drawingml/2006/main" xmlns:r="http://schemas.openxmlformats.org/officeDocument/2006/relationships" xmlns:p="http://schemas.openxmlformats.org/presentationml/2006/main">
  <p:tag name="NUM" val="9"/>
</p:tagLst>
</file>

<file path=ppt/tags/tag167.xml><?xml version="1.0" encoding="utf-8"?>
<p:tagLst xmlns:a="http://schemas.openxmlformats.org/drawingml/2006/main" xmlns:r="http://schemas.openxmlformats.org/officeDocument/2006/relationships" xmlns:p="http://schemas.openxmlformats.org/presentationml/2006/main">
  <p:tag name="NUM" val="10"/>
</p:tagLst>
</file>

<file path=ppt/tags/tag168.xml><?xml version="1.0" encoding="utf-8"?>
<p:tagLst xmlns:a="http://schemas.openxmlformats.org/drawingml/2006/main" xmlns:r="http://schemas.openxmlformats.org/officeDocument/2006/relationships" xmlns:p="http://schemas.openxmlformats.org/presentationml/2006/main">
  <p:tag name="NUM" val="11"/>
</p:tagLst>
</file>

<file path=ppt/tags/tag169.xml><?xml version="1.0" encoding="utf-8"?>
<p:tagLst xmlns:a="http://schemas.openxmlformats.org/drawingml/2006/main" xmlns:r="http://schemas.openxmlformats.org/officeDocument/2006/relationships" xmlns:p="http://schemas.openxmlformats.org/presentationml/2006/main">
  <p:tag name="NUM" val="12"/>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3"/>
</p:tagLst>
</file>

<file path=ppt/tags/tag174.xml><?xml version="1.0" encoding="utf-8"?>
<p:tagLst xmlns:a="http://schemas.openxmlformats.org/drawingml/2006/main" xmlns:r="http://schemas.openxmlformats.org/officeDocument/2006/relationships" xmlns:p="http://schemas.openxmlformats.org/presentationml/2006/main">
  <p:tag name="NUM" val="4"/>
</p:tagLst>
</file>

<file path=ppt/tags/tag175.xml><?xml version="1.0" encoding="utf-8"?>
<p:tagLst xmlns:a="http://schemas.openxmlformats.org/drawingml/2006/main" xmlns:r="http://schemas.openxmlformats.org/officeDocument/2006/relationships" xmlns:p="http://schemas.openxmlformats.org/presentationml/2006/main">
  <p:tag name="NUM" val="5"/>
</p:tagLst>
</file>

<file path=ppt/tags/tag176.xml><?xml version="1.0" encoding="utf-8"?>
<p:tagLst xmlns:a="http://schemas.openxmlformats.org/drawingml/2006/main" xmlns:r="http://schemas.openxmlformats.org/officeDocument/2006/relationships" xmlns:p="http://schemas.openxmlformats.org/presentationml/2006/main">
  <p:tag name="NUM" val="3"/>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5"/>
</p:tagLst>
</file>

<file path=ppt/tags/tag182.xml><?xml version="1.0" encoding="utf-8"?>
<p:tagLst xmlns:a="http://schemas.openxmlformats.org/drawingml/2006/main" xmlns:r="http://schemas.openxmlformats.org/officeDocument/2006/relationships" xmlns:p="http://schemas.openxmlformats.org/presentationml/2006/main">
  <p:tag name="NUM" val="6"/>
</p:tagLst>
</file>

<file path=ppt/tags/tag183.xml><?xml version="1.0" encoding="utf-8"?>
<p:tagLst xmlns:a="http://schemas.openxmlformats.org/drawingml/2006/main" xmlns:r="http://schemas.openxmlformats.org/officeDocument/2006/relationships" xmlns:p="http://schemas.openxmlformats.org/presentationml/2006/main">
  <p:tag name="NUM" val="7"/>
</p:tagLst>
</file>

<file path=ppt/tags/tag184.xml><?xml version="1.0" encoding="utf-8"?>
<p:tagLst xmlns:a="http://schemas.openxmlformats.org/drawingml/2006/main" xmlns:r="http://schemas.openxmlformats.org/officeDocument/2006/relationships" xmlns:p="http://schemas.openxmlformats.org/presentationml/2006/main">
  <p:tag name="NUM" val="8"/>
</p:tagLst>
</file>

<file path=ppt/tags/tag185.xml><?xml version="1.0" encoding="utf-8"?>
<p:tagLst xmlns:a="http://schemas.openxmlformats.org/drawingml/2006/main" xmlns:r="http://schemas.openxmlformats.org/officeDocument/2006/relationships" xmlns:p="http://schemas.openxmlformats.org/presentationml/2006/main">
  <p:tag name="NUM" val="10"/>
</p:tagLst>
</file>

<file path=ppt/tags/tag186.xml><?xml version="1.0" encoding="utf-8"?>
<p:tagLst xmlns:a="http://schemas.openxmlformats.org/drawingml/2006/main" xmlns:r="http://schemas.openxmlformats.org/officeDocument/2006/relationships" xmlns:p="http://schemas.openxmlformats.org/presentationml/2006/main">
  <p:tag name="NUM" val="11"/>
</p:tagLst>
</file>

<file path=ppt/tags/tag187.xml><?xml version="1.0" encoding="utf-8"?>
<p:tagLst xmlns:a="http://schemas.openxmlformats.org/drawingml/2006/main" xmlns:r="http://schemas.openxmlformats.org/officeDocument/2006/relationships" xmlns:p="http://schemas.openxmlformats.org/presentationml/2006/main">
  <p:tag name="NUM" val="12"/>
</p:tagLst>
</file>

<file path=ppt/tags/tag188.xml><?xml version="1.0" encoding="utf-8"?>
<p:tagLst xmlns:a="http://schemas.openxmlformats.org/drawingml/2006/main" xmlns:r="http://schemas.openxmlformats.org/officeDocument/2006/relationships" xmlns:p="http://schemas.openxmlformats.org/presentationml/2006/main">
  <p:tag name="NUM" val="3"/>
</p:tagLst>
</file>

<file path=ppt/tags/tag189.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2"/>
</p:tagLst>
</file>

<file path=ppt/tags/tag191.xml><?xml version="1.0" encoding="utf-8"?>
<p:tagLst xmlns:a="http://schemas.openxmlformats.org/drawingml/2006/main" xmlns:r="http://schemas.openxmlformats.org/officeDocument/2006/relationships" xmlns:p="http://schemas.openxmlformats.org/presentationml/2006/main">
  <p:tag name="NUM" val="4"/>
</p:tagLst>
</file>

<file path=ppt/tags/tag192.xml><?xml version="1.0" encoding="utf-8"?>
<p:tagLst xmlns:a="http://schemas.openxmlformats.org/drawingml/2006/main" xmlns:r="http://schemas.openxmlformats.org/officeDocument/2006/relationships" xmlns:p="http://schemas.openxmlformats.org/presentationml/2006/main">
  <p:tag name="NUM" val="5"/>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1"/>
</p:tagLst>
</file>

<file path=ppt/tags/tag195.xml><?xml version="1.0" encoding="utf-8"?>
<p:tagLst xmlns:a="http://schemas.openxmlformats.org/drawingml/2006/main" xmlns:r="http://schemas.openxmlformats.org/officeDocument/2006/relationships" xmlns:p="http://schemas.openxmlformats.org/presentationml/2006/main">
  <p:tag name="NUM" val="2"/>
</p:tagLst>
</file>

<file path=ppt/tags/tag196.xml><?xml version="1.0" encoding="utf-8"?>
<p:tagLst xmlns:a="http://schemas.openxmlformats.org/drawingml/2006/main" xmlns:r="http://schemas.openxmlformats.org/officeDocument/2006/relationships" xmlns:p="http://schemas.openxmlformats.org/presentationml/2006/main">
  <p:tag name="NUM" val="3"/>
</p:tagLst>
</file>

<file path=ppt/tags/tag197.xml><?xml version="1.0" encoding="utf-8"?>
<p:tagLst xmlns:a="http://schemas.openxmlformats.org/drawingml/2006/main" xmlns:r="http://schemas.openxmlformats.org/officeDocument/2006/relationships" xmlns:p="http://schemas.openxmlformats.org/presentationml/2006/main">
  <p:tag name="NUM" val="4"/>
</p:tagLst>
</file>

<file path=ppt/tags/tag198.xml><?xml version="1.0" encoding="utf-8"?>
<p:tagLst xmlns:a="http://schemas.openxmlformats.org/drawingml/2006/main" xmlns:r="http://schemas.openxmlformats.org/officeDocument/2006/relationships" xmlns:p="http://schemas.openxmlformats.org/presentationml/2006/main">
  <p:tag name="NUM" val="5"/>
</p:tagLst>
</file>

<file path=ppt/tags/tag19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7"/>
</p:tagLst>
</file>

<file path=ppt/tags/tag201.xml><?xml version="1.0" encoding="utf-8"?>
<p:tagLst xmlns:a="http://schemas.openxmlformats.org/drawingml/2006/main" xmlns:r="http://schemas.openxmlformats.org/officeDocument/2006/relationships" xmlns:p="http://schemas.openxmlformats.org/presentationml/2006/main">
  <p:tag name="NUM" val="8"/>
</p:tagLst>
</file>

<file path=ppt/tags/tag202.xml><?xml version="1.0" encoding="utf-8"?>
<p:tagLst xmlns:a="http://schemas.openxmlformats.org/drawingml/2006/main" xmlns:r="http://schemas.openxmlformats.org/officeDocument/2006/relationships" xmlns:p="http://schemas.openxmlformats.org/presentationml/2006/main">
  <p:tag name="NUM" val="9"/>
</p:tagLst>
</file>

<file path=ppt/tags/tag203.xml><?xml version="1.0" encoding="utf-8"?>
<p:tagLst xmlns:a="http://schemas.openxmlformats.org/drawingml/2006/main" xmlns:r="http://schemas.openxmlformats.org/officeDocument/2006/relationships" xmlns:p="http://schemas.openxmlformats.org/presentationml/2006/main">
  <p:tag name="NUM" val="10"/>
</p:tagLst>
</file>

<file path=ppt/tags/tag204.xml><?xml version="1.0" encoding="utf-8"?>
<p:tagLst xmlns:a="http://schemas.openxmlformats.org/drawingml/2006/main" xmlns:r="http://schemas.openxmlformats.org/officeDocument/2006/relationships" xmlns:p="http://schemas.openxmlformats.org/presentationml/2006/main">
  <p:tag name="NUM" val="11"/>
</p:tagLst>
</file>

<file path=ppt/tags/tag205.xml><?xml version="1.0" encoding="utf-8"?>
<p:tagLst xmlns:a="http://schemas.openxmlformats.org/drawingml/2006/main" xmlns:r="http://schemas.openxmlformats.org/officeDocument/2006/relationships" xmlns:p="http://schemas.openxmlformats.org/presentationml/2006/main">
  <p:tag name="NUM" val="1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1"/>
</p:tagLst>
</file>

<file path=ppt/tags/tag208.xml><?xml version="1.0" encoding="utf-8"?>
<p:tagLst xmlns:a="http://schemas.openxmlformats.org/drawingml/2006/main" xmlns:r="http://schemas.openxmlformats.org/officeDocument/2006/relationships" xmlns:p="http://schemas.openxmlformats.org/presentationml/2006/main">
  <p:tag name="NUM" val="2"/>
</p:tagLst>
</file>

<file path=ppt/tags/tag209.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4"/>
</p:tagLst>
</file>

<file path=ppt/tags/tag211.xml><?xml version="1.0" encoding="utf-8"?>
<p:tagLst xmlns:a="http://schemas.openxmlformats.org/drawingml/2006/main" xmlns:r="http://schemas.openxmlformats.org/officeDocument/2006/relationships" xmlns:p="http://schemas.openxmlformats.org/presentationml/2006/main">
  <p:tag name="NUM" val="5"/>
</p:tagLst>
</file>

<file path=ppt/tags/tag212.xml><?xml version="1.0" encoding="utf-8"?>
<p:tagLst xmlns:a="http://schemas.openxmlformats.org/drawingml/2006/main" xmlns:r="http://schemas.openxmlformats.org/officeDocument/2006/relationships" xmlns:p="http://schemas.openxmlformats.org/presentationml/2006/main">
  <p:tag name="NUM" val="6"/>
</p:tagLst>
</file>

<file path=ppt/tags/tag213.xml><?xml version="1.0" encoding="utf-8"?>
<p:tagLst xmlns:a="http://schemas.openxmlformats.org/drawingml/2006/main" xmlns:r="http://schemas.openxmlformats.org/officeDocument/2006/relationships" xmlns:p="http://schemas.openxmlformats.org/presentationml/2006/main">
  <p:tag name="NUM" val="7"/>
</p:tagLst>
</file>

<file path=ppt/tags/tag214.xml><?xml version="1.0" encoding="utf-8"?>
<p:tagLst xmlns:a="http://schemas.openxmlformats.org/drawingml/2006/main" xmlns:r="http://schemas.openxmlformats.org/officeDocument/2006/relationships" xmlns:p="http://schemas.openxmlformats.org/presentationml/2006/main">
  <p:tag name="NUM" val="8"/>
</p:tagLst>
</file>

<file path=ppt/tags/tag215.xml><?xml version="1.0" encoding="utf-8"?>
<p:tagLst xmlns:a="http://schemas.openxmlformats.org/drawingml/2006/main" xmlns:r="http://schemas.openxmlformats.org/officeDocument/2006/relationships" xmlns:p="http://schemas.openxmlformats.org/presentationml/2006/main">
  <p:tag name="NUM" val="10"/>
</p:tagLst>
</file>

<file path=ppt/tags/tag216.xml><?xml version="1.0" encoding="utf-8"?>
<p:tagLst xmlns:a="http://schemas.openxmlformats.org/drawingml/2006/main" xmlns:r="http://schemas.openxmlformats.org/officeDocument/2006/relationships" xmlns:p="http://schemas.openxmlformats.org/presentationml/2006/main">
  <p:tag name="NUM" val="12"/>
</p:tagLst>
</file>

<file path=ppt/tags/tag217.xml><?xml version="1.0" encoding="utf-8"?>
<p:tagLst xmlns:a="http://schemas.openxmlformats.org/drawingml/2006/main" xmlns:r="http://schemas.openxmlformats.org/officeDocument/2006/relationships" xmlns:p="http://schemas.openxmlformats.org/presentationml/2006/main">
  <p:tag name="NUM" val="3"/>
</p:tagLst>
</file>

<file path=ppt/tags/tag218.xml><?xml version="1.0" encoding="utf-8"?>
<p:tagLst xmlns:a="http://schemas.openxmlformats.org/drawingml/2006/main" xmlns:r="http://schemas.openxmlformats.org/officeDocument/2006/relationships" xmlns:p="http://schemas.openxmlformats.org/presentationml/2006/main">
  <p:tag name="NUM" val="11"/>
</p:tagLst>
</file>

<file path=ppt/tags/tag219.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2"/>
</p:tagLst>
</file>

<file path=ppt/tags/tag221.xml><?xml version="1.0" encoding="utf-8"?>
<p:tagLst xmlns:a="http://schemas.openxmlformats.org/drawingml/2006/main" xmlns:r="http://schemas.openxmlformats.org/officeDocument/2006/relationships" xmlns:p="http://schemas.openxmlformats.org/presentationml/2006/main">
  <p:tag name="NUM" val="3"/>
</p:tagLst>
</file>

<file path=ppt/tags/tag222.xml><?xml version="1.0" encoding="utf-8"?>
<p:tagLst xmlns:a="http://schemas.openxmlformats.org/drawingml/2006/main" xmlns:r="http://schemas.openxmlformats.org/officeDocument/2006/relationships" xmlns:p="http://schemas.openxmlformats.org/presentationml/2006/main">
  <p:tag name="NUM" val="4"/>
</p:tagLst>
</file>

<file path=ppt/tags/tag223.xml><?xml version="1.0" encoding="utf-8"?>
<p:tagLst xmlns:a="http://schemas.openxmlformats.org/drawingml/2006/main" xmlns:r="http://schemas.openxmlformats.org/officeDocument/2006/relationships" xmlns:p="http://schemas.openxmlformats.org/presentationml/2006/main">
  <p:tag name="NUM" val="5"/>
</p:tagLst>
</file>

<file path=ppt/tags/tag224.xml><?xml version="1.0" encoding="utf-8"?>
<p:tagLst xmlns:a="http://schemas.openxmlformats.org/drawingml/2006/main" xmlns:r="http://schemas.openxmlformats.org/officeDocument/2006/relationships" xmlns:p="http://schemas.openxmlformats.org/presentationml/2006/main">
  <p:tag name="NUM" val="6"/>
</p:tagLst>
</file>

<file path=ppt/tags/tag225.xml><?xml version="1.0" encoding="utf-8"?>
<p:tagLst xmlns:a="http://schemas.openxmlformats.org/drawingml/2006/main" xmlns:r="http://schemas.openxmlformats.org/officeDocument/2006/relationships" xmlns:p="http://schemas.openxmlformats.org/presentationml/2006/main">
  <p:tag name="NUM" val="7"/>
</p:tagLst>
</file>

<file path=ppt/tags/tag226.xml><?xml version="1.0" encoding="utf-8"?>
<p:tagLst xmlns:a="http://schemas.openxmlformats.org/drawingml/2006/main" xmlns:r="http://schemas.openxmlformats.org/officeDocument/2006/relationships" xmlns:p="http://schemas.openxmlformats.org/presentationml/2006/main">
  <p:tag name="NUM" val="8"/>
</p:tagLst>
</file>

<file path=ppt/tags/tag227.xml><?xml version="1.0" encoding="utf-8"?>
<p:tagLst xmlns:a="http://schemas.openxmlformats.org/drawingml/2006/main" xmlns:r="http://schemas.openxmlformats.org/officeDocument/2006/relationships" xmlns:p="http://schemas.openxmlformats.org/presentationml/2006/main">
  <p:tag name="NUM" val="9"/>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2"/>
</p:tagLst>
</file>

<file path=ppt/tags/tag231.xml><?xml version="1.0" encoding="utf-8"?>
<p:tagLst xmlns:a="http://schemas.openxmlformats.org/drawingml/2006/main" xmlns:r="http://schemas.openxmlformats.org/officeDocument/2006/relationships" xmlns:p="http://schemas.openxmlformats.org/presentationml/2006/main">
  <p:tag name="NUM" val="3"/>
</p:tagLst>
</file>

<file path=ppt/tags/tag232.xml><?xml version="1.0" encoding="utf-8"?>
<p:tagLst xmlns:a="http://schemas.openxmlformats.org/drawingml/2006/main" xmlns:r="http://schemas.openxmlformats.org/officeDocument/2006/relationships" xmlns:p="http://schemas.openxmlformats.org/presentationml/2006/main">
  <p:tag name="NUM" val="4"/>
</p:tagLst>
</file>

<file path=ppt/tags/tag233.xml><?xml version="1.0" encoding="utf-8"?>
<p:tagLst xmlns:a="http://schemas.openxmlformats.org/drawingml/2006/main" xmlns:r="http://schemas.openxmlformats.org/officeDocument/2006/relationships" xmlns:p="http://schemas.openxmlformats.org/presentationml/2006/main">
  <p:tag name="NUM" val="6"/>
</p:tagLst>
</file>

<file path=ppt/tags/tag234.xml><?xml version="1.0" encoding="utf-8"?>
<p:tagLst xmlns:a="http://schemas.openxmlformats.org/drawingml/2006/main" xmlns:r="http://schemas.openxmlformats.org/officeDocument/2006/relationships" xmlns:p="http://schemas.openxmlformats.org/presentationml/2006/main">
  <p:tag name="NUM" val="7"/>
</p:tagLst>
</file>

<file path=ppt/tags/tag235.xml><?xml version="1.0" encoding="utf-8"?>
<p:tagLst xmlns:a="http://schemas.openxmlformats.org/drawingml/2006/main" xmlns:r="http://schemas.openxmlformats.org/officeDocument/2006/relationships" xmlns:p="http://schemas.openxmlformats.org/presentationml/2006/main">
  <p:tag name="NUM" val="9"/>
</p:tagLst>
</file>

<file path=ppt/tags/tag236.xml><?xml version="1.0" encoding="utf-8"?>
<p:tagLst xmlns:a="http://schemas.openxmlformats.org/drawingml/2006/main" xmlns:r="http://schemas.openxmlformats.org/officeDocument/2006/relationships" xmlns:p="http://schemas.openxmlformats.org/presentationml/2006/main">
  <p:tag name="NUM" val="3"/>
</p:tagLst>
</file>

<file path=ppt/tags/tag237.xml><?xml version="1.0" encoding="utf-8"?>
<p:tagLst xmlns:a="http://schemas.openxmlformats.org/drawingml/2006/main" xmlns:r="http://schemas.openxmlformats.org/officeDocument/2006/relationships" xmlns:p="http://schemas.openxmlformats.org/presentationml/2006/main">
  <p:tag name="NUM" val="12"/>
</p:tagLst>
</file>

<file path=ppt/tags/tag238.xml><?xml version="1.0" encoding="utf-8"?>
<p:tagLst xmlns:a="http://schemas.openxmlformats.org/drawingml/2006/main" xmlns:r="http://schemas.openxmlformats.org/officeDocument/2006/relationships" xmlns:p="http://schemas.openxmlformats.org/presentationml/2006/main">
  <p:tag name="NUM" val="8"/>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3"/>
</p:tagLst>
</file>

<file path=ppt/tags/tag241.xml><?xml version="1.0" encoding="utf-8"?>
<p:tagLst xmlns:a="http://schemas.openxmlformats.org/drawingml/2006/main" xmlns:r="http://schemas.openxmlformats.org/officeDocument/2006/relationships" xmlns:p="http://schemas.openxmlformats.org/presentationml/2006/main">
  <p:tag name="NUM" val="3"/>
</p:tagLst>
</file>

<file path=ppt/tags/tag242.xml><?xml version="1.0" encoding="utf-8"?>
<p:tagLst xmlns:a="http://schemas.openxmlformats.org/drawingml/2006/main" xmlns:r="http://schemas.openxmlformats.org/officeDocument/2006/relationships" xmlns:p="http://schemas.openxmlformats.org/presentationml/2006/main">
  <p:tag name="NUM" val="1"/>
</p:tagLst>
</file>

<file path=ppt/tags/tag243.xml><?xml version="1.0" encoding="utf-8"?>
<p:tagLst xmlns:a="http://schemas.openxmlformats.org/drawingml/2006/main" xmlns:r="http://schemas.openxmlformats.org/officeDocument/2006/relationships" xmlns:p="http://schemas.openxmlformats.org/presentationml/2006/main">
  <p:tag name="NUM" val="2"/>
</p:tagLst>
</file>

<file path=ppt/tags/tag244.xml><?xml version="1.0" encoding="utf-8"?>
<p:tagLst xmlns:a="http://schemas.openxmlformats.org/drawingml/2006/main" xmlns:r="http://schemas.openxmlformats.org/officeDocument/2006/relationships" xmlns:p="http://schemas.openxmlformats.org/presentationml/2006/main">
  <p:tag name="NUM" val="3"/>
</p:tagLst>
</file>

<file path=ppt/tags/tag245.xml><?xml version="1.0" encoding="utf-8"?>
<p:tagLst xmlns:a="http://schemas.openxmlformats.org/drawingml/2006/main" xmlns:r="http://schemas.openxmlformats.org/officeDocument/2006/relationships" xmlns:p="http://schemas.openxmlformats.org/presentationml/2006/main">
  <p:tag name="NUM" val="4"/>
</p:tagLst>
</file>

<file path=ppt/tags/tag246.xml><?xml version="1.0" encoding="utf-8"?>
<p:tagLst xmlns:a="http://schemas.openxmlformats.org/drawingml/2006/main" xmlns:r="http://schemas.openxmlformats.org/officeDocument/2006/relationships" xmlns:p="http://schemas.openxmlformats.org/presentationml/2006/main">
  <p:tag name="NUM" val="5"/>
</p:tagLst>
</file>

<file path=ppt/tags/tag247.xml><?xml version="1.0" encoding="utf-8"?>
<p:tagLst xmlns:a="http://schemas.openxmlformats.org/drawingml/2006/main" xmlns:r="http://schemas.openxmlformats.org/officeDocument/2006/relationships" xmlns:p="http://schemas.openxmlformats.org/presentationml/2006/main">
  <p:tag name="NUM" val="6"/>
</p:tagLst>
</file>

<file path=ppt/tags/tag248.xml><?xml version="1.0" encoding="utf-8"?>
<p:tagLst xmlns:a="http://schemas.openxmlformats.org/drawingml/2006/main" xmlns:r="http://schemas.openxmlformats.org/officeDocument/2006/relationships" xmlns:p="http://schemas.openxmlformats.org/presentationml/2006/main">
  <p:tag name="NUM" val="7"/>
</p:tagLst>
</file>

<file path=ppt/tags/tag249.xml><?xml version="1.0" encoding="utf-8"?>
<p:tagLst xmlns:a="http://schemas.openxmlformats.org/drawingml/2006/main" xmlns:r="http://schemas.openxmlformats.org/officeDocument/2006/relationships" xmlns:p="http://schemas.openxmlformats.org/presentationml/2006/main">
  <p:tag name="NUM" val="8"/>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3"/>
</p:tagLst>
</file>

<file path=ppt/tags/tag251.xml><?xml version="1.0" encoding="utf-8"?>
<p:tagLst xmlns:a="http://schemas.openxmlformats.org/drawingml/2006/main" xmlns:r="http://schemas.openxmlformats.org/officeDocument/2006/relationships" xmlns:p="http://schemas.openxmlformats.org/presentationml/2006/main">
  <p:tag name="NUM" val="1"/>
</p:tagLst>
</file>

<file path=ppt/tags/tag252.xml><?xml version="1.0" encoding="utf-8"?>
<p:tagLst xmlns:a="http://schemas.openxmlformats.org/drawingml/2006/main" xmlns:r="http://schemas.openxmlformats.org/officeDocument/2006/relationships" xmlns:p="http://schemas.openxmlformats.org/presentationml/2006/main">
  <p:tag name="NUM" val="2"/>
</p:tagLst>
</file>

<file path=ppt/tags/tag253.xml><?xml version="1.0" encoding="utf-8"?>
<p:tagLst xmlns:a="http://schemas.openxmlformats.org/drawingml/2006/main" xmlns:r="http://schemas.openxmlformats.org/officeDocument/2006/relationships" xmlns:p="http://schemas.openxmlformats.org/presentationml/2006/main">
  <p:tag name="NUM" val="3"/>
</p:tagLst>
</file>

<file path=ppt/tags/tag254.xml><?xml version="1.0" encoding="utf-8"?>
<p:tagLst xmlns:a="http://schemas.openxmlformats.org/drawingml/2006/main" xmlns:r="http://schemas.openxmlformats.org/officeDocument/2006/relationships" xmlns:p="http://schemas.openxmlformats.org/presentationml/2006/main">
  <p:tag name="NUM" val="4"/>
</p:tagLst>
</file>

<file path=ppt/tags/tag255.xml><?xml version="1.0" encoding="utf-8"?>
<p:tagLst xmlns:a="http://schemas.openxmlformats.org/drawingml/2006/main" xmlns:r="http://schemas.openxmlformats.org/officeDocument/2006/relationships" xmlns:p="http://schemas.openxmlformats.org/presentationml/2006/main">
  <p:tag name="NUM" val="5"/>
</p:tagLst>
</file>

<file path=ppt/tags/tag256.xml><?xml version="1.0" encoding="utf-8"?>
<p:tagLst xmlns:a="http://schemas.openxmlformats.org/drawingml/2006/main" xmlns:r="http://schemas.openxmlformats.org/officeDocument/2006/relationships" xmlns:p="http://schemas.openxmlformats.org/presentationml/2006/main">
  <p:tag name="NUM" val="6"/>
</p:tagLst>
</file>

<file path=ppt/tags/tag257.xml><?xml version="1.0" encoding="utf-8"?>
<p:tagLst xmlns:a="http://schemas.openxmlformats.org/drawingml/2006/main" xmlns:r="http://schemas.openxmlformats.org/officeDocument/2006/relationships" xmlns:p="http://schemas.openxmlformats.org/presentationml/2006/main">
  <p:tag name="NUM" val="8"/>
</p:tagLst>
</file>

<file path=ppt/tags/tag258.xml><?xml version="1.0" encoding="utf-8"?>
<p:tagLst xmlns:a="http://schemas.openxmlformats.org/drawingml/2006/main" xmlns:r="http://schemas.openxmlformats.org/officeDocument/2006/relationships" xmlns:p="http://schemas.openxmlformats.org/presentationml/2006/main">
  <p:tag name="NUM" val="3"/>
</p:tagLst>
</file>

<file path=ppt/tags/tag259.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1"/>
</p:tagLst>
</file>

<file path=ppt/tags/tag261.xml><?xml version="1.0" encoding="utf-8"?>
<p:tagLst xmlns:a="http://schemas.openxmlformats.org/drawingml/2006/main" xmlns:r="http://schemas.openxmlformats.org/officeDocument/2006/relationships" xmlns:p="http://schemas.openxmlformats.org/presentationml/2006/main">
  <p:tag name="NUM" val="2"/>
</p:tagLst>
</file>

<file path=ppt/tags/tag262.xml><?xml version="1.0" encoding="utf-8"?>
<p:tagLst xmlns:a="http://schemas.openxmlformats.org/drawingml/2006/main" xmlns:r="http://schemas.openxmlformats.org/officeDocument/2006/relationships" xmlns:p="http://schemas.openxmlformats.org/presentationml/2006/main">
  <p:tag name="NUM" val="3"/>
</p:tagLst>
</file>

<file path=ppt/tags/tag263.xml><?xml version="1.0" encoding="utf-8"?>
<p:tagLst xmlns:a="http://schemas.openxmlformats.org/drawingml/2006/main" xmlns:r="http://schemas.openxmlformats.org/officeDocument/2006/relationships" xmlns:p="http://schemas.openxmlformats.org/presentationml/2006/main">
  <p:tag name="NUM" val="4"/>
</p:tagLst>
</file>

<file path=ppt/tags/tag264.xml><?xml version="1.0" encoding="utf-8"?>
<p:tagLst xmlns:a="http://schemas.openxmlformats.org/drawingml/2006/main" xmlns:r="http://schemas.openxmlformats.org/officeDocument/2006/relationships" xmlns:p="http://schemas.openxmlformats.org/presentationml/2006/main">
  <p:tag name="NUM" val="5"/>
</p:tagLst>
</file>

<file path=ppt/tags/tag265.xml><?xml version="1.0" encoding="utf-8"?>
<p:tagLst xmlns:a="http://schemas.openxmlformats.org/drawingml/2006/main" xmlns:r="http://schemas.openxmlformats.org/officeDocument/2006/relationships" xmlns:p="http://schemas.openxmlformats.org/presentationml/2006/main">
  <p:tag name="NUM" val="6"/>
</p:tagLst>
</file>

<file path=ppt/tags/tag266.xml><?xml version="1.0" encoding="utf-8"?>
<p:tagLst xmlns:a="http://schemas.openxmlformats.org/drawingml/2006/main" xmlns:r="http://schemas.openxmlformats.org/officeDocument/2006/relationships" xmlns:p="http://schemas.openxmlformats.org/presentationml/2006/main">
  <p:tag name="NUM" val="8"/>
</p:tagLst>
</file>

<file path=ppt/tags/tag267.xml><?xml version="1.0" encoding="utf-8"?>
<p:tagLst xmlns:a="http://schemas.openxmlformats.org/drawingml/2006/main" xmlns:r="http://schemas.openxmlformats.org/officeDocument/2006/relationships" xmlns:p="http://schemas.openxmlformats.org/presentationml/2006/main">
  <p:tag name="NUM" val="7"/>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12"/>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1"/>
</p:tagLst>
</file>

<file path=ppt/tags/tag271.xml><?xml version="1.0" encoding="utf-8"?>
<p:tagLst xmlns:a="http://schemas.openxmlformats.org/drawingml/2006/main" xmlns:r="http://schemas.openxmlformats.org/officeDocument/2006/relationships" xmlns:p="http://schemas.openxmlformats.org/presentationml/2006/main">
  <p:tag name="NUM" val="2"/>
</p:tagLst>
</file>

<file path=ppt/tags/tag272.xml><?xml version="1.0" encoding="utf-8"?>
<p:tagLst xmlns:a="http://schemas.openxmlformats.org/drawingml/2006/main" xmlns:r="http://schemas.openxmlformats.org/officeDocument/2006/relationships" xmlns:p="http://schemas.openxmlformats.org/presentationml/2006/main">
  <p:tag name="NUM" val="3"/>
</p:tagLst>
</file>

<file path=ppt/tags/tag273.xml><?xml version="1.0" encoding="utf-8"?>
<p:tagLst xmlns:a="http://schemas.openxmlformats.org/drawingml/2006/main" xmlns:r="http://schemas.openxmlformats.org/officeDocument/2006/relationships" xmlns:p="http://schemas.openxmlformats.org/presentationml/2006/main">
  <p:tag name="NUM" val="4"/>
</p:tagLst>
</file>

<file path=ppt/tags/tag274.xml><?xml version="1.0" encoding="utf-8"?>
<p:tagLst xmlns:a="http://schemas.openxmlformats.org/drawingml/2006/main" xmlns:r="http://schemas.openxmlformats.org/officeDocument/2006/relationships" xmlns:p="http://schemas.openxmlformats.org/presentationml/2006/main">
  <p:tag name="NUM" val="5"/>
</p:tagLst>
</file>

<file path=ppt/tags/tag275.xml><?xml version="1.0" encoding="utf-8"?>
<p:tagLst xmlns:a="http://schemas.openxmlformats.org/drawingml/2006/main" xmlns:r="http://schemas.openxmlformats.org/officeDocument/2006/relationships" xmlns:p="http://schemas.openxmlformats.org/presentationml/2006/main">
  <p:tag name="NUM" val="6"/>
</p:tagLst>
</file>

<file path=ppt/tags/tag276.xml><?xml version="1.0" encoding="utf-8"?>
<p:tagLst xmlns:a="http://schemas.openxmlformats.org/drawingml/2006/main" xmlns:r="http://schemas.openxmlformats.org/officeDocument/2006/relationships" xmlns:p="http://schemas.openxmlformats.org/presentationml/2006/main">
  <p:tag name="NUM" val="8"/>
</p:tagLst>
</file>

<file path=ppt/tags/tag277.xml><?xml version="1.0" encoding="utf-8"?>
<p:tagLst xmlns:a="http://schemas.openxmlformats.org/drawingml/2006/main" xmlns:r="http://schemas.openxmlformats.org/officeDocument/2006/relationships" xmlns:p="http://schemas.openxmlformats.org/presentationml/2006/main">
  <p:tag name="NUM" val="7"/>
</p:tagLst>
</file>

<file path=ppt/tags/tag278.xml><?xml version="1.0" encoding="utf-8"?>
<p:tagLst xmlns:a="http://schemas.openxmlformats.org/drawingml/2006/main" xmlns:r="http://schemas.openxmlformats.org/officeDocument/2006/relationships" xmlns:p="http://schemas.openxmlformats.org/presentationml/2006/main">
  <p:tag name="NUM" val="3"/>
</p:tagLst>
</file>

<file path=ppt/tags/tag279.xml><?xml version="1.0" encoding="utf-8"?>
<p:tagLst xmlns:a="http://schemas.openxmlformats.org/drawingml/2006/main" xmlns:r="http://schemas.openxmlformats.org/officeDocument/2006/relationships" xmlns:p="http://schemas.openxmlformats.org/presentationml/2006/main">
  <p:tag name="NUM" val="12"/>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1"/>
</p:tagLst>
</file>

<file path=ppt/tags/tag281.xml><?xml version="1.0" encoding="utf-8"?>
<p:tagLst xmlns:a="http://schemas.openxmlformats.org/drawingml/2006/main" xmlns:r="http://schemas.openxmlformats.org/officeDocument/2006/relationships" xmlns:p="http://schemas.openxmlformats.org/presentationml/2006/main">
  <p:tag name="NUM" val="2"/>
</p:tagLst>
</file>

<file path=ppt/tags/tag282.xml><?xml version="1.0" encoding="utf-8"?>
<p:tagLst xmlns:a="http://schemas.openxmlformats.org/drawingml/2006/main" xmlns:r="http://schemas.openxmlformats.org/officeDocument/2006/relationships" xmlns:p="http://schemas.openxmlformats.org/presentationml/2006/main">
  <p:tag name="NUM" val="3"/>
</p:tagLst>
</file>

<file path=ppt/tags/tag283.xml><?xml version="1.0" encoding="utf-8"?>
<p:tagLst xmlns:a="http://schemas.openxmlformats.org/drawingml/2006/main" xmlns:r="http://schemas.openxmlformats.org/officeDocument/2006/relationships" xmlns:p="http://schemas.openxmlformats.org/presentationml/2006/main">
  <p:tag name="NUM" val="4"/>
</p:tagLst>
</file>

<file path=ppt/tags/tag284.xml><?xml version="1.0" encoding="utf-8"?>
<p:tagLst xmlns:a="http://schemas.openxmlformats.org/drawingml/2006/main" xmlns:r="http://schemas.openxmlformats.org/officeDocument/2006/relationships" xmlns:p="http://schemas.openxmlformats.org/presentationml/2006/main">
  <p:tag name="NUM" val="5"/>
</p:tagLst>
</file>

<file path=ppt/tags/tag285.xml><?xml version="1.0" encoding="utf-8"?>
<p:tagLst xmlns:a="http://schemas.openxmlformats.org/drawingml/2006/main" xmlns:r="http://schemas.openxmlformats.org/officeDocument/2006/relationships" xmlns:p="http://schemas.openxmlformats.org/presentationml/2006/main">
  <p:tag name="NUM" val="6"/>
</p:tagLst>
</file>

<file path=ppt/tags/tag286.xml><?xml version="1.0" encoding="utf-8"?>
<p:tagLst xmlns:a="http://schemas.openxmlformats.org/drawingml/2006/main" xmlns:r="http://schemas.openxmlformats.org/officeDocument/2006/relationships" xmlns:p="http://schemas.openxmlformats.org/presentationml/2006/main">
  <p:tag name="NUM" val="8"/>
</p:tagLst>
</file>

<file path=ppt/tags/tag287.xml><?xml version="1.0" encoding="utf-8"?>
<p:tagLst xmlns:a="http://schemas.openxmlformats.org/drawingml/2006/main" xmlns:r="http://schemas.openxmlformats.org/officeDocument/2006/relationships" xmlns:p="http://schemas.openxmlformats.org/presentationml/2006/main">
  <p:tag name="NUM" val="7"/>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12"/>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3"/>
</p:tagLst>
</file>

<file path=ppt/tags/tag291.xml><?xml version="1.0" encoding="utf-8"?>
<p:tagLst xmlns:a="http://schemas.openxmlformats.org/drawingml/2006/main" xmlns:r="http://schemas.openxmlformats.org/officeDocument/2006/relationships" xmlns:p="http://schemas.openxmlformats.org/presentationml/2006/main">
  <p:tag name="NUM" val="3"/>
</p:tagLst>
</file>

<file path=ppt/tags/tag292.xml><?xml version="1.0" encoding="utf-8"?>
<p:tagLst xmlns:a="http://schemas.openxmlformats.org/drawingml/2006/main" xmlns:r="http://schemas.openxmlformats.org/officeDocument/2006/relationships" xmlns:p="http://schemas.openxmlformats.org/presentationml/2006/main">
  <p:tag name="NUM" val="3"/>
</p:tagLst>
</file>

<file path=ppt/tags/tag293.xml><?xml version="1.0" encoding="utf-8"?>
<p:tagLst xmlns:a="http://schemas.openxmlformats.org/drawingml/2006/main" xmlns:r="http://schemas.openxmlformats.org/officeDocument/2006/relationships" xmlns:p="http://schemas.openxmlformats.org/presentationml/2006/main">
  <p:tag name="NUM" val="3"/>
</p:tagLst>
</file>

<file path=ppt/tags/tag294.xml><?xml version="1.0" encoding="utf-8"?>
<p:tagLst xmlns:a="http://schemas.openxmlformats.org/drawingml/2006/main" xmlns:r="http://schemas.openxmlformats.org/officeDocument/2006/relationships" xmlns:p="http://schemas.openxmlformats.org/presentationml/2006/main">
  <p:tag name="NUM" val="3"/>
</p:tagLst>
</file>

<file path=ppt/tags/tag295.xml><?xml version="1.0" encoding="utf-8"?>
<p:tagLst xmlns:a="http://schemas.openxmlformats.org/drawingml/2006/main" xmlns:r="http://schemas.openxmlformats.org/officeDocument/2006/relationships" xmlns:p="http://schemas.openxmlformats.org/presentationml/2006/main">
  <p:tag name="NUM" val="3"/>
</p:tagLst>
</file>

<file path=ppt/tags/tag296.xml><?xml version="1.0" encoding="utf-8"?>
<p:tagLst xmlns:a="http://schemas.openxmlformats.org/drawingml/2006/main" xmlns:r="http://schemas.openxmlformats.org/officeDocument/2006/relationships" xmlns:p="http://schemas.openxmlformats.org/presentationml/2006/main">
  <p:tag name="NUM" val="3"/>
</p:tagLst>
</file>

<file path=ppt/tags/tag297.xml><?xml version="1.0" encoding="utf-8"?>
<p:tagLst xmlns:a="http://schemas.openxmlformats.org/drawingml/2006/main" xmlns:r="http://schemas.openxmlformats.org/officeDocument/2006/relationships" xmlns:p="http://schemas.openxmlformats.org/presentationml/2006/main">
  <p:tag name="NUM" val="3"/>
</p:tagLst>
</file>

<file path=ppt/tags/tag298.xml><?xml version="1.0" encoding="utf-8"?>
<p:tagLst xmlns:a="http://schemas.openxmlformats.org/drawingml/2006/main" xmlns:r="http://schemas.openxmlformats.org/officeDocument/2006/relationships" xmlns:p="http://schemas.openxmlformats.org/presentationml/2006/main">
  <p:tag name="NUM" val="3"/>
</p:tagLst>
</file>

<file path=ppt/tags/tag29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3"/>
</p:tagLst>
</file>

<file path=ppt/tags/tag302.xml><?xml version="1.0" encoding="utf-8"?>
<p:tagLst xmlns:a="http://schemas.openxmlformats.org/drawingml/2006/main" xmlns:r="http://schemas.openxmlformats.org/officeDocument/2006/relationships" xmlns:p="http://schemas.openxmlformats.org/presentationml/2006/main">
  <p:tag name="NUM" val="3"/>
</p:tagLst>
</file>

<file path=ppt/tags/tag303.xml><?xml version="1.0" encoding="utf-8"?>
<p:tagLst xmlns:a="http://schemas.openxmlformats.org/drawingml/2006/main" xmlns:r="http://schemas.openxmlformats.org/officeDocument/2006/relationships" xmlns:p="http://schemas.openxmlformats.org/presentationml/2006/main">
  <p:tag name="NUM" val="3"/>
</p:tagLst>
</file>

<file path=ppt/tags/tag304.xml><?xml version="1.0" encoding="utf-8"?>
<p:tagLst xmlns:a="http://schemas.openxmlformats.org/drawingml/2006/main" xmlns:r="http://schemas.openxmlformats.org/officeDocument/2006/relationships" xmlns:p="http://schemas.openxmlformats.org/presentationml/2006/main">
  <p:tag name="NUM" val="3"/>
</p:tagLst>
</file>

<file path=ppt/tags/tag305.xml><?xml version="1.0" encoding="utf-8"?>
<p:tagLst xmlns:a="http://schemas.openxmlformats.org/drawingml/2006/main" xmlns:r="http://schemas.openxmlformats.org/officeDocument/2006/relationships" xmlns:p="http://schemas.openxmlformats.org/presentationml/2006/main">
  <p:tag name="NUM" val="3"/>
</p:tagLst>
</file>

<file path=ppt/tags/tag306.xml><?xml version="1.0" encoding="utf-8"?>
<p:tagLst xmlns:a="http://schemas.openxmlformats.org/drawingml/2006/main" xmlns:r="http://schemas.openxmlformats.org/officeDocument/2006/relationships" xmlns:p="http://schemas.openxmlformats.org/presentationml/2006/main">
  <p:tag name="NUM" val="9"/>
</p:tagLst>
</file>

<file path=ppt/tags/tag307.xml><?xml version="1.0" encoding="utf-8"?>
<p:tagLst xmlns:a="http://schemas.openxmlformats.org/drawingml/2006/main" xmlns:r="http://schemas.openxmlformats.org/officeDocument/2006/relationships" xmlns:p="http://schemas.openxmlformats.org/presentationml/2006/main">
  <p:tag name="NUM" val="3"/>
</p:tagLst>
</file>

<file path=ppt/tags/tag308.xml><?xml version="1.0" encoding="utf-8"?>
<p:tagLst xmlns:a="http://schemas.openxmlformats.org/drawingml/2006/main" xmlns:r="http://schemas.openxmlformats.org/officeDocument/2006/relationships" xmlns:p="http://schemas.openxmlformats.org/presentationml/2006/main">
  <p:tag name="NUM" val="9"/>
</p:tagLst>
</file>

<file path=ppt/tags/tag309.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4146</Words>
  <Application>Microsoft Office PowerPoint</Application>
  <PresentationFormat>Affichage à l'écran (4:3)</PresentationFormat>
  <Paragraphs>859</Paragraphs>
  <Slides>103</Slides>
  <Notes>4</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103</vt:i4>
      </vt:variant>
    </vt:vector>
  </HeadingPairs>
  <TitlesOfParts>
    <vt:vector size="115" baseType="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2025-09-14T11:47:59Z</dcterms:created>
  <dcterms:modified xsi:type="dcterms:W3CDTF">2025-10-01T23:24:37Z</dcterms:modified>
</cp:coreProperties>
</file>