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112"/>
  </p:notesMasterIdLst>
  <p:sldIdLst>
    <p:sldId id="257" r:id="rId2"/>
    <p:sldId id="2134808446" r:id="rId3"/>
    <p:sldId id="2134805101" r:id="rId4"/>
    <p:sldId id="2134805475" r:id="rId5"/>
    <p:sldId id="2134808443" r:id="rId6"/>
    <p:sldId id="2134805155" r:id="rId7"/>
    <p:sldId id="2134805393" r:id="rId8"/>
    <p:sldId id="2147482513" r:id="rId9"/>
    <p:sldId id="2147482472" r:id="rId10"/>
    <p:sldId id="2134805394" r:id="rId11"/>
    <p:sldId id="2134805395" r:id="rId12"/>
    <p:sldId id="2147482473" r:id="rId13"/>
    <p:sldId id="2147482525" r:id="rId14"/>
    <p:sldId id="2147482825" r:id="rId15"/>
    <p:sldId id="2147482824" r:id="rId16"/>
    <p:sldId id="2147482676" r:id="rId17"/>
    <p:sldId id="2147482514" r:id="rId18"/>
    <p:sldId id="391" r:id="rId19"/>
    <p:sldId id="2147482548" r:id="rId20"/>
    <p:sldId id="2147482549" r:id="rId21"/>
    <p:sldId id="2147482688" r:id="rId22"/>
    <p:sldId id="2147482689" r:id="rId23"/>
    <p:sldId id="2134805161" r:id="rId24"/>
    <p:sldId id="2134805162" r:id="rId25"/>
    <p:sldId id="2147482686" r:id="rId26"/>
    <p:sldId id="2147482687" r:id="rId27"/>
    <p:sldId id="2147482523" r:id="rId28"/>
    <p:sldId id="2147482684" r:id="rId29"/>
    <p:sldId id="2147482683" r:id="rId30"/>
    <p:sldId id="2147482536" r:id="rId31"/>
    <p:sldId id="2147482537" r:id="rId32"/>
    <p:sldId id="2147482842" r:id="rId33"/>
    <p:sldId id="2147482809" r:id="rId34"/>
    <p:sldId id="2147482810" r:id="rId35"/>
    <p:sldId id="2147482840" r:id="rId36"/>
    <p:sldId id="2147482841" r:id="rId37"/>
    <p:sldId id="2134808453" r:id="rId38"/>
    <p:sldId id="2134808454" r:id="rId39"/>
    <p:sldId id="2134804880" r:id="rId40"/>
    <p:sldId id="2134808472" r:id="rId41"/>
    <p:sldId id="2134808455" r:id="rId42"/>
    <p:sldId id="2147482524" r:id="rId43"/>
    <p:sldId id="2147482685" r:id="rId44"/>
    <p:sldId id="2134808457" r:id="rId45"/>
    <p:sldId id="2147482692" r:id="rId46"/>
    <p:sldId id="2147482691" r:id="rId47"/>
    <p:sldId id="2147482771" r:id="rId48"/>
    <p:sldId id="2147482457" r:id="rId49"/>
    <p:sldId id="2147482516" r:id="rId50"/>
    <p:sldId id="2147482772" r:id="rId51"/>
    <p:sldId id="2147482817" r:id="rId52"/>
    <p:sldId id="2147482818" r:id="rId53"/>
    <p:sldId id="2147482819" r:id="rId54"/>
    <p:sldId id="2147482820" r:id="rId55"/>
    <p:sldId id="2147482821" r:id="rId56"/>
    <p:sldId id="2147482822" r:id="rId57"/>
    <p:sldId id="2147482702" r:id="rId58"/>
    <p:sldId id="2147482823" r:id="rId59"/>
    <p:sldId id="2147482811" r:id="rId60"/>
    <p:sldId id="2147482812" r:id="rId61"/>
    <p:sldId id="2147482816" r:id="rId62"/>
    <p:sldId id="2147482713" r:id="rId63"/>
    <p:sldId id="2147482806" r:id="rId64"/>
    <p:sldId id="2147482828" r:id="rId65"/>
    <p:sldId id="2147482515" r:id="rId66"/>
    <p:sldId id="2147482448" r:id="rId67"/>
    <p:sldId id="2147482714" r:id="rId68"/>
    <p:sldId id="2147482843" r:id="rId69"/>
    <p:sldId id="2147482552" r:id="rId70"/>
    <p:sldId id="2147482719" r:id="rId71"/>
    <p:sldId id="2147482829" r:id="rId72"/>
    <p:sldId id="2147482720" r:id="rId73"/>
    <p:sldId id="2147482830" r:id="rId74"/>
    <p:sldId id="2147482728" r:id="rId75"/>
    <p:sldId id="2147482748" r:id="rId76"/>
    <p:sldId id="2147482740" r:id="rId77"/>
    <p:sldId id="2147482741" r:id="rId78"/>
    <p:sldId id="2147482862" r:id="rId79"/>
    <p:sldId id="2147482863" r:id="rId80"/>
    <p:sldId id="2147482864" r:id="rId81"/>
    <p:sldId id="2147482865" r:id="rId82"/>
    <p:sldId id="2147482866" r:id="rId83"/>
    <p:sldId id="2147482867" r:id="rId84"/>
    <p:sldId id="2147482868" r:id="rId85"/>
    <p:sldId id="2147482870" r:id="rId86"/>
    <p:sldId id="2147482871" r:id="rId87"/>
    <p:sldId id="2147482872" r:id="rId88"/>
    <p:sldId id="2147482874" r:id="rId89"/>
    <p:sldId id="2147482875" r:id="rId90"/>
    <p:sldId id="2147482877" r:id="rId91"/>
    <p:sldId id="2147482873" r:id="rId92"/>
    <p:sldId id="2147482876" r:id="rId93"/>
    <p:sldId id="2147482878" r:id="rId94"/>
    <p:sldId id="2147482754" r:id="rId95"/>
    <p:sldId id="2147482831" r:id="rId96"/>
    <p:sldId id="2147482759" r:id="rId97"/>
    <p:sldId id="2147482833" r:id="rId98"/>
    <p:sldId id="2147482834" r:id="rId99"/>
    <p:sldId id="2147482835" r:id="rId100"/>
    <p:sldId id="2147482879" r:id="rId101"/>
    <p:sldId id="2147482880" r:id="rId102"/>
    <p:sldId id="2147482837" r:id="rId103"/>
    <p:sldId id="2147482838" r:id="rId104"/>
    <p:sldId id="2147482769" r:id="rId105"/>
    <p:sldId id="2147482770" r:id="rId106"/>
    <p:sldId id="2147482581" r:id="rId107"/>
    <p:sldId id="2147482582" r:id="rId108"/>
    <p:sldId id="2147482584" r:id="rId109"/>
    <p:sldId id="701" r:id="rId110"/>
    <p:sldId id="2147482787" r:id="rId11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a:srgbClr val="106585"/>
    <a:srgbClr val="E46C0A"/>
    <a:srgbClr val="E1A34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093" autoAdjust="0"/>
    <p:restoredTop sz="94660"/>
  </p:normalViewPr>
  <p:slideViewPr>
    <p:cSldViewPr snapToGrid="0">
      <p:cViewPr varScale="1">
        <p:scale>
          <a:sx n="74" d="100"/>
          <a:sy n="74" d="100"/>
        </p:scale>
        <p:origin x="1373"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notesMaster" Target="notesMasters/notes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7AB31B-5F54-4E77-A067-00ED620B6156}" type="datetimeFigureOut">
              <a:rPr lang="fr-FR" smtClean="0"/>
              <a:t>01/10/2025</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50E551-4CE4-4B2C-A013-BDF9E724DCBF}" type="slidenum">
              <a:rPr lang="fr-FR" smtClean="0"/>
              <a:t>‹N°›</a:t>
            </a:fld>
            <a:endParaRPr lang="fr-FR"/>
          </a:p>
        </p:txBody>
      </p:sp>
    </p:spTree>
    <p:extLst>
      <p:ext uri="{BB962C8B-B14F-4D97-AF65-F5344CB8AC3E}">
        <p14:creationId xmlns:p14="http://schemas.microsoft.com/office/powerpoint/2010/main" val="998705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A550E551-4CE4-4B2C-A013-BDF9E724DCBF}" type="slidenum">
              <a:rPr lang="fr-FR" smtClean="0"/>
              <a:t>3</a:t>
            </a:fld>
            <a:endParaRPr lang="fr-FR"/>
          </a:p>
        </p:txBody>
      </p:sp>
    </p:spTree>
    <p:extLst>
      <p:ext uri="{BB962C8B-B14F-4D97-AF65-F5344CB8AC3E}">
        <p14:creationId xmlns:p14="http://schemas.microsoft.com/office/powerpoint/2010/main" val="13967366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110</a:t>
            </a:fld>
            <a:endParaRPr lang="fr-FR"/>
          </a:p>
        </p:txBody>
      </p:sp>
    </p:spTree>
    <p:extLst>
      <p:ext uri="{BB962C8B-B14F-4D97-AF65-F5344CB8AC3E}">
        <p14:creationId xmlns:p14="http://schemas.microsoft.com/office/powerpoint/2010/main" val="26594045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6" indent="0" algn="ctr">
              <a:buNone/>
              <a:defRPr>
                <a:solidFill>
                  <a:schemeClr val="tx1">
                    <a:tint val="75000"/>
                  </a:schemeClr>
                </a:solidFill>
              </a:defRPr>
            </a:lvl2pPr>
            <a:lvl3pPr marL="457212" indent="0" algn="ctr">
              <a:buNone/>
              <a:defRPr>
                <a:solidFill>
                  <a:schemeClr val="tx1">
                    <a:tint val="75000"/>
                  </a:schemeClr>
                </a:solidFill>
              </a:defRPr>
            </a:lvl3pPr>
            <a:lvl4pPr marL="685818" indent="0" algn="ctr">
              <a:buNone/>
              <a:defRPr>
                <a:solidFill>
                  <a:schemeClr val="tx1">
                    <a:tint val="75000"/>
                  </a:schemeClr>
                </a:solidFill>
              </a:defRPr>
            </a:lvl4pPr>
            <a:lvl5pPr marL="914423" indent="0" algn="ctr">
              <a:buNone/>
              <a:defRPr>
                <a:solidFill>
                  <a:schemeClr val="tx1">
                    <a:tint val="75000"/>
                  </a:schemeClr>
                </a:solidFill>
              </a:defRPr>
            </a:lvl5pPr>
            <a:lvl6pPr marL="1143028" indent="0" algn="ctr">
              <a:buNone/>
              <a:defRPr>
                <a:solidFill>
                  <a:schemeClr val="tx1">
                    <a:tint val="75000"/>
                  </a:schemeClr>
                </a:solidFill>
              </a:defRPr>
            </a:lvl6pPr>
            <a:lvl7pPr marL="1371634" indent="0" algn="ctr">
              <a:buNone/>
              <a:defRPr>
                <a:solidFill>
                  <a:schemeClr val="tx1">
                    <a:tint val="75000"/>
                  </a:schemeClr>
                </a:solidFill>
              </a:defRPr>
            </a:lvl7pPr>
            <a:lvl8pPr marL="1600240" indent="0" algn="ctr">
              <a:buNone/>
              <a:defRPr>
                <a:solidFill>
                  <a:schemeClr val="tx1">
                    <a:tint val="75000"/>
                  </a:schemeClr>
                </a:solidFill>
              </a:defRPr>
            </a:lvl8pPr>
            <a:lvl9pPr marL="182884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977125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14164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7"/>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7"/>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68763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82067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1"/>
            <a:ext cx="3886200" cy="1000125"/>
          </a:xfrm>
        </p:spPr>
        <p:txBody>
          <a:bodyPr anchor="b"/>
          <a:lstStyle>
            <a:lvl1pPr marL="0" indent="0">
              <a:buNone/>
              <a:defRPr sz="1000">
                <a:solidFill>
                  <a:schemeClr val="tx1">
                    <a:tint val="75000"/>
                  </a:schemeClr>
                </a:solidFill>
              </a:defRPr>
            </a:lvl1pPr>
            <a:lvl2pPr marL="228606" indent="0">
              <a:buNone/>
              <a:defRPr sz="900">
                <a:solidFill>
                  <a:schemeClr val="tx1">
                    <a:tint val="75000"/>
                  </a:schemeClr>
                </a:solidFill>
              </a:defRPr>
            </a:lvl2pPr>
            <a:lvl3pPr marL="457212" indent="0">
              <a:buNone/>
              <a:defRPr sz="800">
                <a:solidFill>
                  <a:schemeClr val="tx1">
                    <a:tint val="75000"/>
                  </a:schemeClr>
                </a:solidFill>
              </a:defRPr>
            </a:lvl3pPr>
            <a:lvl4pPr marL="685818" indent="0">
              <a:buNone/>
              <a:defRPr sz="700">
                <a:solidFill>
                  <a:schemeClr val="tx1">
                    <a:tint val="75000"/>
                  </a:schemeClr>
                </a:solidFill>
              </a:defRPr>
            </a:lvl4pPr>
            <a:lvl5pPr marL="914423" indent="0">
              <a:buNone/>
              <a:defRPr sz="700">
                <a:solidFill>
                  <a:schemeClr val="tx1">
                    <a:tint val="75000"/>
                  </a:schemeClr>
                </a:solidFill>
              </a:defRPr>
            </a:lvl5pPr>
            <a:lvl6pPr marL="1143028" indent="0">
              <a:buNone/>
              <a:defRPr sz="700">
                <a:solidFill>
                  <a:schemeClr val="tx1">
                    <a:tint val="75000"/>
                  </a:schemeClr>
                </a:solidFill>
              </a:defRPr>
            </a:lvl6pPr>
            <a:lvl7pPr marL="1371634" indent="0">
              <a:buNone/>
              <a:defRPr sz="700">
                <a:solidFill>
                  <a:schemeClr val="tx1">
                    <a:tint val="75000"/>
                  </a:schemeClr>
                </a:solidFill>
              </a:defRPr>
            </a:lvl7pPr>
            <a:lvl8pPr marL="1600240" indent="0">
              <a:buNone/>
              <a:defRPr sz="700">
                <a:solidFill>
                  <a:schemeClr val="tx1">
                    <a:tint val="75000"/>
                  </a:schemeClr>
                </a:solidFill>
              </a:defRPr>
            </a:lvl8pPr>
            <a:lvl9pPr marL="1828846"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9320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5"/>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5"/>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135167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2" y="1023409"/>
            <a:ext cx="2020094"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2"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64343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259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22897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1"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6" y="182038"/>
            <a:ext cx="2555876"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1" y="956738"/>
            <a:ext cx="1504157" cy="31273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647056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1"/>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6" indent="0">
              <a:buNone/>
              <a:defRPr sz="1400"/>
            </a:lvl2pPr>
            <a:lvl3pPr marL="457212" indent="0">
              <a:buNone/>
              <a:defRPr sz="1200"/>
            </a:lvl3pPr>
            <a:lvl4pPr marL="685818" indent="0">
              <a:buNone/>
              <a:defRPr sz="1000"/>
            </a:lvl4pPr>
            <a:lvl5pPr marL="914423" indent="0">
              <a:buNone/>
              <a:defRPr sz="1000"/>
            </a:lvl5pPr>
            <a:lvl6pPr marL="1143028" indent="0">
              <a:buNone/>
              <a:defRPr sz="1000"/>
            </a:lvl6pPr>
            <a:lvl7pPr marL="1371634" indent="0">
              <a:buNone/>
              <a:defRPr sz="1000"/>
            </a:lvl7pPr>
            <a:lvl8pPr marL="1600240" indent="0">
              <a:buNone/>
              <a:defRPr sz="1000"/>
            </a:lvl8pPr>
            <a:lvl9pPr marL="1828846" indent="0">
              <a:buNone/>
              <a:defRPr sz="1000"/>
            </a:lvl9pPr>
          </a:lstStyle>
          <a:p>
            <a:endParaRPr lang="en-US"/>
          </a:p>
        </p:txBody>
      </p:sp>
      <p:sp>
        <p:nvSpPr>
          <p:cNvPr id="4" name="Text Placeholder 3"/>
          <p:cNvSpPr>
            <a:spLocks noGrp="1"/>
          </p:cNvSpPr>
          <p:nvPr>
            <p:ph type="body" sz="half" idx="2"/>
          </p:nvPr>
        </p:nvSpPr>
        <p:spPr>
          <a:xfrm>
            <a:off x="896144" y="3578226"/>
            <a:ext cx="2743200" cy="5365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77713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5"/>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1"/>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10/1/2025</a:t>
            </a:fld>
            <a:endParaRPr lang="en-US" dirty="0"/>
          </a:p>
        </p:txBody>
      </p:sp>
      <p:sp>
        <p:nvSpPr>
          <p:cNvPr id="5" name="Footer Placeholder 4"/>
          <p:cNvSpPr>
            <a:spLocks noGrp="1"/>
          </p:cNvSpPr>
          <p:nvPr>
            <p:ph type="ftr" sz="quarter" idx="3"/>
          </p:nvPr>
        </p:nvSpPr>
        <p:spPr>
          <a:xfrm>
            <a:off x="1562100" y="4237571"/>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1"/>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343251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12" rtl="0" eaLnBrk="1" latinLnBrk="0" hangingPunct="1">
        <a:spcBef>
          <a:spcPct val="0"/>
        </a:spcBef>
        <a:buNone/>
        <a:defRPr sz="2200" kern="1200">
          <a:solidFill>
            <a:schemeClr val="tx1"/>
          </a:solidFill>
          <a:latin typeface="Dosis" pitchFamily="2" charset="0"/>
          <a:ea typeface="+mj-ea"/>
          <a:cs typeface="+mj-cs"/>
        </a:defRPr>
      </a:lvl1pPr>
    </p:titleStyle>
    <p:bodyStyle>
      <a:lvl1pPr marL="171454" indent="-171454" algn="l" defTabSz="457212"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85" indent="-142879" algn="l" defTabSz="457212"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14" indent="-114303" algn="l" defTabSz="457212"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20"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26"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32"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3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43"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4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12" rtl="0" eaLnBrk="1" latinLnBrk="0" hangingPunct="1">
        <a:defRPr sz="900" kern="1200">
          <a:solidFill>
            <a:schemeClr val="tx1"/>
          </a:solidFill>
          <a:latin typeface="+mn-lt"/>
          <a:ea typeface="+mn-ea"/>
          <a:cs typeface="+mn-cs"/>
        </a:defRPr>
      </a:lvl1pPr>
      <a:lvl2pPr marL="228606" algn="l" defTabSz="457212" rtl="0" eaLnBrk="1" latinLnBrk="0" hangingPunct="1">
        <a:defRPr sz="900" kern="1200">
          <a:solidFill>
            <a:schemeClr val="tx1"/>
          </a:solidFill>
          <a:latin typeface="+mn-lt"/>
          <a:ea typeface="+mn-ea"/>
          <a:cs typeface="+mn-cs"/>
        </a:defRPr>
      </a:lvl2pPr>
      <a:lvl3pPr marL="457212" algn="l" defTabSz="457212" rtl="0" eaLnBrk="1" latinLnBrk="0" hangingPunct="1">
        <a:defRPr sz="900" kern="1200">
          <a:solidFill>
            <a:schemeClr val="tx1"/>
          </a:solidFill>
          <a:latin typeface="+mn-lt"/>
          <a:ea typeface="+mn-ea"/>
          <a:cs typeface="+mn-cs"/>
        </a:defRPr>
      </a:lvl3pPr>
      <a:lvl4pPr marL="685818" algn="l" defTabSz="457212" rtl="0" eaLnBrk="1" latinLnBrk="0" hangingPunct="1">
        <a:defRPr sz="900" kern="1200">
          <a:solidFill>
            <a:schemeClr val="tx1"/>
          </a:solidFill>
          <a:latin typeface="+mn-lt"/>
          <a:ea typeface="+mn-ea"/>
          <a:cs typeface="+mn-cs"/>
        </a:defRPr>
      </a:lvl4pPr>
      <a:lvl5pPr marL="914423" algn="l" defTabSz="457212" rtl="0" eaLnBrk="1" latinLnBrk="0" hangingPunct="1">
        <a:defRPr sz="900" kern="1200">
          <a:solidFill>
            <a:schemeClr val="tx1"/>
          </a:solidFill>
          <a:latin typeface="+mn-lt"/>
          <a:ea typeface="+mn-ea"/>
          <a:cs typeface="+mn-cs"/>
        </a:defRPr>
      </a:lvl5pPr>
      <a:lvl6pPr marL="1143028" algn="l" defTabSz="457212" rtl="0" eaLnBrk="1" latinLnBrk="0" hangingPunct="1">
        <a:defRPr sz="900" kern="1200">
          <a:solidFill>
            <a:schemeClr val="tx1"/>
          </a:solidFill>
          <a:latin typeface="+mn-lt"/>
          <a:ea typeface="+mn-ea"/>
          <a:cs typeface="+mn-cs"/>
        </a:defRPr>
      </a:lvl6pPr>
      <a:lvl7pPr marL="1371634" algn="l" defTabSz="457212" rtl="0" eaLnBrk="1" latinLnBrk="0" hangingPunct="1">
        <a:defRPr sz="900" kern="1200">
          <a:solidFill>
            <a:schemeClr val="tx1"/>
          </a:solidFill>
          <a:latin typeface="+mn-lt"/>
          <a:ea typeface="+mn-ea"/>
          <a:cs typeface="+mn-cs"/>
        </a:defRPr>
      </a:lvl7pPr>
      <a:lvl8pPr marL="1600240" algn="l" defTabSz="457212" rtl="0" eaLnBrk="1" latinLnBrk="0" hangingPunct="1">
        <a:defRPr sz="900" kern="1200">
          <a:solidFill>
            <a:schemeClr val="tx1"/>
          </a:solidFill>
          <a:latin typeface="+mn-lt"/>
          <a:ea typeface="+mn-ea"/>
          <a:cs typeface="+mn-cs"/>
        </a:defRPr>
      </a:lvl8pPr>
      <a:lvl9pPr marL="1828846" algn="l" defTabSz="457212"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5.png"/><Relationship Id="rId7" Type="http://schemas.openxmlformats.org/officeDocument/2006/relationships/image" Target="../media/image32.png"/><Relationship Id="rId2" Type="http://schemas.openxmlformats.org/officeDocument/2006/relationships/slideLayout" Target="../slideLayouts/slideLayout7.xml"/><Relationship Id="rId1" Type="http://schemas.openxmlformats.org/officeDocument/2006/relationships/tags" Target="../tags/tag60.xm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image" Target="../media/image26.svg"/></Relationships>
</file>

<file path=ppt/slides/_rels/slide10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84.xml"/><Relationship Id="rId5" Type="http://schemas.openxmlformats.org/officeDocument/2006/relationships/image" Target="../media/image60.png"/><Relationship Id="rId4" Type="http://schemas.openxmlformats.org/officeDocument/2006/relationships/image" Target="../media/image26.svg"/></Relationships>
</file>

<file path=ppt/slides/_rels/slide10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85.xml"/><Relationship Id="rId5" Type="http://schemas.openxmlformats.org/officeDocument/2006/relationships/image" Target="../media/image60.png"/><Relationship Id="rId4" Type="http://schemas.openxmlformats.org/officeDocument/2006/relationships/image" Target="../media/image26.svg"/></Relationships>
</file>

<file path=ppt/slides/_rels/slide10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86.xml"/><Relationship Id="rId5" Type="http://schemas.openxmlformats.org/officeDocument/2006/relationships/image" Target="../media/image60.png"/><Relationship Id="rId4" Type="http://schemas.openxmlformats.org/officeDocument/2006/relationships/image" Target="../media/image26.svg"/></Relationships>
</file>

<file path=ppt/slides/_rels/slide10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87.xml"/><Relationship Id="rId5" Type="http://schemas.openxmlformats.org/officeDocument/2006/relationships/image" Target="../media/image60.png"/><Relationship Id="rId4" Type="http://schemas.openxmlformats.org/officeDocument/2006/relationships/image" Target="../media/image26.svg"/></Relationships>
</file>

<file path=ppt/slides/_rels/slide10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88.xml"/><Relationship Id="rId5" Type="http://schemas.openxmlformats.org/officeDocument/2006/relationships/image" Target="../media/image59.png"/><Relationship Id="rId4" Type="http://schemas.openxmlformats.org/officeDocument/2006/relationships/image" Target="../media/image26.svg"/></Relationships>
</file>

<file path=ppt/slides/_rels/slide10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62.png"/><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107.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62.png"/><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10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8" Type="http://schemas.openxmlformats.org/officeDocument/2006/relationships/image" Target="../media/image68.svg"/><Relationship Id="rId3" Type="http://schemas.openxmlformats.org/officeDocument/2006/relationships/image" Target="../media/image65.png"/><Relationship Id="rId7" Type="http://schemas.openxmlformats.org/officeDocument/2006/relationships/image" Target="../media/image67.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70.svg"/><Relationship Id="rId4" Type="http://schemas.openxmlformats.org/officeDocument/2006/relationships/image" Target="../media/image66.svg"/><Relationship Id="rId9" Type="http://schemas.openxmlformats.org/officeDocument/2006/relationships/image" Target="../media/image69.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1.xml"/><Relationship Id="rId6" Type="http://schemas.openxmlformats.org/officeDocument/2006/relationships/image" Target="../media/image31.png"/><Relationship Id="rId5" Type="http://schemas.openxmlformats.org/officeDocument/2006/relationships/image" Target="../media/image28.png"/><Relationship Id="rId4" Type="http://schemas.openxmlformats.org/officeDocument/2006/relationships/image" Target="../media/image26.svg"/></Relationships>
</file>

<file path=ppt/slides/_rels/slide1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2.xml"/><Relationship Id="rId5" Type="http://schemas.openxmlformats.org/officeDocument/2006/relationships/image" Target="../media/image28.png"/><Relationship Id="rId4" Type="http://schemas.openxmlformats.org/officeDocument/2006/relationships/image" Target="../media/image26.sv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3.xml"/><Relationship Id="rId6" Type="http://schemas.openxmlformats.org/officeDocument/2006/relationships/image" Target="../media/image32.png"/><Relationship Id="rId5" Type="http://schemas.openxmlformats.org/officeDocument/2006/relationships/image" Target="../media/image28.png"/><Relationship Id="rId4" Type="http://schemas.openxmlformats.org/officeDocument/2006/relationships/image" Target="../media/image26.sv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4.xml"/><Relationship Id="rId5" Type="http://schemas.openxmlformats.org/officeDocument/2006/relationships/image" Target="../media/image28.png"/><Relationship Id="rId4" Type="http://schemas.openxmlformats.org/officeDocument/2006/relationships/image" Target="../media/image26.sv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5.xml"/><Relationship Id="rId6" Type="http://schemas.openxmlformats.org/officeDocument/2006/relationships/image" Target="../media/image33.png"/><Relationship Id="rId5" Type="http://schemas.openxmlformats.org/officeDocument/2006/relationships/image" Target="../media/image28.png"/><Relationship Id="rId4" Type="http://schemas.openxmlformats.org/officeDocument/2006/relationships/image" Target="../media/image26.sv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6.xml"/><Relationship Id="rId5" Type="http://schemas.openxmlformats.org/officeDocument/2006/relationships/image" Target="../media/image28.png"/><Relationship Id="rId4" Type="http://schemas.openxmlformats.org/officeDocument/2006/relationships/image" Target="../media/image26.svg"/></Relationships>
</file>

<file path=ppt/slides/_rels/slide1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3" Type="http://schemas.openxmlformats.org/officeDocument/2006/relationships/image" Target="../media/image25.png"/><Relationship Id="rId7" Type="http://schemas.openxmlformats.org/officeDocument/2006/relationships/image" Target="../media/image36.png"/><Relationship Id="rId12" Type="http://schemas.openxmlformats.org/officeDocument/2006/relationships/image" Target="../media/image41.png"/><Relationship Id="rId2" Type="http://schemas.openxmlformats.org/officeDocument/2006/relationships/slideLayout" Target="../slideLayouts/slideLayout7.xml"/><Relationship Id="rId1" Type="http://schemas.openxmlformats.org/officeDocument/2006/relationships/tags" Target="../tags/tag67.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0.jpeg"/><Relationship Id="rId10" Type="http://schemas.openxmlformats.org/officeDocument/2006/relationships/image" Target="../media/image39.png"/><Relationship Id="rId4" Type="http://schemas.openxmlformats.org/officeDocument/2006/relationships/image" Target="../media/image26.svg"/><Relationship Id="rId9"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8.xml"/><Relationship Id="rId5" Type="http://schemas.openxmlformats.org/officeDocument/2006/relationships/image" Target="../media/image35.png"/><Relationship Id="rId4" Type="http://schemas.openxmlformats.org/officeDocument/2006/relationships/image" Target="../media/image26.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5.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4.png"/><Relationship Id="rId5" Type="http://schemas.openxmlformats.org/officeDocument/2006/relationships/tags" Target="../tags/tag5.xml"/><Relationship Id="rId10" Type="http://schemas.openxmlformats.org/officeDocument/2006/relationships/image" Target="../media/image3.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9.xml"/><Relationship Id="rId5" Type="http://schemas.openxmlformats.org/officeDocument/2006/relationships/image" Target="../media/image35.png"/><Relationship Id="rId4" Type="http://schemas.openxmlformats.org/officeDocument/2006/relationships/image" Target="../media/image26.svg"/></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0.xml"/><Relationship Id="rId5" Type="http://schemas.openxmlformats.org/officeDocument/2006/relationships/image" Target="../media/image36.png"/><Relationship Id="rId4" Type="http://schemas.openxmlformats.org/officeDocument/2006/relationships/image" Target="../media/image26.sv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1.xml"/><Relationship Id="rId5" Type="http://schemas.openxmlformats.org/officeDocument/2006/relationships/image" Target="../media/image36.png"/><Relationship Id="rId4" Type="http://schemas.openxmlformats.org/officeDocument/2006/relationships/image" Target="../media/image26.svg"/></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2.xml"/><Relationship Id="rId5" Type="http://schemas.openxmlformats.org/officeDocument/2006/relationships/image" Target="../media/image42.png"/><Relationship Id="rId4" Type="http://schemas.openxmlformats.org/officeDocument/2006/relationships/image" Target="../media/image26.svg"/></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3.xml"/><Relationship Id="rId5" Type="http://schemas.openxmlformats.org/officeDocument/2006/relationships/image" Target="../media/image42.png"/><Relationship Id="rId4" Type="http://schemas.openxmlformats.org/officeDocument/2006/relationships/image" Target="../media/image26.sv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4.xml"/><Relationship Id="rId5" Type="http://schemas.openxmlformats.org/officeDocument/2006/relationships/image" Target="../media/image37.png"/><Relationship Id="rId4" Type="http://schemas.openxmlformats.org/officeDocument/2006/relationships/image" Target="../media/image26.svg"/></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5.xml"/><Relationship Id="rId5" Type="http://schemas.openxmlformats.org/officeDocument/2006/relationships/image" Target="../media/image37.png"/><Relationship Id="rId4" Type="http://schemas.openxmlformats.org/officeDocument/2006/relationships/image" Target="../media/image26.svg"/></Relationships>
</file>

<file path=ppt/slides/_rels/slide27.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25.png"/><Relationship Id="rId7" Type="http://schemas.openxmlformats.org/officeDocument/2006/relationships/image" Target="../media/image37.png"/><Relationship Id="rId2" Type="http://schemas.openxmlformats.org/officeDocument/2006/relationships/slideLayout" Target="../slideLayouts/slideLayout7.xml"/><Relationship Id="rId1" Type="http://schemas.openxmlformats.org/officeDocument/2006/relationships/tags" Target="../tags/tag76.xml"/><Relationship Id="rId6" Type="http://schemas.openxmlformats.org/officeDocument/2006/relationships/image" Target="../media/image42.png"/><Relationship Id="rId5" Type="http://schemas.openxmlformats.org/officeDocument/2006/relationships/image" Target="../media/image35.png"/><Relationship Id="rId4" Type="http://schemas.openxmlformats.org/officeDocument/2006/relationships/image" Target="../media/image26.svg"/></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7.xml"/><Relationship Id="rId5" Type="http://schemas.openxmlformats.org/officeDocument/2006/relationships/image" Target="../media/image40.png"/><Relationship Id="rId4" Type="http://schemas.openxmlformats.org/officeDocument/2006/relationships/image" Target="../media/image26.svg"/></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8.xml"/><Relationship Id="rId5" Type="http://schemas.openxmlformats.org/officeDocument/2006/relationships/image" Target="../media/image40.png"/><Relationship Id="rId4" Type="http://schemas.openxmlformats.org/officeDocument/2006/relationships/image" Target="../media/image26.sv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jpeg"/><Relationship Id="rId7" Type="http://schemas.openxmlformats.org/officeDocument/2006/relationships/image" Target="../media/image8.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9.xml"/><Relationship Id="rId5" Type="http://schemas.openxmlformats.org/officeDocument/2006/relationships/image" Target="../media/image39.png"/><Relationship Id="rId4" Type="http://schemas.openxmlformats.org/officeDocument/2006/relationships/image" Target="../media/image26.svg"/></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0.xml"/><Relationship Id="rId5" Type="http://schemas.openxmlformats.org/officeDocument/2006/relationships/image" Target="../media/image39.png"/><Relationship Id="rId4" Type="http://schemas.openxmlformats.org/officeDocument/2006/relationships/image" Target="../media/image26.svg"/></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1.xml"/><Relationship Id="rId5" Type="http://schemas.openxmlformats.org/officeDocument/2006/relationships/image" Target="../media/image43.png"/><Relationship Id="rId4" Type="http://schemas.openxmlformats.org/officeDocument/2006/relationships/image" Target="../media/image26.svg"/></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2.xml"/><Relationship Id="rId5" Type="http://schemas.openxmlformats.org/officeDocument/2006/relationships/image" Target="../media/image44.png"/><Relationship Id="rId4" Type="http://schemas.openxmlformats.org/officeDocument/2006/relationships/image" Target="../media/image26.svg"/></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3.xml"/><Relationship Id="rId5" Type="http://schemas.openxmlformats.org/officeDocument/2006/relationships/image" Target="../media/image44.png"/><Relationship Id="rId4" Type="http://schemas.openxmlformats.org/officeDocument/2006/relationships/image" Target="../media/image26.svg"/></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4.xml"/><Relationship Id="rId5" Type="http://schemas.openxmlformats.org/officeDocument/2006/relationships/image" Target="../media/image41.png"/><Relationship Id="rId4" Type="http://schemas.openxmlformats.org/officeDocument/2006/relationships/image" Target="../media/image26.svg"/></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5.xml"/><Relationship Id="rId5" Type="http://schemas.openxmlformats.org/officeDocument/2006/relationships/image" Target="../media/image41.png"/><Relationship Id="rId4" Type="http://schemas.openxmlformats.org/officeDocument/2006/relationships/image" Target="../media/image26.svg"/></Relationships>
</file>

<file path=ppt/slides/_rels/slide37.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6.xml"/><Relationship Id="rId5" Type="http://schemas.openxmlformats.org/officeDocument/2006/relationships/image" Target="../media/image28.png"/><Relationship Id="rId4" Type="http://schemas.openxmlformats.org/officeDocument/2006/relationships/image" Target="../media/image26.svg"/></Relationships>
</file>

<file path=ppt/slides/_rels/slide39.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25.png"/><Relationship Id="rId7" Type="http://schemas.openxmlformats.org/officeDocument/2006/relationships/image" Target="../media/image48.jpeg"/><Relationship Id="rId2" Type="http://schemas.openxmlformats.org/officeDocument/2006/relationships/slideLayout" Target="../slideLayouts/slideLayout7.xml"/><Relationship Id="rId1" Type="http://schemas.openxmlformats.org/officeDocument/2006/relationships/tags" Target="../tags/tag87.xml"/><Relationship Id="rId6" Type="http://schemas.openxmlformats.org/officeDocument/2006/relationships/image" Target="../media/image47.jpeg"/><Relationship Id="rId11" Type="http://schemas.openxmlformats.org/officeDocument/2006/relationships/image" Target="../media/image42.png"/><Relationship Id="rId5" Type="http://schemas.openxmlformats.org/officeDocument/2006/relationships/image" Target="../media/image46.jpeg"/><Relationship Id="rId10" Type="http://schemas.openxmlformats.org/officeDocument/2006/relationships/image" Target="../media/image40.png"/><Relationship Id="rId4" Type="http://schemas.openxmlformats.org/officeDocument/2006/relationships/image" Target="../media/image26.svg"/><Relationship Id="rId9" Type="http://schemas.openxmlformats.org/officeDocument/2006/relationships/image" Target="../media/image35.png"/></Relationships>
</file>

<file path=ppt/slides/_rels/slide4.xml.rels><?xml version="1.0" encoding="UTF-8" standalone="yes"?>
<Relationships xmlns="http://schemas.openxmlformats.org/package/2006/relationships"><Relationship Id="rId8" Type="http://schemas.openxmlformats.org/officeDocument/2006/relationships/tags" Target="../tags/tag16.xml"/><Relationship Id="rId13" Type="http://schemas.openxmlformats.org/officeDocument/2006/relationships/tags" Target="../tags/tag21.xml"/><Relationship Id="rId18" Type="http://schemas.openxmlformats.org/officeDocument/2006/relationships/tags" Target="../tags/tag26.xml"/><Relationship Id="rId26" Type="http://schemas.openxmlformats.org/officeDocument/2006/relationships/image" Target="../media/image10.png"/><Relationship Id="rId3" Type="http://schemas.openxmlformats.org/officeDocument/2006/relationships/tags" Target="../tags/tag11.xml"/><Relationship Id="rId21" Type="http://schemas.openxmlformats.org/officeDocument/2006/relationships/tags" Target="../tags/tag29.xml"/><Relationship Id="rId7" Type="http://schemas.openxmlformats.org/officeDocument/2006/relationships/tags" Target="../tags/tag15.xml"/><Relationship Id="rId12" Type="http://schemas.openxmlformats.org/officeDocument/2006/relationships/tags" Target="../tags/tag20.xml"/><Relationship Id="rId17" Type="http://schemas.openxmlformats.org/officeDocument/2006/relationships/tags" Target="../tags/tag25.xml"/><Relationship Id="rId25" Type="http://schemas.openxmlformats.org/officeDocument/2006/relationships/image" Target="../media/image6.svg"/><Relationship Id="rId2" Type="http://schemas.openxmlformats.org/officeDocument/2006/relationships/tags" Target="../tags/tag10.xml"/><Relationship Id="rId16" Type="http://schemas.openxmlformats.org/officeDocument/2006/relationships/tags" Target="../tags/tag24.xml"/><Relationship Id="rId20" Type="http://schemas.openxmlformats.org/officeDocument/2006/relationships/tags" Target="../tags/tag28.xml"/><Relationship Id="rId29" Type="http://schemas.openxmlformats.org/officeDocument/2006/relationships/image" Target="../media/image13.png"/><Relationship Id="rId1" Type="http://schemas.openxmlformats.org/officeDocument/2006/relationships/tags" Target="../tags/tag9.xml"/><Relationship Id="rId6" Type="http://schemas.openxmlformats.org/officeDocument/2006/relationships/tags" Target="../tags/tag14.xml"/><Relationship Id="rId11" Type="http://schemas.openxmlformats.org/officeDocument/2006/relationships/tags" Target="../tags/tag19.xml"/><Relationship Id="rId24" Type="http://schemas.openxmlformats.org/officeDocument/2006/relationships/image" Target="../media/image4.png"/><Relationship Id="rId5" Type="http://schemas.openxmlformats.org/officeDocument/2006/relationships/tags" Target="../tags/tag13.xml"/><Relationship Id="rId15" Type="http://schemas.openxmlformats.org/officeDocument/2006/relationships/tags" Target="../tags/tag23.xml"/><Relationship Id="rId23" Type="http://schemas.openxmlformats.org/officeDocument/2006/relationships/image" Target="../media/image3.jpeg"/><Relationship Id="rId28" Type="http://schemas.openxmlformats.org/officeDocument/2006/relationships/image" Target="../media/image12.png"/><Relationship Id="rId10" Type="http://schemas.openxmlformats.org/officeDocument/2006/relationships/tags" Target="../tags/tag18.xml"/><Relationship Id="rId19" Type="http://schemas.openxmlformats.org/officeDocument/2006/relationships/tags" Target="../tags/tag27.xml"/><Relationship Id="rId31" Type="http://schemas.openxmlformats.org/officeDocument/2006/relationships/image" Target="../media/image15.png"/><Relationship Id="rId4" Type="http://schemas.openxmlformats.org/officeDocument/2006/relationships/tags" Target="../tags/tag12.xml"/><Relationship Id="rId9" Type="http://schemas.openxmlformats.org/officeDocument/2006/relationships/tags" Target="../tags/tag17.xml"/><Relationship Id="rId14" Type="http://schemas.openxmlformats.org/officeDocument/2006/relationships/tags" Target="../tags/tag22.xml"/><Relationship Id="rId22" Type="http://schemas.openxmlformats.org/officeDocument/2006/relationships/slideLayout" Target="../slideLayouts/slideLayout7.xml"/><Relationship Id="rId27" Type="http://schemas.openxmlformats.org/officeDocument/2006/relationships/image" Target="../media/image11.png"/><Relationship Id="rId30" Type="http://schemas.openxmlformats.org/officeDocument/2006/relationships/image" Target="../media/image14.png"/></Relationships>
</file>

<file path=ppt/slides/_rels/slide40.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25.png"/><Relationship Id="rId7" Type="http://schemas.openxmlformats.org/officeDocument/2006/relationships/image" Target="../media/image48.jpeg"/><Relationship Id="rId2" Type="http://schemas.openxmlformats.org/officeDocument/2006/relationships/slideLayout" Target="../slideLayouts/slideLayout7.xml"/><Relationship Id="rId1" Type="http://schemas.openxmlformats.org/officeDocument/2006/relationships/tags" Target="../tags/tag88.xml"/><Relationship Id="rId6" Type="http://schemas.openxmlformats.org/officeDocument/2006/relationships/image" Target="../media/image47.jpeg"/><Relationship Id="rId11" Type="http://schemas.openxmlformats.org/officeDocument/2006/relationships/image" Target="../media/image41.png"/><Relationship Id="rId5" Type="http://schemas.openxmlformats.org/officeDocument/2006/relationships/image" Target="../media/image46.jpeg"/><Relationship Id="rId10" Type="http://schemas.openxmlformats.org/officeDocument/2006/relationships/image" Target="../media/image37.png"/><Relationship Id="rId4" Type="http://schemas.openxmlformats.org/officeDocument/2006/relationships/image" Target="../media/image26.svg"/><Relationship Id="rId9" Type="http://schemas.openxmlformats.org/officeDocument/2006/relationships/image" Target="../media/image39.png"/></Relationships>
</file>

<file path=ppt/slides/_rels/slide4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47.jpeg"/><Relationship Id="rId2" Type="http://schemas.openxmlformats.org/officeDocument/2006/relationships/slideLayout" Target="../slideLayouts/slideLayout7.xml"/><Relationship Id="rId1" Type="http://schemas.openxmlformats.org/officeDocument/2006/relationships/tags" Target="../tags/tag89.xml"/><Relationship Id="rId6" Type="http://schemas.openxmlformats.org/officeDocument/2006/relationships/image" Target="../media/image46.jpeg"/><Relationship Id="rId5" Type="http://schemas.openxmlformats.org/officeDocument/2006/relationships/image" Target="../media/image50.png"/><Relationship Id="rId4" Type="http://schemas.openxmlformats.org/officeDocument/2006/relationships/image" Target="../media/image26.svg"/></Relationships>
</file>

<file path=ppt/slides/_rels/slide43.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5.png"/><Relationship Id="rId7" Type="http://schemas.openxmlformats.org/officeDocument/2006/relationships/image" Target="../media/image37.png"/><Relationship Id="rId12" Type="http://schemas.openxmlformats.org/officeDocument/2006/relationships/image" Target="../media/image42.png"/><Relationship Id="rId2" Type="http://schemas.openxmlformats.org/officeDocument/2006/relationships/slideLayout" Target="../slideLayouts/slideLayout7.xml"/><Relationship Id="rId1" Type="http://schemas.openxmlformats.org/officeDocument/2006/relationships/tags" Target="../tags/tag90.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26.svg"/><Relationship Id="rId9" Type="http://schemas.openxmlformats.org/officeDocument/2006/relationships/image" Target="../media/image39.png"/></Relationships>
</file>

<file path=ppt/slides/_rels/slide44.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5.png"/><Relationship Id="rId7" Type="http://schemas.openxmlformats.org/officeDocument/2006/relationships/image" Target="../media/image37.png"/><Relationship Id="rId12" Type="http://schemas.openxmlformats.org/officeDocument/2006/relationships/image" Target="../media/image42.png"/><Relationship Id="rId2" Type="http://schemas.openxmlformats.org/officeDocument/2006/relationships/slideLayout" Target="../slideLayouts/slideLayout7.xml"/><Relationship Id="rId1" Type="http://schemas.openxmlformats.org/officeDocument/2006/relationships/tags" Target="../tags/tag91.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26.svg"/><Relationship Id="rId9" Type="http://schemas.openxmlformats.org/officeDocument/2006/relationships/image" Target="../media/image39.png"/></Relationships>
</file>

<file path=ppt/slides/_rels/slide46.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25.png"/><Relationship Id="rId7" Type="http://schemas.openxmlformats.org/officeDocument/2006/relationships/image" Target="../media/image37.png"/><Relationship Id="rId2" Type="http://schemas.openxmlformats.org/officeDocument/2006/relationships/slideLayout" Target="../slideLayouts/slideLayout7.xml"/><Relationship Id="rId1" Type="http://schemas.openxmlformats.org/officeDocument/2006/relationships/tags" Target="../tags/tag92.xml"/><Relationship Id="rId6" Type="http://schemas.openxmlformats.org/officeDocument/2006/relationships/image" Target="../media/image36.png"/><Relationship Id="rId11" Type="http://schemas.openxmlformats.org/officeDocument/2006/relationships/image" Target="../media/image42.png"/><Relationship Id="rId5" Type="http://schemas.openxmlformats.org/officeDocument/2006/relationships/image" Target="../media/image52.png"/><Relationship Id="rId10" Type="http://schemas.openxmlformats.org/officeDocument/2006/relationships/image" Target="../media/image41.png"/><Relationship Id="rId4" Type="http://schemas.openxmlformats.org/officeDocument/2006/relationships/image" Target="../media/image26.svg"/><Relationship Id="rId9" Type="http://schemas.openxmlformats.org/officeDocument/2006/relationships/image" Target="../media/image40.png"/></Relationships>
</file>

<file path=ppt/slides/_rels/slide47.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3" Type="http://schemas.openxmlformats.org/officeDocument/2006/relationships/image" Target="../media/image25.png"/><Relationship Id="rId7" Type="http://schemas.openxmlformats.org/officeDocument/2006/relationships/image" Target="../media/image36.png"/><Relationship Id="rId12" Type="http://schemas.openxmlformats.org/officeDocument/2006/relationships/image" Target="../media/image41.png"/><Relationship Id="rId2" Type="http://schemas.openxmlformats.org/officeDocument/2006/relationships/slideLayout" Target="../slideLayouts/slideLayout7.xml"/><Relationship Id="rId1" Type="http://schemas.openxmlformats.org/officeDocument/2006/relationships/tags" Target="../tags/tag93.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53.png"/><Relationship Id="rId10" Type="http://schemas.openxmlformats.org/officeDocument/2006/relationships/image" Target="../media/image39.png"/><Relationship Id="rId4" Type="http://schemas.openxmlformats.org/officeDocument/2006/relationships/image" Target="../media/image26.svg"/><Relationship Id="rId9" Type="http://schemas.openxmlformats.org/officeDocument/2006/relationships/image" Target="../media/image38.png"/></Relationships>
</file>

<file path=ppt/slides/_rels/slide48.xml.rels><?xml version="1.0" encoding="UTF-8" standalone="yes"?>
<Relationships xmlns="http://schemas.openxmlformats.org/package/2006/relationships"><Relationship Id="rId8" Type="http://schemas.openxmlformats.org/officeDocument/2006/relationships/tags" Target="../tags/tag101.xml"/><Relationship Id="rId13" Type="http://schemas.openxmlformats.org/officeDocument/2006/relationships/image" Target="../media/image54.png"/><Relationship Id="rId3" Type="http://schemas.openxmlformats.org/officeDocument/2006/relationships/tags" Target="../tags/tag96.xml"/><Relationship Id="rId7" Type="http://schemas.openxmlformats.org/officeDocument/2006/relationships/tags" Target="../tags/tag100.xml"/><Relationship Id="rId12" Type="http://schemas.openxmlformats.org/officeDocument/2006/relationships/image" Target="../media/image26.svg"/><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tags" Target="../tags/tag99.xml"/><Relationship Id="rId11" Type="http://schemas.openxmlformats.org/officeDocument/2006/relationships/image" Target="../media/image25.png"/><Relationship Id="rId5" Type="http://schemas.openxmlformats.org/officeDocument/2006/relationships/tags" Target="../tags/tag98.xml"/><Relationship Id="rId10" Type="http://schemas.openxmlformats.org/officeDocument/2006/relationships/slideLayout" Target="../slideLayouts/slideLayout7.xml"/><Relationship Id="rId4" Type="http://schemas.openxmlformats.org/officeDocument/2006/relationships/tags" Target="../tags/tag97.xml"/><Relationship Id="rId9" Type="http://schemas.openxmlformats.org/officeDocument/2006/relationships/tags" Target="../tags/tag102.xml"/><Relationship Id="rId14" Type="http://schemas.openxmlformats.org/officeDocument/2006/relationships/image" Target="../media/image55.png"/></Relationships>
</file>

<file path=ppt/slides/_rels/slide4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tags" Target="../tags/tag37.xml"/><Relationship Id="rId13" Type="http://schemas.openxmlformats.org/officeDocument/2006/relationships/tags" Target="../tags/tag42.xml"/><Relationship Id="rId18" Type="http://schemas.openxmlformats.org/officeDocument/2006/relationships/tags" Target="../tags/tag47.xml"/><Relationship Id="rId26" Type="http://schemas.openxmlformats.org/officeDocument/2006/relationships/image" Target="../media/image17.png"/><Relationship Id="rId3" Type="http://schemas.openxmlformats.org/officeDocument/2006/relationships/tags" Target="../tags/tag32.xml"/><Relationship Id="rId21" Type="http://schemas.openxmlformats.org/officeDocument/2006/relationships/slideLayout" Target="../slideLayouts/slideLayout7.xml"/><Relationship Id="rId7" Type="http://schemas.openxmlformats.org/officeDocument/2006/relationships/tags" Target="../tags/tag36.xml"/><Relationship Id="rId12" Type="http://schemas.openxmlformats.org/officeDocument/2006/relationships/tags" Target="../tags/tag41.xml"/><Relationship Id="rId17" Type="http://schemas.openxmlformats.org/officeDocument/2006/relationships/tags" Target="../tags/tag46.xml"/><Relationship Id="rId25" Type="http://schemas.openxmlformats.org/officeDocument/2006/relationships/image" Target="../media/image16.jpeg"/><Relationship Id="rId2" Type="http://schemas.openxmlformats.org/officeDocument/2006/relationships/tags" Target="../tags/tag31.xml"/><Relationship Id="rId16" Type="http://schemas.openxmlformats.org/officeDocument/2006/relationships/tags" Target="../tags/tag45.xml"/><Relationship Id="rId20" Type="http://schemas.openxmlformats.org/officeDocument/2006/relationships/tags" Target="../tags/tag49.xml"/><Relationship Id="rId29" Type="http://schemas.openxmlformats.org/officeDocument/2006/relationships/image" Target="../media/image20.png"/><Relationship Id="rId1" Type="http://schemas.openxmlformats.org/officeDocument/2006/relationships/tags" Target="../tags/tag30.xml"/><Relationship Id="rId6" Type="http://schemas.openxmlformats.org/officeDocument/2006/relationships/tags" Target="../tags/tag35.xml"/><Relationship Id="rId11" Type="http://schemas.openxmlformats.org/officeDocument/2006/relationships/tags" Target="../tags/tag40.xml"/><Relationship Id="rId24" Type="http://schemas.openxmlformats.org/officeDocument/2006/relationships/image" Target="../media/image5.svg"/><Relationship Id="rId32" Type="http://schemas.openxmlformats.org/officeDocument/2006/relationships/image" Target="../media/image23.jpeg"/><Relationship Id="rId5" Type="http://schemas.openxmlformats.org/officeDocument/2006/relationships/tags" Target="../tags/tag34.xml"/><Relationship Id="rId15" Type="http://schemas.openxmlformats.org/officeDocument/2006/relationships/tags" Target="../tags/tag44.xml"/><Relationship Id="rId23" Type="http://schemas.openxmlformats.org/officeDocument/2006/relationships/image" Target="../media/image4.png"/><Relationship Id="rId28" Type="http://schemas.openxmlformats.org/officeDocument/2006/relationships/image" Target="../media/image19.png"/><Relationship Id="rId10" Type="http://schemas.openxmlformats.org/officeDocument/2006/relationships/tags" Target="../tags/tag39.xml"/><Relationship Id="rId19" Type="http://schemas.openxmlformats.org/officeDocument/2006/relationships/tags" Target="../tags/tag48.xml"/><Relationship Id="rId31" Type="http://schemas.openxmlformats.org/officeDocument/2006/relationships/image" Target="../media/image22.png"/><Relationship Id="rId4" Type="http://schemas.openxmlformats.org/officeDocument/2006/relationships/tags" Target="../tags/tag33.xml"/><Relationship Id="rId9" Type="http://schemas.openxmlformats.org/officeDocument/2006/relationships/tags" Target="../tags/tag38.xml"/><Relationship Id="rId14" Type="http://schemas.openxmlformats.org/officeDocument/2006/relationships/tags" Target="../tags/tag43.xml"/><Relationship Id="rId22" Type="http://schemas.openxmlformats.org/officeDocument/2006/relationships/image" Target="../media/image3.jpeg"/><Relationship Id="rId27" Type="http://schemas.openxmlformats.org/officeDocument/2006/relationships/image" Target="../media/image18.png"/><Relationship Id="rId30" Type="http://schemas.openxmlformats.org/officeDocument/2006/relationships/image" Target="../media/image21.jpeg"/></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4.xml"/><Relationship Id="rId1" Type="http://schemas.openxmlformats.org/officeDocument/2006/relationships/tags" Target="../tags/tag103.xml"/><Relationship Id="rId5" Type="http://schemas.openxmlformats.org/officeDocument/2006/relationships/image" Target="../media/image26.svg"/><Relationship Id="rId4" Type="http://schemas.openxmlformats.org/officeDocument/2006/relationships/image" Target="../media/image25.png"/></Relationships>
</file>

<file path=ppt/slides/_rels/slide51.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07.xml"/><Relationship Id="rId7" Type="http://schemas.openxmlformats.org/officeDocument/2006/relationships/tags" Target="../tags/tag111.xml"/><Relationship Id="rId2" Type="http://schemas.openxmlformats.org/officeDocument/2006/relationships/tags" Target="../tags/tag106.xml"/><Relationship Id="rId1" Type="http://schemas.openxmlformats.org/officeDocument/2006/relationships/tags" Target="../tags/tag105.xml"/><Relationship Id="rId6" Type="http://schemas.openxmlformats.org/officeDocument/2006/relationships/tags" Target="../tags/tag110.xml"/><Relationship Id="rId5" Type="http://schemas.openxmlformats.org/officeDocument/2006/relationships/tags" Target="../tags/tag109.xml"/><Relationship Id="rId10" Type="http://schemas.openxmlformats.org/officeDocument/2006/relationships/image" Target="../media/image26.svg"/><Relationship Id="rId4" Type="http://schemas.openxmlformats.org/officeDocument/2006/relationships/tags" Target="../tags/tag108.xml"/><Relationship Id="rId9" Type="http://schemas.openxmlformats.org/officeDocument/2006/relationships/image" Target="../media/image25.png"/></Relationships>
</file>

<file path=ppt/slides/_rels/slide52.xml.rels><?xml version="1.0" encoding="UTF-8" standalone="yes"?>
<Relationships xmlns="http://schemas.openxmlformats.org/package/2006/relationships"><Relationship Id="rId8" Type="http://schemas.openxmlformats.org/officeDocument/2006/relationships/tags" Target="../tags/tag119.xml"/><Relationship Id="rId13" Type="http://schemas.openxmlformats.org/officeDocument/2006/relationships/slideLayout" Target="../slideLayouts/slideLayout7.xml"/><Relationship Id="rId3" Type="http://schemas.openxmlformats.org/officeDocument/2006/relationships/tags" Target="../tags/tag114.xml"/><Relationship Id="rId7" Type="http://schemas.openxmlformats.org/officeDocument/2006/relationships/tags" Target="../tags/tag118.xml"/><Relationship Id="rId12" Type="http://schemas.openxmlformats.org/officeDocument/2006/relationships/tags" Target="../tags/tag123.xml"/><Relationship Id="rId2" Type="http://schemas.openxmlformats.org/officeDocument/2006/relationships/tags" Target="../tags/tag113.xml"/><Relationship Id="rId16" Type="http://schemas.openxmlformats.org/officeDocument/2006/relationships/image" Target="../media/image35.png"/><Relationship Id="rId1" Type="http://schemas.openxmlformats.org/officeDocument/2006/relationships/tags" Target="../tags/tag112.xml"/><Relationship Id="rId6" Type="http://schemas.openxmlformats.org/officeDocument/2006/relationships/tags" Target="../tags/tag117.xml"/><Relationship Id="rId11" Type="http://schemas.openxmlformats.org/officeDocument/2006/relationships/tags" Target="../tags/tag122.xml"/><Relationship Id="rId5" Type="http://schemas.openxmlformats.org/officeDocument/2006/relationships/tags" Target="../tags/tag116.xml"/><Relationship Id="rId15" Type="http://schemas.openxmlformats.org/officeDocument/2006/relationships/image" Target="../media/image26.svg"/><Relationship Id="rId10" Type="http://schemas.openxmlformats.org/officeDocument/2006/relationships/tags" Target="../tags/tag121.xml"/><Relationship Id="rId4" Type="http://schemas.openxmlformats.org/officeDocument/2006/relationships/tags" Target="../tags/tag115.xml"/><Relationship Id="rId9" Type="http://schemas.openxmlformats.org/officeDocument/2006/relationships/tags" Target="../tags/tag120.xml"/><Relationship Id="rId14" Type="http://schemas.openxmlformats.org/officeDocument/2006/relationships/image" Target="../media/image25.png"/></Relationships>
</file>

<file path=ppt/slides/_rels/slide5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126.xml"/><Relationship Id="rId7" Type="http://schemas.openxmlformats.org/officeDocument/2006/relationships/slideLayout" Target="../slideLayouts/slideLayout7.xml"/><Relationship Id="rId2" Type="http://schemas.openxmlformats.org/officeDocument/2006/relationships/tags" Target="../tags/tag125.xml"/><Relationship Id="rId1" Type="http://schemas.openxmlformats.org/officeDocument/2006/relationships/tags" Target="../tags/tag124.xml"/><Relationship Id="rId6" Type="http://schemas.openxmlformats.org/officeDocument/2006/relationships/tags" Target="../tags/tag129.xml"/><Relationship Id="rId5" Type="http://schemas.openxmlformats.org/officeDocument/2006/relationships/tags" Target="../tags/tag128.xml"/><Relationship Id="rId4" Type="http://schemas.openxmlformats.org/officeDocument/2006/relationships/tags" Target="../tags/tag127.xml"/><Relationship Id="rId9" Type="http://schemas.openxmlformats.org/officeDocument/2006/relationships/image" Target="../media/image26.svg"/></Relationships>
</file>

<file path=ppt/slides/_rels/slide54.xml.rels><?xml version="1.0" encoding="UTF-8" standalone="yes"?>
<Relationships xmlns="http://schemas.openxmlformats.org/package/2006/relationships"><Relationship Id="rId8" Type="http://schemas.openxmlformats.org/officeDocument/2006/relationships/tags" Target="../tags/tag137.xml"/><Relationship Id="rId13" Type="http://schemas.openxmlformats.org/officeDocument/2006/relationships/slideLayout" Target="../slideLayouts/slideLayout7.xml"/><Relationship Id="rId3" Type="http://schemas.openxmlformats.org/officeDocument/2006/relationships/tags" Target="../tags/tag132.xml"/><Relationship Id="rId7" Type="http://schemas.openxmlformats.org/officeDocument/2006/relationships/tags" Target="../tags/tag136.xml"/><Relationship Id="rId12" Type="http://schemas.openxmlformats.org/officeDocument/2006/relationships/tags" Target="../tags/tag141.xml"/><Relationship Id="rId2" Type="http://schemas.openxmlformats.org/officeDocument/2006/relationships/tags" Target="../tags/tag131.xml"/><Relationship Id="rId16" Type="http://schemas.openxmlformats.org/officeDocument/2006/relationships/image" Target="../media/image44.png"/><Relationship Id="rId1" Type="http://schemas.openxmlformats.org/officeDocument/2006/relationships/tags" Target="../tags/tag130.xml"/><Relationship Id="rId6" Type="http://schemas.openxmlformats.org/officeDocument/2006/relationships/tags" Target="../tags/tag135.xml"/><Relationship Id="rId11" Type="http://schemas.openxmlformats.org/officeDocument/2006/relationships/tags" Target="../tags/tag140.xml"/><Relationship Id="rId5" Type="http://schemas.openxmlformats.org/officeDocument/2006/relationships/tags" Target="../tags/tag134.xml"/><Relationship Id="rId15" Type="http://schemas.openxmlformats.org/officeDocument/2006/relationships/image" Target="../media/image26.svg"/><Relationship Id="rId10" Type="http://schemas.openxmlformats.org/officeDocument/2006/relationships/tags" Target="../tags/tag139.xml"/><Relationship Id="rId4" Type="http://schemas.openxmlformats.org/officeDocument/2006/relationships/tags" Target="../tags/tag133.xml"/><Relationship Id="rId9" Type="http://schemas.openxmlformats.org/officeDocument/2006/relationships/tags" Target="../tags/tag138.xml"/><Relationship Id="rId14" Type="http://schemas.openxmlformats.org/officeDocument/2006/relationships/image" Target="../media/image25.png"/></Relationships>
</file>

<file path=ppt/slides/_rels/slide5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144.xml"/><Relationship Id="rId7" Type="http://schemas.openxmlformats.org/officeDocument/2006/relationships/slideLayout" Target="../slideLayouts/slideLayout7.xml"/><Relationship Id="rId2" Type="http://schemas.openxmlformats.org/officeDocument/2006/relationships/tags" Target="../tags/tag143.xml"/><Relationship Id="rId1" Type="http://schemas.openxmlformats.org/officeDocument/2006/relationships/tags" Target="../tags/tag142.xml"/><Relationship Id="rId6" Type="http://schemas.openxmlformats.org/officeDocument/2006/relationships/tags" Target="../tags/tag147.xml"/><Relationship Id="rId5" Type="http://schemas.openxmlformats.org/officeDocument/2006/relationships/tags" Target="../tags/tag146.xml"/><Relationship Id="rId4" Type="http://schemas.openxmlformats.org/officeDocument/2006/relationships/tags" Target="../tags/tag145.xml"/><Relationship Id="rId9" Type="http://schemas.openxmlformats.org/officeDocument/2006/relationships/image" Target="../media/image26.svg"/></Relationships>
</file>

<file path=ppt/slides/_rels/slide56.xml.rels><?xml version="1.0" encoding="UTF-8" standalone="yes"?>
<Relationships xmlns="http://schemas.openxmlformats.org/package/2006/relationships"><Relationship Id="rId8" Type="http://schemas.openxmlformats.org/officeDocument/2006/relationships/tags" Target="../tags/tag155.xml"/><Relationship Id="rId13" Type="http://schemas.openxmlformats.org/officeDocument/2006/relationships/slideLayout" Target="../slideLayouts/slideLayout7.xml"/><Relationship Id="rId3" Type="http://schemas.openxmlformats.org/officeDocument/2006/relationships/tags" Target="../tags/tag150.xml"/><Relationship Id="rId7" Type="http://schemas.openxmlformats.org/officeDocument/2006/relationships/tags" Target="../tags/tag154.xml"/><Relationship Id="rId12" Type="http://schemas.openxmlformats.org/officeDocument/2006/relationships/tags" Target="../tags/tag159.xml"/><Relationship Id="rId2" Type="http://schemas.openxmlformats.org/officeDocument/2006/relationships/tags" Target="../tags/tag149.xml"/><Relationship Id="rId16" Type="http://schemas.openxmlformats.org/officeDocument/2006/relationships/image" Target="../media/image36.png"/><Relationship Id="rId1" Type="http://schemas.openxmlformats.org/officeDocument/2006/relationships/tags" Target="../tags/tag148.xml"/><Relationship Id="rId6" Type="http://schemas.openxmlformats.org/officeDocument/2006/relationships/tags" Target="../tags/tag153.xml"/><Relationship Id="rId11" Type="http://schemas.openxmlformats.org/officeDocument/2006/relationships/tags" Target="../tags/tag158.xml"/><Relationship Id="rId5" Type="http://schemas.openxmlformats.org/officeDocument/2006/relationships/tags" Target="../tags/tag152.xml"/><Relationship Id="rId15" Type="http://schemas.openxmlformats.org/officeDocument/2006/relationships/image" Target="../media/image26.svg"/><Relationship Id="rId10" Type="http://schemas.openxmlformats.org/officeDocument/2006/relationships/tags" Target="../tags/tag157.xml"/><Relationship Id="rId4" Type="http://schemas.openxmlformats.org/officeDocument/2006/relationships/tags" Target="../tags/tag151.xml"/><Relationship Id="rId9" Type="http://schemas.openxmlformats.org/officeDocument/2006/relationships/tags" Target="../tags/tag156.xml"/><Relationship Id="rId14" Type="http://schemas.openxmlformats.org/officeDocument/2006/relationships/image" Target="../media/image25.png"/></Relationships>
</file>

<file path=ppt/slides/_rels/slide57.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tags" Target="../tags/tag162.xml"/><Relationship Id="rId7" Type="http://schemas.openxmlformats.org/officeDocument/2006/relationships/image" Target="../media/image25.png"/><Relationship Id="rId2" Type="http://schemas.openxmlformats.org/officeDocument/2006/relationships/tags" Target="../tags/tag161.xml"/><Relationship Id="rId1" Type="http://schemas.openxmlformats.org/officeDocument/2006/relationships/tags" Target="../tags/tag160.xml"/><Relationship Id="rId6" Type="http://schemas.openxmlformats.org/officeDocument/2006/relationships/slideLayout" Target="../slideLayouts/slideLayout7.xml"/><Relationship Id="rId5" Type="http://schemas.openxmlformats.org/officeDocument/2006/relationships/tags" Target="../tags/tag164.xml"/><Relationship Id="rId4" Type="http://schemas.openxmlformats.org/officeDocument/2006/relationships/tags" Target="../tags/tag163.xml"/></Relationships>
</file>

<file path=ppt/slides/_rels/slide58.xml.rels><?xml version="1.0" encoding="UTF-8" standalone="yes"?>
<Relationships xmlns="http://schemas.openxmlformats.org/package/2006/relationships"><Relationship Id="rId8" Type="http://schemas.openxmlformats.org/officeDocument/2006/relationships/tags" Target="../tags/tag172.xml"/><Relationship Id="rId13" Type="http://schemas.openxmlformats.org/officeDocument/2006/relationships/tags" Target="../tags/tag177.xml"/><Relationship Id="rId3" Type="http://schemas.openxmlformats.org/officeDocument/2006/relationships/tags" Target="../tags/tag167.xml"/><Relationship Id="rId7" Type="http://schemas.openxmlformats.org/officeDocument/2006/relationships/tags" Target="../tags/tag171.xml"/><Relationship Id="rId12" Type="http://schemas.openxmlformats.org/officeDocument/2006/relationships/tags" Target="../tags/tag176.xml"/><Relationship Id="rId17" Type="http://schemas.openxmlformats.org/officeDocument/2006/relationships/image" Target="../media/image37.png"/><Relationship Id="rId2" Type="http://schemas.openxmlformats.org/officeDocument/2006/relationships/tags" Target="../tags/tag166.xml"/><Relationship Id="rId16" Type="http://schemas.openxmlformats.org/officeDocument/2006/relationships/image" Target="../media/image26.svg"/><Relationship Id="rId1" Type="http://schemas.openxmlformats.org/officeDocument/2006/relationships/tags" Target="../tags/tag165.xml"/><Relationship Id="rId6" Type="http://schemas.openxmlformats.org/officeDocument/2006/relationships/tags" Target="../tags/tag170.xml"/><Relationship Id="rId11" Type="http://schemas.openxmlformats.org/officeDocument/2006/relationships/tags" Target="../tags/tag175.xml"/><Relationship Id="rId5" Type="http://schemas.openxmlformats.org/officeDocument/2006/relationships/tags" Target="../tags/tag169.xml"/><Relationship Id="rId15" Type="http://schemas.openxmlformats.org/officeDocument/2006/relationships/image" Target="../media/image25.png"/><Relationship Id="rId10" Type="http://schemas.openxmlformats.org/officeDocument/2006/relationships/tags" Target="../tags/tag174.xml"/><Relationship Id="rId4" Type="http://schemas.openxmlformats.org/officeDocument/2006/relationships/tags" Target="../tags/tag168.xml"/><Relationship Id="rId9" Type="http://schemas.openxmlformats.org/officeDocument/2006/relationships/tags" Target="../tags/tag173.xml"/><Relationship Id="rId14"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tags" Target="../tags/tag180.xml"/><Relationship Id="rId7" Type="http://schemas.openxmlformats.org/officeDocument/2006/relationships/image" Target="../media/image25.png"/><Relationship Id="rId2" Type="http://schemas.openxmlformats.org/officeDocument/2006/relationships/tags" Target="../tags/tag179.xml"/><Relationship Id="rId1" Type="http://schemas.openxmlformats.org/officeDocument/2006/relationships/tags" Target="../tags/tag178.xml"/><Relationship Id="rId6" Type="http://schemas.openxmlformats.org/officeDocument/2006/relationships/slideLayout" Target="../slideLayouts/slideLayout7.xml"/><Relationship Id="rId5" Type="http://schemas.openxmlformats.org/officeDocument/2006/relationships/tags" Target="../tags/tag182.xml"/><Relationship Id="rId4" Type="http://schemas.openxmlformats.org/officeDocument/2006/relationships/tags" Target="../tags/tag18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24.png"/><Relationship Id="rId4" Type="http://schemas.openxmlformats.org/officeDocument/2006/relationships/image" Target="../media/image6.svg"/></Relationships>
</file>

<file path=ppt/slides/_rels/slide60.xml.rels><?xml version="1.0" encoding="UTF-8" standalone="yes"?>
<Relationships xmlns="http://schemas.openxmlformats.org/package/2006/relationships"><Relationship Id="rId8" Type="http://schemas.openxmlformats.org/officeDocument/2006/relationships/tags" Target="../tags/tag190.xml"/><Relationship Id="rId13" Type="http://schemas.openxmlformats.org/officeDocument/2006/relationships/tags" Target="../tags/tag195.xml"/><Relationship Id="rId3" Type="http://schemas.openxmlformats.org/officeDocument/2006/relationships/tags" Target="../tags/tag185.xml"/><Relationship Id="rId7" Type="http://schemas.openxmlformats.org/officeDocument/2006/relationships/tags" Target="../tags/tag189.xml"/><Relationship Id="rId12" Type="http://schemas.openxmlformats.org/officeDocument/2006/relationships/tags" Target="../tags/tag194.xml"/><Relationship Id="rId17" Type="http://schemas.openxmlformats.org/officeDocument/2006/relationships/image" Target="../media/image39.png"/><Relationship Id="rId2" Type="http://schemas.openxmlformats.org/officeDocument/2006/relationships/tags" Target="../tags/tag184.xml"/><Relationship Id="rId16" Type="http://schemas.openxmlformats.org/officeDocument/2006/relationships/image" Target="../media/image26.svg"/><Relationship Id="rId1" Type="http://schemas.openxmlformats.org/officeDocument/2006/relationships/tags" Target="../tags/tag183.xml"/><Relationship Id="rId6" Type="http://schemas.openxmlformats.org/officeDocument/2006/relationships/tags" Target="../tags/tag188.xml"/><Relationship Id="rId11" Type="http://schemas.openxmlformats.org/officeDocument/2006/relationships/tags" Target="../tags/tag193.xml"/><Relationship Id="rId5" Type="http://schemas.openxmlformats.org/officeDocument/2006/relationships/tags" Target="../tags/tag187.xml"/><Relationship Id="rId15" Type="http://schemas.openxmlformats.org/officeDocument/2006/relationships/image" Target="../media/image25.png"/><Relationship Id="rId10" Type="http://schemas.openxmlformats.org/officeDocument/2006/relationships/tags" Target="../tags/tag192.xml"/><Relationship Id="rId4" Type="http://schemas.openxmlformats.org/officeDocument/2006/relationships/tags" Target="../tags/tag186.xml"/><Relationship Id="rId9" Type="http://schemas.openxmlformats.org/officeDocument/2006/relationships/tags" Target="../tags/tag191.xml"/><Relationship Id="rId14"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8" Type="http://schemas.openxmlformats.org/officeDocument/2006/relationships/tags" Target="../tags/tag203.xml"/><Relationship Id="rId13" Type="http://schemas.openxmlformats.org/officeDocument/2006/relationships/slideLayout" Target="../slideLayouts/slideLayout7.xml"/><Relationship Id="rId3" Type="http://schemas.openxmlformats.org/officeDocument/2006/relationships/tags" Target="../tags/tag198.xml"/><Relationship Id="rId7" Type="http://schemas.openxmlformats.org/officeDocument/2006/relationships/tags" Target="../tags/tag202.xml"/><Relationship Id="rId12" Type="http://schemas.openxmlformats.org/officeDocument/2006/relationships/tags" Target="../tags/tag207.xml"/><Relationship Id="rId2" Type="http://schemas.openxmlformats.org/officeDocument/2006/relationships/tags" Target="../tags/tag197.xml"/><Relationship Id="rId1" Type="http://schemas.openxmlformats.org/officeDocument/2006/relationships/tags" Target="../tags/tag196.xml"/><Relationship Id="rId6" Type="http://schemas.openxmlformats.org/officeDocument/2006/relationships/tags" Target="../tags/tag201.xml"/><Relationship Id="rId11" Type="http://schemas.openxmlformats.org/officeDocument/2006/relationships/tags" Target="../tags/tag206.xml"/><Relationship Id="rId5" Type="http://schemas.openxmlformats.org/officeDocument/2006/relationships/tags" Target="../tags/tag200.xml"/><Relationship Id="rId15" Type="http://schemas.openxmlformats.org/officeDocument/2006/relationships/image" Target="../media/image26.svg"/><Relationship Id="rId10" Type="http://schemas.openxmlformats.org/officeDocument/2006/relationships/tags" Target="../tags/tag205.xml"/><Relationship Id="rId4" Type="http://schemas.openxmlformats.org/officeDocument/2006/relationships/tags" Target="../tags/tag199.xml"/><Relationship Id="rId9" Type="http://schemas.openxmlformats.org/officeDocument/2006/relationships/tags" Target="../tags/tag204.xml"/><Relationship Id="rId14" Type="http://schemas.openxmlformats.org/officeDocument/2006/relationships/image" Target="../media/image25.png"/></Relationships>
</file>

<file path=ppt/slides/_rels/slide6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8" Type="http://schemas.openxmlformats.org/officeDocument/2006/relationships/tags" Target="../tags/tag215.xml"/><Relationship Id="rId3" Type="http://schemas.openxmlformats.org/officeDocument/2006/relationships/tags" Target="../tags/tag210.xml"/><Relationship Id="rId7" Type="http://schemas.openxmlformats.org/officeDocument/2006/relationships/tags" Target="../tags/tag214.xml"/><Relationship Id="rId2" Type="http://schemas.openxmlformats.org/officeDocument/2006/relationships/tags" Target="../tags/tag209.xml"/><Relationship Id="rId1" Type="http://schemas.openxmlformats.org/officeDocument/2006/relationships/tags" Target="../tags/tag208.xml"/><Relationship Id="rId6" Type="http://schemas.openxmlformats.org/officeDocument/2006/relationships/tags" Target="../tags/tag213.xml"/><Relationship Id="rId11" Type="http://schemas.openxmlformats.org/officeDocument/2006/relationships/image" Target="../media/image26.svg"/><Relationship Id="rId5" Type="http://schemas.openxmlformats.org/officeDocument/2006/relationships/tags" Target="../tags/tag212.xml"/><Relationship Id="rId10" Type="http://schemas.openxmlformats.org/officeDocument/2006/relationships/image" Target="../media/image25.png"/><Relationship Id="rId4" Type="http://schemas.openxmlformats.org/officeDocument/2006/relationships/tags" Target="../tags/tag211.xml"/><Relationship Id="rId9"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8" Type="http://schemas.openxmlformats.org/officeDocument/2006/relationships/tags" Target="../tags/tag223.xml"/><Relationship Id="rId13" Type="http://schemas.openxmlformats.org/officeDocument/2006/relationships/image" Target="../media/image26.svg"/><Relationship Id="rId3" Type="http://schemas.openxmlformats.org/officeDocument/2006/relationships/tags" Target="../tags/tag218.xml"/><Relationship Id="rId7" Type="http://schemas.openxmlformats.org/officeDocument/2006/relationships/tags" Target="../tags/tag222.xml"/><Relationship Id="rId12" Type="http://schemas.openxmlformats.org/officeDocument/2006/relationships/image" Target="../media/image25.png"/><Relationship Id="rId2" Type="http://schemas.openxmlformats.org/officeDocument/2006/relationships/tags" Target="../tags/tag217.xml"/><Relationship Id="rId1" Type="http://schemas.openxmlformats.org/officeDocument/2006/relationships/tags" Target="../tags/tag216.xml"/><Relationship Id="rId6" Type="http://schemas.openxmlformats.org/officeDocument/2006/relationships/tags" Target="../tags/tag221.xml"/><Relationship Id="rId11" Type="http://schemas.openxmlformats.org/officeDocument/2006/relationships/slideLayout" Target="../slideLayouts/slideLayout7.xml"/><Relationship Id="rId5" Type="http://schemas.openxmlformats.org/officeDocument/2006/relationships/tags" Target="../tags/tag220.xml"/><Relationship Id="rId10" Type="http://schemas.openxmlformats.org/officeDocument/2006/relationships/tags" Target="../tags/tag225.xml"/><Relationship Id="rId4" Type="http://schemas.openxmlformats.org/officeDocument/2006/relationships/tags" Target="../tags/tag219.xml"/><Relationship Id="rId9" Type="http://schemas.openxmlformats.org/officeDocument/2006/relationships/tags" Target="../tags/tag224.xml"/><Relationship Id="rId14" Type="http://schemas.openxmlformats.org/officeDocument/2006/relationships/image" Target="../media/image18.png"/></Relationships>
</file>

<file path=ppt/slides/_rels/slide6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26.xml"/><Relationship Id="rId5" Type="http://schemas.openxmlformats.org/officeDocument/2006/relationships/image" Target="../media/image30.jpeg"/><Relationship Id="rId4" Type="http://schemas.openxmlformats.org/officeDocument/2006/relationships/image" Target="../media/image26.svg"/></Relationships>
</file>

<file path=ppt/slides/_rels/slide6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27.xml"/><Relationship Id="rId4" Type="http://schemas.openxmlformats.org/officeDocument/2006/relationships/image" Target="../media/image26.svg"/></Relationships>
</file>

<file path=ppt/slides/_rels/slide6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28.xml"/><Relationship Id="rId4" Type="http://schemas.openxmlformats.org/officeDocument/2006/relationships/image" Target="../media/image26.svg"/></Relationships>
</file>

<file path=ppt/slides/_rels/slide6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29.xml"/><Relationship Id="rId4" Type="http://schemas.openxmlformats.org/officeDocument/2006/relationships/image" Target="../media/image26.svg"/></Relationships>
</file>

<file path=ppt/slides/_rels/slide7.xml.rels><?xml version="1.0" encoding="UTF-8" standalone="yes"?>
<Relationships xmlns="http://schemas.openxmlformats.org/package/2006/relationships"><Relationship Id="rId8" Type="http://schemas.openxmlformats.org/officeDocument/2006/relationships/tags" Target="../tags/tag57.xml"/><Relationship Id="rId13" Type="http://schemas.openxmlformats.org/officeDocument/2006/relationships/image" Target="../media/image27.jpeg"/><Relationship Id="rId3" Type="http://schemas.openxmlformats.org/officeDocument/2006/relationships/tags" Target="../tags/tag52.xml"/><Relationship Id="rId7" Type="http://schemas.openxmlformats.org/officeDocument/2006/relationships/tags" Target="../tags/tag56.xml"/><Relationship Id="rId12" Type="http://schemas.openxmlformats.org/officeDocument/2006/relationships/image" Target="../media/image26.svg"/><Relationship Id="rId2" Type="http://schemas.openxmlformats.org/officeDocument/2006/relationships/tags" Target="../tags/tag51.xml"/><Relationship Id="rId16" Type="http://schemas.openxmlformats.org/officeDocument/2006/relationships/image" Target="../media/image15.png"/><Relationship Id="rId1" Type="http://schemas.openxmlformats.org/officeDocument/2006/relationships/tags" Target="../tags/tag50.xml"/><Relationship Id="rId6" Type="http://schemas.openxmlformats.org/officeDocument/2006/relationships/tags" Target="../tags/tag55.xml"/><Relationship Id="rId11" Type="http://schemas.openxmlformats.org/officeDocument/2006/relationships/image" Target="../media/image25.png"/><Relationship Id="rId5" Type="http://schemas.openxmlformats.org/officeDocument/2006/relationships/tags" Target="../tags/tag54.xml"/><Relationship Id="rId15" Type="http://schemas.openxmlformats.org/officeDocument/2006/relationships/image" Target="../media/image14.png"/><Relationship Id="rId10" Type="http://schemas.openxmlformats.org/officeDocument/2006/relationships/slideLayout" Target="../slideLayouts/slideLayout7.xml"/><Relationship Id="rId4" Type="http://schemas.openxmlformats.org/officeDocument/2006/relationships/tags" Target="../tags/tag53.xml"/><Relationship Id="rId9" Type="http://schemas.openxmlformats.org/officeDocument/2006/relationships/tags" Target="../tags/tag58.xml"/><Relationship Id="rId14" Type="http://schemas.openxmlformats.org/officeDocument/2006/relationships/image" Target="../media/image28.png"/></Relationships>
</file>

<file path=ppt/slides/_rels/slide7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30.xml"/><Relationship Id="rId4" Type="http://schemas.openxmlformats.org/officeDocument/2006/relationships/image" Target="../media/image26.svg"/></Relationships>
</file>

<file path=ppt/slides/_rels/slide7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31.xml"/><Relationship Id="rId4" Type="http://schemas.openxmlformats.org/officeDocument/2006/relationships/image" Target="../media/image26.svg"/></Relationships>
</file>

<file path=ppt/slides/_rels/slide7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32.xml"/><Relationship Id="rId4" Type="http://schemas.openxmlformats.org/officeDocument/2006/relationships/image" Target="../media/image26.svg"/></Relationships>
</file>

<file path=ppt/slides/_rels/slide7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33.xml"/><Relationship Id="rId4" Type="http://schemas.openxmlformats.org/officeDocument/2006/relationships/image" Target="../media/image26.svg"/></Relationships>
</file>

<file path=ppt/slides/_rels/slide7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8" Type="http://schemas.openxmlformats.org/officeDocument/2006/relationships/tags" Target="../tags/tag241.xml"/><Relationship Id="rId13" Type="http://schemas.openxmlformats.org/officeDocument/2006/relationships/image" Target="../media/image56.png"/><Relationship Id="rId3" Type="http://schemas.openxmlformats.org/officeDocument/2006/relationships/tags" Target="../tags/tag236.xml"/><Relationship Id="rId7" Type="http://schemas.openxmlformats.org/officeDocument/2006/relationships/tags" Target="../tags/tag240.xml"/><Relationship Id="rId12" Type="http://schemas.openxmlformats.org/officeDocument/2006/relationships/image" Target="../media/image26.svg"/><Relationship Id="rId2" Type="http://schemas.openxmlformats.org/officeDocument/2006/relationships/tags" Target="../tags/tag235.xml"/><Relationship Id="rId1" Type="http://schemas.openxmlformats.org/officeDocument/2006/relationships/tags" Target="../tags/tag234.xml"/><Relationship Id="rId6" Type="http://schemas.openxmlformats.org/officeDocument/2006/relationships/tags" Target="../tags/tag239.xml"/><Relationship Id="rId11" Type="http://schemas.openxmlformats.org/officeDocument/2006/relationships/image" Target="../media/image25.png"/><Relationship Id="rId5" Type="http://schemas.openxmlformats.org/officeDocument/2006/relationships/tags" Target="../tags/tag238.xml"/><Relationship Id="rId10" Type="http://schemas.openxmlformats.org/officeDocument/2006/relationships/slideLayout" Target="../slideLayouts/slideLayout7.xml"/><Relationship Id="rId4" Type="http://schemas.openxmlformats.org/officeDocument/2006/relationships/tags" Target="../tags/tag237.xml"/><Relationship Id="rId9" Type="http://schemas.openxmlformats.org/officeDocument/2006/relationships/tags" Target="../tags/tag242.xml"/></Relationships>
</file>

<file path=ppt/slides/_rels/slide76.xml.rels><?xml version="1.0" encoding="UTF-8" standalone="yes"?>
<Relationships xmlns="http://schemas.openxmlformats.org/package/2006/relationships"><Relationship Id="rId8" Type="http://schemas.openxmlformats.org/officeDocument/2006/relationships/tags" Target="../tags/tag250.xml"/><Relationship Id="rId13" Type="http://schemas.openxmlformats.org/officeDocument/2006/relationships/image" Target="../media/image57.png"/><Relationship Id="rId3" Type="http://schemas.openxmlformats.org/officeDocument/2006/relationships/tags" Target="../tags/tag245.xml"/><Relationship Id="rId7" Type="http://schemas.openxmlformats.org/officeDocument/2006/relationships/tags" Target="../tags/tag249.xml"/><Relationship Id="rId12" Type="http://schemas.openxmlformats.org/officeDocument/2006/relationships/image" Target="../media/image26.svg"/><Relationship Id="rId2" Type="http://schemas.openxmlformats.org/officeDocument/2006/relationships/tags" Target="../tags/tag244.xml"/><Relationship Id="rId1" Type="http://schemas.openxmlformats.org/officeDocument/2006/relationships/tags" Target="../tags/tag243.xml"/><Relationship Id="rId6" Type="http://schemas.openxmlformats.org/officeDocument/2006/relationships/tags" Target="../tags/tag248.xml"/><Relationship Id="rId11" Type="http://schemas.openxmlformats.org/officeDocument/2006/relationships/image" Target="../media/image25.png"/><Relationship Id="rId5" Type="http://schemas.openxmlformats.org/officeDocument/2006/relationships/tags" Target="../tags/tag247.xml"/><Relationship Id="rId10" Type="http://schemas.openxmlformats.org/officeDocument/2006/relationships/slideLayout" Target="../slideLayouts/slideLayout7.xml"/><Relationship Id="rId4" Type="http://schemas.openxmlformats.org/officeDocument/2006/relationships/tags" Target="../tags/tag246.xml"/><Relationship Id="rId9" Type="http://schemas.openxmlformats.org/officeDocument/2006/relationships/tags" Target="../tags/tag251.xml"/><Relationship Id="rId14" Type="http://schemas.openxmlformats.org/officeDocument/2006/relationships/image" Target="../media/image58.png"/></Relationships>
</file>

<file path=ppt/slides/_rels/slide77.xml.rels><?xml version="1.0" encoding="UTF-8" standalone="yes"?>
<Relationships xmlns="http://schemas.openxmlformats.org/package/2006/relationships"><Relationship Id="rId8" Type="http://schemas.openxmlformats.org/officeDocument/2006/relationships/tags" Target="../tags/tag259.xml"/><Relationship Id="rId13" Type="http://schemas.openxmlformats.org/officeDocument/2006/relationships/image" Target="../media/image26.svg"/><Relationship Id="rId3" Type="http://schemas.openxmlformats.org/officeDocument/2006/relationships/tags" Target="../tags/tag254.xml"/><Relationship Id="rId7" Type="http://schemas.openxmlformats.org/officeDocument/2006/relationships/tags" Target="../tags/tag258.xml"/><Relationship Id="rId12" Type="http://schemas.openxmlformats.org/officeDocument/2006/relationships/image" Target="../media/image25.png"/><Relationship Id="rId2" Type="http://schemas.openxmlformats.org/officeDocument/2006/relationships/tags" Target="../tags/tag253.xml"/><Relationship Id="rId1" Type="http://schemas.openxmlformats.org/officeDocument/2006/relationships/tags" Target="../tags/tag252.xml"/><Relationship Id="rId6" Type="http://schemas.openxmlformats.org/officeDocument/2006/relationships/tags" Target="../tags/tag257.xml"/><Relationship Id="rId11" Type="http://schemas.openxmlformats.org/officeDocument/2006/relationships/slideLayout" Target="../slideLayouts/slideLayout7.xml"/><Relationship Id="rId5" Type="http://schemas.openxmlformats.org/officeDocument/2006/relationships/tags" Target="../tags/tag256.xml"/><Relationship Id="rId10" Type="http://schemas.openxmlformats.org/officeDocument/2006/relationships/tags" Target="../tags/tag261.xml"/><Relationship Id="rId4" Type="http://schemas.openxmlformats.org/officeDocument/2006/relationships/tags" Target="../tags/tag255.xml"/><Relationship Id="rId9" Type="http://schemas.openxmlformats.org/officeDocument/2006/relationships/tags" Target="../tags/tag260.xml"/><Relationship Id="rId14" Type="http://schemas.openxmlformats.org/officeDocument/2006/relationships/image" Target="../media/image18.png"/></Relationships>
</file>

<file path=ppt/slides/_rels/slide7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62.xml"/><Relationship Id="rId4" Type="http://schemas.openxmlformats.org/officeDocument/2006/relationships/image" Target="../media/image26.sv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4.png"/></Relationships>
</file>

<file path=ppt/slides/_rels/slide8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63.xml"/><Relationship Id="rId5" Type="http://schemas.openxmlformats.org/officeDocument/2006/relationships/image" Target="../media/image28.png"/><Relationship Id="rId4" Type="http://schemas.openxmlformats.org/officeDocument/2006/relationships/image" Target="../media/image26.svg"/></Relationships>
</file>

<file path=ppt/slides/_rels/slide8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64.xml"/><Relationship Id="rId5" Type="http://schemas.openxmlformats.org/officeDocument/2006/relationships/image" Target="../media/image28.png"/><Relationship Id="rId4" Type="http://schemas.openxmlformats.org/officeDocument/2006/relationships/image" Target="../media/image26.svg"/></Relationships>
</file>

<file path=ppt/slides/_rels/slide8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65.xml"/><Relationship Id="rId4" Type="http://schemas.openxmlformats.org/officeDocument/2006/relationships/image" Target="../media/image26.svg"/></Relationships>
</file>

<file path=ppt/slides/_rels/slide8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66.xml"/><Relationship Id="rId5" Type="http://schemas.openxmlformats.org/officeDocument/2006/relationships/image" Target="../media/image28.png"/><Relationship Id="rId4" Type="http://schemas.openxmlformats.org/officeDocument/2006/relationships/image" Target="../media/image26.svg"/></Relationships>
</file>

<file path=ppt/slides/_rels/slide8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67.xml"/><Relationship Id="rId5" Type="http://schemas.openxmlformats.org/officeDocument/2006/relationships/image" Target="../media/image28.png"/><Relationship Id="rId4" Type="http://schemas.openxmlformats.org/officeDocument/2006/relationships/image" Target="../media/image26.svg"/></Relationships>
</file>

<file path=ppt/slides/_rels/slide8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68.xml"/><Relationship Id="rId4" Type="http://schemas.openxmlformats.org/officeDocument/2006/relationships/image" Target="../media/image26.svg"/></Relationships>
</file>

<file path=ppt/slides/_rels/slide8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69.xml"/><Relationship Id="rId5" Type="http://schemas.openxmlformats.org/officeDocument/2006/relationships/image" Target="../media/image28.png"/><Relationship Id="rId4" Type="http://schemas.openxmlformats.org/officeDocument/2006/relationships/image" Target="../media/image26.svg"/></Relationships>
</file>

<file path=ppt/slides/_rels/slide8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70.xml"/><Relationship Id="rId5" Type="http://schemas.openxmlformats.org/officeDocument/2006/relationships/image" Target="../media/image28.png"/><Relationship Id="rId4" Type="http://schemas.openxmlformats.org/officeDocument/2006/relationships/image" Target="../media/image26.svg"/></Relationships>
</file>

<file path=ppt/slides/_rels/slide8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71.xml"/><Relationship Id="rId4" Type="http://schemas.openxmlformats.org/officeDocument/2006/relationships/image" Target="../media/image26.svg"/></Relationships>
</file>

<file path=ppt/slides/_rels/slide8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72.xml"/><Relationship Id="rId5" Type="http://schemas.openxmlformats.org/officeDocument/2006/relationships/image" Target="../media/image28.png"/><Relationship Id="rId4" Type="http://schemas.openxmlformats.org/officeDocument/2006/relationships/image" Target="../media/image26.sv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59.xml"/><Relationship Id="rId5" Type="http://schemas.openxmlformats.org/officeDocument/2006/relationships/image" Target="../media/image28.png"/><Relationship Id="rId4" Type="http://schemas.openxmlformats.org/officeDocument/2006/relationships/image" Target="../media/image26.svg"/></Relationships>
</file>

<file path=ppt/slides/_rels/slide9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73.xml"/><Relationship Id="rId5" Type="http://schemas.openxmlformats.org/officeDocument/2006/relationships/image" Target="../media/image28.png"/><Relationship Id="rId4" Type="http://schemas.openxmlformats.org/officeDocument/2006/relationships/image" Target="../media/image26.svg"/></Relationships>
</file>

<file path=ppt/slides/_rels/slide9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74.xml"/><Relationship Id="rId4" Type="http://schemas.openxmlformats.org/officeDocument/2006/relationships/image" Target="../media/image26.svg"/></Relationships>
</file>

<file path=ppt/slides/_rels/slide9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75.xml"/><Relationship Id="rId5" Type="http://schemas.openxmlformats.org/officeDocument/2006/relationships/image" Target="../media/image28.png"/><Relationship Id="rId4" Type="http://schemas.openxmlformats.org/officeDocument/2006/relationships/image" Target="../media/image26.svg"/></Relationships>
</file>

<file path=ppt/slides/_rels/slide9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76.xml"/><Relationship Id="rId5" Type="http://schemas.openxmlformats.org/officeDocument/2006/relationships/image" Target="../media/image28.png"/><Relationship Id="rId4" Type="http://schemas.openxmlformats.org/officeDocument/2006/relationships/image" Target="../media/image26.svg"/></Relationships>
</file>

<file path=ppt/slides/_rels/slide9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59.png"/><Relationship Id="rId2" Type="http://schemas.openxmlformats.org/officeDocument/2006/relationships/tags" Target="../tags/tag278.xml"/><Relationship Id="rId1" Type="http://schemas.openxmlformats.org/officeDocument/2006/relationships/tags" Target="../tags/tag277.xml"/><Relationship Id="rId6" Type="http://schemas.openxmlformats.org/officeDocument/2006/relationships/image" Target="../media/image23.jpeg"/><Relationship Id="rId5" Type="http://schemas.openxmlformats.org/officeDocument/2006/relationships/image" Target="../media/image26.svg"/><Relationship Id="rId4" Type="http://schemas.openxmlformats.org/officeDocument/2006/relationships/image" Target="../media/image25.png"/></Relationships>
</file>

<file path=ppt/slides/_rels/slide9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59.png"/><Relationship Id="rId2" Type="http://schemas.openxmlformats.org/officeDocument/2006/relationships/tags" Target="../tags/tag280.xml"/><Relationship Id="rId1" Type="http://schemas.openxmlformats.org/officeDocument/2006/relationships/tags" Target="../tags/tag279.xml"/><Relationship Id="rId6" Type="http://schemas.openxmlformats.org/officeDocument/2006/relationships/image" Target="../media/image23.jpeg"/><Relationship Id="rId5" Type="http://schemas.openxmlformats.org/officeDocument/2006/relationships/image" Target="../media/image26.svg"/><Relationship Id="rId4" Type="http://schemas.openxmlformats.org/officeDocument/2006/relationships/image" Target="../media/image25.png"/></Relationships>
</file>

<file path=ppt/slides/_rels/slide9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81.xml"/><Relationship Id="rId5" Type="http://schemas.openxmlformats.org/officeDocument/2006/relationships/image" Target="../media/image59.png"/><Relationship Id="rId4" Type="http://schemas.openxmlformats.org/officeDocument/2006/relationships/image" Target="../media/image26.svg"/></Relationships>
</file>

<file path=ppt/slides/_rels/slide9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82.xml"/><Relationship Id="rId5" Type="http://schemas.openxmlformats.org/officeDocument/2006/relationships/image" Target="../media/image60.png"/><Relationship Id="rId4" Type="http://schemas.openxmlformats.org/officeDocument/2006/relationships/image" Target="../media/image26.svg"/></Relationships>
</file>

<file path=ppt/slides/_rels/slide9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83.xml"/><Relationship Id="rId5" Type="http://schemas.openxmlformats.org/officeDocument/2006/relationships/image" Target="../media/image60.png"/><Relationship Id="rId4" Type="http://schemas.openxmlformats.org/officeDocument/2006/relationships/image" Target="../media/image2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904567" y="1515964"/>
            <a:ext cx="6921576" cy="1050737"/>
          </a:xfrm>
          <a:prstGeom prst="rect">
            <a:avLst/>
          </a:prstGeom>
        </p:spPr>
        <p:txBody>
          <a:bodyPr wrap="square" lIns="0" tIns="0" rIns="0" bIns="0" rtlCol="0" anchor="t">
            <a:spAutoFit/>
          </a:bodyPr>
          <a:lstStyle/>
          <a:p>
            <a:pPr algn="ctr" defTabSz="457246">
              <a:lnSpc>
                <a:spcPct val="150000"/>
              </a:lnSpc>
            </a:pPr>
            <a:r>
              <a:rPr lang="en-US" sz="2400" b="1" dirty="0">
                <a:solidFill>
                  <a:srgbClr val="215968"/>
                </a:solidFill>
                <a:latin typeface="Carelia"/>
              </a:rPr>
              <a:t>PROGRAMME DE REMEDIATION INTENSIVE</a:t>
            </a:r>
          </a:p>
          <a:p>
            <a:pPr algn="ctr" defTabSz="457246">
              <a:lnSpc>
                <a:spcPct val="150000"/>
              </a:lnSpc>
            </a:pPr>
            <a:r>
              <a:rPr lang="en-US" sz="2400" b="1" dirty="0">
                <a:solidFill>
                  <a:srgbClr val="215968"/>
                </a:solidFill>
                <a:latin typeface="Carelia"/>
              </a:rPr>
              <a:t> -FRANÇAIS-</a:t>
            </a:r>
          </a:p>
        </p:txBody>
      </p:sp>
      <p:sp>
        <p:nvSpPr>
          <p:cNvPr id="5" name="ZoneTexte 4">
            <a:extLst>
              <a:ext uri="{FF2B5EF4-FFF2-40B4-BE49-F238E27FC236}">
                <a16:creationId xmlns:a16="http://schemas.microsoft.com/office/drawing/2014/main" id="{78DEA8EF-E746-A63E-76B4-9205D5002C8C}"/>
              </a:ext>
            </a:extLst>
          </p:cNvPr>
          <p:cNvSpPr txBox="1"/>
          <p:nvPr/>
        </p:nvSpPr>
        <p:spPr>
          <a:xfrm>
            <a:off x="462117" y="6417292"/>
            <a:ext cx="6241120" cy="276999"/>
          </a:xfrm>
          <a:prstGeom prst="rect">
            <a:avLst/>
          </a:prstGeom>
          <a:noFill/>
        </p:spPr>
        <p:txBody>
          <a:bodyPr wrap="square" rtlCol="0">
            <a:spAutoFit/>
          </a:bodyPr>
          <a:lstStyle/>
          <a:p>
            <a:pPr algn="ctr" defTabSz="457246"/>
            <a:r>
              <a:rPr lang="fr-MA" sz="1200" i="1" dirty="0">
                <a:solidFill>
                  <a:prstClr val="black">
                    <a:lumMod val="75000"/>
                    <a:lumOff val="25000"/>
                  </a:prstClr>
                </a:solidFill>
                <a:latin typeface="Calibri"/>
              </a:rPr>
              <a:t>Version expérimentale pour les Ecoles Pionnières.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162" y="239226"/>
            <a:ext cx="6666387" cy="93329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descr="Une image contenant texte, dessin humoristique, jouet&#10;&#10;Le contenu généré par l’IA peut être incorrect.">
            <a:extLst>
              <a:ext uri="{FF2B5EF4-FFF2-40B4-BE49-F238E27FC236}">
                <a16:creationId xmlns:a16="http://schemas.microsoft.com/office/drawing/2014/main" id="{962FDFC5-CE77-E4AF-A352-224B5C05435B}"/>
              </a:ext>
            </a:extLst>
          </p:cNvPr>
          <p:cNvPicPr>
            <a:picLocks noChangeAspect="1"/>
          </p:cNvPicPr>
          <p:nvPr/>
        </p:nvPicPr>
        <p:blipFill>
          <a:blip r:embed="rId4">
            <a:clrChange>
              <a:clrFrom>
                <a:srgbClr val="FDDEC7"/>
              </a:clrFrom>
              <a:clrTo>
                <a:srgbClr val="FDDEC7">
                  <a:alpha val="0"/>
                </a:srgbClr>
              </a:clrTo>
            </a:clrChange>
            <a:extLst>
              <a:ext uri="{28A0092B-C50C-407E-A947-70E740481C1C}">
                <a14:useLocalDpi xmlns:a14="http://schemas.microsoft.com/office/drawing/2010/main" val="0"/>
              </a:ext>
            </a:extLst>
          </a:blip>
          <a:stretch>
            <a:fillRect/>
          </a:stretch>
        </p:blipFill>
        <p:spPr>
          <a:xfrm>
            <a:off x="7346531" y="4661625"/>
            <a:ext cx="1764724" cy="1996806"/>
          </a:xfrm>
          <a:prstGeom prst="rect">
            <a:avLst/>
          </a:prstGeom>
        </p:spPr>
      </p:pic>
      <p:sp>
        <p:nvSpPr>
          <p:cNvPr id="16" name="Ellipse 15">
            <a:extLst>
              <a:ext uri="{FF2B5EF4-FFF2-40B4-BE49-F238E27FC236}">
                <a16:creationId xmlns:a16="http://schemas.microsoft.com/office/drawing/2014/main" id="{8FC2E2AF-8B90-93B1-A60E-BE80AB3ECC17}"/>
              </a:ext>
            </a:extLst>
          </p:cNvPr>
          <p:cNvSpPr/>
          <p:nvPr/>
        </p:nvSpPr>
        <p:spPr>
          <a:xfrm>
            <a:off x="787773" y="3208861"/>
            <a:ext cx="1978090" cy="1847283"/>
          </a:xfrm>
          <a:prstGeom prst="ellipse">
            <a:avLst/>
          </a:prstGeom>
          <a:gradFill flip="none" rotWithShape="1">
            <a:gsLst>
              <a:gs pos="0">
                <a:srgbClr val="32787A">
                  <a:shade val="30000"/>
                  <a:satMod val="115000"/>
                </a:srgbClr>
              </a:gs>
              <a:gs pos="50000">
                <a:srgbClr val="32787A">
                  <a:shade val="67500"/>
                  <a:satMod val="115000"/>
                </a:srgbClr>
              </a:gs>
              <a:gs pos="100000">
                <a:srgbClr val="32787A">
                  <a:shade val="100000"/>
                  <a:satMod val="115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buNone/>
            </a:pPr>
            <a:r>
              <a:rPr lang="fr-MA" sz="900" b="1" kern="1200" dirty="0">
                <a:solidFill>
                  <a:srgbClr val="FFFFFF"/>
                </a:solidFill>
                <a:effectLst/>
                <a:latin typeface="Times New Roman" panose="02020603050405020304" pitchFamily="18" charset="0"/>
                <a:ea typeface="Calibri" panose="020F0502020204030204" pitchFamily="34" charset="0"/>
              </a:rPr>
              <a:t> </a:t>
            </a:r>
            <a:endParaRPr lang="fr-MA" sz="1100" dirty="0">
              <a:effectLst/>
              <a:latin typeface="Calibri" panose="020F0502020204030204" pitchFamily="34" charset="0"/>
              <a:ea typeface="Calibri" panose="020F0502020204030204" pitchFamily="34" charset="0"/>
            </a:endParaRPr>
          </a:p>
        </p:txBody>
      </p:sp>
      <p:sp>
        <p:nvSpPr>
          <p:cNvPr id="19" name="Forme libre : forme 18">
            <a:extLst>
              <a:ext uri="{FF2B5EF4-FFF2-40B4-BE49-F238E27FC236}">
                <a16:creationId xmlns:a16="http://schemas.microsoft.com/office/drawing/2014/main" id="{8C3E1B50-9FA7-C3CB-7B52-E438B019885C}"/>
              </a:ext>
            </a:extLst>
          </p:cNvPr>
          <p:cNvSpPr/>
          <p:nvPr/>
        </p:nvSpPr>
        <p:spPr>
          <a:xfrm rot="261352" flipH="1" flipV="1">
            <a:off x="3225921" y="2512606"/>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0" name="ZoneTexte 19">
            <a:extLst>
              <a:ext uri="{FF2B5EF4-FFF2-40B4-BE49-F238E27FC236}">
                <a16:creationId xmlns:a16="http://schemas.microsoft.com/office/drawing/2014/main" id="{2AC333F3-E5ED-4E6A-D233-1E43257F07FA}"/>
              </a:ext>
            </a:extLst>
          </p:cNvPr>
          <p:cNvSpPr txBox="1"/>
          <p:nvPr/>
        </p:nvSpPr>
        <p:spPr>
          <a:xfrm>
            <a:off x="3499573" y="2774651"/>
            <a:ext cx="2510118" cy="646331"/>
          </a:xfrm>
          <a:prstGeom prst="rect">
            <a:avLst/>
          </a:prstGeom>
          <a:noFill/>
        </p:spPr>
        <p:txBody>
          <a:bodyPr wrap="square" rtlCol="0">
            <a:spAutoFit/>
          </a:bodyPr>
          <a:lstStyle/>
          <a:p>
            <a:r>
              <a:rPr lang="fr-FR" sz="2800" b="1" dirty="0">
                <a:solidFill>
                  <a:srgbClr val="FFC000"/>
                </a:solidFill>
              </a:rPr>
              <a:t>Parcours : </a:t>
            </a:r>
            <a:r>
              <a:rPr lang="fr-FR" sz="3600" b="1" dirty="0">
                <a:solidFill>
                  <a:srgbClr val="FFC000"/>
                </a:solidFill>
              </a:rPr>
              <a:t>2</a:t>
            </a:r>
            <a:endParaRPr lang="fr-FR" sz="2800" b="1" dirty="0">
              <a:solidFill>
                <a:srgbClr val="FFC000"/>
              </a:solidFill>
            </a:endParaRPr>
          </a:p>
        </p:txBody>
      </p:sp>
      <p:sp>
        <p:nvSpPr>
          <p:cNvPr id="21" name="Forme libre : forme 20">
            <a:extLst>
              <a:ext uri="{FF2B5EF4-FFF2-40B4-BE49-F238E27FC236}">
                <a16:creationId xmlns:a16="http://schemas.microsoft.com/office/drawing/2014/main" id="{15381C3D-A0B9-BBF8-7112-ACEF7FF01EDF}"/>
              </a:ext>
            </a:extLst>
          </p:cNvPr>
          <p:cNvSpPr/>
          <p:nvPr/>
        </p:nvSpPr>
        <p:spPr>
          <a:xfrm rot="261352" flipH="1" flipV="1">
            <a:off x="3225922" y="3507720"/>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2" name="Forme libre : forme 21">
            <a:extLst>
              <a:ext uri="{FF2B5EF4-FFF2-40B4-BE49-F238E27FC236}">
                <a16:creationId xmlns:a16="http://schemas.microsoft.com/office/drawing/2014/main" id="{BE70A603-A2F8-7C53-1CC7-37EFF0A9AF21}"/>
              </a:ext>
            </a:extLst>
          </p:cNvPr>
          <p:cNvSpPr/>
          <p:nvPr/>
        </p:nvSpPr>
        <p:spPr>
          <a:xfrm rot="11191981" flipH="1" flipV="1">
            <a:off x="3266401" y="4568579"/>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3" name="ZoneTexte 22">
            <a:extLst>
              <a:ext uri="{FF2B5EF4-FFF2-40B4-BE49-F238E27FC236}">
                <a16:creationId xmlns:a16="http://schemas.microsoft.com/office/drawing/2014/main" id="{618D15CB-AABE-8553-7E04-AE6062B99BC4}"/>
              </a:ext>
            </a:extLst>
          </p:cNvPr>
          <p:cNvSpPr txBox="1"/>
          <p:nvPr/>
        </p:nvSpPr>
        <p:spPr>
          <a:xfrm>
            <a:off x="3555519" y="3762400"/>
            <a:ext cx="2510118" cy="646331"/>
          </a:xfrm>
          <a:prstGeom prst="rect">
            <a:avLst/>
          </a:prstGeom>
          <a:noFill/>
        </p:spPr>
        <p:txBody>
          <a:bodyPr wrap="square" rtlCol="0">
            <a:spAutoFit/>
          </a:bodyPr>
          <a:lstStyle/>
          <a:p>
            <a:r>
              <a:rPr lang="fr-FR" sz="2800" b="1" dirty="0">
                <a:solidFill>
                  <a:srgbClr val="FFC000"/>
                </a:solidFill>
              </a:rPr>
              <a:t>Palier : </a:t>
            </a:r>
            <a:r>
              <a:rPr lang="fr-FR" sz="3600" b="1" dirty="0">
                <a:solidFill>
                  <a:srgbClr val="FFC000"/>
                </a:solidFill>
              </a:rPr>
              <a:t>4</a:t>
            </a:r>
            <a:endParaRPr lang="fr-FR" sz="2800" b="1" dirty="0">
              <a:solidFill>
                <a:srgbClr val="FFC000"/>
              </a:solidFill>
            </a:endParaRPr>
          </a:p>
        </p:txBody>
      </p:sp>
      <p:sp>
        <p:nvSpPr>
          <p:cNvPr id="24" name="ZoneTexte 23">
            <a:extLst>
              <a:ext uri="{FF2B5EF4-FFF2-40B4-BE49-F238E27FC236}">
                <a16:creationId xmlns:a16="http://schemas.microsoft.com/office/drawing/2014/main" id="{9FC625E1-432F-BD2B-F568-103CD439CDAB}"/>
              </a:ext>
            </a:extLst>
          </p:cNvPr>
          <p:cNvSpPr txBox="1"/>
          <p:nvPr/>
        </p:nvSpPr>
        <p:spPr>
          <a:xfrm>
            <a:off x="3499572" y="4783212"/>
            <a:ext cx="2510118" cy="584775"/>
          </a:xfrm>
          <a:prstGeom prst="rect">
            <a:avLst/>
          </a:prstGeom>
          <a:noFill/>
        </p:spPr>
        <p:txBody>
          <a:bodyPr wrap="square" rtlCol="0">
            <a:spAutoFit/>
          </a:bodyPr>
          <a:lstStyle/>
          <a:p>
            <a:r>
              <a:rPr lang="fr-FR" sz="3200" b="1" dirty="0">
                <a:solidFill>
                  <a:srgbClr val="E1A346"/>
                </a:solidFill>
              </a:rPr>
              <a:t>Séance : 7</a:t>
            </a:r>
            <a:endParaRPr lang="fr-FR" sz="2800" b="1" dirty="0">
              <a:solidFill>
                <a:srgbClr val="E1A346"/>
              </a:solidFill>
            </a:endParaRPr>
          </a:p>
        </p:txBody>
      </p:sp>
      <p:sp>
        <p:nvSpPr>
          <p:cNvPr id="2" name="ZoneTexte 1">
            <a:extLst>
              <a:ext uri="{FF2B5EF4-FFF2-40B4-BE49-F238E27FC236}">
                <a16:creationId xmlns:a16="http://schemas.microsoft.com/office/drawing/2014/main" id="{072157C4-EFB8-6583-A33C-0F4A7A1CAFA1}"/>
              </a:ext>
            </a:extLst>
          </p:cNvPr>
          <p:cNvSpPr txBox="1"/>
          <p:nvPr/>
        </p:nvSpPr>
        <p:spPr>
          <a:xfrm>
            <a:off x="884395" y="3354075"/>
            <a:ext cx="1784846" cy="1754326"/>
          </a:xfrm>
          <a:prstGeom prst="rect">
            <a:avLst/>
          </a:prstGeom>
          <a:noFill/>
        </p:spPr>
        <p:txBody>
          <a:bodyPr wrap="square" rtlCol="0">
            <a:spAutoFit/>
          </a:bodyPr>
          <a:lstStyle/>
          <a:p>
            <a:pPr algn="ctr"/>
            <a:r>
              <a:rPr lang="fr-FR" sz="5400" dirty="0">
                <a:solidFill>
                  <a:srgbClr val="E1A346"/>
                </a:solidFill>
              </a:rPr>
              <a:t>5</a:t>
            </a:r>
            <a:r>
              <a:rPr lang="fr-FR" sz="5400" baseline="30000" dirty="0">
                <a:solidFill>
                  <a:srgbClr val="E1A346"/>
                </a:solidFill>
              </a:rPr>
              <a:t>e </a:t>
            </a:r>
            <a:r>
              <a:rPr lang="fr-FR" sz="5400" dirty="0">
                <a:solidFill>
                  <a:srgbClr val="E1A346"/>
                </a:solidFill>
              </a:rPr>
              <a:t>/6</a:t>
            </a:r>
            <a:r>
              <a:rPr lang="fr-FR" sz="5400" baseline="30000" dirty="0">
                <a:solidFill>
                  <a:srgbClr val="E1A346"/>
                </a:solidFill>
              </a:rPr>
              <a:t>e</a:t>
            </a:r>
            <a:r>
              <a:rPr lang="fr-FR" sz="5400" dirty="0">
                <a:solidFill>
                  <a:srgbClr val="E1A346"/>
                </a:solidFill>
              </a:rPr>
              <a:t> AP</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183904"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61" lvl="4" algn="ctr" defTabSz="457246"/>
            <a:r>
              <a:rPr lang="fr-MA" sz="2933" b="1" dirty="0">
                <a:solidFill>
                  <a:srgbClr val="106585"/>
                </a:solidFill>
                <a:latin typeface="Dosis" pitchFamily="2" charset="0"/>
              </a:rPr>
              <a:t> </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F3D67B1-384A-5530-5A16-B66A41BF7151}"/>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pic>
        <p:nvPicPr>
          <p:cNvPr id="2" name="Image 1" descr="Une image contenant croquis, dessin, illustration, Visage humain&#10;&#10;Le contenu généré par l’IA peut être incorrect.">
            <a:extLst>
              <a:ext uri="{FF2B5EF4-FFF2-40B4-BE49-F238E27FC236}">
                <a16:creationId xmlns:a16="http://schemas.microsoft.com/office/drawing/2014/main" id="{F4AABC4D-2A3B-2A47-4103-28CB2672AE51}"/>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388112" y="2837132"/>
            <a:ext cx="2925360" cy="3792269"/>
          </a:xfrm>
          <a:prstGeom prst="rect">
            <a:avLst/>
          </a:prstGeom>
        </p:spPr>
      </p:pic>
      <p:sp>
        <p:nvSpPr>
          <p:cNvPr id="4" name="Bulle narrative : rectangle à coins arrondis 3">
            <a:extLst>
              <a:ext uri="{FF2B5EF4-FFF2-40B4-BE49-F238E27FC236}">
                <a16:creationId xmlns:a16="http://schemas.microsoft.com/office/drawing/2014/main" id="{D781C9B8-A099-504B-BBE1-48840EF1296F}"/>
              </a:ext>
            </a:extLst>
          </p:cNvPr>
          <p:cNvSpPr/>
          <p:nvPr/>
        </p:nvSpPr>
        <p:spPr>
          <a:xfrm>
            <a:off x="2015613" y="2133911"/>
            <a:ext cx="6795686" cy="281304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graphicFrame>
        <p:nvGraphicFramePr>
          <p:cNvPr id="3" name="Tableau 2">
            <a:extLst>
              <a:ext uri="{FF2B5EF4-FFF2-40B4-BE49-F238E27FC236}">
                <a16:creationId xmlns:a16="http://schemas.microsoft.com/office/drawing/2014/main" id="{B7A7E3F0-2362-2BE1-6B1A-020860AFDDFD}"/>
              </a:ext>
            </a:extLst>
          </p:cNvPr>
          <p:cNvGraphicFramePr>
            <a:graphicFrameLocks noGrp="1"/>
          </p:cNvGraphicFramePr>
          <p:nvPr>
            <p:custDataLst>
              <p:tags r:id="rId1"/>
            </p:custDataLst>
          </p:nvPr>
        </p:nvGraphicFramePr>
        <p:xfrm>
          <a:off x="1"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ZoneTexte 6">
            <a:extLst>
              <a:ext uri="{FF2B5EF4-FFF2-40B4-BE49-F238E27FC236}">
                <a16:creationId xmlns:a16="http://schemas.microsoft.com/office/drawing/2014/main" id="{E7F4D0D9-643E-1B76-3A17-8D611D23C6B9}"/>
              </a:ext>
            </a:extLst>
          </p:cNvPr>
          <p:cNvSpPr txBox="1"/>
          <p:nvPr/>
        </p:nvSpPr>
        <p:spPr>
          <a:xfrm>
            <a:off x="1312557" y="422055"/>
            <a:ext cx="6324600" cy="32797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Bonjour. On commence la séance par la dictée. </a:t>
            </a:r>
          </a:p>
        </p:txBody>
      </p:sp>
      <p:pic>
        <p:nvPicPr>
          <p:cNvPr id="11" name="Image 10">
            <a:extLst>
              <a:ext uri="{FF2B5EF4-FFF2-40B4-BE49-F238E27FC236}">
                <a16:creationId xmlns:a16="http://schemas.microsoft.com/office/drawing/2014/main" id="{2AEBF01A-0ADB-24BF-0BC4-1E15543393E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40893" y="2784971"/>
            <a:ext cx="1631107" cy="1505113"/>
          </a:xfrm>
          <a:prstGeom prst="rect">
            <a:avLst/>
          </a:prstGeom>
        </p:spPr>
      </p:pic>
      <p:pic>
        <p:nvPicPr>
          <p:cNvPr id="13" name="Image 12">
            <a:extLst>
              <a:ext uri="{FF2B5EF4-FFF2-40B4-BE49-F238E27FC236}">
                <a16:creationId xmlns:a16="http://schemas.microsoft.com/office/drawing/2014/main" id="{701FACCE-6032-BB8F-8639-A947B82613C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72000" y="2981879"/>
            <a:ext cx="2252448" cy="1111296"/>
          </a:xfrm>
          <a:prstGeom prst="rect">
            <a:avLst/>
          </a:prstGeom>
        </p:spPr>
      </p:pic>
      <p:pic>
        <p:nvPicPr>
          <p:cNvPr id="18" name="Image 17">
            <a:extLst>
              <a:ext uri="{FF2B5EF4-FFF2-40B4-BE49-F238E27FC236}">
                <a16:creationId xmlns:a16="http://schemas.microsoft.com/office/drawing/2014/main" id="{7EACD074-C5C5-968E-9E93-DC59C650B19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91462" y="2610320"/>
            <a:ext cx="1652823" cy="1637360"/>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57584F-FD36-9942-BB44-5716741EBE0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7A9175D-C569-8501-7947-E91DA2CCB070}"/>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E267038-D7EA-C6B5-4708-8EA8E4DA09FF}"/>
              </a:ext>
            </a:extLst>
          </p:cNvPr>
          <p:cNvSpPr/>
          <p:nvPr/>
        </p:nvSpPr>
        <p:spPr>
          <a:xfrm>
            <a:off x="190503" y="202839"/>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FA6DB03-506C-0008-D2B8-15F70EE9258B}"/>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D984697-8A8B-7FD6-FC76-03C0073E2159}"/>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88D0BC6E-CDC7-D984-6D5C-7D2240FEE3CC}"/>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B1C30CB5-0195-8B23-0ECB-68E4BC6DDED2}"/>
              </a:ext>
            </a:extLst>
          </p:cNvPr>
          <p:cNvSpPr txBox="1"/>
          <p:nvPr/>
        </p:nvSpPr>
        <p:spPr>
          <a:xfrm>
            <a:off x="844378" y="329507"/>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Ecrivez la bonne phrase.</a:t>
            </a:r>
            <a:endParaRPr lang="fr-FR" sz="1400" i="1" dirty="0">
              <a:solidFill>
                <a:prstClr val="white">
                  <a:lumMod val="65000"/>
                </a:prstClr>
              </a:solidFill>
              <a:latin typeface="Dosis" pitchFamily="2" charset="0"/>
            </a:endParaRPr>
          </a:p>
        </p:txBody>
      </p:sp>
      <p:sp>
        <p:nvSpPr>
          <p:cNvPr id="8" name="Organigramme : Alternative 7">
            <a:extLst>
              <a:ext uri="{FF2B5EF4-FFF2-40B4-BE49-F238E27FC236}">
                <a16:creationId xmlns:a16="http://schemas.microsoft.com/office/drawing/2014/main" id="{5B0C99B8-6396-32BC-5B71-D580343F4B4B}"/>
              </a:ext>
            </a:extLst>
          </p:cNvPr>
          <p:cNvSpPr/>
          <p:nvPr/>
        </p:nvSpPr>
        <p:spPr>
          <a:xfrm>
            <a:off x="773842" y="4794322"/>
            <a:ext cx="3973247" cy="437553"/>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dirty="0"/>
          </a:p>
        </p:txBody>
      </p:sp>
      <p:pic>
        <p:nvPicPr>
          <p:cNvPr id="11" name="Image 10">
            <a:extLst>
              <a:ext uri="{FF2B5EF4-FFF2-40B4-BE49-F238E27FC236}">
                <a16:creationId xmlns:a16="http://schemas.microsoft.com/office/drawing/2014/main" id="{F4542FD3-4F23-A69B-0456-F6CCBDB81AFB}"/>
              </a:ext>
            </a:extLst>
          </p:cNvPr>
          <p:cNvPicPr>
            <a:picLocks noChangeAspect="1"/>
          </p:cNvPicPr>
          <p:nvPr/>
        </p:nvPicPr>
        <p:blipFill>
          <a:blip r:embed="rId5"/>
          <a:stretch>
            <a:fillRect/>
          </a:stretch>
        </p:blipFill>
        <p:spPr>
          <a:xfrm>
            <a:off x="375787" y="2237873"/>
            <a:ext cx="8277672" cy="2458456"/>
          </a:xfrm>
          <a:prstGeom prst="rect">
            <a:avLst/>
          </a:prstGeom>
        </p:spPr>
      </p:pic>
      <p:sp>
        <p:nvSpPr>
          <p:cNvPr id="5" name="Rectangle 4">
            <a:extLst>
              <a:ext uri="{FF2B5EF4-FFF2-40B4-BE49-F238E27FC236}">
                <a16:creationId xmlns:a16="http://schemas.microsoft.com/office/drawing/2014/main" id="{A511C33C-42FA-C89A-3C29-7D191941D553}"/>
              </a:ext>
            </a:extLst>
          </p:cNvPr>
          <p:cNvSpPr/>
          <p:nvPr/>
        </p:nvSpPr>
        <p:spPr>
          <a:xfrm>
            <a:off x="1000998" y="3968513"/>
            <a:ext cx="3746091" cy="72781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320814873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FAB8B9-8740-DA94-8A3F-612B0461FE4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18BC483-D590-2819-3B95-34E5004A719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6C79C7DD-F116-0C9D-017E-98F1689AE16A}"/>
              </a:ext>
            </a:extLst>
          </p:cNvPr>
          <p:cNvSpPr/>
          <p:nvPr/>
        </p:nvSpPr>
        <p:spPr>
          <a:xfrm>
            <a:off x="190503" y="202839"/>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DEC1AEC-91E6-9BA6-D969-05B78193378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3B67326-E827-E14B-2EAF-1AAD1EA4E46E}"/>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40BAF38B-9EFC-DA69-40C8-4FD835DCE339}"/>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6311C8E9-CB18-8650-4C4F-EEA9C7211B17}"/>
              </a:ext>
            </a:extLst>
          </p:cNvPr>
          <p:cNvSpPr txBox="1"/>
          <p:nvPr/>
        </p:nvSpPr>
        <p:spPr>
          <a:xfrm>
            <a:off x="844378" y="329507"/>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Corrigez.</a:t>
            </a:r>
            <a:endParaRPr lang="fr-FR" sz="1400" i="1" dirty="0">
              <a:solidFill>
                <a:prstClr val="white">
                  <a:lumMod val="65000"/>
                </a:prstClr>
              </a:solidFill>
              <a:latin typeface="Dosis" pitchFamily="2" charset="0"/>
            </a:endParaRPr>
          </a:p>
        </p:txBody>
      </p:sp>
      <p:pic>
        <p:nvPicPr>
          <p:cNvPr id="11" name="Image 10">
            <a:extLst>
              <a:ext uri="{FF2B5EF4-FFF2-40B4-BE49-F238E27FC236}">
                <a16:creationId xmlns:a16="http://schemas.microsoft.com/office/drawing/2014/main" id="{83288193-B4F1-045C-B7A3-F5D6F3E8FE94}"/>
              </a:ext>
            </a:extLst>
          </p:cNvPr>
          <p:cNvPicPr>
            <a:picLocks noChangeAspect="1"/>
          </p:cNvPicPr>
          <p:nvPr/>
        </p:nvPicPr>
        <p:blipFill>
          <a:blip r:embed="rId5"/>
          <a:stretch>
            <a:fillRect/>
          </a:stretch>
        </p:blipFill>
        <p:spPr>
          <a:xfrm>
            <a:off x="375787" y="2237873"/>
            <a:ext cx="8277672" cy="2458456"/>
          </a:xfrm>
          <a:prstGeom prst="rect">
            <a:avLst/>
          </a:prstGeom>
        </p:spPr>
      </p:pic>
      <p:sp>
        <p:nvSpPr>
          <p:cNvPr id="5" name="Rectangle 4">
            <a:extLst>
              <a:ext uri="{FF2B5EF4-FFF2-40B4-BE49-F238E27FC236}">
                <a16:creationId xmlns:a16="http://schemas.microsoft.com/office/drawing/2014/main" id="{0E2FA83C-C835-741B-EED6-20A875897439}"/>
              </a:ext>
            </a:extLst>
          </p:cNvPr>
          <p:cNvSpPr/>
          <p:nvPr/>
        </p:nvSpPr>
        <p:spPr>
          <a:xfrm>
            <a:off x="1000998" y="3968513"/>
            <a:ext cx="3746091" cy="72781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
        <p:nvSpPr>
          <p:cNvPr id="3" name="Organigramme : Alternative 2">
            <a:extLst>
              <a:ext uri="{FF2B5EF4-FFF2-40B4-BE49-F238E27FC236}">
                <a16:creationId xmlns:a16="http://schemas.microsoft.com/office/drawing/2014/main" id="{1FC68A81-60DC-9361-9136-21317318B2C1}"/>
              </a:ext>
            </a:extLst>
          </p:cNvPr>
          <p:cNvSpPr/>
          <p:nvPr/>
        </p:nvSpPr>
        <p:spPr>
          <a:xfrm>
            <a:off x="321452" y="4771007"/>
            <a:ext cx="4193171" cy="509049"/>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t>Le boulanger prépare des baguettes</a:t>
            </a:r>
            <a:endParaRPr lang="fr-MA" sz="2000" b="1" dirty="0"/>
          </a:p>
        </p:txBody>
      </p:sp>
    </p:spTree>
    <p:extLst>
      <p:ext uri="{BB962C8B-B14F-4D97-AF65-F5344CB8AC3E}">
        <p14:creationId xmlns:p14="http://schemas.microsoft.com/office/powerpoint/2010/main" val="13416078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05543-5030-DF6A-8DB3-C39DCE634A9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ABFD091-4A9B-005A-EB17-E55B7D6C9D1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2AF7A256-821D-4A2D-A602-61F699A822F5}"/>
              </a:ext>
            </a:extLst>
          </p:cNvPr>
          <p:cNvSpPr/>
          <p:nvPr/>
        </p:nvSpPr>
        <p:spPr>
          <a:xfrm>
            <a:off x="108155" y="228602"/>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7036613F-B934-BB77-45C6-B8E7711E1FD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FADF1E6-D354-A7D0-799F-56CD12A118C7}"/>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8C67F525-1773-6914-0765-4D4AA7179440}"/>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EA01733D-DECC-3230-50FF-71A1C0A78140}"/>
              </a:ext>
            </a:extLst>
          </p:cNvPr>
          <p:cNvSpPr txBox="1"/>
          <p:nvPr/>
        </p:nvSpPr>
        <p:spPr>
          <a:xfrm>
            <a:off x="844378" y="329507"/>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Utiliser la même démarche  pour former la deuxième phrase. N’oubliez pas la majuscule et le point. </a:t>
            </a:r>
            <a:endParaRPr lang="fr-FR" sz="1400" i="1" dirty="0">
              <a:solidFill>
                <a:prstClr val="white">
                  <a:lumMod val="65000"/>
                </a:prstClr>
              </a:solidFill>
              <a:latin typeface="Dosis" pitchFamily="2" charset="0"/>
            </a:endParaRPr>
          </a:p>
        </p:txBody>
      </p:sp>
      <p:sp>
        <p:nvSpPr>
          <p:cNvPr id="8" name="Organigramme : Alternative 7">
            <a:extLst>
              <a:ext uri="{FF2B5EF4-FFF2-40B4-BE49-F238E27FC236}">
                <a16:creationId xmlns:a16="http://schemas.microsoft.com/office/drawing/2014/main" id="{7317379E-2E4A-557B-AC33-DDDA5BEC9BBF}"/>
              </a:ext>
            </a:extLst>
          </p:cNvPr>
          <p:cNvSpPr/>
          <p:nvPr/>
        </p:nvSpPr>
        <p:spPr>
          <a:xfrm>
            <a:off x="321452" y="4375358"/>
            <a:ext cx="4193171" cy="509049"/>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t>Le boulanger prépare des baguettes</a:t>
            </a:r>
            <a:endParaRPr lang="fr-MA" sz="2000" b="1" dirty="0"/>
          </a:p>
        </p:txBody>
      </p:sp>
      <p:pic>
        <p:nvPicPr>
          <p:cNvPr id="11" name="Image 10">
            <a:extLst>
              <a:ext uri="{FF2B5EF4-FFF2-40B4-BE49-F238E27FC236}">
                <a16:creationId xmlns:a16="http://schemas.microsoft.com/office/drawing/2014/main" id="{DBB6B452-1DE4-FC10-1230-85143E2E25E8}"/>
              </a:ext>
            </a:extLst>
          </p:cNvPr>
          <p:cNvPicPr>
            <a:picLocks noChangeAspect="1"/>
          </p:cNvPicPr>
          <p:nvPr/>
        </p:nvPicPr>
        <p:blipFill>
          <a:blip r:embed="rId5"/>
          <a:stretch>
            <a:fillRect/>
          </a:stretch>
        </p:blipFill>
        <p:spPr>
          <a:xfrm>
            <a:off x="844378" y="2101964"/>
            <a:ext cx="7654565" cy="2273394"/>
          </a:xfrm>
          <a:prstGeom prst="rect">
            <a:avLst/>
          </a:prstGeom>
        </p:spPr>
      </p:pic>
      <p:sp>
        <p:nvSpPr>
          <p:cNvPr id="5" name="Rectangle 4">
            <a:extLst>
              <a:ext uri="{FF2B5EF4-FFF2-40B4-BE49-F238E27FC236}">
                <a16:creationId xmlns:a16="http://schemas.microsoft.com/office/drawing/2014/main" id="{1AC4E1DD-C752-414F-B4ED-2F0D41335662}"/>
              </a:ext>
            </a:extLst>
          </p:cNvPr>
          <p:cNvSpPr/>
          <p:nvPr/>
        </p:nvSpPr>
        <p:spPr>
          <a:xfrm>
            <a:off x="4671660" y="3761294"/>
            <a:ext cx="3124307" cy="69026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311479562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F8E3C-02B8-818A-38A3-D99F0ED71A1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2143FC3-3DB5-32D0-E060-CCB3AAD319C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5607885-CAAE-D00A-FF81-4E78DAC059C6}"/>
              </a:ext>
            </a:extLst>
          </p:cNvPr>
          <p:cNvSpPr/>
          <p:nvPr/>
        </p:nvSpPr>
        <p:spPr>
          <a:xfrm>
            <a:off x="108155" y="228602"/>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5A140B7-B67B-2996-3CD2-54719B15DBC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BD70FF06-E397-024F-90F7-A219D8131B41}"/>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580804A3-9CE1-29AB-0842-3BB6B751FF7F}"/>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B1868D0C-9C4A-A984-7D32-A0D9172E0A05}"/>
              </a:ext>
            </a:extLst>
          </p:cNvPr>
          <p:cNvSpPr txBox="1"/>
          <p:nvPr/>
        </p:nvSpPr>
        <p:spPr>
          <a:xfrm>
            <a:off x="844378" y="329507"/>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Corrigez.</a:t>
            </a:r>
            <a:endParaRPr lang="fr-FR" sz="1400" i="1" dirty="0">
              <a:solidFill>
                <a:prstClr val="white">
                  <a:lumMod val="65000"/>
                </a:prstClr>
              </a:solidFill>
              <a:latin typeface="Dosis" pitchFamily="2" charset="0"/>
            </a:endParaRPr>
          </a:p>
        </p:txBody>
      </p:sp>
      <p:sp>
        <p:nvSpPr>
          <p:cNvPr id="8" name="Organigramme : Alternative 7">
            <a:extLst>
              <a:ext uri="{FF2B5EF4-FFF2-40B4-BE49-F238E27FC236}">
                <a16:creationId xmlns:a16="http://schemas.microsoft.com/office/drawing/2014/main" id="{8E6EE304-C595-1044-43CD-3C3EA9E2983B}"/>
              </a:ext>
            </a:extLst>
          </p:cNvPr>
          <p:cNvSpPr/>
          <p:nvPr/>
        </p:nvSpPr>
        <p:spPr>
          <a:xfrm>
            <a:off x="190503" y="4794322"/>
            <a:ext cx="4187949" cy="381379"/>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t>Le boulanger prépare des baguettes.</a:t>
            </a:r>
            <a:endParaRPr lang="fr-MA" sz="2000" b="1" dirty="0"/>
          </a:p>
        </p:txBody>
      </p:sp>
      <p:sp>
        <p:nvSpPr>
          <p:cNvPr id="10" name="Organigramme : Alternative 9">
            <a:extLst>
              <a:ext uri="{FF2B5EF4-FFF2-40B4-BE49-F238E27FC236}">
                <a16:creationId xmlns:a16="http://schemas.microsoft.com/office/drawing/2014/main" id="{6B4DAA64-7F25-0F67-8750-67DD03082BAD}"/>
              </a:ext>
            </a:extLst>
          </p:cNvPr>
          <p:cNvSpPr/>
          <p:nvPr/>
        </p:nvSpPr>
        <p:spPr>
          <a:xfrm>
            <a:off x="4572000" y="4820086"/>
            <a:ext cx="4187950" cy="355616"/>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t>Le dentiste soigne les dents.</a:t>
            </a:r>
            <a:endParaRPr lang="fr-MA" sz="2000" b="1" dirty="0"/>
          </a:p>
        </p:txBody>
      </p:sp>
      <p:pic>
        <p:nvPicPr>
          <p:cNvPr id="12" name="Image 11">
            <a:extLst>
              <a:ext uri="{FF2B5EF4-FFF2-40B4-BE49-F238E27FC236}">
                <a16:creationId xmlns:a16="http://schemas.microsoft.com/office/drawing/2014/main" id="{463F6808-6FF7-E810-2628-01C319DE1300}"/>
              </a:ext>
            </a:extLst>
          </p:cNvPr>
          <p:cNvPicPr>
            <a:picLocks noChangeAspect="1"/>
          </p:cNvPicPr>
          <p:nvPr/>
        </p:nvPicPr>
        <p:blipFill>
          <a:blip r:embed="rId5"/>
          <a:stretch>
            <a:fillRect/>
          </a:stretch>
        </p:blipFill>
        <p:spPr>
          <a:xfrm>
            <a:off x="291836" y="2037914"/>
            <a:ext cx="8468114" cy="2515017"/>
          </a:xfrm>
          <a:prstGeom prst="rect">
            <a:avLst/>
          </a:prstGeom>
        </p:spPr>
      </p:pic>
    </p:spTree>
    <p:extLst>
      <p:ext uri="{BB962C8B-B14F-4D97-AF65-F5344CB8AC3E}">
        <p14:creationId xmlns:p14="http://schemas.microsoft.com/office/powerpoint/2010/main" val="123928459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0BEB0-A1B3-F26D-3C0D-221C2C1E591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C941393-ADA9-5026-5E39-336B0E351A1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6E44C8C-D670-C8CA-0DF9-37F2221C0831}"/>
              </a:ext>
            </a:extLst>
          </p:cNvPr>
          <p:cNvSpPr/>
          <p:nvPr/>
        </p:nvSpPr>
        <p:spPr>
          <a:xfrm>
            <a:off x="120898" y="381001"/>
            <a:ext cx="8914948" cy="6324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485C15B-2923-C4C3-F680-E46B41CEE68B}"/>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1F741AB-4884-08AA-F33E-9E9CE6CEDAC7}"/>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1D5B47D1-A630-F4F2-49DA-0908AF603667}"/>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F92739EE-93BB-6BB2-B099-4FC3551F7632}"/>
              </a:ext>
            </a:extLst>
          </p:cNvPr>
          <p:cNvSpPr txBox="1"/>
          <p:nvPr/>
        </p:nvSpPr>
        <p:spPr>
          <a:xfrm>
            <a:off x="844378" y="329507"/>
            <a:ext cx="8178724"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Notez les devoirs</a:t>
            </a:r>
          </a:p>
          <a:p>
            <a:pPr defTabSz="457235">
              <a:defRPr/>
            </a:pPr>
            <a:r>
              <a:rPr lang="fr-FR" sz="1400" i="1" dirty="0">
                <a:solidFill>
                  <a:prstClr val="white">
                    <a:lumMod val="65000"/>
                  </a:prstClr>
                </a:solidFill>
                <a:latin typeface="Dosis" pitchFamily="2" charset="0"/>
              </a:rPr>
              <a:t>L’enseignant  (e ) circule entre les rangs et donne une rétroaction positive ou corrective.    </a:t>
            </a:r>
          </a:p>
        </p:txBody>
      </p:sp>
      <p:graphicFrame>
        <p:nvGraphicFramePr>
          <p:cNvPr id="8" name="Tableau 7">
            <a:extLst>
              <a:ext uri="{FF2B5EF4-FFF2-40B4-BE49-F238E27FC236}">
                <a16:creationId xmlns:a16="http://schemas.microsoft.com/office/drawing/2014/main" id="{E29F9588-4037-3095-6251-47590C1C2C25}"/>
              </a:ext>
            </a:extLst>
          </p:cNvPr>
          <p:cNvGraphicFramePr>
            <a:graphicFrameLocks noGrp="1"/>
          </p:cNvGraphicFramePr>
          <p:nvPr>
            <p:extLst>
              <p:ext uri="{D42A27DB-BD31-4B8C-83A1-F6EECF244321}">
                <p14:modId xmlns:p14="http://schemas.microsoft.com/office/powerpoint/2010/main" val="3820380554"/>
              </p:ext>
            </p:extLst>
          </p:nvPr>
        </p:nvGraphicFramePr>
        <p:xfrm>
          <a:off x="230245" y="962871"/>
          <a:ext cx="8350346" cy="5439158"/>
        </p:xfrm>
        <a:graphic>
          <a:graphicData uri="http://schemas.openxmlformats.org/drawingml/2006/table">
            <a:tbl>
              <a:tblPr firstRow="1" bandRow="1">
                <a:tableStyleId>{5C22544A-7EE6-4342-B048-85BDC9FD1C3A}</a:tableStyleId>
              </a:tblPr>
              <a:tblGrid>
                <a:gridCol w="4175173">
                  <a:extLst>
                    <a:ext uri="{9D8B030D-6E8A-4147-A177-3AD203B41FA5}">
                      <a16:colId xmlns:a16="http://schemas.microsoft.com/office/drawing/2014/main" val="3502533539"/>
                    </a:ext>
                  </a:extLst>
                </a:gridCol>
                <a:gridCol w="4175173">
                  <a:extLst>
                    <a:ext uri="{9D8B030D-6E8A-4147-A177-3AD203B41FA5}">
                      <a16:colId xmlns:a16="http://schemas.microsoft.com/office/drawing/2014/main" val="29375023"/>
                    </a:ext>
                  </a:extLst>
                </a:gridCol>
              </a:tblGrid>
              <a:tr h="5439158">
                <a:tc>
                  <a:txBody>
                    <a:bodyPr/>
                    <a:lstStyle/>
                    <a:p>
                      <a:pPr algn="ctr"/>
                      <a:r>
                        <a:rPr lang="fr-FR" sz="3200" dirty="0">
                          <a:solidFill>
                            <a:srgbClr val="0070C0"/>
                          </a:solidFill>
                          <a:latin typeface="Aptos" panose="020B0004020202020204" pitchFamily="34" charset="0"/>
                        </a:rPr>
                        <a:t>Je suis autonome:</a:t>
                      </a:r>
                    </a:p>
                    <a:p>
                      <a:pPr algn="ctr"/>
                      <a:r>
                        <a:rPr lang="fr-FR" sz="3600" dirty="0">
                          <a:solidFill>
                            <a:srgbClr val="0070C0"/>
                          </a:solidFill>
                          <a:latin typeface="Aptos" panose="020B0004020202020204" pitchFamily="34" charset="0"/>
                        </a:rPr>
                        <a:t> </a:t>
                      </a:r>
                    </a:p>
                  </a:txBody>
                  <a:tcPr>
                    <a:noFill/>
                  </a:tcPr>
                </a:tc>
                <a:tc>
                  <a:txBody>
                    <a:bodyPr/>
                    <a:lstStyle/>
                    <a:p>
                      <a:endParaRPr lang="fr-MA" dirty="0"/>
                    </a:p>
                  </a:txBody>
                  <a:tcPr>
                    <a:noFill/>
                  </a:tcPr>
                </a:tc>
                <a:extLst>
                  <a:ext uri="{0D108BD9-81ED-4DB2-BD59-A6C34878D82A}">
                    <a16:rowId xmlns:a16="http://schemas.microsoft.com/office/drawing/2014/main" val="2845064086"/>
                  </a:ext>
                </a:extLst>
              </a:tr>
            </a:tbl>
          </a:graphicData>
        </a:graphic>
      </p:graphicFrame>
      <p:cxnSp>
        <p:nvCxnSpPr>
          <p:cNvPr id="24" name="Connecteur droit avec flèche 23">
            <a:extLst>
              <a:ext uri="{FF2B5EF4-FFF2-40B4-BE49-F238E27FC236}">
                <a16:creationId xmlns:a16="http://schemas.microsoft.com/office/drawing/2014/main" id="{F13B5806-577F-BD8C-67F9-49E4E3FCF2A9}"/>
              </a:ext>
            </a:extLst>
          </p:cNvPr>
          <p:cNvCxnSpPr>
            <a:cxnSpLocks/>
          </p:cNvCxnSpPr>
          <p:nvPr/>
        </p:nvCxnSpPr>
        <p:spPr>
          <a:xfrm>
            <a:off x="3309074" y="3870674"/>
            <a:ext cx="1345045" cy="30012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6" name="Accolade ouvrante 25">
            <a:extLst>
              <a:ext uri="{FF2B5EF4-FFF2-40B4-BE49-F238E27FC236}">
                <a16:creationId xmlns:a16="http://schemas.microsoft.com/office/drawing/2014/main" id="{D036152C-AF09-F36B-CBAD-15C8299F3690}"/>
              </a:ext>
            </a:extLst>
          </p:cNvPr>
          <p:cNvSpPr/>
          <p:nvPr/>
        </p:nvSpPr>
        <p:spPr>
          <a:xfrm>
            <a:off x="4660491" y="2466580"/>
            <a:ext cx="688258" cy="2361059"/>
          </a:xfrm>
          <a:prstGeom prst="leftBrace">
            <a:avLst>
              <a:gd name="adj1" fmla="val 58333"/>
              <a:gd name="adj2" fmla="val 50000"/>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a:p>
        </p:txBody>
      </p:sp>
      <p:sp>
        <p:nvSpPr>
          <p:cNvPr id="13" name="Rectangle : coins arrondis 12">
            <a:extLst>
              <a:ext uri="{FF2B5EF4-FFF2-40B4-BE49-F238E27FC236}">
                <a16:creationId xmlns:a16="http://schemas.microsoft.com/office/drawing/2014/main" id="{8E72CE01-DB02-49F0-2596-0DDC313B1B4E}"/>
              </a:ext>
            </a:extLst>
          </p:cNvPr>
          <p:cNvSpPr/>
          <p:nvPr/>
        </p:nvSpPr>
        <p:spPr>
          <a:xfrm>
            <a:off x="246845" y="1702613"/>
            <a:ext cx="4158573" cy="4336121"/>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Tx/>
              <a:buChar char="-"/>
            </a:pPr>
            <a:r>
              <a:rPr lang="fr-FR" sz="2800" b="1" dirty="0">
                <a:solidFill>
                  <a:srgbClr val="0070C0"/>
                </a:solidFill>
                <a:latin typeface="Aptos" panose="020B0004020202020204" pitchFamily="34" charset="0"/>
              </a:rPr>
              <a:t>J’écris les mots du vocabulaire, p25;</a:t>
            </a:r>
          </a:p>
          <a:p>
            <a:pPr marL="457200" indent="-457200">
              <a:buFontTx/>
              <a:buChar char="-"/>
            </a:pPr>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relis: 2- 3- </a:t>
            </a:r>
            <a:r>
              <a:rPr lang="fr-FR" sz="2800" b="1">
                <a:solidFill>
                  <a:srgbClr val="0070C0"/>
                </a:solidFill>
                <a:latin typeface="Aptos" panose="020B0004020202020204" pitchFamily="34" charset="0"/>
              </a:rPr>
              <a:t>4 p </a:t>
            </a:r>
            <a:r>
              <a:rPr lang="fr-FR" sz="2800" b="1" dirty="0">
                <a:solidFill>
                  <a:srgbClr val="0070C0"/>
                </a:solidFill>
                <a:latin typeface="Aptos" panose="020B0004020202020204" pitchFamily="34" charset="0"/>
              </a:rPr>
              <a:t>32; </a:t>
            </a:r>
          </a:p>
          <a:p>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recopie: 4 p32.</a:t>
            </a:r>
          </a:p>
        </p:txBody>
      </p:sp>
      <p:pic>
        <p:nvPicPr>
          <p:cNvPr id="3" name="Image 2">
            <a:extLst>
              <a:ext uri="{FF2B5EF4-FFF2-40B4-BE49-F238E27FC236}">
                <a16:creationId xmlns:a16="http://schemas.microsoft.com/office/drawing/2014/main" id="{EA38DB95-E9DB-6B19-28A1-2FC13D15C1B9}"/>
              </a:ext>
            </a:extLst>
          </p:cNvPr>
          <p:cNvPicPr>
            <a:picLocks noChangeAspect="1"/>
          </p:cNvPicPr>
          <p:nvPr/>
        </p:nvPicPr>
        <p:blipFill>
          <a:blip r:embed="rId5"/>
          <a:stretch>
            <a:fillRect/>
          </a:stretch>
        </p:blipFill>
        <p:spPr>
          <a:xfrm>
            <a:off x="5469647" y="953257"/>
            <a:ext cx="3394133" cy="5448772"/>
          </a:xfrm>
          <a:prstGeom prst="rect">
            <a:avLst/>
          </a:prstGeom>
          <a:ln w="19050">
            <a:solidFill>
              <a:schemeClr val="tx1"/>
            </a:solidFill>
          </a:ln>
        </p:spPr>
      </p:pic>
    </p:spTree>
    <p:extLst>
      <p:ext uri="{BB962C8B-B14F-4D97-AF65-F5344CB8AC3E}">
        <p14:creationId xmlns:p14="http://schemas.microsoft.com/office/powerpoint/2010/main" val="294154604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8D693-40C6-6C5B-C603-18D31176247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8FF99CC-6B66-1D41-C874-2FFCE2A02711}"/>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A41C371-95CF-9FA8-8A10-A3935A4A1959}"/>
              </a:ext>
            </a:extLst>
          </p:cNvPr>
          <p:cNvSpPr txBox="1"/>
          <p:nvPr/>
        </p:nvSpPr>
        <p:spPr>
          <a:xfrm>
            <a:off x="716226" y="644553"/>
            <a:ext cx="7711551" cy="718145"/>
          </a:xfrm>
          <a:prstGeom prst="rect">
            <a:avLst/>
          </a:prstGeom>
        </p:spPr>
        <p:txBody>
          <a:bodyPr lIns="0" tIns="0" rIns="0" bIns="0" rtlCol="0" anchor="t">
            <a:spAutoFit/>
          </a:bodyPr>
          <a:lstStyle/>
          <a:p>
            <a:pPr algn="ctr" defTabSz="342934">
              <a:lnSpc>
                <a:spcPts val="5550"/>
              </a:lnSpc>
            </a:pPr>
            <a:r>
              <a:rPr lang="fr-FR" sz="4800" b="1" dirty="0">
                <a:solidFill>
                  <a:srgbClr val="106585"/>
                </a:solidFill>
                <a:latin typeface="Microsoft Uighur" panose="02000000000000000000" pitchFamily="2" charset="-78"/>
                <a:cs typeface="Microsoft Uighur" panose="02000000000000000000" pitchFamily="2" charset="-78"/>
              </a:rPr>
              <a:t>Jeux</a:t>
            </a:r>
          </a:p>
        </p:txBody>
      </p:sp>
      <p:sp>
        <p:nvSpPr>
          <p:cNvPr id="8" name="TextBox 8">
            <a:extLst>
              <a:ext uri="{FF2B5EF4-FFF2-40B4-BE49-F238E27FC236}">
                <a16:creationId xmlns:a16="http://schemas.microsoft.com/office/drawing/2014/main" id="{0F53298B-E84D-967D-8EA5-3DDB8E09A608}"/>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F558AC15-EA6C-573B-667D-44A3D74786A2}"/>
              </a:ext>
            </a:extLst>
          </p:cNvPr>
          <p:cNvSpPr/>
          <p:nvPr/>
        </p:nvSpPr>
        <p:spPr>
          <a:xfrm>
            <a:off x="373627" y="1691149"/>
            <a:ext cx="8337755" cy="3094218"/>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6E6286FE-0F88-995E-B4E2-5B417FD4ED29}"/>
              </a:ext>
            </a:extLst>
          </p:cNvPr>
          <p:cNvSpPr txBox="1"/>
          <p:nvPr/>
        </p:nvSpPr>
        <p:spPr>
          <a:xfrm>
            <a:off x="1554799" y="2253731"/>
            <a:ext cx="6407353" cy="677108"/>
          </a:xfrm>
          <a:prstGeom prst="rect">
            <a:avLst/>
          </a:prstGeom>
        </p:spPr>
        <p:txBody>
          <a:bodyPr wrap="square" lIns="0" tIns="0" rIns="0" bIns="0" rtlCol="0" anchor="t">
            <a:spAutoFit/>
          </a:bodyPr>
          <a:lstStyle/>
          <a:p>
            <a:pPr algn="ctr" defTabSz="342934">
              <a:lnSpc>
                <a:spcPts val="5550"/>
              </a:lnSpc>
            </a:pPr>
            <a:r>
              <a:rPr lang="fr-FR" sz="3600" b="1" dirty="0">
                <a:solidFill>
                  <a:srgbClr val="106585"/>
                </a:solidFill>
                <a:latin typeface="Microsoft Uighur" panose="02000000000000000000" pitchFamily="2" charset="-78"/>
                <a:cs typeface="Microsoft Uighur" panose="02000000000000000000" pitchFamily="2" charset="-78"/>
              </a:rPr>
              <a:t>Panier des mots avec graphèmes complexes </a:t>
            </a:r>
            <a:endParaRPr lang="fr-FR" sz="2800" b="1" dirty="0">
              <a:solidFill>
                <a:srgbClr val="204550"/>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A50E7549-DADD-9EFF-7CF8-6779DC37DEF6}"/>
              </a:ext>
            </a:extLst>
          </p:cNvPr>
          <p:cNvPicPr>
            <a:picLocks noChangeAspect="1"/>
          </p:cNvPicPr>
          <p:nvPr/>
        </p:nvPicPr>
        <p:blipFill>
          <a:blip r:embed="rId3"/>
          <a:stretch>
            <a:fillRect/>
          </a:stretch>
        </p:blipFill>
        <p:spPr>
          <a:xfrm>
            <a:off x="4165738" y="3066098"/>
            <a:ext cx="1269719" cy="1552964"/>
          </a:xfrm>
          <a:prstGeom prst="rect">
            <a:avLst/>
          </a:prstGeom>
        </p:spPr>
      </p:pic>
    </p:spTree>
    <p:extLst>
      <p:ext uri="{BB962C8B-B14F-4D97-AF65-F5344CB8AC3E}">
        <p14:creationId xmlns:p14="http://schemas.microsoft.com/office/powerpoint/2010/main" val="18719281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167149" y="324001"/>
            <a:ext cx="8799870" cy="639143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211628" y="1"/>
            <a:ext cx="9254029" cy="324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lumMod val="75000"/>
                    </a:schemeClr>
                  </a:solidFill>
                  <a:latin typeface="Dosis" pitchFamily="2" charset="0"/>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Dosis" pitchFamily="2" charset="0"/>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74644" y="541461"/>
            <a:ext cx="380091" cy="336129"/>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761084" y="415925"/>
            <a:ext cx="8008275" cy="584775"/>
          </a:xfrm>
          <a:prstGeom prst="rect">
            <a:avLst/>
          </a:prstGeom>
          <a:noFill/>
        </p:spPr>
        <p:txBody>
          <a:bodyPr wrap="square">
            <a:spAutoFit/>
          </a:bodyPr>
          <a:lstStyle/>
          <a:p>
            <a:pPr defTabSz="304815">
              <a:defRPr/>
            </a:pPr>
            <a:r>
              <a:rPr lang="fr-FR" sz="16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jouer au jeu du panier .</a:t>
            </a:r>
          </a:p>
          <a:p>
            <a:pPr defTabSz="304815">
              <a:defRPr/>
            </a:pPr>
            <a:r>
              <a:rPr lang="fr-FR" sz="16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L’enseignant(e) explique les règles du jeu selon la fiche descriptive du jeu. </a:t>
            </a: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4BD8D5-B5FB-5C5F-0E3F-44B07B4C65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6055" y="2423737"/>
            <a:ext cx="3658334" cy="3658334"/>
          </a:xfrm>
          <a:prstGeom prst="rect">
            <a:avLst/>
          </a:prstGeom>
        </p:spPr>
      </p:pic>
    </p:spTree>
    <p:extLst>
      <p:ext uri="{BB962C8B-B14F-4D97-AF65-F5344CB8AC3E}">
        <p14:creationId xmlns:p14="http://schemas.microsoft.com/office/powerpoint/2010/main" val="41109839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101600" y="262603"/>
            <a:ext cx="8934623" cy="6452829"/>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211628" y="1"/>
            <a:ext cx="9254029" cy="326039"/>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lumMod val="75000"/>
                    </a:schemeClr>
                  </a:solidFill>
                  <a:latin typeface="Dosis" pitchFamily="2" charset="0"/>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Dosis" pitchFamily="2" charset="0"/>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064" y="263735"/>
            <a:ext cx="380091" cy="336129"/>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353962" y="431800"/>
            <a:ext cx="8658172" cy="800219"/>
          </a:xfrm>
          <a:prstGeom prst="rect">
            <a:avLst/>
          </a:prstGeom>
          <a:noFill/>
        </p:spPr>
        <p:txBody>
          <a:bodyPr wrap="square">
            <a:spAutoFit/>
          </a:bodyPr>
          <a:lstStyle/>
          <a:p>
            <a:pPr defTabSz="304815">
              <a:defRPr/>
            </a:pPr>
            <a:r>
              <a:rPr lang="fr-FR" sz="14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Maintenant, on va commencer le jeu.</a:t>
            </a:r>
          </a:p>
          <a:p>
            <a:pPr defTabSz="304815">
              <a:defRPr/>
            </a:pPr>
            <a:r>
              <a:rPr lang="fr-FR" sz="1867"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1333"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 e )  annonce le début  du jeu et au signal l’élève qui a le panier à la main  prend une carte et la lit et la montre aux autres . Après validation de la lecture tout le monde lit  en écho. Ensuite le signal est repris, le panier  circule.</a:t>
            </a:r>
            <a:endParaRPr lang="fr-FR" sz="16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A4A1ED72-AE0B-1A09-E77B-F174740DD5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8367" y="2212259"/>
            <a:ext cx="3909141" cy="3909141"/>
          </a:xfrm>
          <a:prstGeom prst="rect">
            <a:avLst/>
          </a:prstGeom>
        </p:spPr>
      </p:pic>
    </p:spTree>
    <p:extLst>
      <p:ext uri="{BB962C8B-B14F-4D97-AF65-F5344CB8AC3E}">
        <p14:creationId xmlns:p14="http://schemas.microsoft.com/office/powerpoint/2010/main" val="147860033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216311" y="324001"/>
            <a:ext cx="8750708" cy="625459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211628" y="1"/>
            <a:ext cx="9254029" cy="324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774269" y="1905000"/>
            <a:ext cx="6947643" cy="3346450"/>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35"/>
              <a:endParaRPr lang="fr-MA" sz="450"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8" y="2474893"/>
              <a:ext cx="4344976" cy="1727753"/>
            </a:xfrm>
            <a:prstGeom prst="rect">
              <a:avLst/>
            </a:prstGeom>
            <a:noFill/>
          </p:spPr>
          <p:txBody>
            <a:bodyPr wrap="square" rtlCol="0">
              <a:spAutoFit/>
            </a:bodyPr>
            <a:lstStyle/>
            <a:p>
              <a:pPr algn="ctr" defTabSz="228635"/>
              <a:endParaRPr lang="fr-MA" sz="1600" b="1" dirty="0">
                <a:solidFill>
                  <a:srgbClr val="215968"/>
                </a:solidFill>
                <a:latin typeface="Dosis" pitchFamily="2" charset="0"/>
              </a:endParaRPr>
            </a:p>
            <a:p>
              <a:pPr algn="ctr" defTabSz="228635"/>
              <a:r>
                <a:rPr lang="fr-MA" sz="1600" b="1" dirty="0">
                  <a:solidFill>
                    <a:srgbClr val="215968"/>
                  </a:solidFill>
                  <a:latin typeface="Dosis" pitchFamily="2" charset="0"/>
                </a:rPr>
                <a:t>La séance d’aujourd’hui est terminée</a:t>
              </a:r>
            </a:p>
            <a:p>
              <a:pPr algn="ctr" defTabSz="228635"/>
              <a:r>
                <a:rPr lang="fr-MA" sz="1600" b="1" dirty="0">
                  <a:solidFill>
                    <a:srgbClr val="215968"/>
                  </a:solidFill>
                  <a:latin typeface="Dosis" pitchFamily="2" charset="0"/>
                </a:rPr>
                <a:t> </a:t>
              </a:r>
            </a:p>
            <a:p>
              <a:pPr algn="ctr" defTabSz="228635"/>
              <a:r>
                <a:rPr lang="fr-MA" sz="1600" b="1">
                  <a:solidFill>
                    <a:srgbClr val="215968"/>
                  </a:solidFill>
                  <a:latin typeface="Dosis" pitchFamily="2" charset="0"/>
                </a:rPr>
                <a:t>À  </a:t>
              </a:r>
              <a:r>
                <a:rPr lang="fr-MA" sz="1600" b="1" dirty="0">
                  <a:solidFill>
                    <a:srgbClr val="215968"/>
                  </a:solidFill>
                  <a:latin typeface="Dosis" pitchFamily="2" charset="0"/>
                </a:rPr>
                <a:t>demain ! </a:t>
              </a:r>
            </a:p>
            <a:p>
              <a:pPr marL="171472" indent="-171472" defTabSz="228635">
                <a:buFontTx/>
                <a:buChar char="-"/>
              </a:pPr>
              <a:endParaRPr lang="fr-MA" sz="16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3" name="Freeform 23">
            <a:extLst>
              <a:ext uri="{FF2B5EF4-FFF2-40B4-BE49-F238E27FC236}">
                <a16:creationId xmlns:a16="http://schemas.microsoft.com/office/drawing/2014/main" id="{3FDAD11B-98B7-8017-F5F4-112ACA7F5F0E}"/>
              </a:ext>
            </a:extLst>
          </p:cNvPr>
          <p:cNvSpPr/>
          <p:nvPr/>
        </p:nvSpPr>
        <p:spPr>
          <a:xfrm>
            <a:off x="8629651" y="905693"/>
            <a:ext cx="475433" cy="475433"/>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23"/>
            <a:endParaRPr lang="fr-FR" sz="90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1426746" y="1204402"/>
            <a:ext cx="4012070" cy="792317"/>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endParaRPr lang="fr-FR" sz="90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288792" y="228600"/>
            <a:ext cx="8566416" cy="5723708"/>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endParaRPr lang="fr-FR" sz="14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23"/>
              <a:endParaRPr lang="fr-MA" sz="350"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685802" y="1477130"/>
            <a:ext cx="7560963" cy="830997"/>
          </a:xfrm>
          <a:prstGeom prst="rect">
            <a:avLst/>
          </a:prstGeom>
          <a:noFill/>
        </p:spPr>
        <p:txBody>
          <a:bodyPr wrap="square">
            <a:spAutoFit/>
          </a:bodyPr>
          <a:lstStyle/>
          <a:p>
            <a:pPr algn="ct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1416610" y="2466378"/>
            <a:ext cx="6310782" cy="1604977"/>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11">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427684"/>
              </a:xfrm>
              <a:prstGeom prst="rect">
                <a:avLst/>
              </a:prstGeom>
              <a:noFill/>
            </p:spPr>
            <p:txBody>
              <a:bodyPr wrap="square" rtlCol="0">
                <a:spAutoFit/>
              </a:bodyPr>
              <a:lstStyle/>
              <a:p>
                <a:pPr marL="171459" indent="-171459" defTabSz="457223">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Comprendre et produire </a:t>
                </a:r>
                <a:r>
                  <a:rPr lang="fr-FR" sz="2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11">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427684"/>
              </a:xfrm>
              <a:prstGeom prst="rect">
                <a:avLst/>
              </a:prstGeom>
              <a:noFill/>
            </p:spPr>
            <p:txBody>
              <a:bodyPr wrap="square" rtlCol="0">
                <a:spAutoFit/>
              </a:bodyPr>
              <a:lstStyle/>
              <a:p>
                <a:pPr marL="171459" indent="-171459" defTabSz="457223">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Lire et écrire </a:t>
                </a:r>
                <a:r>
                  <a:rPr lang="fr-FR" sz="2000" b="1" dirty="0">
                    <a:solidFill>
                      <a:srgbClr val="4F81BD"/>
                    </a:solidFill>
                    <a:latin typeface="Microsoft Uighur" panose="02000000000000000000" pitchFamily="2" charset="-78"/>
                    <a:cs typeface="Microsoft Uighur" panose="02000000000000000000" pitchFamily="2" charset="-78"/>
                  </a:rPr>
                  <a:t>les graphèmes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1830623" y="4624348"/>
            <a:ext cx="6799027" cy="830997"/>
          </a:xfrm>
          <a:prstGeom prst="rect">
            <a:avLst/>
          </a:prstGeom>
          <a:noFill/>
        </p:spPr>
        <p:txBody>
          <a:bodyPr wrap="square">
            <a:spAutoFit/>
          </a:bodyPr>
          <a:lstStyle/>
          <a:p>
            <a:pP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Sinon, pourquoi ? </a:t>
            </a:r>
          </a:p>
          <a:p>
            <a:pP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734951" y="4638923"/>
            <a:ext cx="870375" cy="927451"/>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228635">
              <a:defRPr/>
            </a:pPr>
            <a:endParaRPr lang="fr-MA" sz="30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857A3-E998-69F7-F5F7-A301ADF12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0DF9E5A-6C1E-ABFB-53F4-8CAD013C4C00}"/>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AD671ED-0BF0-DC82-96D4-753DF5DF7782}"/>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6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4D2CD961-C57B-0CFE-2483-036EF5BE5E1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4C107880-BFE9-EC53-4D83-ECC9F9DFB0CB}"/>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E5C232B9-392E-E8AD-1916-700AA0BCED0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B6ACBC09-B1BF-C6D5-5263-AEE8690A5773}"/>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Observez l’image et écrivez le mot. </a:t>
            </a:r>
          </a:p>
          <a:p>
            <a:pPr marL="0" lvl="1" defTabSz="457246">
              <a:lnSpc>
                <a:spcPts val="2011"/>
              </a:lnSpc>
              <a:spcBef>
                <a:spcPct val="0"/>
              </a:spcBef>
            </a:pPr>
            <a:r>
              <a:rPr lang="fr-FR" sz="1500" b="1" dirty="0">
                <a:solidFill>
                  <a:prstClr val="white">
                    <a:lumMod val="65000"/>
                  </a:prstClr>
                </a:solidFill>
                <a:latin typeface="Dosis" pitchFamily="2" charset="0"/>
              </a:rPr>
              <a:t>Levez les ardoises .</a:t>
            </a:r>
          </a:p>
        </p:txBody>
      </p:sp>
      <p:pic>
        <p:nvPicPr>
          <p:cNvPr id="5" name="Image 4">
            <a:extLst>
              <a:ext uri="{FF2B5EF4-FFF2-40B4-BE49-F238E27FC236}">
                <a16:creationId xmlns:a16="http://schemas.microsoft.com/office/drawing/2014/main" id="{4C4B9AFA-2D59-6531-E1B0-D13CFC24EB1C}"/>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276337" y="47143"/>
            <a:ext cx="1750679" cy="1353513"/>
          </a:xfrm>
          <a:prstGeom prst="rect">
            <a:avLst/>
          </a:prstGeom>
        </p:spPr>
      </p:pic>
      <p:pic>
        <p:nvPicPr>
          <p:cNvPr id="6" name="Image 5">
            <a:extLst>
              <a:ext uri="{FF2B5EF4-FFF2-40B4-BE49-F238E27FC236}">
                <a16:creationId xmlns:a16="http://schemas.microsoft.com/office/drawing/2014/main" id="{AF644C41-7EC8-85DD-9355-3A1768B28C6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78600" y="2115668"/>
            <a:ext cx="3431627" cy="3166553"/>
          </a:xfrm>
          <a:prstGeom prst="rect">
            <a:avLst/>
          </a:prstGeom>
        </p:spPr>
      </p:pic>
    </p:spTree>
    <p:extLst>
      <p:ext uri="{BB962C8B-B14F-4D97-AF65-F5344CB8AC3E}">
        <p14:creationId xmlns:p14="http://schemas.microsoft.com/office/powerpoint/2010/main" val="321693598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1143000" y="857250"/>
            <a:ext cx="699135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675"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1323975" y="1549561"/>
            <a:ext cx="6810375" cy="3665838"/>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257201"/>
            <a:r>
              <a:rPr lang="fr-MA" sz="1600" b="1" dirty="0">
                <a:latin typeface="Dosis" pitchFamily="2" charset="0"/>
              </a:rPr>
              <a:t>Objectifs de l’activité:</a:t>
            </a:r>
          </a:p>
          <a:p>
            <a:pPr defTabSz="257201"/>
            <a:r>
              <a:rPr lang="fr-FR" sz="1200" dirty="0">
                <a:latin typeface="Dosis" pitchFamily="2" charset="0"/>
              </a:rPr>
              <a:t>Lire des mots avec les graphèmes complexes présentés.</a:t>
            </a:r>
          </a:p>
          <a:p>
            <a:pPr defTabSz="257201"/>
            <a:r>
              <a:rPr lang="fr-MA" sz="1600" b="1" dirty="0">
                <a:latin typeface="Dosis" pitchFamily="2" charset="0"/>
              </a:rPr>
              <a:t>Les outils: </a:t>
            </a:r>
            <a:r>
              <a:rPr lang="fr-MA" sz="1200" dirty="0">
                <a:latin typeface="Dosis" pitchFamily="2" charset="0"/>
              </a:rPr>
              <a:t>un petit panier, cartes des graphèmes et des mots, objet pour faire le signal.</a:t>
            </a:r>
          </a:p>
          <a:p>
            <a:pPr defTabSz="257201"/>
            <a:r>
              <a:rPr lang="fr-MA" sz="1600" b="1" dirty="0">
                <a:latin typeface="Dosis" pitchFamily="2" charset="0"/>
              </a:rPr>
              <a:t>La durée: </a:t>
            </a:r>
            <a:r>
              <a:rPr lang="fr-MA" sz="1200" b="1" dirty="0">
                <a:solidFill>
                  <a:prstClr val="black">
                    <a:hueOff val="0"/>
                    <a:satOff val="0"/>
                    <a:lumOff val="0"/>
                    <a:alphaOff val="0"/>
                  </a:prstClr>
                </a:solidFill>
                <a:latin typeface="Dosis" pitchFamily="2" charset="0"/>
                <a:cs typeface="Arial" panose="020B0604020202020204" pitchFamily="34" charset="0"/>
              </a:rPr>
              <a:t>10 min</a:t>
            </a:r>
          </a:p>
          <a:p>
            <a:pPr defTabSz="257201"/>
            <a:r>
              <a:rPr lang="fr-MA" sz="1600" b="1" dirty="0">
                <a:latin typeface="Dosis" pitchFamily="2" charset="0"/>
              </a:rPr>
              <a:t>Les étapes de l’activité:</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Dans un petit panier, L’enseignant(e) met un ensemble de cartes contenant des mots avec les  graphèmes présentés pendant la séance. Il les présente l’une après l’autre aux apprenants </a:t>
            </a:r>
            <a:r>
              <a:rPr lang="fr-MA" sz="1200" b="1" dirty="0">
                <a:solidFill>
                  <a:prstClr val="black">
                    <a:hueOff val="0"/>
                    <a:satOff val="0"/>
                    <a:lumOff val="0"/>
                    <a:alphaOff val="0"/>
                  </a:prstClr>
                </a:solidFill>
                <a:latin typeface="Dosis" pitchFamily="2" charset="0"/>
                <a:cs typeface="Arial" panose="020B0604020202020204" pitchFamily="34" charset="0"/>
              </a:rPr>
              <a:t>sans les lire;</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Les apprenants s’assoient  en cercle (ou restent à leur places) et  au signal (musique ou applaudissement),  ils font passer le panier;</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Une fois le signal (musique ou applaudissement) s’arrête , l’apprenant qui a le panier pioche une seule carte sans regarder dans le panier, il lit et la montre aux autres. Après validation de sa lecture, les élèves  répètent en écho. Ensuite le panier continue de circuler; le jeu continue jusqu’à la lecture de toutes les cartes du panier. Encourager tous les élèves pour leurs progrès. </a:t>
            </a:r>
          </a:p>
          <a:p>
            <a:pPr>
              <a:lnSpc>
                <a:spcPct val="107000"/>
              </a:lnSpc>
              <a:spcAft>
                <a:spcPts val="400"/>
              </a:spcAft>
              <a:defRPr/>
            </a:pPr>
            <a:r>
              <a:rPr lang="fr-MA" sz="1000" b="1" dirty="0">
                <a:solidFill>
                  <a:prstClr val="black">
                    <a:hueOff val="0"/>
                    <a:satOff val="0"/>
                    <a:lumOff val="0"/>
                    <a:alphaOff val="0"/>
                  </a:prstClr>
                </a:solidFill>
                <a:latin typeface="Dosis" pitchFamily="2" charset="0"/>
                <a:cs typeface="Arial" panose="020B0604020202020204" pitchFamily="34" charset="0"/>
              </a:rPr>
              <a:t>Remarques</a:t>
            </a:r>
            <a:r>
              <a:rPr lang="fr-MA" sz="1200" dirty="0">
                <a:solidFill>
                  <a:prstClr val="black">
                    <a:hueOff val="0"/>
                    <a:satOff val="0"/>
                    <a:lumOff val="0"/>
                    <a:alphaOff val="0"/>
                  </a:prstClr>
                </a:solidFill>
                <a:latin typeface="Dosis" pitchFamily="2" charset="0"/>
                <a:cs typeface="Arial" panose="020B0604020202020204" pitchFamily="34" charset="0"/>
              </a:rPr>
              <a:t>: </a:t>
            </a:r>
          </a:p>
          <a:p>
            <a:pPr marL="171458" indent="-171458">
              <a:lnSpc>
                <a:spcPct val="107000"/>
              </a:lnSpc>
              <a:spcAft>
                <a:spcPts val="400"/>
              </a:spcAft>
              <a:buFont typeface="Wingdings" panose="05000000000000000000" pitchFamily="2" charset="2"/>
              <a:buChar char="§"/>
              <a:defRPr/>
            </a:pPr>
            <a:r>
              <a:rPr lang="fr-MA" sz="1000" dirty="0">
                <a:solidFill>
                  <a:prstClr val="black">
                    <a:hueOff val="0"/>
                    <a:satOff val="0"/>
                    <a:lumOff val="0"/>
                    <a:alphaOff val="0"/>
                  </a:prstClr>
                </a:solidFill>
                <a:latin typeface="Dosis" pitchFamily="2" charset="0"/>
                <a:cs typeface="Arial" panose="020B0604020202020204" pitchFamily="34" charset="0"/>
              </a:rPr>
              <a:t>Plus tard,  on demande aux apprenants au fur et à mesure de produire un mot contenant un graphème pioché;</a:t>
            </a:r>
          </a:p>
          <a:p>
            <a:pPr marL="171458" indent="-171458">
              <a:lnSpc>
                <a:spcPct val="107000"/>
              </a:lnSpc>
              <a:spcAft>
                <a:spcPts val="400"/>
              </a:spcAft>
              <a:buFont typeface="Wingdings" panose="05000000000000000000" pitchFamily="2" charset="2"/>
              <a:buChar char="§"/>
              <a:defRPr/>
            </a:pPr>
            <a:r>
              <a:rPr lang="fr-FR" sz="1000" dirty="0">
                <a:solidFill>
                  <a:prstClr val="black">
                    <a:hueOff val="0"/>
                    <a:satOff val="0"/>
                    <a:lumOff val="0"/>
                    <a:alphaOff val="0"/>
                  </a:prstClr>
                </a:solidFill>
                <a:latin typeface="Dosis" pitchFamily="2" charset="0"/>
                <a:cs typeface="Arial" panose="020B0604020202020204" pitchFamily="34" charset="0"/>
              </a:rPr>
              <a:t>À la fin de chaque séance, le panier sera complété par les nouveaux graphèmes et mots appris, tandis que les cartes de graphèmes et de mots déjà maîtrisés et ne présentant plus de difficulté, seront retirées.</a:t>
            </a:r>
          </a:p>
        </p:txBody>
      </p:sp>
      <p:sp>
        <p:nvSpPr>
          <p:cNvPr id="14" name="Titre 1">
            <a:extLst>
              <a:ext uri="{FF2B5EF4-FFF2-40B4-BE49-F238E27FC236}">
                <a16:creationId xmlns:a16="http://schemas.microsoft.com/office/drawing/2014/main" id="{6A734DF0-1CE7-BB68-0E1B-69D71E3AB580}"/>
              </a:ext>
            </a:extLst>
          </p:cNvPr>
          <p:cNvSpPr txBox="1">
            <a:spLocks/>
          </p:cNvSpPr>
          <p:nvPr/>
        </p:nvSpPr>
        <p:spPr>
          <a:xfrm>
            <a:off x="2857500" y="948049"/>
            <a:ext cx="2933700" cy="499925"/>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45720" tIns="22860" rIns="45720" bIns="2286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457223" rtl="1">
              <a:lnSpc>
                <a:spcPct val="100000"/>
              </a:lnSpc>
              <a:spcBef>
                <a:spcPts val="0"/>
              </a:spcBef>
              <a:defRPr/>
            </a:pPr>
            <a:r>
              <a:rPr lang="fr-FR" sz="2400" b="1" dirty="0">
                <a:solidFill>
                  <a:prstClr val="black"/>
                </a:solidFill>
                <a:latin typeface="Calibri" panose="020F0502020204030204"/>
              </a:rPr>
              <a:t>Jeu du panier</a:t>
            </a:r>
            <a:r>
              <a:rPr lang="fr-FR" sz="2400" dirty="0">
                <a:solidFill>
                  <a:prstClr val="black"/>
                </a:solidFill>
                <a:latin typeface="Calibri" panose="020F0502020204030204"/>
              </a:rPr>
              <a:t> </a:t>
            </a:r>
            <a:r>
              <a:rPr lang="ar-MA" sz="2400" dirty="0">
                <a:solidFill>
                  <a:prstClr val="black"/>
                </a:solidFill>
                <a:latin typeface="Calibri" panose="020F0502020204030204"/>
                <a:cs typeface="Arial" panose="020B0604020202020204" pitchFamily="34" charset="0"/>
              </a:rPr>
              <a:t> </a:t>
            </a:r>
            <a:endParaRPr lang="fr-FR" sz="2400" dirty="0">
              <a:solidFill>
                <a:prstClr val="black"/>
              </a:solidFill>
              <a:latin typeface="Calibri" panose="020F0502020204030204"/>
            </a:endParaRPr>
          </a:p>
        </p:txBody>
      </p:sp>
      <p:pic>
        <p:nvPicPr>
          <p:cNvPr id="2" name="Image 1">
            <a:extLst>
              <a:ext uri="{FF2B5EF4-FFF2-40B4-BE49-F238E27FC236}">
                <a16:creationId xmlns:a16="http://schemas.microsoft.com/office/drawing/2014/main" id="{621B2603-9C8C-420F-CB85-D54EAE499F4B}"/>
              </a:ext>
            </a:extLst>
          </p:cNvPr>
          <p:cNvPicPr>
            <a:picLocks noChangeAspect="1"/>
          </p:cNvPicPr>
          <p:nvPr/>
        </p:nvPicPr>
        <p:blipFill>
          <a:blip r:embed="rId4"/>
          <a:stretch>
            <a:fillRect/>
          </a:stretch>
        </p:blipFill>
        <p:spPr>
          <a:xfrm>
            <a:off x="6774531" y="967199"/>
            <a:ext cx="952289" cy="1164723"/>
          </a:xfrm>
          <a:prstGeom prst="rect">
            <a:avLst/>
          </a:prstGeom>
        </p:spPr>
      </p:pic>
    </p:spTree>
    <p:extLst>
      <p:ext uri="{BB962C8B-B14F-4D97-AF65-F5344CB8AC3E}">
        <p14:creationId xmlns:p14="http://schemas.microsoft.com/office/powerpoint/2010/main" val="3854831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23057-839B-F976-ADFA-DDFC72CDDF5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A449D7B-AE0B-6208-39AC-D909386FCC3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1C8A0B2D-E5B0-EC88-D1E0-AE017F4E5AC5}"/>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A4EDD528-BEC2-D391-4346-4D58B82B517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F9C9342-5CAF-48E5-9B8E-8CD6EC9B272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E3F692BA-8E45-04A7-3227-E9889D3BAA4E}"/>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ADCE0C61-7A72-6033-9355-5A518FA5CBF6}"/>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ED5508FB-C21E-5AD7-7E5D-2A5C75C5715F}"/>
              </a:ext>
            </a:extLst>
          </p:cNvPr>
          <p:cNvSpPr txBox="1"/>
          <p:nvPr/>
        </p:nvSpPr>
        <p:spPr>
          <a:xfrm>
            <a:off x="1009807" y="319461"/>
            <a:ext cx="6629858" cy="58445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 </a:t>
            </a:r>
            <a:r>
              <a:rPr lang="fr-FR" sz="1500" b="1" dirty="0" err="1">
                <a:solidFill>
                  <a:prstClr val="white">
                    <a:lumMod val="65000"/>
                  </a:prstClr>
                </a:solidFill>
                <a:latin typeface="Dosis" pitchFamily="2" charset="0"/>
              </a:rPr>
              <a:t>mou-ton</a:t>
            </a:r>
            <a:r>
              <a:rPr lang="fr-FR" sz="1500" b="1" dirty="0">
                <a:solidFill>
                  <a:prstClr val="white">
                    <a:lumMod val="65000"/>
                  </a:prstClr>
                </a:solidFill>
                <a:latin typeface="Dosis" pitchFamily="2" charset="0"/>
              </a:rPr>
              <a:t>. Le mouton. Corrigez..</a:t>
            </a:r>
          </a:p>
          <a:p>
            <a:pPr marL="0" lvl="1" defTabSz="457246">
              <a:lnSpc>
                <a:spcPts val="2011"/>
              </a:lnSpc>
              <a:spcBef>
                <a:spcPct val="0"/>
              </a:spcBef>
              <a:defRPr/>
            </a:pPr>
            <a:endParaRPr lang="fr-FR" sz="1500" b="1" dirty="0">
              <a:solidFill>
                <a:prstClr val="white">
                  <a:lumMod val="65000"/>
                </a:prstClr>
              </a:solidFill>
              <a:latin typeface="Dosis" pitchFamily="2" charset="0"/>
            </a:endParaRPr>
          </a:p>
        </p:txBody>
      </p:sp>
      <p:sp>
        <p:nvSpPr>
          <p:cNvPr id="9" name="ZoneTexte 8">
            <a:extLst>
              <a:ext uri="{FF2B5EF4-FFF2-40B4-BE49-F238E27FC236}">
                <a16:creationId xmlns:a16="http://schemas.microsoft.com/office/drawing/2014/main" id="{BC015A05-61EA-3566-B671-F7C44EA89EE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Le mouton</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1017681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F7FB5-9FCB-0DC0-BDF9-77CEED533A2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2E5E0F0-6F6C-7C4F-6807-22A74C90DF01}"/>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5482D1F-C16F-5863-1F9C-03F8A231A8BD}"/>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6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144EA1BB-DF75-3312-5D44-39841E07C285}"/>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36FD4F6C-76D2-CA10-E8D8-B5082C49C374}"/>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13E8855C-D1FF-A9F0-73A9-FD382DBBAA3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A85E0C13-3742-4F23-DEE3-C9491846254A}"/>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a:solidFill>
                  <a:prstClr val="white">
                    <a:lumMod val="65000"/>
                  </a:prstClr>
                </a:solidFill>
                <a:latin typeface="Dosis" pitchFamily="2" charset="0"/>
              </a:rPr>
              <a:t>Observez l’image et écrivez le mot. </a:t>
            </a:r>
          </a:p>
          <a:p>
            <a:pPr marL="0" lvl="1" defTabSz="457246">
              <a:lnSpc>
                <a:spcPts val="2011"/>
              </a:lnSpc>
              <a:spcBef>
                <a:spcPct val="0"/>
              </a:spcBef>
            </a:pPr>
            <a:r>
              <a:rPr lang="fr-FR" sz="1500" b="1">
                <a:solidFill>
                  <a:prstClr val="white">
                    <a:lumMod val="65000"/>
                  </a:prstClr>
                </a:solidFill>
                <a:latin typeface="Dosis" pitchFamily="2" charset="0"/>
              </a:rPr>
              <a:t>Levez les ardoises .</a:t>
            </a:r>
            <a:endParaRPr lang="fr-FR" sz="1500" b="1" dirty="0">
              <a:solidFill>
                <a:prstClr val="white">
                  <a:lumMod val="65000"/>
                </a:prstClr>
              </a:solidFill>
              <a:latin typeface="Dosis" pitchFamily="2" charset="0"/>
            </a:endParaRPr>
          </a:p>
        </p:txBody>
      </p:sp>
      <p:pic>
        <p:nvPicPr>
          <p:cNvPr id="5" name="Image 4">
            <a:extLst>
              <a:ext uri="{FF2B5EF4-FFF2-40B4-BE49-F238E27FC236}">
                <a16:creationId xmlns:a16="http://schemas.microsoft.com/office/drawing/2014/main" id="{37309865-2CAE-D206-84A9-F4F100611676}"/>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276337" y="47143"/>
            <a:ext cx="1750679" cy="1353513"/>
          </a:xfrm>
          <a:prstGeom prst="rect">
            <a:avLst/>
          </a:prstGeom>
        </p:spPr>
      </p:pic>
      <p:pic>
        <p:nvPicPr>
          <p:cNvPr id="6" name="Image 5">
            <a:extLst>
              <a:ext uri="{FF2B5EF4-FFF2-40B4-BE49-F238E27FC236}">
                <a16:creationId xmlns:a16="http://schemas.microsoft.com/office/drawing/2014/main" id="{FC2121AD-3E71-FE55-9CCF-BE12CF3899F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65031" y="2066519"/>
            <a:ext cx="6280962" cy="3098854"/>
          </a:xfrm>
          <a:prstGeom prst="rect">
            <a:avLst/>
          </a:prstGeom>
        </p:spPr>
      </p:pic>
    </p:spTree>
    <p:extLst>
      <p:ext uri="{BB962C8B-B14F-4D97-AF65-F5344CB8AC3E}">
        <p14:creationId xmlns:p14="http://schemas.microsoft.com/office/powerpoint/2010/main" val="36475428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B61A1-4B11-4CD1-2129-A719D40BF21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159C9E1-235E-7744-2085-45585D46E11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FA8B22DD-E2FE-2AB4-3E29-B8CE8F82771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DA9CD2F-7B3E-90E1-D646-CC10E23D310B}"/>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E5511EE-8361-F171-1455-1762A66CFB89}"/>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DFFB162D-95A3-2BA1-5D48-73A803AFCE1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DF4770DA-EBA7-9A14-7F26-F4272F01E2F4}"/>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F4C2893E-2025-0666-6AB2-3446523C8E3E}"/>
              </a:ext>
            </a:extLst>
          </p:cNvPr>
          <p:cNvSpPr txBox="1"/>
          <p:nvPr/>
        </p:nvSpPr>
        <p:spPr>
          <a:xfrm>
            <a:off x="1009807" y="319461"/>
            <a:ext cx="6629858"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a:t>
            </a:r>
            <a:r>
              <a:rPr lang="fr-FR" sz="1500" b="1" dirty="0" err="1">
                <a:solidFill>
                  <a:prstClr val="white">
                    <a:lumMod val="65000"/>
                  </a:prstClr>
                </a:solidFill>
                <a:latin typeface="Dosis" pitchFamily="2" charset="0"/>
              </a:rPr>
              <a:t>a-vion</a:t>
            </a:r>
            <a:r>
              <a:rPr lang="fr-FR" sz="1500" b="1" dirty="0">
                <a:solidFill>
                  <a:prstClr val="white">
                    <a:lumMod val="65000"/>
                  </a:prstClr>
                </a:solidFill>
                <a:latin typeface="Dosis" pitchFamily="2" charset="0"/>
              </a:rPr>
              <a:t>. Un avion Corrigez.</a:t>
            </a:r>
          </a:p>
        </p:txBody>
      </p:sp>
      <p:sp>
        <p:nvSpPr>
          <p:cNvPr id="9" name="ZoneTexte 8">
            <a:extLst>
              <a:ext uri="{FF2B5EF4-FFF2-40B4-BE49-F238E27FC236}">
                <a16:creationId xmlns:a16="http://schemas.microsoft.com/office/drawing/2014/main" id="{4BAC9B02-8403-4487-1E5E-F60A7CBA158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Un avion</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6611424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83A17-9C2B-7FAD-C175-E78FDE037CC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CDA04B5-EFD6-9EEB-18AF-DB9FAC5AE6C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FBF5AE3-921C-4E59-A260-5DEE5B83940F}"/>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6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28AD700B-DD50-71C8-3692-B7B0AB9D3D86}"/>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806DA80A-6FEB-D2EE-C506-A45C9BC463AB}"/>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169FE0FC-A34D-F036-75E0-C8EE2BD6E6CF}"/>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D780C626-CBCF-8E5D-3F7E-351434FA6E77}"/>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Observez l’image et écrivez le mot. </a:t>
            </a:r>
          </a:p>
          <a:p>
            <a:pPr marL="0" lvl="1" defTabSz="457246">
              <a:lnSpc>
                <a:spcPts val="2011"/>
              </a:lnSpc>
              <a:spcBef>
                <a:spcPct val="0"/>
              </a:spcBef>
            </a:pPr>
            <a:r>
              <a:rPr lang="fr-FR" sz="1500" b="1" dirty="0">
                <a:solidFill>
                  <a:prstClr val="white">
                    <a:lumMod val="65000"/>
                  </a:prstClr>
                </a:solidFill>
                <a:latin typeface="Dosis" pitchFamily="2" charset="0"/>
              </a:rPr>
              <a:t>Levez les ardoises .</a:t>
            </a:r>
          </a:p>
        </p:txBody>
      </p:sp>
      <p:pic>
        <p:nvPicPr>
          <p:cNvPr id="5" name="Image 4">
            <a:extLst>
              <a:ext uri="{FF2B5EF4-FFF2-40B4-BE49-F238E27FC236}">
                <a16:creationId xmlns:a16="http://schemas.microsoft.com/office/drawing/2014/main" id="{F890CB11-FB69-3B8D-C34B-95C8D607C4B0}"/>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276337" y="47143"/>
            <a:ext cx="1750679" cy="1353513"/>
          </a:xfrm>
          <a:prstGeom prst="rect">
            <a:avLst/>
          </a:prstGeom>
        </p:spPr>
      </p:pic>
      <p:pic>
        <p:nvPicPr>
          <p:cNvPr id="2" name="Image 1">
            <a:extLst>
              <a:ext uri="{FF2B5EF4-FFF2-40B4-BE49-F238E27FC236}">
                <a16:creationId xmlns:a16="http://schemas.microsoft.com/office/drawing/2014/main" id="{BB1F370B-9E0E-51AD-DC8D-19304BC8E5D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35573" y="1526206"/>
            <a:ext cx="4072285" cy="4034187"/>
          </a:xfrm>
          <a:prstGeom prst="rect">
            <a:avLst/>
          </a:prstGeom>
        </p:spPr>
      </p:pic>
    </p:spTree>
    <p:extLst>
      <p:ext uri="{BB962C8B-B14F-4D97-AF65-F5344CB8AC3E}">
        <p14:creationId xmlns:p14="http://schemas.microsoft.com/office/powerpoint/2010/main" val="1154195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60AD2-6641-BEBC-69D5-11B8A150E97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3DD4E49-4042-A6B8-0C07-CDC8E9FCF27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A258BC7E-14D9-77C7-3C67-57166107E26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B0BF538-8314-952F-5D46-F3810FC9ECF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8BE6A72-67FB-73D1-4014-EDC67BAC99E0}"/>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85EF8205-7CEE-AA24-D638-D507BD13B00B}"/>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C313D7D1-B51B-BA59-18BF-2C74A737496F}"/>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9411886-38C5-8CB7-8B60-58CE9FD8C81D}"/>
              </a:ext>
            </a:extLst>
          </p:cNvPr>
          <p:cNvSpPr txBox="1"/>
          <p:nvPr/>
        </p:nvSpPr>
        <p:spPr>
          <a:xfrm>
            <a:off x="1009807" y="319462"/>
            <a:ext cx="6629858"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 Le </a:t>
            </a:r>
            <a:r>
              <a:rPr lang="fr-FR" sz="1500" b="1" dirty="0" err="1">
                <a:solidFill>
                  <a:prstClr val="white">
                    <a:lumMod val="65000"/>
                  </a:prstClr>
                </a:solidFill>
                <a:latin typeface="Dosis" pitchFamily="2" charset="0"/>
              </a:rPr>
              <a:t>pi-geon</a:t>
            </a:r>
            <a:r>
              <a:rPr lang="fr-FR" sz="1500" b="1" dirty="0">
                <a:solidFill>
                  <a:prstClr val="white">
                    <a:lumMod val="65000"/>
                  </a:prstClr>
                </a:solidFill>
                <a:latin typeface="Dosis" pitchFamily="2" charset="0"/>
              </a:rPr>
              <a:t>. Le pigeon. Corrigez. </a:t>
            </a:r>
          </a:p>
        </p:txBody>
      </p:sp>
      <p:sp>
        <p:nvSpPr>
          <p:cNvPr id="9" name="ZoneTexte 8">
            <a:extLst>
              <a:ext uri="{FF2B5EF4-FFF2-40B4-BE49-F238E27FC236}">
                <a16:creationId xmlns:a16="http://schemas.microsoft.com/office/drawing/2014/main" id="{B615C282-86E9-6556-0672-380FF15610C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Le pigeon</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27242210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FBC31-1B27-427C-39E2-C9F308D5A82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985836D-BE25-5D64-A258-FFB5DA9D1A21}"/>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675FA48-D63E-8A4B-B42A-F89CA7026486}"/>
              </a:ext>
            </a:extLst>
          </p:cNvPr>
          <p:cNvSpPr txBox="1"/>
          <p:nvPr/>
        </p:nvSpPr>
        <p:spPr>
          <a:xfrm>
            <a:off x="595946" y="648812"/>
            <a:ext cx="7711551" cy="820096"/>
          </a:xfrm>
          <a:prstGeom prst="rect">
            <a:avLst/>
          </a:prstGeom>
        </p:spPr>
        <p:txBody>
          <a:bodyPr lIns="0" tIns="0" rIns="0" bIns="0" rtlCol="0" anchor="t">
            <a:spAutoFit/>
          </a:bodyPr>
          <a:lstStyle/>
          <a:p>
            <a:pPr algn="ctr" defTabSz="457246">
              <a:lnSpc>
                <a:spcPts val="7400"/>
              </a:lnSpc>
            </a:pPr>
            <a:r>
              <a:rPr lang="en-US" sz="3200" b="1" dirty="0" err="1">
                <a:solidFill>
                  <a:srgbClr val="215968"/>
                </a:solidFill>
                <a:latin typeface="Carelia" panose="020B0604020202020204" charset="0"/>
              </a:rPr>
              <a:t>Vocabulaire</a:t>
            </a:r>
            <a:endParaRPr lang="en-US" sz="3200" b="1" dirty="0">
              <a:solidFill>
                <a:srgbClr val="215968"/>
              </a:solidFill>
              <a:latin typeface="Carelia" panose="020B0604020202020204" charset="0"/>
            </a:endParaRPr>
          </a:p>
        </p:txBody>
      </p:sp>
      <p:sp>
        <p:nvSpPr>
          <p:cNvPr id="8" name="TextBox 8">
            <a:extLst>
              <a:ext uri="{FF2B5EF4-FFF2-40B4-BE49-F238E27FC236}">
                <a16:creationId xmlns:a16="http://schemas.microsoft.com/office/drawing/2014/main" id="{B82F4D2D-3D56-0B6C-2645-D286F698A7B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F55CA58-EF13-9FED-BBF3-5BA54B28E40F}"/>
              </a:ext>
            </a:extLst>
          </p:cNvPr>
          <p:cNvSpPr/>
          <p:nvPr/>
        </p:nvSpPr>
        <p:spPr>
          <a:xfrm>
            <a:off x="370566" y="1983948"/>
            <a:ext cx="7711551" cy="2048632"/>
          </a:xfrm>
          <a:prstGeom prst="cloud">
            <a:avLst/>
          </a:prstGeom>
          <a:ln>
            <a:solidFill>
              <a:srgbClr val="215968"/>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8E37C397-60C4-3F5E-9C5D-05F26AB37E9E}"/>
              </a:ext>
            </a:extLst>
          </p:cNvPr>
          <p:cNvSpPr txBox="1"/>
          <p:nvPr/>
        </p:nvSpPr>
        <p:spPr>
          <a:xfrm>
            <a:off x="43380" y="2348786"/>
            <a:ext cx="7556956" cy="1683794"/>
          </a:xfrm>
          <a:prstGeom prst="rect">
            <a:avLst/>
          </a:prstGeom>
        </p:spPr>
        <p:txBody>
          <a:bodyPr wrap="square" lIns="0" tIns="0" rIns="0" bIns="0" rtlCol="0" anchor="t">
            <a:spAutoFit/>
          </a:bodyPr>
          <a:lstStyle/>
          <a:p>
            <a:pPr marL="914446" lvl="3" algn="ctr" defTabSz="457246">
              <a:lnSpc>
                <a:spcPts val="4608"/>
              </a:lnSpc>
            </a:pPr>
            <a:r>
              <a:rPr lang="fr-FR" sz="2133" b="1" dirty="0">
                <a:solidFill>
                  <a:srgbClr val="106585"/>
                </a:solidFill>
                <a:latin typeface="Dosis" pitchFamily="2" charset="0"/>
                <a:ea typeface="Calibri" panose="020F0502020204030204" pitchFamily="34" charset="0"/>
                <a:cs typeface="Calibri" panose="020F0502020204030204" pitchFamily="34" charset="0"/>
              </a:rPr>
              <a:t>chanteur – ambulance – trembler –boulanger-  dentiste – viande – manger- musicien</a:t>
            </a:r>
          </a:p>
          <a:p>
            <a:pPr marL="914446" lvl="3" algn="ctr" defTabSz="457246">
              <a:lnSpc>
                <a:spcPts val="4608"/>
              </a:lnSpc>
            </a:pPr>
            <a:r>
              <a:rPr lang="fr-FR" sz="2133" b="1" dirty="0">
                <a:solidFill>
                  <a:srgbClr val="106585"/>
                </a:solidFill>
                <a:latin typeface="Dosis" pitchFamily="2" charset="0"/>
                <a:ea typeface="Calibri" panose="020F0502020204030204" pitchFamily="34" charset="0"/>
                <a:cs typeface="Calibri" panose="020F0502020204030204" pitchFamily="34" charset="0"/>
              </a:rPr>
              <a:t>  </a:t>
            </a:r>
          </a:p>
        </p:txBody>
      </p:sp>
      <p:pic>
        <p:nvPicPr>
          <p:cNvPr id="3" name="Image 2" descr="Une image contenant Dessin d’enfant, clipart, dessin, illustration&#10;&#10;Le contenu généré par l’IA peut être incorrect.">
            <a:extLst>
              <a:ext uri="{FF2B5EF4-FFF2-40B4-BE49-F238E27FC236}">
                <a16:creationId xmlns:a16="http://schemas.microsoft.com/office/drawing/2014/main" id="{19B3FC60-A080-8F37-EE32-75B31B0D790A}"/>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37090" y="4310090"/>
            <a:ext cx="2029261" cy="1707056"/>
          </a:xfrm>
          <a:prstGeom prst="rect">
            <a:avLst/>
          </a:prstGeom>
        </p:spPr>
      </p:pic>
    </p:spTree>
    <p:extLst>
      <p:ext uri="{BB962C8B-B14F-4D97-AF65-F5344CB8AC3E}">
        <p14:creationId xmlns:p14="http://schemas.microsoft.com/office/powerpoint/2010/main" val="6586569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9036BD8-5074-4841-8175-0BFD4C2A2969}"/>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42935A8-A97A-6B3B-F2F8-B65098115E8F}"/>
              </a:ext>
            </a:extLst>
          </p:cNvPr>
          <p:cNvSpPr/>
          <p:nvPr/>
        </p:nvSpPr>
        <p:spPr>
          <a:xfrm>
            <a:off x="166523" y="3313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1EB34DBD-CB2E-4664-CA99-7906D8BFC2B6}"/>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1222407" y="431801"/>
            <a:ext cx="6324600" cy="327975"/>
          </a:xfrm>
          <a:prstGeom prst="rect">
            <a:avLst/>
          </a:prstGeom>
          <a:noFill/>
        </p:spPr>
        <p:txBody>
          <a:bodyPr wrap="square">
            <a:spAutoFit/>
          </a:bodyPr>
          <a:lstStyle/>
          <a:p>
            <a:pPr marL="0" lvl="1" defTabSz="457246">
              <a:lnSpc>
                <a:spcPts val="2011"/>
              </a:lnSpc>
              <a:spcBef>
                <a:spcPct val="0"/>
              </a:spcBef>
            </a:pPr>
            <a:r>
              <a:rPr lang="en-US" sz="1500" b="1" dirty="0">
                <a:solidFill>
                  <a:prstClr val="white">
                    <a:lumMod val="65000"/>
                  </a:prstClr>
                </a:solidFill>
                <a:latin typeface="Dosis" pitchFamily="2" charset="0"/>
              </a:rPr>
              <a:t>Aujourd’hui, nous </a:t>
            </a:r>
            <a:r>
              <a:rPr lang="fr-FR" sz="1500" b="1" dirty="0">
                <a:solidFill>
                  <a:prstClr val="white">
                    <a:lumMod val="65000"/>
                  </a:prstClr>
                </a:solidFill>
                <a:latin typeface="Dosis" pitchFamily="2" charset="0"/>
              </a:rPr>
              <a:t>allons apprendre de nouveaux mots en français.</a:t>
            </a:r>
          </a:p>
        </p:txBody>
      </p:sp>
      <p:sp>
        <p:nvSpPr>
          <p:cNvPr id="22" name="Freeform 8">
            <a:extLst>
              <a:ext uri="{FF2B5EF4-FFF2-40B4-BE49-F238E27FC236}">
                <a16:creationId xmlns:a16="http://schemas.microsoft.com/office/drawing/2014/main" id="{D95C7CB2-66CB-D746-D8E1-2EEC11AF6632}"/>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sp>
        <p:nvSpPr>
          <p:cNvPr id="5" name="Bulle narrative : rectangle à coins arrondis 4">
            <a:extLst>
              <a:ext uri="{FF2B5EF4-FFF2-40B4-BE49-F238E27FC236}">
                <a16:creationId xmlns:a16="http://schemas.microsoft.com/office/drawing/2014/main" id="{8F7B275E-7C39-7FC0-53EE-6F7F66675BFE}"/>
              </a:ext>
            </a:extLst>
          </p:cNvPr>
          <p:cNvSpPr/>
          <p:nvPr/>
        </p:nvSpPr>
        <p:spPr>
          <a:xfrm>
            <a:off x="2378629" y="2133910"/>
            <a:ext cx="6352417" cy="3978585"/>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7F98F2AD-4714-73F4-16B5-1BFFC86DC855}"/>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565324" y="2320226"/>
            <a:ext cx="2482676" cy="3792269"/>
          </a:xfrm>
          <a:prstGeom prst="rect">
            <a:avLst/>
          </a:prstGeom>
        </p:spPr>
      </p:pic>
      <p:graphicFrame>
        <p:nvGraphicFramePr>
          <p:cNvPr id="2" name="Tableau 1">
            <a:extLst>
              <a:ext uri="{FF2B5EF4-FFF2-40B4-BE49-F238E27FC236}">
                <a16:creationId xmlns:a16="http://schemas.microsoft.com/office/drawing/2014/main" id="{0D5AA3DD-11E7-E4B4-6018-B47121683392}"/>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Espace réservé du contenu 4">
            <a:extLst>
              <a:ext uri="{FF2B5EF4-FFF2-40B4-BE49-F238E27FC236}">
                <a16:creationId xmlns:a16="http://schemas.microsoft.com/office/drawing/2014/main" id="{575BF4F0-3A22-1C54-9C1D-0C6639602CA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00584" y="2400917"/>
            <a:ext cx="1438206" cy="1375956"/>
          </a:xfrm>
          <a:prstGeom prst="rect">
            <a:avLst/>
          </a:prstGeom>
        </p:spPr>
      </p:pic>
      <p:pic>
        <p:nvPicPr>
          <p:cNvPr id="17" name="Image 16">
            <a:extLst>
              <a:ext uri="{FF2B5EF4-FFF2-40B4-BE49-F238E27FC236}">
                <a16:creationId xmlns:a16="http://schemas.microsoft.com/office/drawing/2014/main" id="{B2DCEC96-89A7-C4BC-5CDA-014D1DFBA49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62928" y="2610935"/>
            <a:ext cx="1452324" cy="977970"/>
          </a:xfrm>
          <a:prstGeom prst="rect">
            <a:avLst/>
          </a:prstGeom>
        </p:spPr>
      </p:pic>
      <p:pic>
        <p:nvPicPr>
          <p:cNvPr id="18" name="Image 17">
            <a:extLst>
              <a:ext uri="{FF2B5EF4-FFF2-40B4-BE49-F238E27FC236}">
                <a16:creationId xmlns:a16="http://schemas.microsoft.com/office/drawing/2014/main" id="{F9005E76-A03A-6AC5-9462-AA13D96B43D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45442" y="2520399"/>
            <a:ext cx="1563831" cy="1126801"/>
          </a:xfrm>
          <a:prstGeom prst="rect">
            <a:avLst/>
          </a:prstGeom>
        </p:spPr>
      </p:pic>
      <p:pic>
        <p:nvPicPr>
          <p:cNvPr id="23" name="Image 22">
            <a:extLst>
              <a:ext uri="{FF2B5EF4-FFF2-40B4-BE49-F238E27FC236}">
                <a16:creationId xmlns:a16="http://schemas.microsoft.com/office/drawing/2014/main" id="{48CBAD28-6830-86A5-F49F-E0CC9A1103B4}"/>
              </a:ext>
            </a:extLst>
          </p:cNvPr>
          <p:cNvPicPr>
            <a:picLocks noChangeAspect="1"/>
          </p:cNvPicPr>
          <p:nvPr/>
        </p:nvPicPr>
        <p:blipFill>
          <a:blip r:embed="rId9"/>
          <a:stretch>
            <a:fillRect/>
          </a:stretch>
        </p:blipFill>
        <p:spPr>
          <a:xfrm>
            <a:off x="5781823" y="4063995"/>
            <a:ext cx="1291054" cy="1345035"/>
          </a:xfrm>
          <a:prstGeom prst="rect">
            <a:avLst/>
          </a:prstGeom>
        </p:spPr>
      </p:pic>
      <p:pic>
        <p:nvPicPr>
          <p:cNvPr id="25" name="Image 24">
            <a:extLst>
              <a:ext uri="{FF2B5EF4-FFF2-40B4-BE49-F238E27FC236}">
                <a16:creationId xmlns:a16="http://schemas.microsoft.com/office/drawing/2014/main" id="{9BA5F527-5201-144C-8641-B5911EF6D98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673036" y="4583326"/>
            <a:ext cx="1365754" cy="892937"/>
          </a:xfrm>
          <a:prstGeom prst="rect">
            <a:avLst/>
          </a:prstGeom>
        </p:spPr>
      </p:pic>
      <p:pic>
        <p:nvPicPr>
          <p:cNvPr id="7" name="Image 6">
            <a:extLst>
              <a:ext uri="{FF2B5EF4-FFF2-40B4-BE49-F238E27FC236}">
                <a16:creationId xmlns:a16="http://schemas.microsoft.com/office/drawing/2014/main" id="{E407191C-7B2B-2FD6-4A70-F4AD818A3AF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333197" y="3937811"/>
            <a:ext cx="1461364" cy="1488656"/>
          </a:xfrm>
          <a:prstGeom prst="rect">
            <a:avLst/>
          </a:prstGeom>
        </p:spPr>
      </p:pic>
      <p:pic>
        <p:nvPicPr>
          <p:cNvPr id="16" name="Image 15">
            <a:extLst>
              <a:ext uri="{FF2B5EF4-FFF2-40B4-BE49-F238E27FC236}">
                <a16:creationId xmlns:a16="http://schemas.microsoft.com/office/drawing/2014/main" id="{BC4CD561-7054-5C7E-F926-92D5FCC4EDE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284549" y="3841933"/>
            <a:ext cx="1111240" cy="1680412"/>
          </a:xfrm>
          <a:prstGeom prst="rect">
            <a:avLst/>
          </a:prstGeom>
        </p:spPr>
      </p:pic>
      <p:pic>
        <p:nvPicPr>
          <p:cNvPr id="24" name="Image 23">
            <a:extLst>
              <a:ext uri="{FF2B5EF4-FFF2-40B4-BE49-F238E27FC236}">
                <a16:creationId xmlns:a16="http://schemas.microsoft.com/office/drawing/2014/main" id="{A08E8CC9-1752-EC09-6FAF-35DF2FA271FA}"/>
              </a:ext>
            </a:extLst>
          </p:cNvPr>
          <p:cNvPicPr>
            <a:picLocks noChangeAspect="1"/>
          </p:cNvPicPr>
          <p:nvPr/>
        </p:nvPicPr>
        <p:blipFill>
          <a:blip r:embed="rId13"/>
          <a:stretch>
            <a:fillRect/>
          </a:stretch>
        </p:blipFill>
        <p:spPr>
          <a:xfrm>
            <a:off x="5787129" y="2320226"/>
            <a:ext cx="1175051" cy="1492219"/>
          </a:xfrm>
          <a:prstGeom prst="rect">
            <a:avLst/>
          </a:prstGeom>
        </p:spPr>
      </p:pic>
    </p:spTree>
    <p:extLst>
      <p:ext uri="{BB962C8B-B14F-4D97-AF65-F5344CB8AC3E}">
        <p14:creationId xmlns:p14="http://schemas.microsoft.com/office/powerpoint/2010/main" val="24906374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7068F-E158-E1BA-FCFB-B63E45D565B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C2552FA-B6E2-95AE-9F60-61C8FE5B7BB3}"/>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5C26A6D-5CDA-CCED-53DE-95D2CB063F17}"/>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ACACAF1-05A0-ABA6-276B-E6F7C587475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9298058-926A-7EED-F82D-F374829B539E}"/>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5942A46-9F31-4B29-4BD0-045F06E69485}"/>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33B15335-18D8-24EF-F485-EC705BEF83B8}"/>
              </a:ext>
            </a:extLst>
          </p:cNvPr>
          <p:cNvSpPr txBox="1"/>
          <p:nvPr/>
        </p:nvSpPr>
        <p:spPr>
          <a:xfrm>
            <a:off x="914111" y="338699"/>
            <a:ext cx="7662527" cy="330860"/>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chanteur. Comment vous dites « chanteur » dans votre langue?</a:t>
            </a:r>
          </a:p>
        </p:txBody>
      </p:sp>
      <p:pic>
        <p:nvPicPr>
          <p:cNvPr id="7" name="Espace réservé du contenu 4">
            <a:extLst>
              <a:ext uri="{FF2B5EF4-FFF2-40B4-BE49-F238E27FC236}">
                <a16:creationId xmlns:a16="http://schemas.microsoft.com/office/drawing/2014/main" id="{8E55D970-2847-16F5-E97E-FEAEA87CB51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27801" y="1788827"/>
            <a:ext cx="3428754" cy="3280346"/>
          </a:xfrm>
          <a:prstGeom prst="rect">
            <a:avLst/>
          </a:prstGeom>
        </p:spPr>
      </p:pic>
    </p:spTree>
    <p:extLst>
      <p:ext uri="{BB962C8B-B14F-4D97-AF65-F5344CB8AC3E}">
        <p14:creationId xmlns:p14="http://schemas.microsoft.com/office/powerpoint/2010/main" val="20504930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9144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369905" y="369132"/>
            <a:ext cx="8404185" cy="6091085"/>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25400" tIns="25400" rIns="25400" bIns="25400" rtlCol="0" anchor="ctr"/>
            <a:lstStyle/>
            <a:p>
              <a:pPr algn="just">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627111" y="14967"/>
            <a:ext cx="619584"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1492398" y="553698"/>
            <a:ext cx="7024491" cy="359073"/>
          </a:xfrm>
          <a:prstGeom prst="rect">
            <a:avLst/>
          </a:prstGeom>
        </p:spPr>
        <p:txBody>
          <a:bodyPr wrap="square" lIns="0" tIns="0" rIns="0" bIns="0" rtlCol="0" anchor="t">
            <a:spAutoFit/>
          </a:bodyPr>
          <a:lstStyle/>
          <a:p>
            <a:pPr algn="just">
              <a:lnSpc>
                <a:spcPts val="2800"/>
              </a:lnSpc>
              <a:defRPr/>
            </a:pPr>
            <a:r>
              <a:rPr lang="fr-FR" sz="2400" b="1" dirty="0">
                <a:solidFill>
                  <a:srgbClr val="1F497D"/>
                </a:solidFill>
                <a:latin typeface="Dosis" pitchFamily="2" charset="0"/>
              </a:rPr>
              <a:t> Recommandations générales pour les enseignant</a:t>
            </a:r>
            <a:r>
              <a:rPr lang="fr-FR" sz="1600" b="1" dirty="0">
                <a:solidFill>
                  <a:srgbClr val="1F497D"/>
                </a:solidFill>
                <a:latin typeface="Dosis" pitchFamily="2" charset="0"/>
              </a:rPr>
              <a:t>(</a:t>
            </a:r>
            <a:r>
              <a:rPr lang="fr-FR" sz="2400" b="1" dirty="0">
                <a:solidFill>
                  <a:srgbClr val="1F497D"/>
                </a:solidFill>
                <a:latin typeface="Dosis" pitchFamily="2" charset="0"/>
              </a:rPr>
              <a:t>e</a:t>
            </a:r>
            <a:r>
              <a:rPr lang="fr-FR" sz="1600" b="1" dirty="0">
                <a:solidFill>
                  <a:srgbClr val="1F497D"/>
                </a:solidFill>
                <a:latin typeface="Dosis" pitchFamily="2" charset="0"/>
              </a:rPr>
              <a:t>)</a:t>
            </a:r>
            <a:r>
              <a:rPr lang="fr-FR" sz="24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369903" y="1757416"/>
            <a:ext cx="8164492" cy="244811"/>
          </a:xfrm>
          <a:prstGeom prst="rect">
            <a:avLst/>
          </a:prstGeom>
        </p:spPr>
        <p:txBody>
          <a:bodyPr wrap="square" lIns="0" tIns="0" rIns="0" bIns="0" rtlCol="0" anchor="t">
            <a:spAutoFit/>
          </a:bodyPr>
          <a:lstStyle/>
          <a:p>
            <a:pPr algn="just">
              <a:lnSpc>
                <a:spcPts val="2017"/>
              </a:lnSpc>
              <a:defRPr/>
            </a:pPr>
            <a:r>
              <a:rPr lang="en-US" sz="1600" b="1" dirty="0">
                <a:solidFill>
                  <a:srgbClr val="8DC63F"/>
                </a:solidFill>
                <a:latin typeface="Carelia"/>
              </a:rPr>
              <a:t>    </a:t>
            </a:r>
            <a:endParaRPr lang="fr-FR" sz="14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243709" y="4988888"/>
            <a:ext cx="8164491" cy="244811"/>
          </a:xfrm>
          <a:prstGeom prst="rect">
            <a:avLst/>
          </a:prstGeom>
        </p:spPr>
        <p:txBody>
          <a:bodyPr wrap="square" lIns="0" tIns="0" rIns="0" bIns="0" rtlCol="0" anchor="t">
            <a:spAutoFit/>
          </a:bodyPr>
          <a:lstStyle/>
          <a:p>
            <a:pPr marL="530252" indent="-530252" algn="just">
              <a:lnSpc>
                <a:spcPts val="2017"/>
              </a:lnSpc>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460851" y="5569772"/>
            <a:ext cx="8164490" cy="246221"/>
          </a:xfrm>
          <a:prstGeom prst="rect">
            <a:avLst/>
          </a:prstGeom>
        </p:spPr>
        <p:txBody>
          <a:bodyPr wrap="square" lIns="0" tIns="0" rIns="0" bIns="0" rtlCol="0" anchor="t">
            <a:spAutoFit/>
          </a:bodyPr>
          <a:lstStyle/>
          <a:p>
            <a:pPr marL="633445" indent="-633445" algn="just">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6601365" y="77770"/>
            <a:ext cx="1933030" cy="338554"/>
          </a:xfrm>
          <a:prstGeom prst="rect">
            <a:avLst/>
          </a:prstGeom>
          <a:noFill/>
        </p:spPr>
        <p:txBody>
          <a:bodyPr wrap="none" rtlCol="0">
            <a:spAutoFit/>
          </a:bodyPr>
          <a:lstStyle/>
          <a:p>
            <a:r>
              <a:rPr lang="fr-FR" sz="1600" i="1" dirty="0">
                <a:solidFill>
                  <a:schemeClr val="bg1">
                    <a:lumMod val="50000"/>
                  </a:schemeClr>
                </a:solidFill>
              </a:rPr>
              <a:t>Pour l’enseignant(e)  </a:t>
            </a:r>
          </a:p>
        </p:txBody>
      </p:sp>
      <p:sp>
        <p:nvSpPr>
          <p:cNvPr id="8" name="TextBox 10">
            <a:extLst>
              <a:ext uri="{FF2B5EF4-FFF2-40B4-BE49-F238E27FC236}">
                <a16:creationId xmlns:a16="http://schemas.microsoft.com/office/drawing/2014/main" id="{0DD32D9E-B744-6D14-0EF4-CC6600B2AB38}"/>
              </a:ext>
            </a:extLst>
          </p:cNvPr>
          <p:cNvSpPr txBox="1"/>
          <p:nvPr>
            <p:custDataLst>
              <p:tags r:id="rId8"/>
            </p:custDataLst>
          </p:nvPr>
        </p:nvSpPr>
        <p:spPr>
          <a:xfrm>
            <a:off x="369903" y="1097337"/>
            <a:ext cx="8164492" cy="5868914"/>
          </a:xfrm>
          <a:prstGeom prst="rect">
            <a:avLst/>
          </a:prstGeom>
        </p:spPr>
        <p:txBody>
          <a:bodyPr wrap="square" lIns="0" tIns="0" rIns="0" bIns="0" rtlCol="0" anchor="t">
            <a:spAutoFit/>
          </a:bodyPr>
          <a:lstStyle/>
          <a:p>
            <a:pPr marL="530252" indent="-530252" algn="just">
              <a:defRPr/>
            </a:pPr>
            <a:r>
              <a:rPr lang="fr-FR" dirty="0">
                <a:solidFill>
                  <a:prstClr val="black">
                    <a:lumMod val="85000"/>
                    <a:lumOff val="15000"/>
                  </a:prstClr>
                </a:solidFill>
                <a:latin typeface="Dosis" pitchFamily="2" charset="0"/>
              </a:rPr>
              <a:t>.   </a:t>
            </a:r>
            <a:r>
              <a:rPr lang="en-US" b="1" dirty="0">
                <a:solidFill>
                  <a:srgbClr val="106585"/>
                </a:solidFill>
                <a:latin typeface="Carelia"/>
              </a:rPr>
              <a:t>1. Se </a:t>
            </a:r>
            <a:r>
              <a:rPr lang="en-US" b="1" dirty="0" err="1">
                <a:solidFill>
                  <a:srgbClr val="106585"/>
                </a:solidFill>
                <a:latin typeface="Carelia"/>
              </a:rPr>
              <a:t>préparer</a:t>
            </a:r>
            <a:r>
              <a:rPr lang="en-US" b="1" dirty="0">
                <a:solidFill>
                  <a:srgbClr val="106585"/>
                </a:solidFill>
                <a:latin typeface="Carelia"/>
              </a:rPr>
              <a:t> </a:t>
            </a:r>
            <a:r>
              <a:rPr lang="en-US" dirty="0">
                <a:solidFill>
                  <a:srgbClr val="106585"/>
                </a:solidFill>
                <a:latin typeface="Carelia"/>
              </a:rPr>
              <a:t>: </a:t>
            </a:r>
            <a:r>
              <a:rPr lang="en-US" dirty="0">
                <a:solidFill>
                  <a:prstClr val="black">
                    <a:lumMod val="85000"/>
                    <a:lumOff val="15000"/>
                  </a:prstClr>
                </a:solidFill>
                <a:latin typeface="Dosis" pitchFamily="2" charset="0"/>
              </a:rPr>
              <a:t>lire attentivement </a:t>
            </a:r>
            <a:r>
              <a:rPr lang="fr-FR"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dirty="0">
                <a:solidFill>
                  <a:prstClr val="black">
                    <a:lumMod val="85000"/>
                    <a:lumOff val="15000"/>
                  </a:prstClr>
                </a:solidFill>
                <a:latin typeface="Dosis" pitchFamily="2" charset="0"/>
              </a:rPr>
              <a:t>     </a:t>
            </a:r>
            <a:r>
              <a:rPr lang="fr-FR" b="1" dirty="0">
                <a:solidFill>
                  <a:srgbClr val="106585"/>
                </a:solidFill>
                <a:latin typeface="Carelia"/>
              </a:rPr>
              <a:t>2. Couvrir le contenu de la leçon avec une vérification permanente de la compréhension</a:t>
            </a:r>
            <a:r>
              <a:rPr lang="fr-FR" dirty="0">
                <a:solidFill>
                  <a:prstClr val="black">
                    <a:lumMod val="85000"/>
                    <a:lumOff val="15000"/>
                  </a:prstClr>
                </a:solidFill>
                <a:latin typeface="Dosis" pitchFamily="2" charset="0"/>
              </a:rPr>
              <a:t> </a:t>
            </a:r>
            <a:r>
              <a:rPr lang="fr-FR" b="1" dirty="0">
                <a:solidFill>
                  <a:srgbClr val="106585"/>
                </a:solidFill>
                <a:latin typeface="Carelia"/>
              </a:rPr>
              <a:t>: </a:t>
            </a:r>
            <a:r>
              <a:rPr lang="fr-FR" dirty="0">
                <a:solidFill>
                  <a:prstClr val="black">
                    <a:lumMod val="85000"/>
                    <a:lumOff val="15000"/>
                  </a:prstClr>
                </a:solidFill>
                <a:latin typeface="Dosis" pitchFamily="2" charset="0"/>
              </a:rPr>
              <a:t>ne pas sauter de diapositives et vérifier la compréhension</a:t>
            </a:r>
            <a:r>
              <a:rPr lang="en-US" dirty="0">
                <a:solidFill>
                  <a:prstClr val="black">
                    <a:lumMod val="85000"/>
                    <a:lumOff val="15000"/>
                  </a:prstClr>
                </a:solidFill>
                <a:latin typeface="Dosis" pitchFamily="2" charset="0"/>
              </a:rPr>
              <a:t>;</a:t>
            </a:r>
            <a:r>
              <a:rPr lang="en-US" b="1" dirty="0">
                <a:solidFill>
                  <a:srgbClr val="8DC63F"/>
                </a:solidFill>
                <a:latin typeface="Carelia"/>
              </a:rPr>
              <a:t> </a:t>
            </a:r>
            <a:r>
              <a:rPr lang="en-US" dirty="0" err="1">
                <a:solidFill>
                  <a:prstClr val="black">
                    <a:lumMod val="85000"/>
                    <a:lumOff val="15000"/>
                  </a:prstClr>
                </a:solidFill>
                <a:latin typeface="Dosis" pitchFamily="2" charset="0"/>
              </a:rPr>
              <a:t>en</a:t>
            </a:r>
            <a:r>
              <a:rPr lang="en-US" dirty="0">
                <a:solidFill>
                  <a:prstClr val="black">
                    <a:lumMod val="85000"/>
                    <a:lumOff val="15000"/>
                  </a:prstClr>
                </a:solidFill>
                <a:latin typeface="Dosis" pitchFamily="2" charset="0"/>
              </a:rPr>
              <a:t> </a:t>
            </a:r>
            <a:r>
              <a:rPr lang="fr-FR" dirty="0">
                <a:solidFill>
                  <a:prstClr val="black">
                    <a:lumMod val="85000"/>
                    <a:lumOff val="15000"/>
                  </a:prstClr>
                </a:solidFill>
                <a:latin typeface="Dosis" pitchFamily="2" charset="0"/>
              </a:rPr>
              <a:t>maintenant un rythme soutenu sans temps mort;</a:t>
            </a:r>
            <a:r>
              <a:rPr lang="fr-FR" b="1" dirty="0">
                <a:solidFill>
                  <a:srgbClr val="106585"/>
                </a:solidFill>
                <a:latin typeface="Carelia"/>
              </a:rPr>
              <a:t> </a:t>
            </a:r>
          </a:p>
          <a:p>
            <a:pPr marL="530252" indent="-530252" algn="just">
              <a:defRPr/>
            </a:pPr>
            <a:endParaRPr lang="fr-FR" b="1" dirty="0">
              <a:solidFill>
                <a:srgbClr val="106585"/>
              </a:solidFill>
              <a:latin typeface="Carelia"/>
            </a:endParaRPr>
          </a:p>
          <a:p>
            <a:pPr marL="530252" indent="-530252" algn="just">
              <a:defRPr/>
            </a:pPr>
            <a:r>
              <a:rPr lang="fr-FR" b="1" dirty="0">
                <a:solidFill>
                  <a:srgbClr val="106585"/>
                </a:solidFill>
                <a:latin typeface="Carelia"/>
              </a:rPr>
              <a:t>    3.Rester fidèle au scénario pédagogique : </a:t>
            </a:r>
            <a:r>
              <a:rPr lang="fr-FR"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b="1" dirty="0">
                <a:solidFill>
                  <a:srgbClr val="106585"/>
                </a:solidFill>
                <a:latin typeface="Carelia"/>
              </a:rPr>
              <a:t>    4.Expliquer les consignes: </a:t>
            </a:r>
            <a:r>
              <a:rPr lang="fr-FR"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en-US" b="1" dirty="0">
                <a:solidFill>
                  <a:srgbClr val="106585"/>
                </a:solidFill>
                <a:latin typeface="Carelia"/>
              </a:rPr>
              <a:t>    5.Donner un feed back riche et </a:t>
            </a:r>
            <a:r>
              <a:rPr lang="en-US" b="1" dirty="0" err="1">
                <a:solidFill>
                  <a:srgbClr val="106585"/>
                </a:solidFill>
                <a:latin typeface="Carelia"/>
              </a:rPr>
              <a:t>systématique</a:t>
            </a:r>
            <a:r>
              <a:rPr lang="en-US" b="1" dirty="0">
                <a:solidFill>
                  <a:srgbClr val="106585"/>
                </a:solidFill>
                <a:latin typeface="Carelia"/>
              </a:rPr>
              <a:t> :</a:t>
            </a:r>
            <a:r>
              <a:rPr lang="en-US" dirty="0">
                <a:solidFill>
                  <a:prstClr val="black">
                    <a:lumMod val="85000"/>
                    <a:lumOff val="15000"/>
                  </a:prstClr>
                </a:solidFill>
                <a:latin typeface="Dosis" pitchFamily="2" charset="0"/>
              </a:rPr>
              <a:t> </a:t>
            </a:r>
            <a:r>
              <a:rPr lang="fr-FR"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b="1" dirty="0">
                <a:solidFill>
                  <a:srgbClr val="106585"/>
                </a:solidFill>
                <a:latin typeface="Carelia"/>
              </a:rPr>
              <a:t>     6.Adopter une posture dynamique : </a:t>
            </a:r>
            <a:r>
              <a:rPr lang="fr-FR" dirty="0">
                <a:solidFill>
                  <a:prstClr val="black">
                    <a:lumMod val="85000"/>
                    <a:lumOff val="15000"/>
                  </a:prstClr>
                </a:solidFill>
                <a:latin typeface="Dosis" pitchFamily="2" charset="0"/>
              </a:rPr>
              <a:t>circuler dans la classe, capter l’attention par des explications, et  au besoin , illustrer par des exemples; </a:t>
            </a:r>
            <a:endParaRPr lang="en-US" sz="1400" dirty="0">
              <a:solidFill>
                <a:prstClr val="black">
                  <a:lumMod val="85000"/>
                  <a:lumOff val="15000"/>
                </a:prstClr>
              </a:solidFill>
              <a:latin typeface="Dosis" pitchFamily="2" charset="0"/>
            </a:endParaRPr>
          </a:p>
          <a:p>
            <a:pPr algn="just">
              <a:lnSpc>
                <a:spcPct val="150000"/>
              </a:lnSpc>
              <a:defRPr/>
            </a:pPr>
            <a:endParaRPr lang="en-US" sz="1400" dirty="0">
              <a:solidFill>
                <a:prstClr val="black">
                  <a:lumMod val="85000"/>
                  <a:lumOff val="15000"/>
                </a:prstClr>
              </a:solidFill>
              <a:latin typeface="Dosis" pitchFamily="2" charset="0"/>
            </a:endParaRPr>
          </a:p>
          <a:p>
            <a:pPr algn="just">
              <a:lnSpc>
                <a:spcPct val="150000"/>
              </a:lnSpc>
              <a:defRPr/>
            </a:pPr>
            <a:endParaRPr lang="fr-FR" sz="1400"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C37FE-BFB2-0FC6-D2C8-CA9C2B0BD21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A679DCE-8930-169F-53A5-AD6AE6BEC60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380331E-6C41-C1F3-5BF1-3E61B398F5B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B115499-74D7-EB97-F774-FF6611D7385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4E51905-8FE0-6F7D-9D63-562AB01D438C}"/>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19A78498-AED2-E48B-9DFA-674DC3A4466D}"/>
              </a:ext>
            </a:extLst>
          </p:cNvPr>
          <p:cNvSpPr txBox="1"/>
          <p:nvPr/>
        </p:nvSpPr>
        <p:spPr>
          <a:xfrm>
            <a:off x="3959175" y="2929436"/>
            <a:ext cx="4778425" cy="1200329"/>
          </a:xfrm>
          <a:prstGeom prst="rect">
            <a:avLst/>
          </a:prstGeom>
          <a:noFill/>
        </p:spPr>
        <p:txBody>
          <a:bodyPr wrap="square" rtlCol="0">
            <a:spAutoFit/>
          </a:bodyPr>
          <a:lstStyle/>
          <a:p>
            <a:pPr algn="ctr" defTabSz="685869">
              <a:defRPr/>
            </a:pPr>
            <a:r>
              <a:rPr lang="fr-FR" sz="7200" b="1" dirty="0">
                <a:solidFill>
                  <a:srgbClr val="4BACC6">
                    <a:lumMod val="75000"/>
                  </a:srgbClr>
                </a:solidFill>
                <a:latin typeface="Dosis" pitchFamily="2" charset="0"/>
              </a:rPr>
              <a:t>Un ch</a:t>
            </a:r>
            <a:r>
              <a:rPr lang="fr-FR" sz="7200" b="1" dirty="0">
                <a:solidFill>
                  <a:srgbClr val="FFC000"/>
                </a:solidFill>
                <a:latin typeface="Dosis" pitchFamily="2" charset="0"/>
              </a:rPr>
              <a:t>an</a:t>
            </a:r>
            <a:r>
              <a:rPr lang="fr-FR" sz="7200" b="1" dirty="0">
                <a:solidFill>
                  <a:srgbClr val="4BACC6">
                    <a:lumMod val="75000"/>
                  </a:srgbClr>
                </a:solidFill>
                <a:latin typeface="Dosis" pitchFamily="2" charset="0"/>
              </a:rPr>
              <a:t>teur</a:t>
            </a:r>
          </a:p>
        </p:txBody>
      </p:sp>
      <p:graphicFrame>
        <p:nvGraphicFramePr>
          <p:cNvPr id="3" name="Tableau 2">
            <a:extLst>
              <a:ext uri="{FF2B5EF4-FFF2-40B4-BE49-F238E27FC236}">
                <a16:creationId xmlns:a16="http://schemas.microsoft.com/office/drawing/2014/main" id="{54FD4E37-78A2-B608-A7A8-B85B32DB6E72}"/>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9FA1B975-BD93-C5D4-525A-BC8A1FF797F2}"/>
              </a:ext>
            </a:extLst>
          </p:cNvPr>
          <p:cNvSpPr txBox="1"/>
          <p:nvPr/>
        </p:nvSpPr>
        <p:spPr>
          <a:xfrm>
            <a:off x="952500" y="279401"/>
            <a:ext cx="7785100" cy="327975"/>
          </a:xfrm>
          <a:prstGeom prst="rect">
            <a:avLst/>
          </a:prstGeom>
          <a:noFill/>
        </p:spPr>
        <p:txBody>
          <a:bodyPr wrap="square">
            <a:spAutoFit/>
          </a:bodyPr>
          <a:lstStyle/>
          <a:p>
            <a:pPr marL="0" lvl="1" defTabSz="457246">
              <a:lnSpc>
                <a:spcPts val="2011"/>
              </a:lnSpc>
              <a:spcBef>
                <a:spcPct val="0"/>
              </a:spcBef>
              <a:defRPr/>
            </a:pPr>
            <a:r>
              <a:rPr lang="en-US" sz="1500" b="1" dirty="0">
                <a:solidFill>
                  <a:prstClr val="white">
                    <a:lumMod val="65000"/>
                  </a:prstClr>
                </a:solidFill>
                <a:latin typeface="Dosis" pitchFamily="2" charset="0"/>
              </a:rPr>
              <a:t>Un chanteur, Le chanteur.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 Un chanteur”. </a:t>
            </a:r>
          </a:p>
        </p:txBody>
      </p:sp>
      <p:pic>
        <p:nvPicPr>
          <p:cNvPr id="2" name="Espace réservé du contenu 4">
            <a:extLst>
              <a:ext uri="{FF2B5EF4-FFF2-40B4-BE49-F238E27FC236}">
                <a16:creationId xmlns:a16="http://schemas.microsoft.com/office/drawing/2014/main" id="{06F79A52-B15D-30DA-5E2D-2888070C34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3392" y="1928256"/>
            <a:ext cx="3428754" cy="3280346"/>
          </a:xfrm>
          <a:prstGeom prst="rect">
            <a:avLst/>
          </a:prstGeom>
        </p:spPr>
      </p:pic>
    </p:spTree>
    <p:extLst>
      <p:ext uri="{BB962C8B-B14F-4D97-AF65-F5344CB8AC3E}">
        <p14:creationId xmlns:p14="http://schemas.microsoft.com/office/powerpoint/2010/main" val="5086244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7B2BE-F14A-C110-DEE9-27966A6D11C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1A7D41F-1BCD-7F9C-F48C-63FCB6F24C00}"/>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1BC2E1EB-3935-E465-213A-CF8EF17A8DB0}"/>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13D6253-4197-2DE9-E9B3-A665E797068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65234DE-1EAE-23F4-09AE-28ACB87D0B19}"/>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2C0F4B71-F64D-A5E7-16CB-A7352D6473B7}"/>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B28AD60-8BBF-FCE5-0386-4EACD999DDDF}"/>
              </a:ext>
            </a:extLst>
          </p:cNvPr>
          <p:cNvSpPr txBox="1"/>
          <p:nvPr/>
        </p:nvSpPr>
        <p:spPr>
          <a:xfrm>
            <a:off x="914111" y="338700"/>
            <a:ext cx="794475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une ambulance. L’ambulance. Comment  on dit ambulance dans votre langue?</a:t>
            </a:r>
          </a:p>
        </p:txBody>
      </p:sp>
      <p:pic>
        <p:nvPicPr>
          <p:cNvPr id="10" name="Image 9">
            <a:extLst>
              <a:ext uri="{FF2B5EF4-FFF2-40B4-BE49-F238E27FC236}">
                <a16:creationId xmlns:a16="http://schemas.microsoft.com/office/drawing/2014/main" id="{1F77E6C9-92A2-663C-101A-69170174673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46648" y="1991164"/>
            <a:ext cx="4270484" cy="2875671"/>
          </a:xfrm>
          <a:prstGeom prst="rect">
            <a:avLst/>
          </a:prstGeom>
        </p:spPr>
      </p:pic>
    </p:spTree>
    <p:extLst>
      <p:ext uri="{BB962C8B-B14F-4D97-AF65-F5344CB8AC3E}">
        <p14:creationId xmlns:p14="http://schemas.microsoft.com/office/powerpoint/2010/main" val="18670836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AB10D-B7EC-21D4-FDA8-710B5D0E24C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DEC8636-B92A-B986-DAF5-2C827E06EE83}"/>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11088B1-2B8F-6B5E-8D51-DBA444D5B95A}"/>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34249A6-CED1-51D8-BE62-C52D7E02480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EB7E818-BADD-0AA8-8A08-15218733A621}"/>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9C199FFE-45E0-85C0-4203-F5DCF4C6DAE1}"/>
              </a:ext>
            </a:extLst>
          </p:cNvPr>
          <p:cNvSpPr txBox="1"/>
          <p:nvPr/>
        </p:nvSpPr>
        <p:spPr>
          <a:xfrm>
            <a:off x="3765032" y="2929501"/>
            <a:ext cx="5241130" cy="913199"/>
          </a:xfrm>
          <a:prstGeom prst="rect">
            <a:avLst/>
          </a:prstGeom>
          <a:noFill/>
        </p:spPr>
        <p:txBody>
          <a:bodyPr wrap="square" rtlCol="0">
            <a:spAutoFit/>
          </a:bodyPr>
          <a:lstStyle/>
          <a:p>
            <a:pPr algn="ctr" defTabSz="685869">
              <a:defRPr/>
            </a:pPr>
            <a:r>
              <a:rPr lang="fr-FR" sz="5334" b="1" dirty="0">
                <a:solidFill>
                  <a:srgbClr val="FFC000"/>
                </a:solidFill>
                <a:latin typeface="Dosis" pitchFamily="2" charset="0"/>
              </a:rPr>
              <a:t>am</a:t>
            </a:r>
            <a:r>
              <a:rPr lang="fr-FR" sz="5334" b="1" dirty="0">
                <a:solidFill>
                  <a:srgbClr val="4BACC6">
                    <a:lumMod val="75000"/>
                  </a:srgbClr>
                </a:solidFill>
                <a:latin typeface="Dosis" pitchFamily="2" charset="0"/>
              </a:rPr>
              <a:t>bulance</a:t>
            </a:r>
          </a:p>
        </p:txBody>
      </p:sp>
      <p:graphicFrame>
        <p:nvGraphicFramePr>
          <p:cNvPr id="2" name="Tableau 1">
            <a:extLst>
              <a:ext uri="{FF2B5EF4-FFF2-40B4-BE49-F238E27FC236}">
                <a16:creationId xmlns:a16="http://schemas.microsoft.com/office/drawing/2014/main" id="{7712E128-A013-3762-DDBC-0E10C5B47819}"/>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4629DA4-6D6D-82F2-A496-3DE512D0399D}"/>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L’ambulance.</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Une ambulance.</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en-US" sz="1500" b="1" dirty="0" err="1">
                <a:solidFill>
                  <a:prstClr val="white">
                    <a:lumMod val="65000"/>
                  </a:prstClr>
                </a:solidFill>
                <a:latin typeface="Dosis" pitchFamily="2" charset="0"/>
              </a:rPr>
              <a:t>une</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ambulance</a:t>
            </a:r>
            <a:r>
              <a:rPr lang="en-US" sz="1500" b="1" dirty="0">
                <a:solidFill>
                  <a:prstClr val="white">
                    <a:lumMod val="65000"/>
                  </a:prstClr>
                </a:solidFill>
                <a:latin typeface="Dosis" pitchFamily="2" charset="0"/>
              </a:rPr>
              <a:t>”</a:t>
            </a:r>
          </a:p>
        </p:txBody>
      </p:sp>
      <p:pic>
        <p:nvPicPr>
          <p:cNvPr id="5" name="Image 4">
            <a:extLst>
              <a:ext uri="{FF2B5EF4-FFF2-40B4-BE49-F238E27FC236}">
                <a16:creationId xmlns:a16="http://schemas.microsoft.com/office/drawing/2014/main" id="{6FBF5260-89F8-869F-A4CB-49438AA2777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28664" y="2400679"/>
            <a:ext cx="2926776" cy="1970841"/>
          </a:xfrm>
          <a:prstGeom prst="rect">
            <a:avLst/>
          </a:prstGeom>
        </p:spPr>
      </p:pic>
    </p:spTree>
    <p:extLst>
      <p:ext uri="{BB962C8B-B14F-4D97-AF65-F5344CB8AC3E}">
        <p14:creationId xmlns:p14="http://schemas.microsoft.com/office/powerpoint/2010/main" val="7017647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69FEA5-6BB4-83AA-E62A-A2CC7A9053B1}"/>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3462B92-8DD2-9108-BB2A-87207CA9457D}"/>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14AEF14-00B0-16E0-AE70-639A262B389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5BF276BE-C97C-1381-3BED-01FA5E641086}"/>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7EA960B5-E12D-422B-6285-D06A4E93395A}"/>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boulanger. Le boulanger. Comment vous dites boulanger dans votre langue? </a:t>
            </a:r>
          </a:p>
        </p:txBody>
      </p:sp>
      <p:pic>
        <p:nvPicPr>
          <p:cNvPr id="8" name="Image 7">
            <a:extLst>
              <a:ext uri="{FF2B5EF4-FFF2-40B4-BE49-F238E27FC236}">
                <a16:creationId xmlns:a16="http://schemas.microsoft.com/office/drawing/2014/main" id="{E2E65F62-04B3-1F62-BEC9-287BB996E48C}"/>
              </a:ext>
            </a:extLst>
          </p:cNvPr>
          <p:cNvPicPr>
            <a:picLocks noChangeAspect="1"/>
          </p:cNvPicPr>
          <p:nvPr/>
        </p:nvPicPr>
        <p:blipFill>
          <a:blip r:embed="rId5"/>
          <a:stretch>
            <a:fillRect/>
          </a:stretch>
        </p:blipFill>
        <p:spPr>
          <a:xfrm>
            <a:off x="3221913" y="1863174"/>
            <a:ext cx="2700173" cy="3429000"/>
          </a:xfrm>
          <a:prstGeom prst="rect">
            <a:avLst/>
          </a:prstGeom>
        </p:spPr>
      </p:pic>
    </p:spTree>
    <p:extLst>
      <p:ext uri="{BB962C8B-B14F-4D97-AF65-F5344CB8AC3E}">
        <p14:creationId xmlns:p14="http://schemas.microsoft.com/office/powerpoint/2010/main" val="26567237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203FEA8-6BB0-703E-D335-FF0C643A5C2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1CDA215-2A0F-AD92-3A84-12637E5DECF5}"/>
              </a:ext>
            </a:extLst>
          </p:cNvPr>
          <p:cNvSpPr/>
          <p:nvPr/>
        </p:nvSpPr>
        <p:spPr>
          <a:xfrm>
            <a:off x="193139"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7C151578-B1B8-2122-84D1-BDAE46CED76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31FA4633-6354-C035-0454-ECAD623221FF}"/>
              </a:ext>
            </a:extLst>
          </p:cNvPr>
          <p:cNvSpPr txBox="1"/>
          <p:nvPr/>
        </p:nvSpPr>
        <p:spPr>
          <a:xfrm>
            <a:off x="4765139" y="2801500"/>
            <a:ext cx="3700616" cy="1898084"/>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Un boul</a:t>
            </a:r>
            <a:r>
              <a:rPr lang="fr-FR" sz="5867" b="1" dirty="0">
                <a:solidFill>
                  <a:srgbClr val="FFC000"/>
                </a:solidFill>
                <a:latin typeface="Dosis" pitchFamily="2" charset="0"/>
              </a:rPr>
              <a:t>an</a:t>
            </a:r>
            <a:r>
              <a:rPr lang="fr-FR" sz="5867" b="1" dirty="0">
                <a:solidFill>
                  <a:schemeClr val="accent5">
                    <a:lumMod val="75000"/>
                  </a:schemeClr>
                </a:solidFill>
                <a:latin typeface="Dosis" pitchFamily="2" charset="0"/>
              </a:rPr>
              <a:t>ger</a:t>
            </a:r>
            <a:endParaRPr lang="fr-FR" sz="5334" dirty="0">
              <a:solidFill>
                <a:schemeClr val="accent5">
                  <a:lumMod val="75000"/>
                </a:schemeClr>
              </a:solidFill>
              <a:latin typeface="Dosis" pitchFamily="2" charset="0"/>
            </a:endParaRPr>
          </a:p>
        </p:txBody>
      </p:sp>
      <p:graphicFrame>
        <p:nvGraphicFramePr>
          <p:cNvPr id="3" name="Tableau 2">
            <a:extLst>
              <a:ext uri="{FF2B5EF4-FFF2-40B4-BE49-F238E27FC236}">
                <a16:creationId xmlns:a16="http://schemas.microsoft.com/office/drawing/2014/main" id="{08D7AD97-3728-0B6E-3BB0-5F6C10765686}"/>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58271FEF-29F1-DBE0-5BB5-0D1C3F6868B4}"/>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boulanger, le boulanger</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boulanger</a:t>
            </a:r>
            <a:r>
              <a:rPr lang="en-US" sz="1500" b="1" dirty="0">
                <a:solidFill>
                  <a:prstClr val="white">
                    <a:lumMod val="65000"/>
                  </a:prstClr>
                </a:solidFill>
                <a:latin typeface="Dosis" pitchFamily="2" charset="0"/>
              </a:rPr>
              <a:t>”.</a:t>
            </a:r>
          </a:p>
        </p:txBody>
      </p:sp>
      <p:pic>
        <p:nvPicPr>
          <p:cNvPr id="8" name="Image 7">
            <a:extLst>
              <a:ext uri="{FF2B5EF4-FFF2-40B4-BE49-F238E27FC236}">
                <a16:creationId xmlns:a16="http://schemas.microsoft.com/office/drawing/2014/main" id="{7BBFCDEA-10A4-8A57-CF40-501965012F50}"/>
              </a:ext>
            </a:extLst>
          </p:cNvPr>
          <p:cNvPicPr>
            <a:picLocks noChangeAspect="1"/>
          </p:cNvPicPr>
          <p:nvPr/>
        </p:nvPicPr>
        <p:blipFill>
          <a:blip r:embed="rId5"/>
          <a:stretch>
            <a:fillRect/>
          </a:stretch>
        </p:blipFill>
        <p:spPr>
          <a:xfrm>
            <a:off x="1487679" y="1901486"/>
            <a:ext cx="3084321" cy="3916837"/>
          </a:xfrm>
          <a:prstGeom prst="rect">
            <a:avLst/>
          </a:prstGeom>
        </p:spPr>
      </p:pic>
    </p:spTree>
    <p:extLst>
      <p:ext uri="{BB962C8B-B14F-4D97-AF65-F5344CB8AC3E}">
        <p14:creationId xmlns:p14="http://schemas.microsoft.com/office/powerpoint/2010/main" val="981163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3D013-07F1-77F6-D63C-5D24DE7A4BF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1F173BD-67F3-C156-3812-996ADFD969B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9256295-7AE9-5B96-117F-3F9E4191C791}"/>
              </a:ext>
            </a:extLst>
          </p:cNvPr>
          <p:cNvSpPr/>
          <p:nvPr/>
        </p:nvSpPr>
        <p:spPr>
          <a:xfrm>
            <a:off x="215910" y="228600"/>
            <a:ext cx="8776195" cy="63298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4FC1204-278D-9ADA-4BBB-FFAB134EC340}"/>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5B84D1D-94E0-1375-7B25-B2F649C8AC4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BDEAB609-B1D0-9429-9C0B-A29B6612E8CD}"/>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6F470A0-50E3-A395-B0FA-855214ED205E}"/>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Il tremble. Trembler. C’est quoi trembler dans votre langue?</a:t>
            </a:r>
          </a:p>
        </p:txBody>
      </p:sp>
      <p:pic>
        <p:nvPicPr>
          <p:cNvPr id="4" name="Image 3">
            <a:extLst>
              <a:ext uri="{FF2B5EF4-FFF2-40B4-BE49-F238E27FC236}">
                <a16:creationId xmlns:a16="http://schemas.microsoft.com/office/drawing/2014/main" id="{28A7A4CA-E9AC-C03C-4F20-EBE61A5B7D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42124" y="1642039"/>
            <a:ext cx="3659752" cy="2636993"/>
          </a:xfrm>
          <a:prstGeom prst="rect">
            <a:avLst/>
          </a:prstGeom>
        </p:spPr>
      </p:pic>
    </p:spTree>
    <p:extLst>
      <p:ext uri="{BB962C8B-B14F-4D97-AF65-F5344CB8AC3E}">
        <p14:creationId xmlns:p14="http://schemas.microsoft.com/office/powerpoint/2010/main" val="29068447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5B0CB-7972-606E-6694-DD7033B2BF0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53D4405-5616-B093-81BA-F3A5EA57355B}"/>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83B819-7412-BDCF-9F90-40A24B2EF03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D2560E8-1B71-845C-3CD9-66745A23B1B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D18EB2A-CCCC-1ACE-C842-F745C6E5A368}"/>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7FBA83F9-F000-62A2-B0FF-00541243A313}"/>
              </a:ext>
            </a:extLst>
          </p:cNvPr>
          <p:cNvSpPr txBox="1"/>
          <p:nvPr/>
        </p:nvSpPr>
        <p:spPr>
          <a:xfrm>
            <a:off x="4177803" y="2814046"/>
            <a:ext cx="3816835"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 tr</a:t>
            </a:r>
            <a:r>
              <a:rPr lang="fr-FR" sz="5334" b="1" dirty="0">
                <a:solidFill>
                  <a:srgbClr val="FFC000"/>
                </a:solidFill>
                <a:latin typeface="Dosis" pitchFamily="2" charset="0"/>
              </a:rPr>
              <a:t>em</a:t>
            </a:r>
            <a:r>
              <a:rPr lang="fr-FR" sz="5334" b="1" dirty="0">
                <a:solidFill>
                  <a:srgbClr val="4BACC6">
                    <a:lumMod val="75000"/>
                  </a:srgbClr>
                </a:solidFill>
                <a:latin typeface="Dosis" pitchFamily="2" charset="0"/>
              </a:rPr>
              <a:t>bler</a:t>
            </a:r>
          </a:p>
        </p:txBody>
      </p:sp>
      <p:graphicFrame>
        <p:nvGraphicFramePr>
          <p:cNvPr id="2" name="Tableau 1">
            <a:extLst>
              <a:ext uri="{FF2B5EF4-FFF2-40B4-BE49-F238E27FC236}">
                <a16:creationId xmlns:a16="http://schemas.microsoft.com/office/drawing/2014/main" id="{5F1F79A4-8041-34A1-9692-A8DA5D6C5C28}"/>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9AEEEDB1-11FF-6CD2-D720-4B259AB24C70}"/>
              </a:ext>
            </a:extLst>
          </p:cNvPr>
          <p:cNvSpPr txBox="1"/>
          <p:nvPr/>
        </p:nvSpPr>
        <p:spPr>
          <a:xfrm>
            <a:off x="952500" y="279401"/>
            <a:ext cx="767039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 trembler. Trembler.</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trembler</a:t>
            </a:r>
            <a:r>
              <a:rPr lang="en-US" sz="1500" b="1" dirty="0">
                <a:solidFill>
                  <a:prstClr val="white">
                    <a:lumMod val="65000"/>
                  </a:prstClr>
                </a:solidFill>
                <a:latin typeface="Dosis" pitchFamily="2" charset="0"/>
              </a:rPr>
              <a:t>”</a:t>
            </a:r>
          </a:p>
        </p:txBody>
      </p:sp>
      <p:pic>
        <p:nvPicPr>
          <p:cNvPr id="5" name="Image 4">
            <a:extLst>
              <a:ext uri="{FF2B5EF4-FFF2-40B4-BE49-F238E27FC236}">
                <a16:creationId xmlns:a16="http://schemas.microsoft.com/office/drawing/2014/main" id="{470B2AFE-A148-7041-6631-1560F1352C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65510" y="2517595"/>
            <a:ext cx="2820341" cy="2032165"/>
          </a:xfrm>
          <a:prstGeom prst="rect">
            <a:avLst/>
          </a:prstGeom>
        </p:spPr>
      </p:pic>
    </p:spTree>
    <p:extLst>
      <p:ext uri="{BB962C8B-B14F-4D97-AF65-F5344CB8AC3E}">
        <p14:creationId xmlns:p14="http://schemas.microsoft.com/office/powerpoint/2010/main" val="7563705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766B5-A34F-476A-E525-7C9DB79219E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217B77-0A81-B77E-92AB-5A401CB9CE05}"/>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E5A357-4EB4-A1A2-46DF-86183790B9D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9D90E0A-A005-FE16-F06D-F26D6B5B965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3D5A948-DD9D-ABEA-433A-18F00E53498C}"/>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E733850-753C-6F79-2A52-C0CAB0FB46BA}"/>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8" name="ZoneTexte 7">
            <a:extLst>
              <a:ext uri="{FF2B5EF4-FFF2-40B4-BE49-F238E27FC236}">
                <a16:creationId xmlns:a16="http://schemas.microsoft.com/office/drawing/2014/main" id="{63DA5D0B-6226-6644-6EA2-683BD1270A73}"/>
              </a:ext>
            </a:extLst>
          </p:cNvPr>
          <p:cNvSpPr txBox="1"/>
          <p:nvPr/>
        </p:nvSpPr>
        <p:spPr>
          <a:xfrm>
            <a:off x="1015579" y="299053"/>
            <a:ext cx="7552317" cy="584455"/>
          </a:xfrm>
          <a:prstGeom prst="rect">
            <a:avLst/>
          </a:prstGeom>
          <a:noFill/>
        </p:spPr>
        <p:txBody>
          <a:bodyPr wrap="square">
            <a:spAutoFit/>
          </a:bodyPr>
          <a:lstStyle/>
          <a:p>
            <a:pPr marL="0" lvl="1" defTabSz="457246">
              <a:lnSpc>
                <a:spcPts val="2011"/>
              </a:lnSpc>
              <a:spcBef>
                <a:spcPct val="0"/>
              </a:spcBef>
              <a:defRPr/>
            </a:pPr>
            <a:r>
              <a:rPr lang="fr-FR" sz="1500" dirty="0">
                <a:solidFill>
                  <a:prstClr val="white">
                    <a:lumMod val="65000"/>
                  </a:prstClr>
                </a:solidFill>
                <a:latin typeface="Dosis" pitchFamily="2" charset="0"/>
              </a:rPr>
              <a:t>Qui veut dire les mots?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désigne  trois élèves</a:t>
            </a:r>
            <a:r>
              <a:rPr lang="fr-FR" sz="1500" i="1" dirty="0">
                <a:solidFill>
                  <a:prstClr val="white">
                    <a:lumMod val="65000"/>
                  </a:prstClr>
                </a:solidFill>
                <a:latin typeface="Dosis" pitchFamily="2" charset="0"/>
              </a:rPr>
              <a:t>. </a:t>
            </a:r>
            <a:r>
              <a:rPr lang="fr-FR" sz="1333" i="1" dirty="0">
                <a:solidFill>
                  <a:prstClr val="white">
                    <a:lumMod val="65000"/>
                  </a:prstClr>
                </a:solidFill>
                <a:latin typeface="Dosis" pitchFamily="2" charset="0"/>
              </a:rPr>
              <a:t>Il( elle) pointe les images en changeant l’ordre à  chaque fois. </a:t>
            </a:r>
          </a:p>
        </p:txBody>
      </p:sp>
      <p:pic>
        <p:nvPicPr>
          <p:cNvPr id="3" name="Espace réservé du contenu 4">
            <a:extLst>
              <a:ext uri="{FF2B5EF4-FFF2-40B4-BE49-F238E27FC236}">
                <a16:creationId xmlns:a16="http://schemas.microsoft.com/office/drawing/2014/main" id="{CC172297-987B-F806-38F4-911C169B79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9988" y="2334686"/>
            <a:ext cx="2197964" cy="2102829"/>
          </a:xfrm>
          <a:prstGeom prst="rect">
            <a:avLst/>
          </a:prstGeom>
        </p:spPr>
      </p:pic>
      <p:pic>
        <p:nvPicPr>
          <p:cNvPr id="7" name="Image 6">
            <a:extLst>
              <a:ext uri="{FF2B5EF4-FFF2-40B4-BE49-F238E27FC236}">
                <a16:creationId xmlns:a16="http://schemas.microsoft.com/office/drawing/2014/main" id="{8ADA660F-9785-1778-CDF6-7F2BCE61D936}"/>
              </a:ext>
            </a:extLst>
          </p:cNvPr>
          <p:cNvPicPr>
            <a:picLocks noChangeAspect="1"/>
          </p:cNvPicPr>
          <p:nvPr/>
        </p:nvPicPr>
        <p:blipFill>
          <a:blip r:embed="rId6"/>
          <a:stretch>
            <a:fillRect/>
          </a:stretch>
        </p:blipFill>
        <p:spPr>
          <a:xfrm>
            <a:off x="4572000" y="2101698"/>
            <a:ext cx="1844654" cy="2342561"/>
          </a:xfrm>
          <a:prstGeom prst="rect">
            <a:avLst/>
          </a:prstGeom>
        </p:spPr>
      </p:pic>
      <p:pic>
        <p:nvPicPr>
          <p:cNvPr id="11" name="Image 10">
            <a:extLst>
              <a:ext uri="{FF2B5EF4-FFF2-40B4-BE49-F238E27FC236}">
                <a16:creationId xmlns:a16="http://schemas.microsoft.com/office/drawing/2014/main" id="{2E6F281F-FF82-7512-AAB0-315A5EFB659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39734" y="2650134"/>
            <a:ext cx="2271742" cy="1636878"/>
          </a:xfrm>
          <a:prstGeom prst="rect">
            <a:avLst/>
          </a:prstGeom>
        </p:spPr>
      </p:pic>
      <p:pic>
        <p:nvPicPr>
          <p:cNvPr id="12" name="Image 11">
            <a:extLst>
              <a:ext uri="{FF2B5EF4-FFF2-40B4-BE49-F238E27FC236}">
                <a16:creationId xmlns:a16="http://schemas.microsoft.com/office/drawing/2014/main" id="{9C72C8CD-C66D-8C3E-6694-F91D2142261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79632" y="2610561"/>
            <a:ext cx="2430828" cy="1636878"/>
          </a:xfrm>
          <a:prstGeom prst="rect">
            <a:avLst/>
          </a:prstGeom>
        </p:spPr>
      </p:pic>
    </p:spTree>
    <p:extLst>
      <p:ext uri="{BB962C8B-B14F-4D97-AF65-F5344CB8AC3E}">
        <p14:creationId xmlns:p14="http://schemas.microsoft.com/office/powerpoint/2010/main" val="7010276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52695-A870-4F0C-E05F-F554732DF95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9628610-9D0C-45D2-70DB-4542ABA58797}"/>
              </a:ext>
            </a:extLst>
          </p:cNvPr>
          <p:cNvSpPr/>
          <p:nvPr/>
        </p:nvSpPr>
        <p:spPr>
          <a:xfrm>
            <a:off x="48024"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8A1ED72-1993-AD1A-ABF9-DC33BEF6FF2E}"/>
              </a:ext>
            </a:extLst>
          </p:cNvPr>
          <p:cNvSpPr/>
          <p:nvPr/>
        </p:nvSpPr>
        <p:spPr>
          <a:xfrm>
            <a:off x="142479" y="19704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76FE095-A8EF-80CE-988F-CBFC6F1C96C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A586C56-2EA7-EDF0-4DF1-5D2E7398FC29}"/>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97E8CEDA-D9A3-5337-AB1F-5484702712D5}"/>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D565BF4-0B34-62AA-F718-02E1EB31D94A}"/>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Il mange. Manger . C’est quoi manger  dans votre langue?</a:t>
            </a:r>
          </a:p>
        </p:txBody>
      </p:sp>
      <p:pic>
        <p:nvPicPr>
          <p:cNvPr id="5" name="Image 4">
            <a:extLst>
              <a:ext uri="{FF2B5EF4-FFF2-40B4-BE49-F238E27FC236}">
                <a16:creationId xmlns:a16="http://schemas.microsoft.com/office/drawing/2014/main" id="{44069786-F2FC-F175-045B-6307B1FF3F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66127" y="1332265"/>
            <a:ext cx="4116590" cy="4193470"/>
          </a:xfrm>
          <a:prstGeom prst="rect">
            <a:avLst/>
          </a:prstGeom>
        </p:spPr>
      </p:pic>
    </p:spTree>
    <p:extLst>
      <p:ext uri="{BB962C8B-B14F-4D97-AF65-F5344CB8AC3E}">
        <p14:creationId xmlns:p14="http://schemas.microsoft.com/office/powerpoint/2010/main" val="25971175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312A0-8673-1EF2-83B6-FC04996046C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CEF4166-4EB4-6427-2028-B6575D9F3CD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5D21B10-4E15-F830-CB39-1266BB05ADBD}"/>
              </a:ext>
            </a:extLst>
          </p:cNvPr>
          <p:cNvSpPr/>
          <p:nvPr/>
        </p:nvSpPr>
        <p:spPr>
          <a:xfrm>
            <a:off x="193139"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51465F4-8F7F-FEFB-A86F-6565E2E0F7D0}"/>
              </a:ext>
            </a:extLst>
          </p:cNvPr>
          <p:cNvSpPr/>
          <p:nvPr/>
        </p:nvSpPr>
        <p:spPr>
          <a:xfrm>
            <a:off x="181264" y="157562"/>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A867AE3-4362-8B5E-5F1E-07CF02C486AA}"/>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B32A9E17-E67D-D9E1-EEAE-0B50BF0571F6}"/>
              </a:ext>
            </a:extLst>
          </p:cNvPr>
          <p:cNvSpPr txBox="1"/>
          <p:nvPr/>
        </p:nvSpPr>
        <p:spPr>
          <a:xfrm>
            <a:off x="5022833" y="3089933"/>
            <a:ext cx="3483615"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m</a:t>
            </a:r>
            <a:r>
              <a:rPr lang="fr-FR" sz="5867" b="1" dirty="0">
                <a:solidFill>
                  <a:srgbClr val="FFC000"/>
                </a:solidFill>
                <a:latin typeface="Dosis" pitchFamily="2" charset="0"/>
              </a:rPr>
              <a:t>an</a:t>
            </a:r>
            <a:r>
              <a:rPr lang="fr-FR" sz="5400" b="1" dirty="0">
                <a:solidFill>
                  <a:srgbClr val="4BACC6">
                    <a:lumMod val="75000"/>
                  </a:srgbClr>
                </a:solidFill>
                <a:latin typeface="Dosis" pitchFamily="2" charset="0"/>
              </a:rPr>
              <a:t>ger</a:t>
            </a:r>
            <a:endParaRPr lang="fr-FR" sz="5334"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63BE973B-6033-CB8B-E86D-6D68DDE64635}"/>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246DB021-28DC-5BC2-5738-090162EB755D}"/>
              </a:ext>
            </a:extLst>
          </p:cNvPr>
          <p:cNvSpPr txBox="1"/>
          <p:nvPr/>
        </p:nvSpPr>
        <p:spPr>
          <a:xfrm>
            <a:off x="952500" y="279401"/>
            <a:ext cx="743441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Manger </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manger</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manger</a:t>
            </a:r>
            <a:r>
              <a:rPr lang="en-US" sz="1500" b="1" dirty="0">
                <a:solidFill>
                  <a:prstClr val="white">
                    <a:lumMod val="65000"/>
                  </a:prstClr>
                </a:solidFill>
                <a:latin typeface="Dosis" pitchFamily="2" charset="0"/>
              </a:rPr>
              <a:t>”. </a:t>
            </a:r>
          </a:p>
        </p:txBody>
      </p:sp>
      <p:pic>
        <p:nvPicPr>
          <p:cNvPr id="2" name="Image 1">
            <a:extLst>
              <a:ext uri="{FF2B5EF4-FFF2-40B4-BE49-F238E27FC236}">
                <a16:creationId xmlns:a16="http://schemas.microsoft.com/office/drawing/2014/main" id="{1B223B95-60D7-E227-9F76-20162376078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08946" y="1499412"/>
            <a:ext cx="3984615" cy="4059030"/>
          </a:xfrm>
          <a:prstGeom prst="rect">
            <a:avLst/>
          </a:prstGeom>
        </p:spPr>
      </p:pic>
    </p:spTree>
    <p:extLst>
      <p:ext uri="{BB962C8B-B14F-4D97-AF65-F5344CB8AC3E}">
        <p14:creationId xmlns:p14="http://schemas.microsoft.com/office/powerpoint/2010/main" val="19612133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457246">
              <a:defRPr/>
            </a:pPr>
            <a:endParaRPr lang="fr-MA" sz="900" dirty="0">
              <a:solidFill>
                <a:prstClr val="black"/>
              </a:solidFill>
              <a:latin typeface="Dosis" pitchFamily="2" charset="0"/>
            </a:endParaRPr>
          </a:p>
        </p:txBody>
      </p:sp>
      <p:grpSp>
        <p:nvGrpSpPr>
          <p:cNvPr id="3" name="Group 3"/>
          <p:cNvGrpSpPr/>
          <p:nvPr/>
        </p:nvGrpSpPr>
        <p:grpSpPr>
          <a:xfrm>
            <a:off x="571500" y="786968"/>
            <a:ext cx="8001000" cy="5284067"/>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46">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1" tIns="25401" rIns="25401" bIns="25401" rtlCol="0" anchor="ctr"/>
            <a:lstStyle/>
            <a:p>
              <a:pPr algn="ctr" defTabSz="457246">
                <a:lnSpc>
                  <a:spcPts val="1606"/>
                </a:lnSpc>
                <a:defRPr/>
              </a:pPr>
              <a:endParaRPr sz="900" dirty="0">
                <a:solidFill>
                  <a:prstClr val="black"/>
                </a:solidFill>
                <a:latin typeface="Dosis" pitchFamily="2" charset="0"/>
              </a:endParaRPr>
            </a:p>
          </p:txBody>
        </p:sp>
      </p:grpSp>
      <p:sp>
        <p:nvSpPr>
          <p:cNvPr id="7" name="Freeform 7"/>
          <p:cNvSpPr/>
          <p:nvPr/>
        </p:nvSpPr>
        <p:spPr>
          <a:xfrm>
            <a:off x="786646" y="381001"/>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678120" y="2110178"/>
            <a:ext cx="7787760" cy="354071"/>
          </a:xfrm>
          <a:prstGeom prst="rect">
            <a:avLst/>
          </a:prstGeom>
          <a:noFill/>
        </p:spPr>
        <p:txBody>
          <a:bodyPr wrap="square" rtlCol="0">
            <a:spAutoFit/>
          </a:bodyPr>
          <a:lstStyle/>
          <a:p>
            <a:pPr algn="ctr" defTabSz="457246">
              <a:spcAft>
                <a:spcPts val="600"/>
              </a:spcAft>
              <a:defRPr/>
            </a:pPr>
            <a:r>
              <a:rPr lang="fr-FR" sz="1701" dirty="0">
                <a:solidFill>
                  <a:srgbClr val="106585"/>
                </a:solidFill>
                <a:latin typeface="Dosis" pitchFamily="2" charset="0"/>
              </a:rPr>
              <a:t>À  la fin de la séance d’aujourd’hui, </a:t>
            </a:r>
            <a:r>
              <a:rPr lang="fr-FR" sz="1701" b="1" dirty="0">
                <a:solidFill>
                  <a:srgbClr val="106585"/>
                </a:solidFill>
                <a:latin typeface="Dosis" pitchFamily="2" charset="0"/>
              </a:rPr>
              <a:t>au moins 80% des élèves </a:t>
            </a:r>
            <a:r>
              <a:rPr lang="fr-FR" sz="1701"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939800" y="2851934"/>
            <a:ext cx="7264400" cy="2336662"/>
            <a:chOff x="3302073" y="4600550"/>
            <a:chExt cx="9396747" cy="2232890"/>
          </a:xfrm>
        </p:grpSpPr>
        <p:sp>
          <p:nvSpPr>
            <p:cNvPr id="8" name="Freeform 17">
              <a:extLst>
                <a:ext uri="{FF2B5EF4-FFF2-40B4-BE49-F238E27FC236}">
                  <a16:creationId xmlns:a16="http://schemas.microsoft.com/office/drawing/2014/main" id="{60BD1024-05C8-C151-181A-C15273BA80F2}"/>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46">
                <a:defRPr/>
              </a:pPr>
              <a:endParaRPr lang="fr-MA" sz="667"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45023" y="4803726"/>
              <a:ext cx="8013627" cy="2029714"/>
            </a:xfrm>
            <a:prstGeom prst="rect">
              <a:avLst/>
            </a:prstGeom>
            <a:noFill/>
          </p:spPr>
          <p:txBody>
            <a:bodyPr wrap="square" rtlCol="0">
              <a:spAutoFit/>
            </a:bodyPr>
            <a:lstStyle/>
            <a:p>
              <a:pPr defTabSz="457246">
                <a:spcAft>
                  <a:spcPts val="600"/>
                </a:spcAft>
                <a:defRPr/>
              </a:pPr>
              <a:r>
                <a:rPr lang="fr-FR" sz="1867" dirty="0">
                  <a:solidFill>
                    <a:srgbClr val="215968"/>
                  </a:solidFill>
                  <a:latin typeface="Dosis" pitchFamily="2" charset="0"/>
                </a:rPr>
                <a:t>Comprendre et produire les mots du vocabulaire</a:t>
              </a:r>
              <a:r>
                <a:rPr lang="fr-FR" sz="1867" b="1" dirty="0">
                  <a:solidFill>
                    <a:srgbClr val="215968"/>
                  </a:solidFill>
                  <a:latin typeface="Dosis" pitchFamily="2" charset="0"/>
                </a:rPr>
                <a:t>: </a:t>
              </a:r>
              <a:r>
                <a:rPr lang="fr-MA" sz="1867" b="1" dirty="0">
                  <a:solidFill>
                    <a:srgbClr val="106585"/>
                  </a:solidFill>
                  <a:latin typeface="Dosis" pitchFamily="2" charset="0"/>
                </a:rPr>
                <a:t> </a:t>
              </a:r>
              <a:r>
                <a:rPr lang="fr-FR" sz="1867" b="1" dirty="0">
                  <a:solidFill>
                    <a:srgbClr val="008EC0"/>
                  </a:solidFill>
                  <a:latin typeface="Dosis" pitchFamily="2" charset="0"/>
                </a:rPr>
                <a:t>chanteur – ambulance – trembler – dentiste – viande – manger - musicien</a:t>
              </a:r>
            </a:p>
            <a:p>
              <a:pPr defTabSz="457246">
                <a:spcAft>
                  <a:spcPts val="600"/>
                </a:spcAft>
                <a:defRPr/>
              </a:pPr>
              <a:endParaRPr lang="fr-FR" sz="1867" b="1" dirty="0">
                <a:solidFill>
                  <a:srgbClr val="008EC0"/>
                </a:solidFill>
                <a:latin typeface="Dosis" pitchFamily="2" charset="0"/>
              </a:endParaRPr>
            </a:p>
            <a:p>
              <a:pPr defTabSz="457246">
                <a:spcAft>
                  <a:spcPts val="600"/>
                </a:spcAft>
                <a:defRPr/>
              </a:pPr>
              <a:endParaRPr lang="fr-MA" sz="1867" b="1" dirty="0">
                <a:solidFill>
                  <a:srgbClr val="106585"/>
                </a:solidFill>
                <a:latin typeface="Dosis" pitchFamily="2" charset="0"/>
              </a:endParaRPr>
            </a:p>
            <a:p>
              <a:pPr defTabSz="457246">
                <a:spcAft>
                  <a:spcPts val="600"/>
                </a:spcAft>
                <a:defRPr/>
              </a:pPr>
              <a:endParaRPr lang="fr-FR" sz="1867" b="1" dirty="0">
                <a:solidFill>
                  <a:srgbClr val="215968"/>
                </a:solidFill>
                <a:latin typeface="Dosis" pitchFamily="2" charset="0"/>
              </a:endParaRPr>
            </a:p>
            <a:p>
              <a:pPr algn="ctr" defTabSz="457246">
                <a:spcAft>
                  <a:spcPts val="600"/>
                </a:spcAft>
                <a:defRPr/>
              </a:pPr>
              <a:r>
                <a:rPr lang="fr-FR" sz="1867" b="1" dirty="0">
                  <a:solidFill>
                    <a:srgbClr val="008EC0"/>
                  </a:solidFill>
                  <a:latin typeface="Dosis" pitchFamily="2" charset="0"/>
                </a:rPr>
                <a:t> </a:t>
              </a:r>
              <a:endParaRPr lang="fr-FR" sz="1867" b="1" dirty="0">
                <a:solidFill>
                  <a:srgbClr val="0094C8"/>
                </a:solidFill>
                <a:latin typeface="Dosis" pitchFamily="2" charset="0"/>
                <a:ea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4025418" y="5736744"/>
              <a:ext cx="8547581" cy="637356"/>
            </a:xfrm>
            <a:prstGeom prst="rect">
              <a:avLst/>
            </a:prstGeom>
            <a:noFill/>
          </p:spPr>
          <p:txBody>
            <a:bodyPr wrap="square" rtlCol="0">
              <a:spAutoFit/>
            </a:bodyPr>
            <a:lstStyle/>
            <a:p>
              <a:pPr defTabSz="457246">
                <a:spcAft>
                  <a:spcPts val="600"/>
                </a:spcAft>
                <a:defRPr/>
              </a:pPr>
              <a:r>
                <a:rPr lang="fr-FR" sz="1867" dirty="0">
                  <a:solidFill>
                    <a:srgbClr val="215968"/>
                  </a:solidFill>
                  <a:latin typeface="Dosis" pitchFamily="2" charset="0"/>
                </a:rPr>
                <a:t>Identifier, nommer, lire et écrire </a:t>
              </a:r>
              <a:r>
                <a:rPr lang="fr-FR" sz="1867" b="1" dirty="0">
                  <a:solidFill>
                    <a:srgbClr val="008EC0"/>
                  </a:solidFill>
                  <a:latin typeface="Dosis" pitchFamily="2" charset="0"/>
                </a:rPr>
                <a:t>des mots avec les graphèmes complexes: an-</a:t>
              </a:r>
              <a:r>
                <a:rPr lang="fr-FR" sz="1867" b="1" dirty="0" err="1">
                  <a:solidFill>
                    <a:srgbClr val="008EC0"/>
                  </a:solidFill>
                  <a:latin typeface="Dosis" pitchFamily="2" charset="0"/>
                </a:rPr>
                <a:t>am</a:t>
              </a:r>
              <a:r>
                <a:rPr lang="fr-FR" sz="1867" b="1" dirty="0">
                  <a:solidFill>
                    <a:srgbClr val="008EC0"/>
                  </a:solidFill>
                  <a:latin typeface="Dosis" pitchFamily="2" charset="0"/>
                </a:rPr>
                <a:t>-en-</a:t>
              </a:r>
              <a:r>
                <a:rPr lang="fr-FR" sz="1867" b="1" dirty="0" err="1">
                  <a:solidFill>
                    <a:srgbClr val="008EC0"/>
                  </a:solidFill>
                  <a:latin typeface="Dosis" pitchFamily="2" charset="0"/>
                </a:rPr>
                <a:t>em</a:t>
              </a:r>
              <a:r>
                <a:rPr lang="fr-FR" sz="1867" b="1" dirty="0">
                  <a:solidFill>
                    <a:srgbClr val="008EC0"/>
                  </a:solidFill>
                  <a:latin typeface="Dosis" pitchFamily="2" charset="0"/>
                </a:rPr>
                <a:t>-</a:t>
              </a:r>
              <a:r>
                <a:rPr lang="fr-FR" sz="1867" b="1" dirty="0" err="1">
                  <a:solidFill>
                    <a:srgbClr val="008EC0"/>
                  </a:solidFill>
                  <a:latin typeface="Dosis" pitchFamily="2" charset="0"/>
                </a:rPr>
                <a:t>ian</a:t>
              </a:r>
              <a:r>
                <a:rPr lang="fr-FR" sz="1867" b="1" dirty="0">
                  <a:solidFill>
                    <a:srgbClr val="008EC0"/>
                  </a:solidFill>
                  <a:latin typeface="Dosis" pitchFamily="2" charset="0"/>
                </a:rPr>
                <a:t>• </a:t>
              </a: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l="-109199" t="-6937" r="-896458" b="-829367"/>
              </a:stretch>
            </a:blipFill>
          </p:spPr>
          <p:txBody>
            <a:bodyPr/>
            <a:lstStyle/>
            <a:p>
              <a:pPr defTabSz="457246">
                <a:defRPr/>
              </a:pPr>
              <a:endParaRPr lang="fr-MA" sz="667"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8"/>
            <a:stretch>
              <a:fillRect/>
            </a:stretch>
          </p:blipFill>
          <p:spPr>
            <a:xfrm>
              <a:off x="3511070" y="4803725"/>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8"/>
            <a:stretch>
              <a:fillRect/>
            </a:stretch>
          </p:blipFill>
          <p:spPr>
            <a:xfrm>
              <a:off x="3532864" y="5718125"/>
              <a:ext cx="455010" cy="466386"/>
            </a:xfrm>
            <a:prstGeom prst="rect">
              <a:avLst/>
            </a:prstGeom>
          </p:spPr>
        </p:pic>
      </p:gr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69AE3-6F4A-33B3-9E29-103DA1CFA5F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BDC3298-7878-9208-CC75-4213D3ED808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162ED05-8A16-17D6-9373-271B04C44183}"/>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6715137-CB2B-C4A3-7C83-9EB5C6F61015}"/>
              </a:ext>
            </a:extLst>
          </p:cNvPr>
          <p:cNvSpPr/>
          <p:nvPr/>
        </p:nvSpPr>
        <p:spPr>
          <a:xfrm>
            <a:off x="294968" y="228600"/>
            <a:ext cx="8665132"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212957F-185D-15C1-3A29-548F21CD0DA3}"/>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AAD8E0C-7FAF-D9BF-3543-39700417FD1E}"/>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FBDD8A5-AE24-F524-CAC1-28B07CDC04B8}"/>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de la viande. La viande. Comment vous dites « viande » dans votre langue?</a:t>
            </a:r>
          </a:p>
        </p:txBody>
      </p:sp>
      <p:pic>
        <p:nvPicPr>
          <p:cNvPr id="7" name="Image 6">
            <a:extLst>
              <a:ext uri="{FF2B5EF4-FFF2-40B4-BE49-F238E27FC236}">
                <a16:creationId xmlns:a16="http://schemas.microsoft.com/office/drawing/2014/main" id="{147C492D-E526-26E1-2855-AB3C32A099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20683" y="2653879"/>
            <a:ext cx="3845584" cy="2514262"/>
          </a:xfrm>
          <a:prstGeom prst="rect">
            <a:avLst/>
          </a:prstGeom>
        </p:spPr>
      </p:pic>
    </p:spTree>
    <p:extLst>
      <p:ext uri="{BB962C8B-B14F-4D97-AF65-F5344CB8AC3E}">
        <p14:creationId xmlns:p14="http://schemas.microsoft.com/office/powerpoint/2010/main" val="42214415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FBACF-5D46-F3BF-D426-F5F568CE9C9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8543CAE-0058-9C18-4D53-8A8A408BDF0C}"/>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5EAA075-C73B-7E03-D682-43EA334450F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35C81969-37BE-8080-D247-E674D08F52A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16533EB-C27E-DCCD-46FA-0DF374396A95}"/>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3CBF81CD-0401-B2E3-4039-AE583E58F415}"/>
              </a:ext>
            </a:extLst>
          </p:cNvPr>
          <p:cNvSpPr txBox="1"/>
          <p:nvPr/>
        </p:nvSpPr>
        <p:spPr>
          <a:xfrm>
            <a:off x="4547674" y="2998966"/>
            <a:ext cx="3816835"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La vi</a:t>
            </a:r>
            <a:r>
              <a:rPr lang="fr-FR" sz="5334" b="1" dirty="0">
                <a:solidFill>
                  <a:srgbClr val="FFC000"/>
                </a:solidFill>
                <a:latin typeface="Dosis" pitchFamily="2" charset="0"/>
              </a:rPr>
              <a:t>an</a:t>
            </a:r>
            <a:r>
              <a:rPr lang="fr-FR" sz="5334" b="1" dirty="0">
                <a:solidFill>
                  <a:srgbClr val="4BACC6">
                    <a:lumMod val="75000"/>
                  </a:srgbClr>
                </a:solidFill>
                <a:latin typeface="Dosis" pitchFamily="2" charset="0"/>
              </a:rPr>
              <a:t>de</a:t>
            </a:r>
          </a:p>
        </p:txBody>
      </p:sp>
      <p:graphicFrame>
        <p:nvGraphicFramePr>
          <p:cNvPr id="2" name="Tableau 1">
            <a:extLst>
              <a:ext uri="{FF2B5EF4-FFF2-40B4-BE49-F238E27FC236}">
                <a16:creationId xmlns:a16="http://schemas.microsoft.com/office/drawing/2014/main" id="{C22B06E1-AD6A-7258-099B-DBE07F55021A}"/>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F65BDD4-A5E7-F281-C9CF-41C43E2F5434}"/>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La viande</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viande.</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“la </a:t>
            </a:r>
            <a:r>
              <a:rPr lang="fr-FR" sz="1500" b="1" dirty="0">
                <a:solidFill>
                  <a:prstClr val="white">
                    <a:lumMod val="65000"/>
                  </a:prstClr>
                </a:solidFill>
                <a:latin typeface="Dosis" pitchFamily="2" charset="0"/>
              </a:rPr>
              <a:t>viande</a:t>
            </a:r>
            <a:r>
              <a:rPr lang="en-US" sz="1500" b="1" dirty="0">
                <a:solidFill>
                  <a:prstClr val="white">
                    <a:lumMod val="65000"/>
                  </a:prstClr>
                </a:solidFill>
                <a:latin typeface="Dosis" pitchFamily="2" charset="0"/>
              </a:rPr>
              <a:t>”</a:t>
            </a:r>
          </a:p>
        </p:txBody>
      </p:sp>
      <p:pic>
        <p:nvPicPr>
          <p:cNvPr id="7" name="Image 6">
            <a:extLst>
              <a:ext uri="{FF2B5EF4-FFF2-40B4-BE49-F238E27FC236}">
                <a16:creationId xmlns:a16="http://schemas.microsoft.com/office/drawing/2014/main" id="{CABDB9B8-F772-03E5-A4E1-C99516077F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9491" y="2276547"/>
            <a:ext cx="3845584" cy="2514262"/>
          </a:xfrm>
          <a:prstGeom prst="rect">
            <a:avLst/>
          </a:prstGeom>
        </p:spPr>
      </p:pic>
    </p:spTree>
    <p:extLst>
      <p:ext uri="{BB962C8B-B14F-4D97-AF65-F5344CB8AC3E}">
        <p14:creationId xmlns:p14="http://schemas.microsoft.com/office/powerpoint/2010/main" val="7176463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B64EE6-C5DE-8154-ED0B-17D0E785A0E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7438B16-ED1D-4419-7228-0C193F4E4CF4}"/>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AA7B0D63-F9D3-CB60-5F85-BA83C63D764A}"/>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424055CC-B660-CA9A-3A3A-1AC0AA95F722}"/>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B7081F6-B217-282A-E54A-99851B7B4A1D}"/>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3D89F5FC-0CFE-7F83-5F60-F6BEEE0E918F}"/>
              </a:ext>
            </a:extLst>
          </p:cNvPr>
          <p:cNvSpPr txBox="1"/>
          <p:nvPr/>
        </p:nvSpPr>
        <p:spPr>
          <a:xfrm>
            <a:off x="4888386" y="2519068"/>
            <a:ext cx="3816835" cy="1734064"/>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Il m</a:t>
            </a:r>
            <a:r>
              <a:rPr lang="fr-FR" sz="5334" b="1" dirty="0">
                <a:solidFill>
                  <a:srgbClr val="FFC000"/>
                </a:solidFill>
                <a:latin typeface="Dosis" pitchFamily="2" charset="0"/>
              </a:rPr>
              <a:t>an</a:t>
            </a:r>
            <a:r>
              <a:rPr lang="fr-FR" sz="5334" b="1" dirty="0">
                <a:solidFill>
                  <a:srgbClr val="4BACC6">
                    <a:lumMod val="75000"/>
                  </a:srgbClr>
                </a:solidFill>
                <a:latin typeface="Dosis" pitchFamily="2" charset="0"/>
              </a:rPr>
              <a:t>ge de la vi</a:t>
            </a:r>
            <a:r>
              <a:rPr lang="fr-FR" sz="5334" b="1" dirty="0">
                <a:solidFill>
                  <a:srgbClr val="FFC000"/>
                </a:solidFill>
                <a:latin typeface="Dosis" pitchFamily="2" charset="0"/>
              </a:rPr>
              <a:t>an</a:t>
            </a:r>
            <a:r>
              <a:rPr lang="fr-FR" sz="5334" b="1" dirty="0">
                <a:solidFill>
                  <a:srgbClr val="4BACC6">
                    <a:lumMod val="75000"/>
                  </a:srgbClr>
                </a:solidFill>
                <a:latin typeface="Dosis" pitchFamily="2" charset="0"/>
              </a:rPr>
              <a:t>de.</a:t>
            </a:r>
          </a:p>
        </p:txBody>
      </p:sp>
      <p:graphicFrame>
        <p:nvGraphicFramePr>
          <p:cNvPr id="2" name="Tableau 1">
            <a:extLst>
              <a:ext uri="{FF2B5EF4-FFF2-40B4-BE49-F238E27FC236}">
                <a16:creationId xmlns:a16="http://schemas.microsoft.com/office/drawing/2014/main" id="{6E471D78-99D0-D716-3600-8F6C2C364F12}"/>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717BF839-ACC6-5784-8AD8-29A14A83CD4B}"/>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Il mange de la viande.</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Lisons ensemble.</a:t>
            </a:r>
            <a:endParaRPr lang="en-US" sz="1500" b="1" dirty="0">
              <a:solidFill>
                <a:prstClr val="white">
                  <a:lumMod val="65000"/>
                </a:prstClr>
              </a:solidFill>
              <a:latin typeface="Dosis" pitchFamily="2" charset="0"/>
            </a:endParaRPr>
          </a:p>
        </p:txBody>
      </p:sp>
      <p:pic>
        <p:nvPicPr>
          <p:cNvPr id="8" name="Image 7">
            <a:extLst>
              <a:ext uri="{FF2B5EF4-FFF2-40B4-BE49-F238E27FC236}">
                <a16:creationId xmlns:a16="http://schemas.microsoft.com/office/drawing/2014/main" id="{0EA68992-CE59-3B9F-EFEE-3776BBBE64AD}"/>
              </a:ext>
            </a:extLst>
          </p:cNvPr>
          <p:cNvPicPr>
            <a:picLocks noChangeAspect="1"/>
          </p:cNvPicPr>
          <p:nvPr/>
        </p:nvPicPr>
        <p:blipFill>
          <a:blip r:embed="rId5"/>
          <a:stretch>
            <a:fillRect/>
          </a:stretch>
        </p:blipFill>
        <p:spPr>
          <a:xfrm>
            <a:off x="581814" y="1499845"/>
            <a:ext cx="4051694" cy="4067666"/>
          </a:xfrm>
          <a:prstGeom prst="rect">
            <a:avLst/>
          </a:prstGeom>
        </p:spPr>
      </p:pic>
    </p:spTree>
    <p:extLst>
      <p:ext uri="{BB962C8B-B14F-4D97-AF65-F5344CB8AC3E}">
        <p14:creationId xmlns:p14="http://schemas.microsoft.com/office/powerpoint/2010/main" val="15078354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08455-A16F-2800-C053-B3C51137FB2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A234EC4-8630-9CBA-EC3C-BD424D9CE45B}"/>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EA983D0-DC54-0459-F4D9-FD4AD1B0D424}"/>
              </a:ext>
            </a:extLst>
          </p:cNvPr>
          <p:cNvSpPr/>
          <p:nvPr/>
        </p:nvSpPr>
        <p:spPr>
          <a:xfrm>
            <a:off x="215910" y="299514"/>
            <a:ext cx="8776195" cy="625897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DBD0318-8BBE-E674-EC1D-73C32689440C}"/>
              </a:ext>
            </a:extLst>
          </p:cNvPr>
          <p:cNvSpPr/>
          <p:nvPr/>
        </p:nvSpPr>
        <p:spPr>
          <a:xfrm>
            <a:off x="215910" y="299514"/>
            <a:ext cx="8744190" cy="6738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090B7B9-818D-7360-B00F-8D77BAF1DF9E}"/>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28A13EF7-87D5-A160-3F3A-83496C9B7A00}"/>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2A5BCC97-37AC-DDB6-8CC1-B14FDD69BAB4}"/>
              </a:ext>
            </a:extLst>
          </p:cNvPr>
          <p:cNvSpPr txBox="1"/>
          <p:nvPr/>
        </p:nvSpPr>
        <p:spPr>
          <a:xfrm>
            <a:off x="914111" y="338700"/>
            <a:ext cx="794475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dentiste. Le dentiste. Comment  vous dites « dentiste » dans votre langue?</a:t>
            </a:r>
          </a:p>
        </p:txBody>
      </p:sp>
      <p:pic>
        <p:nvPicPr>
          <p:cNvPr id="10" name="Image 9">
            <a:extLst>
              <a:ext uri="{FF2B5EF4-FFF2-40B4-BE49-F238E27FC236}">
                <a16:creationId xmlns:a16="http://schemas.microsoft.com/office/drawing/2014/main" id="{394FD332-3FDE-89A1-DA4B-C383642C930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23450" y="1517967"/>
            <a:ext cx="3663989" cy="3822066"/>
          </a:xfrm>
          <a:prstGeom prst="rect">
            <a:avLst/>
          </a:prstGeom>
        </p:spPr>
      </p:pic>
    </p:spTree>
    <p:extLst>
      <p:ext uri="{BB962C8B-B14F-4D97-AF65-F5344CB8AC3E}">
        <p14:creationId xmlns:p14="http://schemas.microsoft.com/office/powerpoint/2010/main" val="42213941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EEED0-C24D-C7A9-2501-5DD0BCEE3C3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1F60511-723B-7ED9-EE67-6F468A299B81}"/>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AC00AC-9602-2E2A-1D0B-7A56EAA9481D}"/>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4A12107E-06E2-FC20-9614-48C674C27EE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6323049-90F1-421C-54BB-AA3DC96780FD}"/>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1B8819A1-D312-6240-D3E4-E341CB099D83}"/>
              </a:ext>
            </a:extLst>
          </p:cNvPr>
          <p:cNvSpPr txBox="1"/>
          <p:nvPr/>
        </p:nvSpPr>
        <p:spPr>
          <a:xfrm>
            <a:off x="3765032" y="2929501"/>
            <a:ext cx="5241130"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 d</a:t>
            </a:r>
            <a:r>
              <a:rPr lang="fr-FR" sz="5334" b="1" dirty="0">
                <a:solidFill>
                  <a:srgbClr val="FFC000"/>
                </a:solidFill>
                <a:latin typeface="Dosis" pitchFamily="2" charset="0"/>
              </a:rPr>
              <a:t>en</a:t>
            </a:r>
            <a:r>
              <a:rPr lang="fr-FR" sz="5334" b="1" dirty="0">
                <a:solidFill>
                  <a:srgbClr val="4BACC6">
                    <a:lumMod val="75000"/>
                  </a:srgbClr>
                </a:solidFill>
                <a:latin typeface="Dosis" pitchFamily="2" charset="0"/>
              </a:rPr>
              <a:t>tiste</a:t>
            </a:r>
          </a:p>
        </p:txBody>
      </p:sp>
      <p:graphicFrame>
        <p:nvGraphicFramePr>
          <p:cNvPr id="2" name="Tableau 1">
            <a:extLst>
              <a:ext uri="{FF2B5EF4-FFF2-40B4-BE49-F238E27FC236}">
                <a16:creationId xmlns:a16="http://schemas.microsoft.com/office/drawing/2014/main" id="{61D316FB-0F4D-D2DF-015D-AF355EA028C2}"/>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65EDEA6-D7B7-CB05-281B-29968902E9A8}"/>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dentiste.</a:t>
            </a:r>
            <a:r>
              <a:rPr lang="en-US" sz="1500" b="1" dirty="0">
                <a:solidFill>
                  <a:prstClr val="white">
                    <a:lumMod val="65000"/>
                  </a:prstClr>
                </a:solidFill>
                <a:latin typeface="Dosis" pitchFamily="2" charset="0"/>
              </a:rPr>
              <a:t> Le </a:t>
            </a:r>
            <a:r>
              <a:rPr lang="fr-FR" sz="1500" b="1" dirty="0">
                <a:solidFill>
                  <a:prstClr val="white">
                    <a:lumMod val="65000"/>
                  </a:prstClr>
                </a:solidFill>
                <a:latin typeface="Dosis" pitchFamily="2" charset="0"/>
              </a:rPr>
              <a:t>dentiste.</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dentiste</a:t>
            </a:r>
            <a:r>
              <a:rPr lang="en-US" sz="1500" b="1" dirty="0">
                <a:solidFill>
                  <a:prstClr val="white">
                    <a:lumMod val="65000"/>
                  </a:prstClr>
                </a:solidFill>
                <a:latin typeface="Dosis" pitchFamily="2" charset="0"/>
              </a:rPr>
              <a:t>”</a:t>
            </a:r>
          </a:p>
        </p:txBody>
      </p:sp>
      <p:pic>
        <p:nvPicPr>
          <p:cNvPr id="7" name="Image 6">
            <a:extLst>
              <a:ext uri="{FF2B5EF4-FFF2-40B4-BE49-F238E27FC236}">
                <a16:creationId xmlns:a16="http://schemas.microsoft.com/office/drawing/2014/main" id="{92701E77-5BD1-D3D8-D84A-4B638CC1699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1556" y="1826049"/>
            <a:ext cx="3063243" cy="3195402"/>
          </a:xfrm>
          <a:prstGeom prst="rect">
            <a:avLst/>
          </a:prstGeom>
        </p:spPr>
      </p:pic>
    </p:spTree>
    <p:extLst>
      <p:ext uri="{BB962C8B-B14F-4D97-AF65-F5344CB8AC3E}">
        <p14:creationId xmlns:p14="http://schemas.microsoft.com/office/powerpoint/2010/main" val="10944512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C2348-A340-71AF-4965-9ACD03E827C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1F4D6E6-F52E-F787-C555-945D708CD6F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69CC6AA-14BB-0CB7-1B0F-9A9D763C9DE4}"/>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105EE18C-E6D2-AC1C-6AD4-52CE517D037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E16ABDE-AE73-9397-0E0F-3E67D67A2005}"/>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5DC5AF45-2AEC-12D4-118F-48C60235B4EE}"/>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8322826-3540-8BA3-6476-B80BFE1B53A6}"/>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a:t>
            </a:r>
            <a:r>
              <a:rPr lang="en-US" sz="1500" b="1" dirty="0">
                <a:solidFill>
                  <a:prstClr val="white">
                    <a:lumMod val="65000"/>
                  </a:prstClr>
                </a:solidFill>
                <a:latin typeface="Dosis" pitchFamily="2" charset="0"/>
              </a:rPr>
              <a:t>un </a:t>
            </a:r>
            <a:r>
              <a:rPr lang="en-US" sz="1500" b="1" dirty="0" err="1">
                <a:solidFill>
                  <a:prstClr val="white">
                    <a:lumMod val="65000"/>
                  </a:prstClr>
                </a:solidFill>
                <a:latin typeface="Dosis" pitchFamily="2" charset="0"/>
              </a:rPr>
              <a:t>musicien</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 Comment vous dites </a:t>
            </a:r>
            <a:r>
              <a:rPr lang="en-US" sz="1500" b="1" dirty="0">
                <a:solidFill>
                  <a:prstClr val="white">
                    <a:lumMod val="65000"/>
                  </a:prstClr>
                </a:solidFill>
                <a:latin typeface="Dosis" pitchFamily="2" charset="0"/>
              </a:rPr>
              <a:t>“</a:t>
            </a:r>
            <a:r>
              <a:rPr lang="en-US" sz="1500" b="1" dirty="0" err="1">
                <a:solidFill>
                  <a:prstClr val="white">
                    <a:lumMod val="65000"/>
                  </a:prstClr>
                </a:solidFill>
                <a:latin typeface="Dosis" pitchFamily="2" charset="0"/>
              </a:rPr>
              <a:t>musicien</a:t>
            </a:r>
            <a:r>
              <a:rPr lang="en-US" sz="1500" b="1" dirty="0">
                <a:solidFill>
                  <a:prstClr val="white">
                    <a:lumMod val="65000"/>
                  </a:prstClr>
                </a:solidFill>
                <a:latin typeface="Dosis" pitchFamily="2" charset="0"/>
              </a:rPr>
              <a:t>”</a:t>
            </a:r>
            <a:r>
              <a:rPr lang="fr-FR" sz="1500" b="1" dirty="0">
                <a:solidFill>
                  <a:prstClr val="white">
                    <a:lumMod val="65000"/>
                  </a:prstClr>
                </a:solidFill>
                <a:latin typeface="Dosis" pitchFamily="2" charset="0"/>
              </a:rPr>
              <a:t> dans votre langue?</a:t>
            </a:r>
          </a:p>
        </p:txBody>
      </p:sp>
      <p:pic>
        <p:nvPicPr>
          <p:cNvPr id="4" name="Image 3">
            <a:extLst>
              <a:ext uri="{FF2B5EF4-FFF2-40B4-BE49-F238E27FC236}">
                <a16:creationId xmlns:a16="http://schemas.microsoft.com/office/drawing/2014/main" id="{433369E0-F028-8CBE-D686-9A9361D1C9F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04411" y="1377630"/>
            <a:ext cx="2799192" cy="4232926"/>
          </a:xfrm>
          <a:prstGeom prst="rect">
            <a:avLst/>
          </a:prstGeom>
        </p:spPr>
      </p:pic>
    </p:spTree>
    <p:extLst>
      <p:ext uri="{BB962C8B-B14F-4D97-AF65-F5344CB8AC3E}">
        <p14:creationId xmlns:p14="http://schemas.microsoft.com/office/powerpoint/2010/main" val="28003940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3F00B-8788-C507-6B9D-5C203D81BBD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9174517-250E-4DED-7237-D2E70824CBBE}"/>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54E99FF-2ED5-BD3B-F634-ECDB1FAC71FD}"/>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CD51A7DE-B010-BF03-6947-520AA8A8F83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7DA36A6-D467-B560-8174-E08032AF9773}"/>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CC1AABBE-7C80-A66B-7386-2284897BF234}"/>
              </a:ext>
            </a:extLst>
          </p:cNvPr>
          <p:cNvSpPr txBox="1"/>
          <p:nvPr/>
        </p:nvSpPr>
        <p:spPr>
          <a:xfrm>
            <a:off x="3834582" y="2546709"/>
            <a:ext cx="4758813"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Une music</a:t>
            </a:r>
            <a:r>
              <a:rPr lang="fr-FR" sz="5867" b="1" dirty="0">
                <a:solidFill>
                  <a:srgbClr val="FFC000"/>
                </a:solidFill>
                <a:latin typeface="Dosis" pitchFamily="2" charset="0"/>
              </a:rPr>
              <a:t>ien</a:t>
            </a:r>
            <a:endParaRPr lang="fr-FR" sz="5867" b="1"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8921A864-A5BF-7A7F-1F7C-A288C8EFA737}"/>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7BA459E8-8952-9364-1CE3-E07E49B1E126}"/>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en-US" sz="1500" b="1" dirty="0">
                <a:solidFill>
                  <a:prstClr val="white">
                    <a:lumMod val="65000"/>
                  </a:prstClr>
                </a:solidFill>
                <a:latin typeface="Dosis" pitchFamily="2" charset="0"/>
              </a:rPr>
              <a:t>Un </a:t>
            </a:r>
            <a:r>
              <a:rPr lang="en-US" sz="1500" b="1" dirty="0" err="1">
                <a:solidFill>
                  <a:prstClr val="white">
                    <a:lumMod val="65000"/>
                  </a:prstClr>
                </a:solidFill>
                <a:latin typeface="Dosis" pitchFamily="2" charset="0"/>
              </a:rPr>
              <a:t>musicien</a:t>
            </a:r>
            <a:r>
              <a:rPr lang="en-US" sz="1500" b="1" dirty="0">
                <a:solidFill>
                  <a:prstClr val="white">
                    <a:lumMod val="65000"/>
                  </a:prstClr>
                </a:solidFill>
                <a:latin typeface="Dosis" pitchFamily="2" charset="0"/>
              </a:rPr>
              <a:t>. Le </a:t>
            </a:r>
            <a:r>
              <a:rPr lang="en-US" sz="1500" b="1" dirty="0" err="1">
                <a:solidFill>
                  <a:prstClr val="white">
                    <a:lumMod val="65000"/>
                  </a:prstClr>
                </a:solidFill>
                <a:latin typeface="Dosis" pitchFamily="2" charset="0"/>
              </a:rPr>
              <a:t>musicien</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“Un </a:t>
            </a:r>
            <a:r>
              <a:rPr lang="en-US" sz="1500" b="1" dirty="0" err="1">
                <a:solidFill>
                  <a:prstClr val="white">
                    <a:lumMod val="65000"/>
                  </a:prstClr>
                </a:solidFill>
                <a:latin typeface="Dosis" pitchFamily="2" charset="0"/>
              </a:rPr>
              <a:t>musicien</a:t>
            </a:r>
            <a:r>
              <a:rPr lang="en-US" sz="1500" b="1" dirty="0">
                <a:solidFill>
                  <a:prstClr val="white">
                    <a:lumMod val="65000"/>
                  </a:prstClr>
                </a:solidFill>
                <a:latin typeface="Dosis" pitchFamily="2" charset="0"/>
              </a:rPr>
              <a:t>”.</a:t>
            </a:r>
          </a:p>
        </p:txBody>
      </p:sp>
      <p:pic>
        <p:nvPicPr>
          <p:cNvPr id="5" name="Image 4">
            <a:extLst>
              <a:ext uri="{FF2B5EF4-FFF2-40B4-BE49-F238E27FC236}">
                <a16:creationId xmlns:a16="http://schemas.microsoft.com/office/drawing/2014/main" id="{65FB4C77-C078-8E2E-1EA2-B5661E4463D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5472" y="1407273"/>
            <a:ext cx="2617158" cy="3957654"/>
          </a:xfrm>
          <a:prstGeom prst="rect">
            <a:avLst/>
          </a:prstGeom>
        </p:spPr>
      </p:pic>
    </p:spTree>
    <p:extLst>
      <p:ext uri="{BB962C8B-B14F-4D97-AF65-F5344CB8AC3E}">
        <p14:creationId xmlns:p14="http://schemas.microsoft.com/office/powerpoint/2010/main" val="29647506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nvSpPr>
        <p:spPr>
          <a:xfrm>
            <a:off x="647702" y="1905001"/>
            <a:ext cx="7800675" cy="810991"/>
          </a:xfrm>
          <a:prstGeom prst="rect">
            <a:avLst/>
          </a:prstGeom>
        </p:spPr>
        <p:txBody>
          <a:bodyPr lIns="0" tIns="0" rIns="0" bIns="0" rtlCol="0" anchor="t">
            <a:spAutoFit/>
          </a:bodyPr>
          <a:lstStyle/>
          <a:p>
            <a:pPr algn="ctr" defTabSz="457246">
              <a:lnSpc>
                <a:spcPts val="7400"/>
              </a:lnSpc>
              <a:defRPr/>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(1)</a:t>
            </a:r>
          </a:p>
        </p:txBody>
      </p:sp>
      <p:sp>
        <p:nvSpPr>
          <p:cNvPr id="7" name="TextBox 7"/>
          <p:cNvSpPr txBox="1"/>
          <p:nvPr/>
        </p:nvSpPr>
        <p:spPr>
          <a:xfrm>
            <a:off x="671664" y="2972541"/>
            <a:ext cx="7800675" cy="527067"/>
          </a:xfrm>
          <a:prstGeom prst="rect">
            <a:avLst/>
          </a:prstGeom>
        </p:spPr>
        <p:txBody>
          <a:bodyPr lIns="0" tIns="0" rIns="0" bIns="0" rtlCol="0" anchor="t">
            <a:spAutoFit/>
          </a:bodyPr>
          <a:lstStyle/>
          <a:p>
            <a:pPr algn="ctr" defTabSz="457246">
              <a:lnSpc>
                <a:spcPts val="4608"/>
              </a:lnSpc>
              <a:defRPr/>
            </a:pPr>
            <a:r>
              <a:rPr lang="fr-FR" sz="2933" b="1" dirty="0">
                <a:solidFill>
                  <a:srgbClr val="00B0F0"/>
                </a:solidFill>
                <a:latin typeface="Dosis" pitchFamily="2" charset="0"/>
              </a:rPr>
              <a:t>Je dis, tu montres</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defRPr/>
            </a:pPr>
            <a:r>
              <a:rPr lang="en-US" sz="841">
                <a:solidFill>
                  <a:srgbClr val="FCFEFD"/>
                </a:solidFill>
                <a:latin typeface="Arimo Italics"/>
              </a:rPr>
              <a:t>Version provisoire pour la formation des enseignants </a:t>
            </a:r>
          </a:p>
        </p:txBody>
      </p:sp>
      <p:pic>
        <p:nvPicPr>
          <p:cNvPr id="3" name="Image 2"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286237" y="4343008"/>
            <a:ext cx="2523604" cy="1732165"/>
          </a:xfrm>
          <a:prstGeom prst="rect">
            <a:avLst/>
          </a:prstGeom>
        </p:spPr>
      </p:pic>
    </p:spTree>
    <p:extLst>
      <p:ext uri="{BB962C8B-B14F-4D97-AF65-F5344CB8AC3E}">
        <p14:creationId xmlns:p14="http://schemas.microsoft.com/office/powerpoint/2010/main" val="2881370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E2E6AD-098B-FC2A-CF4E-7C2E6373871D}"/>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5A34B98B-5EF7-439B-6B03-176B0DB7DE3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E830F5C-6FA4-7B17-50A3-8A39F90C458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952500" y="4318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Prenez vos ardoises. </a:t>
            </a:r>
          </a:p>
        </p:txBody>
      </p:sp>
      <p:sp>
        <p:nvSpPr>
          <p:cNvPr id="22" name="Freeform 8">
            <a:extLst>
              <a:ext uri="{FF2B5EF4-FFF2-40B4-BE49-F238E27FC236}">
                <a16:creationId xmlns:a16="http://schemas.microsoft.com/office/drawing/2014/main" id="{D95C7CB2-66CB-D746-D8E1-2EEC11AF6632}"/>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BCEA9F10-38F1-462B-5970-D49CB94931B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21B28F5B-AD3D-FDEB-3935-F6F498F5DD77}"/>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9346127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4078994-192A-49BA-34A0-516D35E358F2}"/>
              </a:ext>
            </a:extLst>
          </p:cNvPr>
          <p:cNvSpPr/>
          <p:nvPr/>
        </p:nvSpPr>
        <p:spPr>
          <a:xfrm>
            <a:off x="0" y="2"/>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CC1B10F0-599D-FF1C-4D9A-A87619E56014}"/>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00" dirty="0">
                <a:solidFill>
                  <a:prstClr val="white"/>
                </a:solidFill>
                <a:latin typeface="Dosis" pitchFamily="2" charset="0"/>
                <a:sym typeface="Symbol" panose="05050102010706020507" pitchFamily="18" charset="2"/>
              </a:rPr>
              <a:t></a:t>
            </a:r>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69E3F6B0-3139-15BF-A3E3-711C5DE5884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67366"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9C3EC935-7922-F95A-119F-780FE1BB746C}"/>
              </a:ext>
            </a:extLst>
          </p:cNvPr>
          <p:cNvSpPr txBox="1"/>
          <p:nvPr/>
        </p:nvSpPr>
        <p:spPr>
          <a:xfrm>
            <a:off x="952503" y="605288"/>
            <a:ext cx="7126841" cy="297454"/>
          </a:xfrm>
          <a:prstGeom prst="rect">
            <a:avLst/>
          </a:prstGeom>
          <a:noFill/>
        </p:spPr>
        <p:txBody>
          <a:bodyPr wrap="square">
            <a:spAutoFit/>
          </a:bodyPr>
          <a:lstStyle/>
          <a:p>
            <a:pPr defTabSz="457246">
              <a:defRPr/>
            </a:pPr>
            <a:r>
              <a:rPr lang="fr-MA" sz="1333" i="1" dirty="0">
                <a:solidFill>
                  <a:prstClr val="white">
                    <a:lumMod val="65000"/>
                  </a:prstClr>
                </a:solidFill>
                <a:latin typeface="Dosis" pitchFamily="2" charset="0"/>
              </a:rPr>
              <a:t>L’enseignant dit les mots un par un en changeant l’ordre</a:t>
            </a:r>
          </a:p>
        </p:txBody>
      </p:sp>
      <p:pic>
        <p:nvPicPr>
          <p:cNvPr id="36866" name="Picture 2" descr="Afbeeldingen over Circle Font – Blader in stockfoto's, vectoren en video's  over 1,068,626 | Adobe Stock">
            <a:extLst>
              <a:ext uri="{FF2B5EF4-FFF2-40B4-BE49-F238E27FC236}">
                <a16:creationId xmlns:a16="http://schemas.microsoft.com/office/drawing/2014/main" id="{0F234B5E-255D-E903-617A-8322F734A115}"/>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1450030" y="4344907"/>
            <a:ext cx="664655" cy="552746"/>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Afbeeldingen over Circle Font – Blader in stockfoto's, vectoren en video's  over 1,068,626 | Adobe Stock">
            <a:extLst>
              <a:ext uri="{FF2B5EF4-FFF2-40B4-BE49-F238E27FC236}">
                <a16:creationId xmlns:a16="http://schemas.microsoft.com/office/drawing/2014/main" id="{97EBE0BA-CFC0-946B-E2EE-D16B9AB558A3}"/>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3250542" y="4334384"/>
            <a:ext cx="595317" cy="563896"/>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Afbeeldingen over Circle Font – Blader in stockfoto's, vectoren en video's  over 1,068,626 | Adobe Stock">
            <a:extLst>
              <a:ext uri="{FF2B5EF4-FFF2-40B4-BE49-F238E27FC236}">
                <a16:creationId xmlns:a16="http://schemas.microsoft.com/office/drawing/2014/main" id="{FDA4D728-2B81-4F6F-D578-7E33AD9C3C96}"/>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182105" y="4348959"/>
            <a:ext cx="532373" cy="504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au 1">
            <a:extLst>
              <a:ext uri="{FF2B5EF4-FFF2-40B4-BE49-F238E27FC236}">
                <a16:creationId xmlns:a16="http://schemas.microsoft.com/office/drawing/2014/main" id="{40D435CA-A338-3AD2-2B86-D91AF2469FE4}"/>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6" name="Ellipse 15">
            <a:extLst>
              <a:ext uri="{FF2B5EF4-FFF2-40B4-BE49-F238E27FC236}">
                <a16:creationId xmlns:a16="http://schemas.microsoft.com/office/drawing/2014/main" id="{A9952F70-55F0-FC0B-DC8B-67BF59430CF2}"/>
              </a:ext>
            </a:extLst>
          </p:cNvPr>
          <p:cNvSpPr/>
          <p:nvPr/>
        </p:nvSpPr>
        <p:spPr>
          <a:xfrm>
            <a:off x="7307360" y="4376884"/>
            <a:ext cx="360000" cy="360000"/>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r>
              <a:rPr lang="fr-MA" sz="2133" b="1" dirty="0">
                <a:solidFill>
                  <a:prstClr val="white"/>
                </a:solidFill>
                <a:latin typeface="Dosis" pitchFamily="2" charset="0"/>
                <a:sym typeface="Symbol" panose="05050102010706020507" pitchFamily="18" charset="2"/>
              </a:rPr>
              <a:t></a:t>
            </a:r>
            <a:endParaRPr lang="fr-FR" sz="2133" dirty="0">
              <a:solidFill>
                <a:prstClr val="white"/>
              </a:solidFill>
              <a:latin typeface="Calibri"/>
            </a:endParaRPr>
          </a:p>
        </p:txBody>
      </p:sp>
      <p:sp>
        <p:nvSpPr>
          <p:cNvPr id="18" name="ZoneTexte 17">
            <a:extLst>
              <a:ext uri="{FF2B5EF4-FFF2-40B4-BE49-F238E27FC236}">
                <a16:creationId xmlns:a16="http://schemas.microsoft.com/office/drawing/2014/main" id="{BF6DB104-1405-FF42-3F6E-D1686F23FA66}"/>
              </a:ext>
            </a:extLst>
          </p:cNvPr>
          <p:cNvSpPr txBox="1"/>
          <p:nvPr/>
        </p:nvSpPr>
        <p:spPr>
          <a:xfrm>
            <a:off x="952501" y="330201"/>
            <a:ext cx="7888842"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le numéro du mot que je dis.</a:t>
            </a:r>
          </a:p>
        </p:txBody>
      </p:sp>
      <p:pic>
        <p:nvPicPr>
          <p:cNvPr id="7" name="Image 6">
            <a:extLst>
              <a:ext uri="{FF2B5EF4-FFF2-40B4-BE49-F238E27FC236}">
                <a16:creationId xmlns:a16="http://schemas.microsoft.com/office/drawing/2014/main" id="{6A84E873-A8FB-2C9E-735A-CE38533EEEA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84059" y="2364540"/>
            <a:ext cx="1747682" cy="1823083"/>
          </a:xfrm>
          <a:prstGeom prst="rect">
            <a:avLst/>
          </a:prstGeom>
        </p:spPr>
      </p:pic>
      <p:pic>
        <p:nvPicPr>
          <p:cNvPr id="15" name="Espace réservé du contenu 4">
            <a:extLst>
              <a:ext uri="{FF2B5EF4-FFF2-40B4-BE49-F238E27FC236}">
                <a16:creationId xmlns:a16="http://schemas.microsoft.com/office/drawing/2014/main" id="{277CDA76-87BF-2ED2-B645-661A4A4D54B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08294" y="2568261"/>
            <a:ext cx="1770977" cy="1694323"/>
          </a:xfrm>
          <a:prstGeom prst="rect">
            <a:avLst/>
          </a:prstGeom>
        </p:spPr>
      </p:pic>
      <p:pic>
        <p:nvPicPr>
          <p:cNvPr id="3" name="Image 2">
            <a:extLst>
              <a:ext uri="{FF2B5EF4-FFF2-40B4-BE49-F238E27FC236}">
                <a16:creationId xmlns:a16="http://schemas.microsoft.com/office/drawing/2014/main" id="{8B77F74E-1FBB-2467-61A0-7501D23CE9E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480217" y="2666964"/>
            <a:ext cx="1461364" cy="1488656"/>
          </a:xfrm>
          <a:prstGeom prst="rect">
            <a:avLst/>
          </a:prstGeom>
        </p:spPr>
      </p:pic>
      <p:pic>
        <p:nvPicPr>
          <p:cNvPr id="4" name="Image 3">
            <a:extLst>
              <a:ext uri="{FF2B5EF4-FFF2-40B4-BE49-F238E27FC236}">
                <a16:creationId xmlns:a16="http://schemas.microsoft.com/office/drawing/2014/main" id="{5003D12C-3BEB-4860-663B-0EE8A19A21E8}"/>
              </a:ext>
            </a:extLst>
          </p:cNvPr>
          <p:cNvPicPr>
            <a:picLocks noChangeAspect="1"/>
          </p:cNvPicPr>
          <p:nvPr/>
        </p:nvPicPr>
        <p:blipFill>
          <a:blip r:embed="rId11"/>
          <a:stretch>
            <a:fillRect/>
          </a:stretch>
        </p:blipFill>
        <p:spPr>
          <a:xfrm>
            <a:off x="6679426" y="2167719"/>
            <a:ext cx="1559601" cy="1980566"/>
          </a:xfrm>
          <a:prstGeom prst="rect">
            <a:avLst/>
          </a:prstGeom>
        </p:spPr>
      </p:pic>
    </p:spTree>
    <p:extLst>
      <p:ext uri="{BB962C8B-B14F-4D97-AF65-F5344CB8AC3E}">
        <p14:creationId xmlns:p14="http://schemas.microsoft.com/office/powerpoint/2010/main" val="2575471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B165543-4DBF-48F7-57E1-EF9DF479B2E5}"/>
              </a:ext>
            </a:extLst>
          </p:cNvPr>
          <p:cNvGrpSpPr/>
          <p:nvPr>
            <p:custDataLst>
              <p:tags r:id="rId1"/>
            </p:custDataLst>
          </p:nvPr>
        </p:nvGrpSpPr>
        <p:grpSpPr>
          <a:xfrm>
            <a:off x="-762000" y="0"/>
            <a:ext cx="10500106" cy="6858000"/>
            <a:chOff x="0" y="0"/>
            <a:chExt cx="13716000" cy="10287000"/>
          </a:xfrm>
        </p:grpSpPr>
        <p:sp>
          <p:nvSpPr>
            <p:cNvPr id="10" name="Freeform 2">
              <a:extLst>
                <a:ext uri="{FF2B5EF4-FFF2-40B4-BE49-F238E27FC236}">
                  <a16:creationId xmlns:a16="http://schemas.microsoft.com/office/drawing/2014/main" id="{F708FCD2-6BF9-00A9-A27E-4ABFC613E8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3"/>
              <a:stretch>
                <a:fillRect t="-5555" b="-5555"/>
              </a:stretch>
            </a:blipFill>
          </p:spPr>
          <p:txBody>
            <a:bodyPr/>
            <a:lstStyle/>
            <a:p>
              <a:pPr defTabSz="609660">
                <a:defRPr/>
              </a:pPr>
              <a:endParaRPr lang="fr-MA" sz="900" dirty="0">
                <a:solidFill>
                  <a:prstClr val="black"/>
                </a:solidFill>
                <a:latin typeface="Dosis" pitchFamily="2" charset="0"/>
              </a:endParaRPr>
            </a:p>
          </p:txBody>
        </p:sp>
        <p:grpSp>
          <p:nvGrpSpPr>
            <p:cNvPr id="11" name="Groupe 10">
              <a:extLst>
                <a:ext uri="{FF2B5EF4-FFF2-40B4-BE49-F238E27FC236}">
                  <a16:creationId xmlns:a16="http://schemas.microsoft.com/office/drawing/2014/main" id="{CF0E36C0-C341-AACC-60EE-1249E2D9C505}"/>
                </a:ext>
              </a:extLst>
            </p:cNvPr>
            <p:cNvGrpSpPr/>
            <p:nvPr/>
          </p:nvGrpSpPr>
          <p:grpSpPr>
            <a:xfrm>
              <a:off x="800100" y="353997"/>
              <a:ext cx="12001500" cy="9132906"/>
              <a:chOff x="800100" y="353997"/>
              <a:chExt cx="12001500" cy="9132906"/>
            </a:xfrm>
          </p:grpSpPr>
          <p:grpSp>
            <p:nvGrpSpPr>
              <p:cNvPr id="12" name="Group 3">
                <a:extLst>
                  <a:ext uri="{FF2B5EF4-FFF2-40B4-BE49-F238E27FC236}">
                    <a16:creationId xmlns:a16="http://schemas.microsoft.com/office/drawing/2014/main" id="{6856C84E-5D28-B1BE-B422-DE634E79C01D}"/>
                  </a:ext>
                </a:extLst>
              </p:cNvPr>
              <p:cNvGrpSpPr/>
              <p:nvPr/>
            </p:nvGrpSpPr>
            <p:grpSpPr>
              <a:xfrm>
                <a:off x="800100" y="876302"/>
                <a:ext cx="12001500" cy="8610601"/>
                <a:chOff x="0" y="-485141"/>
                <a:chExt cx="3895412" cy="3519867"/>
              </a:xfrm>
            </p:grpSpPr>
            <p:sp>
              <p:nvSpPr>
                <p:cNvPr id="14" name="Freeform 4">
                  <a:extLst>
                    <a:ext uri="{FF2B5EF4-FFF2-40B4-BE49-F238E27FC236}">
                      <a16:creationId xmlns:a16="http://schemas.microsoft.com/office/drawing/2014/main" id="{E467593A-A3AA-574E-C98C-D79D5650552D}"/>
                    </a:ext>
                  </a:extLst>
                </p:cNvPr>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09660">
                    <a:defRPr/>
                  </a:pPr>
                  <a:endParaRPr lang="fr-MA" sz="900" dirty="0">
                    <a:solidFill>
                      <a:prstClr val="black"/>
                    </a:solidFill>
                    <a:latin typeface="Dosis" pitchFamily="2" charset="0"/>
                  </a:endParaRPr>
                </a:p>
              </p:txBody>
            </p:sp>
            <p:sp>
              <p:nvSpPr>
                <p:cNvPr id="15" name="TextBox 5">
                  <a:extLst>
                    <a:ext uri="{FF2B5EF4-FFF2-40B4-BE49-F238E27FC236}">
                      <a16:creationId xmlns:a16="http://schemas.microsoft.com/office/drawing/2014/main" id="{EBF35789-EF5A-9231-2393-AA2D13C5F56A}"/>
                    </a:ext>
                  </a:extLst>
                </p:cNvPr>
                <p:cNvSpPr txBox="1"/>
                <p:nvPr/>
              </p:nvSpPr>
              <p:spPr>
                <a:xfrm>
                  <a:off x="0" y="-47625"/>
                  <a:ext cx="812800" cy="860425"/>
                </a:xfrm>
                <a:prstGeom prst="rect">
                  <a:avLst/>
                </a:prstGeom>
              </p:spPr>
              <p:txBody>
                <a:bodyPr lIns="25400" tIns="25400" rIns="25400" bIns="25400" rtlCol="0" anchor="ctr"/>
                <a:lstStyle/>
                <a:p>
                  <a:pPr algn="ctr" defTabSz="609660">
                    <a:lnSpc>
                      <a:spcPts val="1605"/>
                    </a:lnSpc>
                    <a:defRPr/>
                  </a:pPr>
                  <a:endParaRPr sz="900" dirty="0">
                    <a:solidFill>
                      <a:prstClr val="black"/>
                    </a:solidFill>
                    <a:latin typeface="Dosis" pitchFamily="2" charset="0"/>
                  </a:endParaRPr>
                </a:p>
              </p:txBody>
            </p:sp>
          </p:grpSp>
          <p:sp>
            <p:nvSpPr>
              <p:cNvPr id="13" name="Freeform 7">
                <a:extLst>
                  <a:ext uri="{FF2B5EF4-FFF2-40B4-BE49-F238E27FC236}">
                    <a16:creationId xmlns:a16="http://schemas.microsoft.com/office/drawing/2014/main" id="{04888450-80DC-3049-7195-02CD36824DB4}"/>
                  </a:ext>
                </a:extLst>
              </p:cNvPr>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4">
                  <a:extLst>
                    <a:ext uri="{96DAC541-7B7A-43D3-8B79-37D633B846F1}">
                      <asvg:svgBlip xmlns:asvg="http://schemas.microsoft.com/office/drawing/2016/SVG/main" r:embed="rId25"/>
                    </a:ext>
                  </a:extLst>
                </a:blip>
                <a:stretch>
                  <a:fillRect/>
                </a:stretch>
              </a:blipFill>
            </p:spPr>
            <p:txBody>
              <a:bodyPr/>
              <a:lstStyle/>
              <a:p>
                <a:pPr defTabSz="609660">
                  <a:defRPr/>
                </a:pPr>
                <a:endParaRPr lang="fr-MA" sz="900" dirty="0">
                  <a:solidFill>
                    <a:prstClr val="black"/>
                  </a:solidFill>
                  <a:latin typeface="Dosis" pitchFamily="2" charset="0"/>
                </a:endParaRPr>
              </a:p>
            </p:txBody>
          </p:sp>
        </p:grpSp>
      </p:grpSp>
      <p:sp>
        <p:nvSpPr>
          <p:cNvPr id="9" name="TextBox 9"/>
          <p:cNvSpPr txBox="1"/>
          <p:nvPr>
            <p:custDataLst>
              <p:tags r:id="rId2"/>
            </p:custDataLst>
          </p:nvPr>
        </p:nvSpPr>
        <p:spPr>
          <a:xfrm>
            <a:off x="2112567" y="3580284"/>
            <a:ext cx="5013577" cy="359073"/>
          </a:xfrm>
          <a:prstGeom prst="rect">
            <a:avLst/>
          </a:prstGeom>
        </p:spPr>
        <p:txBody>
          <a:bodyPr lIns="0" tIns="0" rIns="0" bIns="0" rtlCol="0" anchor="t">
            <a:spAutoFit/>
          </a:bodyPr>
          <a:lstStyle/>
          <a:p>
            <a:pPr algn="ctr" defTabSz="457269">
              <a:lnSpc>
                <a:spcPts val="2800"/>
              </a:lnSpc>
              <a:defRPr/>
            </a:pPr>
            <a:r>
              <a:rPr lang="en-US" sz="2400" b="1" dirty="0">
                <a:solidFill>
                  <a:srgbClr val="1F497D"/>
                </a:solidFill>
                <a:latin typeface="Dosis" pitchFamily="2" charset="0"/>
              </a:rPr>
              <a:t>Matériel didactique</a:t>
            </a:r>
          </a:p>
        </p:txBody>
      </p:sp>
      <p:sp>
        <p:nvSpPr>
          <p:cNvPr id="2" name="TextBox 9">
            <a:extLst>
              <a:ext uri="{FF2B5EF4-FFF2-40B4-BE49-F238E27FC236}">
                <a16:creationId xmlns:a16="http://schemas.microsoft.com/office/drawing/2014/main" id="{EFB9B008-41AC-BDC5-4B91-5A497B148B44}"/>
              </a:ext>
            </a:extLst>
          </p:cNvPr>
          <p:cNvSpPr txBox="1"/>
          <p:nvPr>
            <p:custDataLst>
              <p:tags r:id="rId3"/>
            </p:custDataLst>
          </p:nvPr>
        </p:nvSpPr>
        <p:spPr>
          <a:xfrm>
            <a:off x="2202856" y="871398"/>
            <a:ext cx="5013577" cy="359073"/>
          </a:xfrm>
          <a:prstGeom prst="rect">
            <a:avLst/>
          </a:prstGeom>
        </p:spPr>
        <p:txBody>
          <a:bodyPr lIns="0" tIns="0" rIns="0" bIns="0" rtlCol="0" anchor="t">
            <a:spAutoFit/>
          </a:bodyPr>
          <a:lstStyle/>
          <a:p>
            <a:pPr algn="ctr" defTabSz="457269">
              <a:lnSpc>
                <a:spcPts val="2800"/>
              </a:lnSpc>
              <a:defRPr/>
            </a:pPr>
            <a:r>
              <a:rPr lang="en-US" sz="2400" b="1" dirty="0">
                <a:solidFill>
                  <a:srgbClr val="1F497D"/>
                </a:solidFill>
                <a:latin typeface="Dosis" pitchFamily="2" charset="0"/>
              </a:rPr>
              <a:t>Matériel technique</a:t>
            </a:r>
          </a:p>
        </p:txBody>
      </p:sp>
      <p:pic>
        <p:nvPicPr>
          <p:cNvPr id="3" name="Image 2">
            <a:extLst>
              <a:ext uri="{FF2B5EF4-FFF2-40B4-BE49-F238E27FC236}">
                <a16:creationId xmlns:a16="http://schemas.microsoft.com/office/drawing/2014/main" id="{0915D381-18F3-43EC-F8E3-6D3664766858}"/>
              </a:ext>
            </a:extLst>
          </p:cNvPr>
          <p:cNvPicPr>
            <a:picLocks noChangeAspect="1"/>
          </p:cNvPicPr>
          <p:nvPr>
            <p:custDataLst>
              <p:tags r:id="rId4"/>
            </p:custDataLst>
          </p:nvPr>
        </p:nvPicPr>
        <p:blipFill>
          <a:blip r:embed="rId26"/>
          <a:stretch>
            <a:fillRect/>
          </a:stretch>
        </p:blipFill>
        <p:spPr>
          <a:xfrm>
            <a:off x="1812838" y="1648772"/>
            <a:ext cx="1275001" cy="1112031"/>
          </a:xfrm>
          <a:prstGeom prst="rect">
            <a:avLst/>
          </a:prstGeom>
        </p:spPr>
      </p:pic>
      <p:sp>
        <p:nvSpPr>
          <p:cNvPr id="5" name="Rectangle : coins arrondis 4">
            <a:extLst>
              <a:ext uri="{FF2B5EF4-FFF2-40B4-BE49-F238E27FC236}">
                <a16:creationId xmlns:a16="http://schemas.microsoft.com/office/drawing/2014/main" id="{79441BD0-3475-3561-9867-7AA9199CD64C}"/>
              </a:ext>
            </a:extLst>
          </p:cNvPr>
          <p:cNvSpPr/>
          <p:nvPr>
            <p:custDataLst>
              <p:tags r:id="rId5"/>
            </p:custDataLst>
          </p:nvPr>
        </p:nvSpPr>
        <p:spPr>
          <a:xfrm>
            <a:off x="1550808" y="2815438"/>
            <a:ext cx="1669454"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4" name="ZoneTexte 3">
            <a:extLst>
              <a:ext uri="{FF2B5EF4-FFF2-40B4-BE49-F238E27FC236}">
                <a16:creationId xmlns:a16="http://schemas.microsoft.com/office/drawing/2014/main" id="{55AF469B-2419-1460-4D0E-2A3F112415EB}"/>
              </a:ext>
            </a:extLst>
          </p:cNvPr>
          <p:cNvSpPr txBox="1"/>
          <p:nvPr>
            <p:custDataLst>
              <p:tags r:id="rId6"/>
            </p:custDataLst>
          </p:nvPr>
        </p:nvSpPr>
        <p:spPr>
          <a:xfrm>
            <a:off x="1939505" y="2814757"/>
            <a:ext cx="1012072"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PC + PPT </a:t>
            </a:r>
          </a:p>
        </p:txBody>
      </p:sp>
      <p:sp>
        <p:nvSpPr>
          <p:cNvPr id="7" name="Rectangle : coins arrondis 6">
            <a:extLst>
              <a:ext uri="{FF2B5EF4-FFF2-40B4-BE49-F238E27FC236}">
                <a16:creationId xmlns:a16="http://schemas.microsoft.com/office/drawing/2014/main" id="{03544874-45A9-6686-34C5-F066052CB44F}"/>
              </a:ext>
            </a:extLst>
          </p:cNvPr>
          <p:cNvSpPr/>
          <p:nvPr>
            <p:custDataLst>
              <p:tags r:id="rId7"/>
            </p:custDataLst>
          </p:nvPr>
        </p:nvSpPr>
        <p:spPr>
          <a:xfrm>
            <a:off x="4075989" y="2815439"/>
            <a:ext cx="1513049"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6" name="ZoneTexte 15">
            <a:extLst>
              <a:ext uri="{FF2B5EF4-FFF2-40B4-BE49-F238E27FC236}">
                <a16:creationId xmlns:a16="http://schemas.microsoft.com/office/drawing/2014/main" id="{2E08D40C-2D68-A73A-2381-029481DAF740}"/>
              </a:ext>
            </a:extLst>
          </p:cNvPr>
          <p:cNvSpPr txBox="1"/>
          <p:nvPr>
            <p:custDataLst>
              <p:tags r:id="rId8"/>
            </p:custDataLst>
          </p:nvPr>
        </p:nvSpPr>
        <p:spPr>
          <a:xfrm>
            <a:off x="4356009" y="2823541"/>
            <a:ext cx="957891"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Pointeur</a:t>
            </a:r>
          </a:p>
        </p:txBody>
      </p:sp>
      <p:pic>
        <p:nvPicPr>
          <p:cNvPr id="17" name="Image 16">
            <a:extLst>
              <a:ext uri="{FF2B5EF4-FFF2-40B4-BE49-F238E27FC236}">
                <a16:creationId xmlns:a16="http://schemas.microsoft.com/office/drawing/2014/main" id="{F31C257C-687C-6F5D-9E7D-C97F5E15A1EC}"/>
              </a:ext>
            </a:extLst>
          </p:cNvPr>
          <p:cNvPicPr>
            <a:picLocks noChangeAspect="1"/>
          </p:cNvPicPr>
          <p:nvPr>
            <p:custDataLst>
              <p:tags r:id="rId9"/>
            </p:custDataLst>
          </p:nvPr>
        </p:nvPicPr>
        <p:blipFill>
          <a:blip r:embed="rId27">
            <a:clrChange>
              <a:clrFrom>
                <a:srgbClr val="FFFFFF"/>
              </a:clrFrom>
              <a:clrTo>
                <a:srgbClr val="FFFFFF">
                  <a:alpha val="0"/>
                </a:srgbClr>
              </a:clrTo>
            </a:clrChange>
          </a:blip>
          <a:stretch>
            <a:fillRect/>
          </a:stretch>
        </p:blipFill>
        <p:spPr>
          <a:xfrm>
            <a:off x="3925292" y="1302164"/>
            <a:ext cx="1488108" cy="1486521"/>
          </a:xfrm>
          <a:prstGeom prst="rect">
            <a:avLst/>
          </a:prstGeom>
        </p:spPr>
      </p:pic>
      <p:sp>
        <p:nvSpPr>
          <p:cNvPr id="18" name="Rectangle : coins arrondis 17">
            <a:extLst>
              <a:ext uri="{FF2B5EF4-FFF2-40B4-BE49-F238E27FC236}">
                <a16:creationId xmlns:a16="http://schemas.microsoft.com/office/drawing/2014/main" id="{CC74D983-3D6D-C529-D40A-5A387E869EC4}"/>
              </a:ext>
            </a:extLst>
          </p:cNvPr>
          <p:cNvSpPr/>
          <p:nvPr>
            <p:custDataLst>
              <p:tags r:id="rId10"/>
            </p:custDataLst>
          </p:nvPr>
        </p:nvSpPr>
        <p:spPr>
          <a:xfrm>
            <a:off x="6131763" y="2802018"/>
            <a:ext cx="2169848" cy="366169"/>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9" name="ZoneTexte 18">
            <a:extLst>
              <a:ext uri="{FF2B5EF4-FFF2-40B4-BE49-F238E27FC236}">
                <a16:creationId xmlns:a16="http://schemas.microsoft.com/office/drawing/2014/main" id="{CDA954E7-6A2C-C5AF-3AE0-19B26D8976ED}"/>
              </a:ext>
            </a:extLst>
          </p:cNvPr>
          <p:cNvSpPr txBox="1"/>
          <p:nvPr>
            <p:custDataLst>
              <p:tags r:id="rId11"/>
            </p:custDataLst>
          </p:nvPr>
        </p:nvSpPr>
        <p:spPr>
          <a:xfrm>
            <a:off x="6327449" y="2819451"/>
            <a:ext cx="1782219"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Projection ajustée</a:t>
            </a:r>
          </a:p>
        </p:txBody>
      </p:sp>
      <p:pic>
        <p:nvPicPr>
          <p:cNvPr id="24" name="Image 23">
            <a:extLst>
              <a:ext uri="{FF2B5EF4-FFF2-40B4-BE49-F238E27FC236}">
                <a16:creationId xmlns:a16="http://schemas.microsoft.com/office/drawing/2014/main" id="{E53E6545-78B9-1C0F-4AE2-7DEF0DA141E8}"/>
              </a:ext>
            </a:extLst>
          </p:cNvPr>
          <p:cNvPicPr>
            <a:picLocks noChangeAspect="1"/>
          </p:cNvPicPr>
          <p:nvPr>
            <p:custDataLst>
              <p:tags r:id="rId12"/>
            </p:custDataLst>
          </p:nvPr>
        </p:nvPicPr>
        <p:blipFill>
          <a:blip r:embed="rId28"/>
          <a:stretch>
            <a:fillRect/>
          </a:stretch>
        </p:blipFill>
        <p:spPr>
          <a:xfrm>
            <a:off x="6162961" y="1815777"/>
            <a:ext cx="2106943" cy="661935"/>
          </a:xfrm>
          <a:prstGeom prst="rect">
            <a:avLst/>
          </a:prstGeom>
        </p:spPr>
      </p:pic>
      <p:pic>
        <p:nvPicPr>
          <p:cNvPr id="20" name="Image 19">
            <a:extLst>
              <a:ext uri="{FF2B5EF4-FFF2-40B4-BE49-F238E27FC236}">
                <a16:creationId xmlns:a16="http://schemas.microsoft.com/office/drawing/2014/main" id="{3059D7B6-BA47-8DD3-F828-51685E88A9A2}"/>
              </a:ext>
            </a:extLst>
          </p:cNvPr>
          <p:cNvPicPr>
            <a:picLocks noChangeAspect="1"/>
          </p:cNvPicPr>
          <p:nvPr>
            <p:custDataLst>
              <p:tags r:id="rId13"/>
            </p:custDataLst>
          </p:nvPr>
        </p:nvPicPr>
        <p:blipFill rotWithShape="1">
          <a:blip r:embed="rId29"/>
          <a:srcRect l="1" t="974" r="78882" b="31320"/>
          <a:stretch/>
        </p:blipFill>
        <p:spPr>
          <a:xfrm rot="314209">
            <a:off x="1759136" y="3903173"/>
            <a:ext cx="1720122" cy="1230124"/>
          </a:xfrm>
          <a:prstGeom prst="rect">
            <a:avLst/>
          </a:prstGeom>
        </p:spPr>
      </p:pic>
      <p:grpSp>
        <p:nvGrpSpPr>
          <p:cNvPr id="23" name="Groupe 22">
            <a:extLst>
              <a:ext uri="{FF2B5EF4-FFF2-40B4-BE49-F238E27FC236}">
                <a16:creationId xmlns:a16="http://schemas.microsoft.com/office/drawing/2014/main" id="{908C2B51-585D-27DA-A793-7E4EE9CF1F3E}"/>
              </a:ext>
            </a:extLst>
          </p:cNvPr>
          <p:cNvGrpSpPr/>
          <p:nvPr>
            <p:custDataLst>
              <p:tags r:id="rId14"/>
            </p:custDataLst>
          </p:nvPr>
        </p:nvGrpSpPr>
        <p:grpSpPr>
          <a:xfrm>
            <a:off x="1772168" y="5557435"/>
            <a:ext cx="1241880" cy="359073"/>
            <a:chOff x="5802255" y="5807067"/>
            <a:chExt cx="1241880" cy="359073"/>
          </a:xfrm>
        </p:grpSpPr>
        <p:sp>
          <p:nvSpPr>
            <p:cNvPr id="25" name="Rectangle : coins arrondis 24">
              <a:extLst>
                <a:ext uri="{FF2B5EF4-FFF2-40B4-BE49-F238E27FC236}">
                  <a16:creationId xmlns:a16="http://schemas.microsoft.com/office/drawing/2014/main" id="{9685BA3B-0D0F-8702-9D05-2E629E5A77AC}"/>
                </a:ext>
              </a:extLst>
            </p:cNvPr>
            <p:cNvSpPr/>
            <p:nvPr>
              <p:custDataLst>
                <p:tags r:id="rId20"/>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26" name="ZoneTexte 25">
              <a:extLst>
                <a:ext uri="{FF2B5EF4-FFF2-40B4-BE49-F238E27FC236}">
                  <a16:creationId xmlns:a16="http://schemas.microsoft.com/office/drawing/2014/main" id="{A350015D-FE97-9F7F-B922-609EEEFE7B2B}"/>
                </a:ext>
              </a:extLst>
            </p:cNvPr>
            <p:cNvSpPr txBox="1"/>
            <p:nvPr>
              <p:custDataLst>
                <p:tags r:id="rId21"/>
              </p:custDataLst>
            </p:nvPr>
          </p:nvSpPr>
          <p:spPr>
            <a:xfrm>
              <a:off x="6044951" y="5815169"/>
              <a:ext cx="999184" cy="338554"/>
            </a:xfrm>
            <a:prstGeom prst="rect">
              <a:avLst/>
            </a:prstGeom>
            <a:noFill/>
          </p:spPr>
          <p:txBody>
            <a:bodyPr wrap="none" rtlCol="0">
              <a:spAutoFit/>
            </a:bodyPr>
            <a:lstStyle/>
            <a:p>
              <a:pPr defTabSz="457223">
                <a:defRPr/>
              </a:pPr>
              <a:r>
                <a:rPr lang="fr-FR" sz="1600" b="1" dirty="0">
                  <a:solidFill>
                    <a:srgbClr val="4BACC6">
                      <a:lumMod val="50000"/>
                    </a:srgbClr>
                  </a:solidFill>
                  <a:latin typeface="Cambria" panose="02040503050406030204" pitchFamily="18" charset="0"/>
                  <a:ea typeface="Cambria" panose="02040503050406030204" pitchFamily="18" charset="0"/>
                </a:rPr>
                <a:t>Ardoise</a:t>
              </a:r>
              <a:r>
                <a:rPr lang="fr-FR" sz="1500" b="1" dirty="0">
                  <a:solidFill>
                    <a:srgbClr val="4BACC6">
                      <a:lumMod val="50000"/>
                    </a:srgbClr>
                  </a:solidFill>
                  <a:latin typeface="Cambria" panose="02040503050406030204" pitchFamily="18" charset="0"/>
                  <a:ea typeface="Cambria" panose="02040503050406030204" pitchFamily="18" charset="0"/>
                </a:rPr>
                <a:t>  </a:t>
              </a:r>
            </a:p>
          </p:txBody>
        </p:sp>
      </p:grpSp>
      <p:grpSp>
        <p:nvGrpSpPr>
          <p:cNvPr id="22" name="Groupe 21">
            <a:extLst>
              <a:ext uri="{FF2B5EF4-FFF2-40B4-BE49-F238E27FC236}">
                <a16:creationId xmlns:a16="http://schemas.microsoft.com/office/drawing/2014/main" id="{9AB61CA6-EAA0-DE6B-CF7D-D7C7F3217DA1}"/>
              </a:ext>
            </a:extLst>
          </p:cNvPr>
          <p:cNvGrpSpPr/>
          <p:nvPr>
            <p:custDataLst>
              <p:tags r:id="rId15"/>
            </p:custDataLst>
          </p:nvPr>
        </p:nvGrpSpPr>
        <p:grpSpPr>
          <a:xfrm>
            <a:off x="6668335" y="5532194"/>
            <a:ext cx="1186377" cy="359073"/>
            <a:chOff x="5802255" y="5807067"/>
            <a:chExt cx="1186377" cy="359073"/>
          </a:xfrm>
        </p:grpSpPr>
        <p:sp>
          <p:nvSpPr>
            <p:cNvPr id="27" name="Rectangle : coins arrondis 26">
              <a:extLst>
                <a:ext uri="{FF2B5EF4-FFF2-40B4-BE49-F238E27FC236}">
                  <a16:creationId xmlns:a16="http://schemas.microsoft.com/office/drawing/2014/main" id="{8F0F168F-8C80-DBDA-0176-0B35A3C51668}"/>
                </a:ext>
              </a:extLst>
            </p:cNvPr>
            <p:cNvSpPr/>
            <p:nvPr>
              <p:custDataLst>
                <p:tags r:id="rId1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28" name="ZoneTexte 27">
              <a:extLst>
                <a:ext uri="{FF2B5EF4-FFF2-40B4-BE49-F238E27FC236}">
                  <a16:creationId xmlns:a16="http://schemas.microsoft.com/office/drawing/2014/main" id="{244DC311-D095-DC59-31CF-2029309433F1}"/>
                </a:ext>
              </a:extLst>
            </p:cNvPr>
            <p:cNvSpPr txBox="1"/>
            <p:nvPr>
              <p:custDataLst>
                <p:tags r:id="rId19"/>
              </p:custDataLst>
            </p:nvPr>
          </p:nvSpPr>
          <p:spPr>
            <a:xfrm>
              <a:off x="6044951" y="5815169"/>
              <a:ext cx="787010" cy="338554"/>
            </a:xfrm>
            <a:prstGeom prst="rect">
              <a:avLst/>
            </a:prstGeom>
            <a:noFill/>
          </p:spPr>
          <p:txBody>
            <a:bodyPr wrap="none" rtlCol="0">
              <a:spAutoFit/>
            </a:bodyPr>
            <a:lstStyle/>
            <a:p>
              <a:pPr defTabSz="457223">
                <a:defRPr/>
              </a:pPr>
              <a:r>
                <a:rPr lang="fr-FR" sz="1600" b="1" dirty="0">
                  <a:solidFill>
                    <a:srgbClr val="4BACC6">
                      <a:lumMod val="50000"/>
                    </a:srgbClr>
                  </a:solidFill>
                  <a:latin typeface="Cambria" panose="02040503050406030204" pitchFamily="18" charset="0"/>
                  <a:ea typeface="Cambria" panose="02040503050406030204" pitchFamily="18" charset="0"/>
                </a:rPr>
                <a:t>Livret </a:t>
              </a:r>
            </a:p>
          </p:txBody>
        </p:sp>
      </p:grpSp>
      <p:sp>
        <p:nvSpPr>
          <p:cNvPr id="8" name="ZoneTexte 7">
            <a:extLst>
              <a:ext uri="{FF2B5EF4-FFF2-40B4-BE49-F238E27FC236}">
                <a16:creationId xmlns:a16="http://schemas.microsoft.com/office/drawing/2014/main" id="{3990EAFD-9D9D-1E31-BB1B-AF8116145B54}"/>
              </a:ext>
            </a:extLst>
          </p:cNvPr>
          <p:cNvSpPr txBox="1"/>
          <p:nvPr>
            <p:custDataLst>
              <p:tags r:id="rId16"/>
            </p:custDataLst>
          </p:nvPr>
        </p:nvSpPr>
        <p:spPr>
          <a:xfrm>
            <a:off x="5486402" y="352490"/>
            <a:ext cx="4429063" cy="297454"/>
          </a:xfrm>
          <a:prstGeom prst="rect">
            <a:avLst/>
          </a:prstGeom>
          <a:noFill/>
        </p:spPr>
        <p:txBody>
          <a:bodyPr wrap="square" rtlCol="0">
            <a:spAutoFit/>
          </a:bodyPr>
          <a:lstStyle/>
          <a:p>
            <a:pPr algn="ctr" defTabSz="609660">
              <a:defRPr/>
            </a:pPr>
            <a:r>
              <a:rPr lang="fr-MA" sz="1333" i="1" dirty="0">
                <a:solidFill>
                  <a:prstClr val="black">
                    <a:lumMod val="75000"/>
                    <a:lumOff val="25000"/>
                  </a:prstClr>
                </a:solidFill>
                <a:latin typeface="Calibri"/>
              </a:rPr>
              <a:t>Pour l’enseignant ( e)</a:t>
            </a:r>
          </a:p>
        </p:txBody>
      </p:sp>
      <p:pic>
        <p:nvPicPr>
          <p:cNvPr id="21" name="Image 20" descr="Une image contenant dessin humoristique, dessin, capture d’écran, Dessin d’enfant&#10;&#10;Description générée automatiquement">
            <a:extLst>
              <a:ext uri="{FF2B5EF4-FFF2-40B4-BE49-F238E27FC236}">
                <a16:creationId xmlns:a16="http://schemas.microsoft.com/office/drawing/2014/main" id="{66C0C6B5-251E-6961-260D-CCA57895F712}"/>
              </a:ext>
            </a:extLst>
          </p:cNvPr>
          <p:cNvPicPr>
            <a:picLocks noChangeAspect="1"/>
          </p:cNvPicPr>
          <p:nvPr>
            <p:custDataLst>
              <p:tags r:id="rId17"/>
            </p:custDataLst>
          </p:nvPr>
        </p:nvPicPr>
        <p:blipFill>
          <a:blip r:embed="rId30" cstate="print">
            <a:extLst>
              <a:ext uri="{28A0092B-C50C-407E-A947-70E740481C1C}">
                <a14:useLocalDpi xmlns:a14="http://schemas.microsoft.com/office/drawing/2010/main" val="0"/>
              </a:ext>
            </a:extLst>
          </a:blip>
          <a:srcRect/>
          <a:stretch/>
        </p:blipFill>
        <p:spPr>
          <a:xfrm>
            <a:off x="4144313" y="4171067"/>
            <a:ext cx="918411" cy="999166"/>
          </a:xfrm>
          <a:prstGeom prst="rect">
            <a:avLst/>
          </a:prstGeom>
        </p:spPr>
      </p:pic>
      <p:sp>
        <p:nvSpPr>
          <p:cNvPr id="30" name="Rectangle : coins arrondis 29">
            <a:extLst>
              <a:ext uri="{FF2B5EF4-FFF2-40B4-BE49-F238E27FC236}">
                <a16:creationId xmlns:a16="http://schemas.microsoft.com/office/drawing/2014/main" id="{972FFC3E-AB51-3527-823A-AFA8027E2EC0}"/>
              </a:ext>
            </a:extLst>
          </p:cNvPr>
          <p:cNvSpPr/>
          <p:nvPr/>
        </p:nvSpPr>
        <p:spPr>
          <a:xfrm>
            <a:off x="4132262" y="5557435"/>
            <a:ext cx="111954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333">
              <a:solidFill>
                <a:prstClr val="white"/>
              </a:solidFill>
              <a:latin typeface="Calibri"/>
            </a:endParaRPr>
          </a:p>
        </p:txBody>
      </p:sp>
      <p:sp>
        <p:nvSpPr>
          <p:cNvPr id="31" name="ZoneTexte 30">
            <a:extLst>
              <a:ext uri="{FF2B5EF4-FFF2-40B4-BE49-F238E27FC236}">
                <a16:creationId xmlns:a16="http://schemas.microsoft.com/office/drawing/2014/main" id="{94D82D04-C39F-871F-81E3-98EB168D6921}"/>
              </a:ext>
            </a:extLst>
          </p:cNvPr>
          <p:cNvSpPr txBox="1"/>
          <p:nvPr/>
        </p:nvSpPr>
        <p:spPr>
          <a:xfrm>
            <a:off x="4220252" y="5565536"/>
            <a:ext cx="1186377" cy="338554"/>
          </a:xfrm>
          <a:prstGeom prst="rect">
            <a:avLst/>
          </a:prstGeom>
          <a:noFill/>
        </p:spPr>
        <p:txBody>
          <a:bodyPr wrap="square" rtlCol="0">
            <a:spAutoFit/>
          </a:bodyPr>
          <a:lstStyle/>
          <a:p>
            <a:pPr defTabSz="609630"/>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33" name="Image 32">
            <a:extLst>
              <a:ext uri="{FF2B5EF4-FFF2-40B4-BE49-F238E27FC236}">
                <a16:creationId xmlns:a16="http://schemas.microsoft.com/office/drawing/2014/main" id="{306C6880-ABD5-BADD-7FD8-799BDE023CE1}"/>
              </a:ext>
            </a:extLst>
          </p:cNvPr>
          <p:cNvPicPr>
            <a:picLocks noChangeAspect="1"/>
          </p:cNvPicPr>
          <p:nvPr/>
        </p:nvPicPr>
        <p:blipFill>
          <a:blip r:embed="rId31"/>
          <a:stretch>
            <a:fillRect/>
          </a:stretch>
        </p:blipFill>
        <p:spPr>
          <a:xfrm>
            <a:off x="6584376" y="3934214"/>
            <a:ext cx="1113665" cy="1434266"/>
          </a:xfrm>
          <a:prstGeom prst="rect">
            <a:avLst/>
          </a:prstGeom>
          <a:ln w="19050">
            <a:solidFill>
              <a:schemeClr val="tx1"/>
            </a:solidFill>
          </a:ln>
        </p:spPr>
      </p:pic>
    </p:spTree>
    <p:extLst>
      <p:ext uri="{BB962C8B-B14F-4D97-AF65-F5344CB8AC3E}">
        <p14:creationId xmlns:p14="http://schemas.microsoft.com/office/powerpoint/2010/main" val="19587468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FD355-828A-422A-5854-90FCE825603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D71A210-5695-798A-EED6-2FE5E31DC312}"/>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7429AFB-6C95-CC6C-5EA9-ADC57E63043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3DF6EC6F-6734-E3C4-A2CB-A786D77880C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CD7416F-2F3D-2106-8519-28BE42A72B3B}"/>
              </a:ext>
            </a:extLst>
          </p:cNvPr>
          <p:cNvSpPr/>
          <p:nvPr/>
        </p:nvSpPr>
        <p:spPr>
          <a:xfrm>
            <a:off x="567366"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6F5EBF24-5ECC-2EF6-FA3A-3F573CC4B1B5}"/>
              </a:ext>
            </a:extLst>
          </p:cNvPr>
          <p:cNvSpPr txBox="1"/>
          <p:nvPr/>
        </p:nvSpPr>
        <p:spPr>
          <a:xfrm>
            <a:off x="952503" y="605288"/>
            <a:ext cx="7126841" cy="297454"/>
          </a:xfrm>
          <a:prstGeom prst="rect">
            <a:avLst/>
          </a:prstGeom>
          <a:noFill/>
        </p:spPr>
        <p:txBody>
          <a:bodyPr wrap="square">
            <a:spAutoFit/>
          </a:bodyPr>
          <a:lstStyle/>
          <a:p>
            <a:pPr defTabSz="457246">
              <a:defRPr/>
            </a:pPr>
            <a:r>
              <a:rPr lang="fr-MA" sz="1333" i="1" dirty="0">
                <a:solidFill>
                  <a:prstClr val="white">
                    <a:lumMod val="65000"/>
                  </a:prstClr>
                </a:solidFill>
                <a:latin typeface="Dosis" pitchFamily="2" charset="0"/>
              </a:rPr>
              <a:t>L’enseignant (e) dit les mots un par un en changeant l’ordre.</a:t>
            </a:r>
          </a:p>
        </p:txBody>
      </p:sp>
      <p:graphicFrame>
        <p:nvGraphicFramePr>
          <p:cNvPr id="7" name="Tableau 6">
            <a:extLst>
              <a:ext uri="{FF2B5EF4-FFF2-40B4-BE49-F238E27FC236}">
                <a16:creationId xmlns:a16="http://schemas.microsoft.com/office/drawing/2014/main" id="{7399E9CF-C3F6-9A81-35CF-E6A43C0AB6C3}"/>
              </a:ext>
            </a:extLst>
          </p:cNvPr>
          <p:cNvGraphicFramePr>
            <a:graphicFrameLocks noGrp="1"/>
          </p:cNvGraphicFramePr>
          <p:nvPr>
            <p:custDataLst>
              <p:tags r:id="rId1"/>
            </p:custDataLst>
          </p:nvPr>
        </p:nvGraphicFramePr>
        <p:xfrm>
          <a:off x="1" y="-179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ZoneTexte 13">
            <a:extLst>
              <a:ext uri="{FF2B5EF4-FFF2-40B4-BE49-F238E27FC236}">
                <a16:creationId xmlns:a16="http://schemas.microsoft.com/office/drawing/2014/main" id="{23DEA0AB-400E-6308-CE05-ECC186622777}"/>
              </a:ext>
            </a:extLst>
          </p:cNvPr>
          <p:cNvSpPr txBox="1"/>
          <p:nvPr/>
        </p:nvSpPr>
        <p:spPr>
          <a:xfrm>
            <a:off x="952501" y="330201"/>
            <a:ext cx="7624134"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le numéro du mot que je dis.</a:t>
            </a:r>
          </a:p>
        </p:txBody>
      </p:sp>
      <p:pic>
        <p:nvPicPr>
          <p:cNvPr id="3" name="Picture 2" descr="Afbeeldingen over Circle Font – Blader in stockfoto's, vectoren en video's  over 1,068,626 | Adobe Stock">
            <a:extLst>
              <a:ext uri="{FF2B5EF4-FFF2-40B4-BE49-F238E27FC236}">
                <a16:creationId xmlns:a16="http://schemas.microsoft.com/office/drawing/2014/main" id="{86C7F4A1-07CE-63E4-8888-0FF38D6EA1B5}"/>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1450030" y="4344907"/>
            <a:ext cx="589437" cy="49019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Afbeeldingen over Circle Font – Blader in stockfoto's, vectoren en video's  over 1,068,626 | Adobe Stock">
            <a:extLst>
              <a:ext uri="{FF2B5EF4-FFF2-40B4-BE49-F238E27FC236}">
                <a16:creationId xmlns:a16="http://schemas.microsoft.com/office/drawing/2014/main" id="{47D5DC10-A123-0970-A253-C76AB1EDE12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3407424" y="4334841"/>
            <a:ext cx="524419" cy="49674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144D79CC-EAD5-73BC-1A63-ACE9F3DACBF2}"/>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182105" y="4348959"/>
            <a:ext cx="532373" cy="504000"/>
          </a:xfrm>
          <a:prstGeom prst="rect">
            <a:avLst/>
          </a:prstGeom>
          <a:noFill/>
          <a:extLst>
            <a:ext uri="{909E8E84-426E-40DD-AFC4-6F175D3DCCD1}">
              <a14:hiddenFill xmlns:a14="http://schemas.microsoft.com/office/drawing/2010/main">
                <a:solidFill>
                  <a:srgbClr val="FFFFFF"/>
                </a:solidFill>
              </a14:hiddenFill>
            </a:ext>
          </a:extLst>
        </p:spPr>
      </p:pic>
      <p:sp>
        <p:nvSpPr>
          <p:cNvPr id="8" name="Ellipse 7">
            <a:extLst>
              <a:ext uri="{FF2B5EF4-FFF2-40B4-BE49-F238E27FC236}">
                <a16:creationId xmlns:a16="http://schemas.microsoft.com/office/drawing/2014/main" id="{27B28B23-948F-A2CF-6A0D-8460163A2E2C}"/>
              </a:ext>
            </a:extLst>
          </p:cNvPr>
          <p:cNvSpPr/>
          <p:nvPr/>
        </p:nvSpPr>
        <p:spPr>
          <a:xfrm>
            <a:off x="7307360" y="4376884"/>
            <a:ext cx="360000" cy="360000"/>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r>
              <a:rPr lang="fr-MA" sz="2133" b="1" dirty="0">
                <a:solidFill>
                  <a:prstClr val="white"/>
                </a:solidFill>
                <a:latin typeface="Dosis" pitchFamily="2" charset="0"/>
                <a:sym typeface="Symbol" panose="05050102010706020507" pitchFamily="18" charset="2"/>
              </a:rPr>
              <a:t></a:t>
            </a:r>
            <a:endParaRPr lang="fr-FR" sz="2133" dirty="0">
              <a:solidFill>
                <a:prstClr val="white"/>
              </a:solidFill>
              <a:latin typeface="Calibri"/>
            </a:endParaRPr>
          </a:p>
        </p:txBody>
      </p:sp>
      <p:pic>
        <p:nvPicPr>
          <p:cNvPr id="9" name="Image 8">
            <a:extLst>
              <a:ext uri="{FF2B5EF4-FFF2-40B4-BE49-F238E27FC236}">
                <a16:creationId xmlns:a16="http://schemas.microsoft.com/office/drawing/2014/main" id="{C2133939-7140-CD25-5590-99F2F920890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6448" y="2782720"/>
            <a:ext cx="2007163" cy="1351589"/>
          </a:xfrm>
          <a:prstGeom prst="rect">
            <a:avLst/>
          </a:prstGeom>
        </p:spPr>
      </p:pic>
      <p:pic>
        <p:nvPicPr>
          <p:cNvPr id="19" name="Image 18">
            <a:extLst>
              <a:ext uri="{FF2B5EF4-FFF2-40B4-BE49-F238E27FC236}">
                <a16:creationId xmlns:a16="http://schemas.microsoft.com/office/drawing/2014/main" id="{F9A8E369-2C84-690A-01F7-71C1C52569C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334704" y="2957927"/>
            <a:ext cx="1952772" cy="1276732"/>
          </a:xfrm>
          <a:prstGeom prst="rect">
            <a:avLst/>
          </a:prstGeom>
        </p:spPr>
      </p:pic>
      <p:pic>
        <p:nvPicPr>
          <p:cNvPr id="24" name="Image 23">
            <a:extLst>
              <a:ext uri="{FF2B5EF4-FFF2-40B4-BE49-F238E27FC236}">
                <a16:creationId xmlns:a16="http://schemas.microsoft.com/office/drawing/2014/main" id="{6AF303CC-892D-59B9-7E79-568E8007FA8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493300" y="2519164"/>
            <a:ext cx="2260975" cy="1629120"/>
          </a:xfrm>
          <a:prstGeom prst="rect">
            <a:avLst/>
          </a:prstGeom>
        </p:spPr>
      </p:pic>
      <p:pic>
        <p:nvPicPr>
          <p:cNvPr id="2" name="Image 1">
            <a:extLst>
              <a:ext uri="{FF2B5EF4-FFF2-40B4-BE49-F238E27FC236}">
                <a16:creationId xmlns:a16="http://schemas.microsoft.com/office/drawing/2014/main" id="{B030C6DC-F69A-BD11-A467-EA71E5F5B97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767419" y="2075514"/>
            <a:ext cx="1361461" cy="2058795"/>
          </a:xfrm>
          <a:prstGeom prst="rect">
            <a:avLst/>
          </a:prstGeom>
        </p:spPr>
      </p:pic>
    </p:spTree>
    <p:extLst>
      <p:ext uri="{BB962C8B-B14F-4D97-AF65-F5344CB8AC3E}">
        <p14:creationId xmlns:p14="http://schemas.microsoft.com/office/powerpoint/2010/main" val="30872473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540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endParaRPr lang="fr-MA" sz="900" dirty="0">
              <a:solidFill>
                <a:prstClr val="black"/>
              </a:solidFill>
              <a:latin typeface="Dosis" pitchFamily="2" charset="0"/>
            </a:endParaRPr>
          </a:p>
        </p:txBody>
      </p:sp>
      <p:sp>
        <p:nvSpPr>
          <p:cNvPr id="6" name="TextBox 6"/>
          <p:cNvSpPr txBox="1"/>
          <p:nvPr/>
        </p:nvSpPr>
        <p:spPr>
          <a:xfrm>
            <a:off x="647702" y="1905001"/>
            <a:ext cx="7800675" cy="810991"/>
          </a:xfrm>
          <a:prstGeom prst="rect">
            <a:avLst/>
          </a:prstGeom>
        </p:spPr>
        <p:txBody>
          <a:bodyPr lIns="0" tIns="0" rIns="0" bIns="0" rtlCol="0" anchor="t">
            <a:spAutoFit/>
          </a:bodyPr>
          <a:lstStyle/>
          <a:p>
            <a:pPr algn="ctr" defTabSz="457246">
              <a:lnSpc>
                <a:spcPts val="7400"/>
              </a:lnSpc>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(2)</a:t>
            </a:r>
          </a:p>
        </p:txBody>
      </p:sp>
      <p:sp>
        <p:nvSpPr>
          <p:cNvPr id="7" name="TextBox 7"/>
          <p:cNvSpPr txBox="1"/>
          <p:nvPr/>
        </p:nvSpPr>
        <p:spPr>
          <a:xfrm>
            <a:off x="703248" y="2963304"/>
            <a:ext cx="7800675" cy="527067"/>
          </a:xfrm>
          <a:prstGeom prst="rect">
            <a:avLst/>
          </a:prstGeom>
        </p:spPr>
        <p:txBody>
          <a:bodyPr lIns="0" tIns="0" rIns="0" bIns="0" rtlCol="0" anchor="t">
            <a:spAutoFit/>
          </a:bodyPr>
          <a:lstStyle/>
          <a:p>
            <a:pPr algn="ctr" defTabSz="457246">
              <a:lnSpc>
                <a:spcPts val="4608"/>
              </a:lnSpc>
            </a:pPr>
            <a:r>
              <a:rPr lang="fr-FR" sz="2933" b="1" dirty="0">
                <a:solidFill>
                  <a:srgbClr val="00B0F0"/>
                </a:solidFill>
                <a:latin typeface="Dosis" pitchFamily="2" charset="0"/>
              </a:rPr>
              <a:t>Jeu du duel</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pPr>
            <a:r>
              <a:rPr lang="en-US" sz="841">
                <a:solidFill>
                  <a:srgbClr val="FCFEFD"/>
                </a:solidFill>
                <a:latin typeface="Arimo Italics"/>
              </a:rPr>
              <a:t>Version provisoire pour la formation des enseignants </a:t>
            </a: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161934" y="4000425"/>
            <a:ext cx="2883303" cy="1759195"/>
          </a:xfrm>
          <a:prstGeom prst="rect">
            <a:avLst/>
          </a:prstGeom>
        </p:spPr>
      </p:pic>
    </p:spTree>
    <p:extLst>
      <p:ext uri="{BB962C8B-B14F-4D97-AF65-F5344CB8AC3E}">
        <p14:creationId xmlns:p14="http://schemas.microsoft.com/office/powerpoint/2010/main" val="1342195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2BF6F-4987-5C27-789E-50B534385FB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9BC57BA-1132-21FE-1344-AB5C44F75A0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12EB13-085C-C229-7FBD-85B939089762}"/>
              </a:ext>
            </a:extLst>
          </p:cNvPr>
          <p:cNvSpPr/>
          <p:nvPr/>
        </p:nvSpPr>
        <p:spPr>
          <a:xfrm>
            <a:off x="154214"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6FC3572-DA4F-7234-A63F-65AB74913B8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0" name="ZoneTexte 19">
            <a:extLst>
              <a:ext uri="{FF2B5EF4-FFF2-40B4-BE49-F238E27FC236}">
                <a16:creationId xmlns:a16="http://schemas.microsoft.com/office/drawing/2014/main" id="{9D242CCB-B2B3-837A-2FEA-A023171DE47A}"/>
              </a:ext>
            </a:extLst>
          </p:cNvPr>
          <p:cNvSpPr txBox="1"/>
          <p:nvPr/>
        </p:nvSpPr>
        <p:spPr>
          <a:xfrm>
            <a:off x="1778001" y="4289623"/>
            <a:ext cx="2481457" cy="707886"/>
          </a:xfrm>
          <a:prstGeom prst="rect">
            <a:avLst/>
          </a:prstGeom>
          <a:noFill/>
        </p:spPr>
        <p:txBody>
          <a:bodyPr wrap="square" rtlCol="0">
            <a:spAutoFit/>
          </a:bodyPr>
          <a:lstStyle/>
          <a:p>
            <a:pPr algn="ctr" defTabSz="457223">
              <a:defRPr/>
            </a:pPr>
            <a:r>
              <a:rPr lang="fr-MA" sz="2000" b="1" dirty="0">
                <a:solidFill>
                  <a:prstClr val="black"/>
                </a:solidFill>
                <a:latin typeface="Dosis"/>
              </a:rPr>
              <a:t>  Je montre 3 images au hasard</a:t>
            </a:r>
          </a:p>
        </p:txBody>
      </p:sp>
      <p:sp>
        <p:nvSpPr>
          <p:cNvPr id="32" name="ZoneTexte 31">
            <a:extLst>
              <a:ext uri="{FF2B5EF4-FFF2-40B4-BE49-F238E27FC236}">
                <a16:creationId xmlns:a16="http://schemas.microsoft.com/office/drawing/2014/main" id="{95FD7989-C697-8EAE-E4ED-861D7EB2CA7E}"/>
              </a:ext>
            </a:extLst>
          </p:cNvPr>
          <p:cNvSpPr txBox="1"/>
          <p:nvPr/>
        </p:nvSpPr>
        <p:spPr>
          <a:xfrm>
            <a:off x="5070100" y="4255273"/>
            <a:ext cx="2166201" cy="400110"/>
          </a:xfrm>
          <a:prstGeom prst="rect">
            <a:avLst/>
          </a:prstGeom>
          <a:noFill/>
        </p:spPr>
        <p:txBody>
          <a:bodyPr wrap="square" rtlCol="0">
            <a:spAutoFit/>
          </a:bodyPr>
          <a:lstStyle/>
          <a:p>
            <a:pPr defTabSz="457223">
              <a:defRPr/>
            </a:pPr>
            <a:r>
              <a:rPr lang="fr-MA" sz="2000" b="1" dirty="0">
                <a:solidFill>
                  <a:prstClr val="black"/>
                </a:solidFill>
                <a:latin typeface="Dosis"/>
              </a:rPr>
              <a:t>Je dis les mots </a:t>
            </a:r>
          </a:p>
        </p:txBody>
      </p:sp>
      <p:sp>
        <p:nvSpPr>
          <p:cNvPr id="5" name="Freeform 8">
            <a:extLst>
              <a:ext uri="{FF2B5EF4-FFF2-40B4-BE49-F238E27FC236}">
                <a16:creationId xmlns:a16="http://schemas.microsoft.com/office/drawing/2014/main" id="{D47C679E-6EB0-EC3F-3D4B-E5270A92AAD7}"/>
              </a:ext>
            </a:extLst>
          </p:cNvPr>
          <p:cNvSpPr/>
          <p:nvPr/>
        </p:nvSpPr>
        <p:spPr>
          <a:xfrm>
            <a:off x="346713" y="49527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23">
              <a:defRPr/>
            </a:pPr>
            <a:endParaRPr lang="fr-MA" sz="900" dirty="0">
              <a:solidFill>
                <a:prstClr val="black"/>
              </a:solidFill>
              <a:latin typeface="Dosis"/>
            </a:endParaRPr>
          </a:p>
        </p:txBody>
      </p:sp>
      <p:graphicFrame>
        <p:nvGraphicFramePr>
          <p:cNvPr id="3" name="Tableau 2">
            <a:extLst>
              <a:ext uri="{FF2B5EF4-FFF2-40B4-BE49-F238E27FC236}">
                <a16:creationId xmlns:a16="http://schemas.microsoft.com/office/drawing/2014/main" id="{7FE25765-3E14-FC85-33FB-4C40FF9477DD}"/>
              </a:ext>
            </a:extLst>
          </p:cNvPr>
          <p:cNvGraphicFramePr>
            <a:graphicFrameLocks noGrp="1"/>
          </p:cNvGraphicFramePr>
          <p:nvPr>
            <p:custDataLst>
              <p:tags r:id="rId1"/>
            </p:custDataLst>
          </p:nvPr>
        </p:nvGraphicFramePr>
        <p:xfrm>
          <a:off x="274836" y="-50035"/>
          <a:ext cx="8769595" cy="457200"/>
        </p:xfrm>
        <a:graphic>
          <a:graphicData uri="http://schemas.openxmlformats.org/drawingml/2006/table">
            <a:tbl>
              <a:tblPr firstRow="1" bandRow="1">
                <a:tableStyleId>{5C22544A-7EE6-4342-B048-85BDC9FD1C3A}</a:tableStyleId>
              </a:tblPr>
              <a:tblGrid>
                <a:gridCol w="1461599">
                  <a:extLst>
                    <a:ext uri="{9D8B030D-6E8A-4147-A177-3AD203B41FA5}">
                      <a16:colId xmlns:a16="http://schemas.microsoft.com/office/drawing/2014/main" val="1026576551"/>
                    </a:ext>
                  </a:extLst>
                </a:gridCol>
                <a:gridCol w="1461599">
                  <a:extLst>
                    <a:ext uri="{9D8B030D-6E8A-4147-A177-3AD203B41FA5}">
                      <a16:colId xmlns:a16="http://schemas.microsoft.com/office/drawing/2014/main" val="1915038765"/>
                    </a:ext>
                  </a:extLst>
                </a:gridCol>
                <a:gridCol w="1461599">
                  <a:extLst>
                    <a:ext uri="{9D8B030D-6E8A-4147-A177-3AD203B41FA5}">
                      <a16:colId xmlns:a16="http://schemas.microsoft.com/office/drawing/2014/main" val="2262048582"/>
                    </a:ext>
                  </a:extLst>
                </a:gridCol>
                <a:gridCol w="1666119">
                  <a:extLst>
                    <a:ext uri="{9D8B030D-6E8A-4147-A177-3AD203B41FA5}">
                      <a16:colId xmlns:a16="http://schemas.microsoft.com/office/drawing/2014/main" val="2897137454"/>
                    </a:ext>
                  </a:extLst>
                </a:gridCol>
                <a:gridCol w="1631409">
                  <a:extLst>
                    <a:ext uri="{9D8B030D-6E8A-4147-A177-3AD203B41FA5}">
                      <a16:colId xmlns:a16="http://schemas.microsoft.com/office/drawing/2014/main" val="2418460758"/>
                    </a:ext>
                  </a:extLst>
                </a:gridCol>
                <a:gridCol w="1087270">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descr="Une image contenant Dessin animé, garçon, habits, personne&#10;&#10;Le contenu généré par l’IA peut être incorrect.">
            <a:extLst>
              <a:ext uri="{FF2B5EF4-FFF2-40B4-BE49-F238E27FC236}">
                <a16:creationId xmlns:a16="http://schemas.microsoft.com/office/drawing/2014/main" id="{5B9925F6-830B-AFD1-F386-F921675EC374}"/>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438400" y="1858195"/>
            <a:ext cx="3911600" cy="2168481"/>
          </a:xfrm>
          <a:prstGeom prst="rect">
            <a:avLst/>
          </a:prstGeom>
        </p:spPr>
      </p:pic>
      <p:pic>
        <p:nvPicPr>
          <p:cNvPr id="7" name="Picture 2" descr="Afbeeldingen over Circle Font – Blader in stockfoto's, vectoren en video's  over 1,068,626 | Adobe Stock">
            <a:extLst>
              <a:ext uri="{FF2B5EF4-FFF2-40B4-BE49-F238E27FC236}">
                <a16:creationId xmlns:a16="http://schemas.microsoft.com/office/drawing/2014/main" id="{843FC849-8E41-ECD9-C541-5091B6BF1C8A}"/>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2712831" y="1702904"/>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Afbeeldingen over Circle Font – Blader in stockfoto's, vectoren en video's  over 1,068,626 | Adobe Stock">
            <a:extLst>
              <a:ext uri="{FF2B5EF4-FFF2-40B4-BE49-F238E27FC236}">
                <a16:creationId xmlns:a16="http://schemas.microsoft.com/office/drawing/2014/main" id="{0EC822F6-2B12-957F-81AE-3729F61DE80F}"/>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756200" y="1668554"/>
            <a:ext cx="437323" cy="415919"/>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94DB7E32-AAE9-624A-0A6C-DFC88C9649EA}"/>
              </a:ext>
            </a:extLst>
          </p:cNvPr>
          <p:cNvSpPr txBox="1"/>
          <p:nvPr/>
        </p:nvSpPr>
        <p:spPr>
          <a:xfrm>
            <a:off x="750480" y="330201"/>
            <a:ext cx="8562183" cy="327975"/>
          </a:xfrm>
          <a:prstGeom prst="rect">
            <a:avLst/>
          </a:prstGeom>
          <a:noFill/>
        </p:spPr>
        <p:txBody>
          <a:bodyPr wrap="square">
            <a:spAutoFit/>
          </a:bodyPr>
          <a:lstStyle/>
          <a:p>
            <a:pPr marL="0" lvl="1" defTabSz="457223">
              <a:lnSpc>
                <a:spcPts val="2011"/>
              </a:lnSpc>
              <a:spcBef>
                <a:spcPct val="0"/>
              </a:spcBef>
              <a:defRPr/>
            </a:pPr>
            <a:r>
              <a:rPr lang="fr-FR" sz="1500" b="1" dirty="0">
                <a:solidFill>
                  <a:prstClr val="white">
                    <a:lumMod val="65000"/>
                  </a:prstClr>
                </a:solidFill>
                <a:latin typeface="Dosis" pitchFamily="2" charset="0"/>
              </a:rPr>
              <a:t> </a:t>
            </a:r>
            <a:endParaRPr lang="fr-FR" sz="1500" dirty="0">
              <a:solidFill>
                <a:prstClr val="white">
                  <a:lumMod val="65000"/>
                </a:prstClr>
              </a:solidFill>
              <a:latin typeface="Dosis" pitchFamily="2" charset="0"/>
            </a:endParaRPr>
          </a:p>
        </p:txBody>
      </p:sp>
      <p:sp>
        <p:nvSpPr>
          <p:cNvPr id="13" name="ZoneTexte 12">
            <a:extLst>
              <a:ext uri="{FF2B5EF4-FFF2-40B4-BE49-F238E27FC236}">
                <a16:creationId xmlns:a16="http://schemas.microsoft.com/office/drawing/2014/main" id="{A231C954-3D14-0E62-941D-B206AA601609}"/>
              </a:ext>
            </a:extLst>
          </p:cNvPr>
          <p:cNvSpPr txBox="1"/>
          <p:nvPr/>
        </p:nvSpPr>
        <p:spPr>
          <a:xfrm>
            <a:off x="583481" y="309186"/>
            <a:ext cx="8236898" cy="553998"/>
          </a:xfrm>
          <a:prstGeom prst="rect">
            <a:avLst/>
          </a:prstGeom>
          <a:noFill/>
        </p:spPr>
        <p:txBody>
          <a:bodyPr wrap="square">
            <a:spAutoFit/>
          </a:bodyPr>
          <a:lstStyle/>
          <a:p>
            <a:pPr defTabSz="457246"/>
            <a:r>
              <a:rPr lang="fr-FR" sz="1500" b="1" dirty="0">
                <a:solidFill>
                  <a:prstClr val="white">
                    <a:lumMod val="65000"/>
                  </a:prstClr>
                </a:solidFill>
                <a:latin typeface="Dosis" pitchFamily="2" charset="0"/>
              </a:rPr>
              <a:t>Vous  allez passer au tableau pour jouer à  deux. </a:t>
            </a:r>
          </a:p>
          <a:p>
            <a:pPr defTabSz="457246"/>
            <a:r>
              <a:rPr lang="fr-MA" sz="1500" i="1" dirty="0">
                <a:solidFill>
                  <a:prstClr val="white">
                    <a:lumMod val="65000"/>
                  </a:prstClr>
                </a:solidFill>
                <a:latin typeface="Dosis" pitchFamily="2" charset="0"/>
              </a:rPr>
              <a:t>Un élève montre trois images, une après l’autre, et l’autre dit les mots. Par la suite les rôles seront échangés</a:t>
            </a:r>
            <a:r>
              <a:rPr lang="fr-MA" sz="1500" b="1" dirty="0">
                <a:solidFill>
                  <a:prstClr val="white">
                    <a:lumMod val="65000"/>
                  </a:prstClr>
                </a:solidFill>
                <a:latin typeface="Dosis" pitchFamily="2" charset="0"/>
              </a:rPr>
              <a:t>. </a:t>
            </a:r>
          </a:p>
        </p:txBody>
      </p:sp>
    </p:spTree>
    <p:extLst>
      <p:ext uri="{BB962C8B-B14F-4D97-AF65-F5344CB8AC3E}">
        <p14:creationId xmlns:p14="http://schemas.microsoft.com/office/powerpoint/2010/main" val="39414164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5B3C5-9057-956B-0EB2-02F1D0E3B68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67D901E-3160-2EA9-91AA-CEFF963CD8D8}"/>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17520898-FC31-C645-2BD2-4EE92D547260}"/>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36A9965B-C9FA-E853-51BE-7925A9D4CD77}"/>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18A315F3-6B18-0378-A496-4E47E0AA72DF}"/>
              </a:ext>
            </a:extLst>
          </p:cNvPr>
          <p:cNvSpPr txBox="1"/>
          <p:nvPr/>
        </p:nvSpPr>
        <p:spPr>
          <a:xfrm>
            <a:off x="1166993" y="344403"/>
            <a:ext cx="7465731" cy="553998"/>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Maintenant, on va commencer le jeu. Qui veut passer au tableau?</a:t>
            </a:r>
          </a:p>
          <a:p>
            <a:pPr defTabSz="457246"/>
            <a:r>
              <a:rPr lang="fr-MA" sz="1500" i="1" dirty="0">
                <a:solidFill>
                  <a:prstClr val="white">
                    <a:lumMod val="65000"/>
                  </a:prstClr>
                </a:solidFill>
                <a:latin typeface="Dosis" pitchFamily="2" charset="0"/>
              </a:rPr>
              <a:t>Le gagnant sera celui qui aura plus réponses correctes</a:t>
            </a:r>
            <a:r>
              <a:rPr lang="fr-MA" sz="1500" b="1" dirty="0">
                <a:solidFill>
                  <a:prstClr val="white">
                    <a:lumMod val="65000"/>
                  </a:prstClr>
                </a:solidFill>
                <a:latin typeface="Dosis" pitchFamily="2" charset="0"/>
              </a:rPr>
              <a:t>.</a:t>
            </a:r>
          </a:p>
        </p:txBody>
      </p:sp>
      <p:sp>
        <p:nvSpPr>
          <p:cNvPr id="22" name="Freeform 8">
            <a:extLst>
              <a:ext uri="{FF2B5EF4-FFF2-40B4-BE49-F238E27FC236}">
                <a16:creationId xmlns:a16="http://schemas.microsoft.com/office/drawing/2014/main" id="{A58BC816-7154-2FBD-B4DA-7ACF2B2D99F5}"/>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7A60C252-7FDF-403D-825F-FB597FD4B6F8}"/>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Espace réservé du contenu 4">
            <a:extLst>
              <a:ext uri="{FF2B5EF4-FFF2-40B4-BE49-F238E27FC236}">
                <a16:creationId xmlns:a16="http://schemas.microsoft.com/office/drawing/2014/main" id="{04325DA5-108B-8425-9F48-0D17CD15D5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7394" y="1419536"/>
            <a:ext cx="1853074" cy="1772867"/>
          </a:xfrm>
          <a:prstGeom prst="rect">
            <a:avLst/>
          </a:prstGeom>
        </p:spPr>
      </p:pic>
      <p:pic>
        <p:nvPicPr>
          <p:cNvPr id="5" name="Image 4">
            <a:extLst>
              <a:ext uri="{FF2B5EF4-FFF2-40B4-BE49-F238E27FC236}">
                <a16:creationId xmlns:a16="http://schemas.microsoft.com/office/drawing/2014/main" id="{172A657C-178D-7C35-890B-EABF0EFA6E5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82806" y="1602555"/>
            <a:ext cx="2089194" cy="1406827"/>
          </a:xfrm>
          <a:prstGeom prst="rect">
            <a:avLst/>
          </a:prstGeom>
        </p:spPr>
      </p:pic>
      <p:pic>
        <p:nvPicPr>
          <p:cNvPr id="6" name="Image 5">
            <a:extLst>
              <a:ext uri="{FF2B5EF4-FFF2-40B4-BE49-F238E27FC236}">
                <a16:creationId xmlns:a16="http://schemas.microsoft.com/office/drawing/2014/main" id="{3CB35B7F-AF42-8831-FDA4-C2FF0E1BC3F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31958" y="1680380"/>
            <a:ext cx="1887836" cy="1360259"/>
          </a:xfrm>
          <a:prstGeom prst="rect">
            <a:avLst/>
          </a:prstGeom>
        </p:spPr>
      </p:pic>
      <p:pic>
        <p:nvPicPr>
          <p:cNvPr id="7" name="Image 6">
            <a:extLst>
              <a:ext uri="{FF2B5EF4-FFF2-40B4-BE49-F238E27FC236}">
                <a16:creationId xmlns:a16="http://schemas.microsoft.com/office/drawing/2014/main" id="{96347074-49EE-2645-EECF-EBC570E0BC86}"/>
              </a:ext>
            </a:extLst>
          </p:cNvPr>
          <p:cNvPicPr>
            <a:picLocks noChangeAspect="1"/>
          </p:cNvPicPr>
          <p:nvPr/>
        </p:nvPicPr>
        <p:blipFill>
          <a:blip r:embed="rId8"/>
          <a:stretch>
            <a:fillRect/>
          </a:stretch>
        </p:blipFill>
        <p:spPr>
          <a:xfrm>
            <a:off x="4840160" y="3748569"/>
            <a:ext cx="1756846" cy="1830302"/>
          </a:xfrm>
          <a:prstGeom prst="rect">
            <a:avLst/>
          </a:prstGeom>
        </p:spPr>
      </p:pic>
      <p:pic>
        <p:nvPicPr>
          <p:cNvPr id="8" name="Image 7">
            <a:extLst>
              <a:ext uri="{FF2B5EF4-FFF2-40B4-BE49-F238E27FC236}">
                <a16:creationId xmlns:a16="http://schemas.microsoft.com/office/drawing/2014/main" id="{8A4F84C0-6606-1A53-D155-7CF68F424A2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68183" y="4447511"/>
            <a:ext cx="1711496" cy="1118985"/>
          </a:xfrm>
          <a:prstGeom prst="rect">
            <a:avLst/>
          </a:prstGeom>
        </p:spPr>
      </p:pic>
      <p:pic>
        <p:nvPicPr>
          <p:cNvPr id="9" name="Image 8">
            <a:extLst>
              <a:ext uri="{FF2B5EF4-FFF2-40B4-BE49-F238E27FC236}">
                <a16:creationId xmlns:a16="http://schemas.microsoft.com/office/drawing/2014/main" id="{22C5F958-0CB7-F8D0-5850-5F6621D8931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631496" y="3848618"/>
            <a:ext cx="1756847" cy="1789657"/>
          </a:xfrm>
          <a:prstGeom prst="rect">
            <a:avLst/>
          </a:prstGeom>
        </p:spPr>
      </p:pic>
      <p:pic>
        <p:nvPicPr>
          <p:cNvPr id="10" name="Image 9">
            <a:extLst>
              <a:ext uri="{FF2B5EF4-FFF2-40B4-BE49-F238E27FC236}">
                <a16:creationId xmlns:a16="http://schemas.microsoft.com/office/drawing/2014/main" id="{9DACF201-D72F-EF09-4EF0-AEBEE02A4CF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048823" y="3538592"/>
            <a:ext cx="1341033" cy="2027904"/>
          </a:xfrm>
          <a:prstGeom prst="rect">
            <a:avLst/>
          </a:prstGeom>
        </p:spPr>
      </p:pic>
      <p:pic>
        <p:nvPicPr>
          <p:cNvPr id="11" name="Image 10">
            <a:extLst>
              <a:ext uri="{FF2B5EF4-FFF2-40B4-BE49-F238E27FC236}">
                <a16:creationId xmlns:a16="http://schemas.microsoft.com/office/drawing/2014/main" id="{A76D48B4-E1CB-A7FF-6675-FB96940C7222}"/>
              </a:ext>
            </a:extLst>
          </p:cNvPr>
          <p:cNvPicPr>
            <a:picLocks noChangeAspect="1"/>
          </p:cNvPicPr>
          <p:nvPr/>
        </p:nvPicPr>
        <p:blipFill>
          <a:blip r:embed="rId12"/>
          <a:stretch>
            <a:fillRect/>
          </a:stretch>
        </p:blipFill>
        <p:spPr>
          <a:xfrm>
            <a:off x="5051141" y="1279130"/>
            <a:ext cx="1461364" cy="1855813"/>
          </a:xfrm>
          <a:prstGeom prst="rect">
            <a:avLst/>
          </a:prstGeom>
        </p:spPr>
      </p:pic>
    </p:spTree>
    <p:extLst>
      <p:ext uri="{BB962C8B-B14F-4D97-AF65-F5344CB8AC3E}">
        <p14:creationId xmlns:p14="http://schemas.microsoft.com/office/powerpoint/2010/main" val="32803672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nvSpPr>
        <p:spPr>
          <a:xfrm>
            <a:off x="671664" y="1905001"/>
            <a:ext cx="7800675" cy="810991"/>
          </a:xfrm>
          <a:prstGeom prst="rect">
            <a:avLst/>
          </a:prstGeom>
        </p:spPr>
        <p:txBody>
          <a:bodyPr lIns="0" tIns="0" rIns="0" bIns="0" rtlCol="0" anchor="t">
            <a:spAutoFit/>
          </a:bodyPr>
          <a:lstStyle/>
          <a:p>
            <a:pPr algn="ctr" defTabSz="457246">
              <a:lnSpc>
                <a:spcPts val="7400"/>
              </a:lnSpc>
              <a:defRPr/>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(3)</a:t>
            </a:r>
          </a:p>
        </p:txBody>
      </p:sp>
      <p:sp>
        <p:nvSpPr>
          <p:cNvPr id="7" name="TextBox 7"/>
          <p:cNvSpPr txBox="1"/>
          <p:nvPr/>
        </p:nvSpPr>
        <p:spPr>
          <a:xfrm>
            <a:off x="671664" y="2919797"/>
            <a:ext cx="7800675" cy="527067"/>
          </a:xfrm>
          <a:prstGeom prst="rect">
            <a:avLst/>
          </a:prstGeom>
        </p:spPr>
        <p:txBody>
          <a:bodyPr lIns="0" tIns="0" rIns="0" bIns="0" rtlCol="0" anchor="t">
            <a:spAutoFit/>
          </a:bodyPr>
          <a:lstStyle/>
          <a:p>
            <a:pPr algn="ctr" defTabSz="457246">
              <a:lnSpc>
                <a:spcPts val="4608"/>
              </a:lnSpc>
              <a:defRPr/>
            </a:pPr>
            <a:r>
              <a:rPr lang="fr-FR" sz="2933" b="1" dirty="0">
                <a:solidFill>
                  <a:srgbClr val="00B0F0"/>
                </a:solidFill>
                <a:latin typeface="Dosis" pitchFamily="2" charset="0"/>
              </a:rPr>
              <a:t>Trouvez les mots qui manquent </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defRPr/>
            </a:pPr>
            <a:r>
              <a:rPr lang="en-US" sz="841">
                <a:solidFill>
                  <a:srgbClr val="FCFEFD"/>
                </a:solidFill>
                <a:latin typeface="Arimo Italics"/>
              </a:rPr>
              <a:t>Version provisoire pour la formation des enseignants </a:t>
            </a:r>
          </a:p>
        </p:txBody>
      </p:sp>
      <p:pic>
        <p:nvPicPr>
          <p:cNvPr id="11" name="Image 10" descr="Une image contenant dessin humoristique, dessin, Dessin animé, illustration&#10;&#10;Le contenu généré par l’IA peut être incorrect.">
            <a:extLst>
              <a:ext uri="{FF2B5EF4-FFF2-40B4-BE49-F238E27FC236}">
                <a16:creationId xmlns:a16="http://schemas.microsoft.com/office/drawing/2014/main" id="{CF412FFC-B72A-226B-98F9-2638A62150A6}"/>
              </a:ext>
            </a:extLst>
          </p:cNvPr>
          <p:cNvPicPr>
            <a:picLocks noChangeAspect="1"/>
          </p:cNvPicPr>
          <p:nvPr/>
        </p:nvPicPr>
        <p:blipFill>
          <a:blip r:embed="rId3"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3310198" y="3886200"/>
            <a:ext cx="2523604" cy="2235200"/>
          </a:xfrm>
          <a:prstGeom prst="rect">
            <a:avLst/>
          </a:prstGeom>
        </p:spPr>
      </p:pic>
    </p:spTree>
    <p:extLst>
      <p:ext uri="{BB962C8B-B14F-4D97-AF65-F5344CB8AC3E}">
        <p14:creationId xmlns:p14="http://schemas.microsoft.com/office/powerpoint/2010/main" val="312812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16EC1-F37F-1E07-95A9-27FEF6191B9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0999EEF-6351-932B-8E94-C5326E9F4A16}"/>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FFC23330-3462-A731-1ED4-73906173C51F}"/>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B08FF245-CB3E-A8DC-C186-BDC451E3A7AB}"/>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ECFC20EA-2F25-0B2D-78CD-31D318E704D8}"/>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Observez bien les images. Je vais masquer 2 images.</a:t>
            </a:r>
            <a:endParaRPr lang="fr-MA" sz="1500" dirty="0">
              <a:solidFill>
                <a:prstClr val="white">
                  <a:lumMod val="65000"/>
                </a:prstClr>
              </a:solidFill>
              <a:latin typeface="Dosis" pitchFamily="2" charset="0"/>
            </a:endParaRPr>
          </a:p>
        </p:txBody>
      </p:sp>
      <p:sp>
        <p:nvSpPr>
          <p:cNvPr id="22" name="Freeform 8">
            <a:extLst>
              <a:ext uri="{FF2B5EF4-FFF2-40B4-BE49-F238E27FC236}">
                <a16:creationId xmlns:a16="http://schemas.microsoft.com/office/drawing/2014/main" id="{1986CEF0-AEEA-7E12-F307-450F9F000F99}"/>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864E947-13DC-0CFF-ED5C-05B6A378CE5E}"/>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Espace réservé du contenu 4">
            <a:extLst>
              <a:ext uri="{FF2B5EF4-FFF2-40B4-BE49-F238E27FC236}">
                <a16:creationId xmlns:a16="http://schemas.microsoft.com/office/drawing/2014/main" id="{9F5D39C4-4C4C-095A-2B8C-2E10EDF604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7394" y="1419536"/>
            <a:ext cx="1853074" cy="1772867"/>
          </a:xfrm>
          <a:prstGeom prst="rect">
            <a:avLst/>
          </a:prstGeom>
        </p:spPr>
      </p:pic>
      <p:pic>
        <p:nvPicPr>
          <p:cNvPr id="5" name="Image 4">
            <a:extLst>
              <a:ext uri="{FF2B5EF4-FFF2-40B4-BE49-F238E27FC236}">
                <a16:creationId xmlns:a16="http://schemas.microsoft.com/office/drawing/2014/main" id="{91069A72-670F-5042-E223-374FCC7CDF2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82806" y="1602555"/>
            <a:ext cx="2089194" cy="1406827"/>
          </a:xfrm>
          <a:prstGeom prst="rect">
            <a:avLst/>
          </a:prstGeom>
        </p:spPr>
      </p:pic>
      <p:pic>
        <p:nvPicPr>
          <p:cNvPr id="6" name="Image 5">
            <a:extLst>
              <a:ext uri="{FF2B5EF4-FFF2-40B4-BE49-F238E27FC236}">
                <a16:creationId xmlns:a16="http://schemas.microsoft.com/office/drawing/2014/main" id="{7E55A7A6-7EBF-248E-9588-C73B1D91E60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31958" y="1680380"/>
            <a:ext cx="1887836" cy="1360259"/>
          </a:xfrm>
          <a:prstGeom prst="rect">
            <a:avLst/>
          </a:prstGeom>
        </p:spPr>
      </p:pic>
      <p:pic>
        <p:nvPicPr>
          <p:cNvPr id="7" name="Image 6">
            <a:extLst>
              <a:ext uri="{FF2B5EF4-FFF2-40B4-BE49-F238E27FC236}">
                <a16:creationId xmlns:a16="http://schemas.microsoft.com/office/drawing/2014/main" id="{A95C18AC-AAC0-36FF-8A0A-93E6EE9E3A15}"/>
              </a:ext>
            </a:extLst>
          </p:cNvPr>
          <p:cNvPicPr>
            <a:picLocks noChangeAspect="1"/>
          </p:cNvPicPr>
          <p:nvPr/>
        </p:nvPicPr>
        <p:blipFill>
          <a:blip r:embed="rId8"/>
          <a:stretch>
            <a:fillRect/>
          </a:stretch>
        </p:blipFill>
        <p:spPr>
          <a:xfrm>
            <a:off x="4840160" y="3748569"/>
            <a:ext cx="1756846" cy="1830302"/>
          </a:xfrm>
          <a:prstGeom prst="rect">
            <a:avLst/>
          </a:prstGeom>
        </p:spPr>
      </p:pic>
      <p:pic>
        <p:nvPicPr>
          <p:cNvPr id="8" name="Image 7">
            <a:extLst>
              <a:ext uri="{FF2B5EF4-FFF2-40B4-BE49-F238E27FC236}">
                <a16:creationId xmlns:a16="http://schemas.microsoft.com/office/drawing/2014/main" id="{67F80477-A2B6-031F-7564-AFBC55482FC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68183" y="4447511"/>
            <a:ext cx="1711496" cy="1118985"/>
          </a:xfrm>
          <a:prstGeom prst="rect">
            <a:avLst/>
          </a:prstGeom>
        </p:spPr>
      </p:pic>
      <p:pic>
        <p:nvPicPr>
          <p:cNvPr id="9" name="Image 8">
            <a:extLst>
              <a:ext uri="{FF2B5EF4-FFF2-40B4-BE49-F238E27FC236}">
                <a16:creationId xmlns:a16="http://schemas.microsoft.com/office/drawing/2014/main" id="{B24ACB83-A46C-63C5-F9DA-B2A1BFB36E6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631496" y="3848618"/>
            <a:ext cx="1756847" cy="1789657"/>
          </a:xfrm>
          <a:prstGeom prst="rect">
            <a:avLst/>
          </a:prstGeom>
        </p:spPr>
      </p:pic>
      <p:pic>
        <p:nvPicPr>
          <p:cNvPr id="10" name="Image 9">
            <a:extLst>
              <a:ext uri="{FF2B5EF4-FFF2-40B4-BE49-F238E27FC236}">
                <a16:creationId xmlns:a16="http://schemas.microsoft.com/office/drawing/2014/main" id="{79720320-6120-43DC-4FD5-9D6F413D952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048823" y="3538592"/>
            <a:ext cx="1341033" cy="2027904"/>
          </a:xfrm>
          <a:prstGeom prst="rect">
            <a:avLst/>
          </a:prstGeom>
        </p:spPr>
      </p:pic>
      <p:pic>
        <p:nvPicPr>
          <p:cNvPr id="11" name="Image 10">
            <a:extLst>
              <a:ext uri="{FF2B5EF4-FFF2-40B4-BE49-F238E27FC236}">
                <a16:creationId xmlns:a16="http://schemas.microsoft.com/office/drawing/2014/main" id="{0459CDE9-109B-9371-0615-DF81C5468C07}"/>
              </a:ext>
            </a:extLst>
          </p:cNvPr>
          <p:cNvPicPr>
            <a:picLocks noChangeAspect="1"/>
          </p:cNvPicPr>
          <p:nvPr/>
        </p:nvPicPr>
        <p:blipFill>
          <a:blip r:embed="rId12"/>
          <a:stretch>
            <a:fillRect/>
          </a:stretch>
        </p:blipFill>
        <p:spPr>
          <a:xfrm>
            <a:off x="5051141" y="1279130"/>
            <a:ext cx="1461364" cy="1855813"/>
          </a:xfrm>
          <a:prstGeom prst="rect">
            <a:avLst/>
          </a:prstGeom>
        </p:spPr>
      </p:pic>
    </p:spTree>
    <p:extLst>
      <p:ext uri="{BB962C8B-B14F-4D97-AF65-F5344CB8AC3E}">
        <p14:creationId xmlns:p14="http://schemas.microsoft.com/office/powerpoint/2010/main" val="25609349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48AC3-4C6E-6120-E18D-776898F523D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2DBB2E3-2287-8AA3-3761-F73BF87169BF}"/>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EEFDCFA7-48EE-BC6C-D4FA-885AFBF786F1}"/>
              </a:ext>
            </a:extLst>
          </p:cNvPr>
          <p:cNvSpPr/>
          <p:nvPr/>
        </p:nvSpPr>
        <p:spPr>
          <a:xfrm>
            <a:off x="167412" y="228599"/>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957E18A4-4139-564F-40FA-8D3B80A756BE}"/>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79388C09-3AD0-6B18-A27D-B3E16E40E032}"/>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a:t>
            </a:r>
          </a:p>
        </p:txBody>
      </p:sp>
      <p:sp>
        <p:nvSpPr>
          <p:cNvPr id="22" name="Freeform 8">
            <a:extLst>
              <a:ext uri="{FF2B5EF4-FFF2-40B4-BE49-F238E27FC236}">
                <a16:creationId xmlns:a16="http://schemas.microsoft.com/office/drawing/2014/main" id="{16C86A03-68C3-7732-EC60-470F15ED99E6}"/>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1A53F99-955C-E925-744C-CD3D0CCE73C3}"/>
              </a:ext>
            </a:extLst>
          </p:cNvPr>
          <p:cNvGraphicFramePr>
            <a:graphicFrameLocks noGrp="1"/>
          </p:cNvGraphicFramePr>
          <p:nvPr>
            <p:custDataLst>
              <p:tags r:id="rId1"/>
            </p:custDataLst>
            <p:extLst>
              <p:ext uri="{D42A27DB-BD31-4B8C-83A1-F6EECF244321}">
                <p14:modId xmlns:p14="http://schemas.microsoft.com/office/powerpoint/2010/main" val="1315275470"/>
              </p:ext>
            </p:ext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60BB6E3C-223D-3E15-E569-AE7ED03C4AAE}"/>
              </a:ext>
            </a:extLst>
          </p:cNvPr>
          <p:cNvSpPr txBox="1"/>
          <p:nvPr/>
        </p:nvSpPr>
        <p:spPr>
          <a:xfrm>
            <a:off x="1070176" y="393468"/>
            <a:ext cx="4504714" cy="323165"/>
          </a:xfrm>
          <a:prstGeom prst="rect">
            <a:avLst/>
          </a:prstGeom>
          <a:noFill/>
        </p:spPr>
        <p:txBody>
          <a:bodyPr wrap="square">
            <a:spAutoFit/>
          </a:bodyPr>
          <a:lstStyle/>
          <a:p>
            <a:pPr defTabSz="457246"/>
            <a:r>
              <a:rPr lang="fr-FR" sz="1500" b="1" dirty="0">
                <a:solidFill>
                  <a:prstClr val="white">
                    <a:lumMod val="65000"/>
                  </a:prstClr>
                </a:solidFill>
                <a:latin typeface="Dosis"/>
              </a:rPr>
              <a:t>Quels sont les 2 mots qui manquent ? </a:t>
            </a:r>
          </a:p>
        </p:txBody>
      </p:sp>
      <p:pic>
        <p:nvPicPr>
          <p:cNvPr id="11" name="Image 10">
            <a:extLst>
              <a:ext uri="{FF2B5EF4-FFF2-40B4-BE49-F238E27FC236}">
                <a16:creationId xmlns:a16="http://schemas.microsoft.com/office/drawing/2014/main" id="{158785BC-298E-CBB7-3CDE-4260C025A5CA}"/>
              </a:ext>
            </a:extLst>
          </p:cNvPr>
          <p:cNvPicPr>
            <a:picLocks noChangeAspect="1"/>
          </p:cNvPicPr>
          <p:nvPr/>
        </p:nvPicPr>
        <p:blipFill>
          <a:blip r:embed="rId5"/>
          <a:stretch>
            <a:fillRect/>
          </a:stretch>
        </p:blipFill>
        <p:spPr>
          <a:xfrm>
            <a:off x="374614" y="1348561"/>
            <a:ext cx="2024486" cy="1914814"/>
          </a:xfrm>
          <a:prstGeom prst="rect">
            <a:avLst/>
          </a:prstGeom>
        </p:spPr>
      </p:pic>
      <p:pic>
        <p:nvPicPr>
          <p:cNvPr id="16" name="Image 15">
            <a:extLst>
              <a:ext uri="{FF2B5EF4-FFF2-40B4-BE49-F238E27FC236}">
                <a16:creationId xmlns:a16="http://schemas.microsoft.com/office/drawing/2014/main" id="{5BD87E20-025F-269F-7059-37204D428A7E}"/>
              </a:ext>
            </a:extLst>
          </p:cNvPr>
          <p:cNvPicPr>
            <a:picLocks noChangeAspect="1"/>
          </p:cNvPicPr>
          <p:nvPr/>
        </p:nvPicPr>
        <p:blipFill>
          <a:blip r:embed="rId5"/>
          <a:stretch>
            <a:fillRect/>
          </a:stretch>
        </p:blipFill>
        <p:spPr>
          <a:xfrm>
            <a:off x="4816097" y="3788731"/>
            <a:ext cx="1804972" cy="1827255"/>
          </a:xfrm>
          <a:prstGeom prst="rect">
            <a:avLst/>
          </a:prstGeom>
        </p:spPr>
      </p:pic>
      <p:pic>
        <p:nvPicPr>
          <p:cNvPr id="6" name="Image 5">
            <a:extLst>
              <a:ext uri="{FF2B5EF4-FFF2-40B4-BE49-F238E27FC236}">
                <a16:creationId xmlns:a16="http://schemas.microsoft.com/office/drawing/2014/main" id="{84B03921-A47A-0830-6DE2-1AC98B91101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82806" y="1602555"/>
            <a:ext cx="2089194" cy="1406827"/>
          </a:xfrm>
          <a:prstGeom prst="rect">
            <a:avLst/>
          </a:prstGeom>
        </p:spPr>
      </p:pic>
      <p:pic>
        <p:nvPicPr>
          <p:cNvPr id="7" name="Image 6">
            <a:extLst>
              <a:ext uri="{FF2B5EF4-FFF2-40B4-BE49-F238E27FC236}">
                <a16:creationId xmlns:a16="http://schemas.microsoft.com/office/drawing/2014/main" id="{650BDF01-248C-1A4F-1FD9-A1F55FE6562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31958" y="1680380"/>
            <a:ext cx="1887836" cy="1360259"/>
          </a:xfrm>
          <a:prstGeom prst="rect">
            <a:avLst/>
          </a:prstGeom>
        </p:spPr>
      </p:pic>
      <p:pic>
        <p:nvPicPr>
          <p:cNvPr id="9" name="Image 8">
            <a:extLst>
              <a:ext uri="{FF2B5EF4-FFF2-40B4-BE49-F238E27FC236}">
                <a16:creationId xmlns:a16="http://schemas.microsoft.com/office/drawing/2014/main" id="{AF060DA4-E7FD-C4EA-0CE4-009004E49A4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8183" y="4447511"/>
            <a:ext cx="1711496" cy="1118985"/>
          </a:xfrm>
          <a:prstGeom prst="rect">
            <a:avLst/>
          </a:prstGeom>
        </p:spPr>
      </p:pic>
      <p:pic>
        <p:nvPicPr>
          <p:cNvPr id="10" name="Image 9">
            <a:extLst>
              <a:ext uri="{FF2B5EF4-FFF2-40B4-BE49-F238E27FC236}">
                <a16:creationId xmlns:a16="http://schemas.microsoft.com/office/drawing/2014/main" id="{618C7F71-44E7-599D-AC39-65092940F0A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631496" y="3848618"/>
            <a:ext cx="1756847" cy="1789657"/>
          </a:xfrm>
          <a:prstGeom prst="rect">
            <a:avLst/>
          </a:prstGeom>
        </p:spPr>
      </p:pic>
      <p:pic>
        <p:nvPicPr>
          <p:cNvPr id="15" name="Image 14">
            <a:extLst>
              <a:ext uri="{FF2B5EF4-FFF2-40B4-BE49-F238E27FC236}">
                <a16:creationId xmlns:a16="http://schemas.microsoft.com/office/drawing/2014/main" id="{D4B10EBD-A01C-665E-1626-2C1C30C6821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048823" y="3538592"/>
            <a:ext cx="1341033" cy="2027904"/>
          </a:xfrm>
          <a:prstGeom prst="rect">
            <a:avLst/>
          </a:prstGeom>
        </p:spPr>
      </p:pic>
      <p:pic>
        <p:nvPicPr>
          <p:cNvPr id="17" name="Image 16">
            <a:extLst>
              <a:ext uri="{FF2B5EF4-FFF2-40B4-BE49-F238E27FC236}">
                <a16:creationId xmlns:a16="http://schemas.microsoft.com/office/drawing/2014/main" id="{0E6E8CB1-85DC-83C7-DCD7-0E38FD842CDC}"/>
              </a:ext>
            </a:extLst>
          </p:cNvPr>
          <p:cNvPicPr>
            <a:picLocks noChangeAspect="1"/>
          </p:cNvPicPr>
          <p:nvPr/>
        </p:nvPicPr>
        <p:blipFill>
          <a:blip r:embed="rId11"/>
          <a:stretch>
            <a:fillRect/>
          </a:stretch>
        </p:blipFill>
        <p:spPr>
          <a:xfrm>
            <a:off x="5051141" y="1279130"/>
            <a:ext cx="1461364" cy="1855813"/>
          </a:xfrm>
          <a:prstGeom prst="rect">
            <a:avLst/>
          </a:prstGeom>
        </p:spPr>
      </p:pic>
    </p:spTree>
    <p:extLst>
      <p:ext uri="{BB962C8B-B14F-4D97-AF65-F5344CB8AC3E}">
        <p14:creationId xmlns:p14="http://schemas.microsoft.com/office/powerpoint/2010/main" val="31414442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5EAA9-1418-AD3B-4CB9-1280AC863E9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7D960C8-3828-D2E1-42A2-5B2C9EDA5F53}"/>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C0C60B44-10B0-9C94-8F22-4FEF7D6AD945}"/>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755E15EC-58F0-2D37-F254-7037A6632571}"/>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6F953A98-CDD8-904E-6679-3BB0E9F5DA3F}"/>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Les mots qui manquaient sont: un chanteur – un dentiste.</a:t>
            </a:r>
            <a:endParaRPr lang="fr-MA" sz="1500" dirty="0">
              <a:solidFill>
                <a:prstClr val="white">
                  <a:lumMod val="65000"/>
                </a:prstClr>
              </a:solidFill>
              <a:latin typeface="Dosis" pitchFamily="2" charset="0"/>
            </a:endParaRPr>
          </a:p>
        </p:txBody>
      </p:sp>
      <p:sp>
        <p:nvSpPr>
          <p:cNvPr id="22" name="Freeform 8">
            <a:extLst>
              <a:ext uri="{FF2B5EF4-FFF2-40B4-BE49-F238E27FC236}">
                <a16:creationId xmlns:a16="http://schemas.microsoft.com/office/drawing/2014/main" id="{0226B185-6075-B4C9-8B5D-6DBE794D099B}"/>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ECC72887-86AF-DA1D-347B-DBBF67FF5025}"/>
              </a:ext>
            </a:extLst>
          </p:cNvPr>
          <p:cNvGraphicFramePr>
            <a:graphicFrameLocks noGrp="1"/>
          </p:cNvGraphicFramePr>
          <p:nvPr>
            <p:custDataLst>
              <p:tags r:id="rId1"/>
            </p:custDataLst>
            <p:extLst>
              <p:ext uri="{D42A27DB-BD31-4B8C-83A1-F6EECF244321}">
                <p14:modId xmlns:p14="http://schemas.microsoft.com/office/powerpoint/2010/main" val="3329864958"/>
              </p:ext>
            </p:extLst>
          </p:nvPr>
        </p:nvGraphicFramePr>
        <p:xfrm>
          <a:off x="18810" y="-41648"/>
          <a:ext cx="8941290" cy="457200"/>
        </p:xfrm>
        <a:graphic>
          <a:graphicData uri="http://schemas.openxmlformats.org/drawingml/2006/table">
            <a:tbl>
              <a:tblPr firstRow="1" bandRow="1">
                <a:tableStyleId>{5C22544A-7EE6-4342-B048-85BDC9FD1C3A}</a:tableStyleId>
              </a:tblPr>
              <a:tblGrid>
                <a:gridCol w="1459205">
                  <a:extLst>
                    <a:ext uri="{9D8B030D-6E8A-4147-A177-3AD203B41FA5}">
                      <a16:colId xmlns:a16="http://schemas.microsoft.com/office/drawing/2014/main" val="1026576551"/>
                    </a:ext>
                  </a:extLst>
                </a:gridCol>
                <a:gridCol w="1521225">
                  <a:extLst>
                    <a:ext uri="{9D8B030D-6E8A-4147-A177-3AD203B41FA5}">
                      <a16:colId xmlns:a16="http://schemas.microsoft.com/office/drawing/2014/main" val="1915038765"/>
                    </a:ext>
                  </a:extLst>
                </a:gridCol>
                <a:gridCol w="1566104">
                  <a:extLst>
                    <a:ext uri="{9D8B030D-6E8A-4147-A177-3AD203B41FA5}">
                      <a16:colId xmlns:a16="http://schemas.microsoft.com/office/drawing/2014/main" val="2262048582"/>
                    </a:ext>
                  </a:extLst>
                </a:gridCol>
                <a:gridCol w="1622850">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14253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a:extLst>
              <a:ext uri="{FF2B5EF4-FFF2-40B4-BE49-F238E27FC236}">
                <a16:creationId xmlns:a16="http://schemas.microsoft.com/office/drawing/2014/main" id="{F3F11D8B-8480-77BB-3D0F-7AA880F1F48D}"/>
              </a:ext>
            </a:extLst>
          </p:cNvPr>
          <p:cNvPicPr>
            <a:picLocks noChangeAspect="1"/>
          </p:cNvPicPr>
          <p:nvPr/>
        </p:nvPicPr>
        <p:blipFill>
          <a:blip r:embed="rId5"/>
          <a:stretch>
            <a:fillRect/>
          </a:stretch>
        </p:blipFill>
        <p:spPr>
          <a:xfrm>
            <a:off x="452127" y="679983"/>
            <a:ext cx="871804" cy="786452"/>
          </a:xfrm>
          <a:prstGeom prst="rect">
            <a:avLst/>
          </a:prstGeom>
        </p:spPr>
      </p:pic>
      <p:pic>
        <p:nvPicPr>
          <p:cNvPr id="4" name="Image 3">
            <a:extLst>
              <a:ext uri="{FF2B5EF4-FFF2-40B4-BE49-F238E27FC236}">
                <a16:creationId xmlns:a16="http://schemas.microsoft.com/office/drawing/2014/main" id="{3D7A2602-450C-F807-B32C-5068416F64F4}"/>
              </a:ext>
            </a:extLst>
          </p:cNvPr>
          <p:cNvPicPr>
            <a:picLocks noChangeAspect="1"/>
          </p:cNvPicPr>
          <p:nvPr/>
        </p:nvPicPr>
        <p:blipFill>
          <a:blip r:embed="rId5"/>
          <a:stretch>
            <a:fillRect/>
          </a:stretch>
        </p:blipFill>
        <p:spPr>
          <a:xfrm>
            <a:off x="4136098" y="3471641"/>
            <a:ext cx="871804" cy="786452"/>
          </a:xfrm>
          <a:prstGeom prst="rect">
            <a:avLst/>
          </a:prstGeom>
        </p:spPr>
      </p:pic>
      <p:pic>
        <p:nvPicPr>
          <p:cNvPr id="6" name="Espace réservé du contenu 4">
            <a:extLst>
              <a:ext uri="{FF2B5EF4-FFF2-40B4-BE49-F238E27FC236}">
                <a16:creationId xmlns:a16="http://schemas.microsoft.com/office/drawing/2014/main" id="{6221404F-6B31-74F6-837F-12E53956D3E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7394" y="1419536"/>
            <a:ext cx="1853074" cy="1772867"/>
          </a:xfrm>
          <a:prstGeom prst="rect">
            <a:avLst/>
          </a:prstGeom>
        </p:spPr>
      </p:pic>
      <p:pic>
        <p:nvPicPr>
          <p:cNvPr id="7" name="Image 6">
            <a:extLst>
              <a:ext uri="{FF2B5EF4-FFF2-40B4-BE49-F238E27FC236}">
                <a16:creationId xmlns:a16="http://schemas.microsoft.com/office/drawing/2014/main" id="{D51705F3-0B7E-1F9F-9BAC-8BF3DC99C5F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82806" y="1602555"/>
            <a:ext cx="2089194" cy="1406827"/>
          </a:xfrm>
          <a:prstGeom prst="rect">
            <a:avLst/>
          </a:prstGeom>
        </p:spPr>
      </p:pic>
      <p:pic>
        <p:nvPicPr>
          <p:cNvPr id="8" name="Image 7">
            <a:extLst>
              <a:ext uri="{FF2B5EF4-FFF2-40B4-BE49-F238E27FC236}">
                <a16:creationId xmlns:a16="http://schemas.microsoft.com/office/drawing/2014/main" id="{EDB438EE-F8A9-96E3-68EE-76EE34D7E62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31958" y="1680380"/>
            <a:ext cx="1887836" cy="1360259"/>
          </a:xfrm>
          <a:prstGeom prst="rect">
            <a:avLst/>
          </a:prstGeom>
        </p:spPr>
      </p:pic>
      <p:pic>
        <p:nvPicPr>
          <p:cNvPr id="9" name="Image 8">
            <a:extLst>
              <a:ext uri="{FF2B5EF4-FFF2-40B4-BE49-F238E27FC236}">
                <a16:creationId xmlns:a16="http://schemas.microsoft.com/office/drawing/2014/main" id="{B102E994-88BB-1236-48BD-57E8DEED399F}"/>
              </a:ext>
            </a:extLst>
          </p:cNvPr>
          <p:cNvPicPr>
            <a:picLocks noChangeAspect="1"/>
          </p:cNvPicPr>
          <p:nvPr/>
        </p:nvPicPr>
        <p:blipFill>
          <a:blip r:embed="rId9"/>
          <a:stretch>
            <a:fillRect/>
          </a:stretch>
        </p:blipFill>
        <p:spPr>
          <a:xfrm>
            <a:off x="4840160" y="3748569"/>
            <a:ext cx="1756846" cy="1830302"/>
          </a:xfrm>
          <a:prstGeom prst="rect">
            <a:avLst/>
          </a:prstGeom>
        </p:spPr>
      </p:pic>
      <p:pic>
        <p:nvPicPr>
          <p:cNvPr id="10" name="Image 9">
            <a:extLst>
              <a:ext uri="{FF2B5EF4-FFF2-40B4-BE49-F238E27FC236}">
                <a16:creationId xmlns:a16="http://schemas.microsoft.com/office/drawing/2014/main" id="{FD060D93-3889-5651-AB48-1666C9E5B96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68183" y="4447511"/>
            <a:ext cx="1711496" cy="1118985"/>
          </a:xfrm>
          <a:prstGeom prst="rect">
            <a:avLst/>
          </a:prstGeom>
        </p:spPr>
      </p:pic>
      <p:pic>
        <p:nvPicPr>
          <p:cNvPr id="11" name="Image 10">
            <a:extLst>
              <a:ext uri="{FF2B5EF4-FFF2-40B4-BE49-F238E27FC236}">
                <a16:creationId xmlns:a16="http://schemas.microsoft.com/office/drawing/2014/main" id="{61CC5630-3173-ECA9-D1A5-6D377A6BC8D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631496" y="3848618"/>
            <a:ext cx="1756847" cy="1789657"/>
          </a:xfrm>
          <a:prstGeom prst="rect">
            <a:avLst/>
          </a:prstGeom>
        </p:spPr>
      </p:pic>
      <p:pic>
        <p:nvPicPr>
          <p:cNvPr id="15" name="Image 14">
            <a:extLst>
              <a:ext uri="{FF2B5EF4-FFF2-40B4-BE49-F238E27FC236}">
                <a16:creationId xmlns:a16="http://schemas.microsoft.com/office/drawing/2014/main" id="{3DB3BC78-ABFD-91F4-910E-5A38C0DB837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048823" y="3538592"/>
            <a:ext cx="1341033" cy="2027904"/>
          </a:xfrm>
          <a:prstGeom prst="rect">
            <a:avLst/>
          </a:prstGeom>
        </p:spPr>
      </p:pic>
      <p:pic>
        <p:nvPicPr>
          <p:cNvPr id="16" name="Image 15">
            <a:extLst>
              <a:ext uri="{FF2B5EF4-FFF2-40B4-BE49-F238E27FC236}">
                <a16:creationId xmlns:a16="http://schemas.microsoft.com/office/drawing/2014/main" id="{A72A70E9-1B6B-2A37-A697-892DD5C3BA5D}"/>
              </a:ext>
            </a:extLst>
          </p:cNvPr>
          <p:cNvPicPr>
            <a:picLocks noChangeAspect="1"/>
          </p:cNvPicPr>
          <p:nvPr/>
        </p:nvPicPr>
        <p:blipFill>
          <a:blip r:embed="rId13"/>
          <a:stretch>
            <a:fillRect/>
          </a:stretch>
        </p:blipFill>
        <p:spPr>
          <a:xfrm>
            <a:off x="5051141" y="1279130"/>
            <a:ext cx="1461364" cy="1855813"/>
          </a:xfrm>
          <a:prstGeom prst="rect">
            <a:avLst/>
          </a:prstGeom>
        </p:spPr>
      </p:pic>
    </p:spTree>
    <p:extLst>
      <p:ext uri="{BB962C8B-B14F-4D97-AF65-F5344CB8AC3E}">
        <p14:creationId xmlns:p14="http://schemas.microsoft.com/office/powerpoint/2010/main" val="58022409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72E63-B48F-4833-7618-9E9D10F9323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ADA54B9-B334-224F-01DC-2C0039950384}"/>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18F5829C-2DA5-85ED-5B6E-4C5204FFC1DD}"/>
              </a:ext>
            </a:extLst>
          </p:cNvPr>
          <p:cNvGrpSpPr/>
          <p:nvPr>
            <p:custDataLst>
              <p:tags r:id="rId2"/>
            </p:custDataLst>
          </p:nvPr>
        </p:nvGrpSpPr>
        <p:grpSpPr>
          <a:xfrm>
            <a:off x="24109" y="-48543"/>
            <a:ext cx="9144000" cy="6857999"/>
            <a:chOff x="0" y="1"/>
            <a:chExt cx="9144000" cy="6857999"/>
          </a:xfrm>
        </p:grpSpPr>
        <p:sp>
          <p:nvSpPr>
            <p:cNvPr id="15" name="Rectangle 14">
              <a:extLst>
                <a:ext uri="{FF2B5EF4-FFF2-40B4-BE49-F238E27FC236}">
                  <a16:creationId xmlns:a16="http://schemas.microsoft.com/office/drawing/2014/main" id="{930E07AA-D972-6A8B-F7CB-1B99D6FA40D5}"/>
                </a:ext>
              </a:extLst>
            </p:cNvPr>
            <p:cNvSpPr/>
            <p:nvPr>
              <p:custDataLst>
                <p:tags r:id="rId6"/>
              </p:custDataLst>
            </p:nvPr>
          </p:nvSpPr>
          <p:spPr>
            <a:xfrm>
              <a:off x="0" y="1"/>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A43A485B-7A02-BE93-D6CA-CC093D87636F}"/>
                </a:ext>
              </a:extLst>
            </p:cNvPr>
            <p:cNvGrpSpPr/>
            <p:nvPr/>
          </p:nvGrpSpPr>
          <p:grpSpPr>
            <a:xfrm>
              <a:off x="228600" y="262182"/>
              <a:ext cx="8692119" cy="6351831"/>
              <a:chOff x="183903" y="180292"/>
              <a:chExt cx="8781569" cy="6513584"/>
            </a:xfrm>
          </p:grpSpPr>
          <p:sp>
            <p:nvSpPr>
              <p:cNvPr id="8" name="Rectangle : coins arrondis 7">
                <a:extLst>
                  <a:ext uri="{FF2B5EF4-FFF2-40B4-BE49-F238E27FC236}">
                    <a16:creationId xmlns:a16="http://schemas.microsoft.com/office/drawing/2014/main" id="{AB5DF6D6-6F17-4D8A-4301-0E3BD58EA7DD}"/>
                  </a:ext>
                </a:extLst>
              </p:cNvPr>
              <p:cNvSpPr/>
              <p:nvPr>
                <p:custDataLst>
                  <p:tags r:id="rId7"/>
                </p:custDataLst>
              </p:nvPr>
            </p:nvSpPr>
            <p:spPr>
              <a:xfrm>
                <a:off x="183903" y="193967"/>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2" name="Groupe 1">
                <a:extLst>
                  <a:ext uri="{FF2B5EF4-FFF2-40B4-BE49-F238E27FC236}">
                    <a16:creationId xmlns:a16="http://schemas.microsoft.com/office/drawing/2014/main" id="{DA31D171-41FD-761D-9197-5550CEEE4FE1}"/>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7F891A77-88E6-EB1D-DFAD-8D184F25E319}"/>
                    </a:ext>
                  </a:extLst>
                </p:cNvPr>
                <p:cNvSpPr/>
                <p:nvPr>
                  <p:custDataLst>
                    <p:tags r:id="rId8"/>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15840B19-52B3-F9F0-3B9A-71E24D76F351}"/>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grpSp>
      </p:grpSp>
      <p:sp>
        <p:nvSpPr>
          <p:cNvPr id="4" name="Freeform 8">
            <a:extLst>
              <a:ext uri="{FF2B5EF4-FFF2-40B4-BE49-F238E27FC236}">
                <a16:creationId xmlns:a16="http://schemas.microsoft.com/office/drawing/2014/main" id="{75D2BC3F-4AD0-01B6-D4A7-38ADC63115E6}"/>
              </a:ext>
            </a:extLst>
          </p:cNvPr>
          <p:cNvSpPr/>
          <p:nvPr>
            <p:custDataLst>
              <p:tags r:id="rId3"/>
            </p:custDataLst>
          </p:nvPr>
        </p:nvSpPr>
        <p:spPr>
          <a:xfrm rot="10800000" flipH="1">
            <a:off x="391125" y="45440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609660">
              <a:defRPr/>
            </a:pPr>
            <a:endParaRPr lang="fr-MA" sz="900" b="1" dirty="0">
              <a:solidFill>
                <a:prstClr val="white">
                  <a:lumMod val="50000"/>
                </a:prstClr>
              </a:solidFill>
              <a:latin typeface="Dosis" pitchFamily="2" charset="0"/>
            </a:endParaRPr>
          </a:p>
        </p:txBody>
      </p:sp>
      <p:sp>
        <p:nvSpPr>
          <p:cNvPr id="17" name="ZoneTexte 16">
            <a:extLst>
              <a:ext uri="{FF2B5EF4-FFF2-40B4-BE49-F238E27FC236}">
                <a16:creationId xmlns:a16="http://schemas.microsoft.com/office/drawing/2014/main" id="{1DC556B8-D655-30E1-B07C-B3CBF46D6DA1}"/>
              </a:ext>
            </a:extLst>
          </p:cNvPr>
          <p:cNvSpPr txBox="1"/>
          <p:nvPr>
            <p:custDataLst>
              <p:tags r:id="rId4"/>
            </p:custDataLst>
          </p:nvPr>
        </p:nvSpPr>
        <p:spPr>
          <a:xfrm>
            <a:off x="802561" y="381525"/>
            <a:ext cx="8009617" cy="338554"/>
          </a:xfrm>
          <a:prstGeom prst="rect">
            <a:avLst/>
          </a:prstGeom>
          <a:noFill/>
        </p:spPr>
        <p:txBody>
          <a:bodyPr wrap="square" rtlCol="0">
            <a:spAutoFit/>
          </a:bodyPr>
          <a:lstStyle/>
          <a:p>
            <a:pPr defTabSz="685852">
              <a:spcAft>
                <a:spcPts val="400"/>
              </a:spcAft>
              <a:defRPr/>
            </a:pPr>
            <a:r>
              <a:rPr lang="fr-FR" sz="1600" b="1" dirty="0">
                <a:solidFill>
                  <a:srgbClr val="A6A6A6"/>
                </a:solidFill>
                <a:latin typeface="Calibri"/>
              </a:rPr>
              <a:t>À la maison, écrivez, les mots du vocabulaire que nous avons vus aujourd’hui. La page  25.</a:t>
            </a:r>
          </a:p>
        </p:txBody>
      </p:sp>
      <p:graphicFrame>
        <p:nvGraphicFramePr>
          <p:cNvPr id="7" name="Tableau 6">
            <a:extLst>
              <a:ext uri="{FF2B5EF4-FFF2-40B4-BE49-F238E27FC236}">
                <a16:creationId xmlns:a16="http://schemas.microsoft.com/office/drawing/2014/main" id="{C8865052-3F79-A66D-7FC6-A9987732EB7A}"/>
              </a:ext>
            </a:extLst>
          </p:cNvPr>
          <p:cNvGraphicFramePr>
            <a:graphicFrameLocks noGrp="1"/>
          </p:cNvGraphicFramePr>
          <p:nvPr>
            <p:custDataLst>
              <p:tags r:id="rId5"/>
            </p:custDataLst>
          </p:nvPr>
        </p:nvGraphicFramePr>
        <p:xfrm>
          <a:off x="24110" y="-48543"/>
          <a:ext cx="8896611" cy="457200"/>
        </p:xfrm>
        <a:graphic>
          <a:graphicData uri="http://schemas.openxmlformats.org/drawingml/2006/table">
            <a:tbl>
              <a:tblPr firstRow="1" bandRow="1">
                <a:tableStyleId>{5C22544A-7EE6-4342-B048-85BDC9FD1C3A}</a:tableStyleId>
              </a:tblPr>
              <a:tblGrid>
                <a:gridCol w="1482769">
                  <a:extLst>
                    <a:ext uri="{9D8B030D-6E8A-4147-A177-3AD203B41FA5}">
                      <a16:colId xmlns:a16="http://schemas.microsoft.com/office/drawing/2014/main" val="1026576551"/>
                    </a:ext>
                  </a:extLst>
                </a:gridCol>
                <a:gridCol w="1482769">
                  <a:extLst>
                    <a:ext uri="{9D8B030D-6E8A-4147-A177-3AD203B41FA5}">
                      <a16:colId xmlns:a16="http://schemas.microsoft.com/office/drawing/2014/main" val="1915038765"/>
                    </a:ext>
                  </a:extLst>
                </a:gridCol>
                <a:gridCol w="1482769">
                  <a:extLst>
                    <a:ext uri="{9D8B030D-6E8A-4147-A177-3AD203B41FA5}">
                      <a16:colId xmlns:a16="http://schemas.microsoft.com/office/drawing/2014/main" val="2262048582"/>
                    </a:ext>
                  </a:extLst>
                </a:gridCol>
                <a:gridCol w="1690250">
                  <a:extLst>
                    <a:ext uri="{9D8B030D-6E8A-4147-A177-3AD203B41FA5}">
                      <a16:colId xmlns:a16="http://schemas.microsoft.com/office/drawing/2014/main" val="2897137454"/>
                    </a:ext>
                  </a:extLst>
                </a:gridCol>
                <a:gridCol w="1655037">
                  <a:extLst>
                    <a:ext uri="{9D8B030D-6E8A-4147-A177-3AD203B41FA5}">
                      <a16:colId xmlns:a16="http://schemas.microsoft.com/office/drawing/2014/main" val="2418460758"/>
                    </a:ext>
                  </a:extLst>
                </a:gridCol>
                <a:gridCol w="110301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26" name="Picture 2">
            <a:extLst>
              <a:ext uri="{FF2B5EF4-FFF2-40B4-BE49-F238E27FC236}">
                <a16:creationId xmlns:a16="http://schemas.microsoft.com/office/drawing/2014/main" id="{E171527B-2AE3-8A8C-D73C-30F5E4294781}"/>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015051" y="513661"/>
            <a:ext cx="1143697" cy="10774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6">
            <a:extLst>
              <a:ext uri="{FF2B5EF4-FFF2-40B4-BE49-F238E27FC236}">
                <a16:creationId xmlns:a16="http://schemas.microsoft.com/office/drawing/2014/main" id="{1BF2F31F-5372-70F9-2314-4865B05669AF}"/>
              </a:ext>
            </a:extLst>
          </p:cNvPr>
          <p:cNvSpPr txBox="1"/>
          <p:nvPr/>
        </p:nvSpPr>
        <p:spPr>
          <a:xfrm>
            <a:off x="2747400" y="748924"/>
            <a:ext cx="3454400" cy="792974"/>
          </a:xfrm>
          <a:prstGeom prst="rect">
            <a:avLst/>
          </a:prstGeom>
        </p:spPr>
        <p:txBody>
          <a:bodyPr wrap="square" lIns="0" tIns="0" rIns="0" bIns="0" rtlCol="0" anchor="t">
            <a:spAutoFit/>
          </a:bodyPr>
          <a:lstStyle/>
          <a:p>
            <a:pPr algn="ctr" defTabSz="457246">
              <a:lnSpc>
                <a:spcPts val="7400"/>
              </a:lnSpc>
              <a:defRPr/>
            </a:pPr>
            <a:r>
              <a:rPr lang="en-US" sz="2400" dirty="0">
                <a:solidFill>
                  <a:srgbClr val="215968"/>
                </a:solidFill>
                <a:latin typeface="Carelia"/>
              </a:rPr>
              <a:t>Devoir à la </a:t>
            </a:r>
            <a:r>
              <a:rPr lang="en-US" sz="2400" dirty="0" err="1">
                <a:solidFill>
                  <a:srgbClr val="215968"/>
                </a:solidFill>
                <a:latin typeface="Carelia"/>
              </a:rPr>
              <a:t>maison</a:t>
            </a:r>
            <a:endParaRPr lang="en-US" sz="2400" dirty="0">
              <a:solidFill>
                <a:srgbClr val="215968"/>
              </a:solidFill>
              <a:latin typeface="Carelia"/>
            </a:endParaRPr>
          </a:p>
        </p:txBody>
      </p:sp>
      <p:pic>
        <p:nvPicPr>
          <p:cNvPr id="13" name="Image 12">
            <a:extLst>
              <a:ext uri="{FF2B5EF4-FFF2-40B4-BE49-F238E27FC236}">
                <a16:creationId xmlns:a16="http://schemas.microsoft.com/office/drawing/2014/main" id="{B6FF3687-3FB5-72A8-4044-74E21308C967}"/>
              </a:ext>
            </a:extLst>
          </p:cNvPr>
          <p:cNvPicPr>
            <a:picLocks noChangeAspect="1"/>
          </p:cNvPicPr>
          <p:nvPr/>
        </p:nvPicPr>
        <p:blipFill>
          <a:blip r:embed="rId14"/>
          <a:stretch>
            <a:fillRect/>
          </a:stretch>
        </p:blipFill>
        <p:spPr>
          <a:xfrm>
            <a:off x="2747400" y="1530805"/>
            <a:ext cx="3766164" cy="4945670"/>
          </a:xfrm>
          <a:prstGeom prst="rect">
            <a:avLst/>
          </a:prstGeom>
          <a:ln w="38100">
            <a:solidFill>
              <a:schemeClr val="tx1"/>
            </a:solidFill>
          </a:ln>
        </p:spPr>
      </p:pic>
      <p:cxnSp>
        <p:nvCxnSpPr>
          <p:cNvPr id="24" name="Connecteur droit avec flèche 23">
            <a:extLst>
              <a:ext uri="{FF2B5EF4-FFF2-40B4-BE49-F238E27FC236}">
                <a16:creationId xmlns:a16="http://schemas.microsoft.com/office/drawing/2014/main" id="{9607C01B-E9B1-5078-56D1-B02D6970DC83}"/>
              </a:ext>
            </a:extLst>
          </p:cNvPr>
          <p:cNvCxnSpPr>
            <a:cxnSpLocks/>
          </p:cNvCxnSpPr>
          <p:nvPr/>
        </p:nvCxnSpPr>
        <p:spPr>
          <a:xfrm>
            <a:off x="1976284" y="4693808"/>
            <a:ext cx="2900516" cy="67025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2" name="Flèche : droite 31">
            <a:extLst>
              <a:ext uri="{FF2B5EF4-FFF2-40B4-BE49-F238E27FC236}">
                <a16:creationId xmlns:a16="http://schemas.microsoft.com/office/drawing/2014/main" id="{22AA6AAE-E519-4F16-0D89-D24EB6C6117C}"/>
              </a:ext>
            </a:extLst>
          </p:cNvPr>
          <p:cNvSpPr/>
          <p:nvPr/>
        </p:nvSpPr>
        <p:spPr>
          <a:xfrm>
            <a:off x="2253929" y="2699476"/>
            <a:ext cx="702290" cy="16671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9" name="Rectangle 8">
            <a:extLst>
              <a:ext uri="{FF2B5EF4-FFF2-40B4-BE49-F238E27FC236}">
                <a16:creationId xmlns:a16="http://schemas.microsoft.com/office/drawing/2014/main" id="{61017040-32A8-C78F-0CC0-8C5CDB9C1863}"/>
              </a:ext>
            </a:extLst>
          </p:cNvPr>
          <p:cNvSpPr/>
          <p:nvPr/>
        </p:nvSpPr>
        <p:spPr>
          <a:xfrm>
            <a:off x="453991" y="4226912"/>
            <a:ext cx="1498187" cy="4668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Dentiste</a:t>
            </a:r>
            <a:endParaRPr lang="fr-MA" dirty="0"/>
          </a:p>
        </p:txBody>
      </p:sp>
    </p:spTree>
    <p:extLst>
      <p:ext uri="{BB962C8B-B14F-4D97-AF65-F5344CB8AC3E}">
        <p14:creationId xmlns:p14="http://schemas.microsoft.com/office/powerpoint/2010/main" val="228942982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99781-8D71-6781-9411-961251040E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480B236-7E09-77A8-6407-52087936A07B}"/>
              </a:ext>
            </a:extLst>
          </p:cNvPr>
          <p:cNvSpPr/>
          <p:nvPr/>
        </p:nvSpPr>
        <p:spPr>
          <a:xfrm>
            <a:off x="0" y="127819"/>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6C88B8A1-F0D0-5190-F367-A51995A2744B}"/>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A45C370E-032C-8C71-25E6-E9294A30B82C}"/>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DE07972A-B095-57BC-AADB-BB91F278365F}"/>
              </a:ext>
            </a:extLst>
          </p:cNvPr>
          <p:cNvSpPr/>
          <p:nvPr/>
        </p:nvSpPr>
        <p:spPr>
          <a:xfrm>
            <a:off x="946487" y="1848464"/>
            <a:ext cx="7010465" cy="2186616"/>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BFD76BC8-B368-33CB-77C7-2EB00087C531}"/>
              </a:ext>
            </a:extLst>
          </p:cNvPr>
          <p:cNvSpPr txBox="1"/>
          <p:nvPr/>
        </p:nvSpPr>
        <p:spPr>
          <a:xfrm>
            <a:off x="1580775" y="2288944"/>
            <a:ext cx="5588000" cy="114005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Présentation des graphèmes complexes:</a:t>
            </a:r>
          </a:p>
          <a:p>
            <a:pPr algn="ctr" defTabSz="457246">
              <a:lnSpc>
                <a:spcPts val="4608"/>
              </a:lnSpc>
            </a:pPr>
            <a:r>
              <a:rPr lang="fr-FR" sz="2533" b="1" dirty="0">
                <a:solidFill>
                  <a:srgbClr val="FFC000"/>
                </a:solidFill>
                <a:latin typeface="Dosis" pitchFamily="2" charset="0"/>
              </a:rPr>
              <a:t>an – en – </a:t>
            </a:r>
            <a:r>
              <a:rPr lang="fr-FR" sz="2533" b="1" dirty="0" err="1">
                <a:solidFill>
                  <a:srgbClr val="FFC000"/>
                </a:solidFill>
                <a:latin typeface="Dosis" pitchFamily="2" charset="0"/>
              </a:rPr>
              <a:t>am</a:t>
            </a:r>
            <a:r>
              <a:rPr lang="fr-FR" sz="2533" b="1" dirty="0">
                <a:solidFill>
                  <a:srgbClr val="FFC000"/>
                </a:solidFill>
                <a:latin typeface="Dosis" pitchFamily="2" charset="0"/>
              </a:rPr>
              <a:t> – </a:t>
            </a:r>
            <a:r>
              <a:rPr lang="fr-FR" sz="2533" b="1" dirty="0" err="1">
                <a:solidFill>
                  <a:srgbClr val="FFC000"/>
                </a:solidFill>
                <a:latin typeface="Dosis" pitchFamily="2" charset="0"/>
              </a:rPr>
              <a:t>em</a:t>
            </a:r>
            <a:r>
              <a:rPr lang="fr-FR" sz="2533" b="1" dirty="0">
                <a:solidFill>
                  <a:srgbClr val="FFC000"/>
                </a:solidFill>
                <a:latin typeface="Dosis" pitchFamily="2" charset="0"/>
              </a:rPr>
              <a:t> - </a:t>
            </a:r>
            <a:r>
              <a:rPr lang="fr-FR" sz="2533" b="1" dirty="0" err="1">
                <a:solidFill>
                  <a:srgbClr val="FFC000"/>
                </a:solidFill>
                <a:latin typeface="Dosis" pitchFamily="2" charset="0"/>
              </a:rPr>
              <a:t>ian</a:t>
            </a:r>
            <a:r>
              <a:rPr lang="fr-FR" sz="2533" b="1" dirty="0">
                <a:solidFill>
                  <a:srgbClr val="FFC000"/>
                </a:solidFill>
                <a:latin typeface="Dosis" pitchFamily="2" charset="0"/>
              </a:rPr>
              <a:t> </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91365248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D27F43D-2AAC-3924-3C8D-F1B03F83B31D}"/>
              </a:ext>
            </a:extLst>
          </p:cNvPr>
          <p:cNvSpPr/>
          <p:nvPr>
            <p:custDataLst>
              <p:tags r:id="rId1"/>
            </p:custDataLst>
          </p:nvPr>
        </p:nvSpPr>
        <p:spPr>
          <a:xfrm>
            <a:off x="0" y="-5524"/>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2"/>
            <a:stretch>
              <a:fillRect t="-5555" b="-5555"/>
            </a:stretch>
          </a:blipFill>
        </p:spPr>
        <p:txBody>
          <a:bodyPr/>
          <a:lstStyle/>
          <a:p>
            <a:pPr algn="just" defTabSz="457246">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B314923F-69FD-5D4C-611C-138FFCB9BA7A}"/>
              </a:ext>
            </a:extLst>
          </p:cNvPr>
          <p:cNvGrpSpPr/>
          <p:nvPr>
            <p:custDataLst>
              <p:tags r:id="rId2"/>
            </p:custDataLst>
          </p:nvPr>
        </p:nvGrpSpPr>
        <p:grpSpPr>
          <a:xfrm>
            <a:off x="254000" y="736600"/>
            <a:ext cx="8636000" cy="5596244"/>
            <a:chOff x="0" y="0"/>
            <a:chExt cx="3895412" cy="2555175"/>
          </a:xfrm>
        </p:grpSpPr>
        <p:sp>
          <p:nvSpPr>
            <p:cNvPr id="4" name="Freeform 4">
              <a:extLst>
                <a:ext uri="{FF2B5EF4-FFF2-40B4-BE49-F238E27FC236}">
                  <a16:creationId xmlns:a16="http://schemas.microsoft.com/office/drawing/2014/main" id="{E5EB3374-A76C-2A54-6038-72818B2CDB51}"/>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457246">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1758D412-727A-87EE-D7AD-DF9242B11ED6}"/>
                </a:ext>
              </a:extLst>
            </p:cNvPr>
            <p:cNvSpPr txBox="1"/>
            <p:nvPr/>
          </p:nvSpPr>
          <p:spPr>
            <a:xfrm>
              <a:off x="0" y="-47625"/>
              <a:ext cx="812800" cy="860425"/>
            </a:xfrm>
            <a:prstGeom prst="rect">
              <a:avLst/>
            </a:prstGeom>
          </p:spPr>
          <p:txBody>
            <a:bodyPr lIns="25400" tIns="25400" rIns="25400" bIns="25400" rtlCol="0" anchor="ctr"/>
            <a:lstStyle/>
            <a:p>
              <a:pPr algn="just" defTabSz="457246">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AFDA5764-B6A4-60C6-DCDA-6856AC1D5FD1}"/>
              </a:ext>
            </a:extLst>
          </p:cNvPr>
          <p:cNvSpPr/>
          <p:nvPr>
            <p:custDataLst>
              <p:tags r:id="rId3"/>
            </p:custDataLst>
          </p:nvPr>
        </p:nvSpPr>
        <p:spPr>
          <a:xfrm>
            <a:off x="396419"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txBody>
          <a:bodyPr/>
          <a:lstStyle/>
          <a:p>
            <a:pPr algn="just" defTabSz="457246">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1EA470B7-E062-15E0-33DE-CF45AE1EF649}"/>
              </a:ext>
            </a:extLst>
          </p:cNvPr>
          <p:cNvSpPr txBox="1"/>
          <p:nvPr>
            <p:custDataLst>
              <p:tags r:id="rId4"/>
            </p:custDataLst>
          </p:nvPr>
        </p:nvSpPr>
        <p:spPr>
          <a:xfrm>
            <a:off x="2266040" y="1243628"/>
            <a:ext cx="4847974" cy="330860"/>
          </a:xfrm>
          <a:prstGeom prst="rect">
            <a:avLst/>
          </a:prstGeom>
        </p:spPr>
        <p:txBody>
          <a:bodyPr wrap="square" lIns="0" tIns="0" rIns="0" bIns="0" rtlCol="0" anchor="t">
            <a:spAutoFit/>
          </a:bodyPr>
          <a:lstStyle/>
          <a:p>
            <a:pPr algn="just" defTabSz="457246">
              <a:lnSpc>
                <a:spcPts val="2799"/>
              </a:lnSpc>
              <a:defRPr/>
            </a:pPr>
            <a:r>
              <a:rPr lang="fr-FR" sz="2133" b="1" dirty="0">
                <a:solidFill>
                  <a:srgbClr val="106585"/>
                </a:solidFill>
                <a:latin typeface="Dosis" pitchFamily="2" charset="0"/>
              </a:rPr>
              <a:t>Pictogrammes pour la gestion de la séance.  </a:t>
            </a:r>
          </a:p>
        </p:txBody>
      </p:sp>
      <p:sp>
        <p:nvSpPr>
          <p:cNvPr id="14" name="ZoneTexte 13">
            <a:extLst>
              <a:ext uri="{FF2B5EF4-FFF2-40B4-BE49-F238E27FC236}">
                <a16:creationId xmlns:a16="http://schemas.microsoft.com/office/drawing/2014/main" id="{F9A451E6-42B1-DFF1-7AE4-A7F2056EC01F}"/>
              </a:ext>
            </a:extLst>
          </p:cNvPr>
          <p:cNvSpPr txBox="1"/>
          <p:nvPr>
            <p:custDataLst>
              <p:tags r:id="rId5"/>
            </p:custDataLst>
          </p:nvPr>
        </p:nvSpPr>
        <p:spPr>
          <a:xfrm>
            <a:off x="240406" y="3242768"/>
            <a:ext cx="2531264" cy="646331"/>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Modelage. </a:t>
            </a:r>
          </a:p>
          <a:p>
            <a:pPr algn="ctr" defTabSz="609660">
              <a:defRPr/>
            </a:pPr>
            <a:r>
              <a:rPr lang="fr-FR" dirty="0">
                <a:solidFill>
                  <a:srgbClr val="1F497D">
                    <a:lumMod val="50000"/>
                  </a:srgbClr>
                </a:solidFill>
                <a:latin typeface="Dosis" pitchFamily="2" charset="0"/>
              </a:rPr>
              <a:t>Les élèves écoutent. </a:t>
            </a:r>
          </a:p>
        </p:txBody>
      </p:sp>
      <p:pic>
        <p:nvPicPr>
          <p:cNvPr id="8" name="Image 7">
            <a:extLst>
              <a:ext uri="{FF2B5EF4-FFF2-40B4-BE49-F238E27FC236}">
                <a16:creationId xmlns:a16="http://schemas.microsoft.com/office/drawing/2014/main" id="{4EE9A24F-D8C5-7E23-497C-A5D00EB35DFD}"/>
              </a:ext>
            </a:extLst>
          </p:cNvPr>
          <p:cNvPicPr>
            <a:picLocks noChangeAspect="1"/>
          </p:cNvPicPr>
          <p:nvPr>
            <p:custDataLst>
              <p:tags r:id="rId6"/>
            </p:custDataLst>
          </p:nvPr>
        </p:nvPicPr>
        <p:blipFill>
          <a:blip r:embed="rId2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2747" y="2041913"/>
            <a:ext cx="1090687" cy="1087867"/>
          </a:xfrm>
          <a:prstGeom prst="rect">
            <a:avLst/>
          </a:prstGeom>
        </p:spPr>
      </p:pic>
      <p:pic>
        <p:nvPicPr>
          <p:cNvPr id="16" name="Image 15">
            <a:extLst>
              <a:ext uri="{FF2B5EF4-FFF2-40B4-BE49-F238E27FC236}">
                <a16:creationId xmlns:a16="http://schemas.microsoft.com/office/drawing/2014/main" id="{FB73E3A4-703C-71EA-8A0D-2E42F69B21D4}"/>
              </a:ext>
            </a:extLst>
          </p:cNvPr>
          <p:cNvPicPr>
            <a:picLocks noChangeAspect="1"/>
          </p:cNvPicPr>
          <p:nvPr>
            <p:custDataLst>
              <p:tags r:id="rId7"/>
            </p:custDataLst>
          </p:nvPr>
        </p:nvPicPr>
        <p:blipFill>
          <a:blip r:embed="rId26">
            <a:clrChange>
              <a:clrFrom>
                <a:srgbClr val="FFFFFF"/>
              </a:clrFrom>
              <a:clrTo>
                <a:srgbClr val="FFFFFF">
                  <a:alpha val="0"/>
                </a:srgbClr>
              </a:clrTo>
            </a:clrChange>
          </a:blip>
          <a:stretch>
            <a:fillRect/>
          </a:stretch>
        </p:blipFill>
        <p:spPr>
          <a:xfrm>
            <a:off x="5026705" y="2043942"/>
            <a:ext cx="1165014" cy="977994"/>
          </a:xfrm>
          <a:prstGeom prst="rect">
            <a:avLst/>
          </a:prstGeom>
        </p:spPr>
      </p:pic>
      <p:sp>
        <p:nvSpPr>
          <p:cNvPr id="22" name="ZoneTexte 21">
            <a:extLst>
              <a:ext uri="{FF2B5EF4-FFF2-40B4-BE49-F238E27FC236}">
                <a16:creationId xmlns:a16="http://schemas.microsoft.com/office/drawing/2014/main" id="{97A78D7E-4EA3-8F6B-EB49-9380B2CCBAAD}"/>
              </a:ext>
            </a:extLst>
          </p:cNvPr>
          <p:cNvSpPr txBox="1"/>
          <p:nvPr>
            <p:custDataLst>
              <p:tags r:id="rId8"/>
            </p:custDataLst>
          </p:nvPr>
        </p:nvSpPr>
        <p:spPr>
          <a:xfrm>
            <a:off x="4349084" y="3259065"/>
            <a:ext cx="2872379"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Répétition chorale.</a:t>
            </a:r>
          </a:p>
          <a:p>
            <a:pPr algn="ctr" defTabSz="609660">
              <a:defRPr/>
            </a:pPr>
            <a:r>
              <a:rPr lang="fr-FR" dirty="0">
                <a:solidFill>
                  <a:srgbClr val="1F497D">
                    <a:lumMod val="50000"/>
                  </a:srgbClr>
                </a:solidFill>
                <a:latin typeface="Dosis" pitchFamily="2" charset="0"/>
              </a:rPr>
              <a:t>Toute la classe </a:t>
            </a:r>
          </a:p>
          <a:p>
            <a:pPr algn="ctr" defTabSz="609660">
              <a:defRPr/>
            </a:pPr>
            <a:r>
              <a:rPr lang="fr-FR" dirty="0">
                <a:solidFill>
                  <a:srgbClr val="1F497D">
                    <a:lumMod val="50000"/>
                  </a:srgbClr>
                </a:solidFill>
                <a:latin typeface="Dosis" pitchFamily="2" charset="0"/>
              </a:rPr>
              <a:t>répète. </a:t>
            </a:r>
          </a:p>
        </p:txBody>
      </p:sp>
      <p:pic>
        <p:nvPicPr>
          <p:cNvPr id="24" name="Image 23">
            <a:extLst>
              <a:ext uri="{FF2B5EF4-FFF2-40B4-BE49-F238E27FC236}">
                <a16:creationId xmlns:a16="http://schemas.microsoft.com/office/drawing/2014/main" id="{ACD71421-7E63-0887-15F3-9B3C58CC5617}"/>
              </a:ext>
            </a:extLst>
          </p:cNvPr>
          <p:cNvPicPr>
            <a:picLocks noChangeAspect="1"/>
          </p:cNvPicPr>
          <p:nvPr>
            <p:custDataLst>
              <p:tags r:id="rId9"/>
            </p:custDataLst>
          </p:nvPr>
        </p:nvPicPr>
        <p:blipFill>
          <a:blip r:embed="rId27"/>
          <a:stretch>
            <a:fillRect/>
          </a:stretch>
        </p:blipFill>
        <p:spPr>
          <a:xfrm>
            <a:off x="942747" y="4228917"/>
            <a:ext cx="1232811" cy="761784"/>
          </a:xfrm>
          <a:prstGeom prst="roundRect">
            <a:avLst>
              <a:gd name="adj" fmla="val 31362"/>
            </a:avLst>
          </a:prstGeom>
        </p:spPr>
      </p:pic>
      <p:sp>
        <p:nvSpPr>
          <p:cNvPr id="26" name="ZoneTexte 25">
            <a:extLst>
              <a:ext uri="{FF2B5EF4-FFF2-40B4-BE49-F238E27FC236}">
                <a16:creationId xmlns:a16="http://schemas.microsoft.com/office/drawing/2014/main" id="{519DECAF-6F46-F2D9-3C43-0C5075904C4D}"/>
              </a:ext>
            </a:extLst>
          </p:cNvPr>
          <p:cNvSpPr txBox="1"/>
          <p:nvPr>
            <p:custDataLst>
              <p:tags r:id="rId10"/>
            </p:custDataLst>
          </p:nvPr>
        </p:nvSpPr>
        <p:spPr>
          <a:xfrm>
            <a:off x="254001" y="5117274"/>
            <a:ext cx="2610301" cy="646331"/>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Passage au tableau. </a:t>
            </a:r>
          </a:p>
          <a:p>
            <a:pPr algn="ctr" defTabSz="609660">
              <a:defRPr/>
            </a:pPr>
            <a:r>
              <a:rPr lang="fr-FR" dirty="0">
                <a:solidFill>
                  <a:srgbClr val="1F497D">
                    <a:lumMod val="50000"/>
                  </a:srgbClr>
                </a:solidFill>
                <a:latin typeface="Dosis" pitchFamily="2" charset="0"/>
              </a:rPr>
              <a:t>Un élève réalise la tâche. </a:t>
            </a:r>
          </a:p>
        </p:txBody>
      </p:sp>
      <p:pic>
        <p:nvPicPr>
          <p:cNvPr id="18" name="Image 17" descr="Une image contenant dessin humoristique, dessin, illustration, croquis&#10;&#10;Description générée automatiquement">
            <a:extLst>
              <a:ext uri="{FF2B5EF4-FFF2-40B4-BE49-F238E27FC236}">
                <a16:creationId xmlns:a16="http://schemas.microsoft.com/office/drawing/2014/main" id="{DA3012CF-2363-2ED8-3431-EDCB4ED9ADCA}"/>
              </a:ext>
            </a:extLst>
          </p:cNvPr>
          <p:cNvPicPr>
            <a:picLocks noChangeAspect="1"/>
          </p:cNvPicPr>
          <p:nvPr>
            <p:custDataLst>
              <p:tags r:id="rId11"/>
            </p:custDataLst>
          </p:nvPr>
        </p:nvPicPr>
        <p:blipFill>
          <a:blip r:embed="rId2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416801" y="1942071"/>
            <a:ext cx="833509" cy="1008516"/>
          </a:xfrm>
          <a:prstGeom prst="rect">
            <a:avLst/>
          </a:prstGeom>
        </p:spPr>
      </p:pic>
      <p:sp>
        <p:nvSpPr>
          <p:cNvPr id="19" name="ZoneTexte 18">
            <a:extLst>
              <a:ext uri="{FF2B5EF4-FFF2-40B4-BE49-F238E27FC236}">
                <a16:creationId xmlns:a16="http://schemas.microsoft.com/office/drawing/2014/main" id="{E9A6834E-AFB5-023D-9381-B94F5B6F48A0}"/>
              </a:ext>
            </a:extLst>
          </p:cNvPr>
          <p:cNvSpPr txBox="1"/>
          <p:nvPr>
            <p:custDataLst>
              <p:tags r:id="rId12"/>
            </p:custDataLst>
          </p:nvPr>
        </p:nvSpPr>
        <p:spPr>
          <a:xfrm>
            <a:off x="6835325" y="3291861"/>
            <a:ext cx="1963551"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Observation. </a:t>
            </a:r>
          </a:p>
          <a:p>
            <a:pPr algn="ctr" defTabSz="609660">
              <a:defRPr/>
            </a:pPr>
            <a:r>
              <a:rPr lang="fr-FR" dirty="0">
                <a:solidFill>
                  <a:srgbClr val="1F497D">
                    <a:lumMod val="50000"/>
                  </a:srgbClr>
                </a:solidFill>
                <a:latin typeface="Dosis" pitchFamily="2" charset="0"/>
              </a:rPr>
              <a:t>Les élèves observent. </a:t>
            </a:r>
          </a:p>
        </p:txBody>
      </p:sp>
      <p:sp>
        <p:nvSpPr>
          <p:cNvPr id="10" name="ZoneTexte 9">
            <a:extLst>
              <a:ext uri="{FF2B5EF4-FFF2-40B4-BE49-F238E27FC236}">
                <a16:creationId xmlns:a16="http://schemas.microsoft.com/office/drawing/2014/main" id="{89F80DA0-725C-E201-E4A5-D20B2619236A}"/>
              </a:ext>
            </a:extLst>
          </p:cNvPr>
          <p:cNvSpPr txBox="1"/>
          <p:nvPr>
            <p:custDataLst>
              <p:tags r:id="rId13"/>
            </p:custDataLst>
          </p:nvPr>
        </p:nvSpPr>
        <p:spPr>
          <a:xfrm>
            <a:off x="5486402" y="352490"/>
            <a:ext cx="4429063" cy="297454"/>
          </a:xfrm>
          <a:prstGeom prst="rect">
            <a:avLst/>
          </a:prstGeom>
          <a:noFill/>
        </p:spPr>
        <p:txBody>
          <a:bodyPr wrap="square" rtlCol="0">
            <a:spAutoFit/>
          </a:bodyPr>
          <a:lstStyle/>
          <a:p>
            <a:pPr algn="ctr" defTabSz="609660">
              <a:defRPr/>
            </a:pPr>
            <a:r>
              <a:rPr lang="fr-MA" sz="1333" i="1" dirty="0">
                <a:solidFill>
                  <a:prstClr val="black">
                    <a:lumMod val="75000"/>
                    <a:lumOff val="25000"/>
                  </a:prstClr>
                </a:solidFill>
                <a:latin typeface="Calibri"/>
              </a:rPr>
              <a:t>Pour l’enseignant ( e)</a:t>
            </a:r>
          </a:p>
        </p:txBody>
      </p:sp>
      <p:pic>
        <p:nvPicPr>
          <p:cNvPr id="36" name="Image 35">
            <a:extLst>
              <a:ext uri="{FF2B5EF4-FFF2-40B4-BE49-F238E27FC236}">
                <a16:creationId xmlns:a16="http://schemas.microsoft.com/office/drawing/2014/main" id="{3373906F-17B7-FB48-2CDD-23D0DCF8F9DE}"/>
              </a:ext>
            </a:extLst>
          </p:cNvPr>
          <p:cNvPicPr>
            <a:picLocks noChangeAspect="1"/>
          </p:cNvPicPr>
          <p:nvPr>
            <p:custDataLst>
              <p:tags r:id="rId14"/>
            </p:custDataLst>
          </p:nvPr>
        </p:nvPicPr>
        <p:blipFill>
          <a:blip r:embed="rId29">
            <a:clrChange>
              <a:clrFrom>
                <a:srgbClr val="FFFFFF"/>
              </a:clrFrom>
              <a:clrTo>
                <a:srgbClr val="FFFFFF">
                  <a:alpha val="0"/>
                </a:srgbClr>
              </a:clrTo>
            </a:clrChange>
          </a:blip>
          <a:srcRect l="8300" t="15392" r="7546" b="7116"/>
          <a:stretch/>
        </p:blipFill>
        <p:spPr>
          <a:xfrm>
            <a:off x="2744094" y="1988661"/>
            <a:ext cx="1710838" cy="1141119"/>
          </a:xfrm>
          <a:prstGeom prst="rect">
            <a:avLst/>
          </a:prstGeom>
        </p:spPr>
      </p:pic>
      <p:sp>
        <p:nvSpPr>
          <p:cNvPr id="37" name="ZoneTexte 36">
            <a:extLst>
              <a:ext uri="{FF2B5EF4-FFF2-40B4-BE49-F238E27FC236}">
                <a16:creationId xmlns:a16="http://schemas.microsoft.com/office/drawing/2014/main" id="{828BF015-42CD-689A-2102-BF46B0B6FAEB}"/>
              </a:ext>
            </a:extLst>
          </p:cNvPr>
          <p:cNvSpPr txBox="1"/>
          <p:nvPr>
            <p:custDataLst>
              <p:tags r:id="rId15"/>
            </p:custDataLst>
          </p:nvPr>
        </p:nvSpPr>
        <p:spPr>
          <a:xfrm>
            <a:off x="2395231" y="3219196"/>
            <a:ext cx="2202690"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Questions directes.</a:t>
            </a:r>
          </a:p>
          <a:p>
            <a:pPr algn="ctr" defTabSz="609660">
              <a:defRPr/>
            </a:pPr>
            <a:r>
              <a:rPr lang="fr-FR" dirty="0">
                <a:solidFill>
                  <a:srgbClr val="1F497D">
                    <a:lumMod val="50000"/>
                  </a:srgbClr>
                </a:solidFill>
                <a:latin typeface="Dosis" pitchFamily="2" charset="0"/>
              </a:rPr>
              <a:t>L’enseignant( e) désigne des élèves.</a:t>
            </a:r>
          </a:p>
        </p:txBody>
      </p:sp>
      <p:pic>
        <p:nvPicPr>
          <p:cNvPr id="38" name="Image 37">
            <a:extLst>
              <a:ext uri="{FF2B5EF4-FFF2-40B4-BE49-F238E27FC236}">
                <a16:creationId xmlns:a16="http://schemas.microsoft.com/office/drawing/2014/main" id="{817FCBFA-9082-7AE6-1A11-0ED898D33CFB}"/>
              </a:ext>
            </a:extLst>
          </p:cNvPr>
          <p:cNvPicPr>
            <a:picLocks noChangeAspect="1"/>
          </p:cNvPicPr>
          <p:nvPr>
            <p:custDataLst>
              <p:tags r:id="rId16"/>
            </p:custDataLst>
          </p:nvPr>
        </p:nvPicPr>
        <p:blipFill>
          <a:blip r:embed="rId3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195884" y="4152849"/>
            <a:ext cx="1231211" cy="856624"/>
          </a:xfrm>
          <a:prstGeom prst="rect">
            <a:avLst/>
          </a:prstGeom>
        </p:spPr>
      </p:pic>
      <p:sp>
        <p:nvSpPr>
          <p:cNvPr id="39" name="ZoneTexte 38">
            <a:extLst>
              <a:ext uri="{FF2B5EF4-FFF2-40B4-BE49-F238E27FC236}">
                <a16:creationId xmlns:a16="http://schemas.microsoft.com/office/drawing/2014/main" id="{8248D1AD-69F8-5725-BED2-74118C873867}"/>
              </a:ext>
            </a:extLst>
          </p:cNvPr>
          <p:cNvSpPr txBox="1"/>
          <p:nvPr>
            <p:custDataLst>
              <p:tags r:id="rId17"/>
            </p:custDataLst>
          </p:nvPr>
        </p:nvSpPr>
        <p:spPr>
          <a:xfrm>
            <a:off x="4832492" y="5072678"/>
            <a:ext cx="2151782"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Pratique autonome.</a:t>
            </a:r>
          </a:p>
          <a:p>
            <a:pPr algn="ctr" defTabSz="609660">
              <a:defRPr/>
            </a:pPr>
            <a:r>
              <a:rPr lang="fr-FR" dirty="0">
                <a:solidFill>
                  <a:srgbClr val="1F497D">
                    <a:lumMod val="50000"/>
                  </a:srgbClr>
                </a:solidFill>
                <a:latin typeface="Dosis" pitchFamily="2" charset="0"/>
              </a:rPr>
              <a:t>L’enseignant(e)  circule entre les rangs.  </a:t>
            </a:r>
          </a:p>
        </p:txBody>
      </p:sp>
      <p:pic>
        <p:nvPicPr>
          <p:cNvPr id="40" name="Picture 2">
            <a:extLst>
              <a:ext uri="{FF2B5EF4-FFF2-40B4-BE49-F238E27FC236}">
                <a16:creationId xmlns:a16="http://schemas.microsoft.com/office/drawing/2014/main" id="{2A1DC929-812B-C1B6-3A26-18606BA5DF4F}"/>
              </a:ext>
            </a:extLst>
          </p:cNvPr>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7273895" y="4133277"/>
            <a:ext cx="1277115" cy="856624"/>
          </a:xfrm>
          <a:prstGeom prst="rect">
            <a:avLst/>
          </a:prstGeom>
          <a:noFill/>
          <a:extLst>
            <a:ext uri="{909E8E84-426E-40DD-AFC4-6F175D3DCCD1}">
              <a14:hiddenFill xmlns:a14="http://schemas.microsoft.com/office/drawing/2010/main">
                <a:solidFill>
                  <a:srgbClr val="FFFFFF"/>
                </a:solidFill>
              </a14:hiddenFill>
            </a:ext>
          </a:extLst>
        </p:spPr>
      </p:pic>
      <p:sp>
        <p:nvSpPr>
          <p:cNvPr id="41" name="ZoneTexte 40">
            <a:extLst>
              <a:ext uri="{FF2B5EF4-FFF2-40B4-BE49-F238E27FC236}">
                <a16:creationId xmlns:a16="http://schemas.microsoft.com/office/drawing/2014/main" id="{8BEC9687-4E0F-55DE-0291-396C2F43F842}"/>
              </a:ext>
            </a:extLst>
          </p:cNvPr>
          <p:cNvSpPr txBox="1"/>
          <p:nvPr>
            <p:custDataLst>
              <p:tags r:id="rId18"/>
            </p:custDataLst>
          </p:nvPr>
        </p:nvSpPr>
        <p:spPr>
          <a:xfrm>
            <a:off x="6757877" y="5077983"/>
            <a:ext cx="2330467"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Devoir à la maison. </a:t>
            </a:r>
          </a:p>
          <a:p>
            <a:pPr algn="ctr" defTabSz="609660">
              <a:defRPr/>
            </a:pPr>
            <a:r>
              <a:rPr lang="fr-FR" dirty="0">
                <a:solidFill>
                  <a:srgbClr val="1F497D">
                    <a:lumMod val="50000"/>
                  </a:srgbClr>
                </a:solidFill>
                <a:latin typeface="Dosis" pitchFamily="2" charset="0"/>
              </a:rPr>
              <a:t>Les élèves recopient leurs devoirs</a:t>
            </a:r>
          </a:p>
        </p:txBody>
      </p:sp>
      <p:pic>
        <p:nvPicPr>
          <p:cNvPr id="42" name="Image 41" descr="Une image contenant dessin, dessin humoristique, croquis, Dessin d’enfant&#10;&#10;Description générée automatiquement">
            <a:extLst>
              <a:ext uri="{FF2B5EF4-FFF2-40B4-BE49-F238E27FC236}">
                <a16:creationId xmlns:a16="http://schemas.microsoft.com/office/drawing/2014/main" id="{92F312A5-1E39-FDA9-C905-614AF36F3C16}"/>
              </a:ext>
            </a:extLst>
          </p:cNvPr>
          <p:cNvPicPr>
            <a:picLocks noChangeAspect="1"/>
          </p:cNvPicPr>
          <p:nvPr>
            <p:custDataLst>
              <p:tags r:id="rId19"/>
            </p:custDataLst>
          </p:nvPr>
        </p:nvPicPr>
        <p:blipFill>
          <a:blip r:embed="rId3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978377" y="4234369"/>
            <a:ext cx="1370707" cy="856623"/>
          </a:xfrm>
          <a:prstGeom prst="rect">
            <a:avLst/>
          </a:prstGeom>
        </p:spPr>
      </p:pic>
      <p:sp>
        <p:nvSpPr>
          <p:cNvPr id="43" name="ZoneTexte 42">
            <a:extLst>
              <a:ext uri="{FF2B5EF4-FFF2-40B4-BE49-F238E27FC236}">
                <a16:creationId xmlns:a16="http://schemas.microsoft.com/office/drawing/2014/main" id="{BFDCBA59-1924-ACC0-4FBD-38DC2896EB01}"/>
              </a:ext>
            </a:extLst>
          </p:cNvPr>
          <p:cNvSpPr txBox="1"/>
          <p:nvPr>
            <p:custDataLst>
              <p:tags r:id="rId20"/>
            </p:custDataLst>
          </p:nvPr>
        </p:nvSpPr>
        <p:spPr>
          <a:xfrm>
            <a:off x="2696169" y="5090991"/>
            <a:ext cx="2009325"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Travail en binôme.</a:t>
            </a:r>
          </a:p>
          <a:p>
            <a:pPr algn="ctr" defTabSz="609660">
              <a:defRPr/>
            </a:pPr>
            <a:r>
              <a:rPr lang="fr-FR" dirty="0">
                <a:solidFill>
                  <a:srgbClr val="1F497D">
                    <a:lumMod val="50000"/>
                  </a:srgbClr>
                </a:solidFill>
                <a:latin typeface="Dosis" pitchFamily="2" charset="0"/>
              </a:rPr>
              <a:t>Les élèves travaillent à deux .  </a:t>
            </a:r>
          </a:p>
        </p:txBody>
      </p:sp>
    </p:spTree>
    <p:extLst>
      <p:ext uri="{BB962C8B-B14F-4D97-AF65-F5344CB8AC3E}">
        <p14:creationId xmlns:p14="http://schemas.microsoft.com/office/powerpoint/2010/main" val="26352967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7975A-81E4-056B-2323-740AE28E957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FCE8B27-06CB-79F8-6036-D9A65FC148D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CB3597D-DF93-3ACB-096E-293453811543}"/>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00">
                <a:solidFill>
                  <a:prstClr val="white"/>
                </a:solidFill>
                <a:latin typeface="Dosis" pitchFamily="2" charset="0"/>
              </a:rPr>
              <a:t>er – et – ette – er – è – ê  - ei - ai </a:t>
            </a:r>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DDED183-CFD5-C7C6-C30D-20277D82DF9A}"/>
              </a:ext>
            </a:extLst>
          </p:cNvPr>
          <p:cNvSpPr/>
          <p:nvPr/>
        </p:nvSpPr>
        <p:spPr>
          <a:xfrm>
            <a:off x="190503" y="228601"/>
            <a:ext cx="8769597" cy="5776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42DAA4A-E1B6-A884-6B26-9654C5BB081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ED3418E1-D21E-24B9-EDE4-51DAA2756FC7}"/>
              </a:ext>
            </a:extLst>
          </p:cNvPr>
          <p:cNvSpPr txBox="1"/>
          <p:nvPr/>
        </p:nvSpPr>
        <p:spPr>
          <a:xfrm>
            <a:off x="403123" y="1677459"/>
            <a:ext cx="8337754" cy="3046988"/>
          </a:xfrm>
          <a:prstGeom prst="rect">
            <a:avLst/>
          </a:prstGeom>
          <a:noFill/>
        </p:spPr>
        <p:txBody>
          <a:bodyPr wrap="square" rtlCol="0">
            <a:spAutoFit/>
          </a:bodyPr>
          <a:lstStyle/>
          <a:p>
            <a:pPr algn="ctr" defTabSz="685869">
              <a:defRPr/>
            </a:pPr>
            <a:r>
              <a:rPr lang="pt-BR" sz="9600" b="1" dirty="0">
                <a:solidFill>
                  <a:srgbClr val="106585"/>
                </a:solidFill>
                <a:latin typeface="Dosis" pitchFamily="2" charset="0"/>
              </a:rPr>
              <a:t>an – en – am  em - ian </a:t>
            </a:r>
          </a:p>
        </p:txBody>
      </p:sp>
      <p:graphicFrame>
        <p:nvGraphicFramePr>
          <p:cNvPr id="7" name="Tableau 6">
            <a:extLst>
              <a:ext uri="{FF2B5EF4-FFF2-40B4-BE49-F238E27FC236}">
                <a16:creationId xmlns:a16="http://schemas.microsoft.com/office/drawing/2014/main" id="{C18F2DEC-0022-2CF9-D968-DBD92A940FB5}"/>
              </a:ext>
            </a:extLst>
          </p:cNvPr>
          <p:cNvGraphicFramePr>
            <a:graphicFrameLocks noGrp="1"/>
          </p:cNvGraphicFramePr>
          <p:nvPr>
            <p:custDataLst>
              <p:tags r:id="rId1"/>
            </p:custDataLst>
            <p:extLst>
              <p:ext uri="{D42A27DB-BD31-4B8C-83A1-F6EECF244321}">
                <p14:modId xmlns:p14="http://schemas.microsoft.com/office/powerpoint/2010/main" val="365677157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D4360729-1E9A-A9A7-895A-01610D9F75E7}"/>
              </a:ext>
            </a:extLst>
          </p:cNvPr>
          <p:cNvSpPr txBox="1"/>
          <p:nvPr/>
        </p:nvSpPr>
        <p:spPr>
          <a:xfrm>
            <a:off x="886703" y="329508"/>
            <a:ext cx="7923000" cy="574516"/>
          </a:xfrm>
          <a:prstGeom prst="rect">
            <a:avLst/>
          </a:prstGeom>
          <a:noFill/>
        </p:spPr>
        <p:txBody>
          <a:bodyPr wrap="square" rtlCol="0">
            <a:spAutoFit/>
          </a:bodyPr>
          <a:lstStyle/>
          <a:p>
            <a:pPr defTabSz="609630">
              <a:spcAft>
                <a:spcPts val="400"/>
              </a:spcAft>
              <a:defRPr/>
            </a:pPr>
            <a:r>
              <a:rPr lang="fr-FR" sz="1400" b="1" dirty="0">
                <a:solidFill>
                  <a:prstClr val="white">
                    <a:lumMod val="65000"/>
                  </a:prstClr>
                </a:solidFill>
              </a:rPr>
              <a:t>Aujourd’hui, nous allons voir les graphèmes :an – en – </a:t>
            </a:r>
            <a:r>
              <a:rPr lang="fr-FR" sz="1400" b="1" dirty="0" err="1">
                <a:solidFill>
                  <a:prstClr val="white">
                    <a:lumMod val="65000"/>
                  </a:prstClr>
                </a:solidFill>
              </a:rPr>
              <a:t>am</a:t>
            </a:r>
            <a:r>
              <a:rPr lang="fr-FR" sz="1400" b="1" dirty="0">
                <a:solidFill>
                  <a:prstClr val="white">
                    <a:lumMod val="65000"/>
                  </a:prstClr>
                </a:solidFill>
              </a:rPr>
              <a:t> – </a:t>
            </a:r>
            <a:r>
              <a:rPr lang="fr-FR" sz="1400" b="1" dirty="0" err="1">
                <a:solidFill>
                  <a:prstClr val="white">
                    <a:lumMod val="65000"/>
                  </a:prstClr>
                </a:solidFill>
              </a:rPr>
              <a:t>em</a:t>
            </a:r>
            <a:r>
              <a:rPr lang="fr-FR" sz="1400" b="1" dirty="0">
                <a:solidFill>
                  <a:prstClr val="white">
                    <a:lumMod val="65000"/>
                  </a:prstClr>
                </a:solidFill>
              </a:rPr>
              <a:t> - </a:t>
            </a:r>
            <a:r>
              <a:rPr lang="fr-FR" sz="1400" b="1" dirty="0" err="1">
                <a:solidFill>
                  <a:prstClr val="white">
                    <a:lumMod val="65000"/>
                  </a:prstClr>
                </a:solidFill>
              </a:rPr>
              <a:t>ian</a:t>
            </a:r>
            <a:r>
              <a:rPr lang="fr-FR" sz="1400" b="1" dirty="0">
                <a:solidFill>
                  <a:prstClr val="white">
                    <a:lumMod val="65000"/>
                  </a:prstClr>
                </a:solidFill>
              </a:rPr>
              <a:t> </a:t>
            </a:r>
          </a:p>
          <a:p>
            <a:pPr defTabSz="609630">
              <a:spcAft>
                <a:spcPts val="400"/>
              </a:spcAft>
              <a:defRPr/>
            </a:pPr>
            <a:endParaRPr lang="fr-FR" sz="1400" b="1" dirty="0">
              <a:solidFill>
                <a:prstClr val="white">
                  <a:lumMod val="65000"/>
                </a:prstClr>
              </a:solidFill>
            </a:endParaRPr>
          </a:p>
        </p:txBody>
      </p:sp>
      <p:sp>
        <p:nvSpPr>
          <p:cNvPr id="3" name="ZoneTexte 2">
            <a:extLst>
              <a:ext uri="{FF2B5EF4-FFF2-40B4-BE49-F238E27FC236}">
                <a16:creationId xmlns:a16="http://schemas.microsoft.com/office/drawing/2014/main" id="{E1B5D8B5-4087-1128-2189-6BBAD511B4C0}"/>
              </a:ext>
            </a:extLst>
          </p:cNvPr>
          <p:cNvSpPr txBox="1"/>
          <p:nvPr>
            <p:custDataLst>
              <p:tags r:id="rId2"/>
            </p:custDataLst>
          </p:nvPr>
        </p:nvSpPr>
        <p:spPr>
          <a:xfrm>
            <a:off x="886703" y="582780"/>
            <a:ext cx="5085605" cy="307777"/>
          </a:xfrm>
          <a:prstGeom prst="rect">
            <a:avLst/>
          </a:prstGeom>
          <a:noFill/>
        </p:spPr>
        <p:txBody>
          <a:bodyPr wrap="square" rtlCol="0">
            <a:spAutoFit/>
          </a:bodyPr>
          <a:lstStyle/>
          <a:p>
            <a:pPr defTabSz="457200">
              <a:defRPr/>
            </a:pPr>
            <a:r>
              <a:rPr lang="fr-FR" sz="1400" i="1" dirty="0">
                <a:solidFill>
                  <a:prstClr val="white">
                    <a:lumMod val="65000"/>
                  </a:prstClr>
                </a:solidFill>
                <a:latin typeface="Dosis" pitchFamily="2" charset="0"/>
              </a:rPr>
              <a:t>L’enseignant (e) passe à l’écran suivant sans explications. </a:t>
            </a:r>
            <a:endParaRPr lang="fr-FR" i="1" dirty="0">
              <a:solidFill>
                <a:prstClr val="white">
                  <a:lumMod val="65000"/>
                </a:prstClr>
              </a:solidFill>
              <a:latin typeface="Calibri"/>
            </a:endParaRPr>
          </a:p>
        </p:txBody>
      </p:sp>
    </p:spTree>
    <p:extLst>
      <p:ext uri="{BB962C8B-B14F-4D97-AF65-F5344CB8AC3E}">
        <p14:creationId xmlns:p14="http://schemas.microsoft.com/office/powerpoint/2010/main" val="16418706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C11DA-C53F-B582-08F8-5FC4DA9222B7}"/>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23A3173E-42C2-4023-E7DB-DF32A4B43C96}"/>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6B983F5F-B6F2-8827-E41B-1F46D594818E}"/>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275B116-27EF-228B-319E-8DCA50C4242E}"/>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D1A5239-CF63-6942-9617-1F5D169DE78E}"/>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DB541582-2856-24FE-A70B-412D013DCCAE}"/>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73E92AF5-C99B-31AD-11F2-AA0D5288FEBC}"/>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9B19C01F-210C-D303-B7E6-12EA7374DC67}"/>
              </a:ext>
            </a:extLst>
          </p:cNvPr>
          <p:cNvSpPr txBox="1"/>
          <p:nvPr>
            <p:custDataLst>
              <p:tags r:id="rId4"/>
            </p:custDataLst>
          </p:nvPr>
        </p:nvSpPr>
        <p:spPr>
          <a:xfrm>
            <a:off x="914400" y="381001"/>
            <a:ext cx="8111613" cy="636072"/>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il y a « a » suivi de « n » ensemble, elles font un seul son: « an » </a:t>
            </a:r>
          </a:p>
          <a:p>
            <a:pPr defTabSz="609630">
              <a:spcAft>
                <a:spcPts val="400"/>
              </a:spcAft>
              <a:defRPr/>
            </a:pPr>
            <a:r>
              <a:rPr lang="fr-FR" sz="1600" b="1" dirty="0">
                <a:solidFill>
                  <a:prstClr val="white">
                    <a:lumMod val="65000"/>
                  </a:prstClr>
                </a:solidFill>
                <a:latin typeface="Calibri"/>
              </a:rPr>
              <a:t>Le son « an » s’écrit avec 2 lettres : a et n</a:t>
            </a:r>
          </a:p>
        </p:txBody>
      </p:sp>
      <p:sp>
        <p:nvSpPr>
          <p:cNvPr id="4" name="Rectangle 3">
            <a:extLst>
              <a:ext uri="{FF2B5EF4-FFF2-40B4-BE49-F238E27FC236}">
                <a16:creationId xmlns:a16="http://schemas.microsoft.com/office/drawing/2014/main" id="{77069B6D-FF5F-2C1C-FF5F-B4739DECA28F}"/>
              </a:ext>
            </a:extLst>
          </p:cNvPr>
          <p:cNvSpPr/>
          <p:nvPr>
            <p:custDataLst>
              <p:tags r:id="rId5"/>
            </p:custDataLst>
          </p:nvPr>
        </p:nvSpPr>
        <p:spPr>
          <a:xfrm>
            <a:off x="3342150" y="2189531"/>
            <a:ext cx="2459703" cy="1446550"/>
          </a:xfrm>
          <a:prstGeom prst="rect">
            <a:avLst/>
          </a:prstGeom>
        </p:spPr>
        <p:txBody>
          <a:bodyPr wrap="square">
            <a:spAutoFit/>
          </a:bodyPr>
          <a:lstStyle/>
          <a:p>
            <a:pPr algn="ctr"/>
            <a:r>
              <a:rPr lang="pt-BR" sz="8800" b="1" dirty="0">
                <a:solidFill>
                  <a:srgbClr val="106585"/>
                </a:solidFill>
                <a:latin typeface="Dosis" pitchFamily="2" charset="0"/>
              </a:rPr>
              <a:t>  an </a:t>
            </a:r>
          </a:p>
        </p:txBody>
      </p:sp>
      <p:sp>
        <p:nvSpPr>
          <p:cNvPr id="2" name="ZoneTexte 1">
            <a:extLst>
              <a:ext uri="{FF2B5EF4-FFF2-40B4-BE49-F238E27FC236}">
                <a16:creationId xmlns:a16="http://schemas.microsoft.com/office/drawing/2014/main" id="{2CE2C016-F851-174E-859F-3212624FB542}"/>
              </a:ext>
            </a:extLst>
          </p:cNvPr>
          <p:cNvSpPr txBox="1"/>
          <p:nvPr>
            <p:custDataLst>
              <p:tags r:id="rId6"/>
            </p:custDataLst>
          </p:nvPr>
        </p:nvSpPr>
        <p:spPr>
          <a:xfrm>
            <a:off x="878117" y="1164961"/>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mj-lt"/>
              </a:rPr>
              <a:t>. </a:t>
            </a:r>
            <a:endParaRPr lang="fr-FR" i="1" dirty="0">
              <a:solidFill>
                <a:prstClr val="white">
                  <a:lumMod val="65000"/>
                </a:prstClr>
              </a:solidFill>
              <a:latin typeface="+mj-lt"/>
            </a:endParaRPr>
          </a:p>
        </p:txBody>
      </p:sp>
      <p:graphicFrame>
        <p:nvGraphicFramePr>
          <p:cNvPr id="3" name="Tableau 2">
            <a:extLst>
              <a:ext uri="{FF2B5EF4-FFF2-40B4-BE49-F238E27FC236}">
                <a16:creationId xmlns:a16="http://schemas.microsoft.com/office/drawing/2014/main" id="{7070DCC3-ADCD-7994-7828-BF04C42D9C61}"/>
              </a:ext>
            </a:extLst>
          </p:cNvPr>
          <p:cNvGraphicFramePr>
            <a:graphicFrameLocks noGrp="1"/>
          </p:cNvGraphicFramePr>
          <p:nvPr>
            <p:custDataLst>
              <p:tags r:id="rId7"/>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42266583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DE591-360A-422A-0413-636EBE0B795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DBD1684-C9AF-512B-D5D7-50796DF719FC}"/>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EAEB77D-6F31-B66A-4437-056E89CA9E83}"/>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4D512123-EFF5-BEDD-7378-452F97935D15}"/>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553A5A83-0271-E8D5-EA74-3078650CCB3D}"/>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6412880D-880C-E00B-B1AB-4E2E46F0E7B0}"/>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2D74E259-2E6B-DC31-FBB6-176411C34E91}"/>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EC380F1-779E-9AB4-14D0-236C26949AB2}"/>
              </a:ext>
            </a:extLst>
          </p:cNvPr>
          <p:cNvSpPr/>
          <p:nvPr>
            <p:custDataLst>
              <p:tags r:id="rId7"/>
            </p:custDataLst>
          </p:nvPr>
        </p:nvSpPr>
        <p:spPr>
          <a:xfrm>
            <a:off x="139203" y="260951"/>
            <a:ext cx="8776195" cy="641676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A4F8E19-28E5-C34B-4466-AA16255FE699}"/>
              </a:ext>
            </a:extLst>
          </p:cNvPr>
          <p:cNvSpPr/>
          <p:nvPr>
            <p:custDataLst>
              <p:tags r:id="rId8"/>
            </p:custDataLst>
          </p:nvPr>
        </p:nvSpPr>
        <p:spPr>
          <a:xfrm>
            <a:off x="180976" y="27901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B9598E5-367D-B51C-A35F-54AF31F6CAFE}"/>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503ADEB2-CE56-6894-10F8-8D5262DB2E46}"/>
              </a:ext>
            </a:extLst>
          </p:cNvPr>
          <p:cNvSpPr/>
          <p:nvPr>
            <p:custDataLst>
              <p:tags r:id="rId10"/>
            </p:custDataLst>
          </p:nvPr>
        </p:nvSpPr>
        <p:spPr>
          <a:xfrm>
            <a:off x="-270386" y="1718129"/>
            <a:ext cx="6312788"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an</a:t>
            </a:r>
          </a:p>
          <a:p>
            <a:pPr algn="ctr" defTabSz="457223"/>
            <a:r>
              <a:rPr lang="pt-BR" sz="9900" b="1" dirty="0">
                <a:solidFill>
                  <a:srgbClr val="106585"/>
                </a:solidFill>
                <a:latin typeface="Dosis" pitchFamily="2" charset="0"/>
              </a:rPr>
              <a:t>ch</a:t>
            </a:r>
            <a:r>
              <a:rPr lang="pt-BR" sz="9900" b="1" dirty="0">
                <a:solidFill>
                  <a:schemeClr val="accent6">
                    <a:lumMod val="75000"/>
                  </a:schemeClr>
                </a:solidFill>
                <a:latin typeface="Dosis" pitchFamily="2" charset="0"/>
              </a:rPr>
              <a:t>an</a:t>
            </a:r>
            <a:r>
              <a:rPr lang="pt-BR" sz="9900" b="1" dirty="0">
                <a:solidFill>
                  <a:srgbClr val="106585"/>
                </a:solidFill>
                <a:latin typeface="Dosis" pitchFamily="2" charset="0"/>
              </a:rPr>
              <a:t>teur</a:t>
            </a:r>
            <a:endParaRPr lang="pt-B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C4929548-1453-0A86-A019-C9C2FAA1AD7C}"/>
              </a:ext>
            </a:extLst>
          </p:cNvPr>
          <p:cNvSpPr txBox="1"/>
          <p:nvPr>
            <p:custDataLst>
              <p:tags r:id="rId11"/>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an » comme dans « chanteur ».  Lisons ensemble: « an »  « chanteur ».</a:t>
            </a:r>
          </a:p>
        </p:txBody>
      </p:sp>
      <p:graphicFrame>
        <p:nvGraphicFramePr>
          <p:cNvPr id="9" name="Tableau 8">
            <a:extLst>
              <a:ext uri="{FF2B5EF4-FFF2-40B4-BE49-F238E27FC236}">
                <a16:creationId xmlns:a16="http://schemas.microsoft.com/office/drawing/2014/main" id="{348A4B67-7B88-EE3A-C155-30AD73A6DABC}"/>
              </a:ext>
            </a:extLst>
          </p:cNvPr>
          <p:cNvGraphicFramePr>
            <a:graphicFrameLocks noGrp="1"/>
          </p:cNvGraphicFramePr>
          <p:nvPr>
            <p:custDataLst>
              <p:tags r:id="rId12"/>
            </p:custDataLst>
          </p:nvPr>
        </p:nvGraphicFramePr>
        <p:xfrm>
          <a:off x="-28533" y="-28609"/>
          <a:ext cx="8603748"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Espace réservé du contenu 4">
            <a:extLst>
              <a:ext uri="{FF2B5EF4-FFF2-40B4-BE49-F238E27FC236}">
                <a16:creationId xmlns:a16="http://schemas.microsoft.com/office/drawing/2014/main" id="{D6BA52D8-BA83-41F6-0776-FABB0F7F2BD0}"/>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601818" y="2041364"/>
            <a:ext cx="2973397" cy="2844698"/>
          </a:xfrm>
          <a:prstGeom prst="rect">
            <a:avLst/>
          </a:prstGeom>
        </p:spPr>
      </p:pic>
    </p:spTree>
    <p:extLst>
      <p:ext uri="{BB962C8B-B14F-4D97-AF65-F5344CB8AC3E}">
        <p14:creationId xmlns:p14="http://schemas.microsoft.com/office/powerpoint/2010/main" val="19522688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30686-7B3C-419E-86ED-C44825CE691E}"/>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4A016334-9B4E-DFAD-E102-FDF8354C8625}"/>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1193E365-9299-4069-08A0-35FAA0095F00}"/>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0B74ADB-8117-7849-AA61-4A2250AB780F}"/>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33F8509-2ECD-144D-5FB7-48F9D62A28A3}"/>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A246C879-59A0-65FE-8238-7C745D55F30F}"/>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40A7FEB8-8457-B3F1-56AD-6E8E9D8A9F89}"/>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25E9DF11-D102-C205-5D09-AA752151A1BA}"/>
              </a:ext>
            </a:extLst>
          </p:cNvPr>
          <p:cNvSpPr txBox="1"/>
          <p:nvPr>
            <p:custDataLst>
              <p:tags r:id="rId4"/>
            </p:custDataLst>
          </p:nvPr>
        </p:nvSpPr>
        <p:spPr>
          <a:xfrm>
            <a:off x="906650" y="330200"/>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il y a « e » et « n » ensemble, elles font aussi le son: « an » </a:t>
            </a:r>
          </a:p>
        </p:txBody>
      </p:sp>
      <p:sp>
        <p:nvSpPr>
          <p:cNvPr id="4" name="Rectangle 3">
            <a:extLst>
              <a:ext uri="{FF2B5EF4-FFF2-40B4-BE49-F238E27FC236}">
                <a16:creationId xmlns:a16="http://schemas.microsoft.com/office/drawing/2014/main" id="{88158576-21B1-739D-DB28-48086A51D651}"/>
              </a:ext>
            </a:extLst>
          </p:cNvPr>
          <p:cNvSpPr/>
          <p:nvPr>
            <p:custDataLst>
              <p:tags r:id="rId5"/>
            </p:custDataLst>
          </p:nvPr>
        </p:nvSpPr>
        <p:spPr>
          <a:xfrm>
            <a:off x="2213264" y="2189531"/>
            <a:ext cx="3588589" cy="1446550"/>
          </a:xfrm>
          <a:prstGeom prst="rect">
            <a:avLst/>
          </a:prstGeom>
        </p:spPr>
        <p:txBody>
          <a:bodyPr wrap="square">
            <a:spAutoFit/>
          </a:bodyPr>
          <a:lstStyle/>
          <a:p>
            <a:pPr algn="ctr"/>
            <a:r>
              <a:rPr lang="pt-BR" sz="8800" b="1" dirty="0">
                <a:solidFill>
                  <a:srgbClr val="106585"/>
                </a:solidFill>
                <a:latin typeface="Dosis" pitchFamily="2" charset="0"/>
              </a:rPr>
              <a:t>  en </a:t>
            </a:r>
          </a:p>
        </p:txBody>
      </p:sp>
      <p:graphicFrame>
        <p:nvGraphicFramePr>
          <p:cNvPr id="3" name="Tableau 2">
            <a:extLst>
              <a:ext uri="{FF2B5EF4-FFF2-40B4-BE49-F238E27FC236}">
                <a16:creationId xmlns:a16="http://schemas.microsoft.com/office/drawing/2014/main" id="{E699750B-8486-E309-6608-A68A37FA72EC}"/>
              </a:ext>
            </a:extLst>
          </p:cNvPr>
          <p:cNvGraphicFramePr>
            <a:graphicFrameLocks noGrp="1"/>
          </p:cNvGraphicFramePr>
          <p:nvPr>
            <p:custDataLst>
              <p:tags r:id="rId6"/>
            </p:custDataLst>
          </p:nvPr>
        </p:nvGraphicFramePr>
        <p:xfrm>
          <a:off x="-28533" y="-28609"/>
          <a:ext cx="8929656" cy="323062"/>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5738187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2C35BE-E029-D69C-B984-89BE41D704C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FF2C4B3-29CD-D35C-94C1-63509476B203}"/>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698C5F91-3FD1-AA6D-1B19-AA60037AB936}"/>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ED9B202C-4215-A8C0-579A-14B2A29CBBBC}"/>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8581F171-6B07-3449-6D0D-46C72FD0DC50}"/>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E4383254-F5BF-EA38-19C0-AF7CE07B0949}"/>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DF865199-8FB2-5471-A7EB-F38577A26610}"/>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B2A5B5C-0116-AB74-94DE-3AD8C3746399}"/>
              </a:ext>
            </a:extLst>
          </p:cNvPr>
          <p:cNvSpPr/>
          <p:nvPr>
            <p:custDataLst>
              <p:tags r:id="rId7"/>
            </p:custDataLst>
          </p:nvPr>
        </p:nvSpPr>
        <p:spPr>
          <a:xfrm>
            <a:off x="139203" y="260951"/>
            <a:ext cx="8776195" cy="641676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A546988-82EF-9594-7363-F0709CB3DE54}"/>
              </a:ext>
            </a:extLst>
          </p:cNvPr>
          <p:cNvSpPr/>
          <p:nvPr>
            <p:custDataLst>
              <p:tags r:id="rId8"/>
            </p:custDataLst>
          </p:nvPr>
        </p:nvSpPr>
        <p:spPr>
          <a:xfrm>
            <a:off x="180976" y="27901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4F64636-1F43-DAF6-8567-A2B8B07568FD}"/>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DB6AF3AC-3DC7-D5BF-72D5-D23FE4718ED1}"/>
              </a:ext>
            </a:extLst>
          </p:cNvPr>
          <p:cNvSpPr/>
          <p:nvPr>
            <p:custDataLst>
              <p:tags r:id="rId10"/>
            </p:custDataLst>
          </p:nvPr>
        </p:nvSpPr>
        <p:spPr>
          <a:xfrm>
            <a:off x="457202" y="1555798"/>
            <a:ext cx="6312788"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en</a:t>
            </a:r>
          </a:p>
          <a:p>
            <a:pPr algn="ctr" defTabSz="457223"/>
            <a:r>
              <a:rPr lang="pt-BR" sz="9900" b="1" dirty="0">
                <a:solidFill>
                  <a:srgbClr val="106585"/>
                </a:solidFill>
                <a:latin typeface="Dosis" pitchFamily="2" charset="0"/>
              </a:rPr>
              <a:t>d</a:t>
            </a:r>
            <a:r>
              <a:rPr lang="pt-BR" sz="9900" b="1" dirty="0">
                <a:solidFill>
                  <a:schemeClr val="accent6">
                    <a:lumMod val="75000"/>
                  </a:schemeClr>
                </a:solidFill>
                <a:latin typeface="Dosis" pitchFamily="2" charset="0"/>
              </a:rPr>
              <a:t>en</a:t>
            </a:r>
            <a:r>
              <a:rPr lang="pt-BR" sz="9900" b="1" dirty="0">
                <a:solidFill>
                  <a:srgbClr val="106585"/>
                </a:solidFill>
                <a:latin typeface="Dosis" pitchFamily="2" charset="0"/>
              </a:rPr>
              <a:t>tiste</a:t>
            </a:r>
            <a:endParaRPr lang="pt-B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EDA72310-4B48-6212-4A7B-B28B665EF614}"/>
              </a:ext>
            </a:extLst>
          </p:cNvPr>
          <p:cNvSpPr txBox="1"/>
          <p:nvPr>
            <p:custDataLst>
              <p:tags r:id="rId11"/>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en » comme dans « dentiste ».  Lisons ensemble: « en »  « dentiste ».</a:t>
            </a:r>
          </a:p>
        </p:txBody>
      </p:sp>
      <p:graphicFrame>
        <p:nvGraphicFramePr>
          <p:cNvPr id="9" name="Tableau 8">
            <a:extLst>
              <a:ext uri="{FF2B5EF4-FFF2-40B4-BE49-F238E27FC236}">
                <a16:creationId xmlns:a16="http://schemas.microsoft.com/office/drawing/2014/main" id="{B4EB4F4E-3D77-5B1C-67F3-B344EEC4FA22}"/>
              </a:ext>
            </a:extLst>
          </p:cNvPr>
          <p:cNvGraphicFramePr>
            <a:graphicFrameLocks noGrp="1"/>
          </p:cNvGraphicFramePr>
          <p:nvPr>
            <p:custDataLst>
              <p:tags r:id="rId12"/>
            </p:custDataLst>
          </p:nvPr>
        </p:nvGraphicFramePr>
        <p:xfrm>
          <a:off x="-28533" y="-28609"/>
          <a:ext cx="8603748"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25E2153D-108D-6FAB-177A-4F147CBD0ED6}"/>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858760" y="1664479"/>
            <a:ext cx="2905296" cy="3030640"/>
          </a:xfrm>
          <a:prstGeom prst="rect">
            <a:avLst/>
          </a:prstGeom>
        </p:spPr>
      </p:pic>
    </p:spTree>
    <p:extLst>
      <p:ext uri="{BB962C8B-B14F-4D97-AF65-F5344CB8AC3E}">
        <p14:creationId xmlns:p14="http://schemas.microsoft.com/office/powerpoint/2010/main" val="403267870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51D76-B166-B158-D3D3-53FA4F4F4102}"/>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6DA056B7-0166-5013-510B-3BF85FD142BC}"/>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84D70A75-8602-E183-8E86-584C41D3FFAB}"/>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7C40D15-9026-6D52-5FC8-3F57B6AF7D2C}"/>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7C89B2B-9D14-D79C-0E0B-1AD7E03BA65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99670D3E-D852-1D47-168F-E0C40E74267B}"/>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C85D4E97-CA5C-A055-E774-214CCB517619}"/>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06E861BC-311C-72D1-A159-6FF40FB38F49}"/>
              </a:ext>
            </a:extLst>
          </p:cNvPr>
          <p:cNvSpPr txBox="1"/>
          <p:nvPr>
            <p:custDataLst>
              <p:tags r:id="rId4"/>
            </p:custDataLst>
          </p:nvPr>
        </p:nvSpPr>
        <p:spPr>
          <a:xfrm>
            <a:off x="906650" y="330200"/>
            <a:ext cx="8111613" cy="584775"/>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 a » et « m » ensemble font aussi le son: « an »</a:t>
            </a:r>
            <a:r>
              <a:rPr lang="fr-FR" sz="1600" b="1" dirty="0">
                <a:solidFill>
                  <a:prstClr val="white">
                    <a:lumMod val="65000"/>
                  </a:prstClr>
                </a:solidFill>
              </a:rPr>
              <a:t> .On écrit </a:t>
            </a:r>
            <a:r>
              <a:rPr lang="fr-FR" sz="1600" b="1" dirty="0" err="1">
                <a:solidFill>
                  <a:prstClr val="white">
                    <a:lumMod val="65000"/>
                  </a:prstClr>
                </a:solidFill>
              </a:rPr>
              <a:t>am</a:t>
            </a:r>
            <a:r>
              <a:rPr lang="fr-FR" sz="1600" b="1" dirty="0">
                <a:solidFill>
                  <a:prstClr val="white">
                    <a:lumMod val="65000"/>
                  </a:prstClr>
                </a:solidFill>
              </a:rPr>
              <a:t> lorsque le son est suivi de la lettre b ou p.</a:t>
            </a:r>
            <a:r>
              <a:rPr lang="fr-FR" sz="1600" b="1" dirty="0">
                <a:solidFill>
                  <a:prstClr val="white">
                    <a:lumMod val="65000"/>
                  </a:prstClr>
                </a:solidFill>
                <a:latin typeface="Calibri"/>
              </a:rPr>
              <a:t> </a:t>
            </a:r>
          </a:p>
        </p:txBody>
      </p:sp>
      <p:sp>
        <p:nvSpPr>
          <p:cNvPr id="4" name="Rectangle 3">
            <a:extLst>
              <a:ext uri="{FF2B5EF4-FFF2-40B4-BE49-F238E27FC236}">
                <a16:creationId xmlns:a16="http://schemas.microsoft.com/office/drawing/2014/main" id="{487E04E5-A0CD-9B57-421A-7C4BE1624000}"/>
              </a:ext>
            </a:extLst>
          </p:cNvPr>
          <p:cNvSpPr/>
          <p:nvPr>
            <p:custDataLst>
              <p:tags r:id="rId5"/>
            </p:custDataLst>
          </p:nvPr>
        </p:nvSpPr>
        <p:spPr>
          <a:xfrm>
            <a:off x="2213264" y="2189531"/>
            <a:ext cx="3588589" cy="1446550"/>
          </a:xfrm>
          <a:prstGeom prst="rect">
            <a:avLst/>
          </a:prstGeom>
        </p:spPr>
        <p:txBody>
          <a:bodyPr wrap="square">
            <a:spAutoFit/>
          </a:bodyPr>
          <a:lstStyle/>
          <a:p>
            <a:pPr algn="ctr"/>
            <a:r>
              <a:rPr lang="pt-BR" sz="8800" b="1" dirty="0">
                <a:solidFill>
                  <a:srgbClr val="106585"/>
                </a:solidFill>
                <a:latin typeface="Dosis" pitchFamily="2" charset="0"/>
              </a:rPr>
              <a:t>  am </a:t>
            </a:r>
          </a:p>
        </p:txBody>
      </p:sp>
      <p:graphicFrame>
        <p:nvGraphicFramePr>
          <p:cNvPr id="3" name="Tableau 2">
            <a:extLst>
              <a:ext uri="{FF2B5EF4-FFF2-40B4-BE49-F238E27FC236}">
                <a16:creationId xmlns:a16="http://schemas.microsoft.com/office/drawing/2014/main" id="{A281FF23-4B97-E1DC-450C-A095A07B5C0B}"/>
              </a:ext>
            </a:extLst>
          </p:cNvPr>
          <p:cNvGraphicFramePr>
            <a:graphicFrameLocks noGrp="1"/>
          </p:cNvGraphicFramePr>
          <p:nvPr>
            <p:custDataLst>
              <p:tags r:id="rId6"/>
            </p:custDataLst>
          </p:nvPr>
        </p:nvGraphicFramePr>
        <p:xfrm>
          <a:off x="-28533" y="-28609"/>
          <a:ext cx="8929656" cy="323062"/>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5414612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26A2D-85AA-AED0-1213-A3EB6883610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B490E9B-B451-4228-5002-A7E1982C412A}"/>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685140E2-A187-9D61-D097-F9A9BEC2815C}"/>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21059A4F-86E4-4F97-737D-B9F310FFB12D}"/>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C1A63443-5E1D-C145-1E7A-A6FCD9C1A7CB}"/>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F01DCEFA-CCE2-3F2D-1D83-76B9C565B908}"/>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3BDE99D-2757-D8B0-9FC0-E9B6FCE8F223}"/>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5608656-738F-299A-4B66-390CB05F0764}"/>
              </a:ext>
            </a:extLst>
          </p:cNvPr>
          <p:cNvSpPr/>
          <p:nvPr>
            <p:custDataLst>
              <p:tags r:id="rId7"/>
            </p:custDataLst>
          </p:nvPr>
        </p:nvSpPr>
        <p:spPr>
          <a:xfrm>
            <a:off x="139203" y="260951"/>
            <a:ext cx="8776195" cy="641676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7F2948D-E9B2-788C-3A20-E97F64A79240}"/>
              </a:ext>
            </a:extLst>
          </p:cNvPr>
          <p:cNvSpPr/>
          <p:nvPr>
            <p:custDataLst>
              <p:tags r:id="rId8"/>
            </p:custDataLst>
          </p:nvPr>
        </p:nvSpPr>
        <p:spPr>
          <a:xfrm>
            <a:off x="180976" y="27901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A1BB21F-B85F-A443-FE5C-541D1D25159E}"/>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3398043A-716C-16F4-0399-EA93618FCAE3}"/>
              </a:ext>
            </a:extLst>
          </p:cNvPr>
          <p:cNvSpPr/>
          <p:nvPr>
            <p:custDataLst>
              <p:tags r:id="rId10"/>
            </p:custDataLst>
          </p:nvPr>
        </p:nvSpPr>
        <p:spPr>
          <a:xfrm>
            <a:off x="60895" y="1577644"/>
            <a:ext cx="6312788" cy="4662815"/>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am</a:t>
            </a:r>
          </a:p>
          <a:p>
            <a:pPr algn="ctr" defTabSz="457223"/>
            <a:r>
              <a:rPr lang="pt-BR" sz="9900" b="1" dirty="0">
                <a:solidFill>
                  <a:schemeClr val="accent6">
                    <a:lumMod val="75000"/>
                  </a:schemeClr>
                </a:solidFill>
                <a:latin typeface="Dosis" pitchFamily="2" charset="0"/>
              </a:rPr>
              <a:t>am</a:t>
            </a:r>
            <a:r>
              <a:rPr lang="pt-BR" sz="9900" b="1" dirty="0">
                <a:solidFill>
                  <a:srgbClr val="00B050"/>
                </a:solidFill>
                <a:latin typeface="Dosis" pitchFamily="2" charset="0"/>
              </a:rPr>
              <a:t>b</a:t>
            </a:r>
            <a:r>
              <a:rPr lang="pt-BR" sz="9900" b="1" dirty="0">
                <a:solidFill>
                  <a:srgbClr val="106585"/>
                </a:solidFill>
                <a:latin typeface="Dosis" pitchFamily="2" charset="0"/>
              </a:rPr>
              <a:t>ulance</a:t>
            </a:r>
            <a:endParaRPr lang="pt-BR" sz="9900" b="1" dirty="0">
              <a:solidFill>
                <a:schemeClr val="accent6">
                  <a:lumMod val="75000"/>
                </a:schemeClr>
              </a:solidFill>
              <a:latin typeface="Dosis" pitchFamily="2" charset="0"/>
            </a:endParaRPr>
          </a:p>
          <a:p>
            <a:pPr algn="ctr" defTabSz="457223"/>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DDB456F1-EA53-A525-0C96-FDDC93927AE9}"/>
              </a:ext>
            </a:extLst>
          </p:cNvPr>
          <p:cNvSpPr txBox="1"/>
          <p:nvPr>
            <p:custDataLst>
              <p:tags r:id="rId11"/>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am</a:t>
            </a:r>
            <a:r>
              <a:rPr lang="fr-FR" sz="1600" b="1" dirty="0">
                <a:solidFill>
                  <a:prstClr val="white">
                    <a:lumMod val="65000"/>
                  </a:prstClr>
                </a:solidFill>
                <a:latin typeface="+mj-lt"/>
              </a:rPr>
              <a:t> » comme dans « ambulance ».  Lisons ensemble: « </a:t>
            </a:r>
            <a:r>
              <a:rPr lang="fr-FR" sz="1600" b="1" dirty="0" err="1">
                <a:solidFill>
                  <a:prstClr val="white">
                    <a:lumMod val="65000"/>
                  </a:prstClr>
                </a:solidFill>
                <a:latin typeface="+mj-lt"/>
              </a:rPr>
              <a:t>am</a:t>
            </a:r>
            <a:r>
              <a:rPr lang="fr-FR" sz="1600" b="1" dirty="0">
                <a:solidFill>
                  <a:prstClr val="white">
                    <a:lumMod val="65000"/>
                  </a:prstClr>
                </a:solidFill>
                <a:latin typeface="+mj-lt"/>
              </a:rPr>
              <a:t> »  « ambulance ».</a:t>
            </a:r>
          </a:p>
        </p:txBody>
      </p:sp>
      <p:graphicFrame>
        <p:nvGraphicFramePr>
          <p:cNvPr id="9" name="Tableau 8">
            <a:extLst>
              <a:ext uri="{FF2B5EF4-FFF2-40B4-BE49-F238E27FC236}">
                <a16:creationId xmlns:a16="http://schemas.microsoft.com/office/drawing/2014/main" id="{E7A917F2-23F3-CE19-2C99-E7FD4F497E21}"/>
              </a:ext>
            </a:extLst>
          </p:cNvPr>
          <p:cNvGraphicFramePr>
            <a:graphicFrameLocks noGrp="1"/>
          </p:cNvGraphicFramePr>
          <p:nvPr>
            <p:custDataLst>
              <p:tags r:id="rId12"/>
            </p:custDataLst>
          </p:nvPr>
        </p:nvGraphicFramePr>
        <p:xfrm>
          <a:off x="-28533" y="-28609"/>
          <a:ext cx="8603748"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C3F16F3D-3355-ABFB-C63A-1D26DDDAC7E1}"/>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181153" y="2526917"/>
            <a:ext cx="2659830" cy="1791084"/>
          </a:xfrm>
          <a:prstGeom prst="rect">
            <a:avLst/>
          </a:prstGeom>
        </p:spPr>
      </p:pic>
      <p:sp>
        <p:nvSpPr>
          <p:cNvPr id="10" name="Ellipse 9">
            <a:extLst>
              <a:ext uri="{FF2B5EF4-FFF2-40B4-BE49-F238E27FC236}">
                <a16:creationId xmlns:a16="http://schemas.microsoft.com/office/drawing/2014/main" id="{A9C3E53C-04DB-A872-C278-3C69B2DFEC0D}"/>
              </a:ext>
            </a:extLst>
          </p:cNvPr>
          <p:cNvSpPr/>
          <p:nvPr/>
        </p:nvSpPr>
        <p:spPr>
          <a:xfrm>
            <a:off x="1946787" y="3013509"/>
            <a:ext cx="747252" cy="179108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366639009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9DC0D-4478-977E-D4CD-CC620C3ADF47}"/>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4103FA76-09C6-C5F8-8B44-13B72962AE0C}"/>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DAD5F809-A90F-F79F-26B8-70081028E266}"/>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0DFD916-21E3-4925-2A41-415D8D7EEC90}"/>
                </a:ext>
              </a:extLst>
            </p:cNvPr>
            <p:cNvSpPr/>
            <p:nvPr/>
          </p:nvSpPr>
          <p:spPr>
            <a:xfrm>
              <a:off x="393293" y="759606"/>
              <a:ext cx="13106399"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7253C6F-BD77-3503-92E3-F0C2731F84E5}"/>
                </a:ext>
              </a:extLst>
            </p:cNvPr>
            <p:cNvSpPr/>
            <p:nvPr/>
          </p:nvSpPr>
          <p:spPr>
            <a:xfrm>
              <a:off x="393291" y="444729"/>
              <a:ext cx="13106399"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78FA04B5-B44F-A1DD-C0CE-BCEE0314B932}"/>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4" name="ZoneTexte 13">
            <a:extLst>
              <a:ext uri="{FF2B5EF4-FFF2-40B4-BE49-F238E27FC236}">
                <a16:creationId xmlns:a16="http://schemas.microsoft.com/office/drawing/2014/main" id="{69F6E785-810B-AF47-7554-448BD49EDDFF}"/>
              </a:ext>
            </a:extLst>
          </p:cNvPr>
          <p:cNvSpPr txBox="1"/>
          <p:nvPr>
            <p:custDataLst>
              <p:tags r:id="rId3"/>
            </p:custDataLst>
          </p:nvPr>
        </p:nvSpPr>
        <p:spPr>
          <a:xfrm>
            <a:off x="960283" y="36258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e est devant m, on lit « an »</a:t>
            </a:r>
            <a:r>
              <a:rPr lang="fr-FR" sz="1600" b="1" dirty="0">
                <a:solidFill>
                  <a:prstClr val="white">
                    <a:lumMod val="65000"/>
                  </a:prstClr>
                </a:solidFill>
              </a:rPr>
              <a:t>. On écrit </a:t>
            </a:r>
            <a:r>
              <a:rPr lang="fr-FR" sz="1600" b="1" dirty="0" err="1">
                <a:solidFill>
                  <a:prstClr val="white">
                    <a:lumMod val="65000"/>
                  </a:prstClr>
                </a:solidFill>
              </a:rPr>
              <a:t>em</a:t>
            </a:r>
            <a:r>
              <a:rPr lang="fr-FR" sz="1600" b="1" dirty="0">
                <a:solidFill>
                  <a:prstClr val="white">
                    <a:lumMod val="65000"/>
                  </a:prstClr>
                </a:solidFill>
              </a:rPr>
              <a:t> lorsque le son est suivi de la lettre b ou p.</a:t>
            </a:r>
            <a:r>
              <a:rPr lang="fr-FR" sz="1600" b="1" dirty="0">
                <a:solidFill>
                  <a:prstClr val="white">
                    <a:lumMod val="65000"/>
                  </a:prstClr>
                </a:solidFill>
                <a:latin typeface="Calibri"/>
              </a:rPr>
              <a:t> </a:t>
            </a:r>
          </a:p>
        </p:txBody>
      </p:sp>
      <p:sp>
        <p:nvSpPr>
          <p:cNvPr id="4" name="Rectangle 3">
            <a:extLst>
              <a:ext uri="{FF2B5EF4-FFF2-40B4-BE49-F238E27FC236}">
                <a16:creationId xmlns:a16="http://schemas.microsoft.com/office/drawing/2014/main" id="{DB505FD0-515F-62DB-AC3C-FE2FE29BE46E}"/>
              </a:ext>
            </a:extLst>
          </p:cNvPr>
          <p:cNvSpPr/>
          <p:nvPr>
            <p:custDataLst>
              <p:tags r:id="rId4"/>
            </p:custDataLst>
          </p:nvPr>
        </p:nvSpPr>
        <p:spPr>
          <a:xfrm>
            <a:off x="3263491" y="891673"/>
            <a:ext cx="2459703" cy="3216265"/>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em</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EA943181-0F8F-003F-B497-8BD4BC4B99C9}"/>
              </a:ext>
            </a:extLst>
          </p:cNvPr>
          <p:cNvGraphicFramePr>
            <a:graphicFrameLocks noGrp="1"/>
          </p:cNvGraphicFramePr>
          <p:nvPr>
            <p:custDataLst>
              <p:tags r:id="rId5"/>
            </p:custDataLst>
            <p:extLst>
              <p:ext uri="{D42A27DB-BD31-4B8C-83A1-F6EECF244321}">
                <p14:modId xmlns:p14="http://schemas.microsoft.com/office/powerpoint/2010/main" val="3378889211"/>
              </p:ext>
            </p:extLst>
          </p:nvPr>
        </p:nvGraphicFramePr>
        <p:xfrm>
          <a:off x="-47850" y="60131"/>
          <a:ext cx="8929656" cy="3240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4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39066884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E4C649-E372-2E67-5F4B-88FDED28F01A}"/>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4E0226EA-82FB-38AB-9F5D-D58BB52020EC}"/>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8EBDD443-ABB3-D4C2-CB8B-45E101A1042E}"/>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CB77CA09-8470-BE04-49A0-E1AF21204470}"/>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F38E9538-421B-886F-6F40-26B7F83A14A1}"/>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8F641A10-68E2-D7F7-565F-D78901A1FD53}"/>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42C55578-624F-67A0-47E3-C0A0AC463B75}"/>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311C469-7E51-A1F6-BD31-E2E3DE7E2806}"/>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CF255CA-EEB5-1243-5511-340297030F00}"/>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8FB06A3C-D2B0-6A4A-01E5-F270BC5BCD25}"/>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2E1F4D9-2C16-9DEC-8805-27C7BC255D17}"/>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2D280C99-F430-3DB8-3561-2FC671EDF95F}"/>
              </a:ext>
            </a:extLst>
          </p:cNvPr>
          <p:cNvSpPr/>
          <p:nvPr>
            <p:custDataLst>
              <p:tags r:id="rId11"/>
            </p:custDataLst>
          </p:nvPr>
        </p:nvSpPr>
        <p:spPr>
          <a:xfrm>
            <a:off x="228597" y="1566844"/>
            <a:ext cx="5187746" cy="3139321"/>
          </a:xfrm>
          <a:prstGeom prst="rect">
            <a:avLst/>
          </a:prstGeom>
        </p:spPr>
        <p:txBody>
          <a:bodyPr wrap="square">
            <a:spAutoFit/>
          </a:bodyPr>
          <a:lstStyle/>
          <a:p>
            <a:pPr algn="ctr" defTabSz="457223"/>
            <a:r>
              <a:rPr lang="pt-BR" sz="9900" b="1" dirty="0">
                <a:solidFill>
                  <a:srgbClr val="E46C0A"/>
                </a:solidFill>
                <a:latin typeface="Dosis" pitchFamily="2" charset="0"/>
              </a:rPr>
              <a:t>em</a:t>
            </a:r>
          </a:p>
          <a:p>
            <a:pPr algn="ctr" defTabSz="457223"/>
            <a:r>
              <a:rPr lang="pt-BR" sz="9900" b="1" dirty="0">
                <a:solidFill>
                  <a:srgbClr val="106585"/>
                </a:solidFill>
                <a:latin typeface="Dosis" pitchFamily="2" charset="0"/>
              </a:rPr>
              <a:t>tr</a:t>
            </a:r>
            <a:r>
              <a:rPr lang="pt-BR" sz="9900" b="1" dirty="0">
                <a:solidFill>
                  <a:srgbClr val="E46C0A"/>
                </a:solidFill>
                <a:latin typeface="Dosis" pitchFamily="2" charset="0"/>
              </a:rPr>
              <a:t>em</a:t>
            </a:r>
            <a:r>
              <a:rPr lang="pt-BR" sz="9900" b="1" dirty="0">
                <a:solidFill>
                  <a:srgbClr val="00B050"/>
                </a:solidFill>
                <a:latin typeface="Dosis" pitchFamily="2" charset="0"/>
              </a:rPr>
              <a:t>b</a:t>
            </a:r>
            <a:r>
              <a:rPr lang="pt-BR" sz="9900" b="1" dirty="0">
                <a:solidFill>
                  <a:srgbClr val="106585"/>
                </a:solidFill>
                <a:latin typeface="Dosis" pitchFamily="2" charset="0"/>
              </a:rPr>
              <a:t>ler</a:t>
            </a:r>
            <a:endParaRPr lang="fr-FR" sz="9900" b="1" dirty="0">
              <a:solidFill>
                <a:srgbClr val="106585"/>
              </a:solidFill>
              <a:latin typeface="Dosis" pitchFamily="2" charset="0"/>
            </a:endParaRPr>
          </a:p>
        </p:txBody>
      </p:sp>
      <p:sp>
        <p:nvSpPr>
          <p:cNvPr id="6" name="ZoneTexte 5">
            <a:extLst>
              <a:ext uri="{FF2B5EF4-FFF2-40B4-BE49-F238E27FC236}">
                <a16:creationId xmlns:a16="http://schemas.microsoft.com/office/drawing/2014/main" id="{19C05876-3D53-9B27-E5A1-0BC8E2D6E839}"/>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em</a:t>
            </a:r>
            <a:r>
              <a:rPr lang="fr-FR" sz="1600" b="1" dirty="0">
                <a:solidFill>
                  <a:prstClr val="white">
                    <a:lumMod val="65000"/>
                  </a:prstClr>
                </a:solidFill>
                <a:latin typeface="+mj-lt"/>
              </a:rPr>
              <a:t> » comme dans trembler.  Lisons ensemble: «</a:t>
            </a:r>
            <a:r>
              <a:rPr lang="fr-FR" sz="1600" b="1" dirty="0" err="1">
                <a:solidFill>
                  <a:prstClr val="white">
                    <a:lumMod val="65000"/>
                  </a:prstClr>
                </a:solidFill>
                <a:latin typeface="+mj-lt"/>
              </a:rPr>
              <a:t>em</a:t>
            </a:r>
            <a:r>
              <a:rPr lang="fr-FR" sz="1600" b="1" dirty="0">
                <a:solidFill>
                  <a:prstClr val="white">
                    <a:lumMod val="65000"/>
                  </a:prstClr>
                </a:solidFill>
                <a:latin typeface="+mj-lt"/>
              </a:rPr>
              <a:t>» «trembler ».</a:t>
            </a:r>
          </a:p>
        </p:txBody>
      </p:sp>
      <p:graphicFrame>
        <p:nvGraphicFramePr>
          <p:cNvPr id="9" name="Tableau 8">
            <a:extLst>
              <a:ext uri="{FF2B5EF4-FFF2-40B4-BE49-F238E27FC236}">
                <a16:creationId xmlns:a16="http://schemas.microsoft.com/office/drawing/2014/main" id="{DCAE6728-1FDA-A5E5-60FE-D88E1AA1D3FA}"/>
              </a:ext>
            </a:extLst>
          </p:cNvPr>
          <p:cNvGraphicFramePr>
            <a:graphicFrameLocks noGrp="1"/>
          </p:cNvGraphicFramePr>
          <p:nvPr>
            <p:custDataLst>
              <p:tags r:id="rId13"/>
            </p:custDataLst>
            <p:extLst>
              <p:ext uri="{D42A27DB-BD31-4B8C-83A1-F6EECF244321}">
                <p14:modId xmlns:p14="http://schemas.microsoft.com/office/powerpoint/2010/main" val="874952826"/>
              </p:ext>
            </p:extLst>
          </p:nvPr>
        </p:nvGraphicFramePr>
        <p:xfrm>
          <a:off x="-28533" y="-28609"/>
          <a:ext cx="8198935" cy="457200"/>
        </p:xfrm>
        <a:graphic>
          <a:graphicData uri="http://schemas.openxmlformats.org/drawingml/2006/table">
            <a:tbl>
              <a:tblPr firstRow="1" bandRow="1">
                <a:tableStyleId>{5C22544A-7EE6-4342-B048-85BDC9FD1C3A}</a:tableStyleId>
              </a:tblPr>
              <a:tblGrid>
                <a:gridCol w="757555">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9FB7A59C-D2FB-05B7-5797-23DBDE650655}"/>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485929" y="2411673"/>
            <a:ext cx="3215307" cy="2316753"/>
          </a:xfrm>
          <a:prstGeom prst="rect">
            <a:avLst/>
          </a:prstGeom>
        </p:spPr>
      </p:pic>
      <p:sp>
        <p:nvSpPr>
          <p:cNvPr id="10" name="Ellipse 9">
            <a:extLst>
              <a:ext uri="{FF2B5EF4-FFF2-40B4-BE49-F238E27FC236}">
                <a16:creationId xmlns:a16="http://schemas.microsoft.com/office/drawing/2014/main" id="{C74F5BDE-2F6C-E4FD-8F09-9993386D160F}"/>
              </a:ext>
            </a:extLst>
          </p:cNvPr>
          <p:cNvSpPr/>
          <p:nvPr/>
        </p:nvSpPr>
        <p:spPr>
          <a:xfrm>
            <a:off x="3018503" y="3126658"/>
            <a:ext cx="747252" cy="190745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36784619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7E140C-9989-8DA9-5BEB-E93AE2200413}"/>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D3AA3712-78B2-97F9-61E9-8B4269960273}"/>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61DBFF65-8E65-D160-3B9D-14C44320280D}"/>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6C0170F-9679-9C2E-9DCA-CF867845532D}"/>
                </a:ext>
              </a:extLst>
            </p:cNvPr>
            <p:cNvSpPr/>
            <p:nvPr/>
          </p:nvSpPr>
          <p:spPr>
            <a:xfrm>
              <a:off x="393293" y="759606"/>
              <a:ext cx="13106399"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344BBE9-BFD2-F8BA-A328-4BADC3D9F379}"/>
                </a:ext>
              </a:extLst>
            </p:cNvPr>
            <p:cNvSpPr/>
            <p:nvPr/>
          </p:nvSpPr>
          <p:spPr>
            <a:xfrm>
              <a:off x="393291" y="444729"/>
              <a:ext cx="13106399"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1FD40E82-2427-B391-DA69-D7B00D990BB5}"/>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4" name="ZoneTexte 13">
            <a:extLst>
              <a:ext uri="{FF2B5EF4-FFF2-40B4-BE49-F238E27FC236}">
                <a16:creationId xmlns:a16="http://schemas.microsoft.com/office/drawing/2014/main" id="{64A15A26-BED5-831B-0848-C0B9AC14C5B8}"/>
              </a:ext>
            </a:extLst>
          </p:cNvPr>
          <p:cNvSpPr txBox="1"/>
          <p:nvPr>
            <p:custDataLst>
              <p:tags r:id="rId3"/>
            </p:custDataLst>
          </p:nvPr>
        </p:nvSpPr>
        <p:spPr>
          <a:xfrm>
            <a:off x="960283" y="36258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i est devant an, on lit « </a:t>
            </a:r>
            <a:r>
              <a:rPr lang="fr-FR" sz="1600" b="1" dirty="0" err="1">
                <a:solidFill>
                  <a:prstClr val="white">
                    <a:lumMod val="65000"/>
                  </a:prstClr>
                </a:solidFill>
                <a:latin typeface="Calibri"/>
              </a:rPr>
              <a:t>ian</a:t>
            </a:r>
            <a:r>
              <a:rPr lang="fr-FR" sz="1600" b="1" dirty="0">
                <a:solidFill>
                  <a:prstClr val="white">
                    <a:lumMod val="65000"/>
                  </a:prstClr>
                </a:solidFill>
                <a:latin typeface="Calibri"/>
              </a:rPr>
              <a:t> ». </a:t>
            </a:r>
          </a:p>
        </p:txBody>
      </p:sp>
      <p:sp>
        <p:nvSpPr>
          <p:cNvPr id="4" name="Rectangle 3">
            <a:extLst>
              <a:ext uri="{FF2B5EF4-FFF2-40B4-BE49-F238E27FC236}">
                <a16:creationId xmlns:a16="http://schemas.microsoft.com/office/drawing/2014/main" id="{6B318D2B-233C-9FAB-A2A6-5F1F627A3E7C}"/>
              </a:ext>
            </a:extLst>
          </p:cNvPr>
          <p:cNvSpPr/>
          <p:nvPr>
            <p:custDataLst>
              <p:tags r:id="rId4"/>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ian</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243D4975-E5C3-EFFB-8E5F-77F9035BD325}"/>
              </a:ext>
            </a:extLst>
          </p:cNvPr>
          <p:cNvGraphicFramePr>
            <a:graphicFrameLocks noGrp="1"/>
          </p:cNvGraphicFramePr>
          <p:nvPr>
            <p:custDataLst>
              <p:tags r:id="rId5"/>
            </p:custDataLst>
            <p:extLst>
              <p:ext uri="{D42A27DB-BD31-4B8C-83A1-F6EECF244321}">
                <p14:modId xmlns:p14="http://schemas.microsoft.com/office/powerpoint/2010/main" val="3890799952"/>
              </p:ext>
            </p:extLst>
          </p:nvPr>
        </p:nvGraphicFramePr>
        <p:xfrm>
          <a:off x="-47850" y="60131"/>
          <a:ext cx="8929656" cy="3240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4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8700401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713683" y="803073"/>
            <a:ext cx="8001000" cy="5284067"/>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46">
                <a:defRPr/>
              </a:pPr>
              <a:endParaRPr lang="fr-MA" sz="90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25401" tIns="25401" rIns="25401" bIns="25401" rtlCol="0" anchor="ctr"/>
            <a:lstStyle/>
            <a:p>
              <a:pPr algn="ctr" defTabSz="457246">
                <a:lnSpc>
                  <a:spcPts val="1606"/>
                </a:lnSpc>
                <a:defRPr/>
              </a:pPr>
              <a:endParaRPr sz="90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786646" y="381001"/>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9" name="TextBox 9"/>
          <p:cNvSpPr txBox="1"/>
          <p:nvPr/>
        </p:nvSpPr>
        <p:spPr>
          <a:xfrm>
            <a:off x="2065213" y="1447801"/>
            <a:ext cx="5013577" cy="359073"/>
          </a:xfrm>
          <a:prstGeom prst="rect">
            <a:avLst/>
          </a:prstGeom>
        </p:spPr>
        <p:txBody>
          <a:bodyPr lIns="0" tIns="0" rIns="0" bIns="0" rtlCol="0" anchor="t">
            <a:spAutoFit/>
          </a:bodyPr>
          <a:lstStyle/>
          <a:p>
            <a:pPr algn="ctr" defTabSz="457223">
              <a:lnSpc>
                <a:spcPts val="2799"/>
              </a:lnSpc>
              <a:defRPr/>
            </a:pPr>
            <a:r>
              <a:rPr lang="en-US" sz="2400" dirty="0">
                <a:solidFill>
                  <a:srgbClr val="1F497D"/>
                </a:solidFill>
                <a:latin typeface="Carelia"/>
              </a:rPr>
              <a:t>Plan de la séance </a:t>
            </a:r>
          </a:p>
        </p:txBody>
      </p:sp>
      <p:sp>
        <p:nvSpPr>
          <p:cNvPr id="21" name="TextBox 10">
            <a:extLst>
              <a:ext uri="{FF2B5EF4-FFF2-40B4-BE49-F238E27FC236}">
                <a16:creationId xmlns:a16="http://schemas.microsoft.com/office/drawing/2014/main" id="{520975FF-C4E0-5D86-270B-BF29A19BF229}"/>
              </a:ext>
            </a:extLst>
          </p:cNvPr>
          <p:cNvSpPr txBox="1"/>
          <p:nvPr/>
        </p:nvSpPr>
        <p:spPr>
          <a:xfrm>
            <a:off x="971587" y="2466239"/>
            <a:ext cx="2719829" cy="246478"/>
          </a:xfrm>
          <a:prstGeom prst="rect">
            <a:avLst/>
          </a:prstGeom>
        </p:spPr>
        <p:txBody>
          <a:bodyPr lIns="0" tIns="0" rIns="0" bIns="0" rtlCol="0" anchor="t">
            <a:spAutoFit/>
          </a:bodyPr>
          <a:lstStyle/>
          <a:p>
            <a:pPr defTabSz="457223">
              <a:lnSpc>
                <a:spcPts val="2017"/>
              </a:lnSpc>
              <a:defRPr/>
            </a:pPr>
            <a:r>
              <a:rPr lang="en-US" sz="1600" dirty="0">
                <a:solidFill>
                  <a:srgbClr val="8DC63F"/>
                </a:solidFill>
                <a:latin typeface="Carelia"/>
              </a:rPr>
              <a:t>   </a:t>
            </a:r>
            <a:endParaRPr lang="en-US" sz="16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843731" y="3429661"/>
            <a:ext cx="2719829" cy="76944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3.Lecture</a:t>
            </a:r>
          </a:p>
          <a:p>
            <a:pPr defTabSz="457223">
              <a:lnSpc>
                <a:spcPts val="2017"/>
              </a:lnSpc>
              <a:defRPr/>
            </a:pPr>
            <a:r>
              <a:rPr lang="en-US" sz="2000" dirty="0">
                <a:solidFill>
                  <a:srgbClr val="106585"/>
                </a:solidFill>
                <a:latin typeface="Carelia"/>
              </a:rPr>
              <a:t> </a:t>
            </a:r>
          </a:p>
          <a:p>
            <a:pPr marL="175692" defTabSz="457223">
              <a:lnSpc>
                <a:spcPts val="2017"/>
              </a:lnSpc>
              <a:defRPr/>
            </a:pPr>
            <a:r>
              <a:rPr lang="en-US" sz="2000" dirty="0">
                <a:solidFill>
                  <a:srgbClr val="106585"/>
                </a:solidFill>
                <a:latin typeface="Carelia"/>
              </a:rPr>
              <a:t>  4.Écriture  </a:t>
            </a:r>
          </a:p>
        </p:txBody>
      </p:sp>
      <p:sp>
        <p:nvSpPr>
          <p:cNvPr id="8" name="TextBox 10">
            <a:extLst>
              <a:ext uri="{FF2B5EF4-FFF2-40B4-BE49-F238E27FC236}">
                <a16:creationId xmlns:a16="http://schemas.microsoft.com/office/drawing/2014/main" id="{AE6C1C41-DB0E-EB18-709F-86830A881F23}"/>
              </a:ext>
            </a:extLst>
          </p:cNvPr>
          <p:cNvSpPr txBox="1"/>
          <p:nvPr/>
        </p:nvSpPr>
        <p:spPr>
          <a:xfrm>
            <a:off x="917386" y="2017587"/>
            <a:ext cx="2719829" cy="260071"/>
          </a:xfrm>
          <a:prstGeom prst="rect">
            <a:avLst/>
          </a:prstGeom>
        </p:spPr>
        <p:txBody>
          <a:bodyPr wrap="square" lIns="0" tIns="0" rIns="0" bIns="0" rtlCol="0" anchor="t">
            <a:spAutoFit/>
          </a:bodyPr>
          <a:lstStyle/>
          <a:p>
            <a:pPr defTabSz="457223">
              <a:lnSpc>
                <a:spcPts val="2017"/>
              </a:lnSpc>
              <a:defRPr/>
            </a:pPr>
            <a:r>
              <a:rPr lang="en-US" sz="2000" dirty="0">
                <a:solidFill>
                  <a:srgbClr val="8DC63F"/>
                </a:solidFill>
                <a:latin typeface="Carelia"/>
              </a:rPr>
              <a:t>    </a:t>
            </a:r>
            <a:r>
              <a:rPr lang="en-US" sz="2000" dirty="0">
                <a:solidFill>
                  <a:srgbClr val="106585"/>
                </a:solidFill>
                <a:latin typeface="Carelia"/>
              </a:rPr>
              <a:t>1.Rituel</a:t>
            </a:r>
          </a:p>
        </p:txBody>
      </p:sp>
      <p:sp>
        <p:nvSpPr>
          <p:cNvPr id="6" name="TextBox 7">
            <a:extLst>
              <a:ext uri="{FF2B5EF4-FFF2-40B4-BE49-F238E27FC236}">
                <a16:creationId xmlns:a16="http://schemas.microsoft.com/office/drawing/2014/main" id="{760E37B0-5448-5441-D977-944B0E95DD9B}"/>
              </a:ext>
            </a:extLst>
          </p:cNvPr>
          <p:cNvSpPr txBox="1"/>
          <p:nvPr/>
        </p:nvSpPr>
        <p:spPr>
          <a:xfrm>
            <a:off x="1349796" y="2337395"/>
            <a:ext cx="4318483" cy="215444"/>
          </a:xfrm>
          <a:prstGeom prst="rect">
            <a:avLst/>
          </a:prstGeom>
        </p:spPr>
        <p:txBody>
          <a:bodyPr wrap="square" lIns="0" tIns="0" rIns="0" bIns="0" rtlCol="0" anchor="t">
            <a:spAutoFit/>
          </a:bodyPr>
          <a:lstStyle/>
          <a:p>
            <a:pPr marL="228611" indent="-228611" defTabSz="457223">
              <a:buFont typeface="Arial" panose="020B0604020202020204" pitchFamily="34" charset="0"/>
              <a:buChar char="•"/>
              <a:defRPr/>
            </a:pPr>
            <a:r>
              <a:rPr lang="fr-FR" sz="1400" dirty="0">
                <a:solidFill>
                  <a:prstClr val="black">
                    <a:lumMod val="65000"/>
                    <a:lumOff val="35000"/>
                  </a:prstClr>
                </a:solidFill>
                <a:latin typeface="Dosis" pitchFamily="2" charset="0"/>
              </a:rPr>
              <a:t>Dictée flash</a:t>
            </a:r>
          </a:p>
        </p:txBody>
      </p:sp>
      <p:sp>
        <p:nvSpPr>
          <p:cNvPr id="33" name="TextBox 12">
            <a:extLst>
              <a:ext uri="{FF2B5EF4-FFF2-40B4-BE49-F238E27FC236}">
                <a16:creationId xmlns:a16="http://schemas.microsoft.com/office/drawing/2014/main" id="{62D5657B-BE79-BE5F-8DF7-DAFA860B9E8D}"/>
              </a:ext>
            </a:extLst>
          </p:cNvPr>
          <p:cNvSpPr txBox="1"/>
          <p:nvPr/>
        </p:nvSpPr>
        <p:spPr>
          <a:xfrm>
            <a:off x="1128069" y="3445107"/>
            <a:ext cx="6771817" cy="192360"/>
          </a:xfrm>
          <a:prstGeom prst="rect">
            <a:avLst/>
          </a:prstGeom>
        </p:spPr>
        <p:txBody>
          <a:bodyPr wrap="square" lIns="0" tIns="0" rIns="0" bIns="0" rtlCol="0" anchor="t">
            <a:spAutoFit/>
          </a:bodyPr>
          <a:lstStyle/>
          <a:p>
            <a:pPr marL="117799" lvl="1" defTabSz="457223">
              <a:lnSpc>
                <a:spcPts val="1527"/>
              </a:lnSpc>
              <a:spcAft>
                <a:spcPts val="300"/>
              </a:spcAft>
              <a:defRPr/>
            </a:pPr>
            <a:r>
              <a:rPr lang="pt-BR" sz="1600" dirty="0">
                <a:solidFill>
                  <a:prstClr val="black">
                    <a:lumMod val="75000"/>
                    <a:lumOff val="25000"/>
                  </a:prstClr>
                </a:solidFill>
                <a:latin typeface="Dosis" pitchFamily="2" charset="0"/>
                <a:ea typeface="Cambria" panose="02040503050406030204" pitchFamily="18" charset="0"/>
              </a:rPr>
              <a:t>   </a:t>
            </a:r>
            <a:endParaRPr lang="en-US" sz="170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833182" y="2805400"/>
            <a:ext cx="4318482"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2.Vocabulaire </a:t>
            </a:r>
          </a:p>
        </p:txBody>
      </p:sp>
      <p:sp>
        <p:nvSpPr>
          <p:cNvPr id="4" name="TextBox 10">
            <a:extLst>
              <a:ext uri="{FF2B5EF4-FFF2-40B4-BE49-F238E27FC236}">
                <a16:creationId xmlns:a16="http://schemas.microsoft.com/office/drawing/2014/main" id="{679C874B-1583-7AC1-9174-E70182C97A17}"/>
              </a:ext>
            </a:extLst>
          </p:cNvPr>
          <p:cNvSpPr txBox="1"/>
          <p:nvPr/>
        </p:nvSpPr>
        <p:spPr>
          <a:xfrm>
            <a:off x="843731" y="5162580"/>
            <a:ext cx="4629151"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6. Jeu</a:t>
            </a:r>
          </a:p>
        </p:txBody>
      </p:sp>
      <p:sp>
        <p:nvSpPr>
          <p:cNvPr id="37" name="TextBox 10">
            <a:extLst>
              <a:ext uri="{FF2B5EF4-FFF2-40B4-BE49-F238E27FC236}">
                <a16:creationId xmlns:a16="http://schemas.microsoft.com/office/drawing/2014/main" id="{7AAF2E91-54C3-9CAF-DBD1-1C282127105E}"/>
              </a:ext>
            </a:extLst>
          </p:cNvPr>
          <p:cNvSpPr txBox="1"/>
          <p:nvPr/>
        </p:nvSpPr>
        <p:spPr>
          <a:xfrm>
            <a:off x="843731" y="4573668"/>
            <a:ext cx="2932956"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5.Pratique </a:t>
            </a:r>
            <a:r>
              <a:rPr lang="en-US" sz="2000" dirty="0" err="1">
                <a:solidFill>
                  <a:srgbClr val="106585"/>
                </a:solidFill>
                <a:latin typeface="Carelia"/>
              </a:rPr>
              <a:t>autonome</a:t>
            </a:r>
            <a:endParaRPr lang="en-US" sz="2000" dirty="0">
              <a:solidFill>
                <a:srgbClr val="106585"/>
              </a:solidFill>
              <a:latin typeface="Carelia"/>
            </a:endParaRPr>
          </a:p>
        </p:txBody>
      </p:sp>
      <p:grpSp>
        <p:nvGrpSpPr>
          <p:cNvPr id="2" name="Groupe 1">
            <a:extLst>
              <a:ext uri="{FF2B5EF4-FFF2-40B4-BE49-F238E27FC236}">
                <a16:creationId xmlns:a16="http://schemas.microsoft.com/office/drawing/2014/main" id="{7B1DBDD1-E80C-B38F-3038-6DEB407CA89C}"/>
              </a:ext>
            </a:extLst>
          </p:cNvPr>
          <p:cNvGrpSpPr/>
          <p:nvPr/>
        </p:nvGrpSpPr>
        <p:grpSpPr>
          <a:xfrm>
            <a:off x="3798408" y="1882613"/>
            <a:ext cx="1547184" cy="410156"/>
            <a:chOff x="3759976" y="4473309"/>
            <a:chExt cx="1225727" cy="293439"/>
          </a:xfrm>
        </p:grpSpPr>
        <p:sp>
          <p:nvSpPr>
            <p:cNvPr id="3" name="Rectangle : coins arrondis 2">
              <a:extLst>
                <a:ext uri="{FF2B5EF4-FFF2-40B4-BE49-F238E27FC236}">
                  <a16:creationId xmlns:a16="http://schemas.microsoft.com/office/drawing/2014/main" id="{BC6353E1-5362-3C04-C2D3-9D73E93C9FC7}"/>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 name="Picture 2">
              <a:extLst>
                <a:ext uri="{FF2B5EF4-FFF2-40B4-BE49-F238E27FC236}">
                  <a16:creationId xmlns:a16="http://schemas.microsoft.com/office/drawing/2014/main" id="{75D60460-2F42-9218-25F8-93910B152AC1}"/>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7ABACC90-FB88-0675-2966-3A2CB0B591E5}"/>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grpSp>
        <p:nvGrpSpPr>
          <p:cNvPr id="10" name="Groupe 9">
            <a:extLst>
              <a:ext uri="{FF2B5EF4-FFF2-40B4-BE49-F238E27FC236}">
                <a16:creationId xmlns:a16="http://schemas.microsoft.com/office/drawing/2014/main" id="{84F5E887-8727-F602-F40E-420A43D27BF0}"/>
              </a:ext>
            </a:extLst>
          </p:cNvPr>
          <p:cNvGrpSpPr/>
          <p:nvPr/>
        </p:nvGrpSpPr>
        <p:grpSpPr>
          <a:xfrm>
            <a:off x="3819319" y="2697948"/>
            <a:ext cx="1547184" cy="410156"/>
            <a:chOff x="3759976" y="4473309"/>
            <a:chExt cx="1225727" cy="293439"/>
          </a:xfrm>
        </p:grpSpPr>
        <p:sp>
          <p:nvSpPr>
            <p:cNvPr id="18" name="Rectangle : coins arrondis 17">
              <a:extLst>
                <a:ext uri="{FF2B5EF4-FFF2-40B4-BE49-F238E27FC236}">
                  <a16:creationId xmlns:a16="http://schemas.microsoft.com/office/drawing/2014/main" id="{5AB97177-009B-9621-4ADC-26400BBC06CC}"/>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19" name="Picture 2">
              <a:extLst>
                <a:ext uri="{FF2B5EF4-FFF2-40B4-BE49-F238E27FC236}">
                  <a16:creationId xmlns:a16="http://schemas.microsoft.com/office/drawing/2014/main" id="{175A34D5-AFAF-F937-09C5-354133B99B68}"/>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20" name="ZoneTexte 19">
              <a:extLst>
                <a:ext uri="{FF2B5EF4-FFF2-40B4-BE49-F238E27FC236}">
                  <a16:creationId xmlns:a16="http://schemas.microsoft.com/office/drawing/2014/main" id="{47FED007-9DCB-D8DB-3A54-633349552929}"/>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30 min</a:t>
              </a:r>
            </a:p>
          </p:txBody>
        </p:sp>
      </p:grpSp>
      <p:grpSp>
        <p:nvGrpSpPr>
          <p:cNvPr id="22" name="Groupe 21">
            <a:extLst>
              <a:ext uri="{FF2B5EF4-FFF2-40B4-BE49-F238E27FC236}">
                <a16:creationId xmlns:a16="http://schemas.microsoft.com/office/drawing/2014/main" id="{DF806B9D-E8FE-8F75-F2C1-D622DB342226}"/>
              </a:ext>
            </a:extLst>
          </p:cNvPr>
          <p:cNvGrpSpPr/>
          <p:nvPr/>
        </p:nvGrpSpPr>
        <p:grpSpPr>
          <a:xfrm>
            <a:off x="3819319" y="3383969"/>
            <a:ext cx="1547184" cy="410156"/>
            <a:chOff x="3759976" y="4473309"/>
            <a:chExt cx="1225727" cy="293439"/>
          </a:xfrm>
        </p:grpSpPr>
        <p:sp>
          <p:nvSpPr>
            <p:cNvPr id="30" name="Rectangle : coins arrondis 29">
              <a:extLst>
                <a:ext uri="{FF2B5EF4-FFF2-40B4-BE49-F238E27FC236}">
                  <a16:creationId xmlns:a16="http://schemas.microsoft.com/office/drawing/2014/main" id="{BE7E2C34-228F-1161-24E4-C000318358CA}"/>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31" name="Picture 2">
              <a:extLst>
                <a:ext uri="{FF2B5EF4-FFF2-40B4-BE49-F238E27FC236}">
                  <a16:creationId xmlns:a16="http://schemas.microsoft.com/office/drawing/2014/main" id="{45700F7F-A4C9-0289-7396-0D8008008E73}"/>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1F7C6BC0-DD46-DB40-3410-876490369E11}"/>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40 min</a:t>
              </a:r>
            </a:p>
          </p:txBody>
        </p:sp>
      </p:grpSp>
      <p:grpSp>
        <p:nvGrpSpPr>
          <p:cNvPr id="52" name="Groupe 51">
            <a:extLst>
              <a:ext uri="{FF2B5EF4-FFF2-40B4-BE49-F238E27FC236}">
                <a16:creationId xmlns:a16="http://schemas.microsoft.com/office/drawing/2014/main" id="{464DD226-8A00-6C72-E56A-F06F4AD5904A}"/>
              </a:ext>
            </a:extLst>
          </p:cNvPr>
          <p:cNvGrpSpPr/>
          <p:nvPr/>
        </p:nvGrpSpPr>
        <p:grpSpPr>
          <a:xfrm>
            <a:off x="3819319" y="4476559"/>
            <a:ext cx="1547184" cy="410156"/>
            <a:chOff x="3759976" y="4473309"/>
            <a:chExt cx="1225727" cy="293439"/>
          </a:xfrm>
        </p:grpSpPr>
        <p:sp>
          <p:nvSpPr>
            <p:cNvPr id="53" name="Rectangle : coins arrondis 52">
              <a:extLst>
                <a:ext uri="{FF2B5EF4-FFF2-40B4-BE49-F238E27FC236}">
                  <a16:creationId xmlns:a16="http://schemas.microsoft.com/office/drawing/2014/main" id="{67974313-CBC4-953E-2D72-7A6740482EC4}"/>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4" name="Picture 2">
              <a:extLst>
                <a:ext uri="{FF2B5EF4-FFF2-40B4-BE49-F238E27FC236}">
                  <a16:creationId xmlns:a16="http://schemas.microsoft.com/office/drawing/2014/main" id="{798DA69D-BF4B-66B3-BAEC-18837BB002C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55" name="ZoneTexte 54">
              <a:extLst>
                <a:ext uri="{FF2B5EF4-FFF2-40B4-BE49-F238E27FC236}">
                  <a16:creationId xmlns:a16="http://schemas.microsoft.com/office/drawing/2014/main" id="{D8EFEBF7-32B7-762E-221E-3FDB18BC790E}"/>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15 min</a:t>
              </a:r>
            </a:p>
          </p:txBody>
        </p:sp>
      </p:grpSp>
      <p:grpSp>
        <p:nvGrpSpPr>
          <p:cNvPr id="56" name="Groupe 55">
            <a:extLst>
              <a:ext uri="{FF2B5EF4-FFF2-40B4-BE49-F238E27FC236}">
                <a16:creationId xmlns:a16="http://schemas.microsoft.com/office/drawing/2014/main" id="{2FEBB4C0-0861-F21A-2865-0EBEE711BE92}"/>
              </a:ext>
            </a:extLst>
          </p:cNvPr>
          <p:cNvGrpSpPr/>
          <p:nvPr/>
        </p:nvGrpSpPr>
        <p:grpSpPr>
          <a:xfrm>
            <a:off x="3819319" y="5087537"/>
            <a:ext cx="1547184" cy="410156"/>
            <a:chOff x="3759976" y="4473309"/>
            <a:chExt cx="1225727" cy="293439"/>
          </a:xfrm>
        </p:grpSpPr>
        <p:sp>
          <p:nvSpPr>
            <p:cNvPr id="57" name="Rectangle : coins arrondis 56">
              <a:extLst>
                <a:ext uri="{FF2B5EF4-FFF2-40B4-BE49-F238E27FC236}">
                  <a16:creationId xmlns:a16="http://schemas.microsoft.com/office/drawing/2014/main" id="{25AD8334-AF37-A11F-3B42-4C299D43739B}"/>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8" name="Picture 2">
              <a:extLst>
                <a:ext uri="{FF2B5EF4-FFF2-40B4-BE49-F238E27FC236}">
                  <a16:creationId xmlns:a16="http://schemas.microsoft.com/office/drawing/2014/main" id="{50579993-589B-B413-A0B3-50B5E6F615C3}"/>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59" name="ZoneTexte 58">
              <a:extLst>
                <a:ext uri="{FF2B5EF4-FFF2-40B4-BE49-F238E27FC236}">
                  <a16:creationId xmlns:a16="http://schemas.microsoft.com/office/drawing/2014/main" id="{B6C64500-7410-4909-5402-765156C4835F}"/>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grpSp>
        <p:nvGrpSpPr>
          <p:cNvPr id="124" name="Groupe 123">
            <a:extLst>
              <a:ext uri="{FF2B5EF4-FFF2-40B4-BE49-F238E27FC236}">
                <a16:creationId xmlns:a16="http://schemas.microsoft.com/office/drawing/2014/main" id="{1AE99293-BA9C-5380-A8FD-C178A27C9C24}"/>
              </a:ext>
            </a:extLst>
          </p:cNvPr>
          <p:cNvGrpSpPr/>
          <p:nvPr/>
        </p:nvGrpSpPr>
        <p:grpSpPr>
          <a:xfrm>
            <a:off x="3819319" y="3861916"/>
            <a:ext cx="1547184" cy="410156"/>
            <a:chOff x="3759976" y="4473309"/>
            <a:chExt cx="1225727" cy="293439"/>
          </a:xfrm>
        </p:grpSpPr>
        <p:sp>
          <p:nvSpPr>
            <p:cNvPr id="125" name="Rectangle : coins arrondis 124">
              <a:extLst>
                <a:ext uri="{FF2B5EF4-FFF2-40B4-BE49-F238E27FC236}">
                  <a16:creationId xmlns:a16="http://schemas.microsoft.com/office/drawing/2014/main" id="{EACC17D0-475C-D693-7F1A-A74429A616AE}"/>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126" name="Picture 2">
              <a:extLst>
                <a:ext uri="{FF2B5EF4-FFF2-40B4-BE49-F238E27FC236}">
                  <a16:creationId xmlns:a16="http://schemas.microsoft.com/office/drawing/2014/main" id="{5C389702-6EAB-F95D-0CED-580A5E75B3C0}"/>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127" name="ZoneTexte 126">
              <a:extLst>
                <a:ext uri="{FF2B5EF4-FFF2-40B4-BE49-F238E27FC236}">
                  <a16:creationId xmlns:a16="http://schemas.microsoft.com/office/drawing/2014/main" id="{CC236D23-1492-96CF-575E-76D77D6B35B3}"/>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15 min</a:t>
              </a:r>
            </a:p>
          </p:txBody>
        </p:sp>
      </p:grpSp>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CB747-4B70-6A06-82AE-3BA33DF76A7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FC8DFF4-C917-B8A0-9D88-088CFA7AF590}"/>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093A93B-50C5-A54C-D47E-5BC4C4FC918F}"/>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2E7FE540-AF77-6595-3A64-92FB44E77002}"/>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6E12D345-F960-08FE-5F56-C427A0C6DDAA}"/>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A4CB333B-CF7A-9E9D-11A7-BDDF92B1A143}"/>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DDBAAF4A-CBDA-330D-882E-252A52585948}"/>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D785C8B-10D5-5C4D-CD8B-00B9441B6E56}"/>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9CD1D84-11A1-8128-9240-942F0FA17CC8}"/>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9948EEF5-CF3C-DD96-69CB-1A7A9E9DF3B4}"/>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60B73FB-D33D-5CA6-8C4B-583C85AED03D}"/>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C7038B99-B0EC-F4DB-DD04-F9675792CB4E}"/>
              </a:ext>
            </a:extLst>
          </p:cNvPr>
          <p:cNvSpPr/>
          <p:nvPr>
            <p:custDataLst>
              <p:tags r:id="rId11"/>
            </p:custDataLst>
          </p:nvPr>
        </p:nvSpPr>
        <p:spPr>
          <a:xfrm>
            <a:off x="-28533" y="1638449"/>
            <a:ext cx="5759248" cy="2846933"/>
          </a:xfrm>
          <a:prstGeom prst="rect">
            <a:avLst/>
          </a:prstGeom>
        </p:spPr>
        <p:txBody>
          <a:bodyPr wrap="square">
            <a:spAutoFit/>
          </a:bodyPr>
          <a:lstStyle/>
          <a:p>
            <a:pPr algn="ctr" defTabSz="457223"/>
            <a:r>
              <a:rPr lang="pt-BR" sz="9900" b="1" dirty="0">
                <a:solidFill>
                  <a:srgbClr val="E46C0A"/>
                </a:solidFill>
                <a:latin typeface="Dosis" pitchFamily="2" charset="0"/>
              </a:rPr>
              <a:t>ian</a:t>
            </a:r>
          </a:p>
          <a:p>
            <a:pPr algn="ctr" defTabSz="457223"/>
            <a:r>
              <a:rPr lang="pt-BR" sz="8000" b="1" dirty="0">
                <a:solidFill>
                  <a:srgbClr val="106585"/>
                </a:solidFill>
                <a:latin typeface="Dosis" pitchFamily="2" charset="0"/>
              </a:rPr>
              <a:t>v</a:t>
            </a:r>
            <a:r>
              <a:rPr lang="pt-BR" sz="8000" b="1" dirty="0">
                <a:solidFill>
                  <a:srgbClr val="E46C0A"/>
                </a:solidFill>
                <a:latin typeface="Dosis" pitchFamily="2" charset="0"/>
              </a:rPr>
              <a:t>ian</a:t>
            </a:r>
            <a:r>
              <a:rPr lang="pt-BR" sz="8000" b="1" dirty="0">
                <a:solidFill>
                  <a:srgbClr val="106585"/>
                </a:solidFill>
                <a:latin typeface="Dosis" pitchFamily="2" charset="0"/>
              </a:rPr>
              <a:t>de</a:t>
            </a:r>
            <a:endParaRPr lang="fr-FR" sz="8000" b="1" dirty="0">
              <a:solidFill>
                <a:srgbClr val="106585"/>
              </a:solidFill>
              <a:latin typeface="Dosis" pitchFamily="2" charset="0"/>
            </a:endParaRPr>
          </a:p>
        </p:txBody>
      </p:sp>
      <p:sp>
        <p:nvSpPr>
          <p:cNvPr id="6" name="ZoneTexte 5">
            <a:extLst>
              <a:ext uri="{FF2B5EF4-FFF2-40B4-BE49-F238E27FC236}">
                <a16:creationId xmlns:a16="http://schemas.microsoft.com/office/drawing/2014/main" id="{3D329952-38B6-45B7-8DD6-B4DF9092D1D0}"/>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ian</a:t>
            </a:r>
            <a:r>
              <a:rPr lang="fr-FR" sz="1600" b="1" dirty="0">
                <a:solidFill>
                  <a:prstClr val="white">
                    <a:lumMod val="65000"/>
                  </a:prstClr>
                </a:solidFill>
                <a:latin typeface="+mj-lt"/>
              </a:rPr>
              <a:t> » comme dans viande.  Lisons ensemble: «</a:t>
            </a:r>
            <a:r>
              <a:rPr lang="fr-FR" sz="1600" b="1" dirty="0" err="1">
                <a:solidFill>
                  <a:prstClr val="white">
                    <a:lumMod val="65000"/>
                  </a:prstClr>
                </a:solidFill>
                <a:latin typeface="+mj-lt"/>
              </a:rPr>
              <a:t>ian</a:t>
            </a:r>
            <a:r>
              <a:rPr lang="fr-FR" sz="1600" b="1" dirty="0">
                <a:solidFill>
                  <a:prstClr val="white">
                    <a:lumMod val="65000"/>
                  </a:prstClr>
                </a:solidFill>
                <a:latin typeface="+mj-lt"/>
              </a:rPr>
              <a:t>» «viande ».</a:t>
            </a:r>
          </a:p>
        </p:txBody>
      </p:sp>
      <p:graphicFrame>
        <p:nvGraphicFramePr>
          <p:cNvPr id="9" name="Tableau 8">
            <a:extLst>
              <a:ext uri="{FF2B5EF4-FFF2-40B4-BE49-F238E27FC236}">
                <a16:creationId xmlns:a16="http://schemas.microsoft.com/office/drawing/2014/main" id="{6F7123AC-0DD6-E223-3D70-EBB0F55C5F40}"/>
              </a:ext>
            </a:extLst>
          </p:cNvPr>
          <p:cNvGraphicFramePr>
            <a:graphicFrameLocks noGrp="1"/>
          </p:cNvGraphicFramePr>
          <p:nvPr>
            <p:custDataLst>
              <p:tags r:id="rId13"/>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F9B49D3D-1182-6A5B-075C-4D1D3FA1D5E8}"/>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730715" y="2737046"/>
            <a:ext cx="3074269" cy="2009972"/>
          </a:xfrm>
          <a:prstGeom prst="rect">
            <a:avLst/>
          </a:prstGeom>
        </p:spPr>
      </p:pic>
    </p:spTree>
    <p:extLst>
      <p:ext uri="{BB962C8B-B14F-4D97-AF65-F5344CB8AC3E}">
        <p14:creationId xmlns:p14="http://schemas.microsoft.com/office/powerpoint/2010/main" val="48835800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8DB0DB-9EF5-66A4-7A49-2C7EFBCDB28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92891F4-8405-B902-5961-9A4F4C69A509}"/>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D1F23B8-A9A0-D216-26E6-4EB427688B91}"/>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B0F09BA0-0319-4610-D650-354B517018F7}"/>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68AB6C56-8C10-0399-642A-DBF896E73FBB}"/>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322FA567-E0DB-2F1F-DD3F-5F100251E319}"/>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2355BD3-00A6-1A72-6CC0-940066C8041F}"/>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D83533C-9B7D-E33A-BD09-C4E222C32294}"/>
              </a:ext>
            </a:extLst>
          </p:cNvPr>
          <p:cNvSpPr/>
          <p:nvPr>
            <p:custDataLst>
              <p:tags r:id="rId7"/>
            </p:custDataLst>
          </p:nvPr>
        </p:nvSpPr>
        <p:spPr>
          <a:xfrm>
            <a:off x="202912" y="253804"/>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4469E83-2A44-5284-8936-383CE4C68E80}"/>
              </a:ext>
            </a:extLst>
          </p:cNvPr>
          <p:cNvSpPr/>
          <p:nvPr>
            <p:custDataLst>
              <p:tags r:id="rId8"/>
            </p:custDataLst>
          </p:nvPr>
        </p:nvSpPr>
        <p:spPr>
          <a:xfrm>
            <a:off x="222355" y="28722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8E10E92-980A-EF4C-850D-6B60BA56F17E}"/>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9E8CB8A4-CFF3-5EE2-CE92-A58B3617C884}"/>
              </a:ext>
            </a:extLst>
          </p:cNvPr>
          <p:cNvSpPr txBox="1"/>
          <p:nvPr>
            <p:custDataLst>
              <p:tags r:id="rId10"/>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Maintenant relisons ensemble. </a:t>
            </a:r>
          </a:p>
        </p:txBody>
      </p:sp>
      <p:graphicFrame>
        <p:nvGraphicFramePr>
          <p:cNvPr id="9" name="Tableau 8">
            <a:extLst>
              <a:ext uri="{FF2B5EF4-FFF2-40B4-BE49-F238E27FC236}">
                <a16:creationId xmlns:a16="http://schemas.microsoft.com/office/drawing/2014/main" id="{0A45940C-F28D-3EAC-FB23-BDA1E18DA4BC}"/>
              </a:ext>
            </a:extLst>
          </p:cNvPr>
          <p:cNvGraphicFramePr>
            <a:graphicFrameLocks noGrp="1"/>
          </p:cNvGraphicFramePr>
          <p:nvPr>
            <p:custDataLst>
              <p:tags r:id="rId11"/>
            </p:custDataLst>
          </p:nvPr>
        </p:nvGraphicFramePr>
        <p:xfrm>
          <a:off x="-28533" y="-28609"/>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3">
            <a:extLst>
              <a:ext uri="{FF2B5EF4-FFF2-40B4-BE49-F238E27FC236}">
                <a16:creationId xmlns:a16="http://schemas.microsoft.com/office/drawing/2014/main" id="{2076C8CA-612C-ACE8-984A-05D726F8D0DB}"/>
              </a:ext>
            </a:extLst>
          </p:cNvPr>
          <p:cNvSpPr/>
          <p:nvPr>
            <p:custDataLst>
              <p:tags r:id="rId12"/>
            </p:custDataLst>
          </p:nvPr>
        </p:nvSpPr>
        <p:spPr>
          <a:xfrm>
            <a:off x="1681316" y="1848302"/>
            <a:ext cx="7019920" cy="4247317"/>
          </a:xfrm>
          <a:prstGeom prst="rect">
            <a:avLst/>
          </a:prstGeom>
        </p:spPr>
        <p:txBody>
          <a:bodyPr wrap="square">
            <a:spAutoFit/>
          </a:bodyPr>
          <a:lstStyle/>
          <a:p>
            <a:pPr defTabSz="457223"/>
            <a:r>
              <a:rPr lang="pt-BR" sz="5400" b="1" dirty="0">
                <a:solidFill>
                  <a:srgbClr val="E46C0A"/>
                </a:solidFill>
                <a:latin typeface="Dosis" pitchFamily="2" charset="0"/>
              </a:rPr>
              <a:t>an           </a:t>
            </a:r>
            <a:r>
              <a:rPr lang="pt-BR" sz="5400" b="1" dirty="0">
                <a:solidFill>
                  <a:srgbClr val="106585"/>
                </a:solidFill>
                <a:latin typeface="Dosis" pitchFamily="2" charset="0"/>
              </a:rPr>
              <a:t>ch</a:t>
            </a:r>
            <a:r>
              <a:rPr lang="pt-BR" sz="5400" b="1" dirty="0">
                <a:solidFill>
                  <a:srgbClr val="E46C0A"/>
                </a:solidFill>
                <a:latin typeface="Dosis" pitchFamily="2" charset="0"/>
              </a:rPr>
              <a:t>an</a:t>
            </a:r>
            <a:r>
              <a:rPr lang="pt-BR" sz="5400" b="1" dirty="0">
                <a:solidFill>
                  <a:srgbClr val="106585"/>
                </a:solidFill>
                <a:latin typeface="Dosis" pitchFamily="2" charset="0"/>
              </a:rPr>
              <a:t>teur</a:t>
            </a:r>
          </a:p>
          <a:p>
            <a:pPr defTabSz="457223"/>
            <a:r>
              <a:rPr lang="pt-BR" sz="5400" b="1" dirty="0">
                <a:solidFill>
                  <a:srgbClr val="E46C0A"/>
                </a:solidFill>
                <a:latin typeface="Dosis" pitchFamily="2" charset="0"/>
              </a:rPr>
              <a:t>en          </a:t>
            </a:r>
            <a:r>
              <a:rPr lang="pt-BR" sz="5400" b="1" dirty="0">
                <a:solidFill>
                  <a:srgbClr val="106585"/>
                </a:solidFill>
                <a:latin typeface="Dosis" pitchFamily="2" charset="0"/>
              </a:rPr>
              <a:t>d</a:t>
            </a:r>
            <a:r>
              <a:rPr lang="pt-BR" sz="5400" b="1" dirty="0">
                <a:solidFill>
                  <a:srgbClr val="E46C0A"/>
                </a:solidFill>
                <a:latin typeface="Dosis" pitchFamily="2" charset="0"/>
              </a:rPr>
              <a:t>en</a:t>
            </a:r>
            <a:r>
              <a:rPr lang="pt-BR" sz="5400" b="1" dirty="0">
                <a:solidFill>
                  <a:srgbClr val="106585"/>
                </a:solidFill>
                <a:latin typeface="Dosis" pitchFamily="2" charset="0"/>
              </a:rPr>
              <a:t>tiste</a:t>
            </a:r>
          </a:p>
          <a:p>
            <a:pPr defTabSz="457223"/>
            <a:r>
              <a:rPr lang="pt-BR" sz="5400" b="1" dirty="0">
                <a:solidFill>
                  <a:srgbClr val="E46C0A"/>
                </a:solidFill>
                <a:latin typeface="Dosis" pitchFamily="2" charset="0"/>
              </a:rPr>
              <a:t>em         </a:t>
            </a:r>
            <a:r>
              <a:rPr lang="pt-BR" sz="5400" b="1" dirty="0">
                <a:solidFill>
                  <a:srgbClr val="106585"/>
                </a:solidFill>
                <a:latin typeface="Dosis" pitchFamily="2" charset="0"/>
              </a:rPr>
              <a:t>tr</a:t>
            </a:r>
            <a:r>
              <a:rPr lang="pt-BR" sz="5400" b="1" dirty="0">
                <a:solidFill>
                  <a:srgbClr val="E46C0A"/>
                </a:solidFill>
                <a:latin typeface="Dosis" pitchFamily="2" charset="0"/>
              </a:rPr>
              <a:t>em</a:t>
            </a:r>
            <a:r>
              <a:rPr lang="pt-BR" sz="5400" b="1" dirty="0">
                <a:solidFill>
                  <a:srgbClr val="106585"/>
                </a:solidFill>
                <a:latin typeface="Dosis" pitchFamily="2" charset="0"/>
              </a:rPr>
              <a:t>bler</a:t>
            </a:r>
          </a:p>
          <a:p>
            <a:pPr defTabSz="457223"/>
            <a:r>
              <a:rPr lang="pt-BR" sz="5400" b="1" dirty="0">
                <a:solidFill>
                  <a:srgbClr val="E46C0A"/>
                </a:solidFill>
                <a:latin typeface="Dosis" pitchFamily="2" charset="0"/>
              </a:rPr>
              <a:t>am</a:t>
            </a:r>
            <a:r>
              <a:rPr lang="pt-BR" sz="5400" b="1" dirty="0">
                <a:solidFill>
                  <a:srgbClr val="106585"/>
                </a:solidFill>
                <a:latin typeface="Dosis" pitchFamily="2" charset="0"/>
              </a:rPr>
              <a:t>         </a:t>
            </a:r>
            <a:r>
              <a:rPr lang="pt-BR" sz="5400" b="1" dirty="0">
                <a:solidFill>
                  <a:srgbClr val="E46C0A"/>
                </a:solidFill>
                <a:latin typeface="Dosis" pitchFamily="2" charset="0"/>
              </a:rPr>
              <a:t>am</a:t>
            </a:r>
            <a:r>
              <a:rPr lang="pt-BR" sz="5400" b="1" dirty="0">
                <a:solidFill>
                  <a:srgbClr val="106585"/>
                </a:solidFill>
                <a:latin typeface="Dosis" pitchFamily="2" charset="0"/>
              </a:rPr>
              <a:t>bulance</a:t>
            </a:r>
          </a:p>
          <a:p>
            <a:pPr defTabSz="457223"/>
            <a:r>
              <a:rPr lang="pt-BR" sz="5400" b="1" dirty="0">
                <a:solidFill>
                  <a:srgbClr val="E46C0A"/>
                </a:solidFill>
                <a:latin typeface="Dosis" pitchFamily="2" charset="0"/>
              </a:rPr>
              <a:t>ian</a:t>
            </a:r>
            <a:r>
              <a:rPr lang="pt-BR" sz="5400" b="1" dirty="0">
                <a:solidFill>
                  <a:srgbClr val="106585"/>
                </a:solidFill>
                <a:latin typeface="Dosis" pitchFamily="2" charset="0"/>
              </a:rPr>
              <a:t>         v</a:t>
            </a:r>
            <a:r>
              <a:rPr lang="pt-BR" sz="5400" b="1" dirty="0">
                <a:solidFill>
                  <a:srgbClr val="E46C0A"/>
                </a:solidFill>
                <a:latin typeface="Dosis" pitchFamily="2" charset="0"/>
              </a:rPr>
              <a:t>ian</a:t>
            </a:r>
            <a:r>
              <a:rPr lang="pt-BR" sz="5400" b="1" dirty="0">
                <a:solidFill>
                  <a:srgbClr val="106585"/>
                </a:solidFill>
                <a:latin typeface="Dosis" pitchFamily="2" charset="0"/>
              </a:rPr>
              <a:t>de</a:t>
            </a:r>
          </a:p>
        </p:txBody>
      </p:sp>
      <p:sp>
        <p:nvSpPr>
          <p:cNvPr id="2" name="Flèche : droite 1">
            <a:extLst>
              <a:ext uri="{FF2B5EF4-FFF2-40B4-BE49-F238E27FC236}">
                <a16:creationId xmlns:a16="http://schemas.microsoft.com/office/drawing/2014/main" id="{E8F14CE2-A9F7-925A-7AEA-82794AE0881B}"/>
              </a:ext>
            </a:extLst>
          </p:cNvPr>
          <p:cNvSpPr/>
          <p:nvPr/>
        </p:nvSpPr>
        <p:spPr>
          <a:xfrm>
            <a:off x="2964427" y="3971475"/>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5" name="Flèche : droite 4">
            <a:extLst>
              <a:ext uri="{FF2B5EF4-FFF2-40B4-BE49-F238E27FC236}">
                <a16:creationId xmlns:a16="http://schemas.microsoft.com/office/drawing/2014/main" id="{C9B9514A-8E7E-243F-6EDE-1107BD0E6508}"/>
              </a:ext>
            </a:extLst>
          </p:cNvPr>
          <p:cNvSpPr/>
          <p:nvPr/>
        </p:nvSpPr>
        <p:spPr>
          <a:xfrm>
            <a:off x="2964427" y="2307210"/>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roite 9">
            <a:extLst>
              <a:ext uri="{FF2B5EF4-FFF2-40B4-BE49-F238E27FC236}">
                <a16:creationId xmlns:a16="http://schemas.microsoft.com/office/drawing/2014/main" id="{C5119A9F-EAC7-4AF2-2C0C-20641E529804}"/>
              </a:ext>
            </a:extLst>
          </p:cNvPr>
          <p:cNvSpPr/>
          <p:nvPr/>
        </p:nvSpPr>
        <p:spPr>
          <a:xfrm>
            <a:off x="2964427" y="3163401"/>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1" name="Flèche : droite 10">
            <a:extLst>
              <a:ext uri="{FF2B5EF4-FFF2-40B4-BE49-F238E27FC236}">
                <a16:creationId xmlns:a16="http://schemas.microsoft.com/office/drawing/2014/main" id="{B2D0CE84-9252-A614-3381-C4BBDC0D8189}"/>
              </a:ext>
            </a:extLst>
          </p:cNvPr>
          <p:cNvSpPr/>
          <p:nvPr/>
        </p:nvSpPr>
        <p:spPr>
          <a:xfrm>
            <a:off x="2964427" y="4779549"/>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2" name="Flèche : droite 11">
            <a:extLst>
              <a:ext uri="{FF2B5EF4-FFF2-40B4-BE49-F238E27FC236}">
                <a16:creationId xmlns:a16="http://schemas.microsoft.com/office/drawing/2014/main" id="{FC6E2DED-E252-8C21-CD93-3AF5D141CB03}"/>
              </a:ext>
            </a:extLst>
          </p:cNvPr>
          <p:cNvSpPr/>
          <p:nvPr/>
        </p:nvSpPr>
        <p:spPr>
          <a:xfrm>
            <a:off x="2964427" y="5632927"/>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33567632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DBB90-BA43-DC67-E6F9-CBCB32F1C9D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127D4E5-2F0C-EF25-435F-EBC219A53E66}"/>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0CE1823-1A4C-BB3D-0F67-DB8668D0E2FE}"/>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A6B265A4-CA6D-9DC1-7E18-DEFC624CB14A}"/>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8472CB12-AB8E-811B-26A0-78E169B6299E}"/>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0BD3E1F0-435A-8988-6E9B-A1198F4E7CF0}"/>
              </a:ext>
            </a:extLst>
          </p:cNvPr>
          <p:cNvSpPr txBox="1"/>
          <p:nvPr/>
        </p:nvSpPr>
        <p:spPr>
          <a:xfrm>
            <a:off x="1777999" y="2178765"/>
            <a:ext cx="5227920" cy="2285241"/>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de mots contenant les  graphèmes complexes:</a:t>
            </a:r>
            <a:endParaRPr lang="nb-NO" sz="2533" b="1" dirty="0">
              <a:solidFill>
                <a:srgbClr val="E46C0A"/>
              </a:solidFill>
              <a:latin typeface="Dosis" pitchFamily="2" charset="0"/>
            </a:endParaRPr>
          </a:p>
          <a:p>
            <a:pPr algn="ctr" defTabSz="457246">
              <a:lnSpc>
                <a:spcPts val="4608"/>
              </a:lnSpc>
            </a:pPr>
            <a:r>
              <a:rPr lang="fr-FR" sz="2533" b="1" dirty="0">
                <a:solidFill>
                  <a:srgbClr val="FFC000"/>
                </a:solidFill>
                <a:latin typeface="Dosis" pitchFamily="2" charset="0"/>
              </a:rPr>
              <a:t> an – en – </a:t>
            </a:r>
            <a:r>
              <a:rPr lang="fr-FR" sz="2533" b="1" dirty="0" err="1">
                <a:solidFill>
                  <a:srgbClr val="FFC000"/>
                </a:solidFill>
                <a:latin typeface="Dosis" pitchFamily="2" charset="0"/>
              </a:rPr>
              <a:t>am</a:t>
            </a:r>
            <a:r>
              <a:rPr lang="fr-FR" sz="2533" b="1" dirty="0">
                <a:solidFill>
                  <a:srgbClr val="FFC000"/>
                </a:solidFill>
                <a:latin typeface="Dosis" pitchFamily="2" charset="0"/>
              </a:rPr>
              <a:t> – </a:t>
            </a:r>
            <a:r>
              <a:rPr lang="fr-FR" sz="2533" b="1" dirty="0" err="1">
                <a:solidFill>
                  <a:srgbClr val="FFC000"/>
                </a:solidFill>
                <a:latin typeface="Dosis" pitchFamily="2" charset="0"/>
              </a:rPr>
              <a:t>em</a:t>
            </a:r>
            <a:r>
              <a:rPr lang="fr-FR" sz="2533" b="1" dirty="0">
                <a:solidFill>
                  <a:srgbClr val="FFC000"/>
                </a:solidFill>
                <a:latin typeface="Dosis" pitchFamily="2" charset="0"/>
              </a:rPr>
              <a:t> - </a:t>
            </a:r>
            <a:r>
              <a:rPr lang="fr-FR" sz="2533" b="1" dirty="0" err="1">
                <a:solidFill>
                  <a:srgbClr val="FFC000"/>
                </a:solidFill>
                <a:latin typeface="Dosis" pitchFamily="2" charset="0"/>
              </a:rPr>
              <a:t>ian</a:t>
            </a:r>
            <a:r>
              <a:rPr lang="fr-FR" sz="2533" b="1" dirty="0">
                <a:solidFill>
                  <a:srgbClr val="FFC000"/>
                </a:solidFill>
                <a:latin typeface="Dosis" pitchFamily="2" charset="0"/>
              </a:rPr>
              <a:t> </a:t>
            </a:r>
            <a:endParaRPr lang="en-US" sz="2533" b="1" dirty="0">
              <a:solidFill>
                <a:srgbClr val="FFC000"/>
              </a:solidFill>
              <a:latin typeface="Dosis" pitchFamily="2" charset="0"/>
            </a:endParaRPr>
          </a:p>
          <a:p>
            <a:pPr algn="ctr" defTabSz="457246">
              <a:lnSpc>
                <a:spcPts val="4608"/>
              </a:lnSpc>
            </a:pPr>
            <a:endParaRPr lang="en-US" sz="2533" b="1" dirty="0">
              <a:solidFill>
                <a:srgbClr val="E46C0A"/>
              </a:solidFill>
              <a:latin typeface="Dosis" pitchFamily="2" charset="0"/>
            </a:endParaRPr>
          </a:p>
        </p:txBody>
      </p:sp>
    </p:spTree>
    <p:extLst>
      <p:ext uri="{BB962C8B-B14F-4D97-AF65-F5344CB8AC3E}">
        <p14:creationId xmlns:p14="http://schemas.microsoft.com/office/powerpoint/2010/main" val="210651448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4C5CE-B6C8-0ECE-0E9C-1C33BB9DB74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E69E326-390A-282B-AFA4-BEB2BE9768A5}"/>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CFADE82-B54A-D228-06EC-87104CCE317D}"/>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8171E0E-FB37-707B-6917-87DE9D73EA0A}"/>
              </a:ext>
            </a:extLst>
          </p:cNvPr>
          <p:cNvSpPr/>
          <p:nvPr>
            <p:custDataLst>
              <p:tags r:id="rId3"/>
            </p:custDataLst>
          </p:nvPr>
        </p:nvSpPr>
        <p:spPr>
          <a:xfrm>
            <a:off x="185553" y="372623"/>
            <a:ext cx="8776195" cy="630758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6AB59BA-71B7-F8EA-1DA0-FDD71EAF7D0F}"/>
              </a:ext>
            </a:extLst>
          </p:cNvPr>
          <p:cNvSpPr/>
          <p:nvPr>
            <p:custDataLst>
              <p:tags r:id="rId4"/>
            </p:custDataLst>
          </p:nvPr>
        </p:nvSpPr>
        <p:spPr>
          <a:xfrm>
            <a:off x="206438" y="41007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223">
              <a:defRPr/>
            </a:pPr>
            <a:r>
              <a:rPr lang="fr-FR" sz="1400" i="1" dirty="0">
                <a:solidFill>
                  <a:prstClr val="white">
                    <a:lumMod val="65000"/>
                  </a:prstClr>
                </a:solidFill>
              </a:rPr>
              <a:t>L’enseignant pointe les mots en les lisant.</a:t>
            </a:r>
            <a:endParaRPr lang="fr-FR" sz="1400" dirty="0">
              <a:solidFill>
                <a:prstClr val="white"/>
              </a:solidFill>
              <a:latin typeface="Dosis" pitchFamily="2" charset="0"/>
            </a:endParaRPr>
          </a:p>
        </p:txBody>
      </p:sp>
      <p:sp>
        <p:nvSpPr>
          <p:cNvPr id="22" name="Freeform 8">
            <a:extLst>
              <a:ext uri="{FF2B5EF4-FFF2-40B4-BE49-F238E27FC236}">
                <a16:creationId xmlns:a16="http://schemas.microsoft.com/office/drawing/2014/main" id="{5E039B58-07A1-C8FD-8D27-D093224A7131}"/>
              </a:ext>
            </a:extLst>
          </p:cNvPr>
          <p:cNvSpPr/>
          <p:nvPr>
            <p:custDataLst>
              <p:tags r:id="rId5"/>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E08806A4-0F24-8589-1189-F682E76D3E21}"/>
              </a:ext>
            </a:extLst>
          </p:cNvPr>
          <p:cNvSpPr txBox="1"/>
          <p:nvPr>
            <p:custDataLst>
              <p:tags r:id="rId6"/>
            </p:custDataLst>
          </p:nvPr>
        </p:nvSpPr>
        <p:spPr>
          <a:xfrm>
            <a:off x="206438" y="1665477"/>
            <a:ext cx="8718673" cy="3427861"/>
          </a:xfrm>
          <a:prstGeom prst="rect">
            <a:avLst/>
          </a:prstGeom>
          <a:noFill/>
        </p:spPr>
        <p:txBody>
          <a:bodyPr wrap="square" rtlCol="0">
            <a:spAutoFit/>
          </a:bodyPr>
          <a:lstStyle/>
          <a:p>
            <a:pPr defTabSz="685869">
              <a:lnSpc>
                <a:spcPct val="150000"/>
              </a:lnSpc>
              <a:spcAft>
                <a:spcPts val="900"/>
              </a:spcAft>
              <a:defRPr/>
            </a:pPr>
            <a:r>
              <a:rPr lang="fr-FR" sz="3600" b="1" kern="0" spc="320" dirty="0">
                <a:solidFill>
                  <a:srgbClr val="106585"/>
                </a:solidFill>
                <a:latin typeface="Dosis" pitchFamily="2" charset="0"/>
              </a:rPr>
              <a:t>Banque   rendre   ambulance   temps ambiance   triangle  talent  entendre ambre   remplir   janvier  dentifrice</a:t>
            </a:r>
          </a:p>
          <a:p>
            <a:pPr defTabSz="685869">
              <a:lnSpc>
                <a:spcPct val="150000"/>
              </a:lnSpc>
              <a:spcAft>
                <a:spcPts val="900"/>
              </a:spcAft>
              <a:defRPr/>
            </a:pPr>
            <a:r>
              <a:rPr lang="fr-FR" sz="3600" b="1" kern="0" spc="320" dirty="0">
                <a:solidFill>
                  <a:srgbClr val="106585"/>
                </a:solidFill>
                <a:latin typeface="Dosis" pitchFamily="2" charset="0"/>
              </a:rPr>
              <a:t>Pansement   sentir  bambou   tremper</a:t>
            </a:r>
          </a:p>
        </p:txBody>
      </p:sp>
      <p:sp>
        <p:nvSpPr>
          <p:cNvPr id="6" name="ZoneTexte 5">
            <a:extLst>
              <a:ext uri="{FF2B5EF4-FFF2-40B4-BE49-F238E27FC236}">
                <a16:creationId xmlns:a16="http://schemas.microsoft.com/office/drawing/2014/main" id="{1266C96C-C6D5-3E77-A3C7-B868D6EDEB23}"/>
              </a:ext>
            </a:extLst>
          </p:cNvPr>
          <p:cNvSpPr txBox="1"/>
          <p:nvPr>
            <p:custDataLst>
              <p:tags r:id="rId7"/>
            </p:custDataLst>
          </p:nvPr>
        </p:nvSpPr>
        <p:spPr>
          <a:xfrm>
            <a:off x="812684" y="345746"/>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rPr>
              <a:t>Je vais lire des mots. Écouter attentivement. </a:t>
            </a:r>
          </a:p>
        </p:txBody>
      </p:sp>
      <p:graphicFrame>
        <p:nvGraphicFramePr>
          <p:cNvPr id="9" name="Tableau 8">
            <a:extLst>
              <a:ext uri="{FF2B5EF4-FFF2-40B4-BE49-F238E27FC236}">
                <a16:creationId xmlns:a16="http://schemas.microsoft.com/office/drawing/2014/main" id="{B99A9821-ED49-A02E-2511-5C91FA26EBB4}"/>
              </a:ext>
            </a:extLst>
          </p:cNvPr>
          <p:cNvGraphicFramePr>
            <a:graphicFrameLocks noGrp="1"/>
          </p:cNvGraphicFramePr>
          <p:nvPr>
            <p:custDataLst>
              <p:tags r:id="rId8"/>
            </p:custDataLst>
            <p:extLst>
              <p:ext uri="{D42A27DB-BD31-4B8C-83A1-F6EECF244321}">
                <p14:modId xmlns:p14="http://schemas.microsoft.com/office/powerpoint/2010/main" val="74158865"/>
              </p:ext>
            </p:extLst>
          </p:nvPr>
        </p:nvGraphicFramePr>
        <p:xfrm>
          <a:off x="-12980" y="0"/>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68989074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07511-B93F-47FB-6ED2-1C0D77DC379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056427F8-F202-A37B-0067-18C80AA485ED}"/>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E9948D7-9531-28C6-137C-0A668E389166}"/>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376C884-7A04-20C1-B2B7-AA0C8BAA2C2B}"/>
              </a:ext>
            </a:extLst>
          </p:cNvPr>
          <p:cNvSpPr/>
          <p:nvPr>
            <p:custDataLst>
              <p:tags r:id="rId3"/>
            </p:custDataLst>
          </p:nvPr>
        </p:nvSpPr>
        <p:spPr>
          <a:xfrm>
            <a:off x="185553" y="372623"/>
            <a:ext cx="8776195" cy="630758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0B5E7C5-C8E3-0916-DF5B-8AC086DC0A1B}"/>
              </a:ext>
            </a:extLst>
          </p:cNvPr>
          <p:cNvSpPr/>
          <p:nvPr>
            <p:custDataLst>
              <p:tags r:id="rId4"/>
            </p:custDataLst>
          </p:nvPr>
        </p:nvSpPr>
        <p:spPr>
          <a:xfrm>
            <a:off x="206438" y="41007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B81F793-1944-A1B7-8404-6687EAE4899B}"/>
              </a:ext>
            </a:extLst>
          </p:cNvPr>
          <p:cNvSpPr/>
          <p:nvPr>
            <p:custDataLst>
              <p:tags r:id="rId5"/>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38EA4F10-5601-AEC8-D915-716D3344247A}"/>
              </a:ext>
            </a:extLst>
          </p:cNvPr>
          <p:cNvSpPr txBox="1"/>
          <p:nvPr>
            <p:custDataLst>
              <p:tags r:id="rId6"/>
            </p:custDataLst>
          </p:nvPr>
        </p:nvSpPr>
        <p:spPr>
          <a:xfrm>
            <a:off x="206438" y="1665477"/>
            <a:ext cx="8718673" cy="3427861"/>
          </a:xfrm>
          <a:prstGeom prst="rect">
            <a:avLst/>
          </a:prstGeom>
          <a:noFill/>
        </p:spPr>
        <p:txBody>
          <a:bodyPr wrap="square" rtlCol="0">
            <a:spAutoFit/>
          </a:bodyPr>
          <a:lstStyle/>
          <a:p>
            <a:pPr defTabSz="685869">
              <a:lnSpc>
                <a:spcPct val="150000"/>
              </a:lnSpc>
              <a:spcAft>
                <a:spcPts val="900"/>
              </a:spcAft>
              <a:defRPr/>
            </a:pPr>
            <a:r>
              <a:rPr lang="fr-FR" sz="3600" b="1" kern="0" spc="320" dirty="0">
                <a:solidFill>
                  <a:srgbClr val="106585"/>
                </a:solidFill>
                <a:latin typeface="Dosis" pitchFamily="2" charset="0"/>
              </a:rPr>
              <a:t>Banque   rendre   ambulance   temps ambiance  triangle  talent  entendre ambre   remplir   janvier  dentifrice</a:t>
            </a:r>
          </a:p>
          <a:p>
            <a:pPr defTabSz="685869">
              <a:lnSpc>
                <a:spcPct val="150000"/>
              </a:lnSpc>
              <a:spcAft>
                <a:spcPts val="900"/>
              </a:spcAft>
              <a:defRPr/>
            </a:pPr>
            <a:r>
              <a:rPr lang="fr-FR" sz="3600" b="1" kern="0" spc="320" dirty="0">
                <a:solidFill>
                  <a:srgbClr val="106585"/>
                </a:solidFill>
                <a:latin typeface="Dosis" pitchFamily="2" charset="0"/>
              </a:rPr>
              <a:t>pansement  sentir  bambou  tremper</a:t>
            </a:r>
          </a:p>
        </p:txBody>
      </p:sp>
      <p:sp>
        <p:nvSpPr>
          <p:cNvPr id="6" name="ZoneTexte 5">
            <a:extLst>
              <a:ext uri="{FF2B5EF4-FFF2-40B4-BE49-F238E27FC236}">
                <a16:creationId xmlns:a16="http://schemas.microsoft.com/office/drawing/2014/main" id="{CA0D7A58-905E-4C5E-B3DC-1594034B25DE}"/>
              </a:ext>
            </a:extLst>
          </p:cNvPr>
          <p:cNvSpPr txBox="1"/>
          <p:nvPr>
            <p:custDataLst>
              <p:tags r:id="rId7"/>
            </p:custDataLst>
          </p:nvPr>
        </p:nvSpPr>
        <p:spPr>
          <a:xfrm>
            <a:off x="812684" y="345746"/>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p:txBody>
      </p:sp>
      <p:sp>
        <p:nvSpPr>
          <p:cNvPr id="7" name="ZoneTexte 6">
            <a:extLst>
              <a:ext uri="{FF2B5EF4-FFF2-40B4-BE49-F238E27FC236}">
                <a16:creationId xmlns:a16="http://schemas.microsoft.com/office/drawing/2014/main" id="{585D6A04-3A45-51EA-00E9-A792B0933480}"/>
              </a:ext>
            </a:extLst>
          </p:cNvPr>
          <p:cNvSpPr txBox="1"/>
          <p:nvPr>
            <p:custDataLst>
              <p:tags r:id="rId8"/>
            </p:custDataLst>
          </p:nvPr>
        </p:nvSpPr>
        <p:spPr>
          <a:xfrm>
            <a:off x="674177" y="627692"/>
            <a:ext cx="7686264" cy="307777"/>
          </a:xfrm>
          <a:prstGeom prst="rect">
            <a:avLst/>
          </a:prstGeom>
          <a:noFill/>
        </p:spPr>
        <p:txBody>
          <a:bodyPr wrap="square" rtlCol="0">
            <a:spAutoFit/>
          </a:bodyPr>
          <a:lstStyle/>
          <a:p>
            <a:pPr defTabSz="685818">
              <a:defRPr/>
            </a:pPr>
            <a:r>
              <a:rPr lang="fr-FR" sz="1400" i="1" dirty="0">
                <a:solidFill>
                  <a:prstClr val="white">
                    <a:lumMod val="65000"/>
                  </a:prstClr>
                </a:solidFill>
              </a:rPr>
              <a:t>L’enseignant désigne des élèves chacun lit une ligne</a:t>
            </a:r>
          </a:p>
        </p:txBody>
      </p:sp>
      <p:graphicFrame>
        <p:nvGraphicFramePr>
          <p:cNvPr id="9" name="Tableau 8">
            <a:extLst>
              <a:ext uri="{FF2B5EF4-FFF2-40B4-BE49-F238E27FC236}">
                <a16:creationId xmlns:a16="http://schemas.microsoft.com/office/drawing/2014/main" id="{E1DD3840-AFC7-5D3A-8960-A2AEF3A86C92}"/>
              </a:ext>
            </a:extLst>
          </p:cNvPr>
          <p:cNvGraphicFramePr>
            <a:graphicFrameLocks noGrp="1"/>
          </p:cNvGraphicFramePr>
          <p:nvPr>
            <p:custDataLst>
              <p:tags r:id="rId9"/>
            </p:custDataLst>
          </p:nvPr>
        </p:nvGraphicFramePr>
        <p:xfrm>
          <a:off x="-12980" y="0"/>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31EECEB6-B97D-94DC-E549-4FDC738D890E}"/>
              </a:ext>
            </a:extLst>
          </p:cNvPr>
          <p:cNvPicPr>
            <a:picLocks noChangeAspect="1"/>
          </p:cNvPicPr>
          <p:nvPr>
            <p:custDataLst>
              <p:tags r:id="rId10"/>
            </p:custDataLst>
          </p:nvPr>
        </p:nvPicPr>
        <p:blipFill>
          <a:blip r:embed="rId14"/>
          <a:stretch>
            <a:fillRect/>
          </a:stretch>
        </p:blipFill>
        <p:spPr>
          <a:xfrm>
            <a:off x="7665935" y="372622"/>
            <a:ext cx="1232811" cy="761784"/>
          </a:xfrm>
          <a:prstGeom prst="roundRect">
            <a:avLst>
              <a:gd name="adj" fmla="val 31362"/>
            </a:avLst>
          </a:prstGeom>
        </p:spPr>
      </p:pic>
    </p:spTree>
    <p:extLst>
      <p:ext uri="{BB962C8B-B14F-4D97-AF65-F5344CB8AC3E}">
        <p14:creationId xmlns:p14="http://schemas.microsoft.com/office/powerpoint/2010/main" val="4276472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F8C7E-5B97-B2C8-74F7-58638EA5CE0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FD0DC7A-5D9A-7BC5-215C-ABBCE438025F}"/>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47511197-0E9E-6060-BE82-733DA91DD366}"/>
              </a:ext>
            </a:extLst>
          </p:cNvPr>
          <p:cNvSpPr txBox="1"/>
          <p:nvPr/>
        </p:nvSpPr>
        <p:spPr>
          <a:xfrm>
            <a:off x="716226" y="982715"/>
            <a:ext cx="7711551" cy="820096"/>
          </a:xfrm>
          <a:prstGeom prst="rect">
            <a:avLst/>
          </a:prstGeom>
        </p:spPr>
        <p:txBody>
          <a:bodyPr lIns="0" tIns="0" rIns="0" bIns="0" rtlCol="0" anchor="t">
            <a:spAutoFit/>
          </a:bodyPr>
          <a:lstStyle/>
          <a:p>
            <a:pPr algn="ctr" defTabSz="457246">
              <a:lnSpc>
                <a:spcPts val="7400"/>
              </a:lnSpc>
              <a:defRPr/>
            </a:pPr>
            <a:r>
              <a:rPr lang="en-US" sz="3200" dirty="0">
                <a:solidFill>
                  <a:srgbClr val="215968"/>
                </a:solidFill>
                <a:latin typeface="Carelia"/>
              </a:rPr>
              <a:t>Mots-</a:t>
            </a:r>
            <a:r>
              <a:rPr lang="en-US" sz="3200" dirty="0" err="1">
                <a:solidFill>
                  <a:srgbClr val="215968"/>
                </a:solidFill>
                <a:latin typeface="Carelia"/>
              </a:rPr>
              <a:t>outils</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2BB488F3-142C-DDAA-2F72-7ACE7C71B6AE}"/>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EE8BE77-37C6-2663-2971-BB3BA26315A3}"/>
              </a:ext>
            </a:extLst>
          </p:cNvPr>
          <p:cNvSpPr/>
          <p:nvPr/>
        </p:nvSpPr>
        <p:spPr>
          <a:xfrm>
            <a:off x="-98323" y="2451856"/>
            <a:ext cx="8829368" cy="2818234"/>
          </a:xfrm>
          <a:prstGeom prst="cloud">
            <a:avLst/>
          </a:prstGeom>
          <a:ln>
            <a:solidFill>
              <a:schemeClr val="accent3">
                <a:lumMod val="75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srgbClr val="9BBB59">
                  <a:lumMod val="75000"/>
                </a:srgbClr>
              </a:solidFill>
              <a:latin typeface="Calibri"/>
            </a:endParaRPr>
          </a:p>
        </p:txBody>
      </p:sp>
      <p:sp>
        <p:nvSpPr>
          <p:cNvPr id="15" name="TextBox 7">
            <a:extLst>
              <a:ext uri="{FF2B5EF4-FFF2-40B4-BE49-F238E27FC236}">
                <a16:creationId xmlns:a16="http://schemas.microsoft.com/office/drawing/2014/main" id="{41C260CB-6ACE-272B-DAB0-41A6D5A8365D}"/>
              </a:ext>
            </a:extLst>
          </p:cNvPr>
          <p:cNvSpPr txBox="1"/>
          <p:nvPr/>
        </p:nvSpPr>
        <p:spPr>
          <a:xfrm>
            <a:off x="926403" y="3429000"/>
            <a:ext cx="7118555" cy="546303"/>
          </a:xfrm>
          <a:prstGeom prst="rect">
            <a:avLst/>
          </a:prstGeom>
        </p:spPr>
        <p:txBody>
          <a:bodyPr wrap="square" lIns="0" tIns="0" rIns="0" bIns="0" rtlCol="0" anchor="t">
            <a:spAutoFit/>
          </a:bodyPr>
          <a:lstStyle/>
          <a:p>
            <a:pPr algn="ctr" defTabSz="457246">
              <a:lnSpc>
                <a:spcPts val="4608"/>
              </a:lnSpc>
              <a:defRPr/>
            </a:pPr>
            <a:r>
              <a:rPr lang="fr-FR" sz="3600" b="1" dirty="0">
                <a:solidFill>
                  <a:srgbClr val="9BBB59">
                    <a:lumMod val="75000"/>
                  </a:srgbClr>
                </a:solidFill>
                <a:latin typeface="Dosis" pitchFamily="2" charset="0"/>
              </a:rPr>
              <a:t>Cet/cette – je – tu - lundi</a:t>
            </a:r>
            <a:endParaRPr lang="en-US" sz="3600" dirty="0">
              <a:solidFill>
                <a:srgbClr val="9BBB59">
                  <a:lumMod val="75000"/>
                </a:srgbClr>
              </a:solidFill>
              <a:latin typeface="Dosis" pitchFamily="2" charset="0"/>
            </a:endParaRPr>
          </a:p>
        </p:txBody>
      </p:sp>
    </p:spTree>
    <p:extLst>
      <p:ext uri="{BB962C8B-B14F-4D97-AF65-F5344CB8AC3E}">
        <p14:creationId xmlns:p14="http://schemas.microsoft.com/office/powerpoint/2010/main" val="231976469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A0B33-8B55-3A47-9270-F87228A9CE1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C816518-568C-2DBE-0384-97DBA491F39C}"/>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D188146-A0C0-9F18-5C04-FD82A768924C}"/>
              </a:ext>
            </a:extLst>
          </p:cNvPr>
          <p:cNvSpPr/>
          <p:nvPr/>
        </p:nvSpPr>
        <p:spPr>
          <a:xfrm>
            <a:off x="183904" y="228600"/>
            <a:ext cx="8776195" cy="6350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4400" b="1" dirty="0">
                <a:solidFill>
                  <a:srgbClr val="106585"/>
                </a:solidFill>
                <a:latin typeface="Dosis" pitchFamily="2" charset="0"/>
              </a:rPr>
              <a:t>               </a:t>
            </a:r>
            <a:r>
              <a:rPr lang="fr-FR" sz="4400" b="1" dirty="0">
                <a:solidFill>
                  <a:srgbClr val="106585"/>
                </a:solidFill>
                <a:latin typeface="Dosis" pitchFamily="2" charset="0"/>
              </a:rPr>
              <a:t>cet/cette – je – tu -lundi</a:t>
            </a:r>
            <a:endParaRPr lang="en-US" sz="4400" dirty="0">
              <a:solidFill>
                <a:srgbClr val="106585"/>
              </a:solidFill>
              <a:latin typeface="Dosis" pitchFamily="2" charset="0"/>
            </a:endParaRPr>
          </a:p>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21F3269C-C631-3BC6-41AC-3F8EC96039F1}"/>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B2166E5-FDD7-1DA8-DFBB-FF0A9622128A}"/>
              </a:ext>
            </a:extLst>
          </p:cNvPr>
          <p:cNvSpPr txBox="1"/>
          <p:nvPr/>
        </p:nvSpPr>
        <p:spPr>
          <a:xfrm>
            <a:off x="1222407" y="431801"/>
            <a:ext cx="6324600" cy="327975"/>
          </a:xfrm>
          <a:prstGeom prst="rect">
            <a:avLst/>
          </a:prstGeom>
          <a:noFill/>
        </p:spPr>
        <p:txBody>
          <a:bodyPr wrap="square">
            <a:spAutoFit/>
          </a:bodyPr>
          <a:lstStyle/>
          <a:p>
            <a:pPr marL="0" lvl="1" defTabSz="457246">
              <a:lnSpc>
                <a:spcPts val="2011"/>
              </a:lnSpc>
              <a:spcBef>
                <a:spcPct val="0"/>
              </a:spcBef>
            </a:pPr>
            <a:r>
              <a:rPr lang="en-US" sz="1500" b="1" dirty="0">
                <a:solidFill>
                  <a:prstClr val="white">
                    <a:lumMod val="65000"/>
                  </a:prstClr>
                </a:solidFill>
                <a:latin typeface="Dosis" pitchFamily="2" charset="0"/>
              </a:rPr>
              <a:t>Nous </a:t>
            </a:r>
            <a:r>
              <a:rPr lang="fr-FR" sz="1500" b="1" dirty="0">
                <a:solidFill>
                  <a:prstClr val="white">
                    <a:lumMod val="65000"/>
                  </a:prstClr>
                </a:solidFill>
                <a:latin typeface="Dosis" pitchFamily="2" charset="0"/>
              </a:rPr>
              <a:t>allons apprendre de nouveaux mots outils.</a:t>
            </a:r>
          </a:p>
        </p:txBody>
      </p:sp>
      <p:sp>
        <p:nvSpPr>
          <p:cNvPr id="22" name="Freeform 8">
            <a:extLst>
              <a:ext uri="{FF2B5EF4-FFF2-40B4-BE49-F238E27FC236}">
                <a16:creationId xmlns:a16="http://schemas.microsoft.com/office/drawing/2014/main" id="{C4D17086-22E9-B0B4-97B3-E2CB5FE2F03D}"/>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sp>
        <p:nvSpPr>
          <p:cNvPr id="5" name="Bulle narrative : rectangle à coins arrondis 4">
            <a:extLst>
              <a:ext uri="{FF2B5EF4-FFF2-40B4-BE49-F238E27FC236}">
                <a16:creationId xmlns:a16="http://schemas.microsoft.com/office/drawing/2014/main" id="{9A317F1C-5BBE-3DC2-BDEB-5F9749923D70}"/>
              </a:ext>
            </a:extLst>
          </p:cNvPr>
          <p:cNvSpPr/>
          <p:nvPr/>
        </p:nvSpPr>
        <p:spPr>
          <a:xfrm>
            <a:off x="2579021" y="2133911"/>
            <a:ext cx="5867400" cy="281304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CA05092D-B43D-E281-7246-12D80600E1AB}"/>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382522" y="2506932"/>
            <a:ext cx="3224279" cy="3792269"/>
          </a:xfrm>
          <a:prstGeom prst="rect">
            <a:avLst/>
          </a:prstGeom>
        </p:spPr>
      </p:pic>
      <p:graphicFrame>
        <p:nvGraphicFramePr>
          <p:cNvPr id="2" name="Tableau 1">
            <a:extLst>
              <a:ext uri="{FF2B5EF4-FFF2-40B4-BE49-F238E27FC236}">
                <a16:creationId xmlns:a16="http://schemas.microsoft.com/office/drawing/2014/main" id="{0E88556B-AFBD-CEFF-1915-E9982F209586}"/>
              </a:ext>
            </a:extLst>
          </p:cNvPr>
          <p:cNvGraphicFramePr>
            <a:graphicFrameLocks noGrp="1"/>
          </p:cNvGraphicFramePr>
          <p:nvPr>
            <p:custDataLst>
              <p:tags r:id="rId1"/>
            </p:custDataLst>
            <p:extLst>
              <p:ext uri="{D42A27DB-BD31-4B8C-83A1-F6EECF244321}">
                <p14:modId xmlns:p14="http://schemas.microsoft.com/office/powerpoint/2010/main" val="4084322404"/>
              </p:ext>
            </p:extLst>
          </p:nvPr>
        </p:nvGraphicFramePr>
        <p:xfrm>
          <a:off x="757866" y="0"/>
          <a:ext cx="8154485" cy="694174"/>
        </p:xfrm>
        <a:graphic>
          <a:graphicData uri="http://schemas.openxmlformats.org/drawingml/2006/table">
            <a:tbl>
              <a:tblPr firstRow="1" bandRow="1">
                <a:tableStyleId>{5C22544A-7EE6-4342-B048-85BDC9FD1C3A}</a:tableStyleId>
              </a:tblPr>
              <a:tblGrid>
                <a:gridCol w="713105">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694174">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2">
                              <a:lumMod val="75000"/>
                            </a:schemeClr>
                          </a:solidFill>
                          <a:latin typeface="Dosis" pitchFamily="2" charset="0"/>
                        </a:rPr>
                        <a:t>2. </a:t>
                      </a:r>
                      <a:r>
                        <a:rPr lang="fr-FR" sz="1300" b="1" kern="1200" dirty="0">
                          <a:solidFill>
                            <a:schemeClr val="bg2">
                              <a:lumMod val="75000"/>
                            </a:schemeClr>
                          </a:solidFill>
                          <a:latin typeface="Dosis" pitchFamily="2" charset="0"/>
                          <a:ea typeface="+mn-ea"/>
                          <a:cs typeface="+mn-cs"/>
                        </a:rPr>
                        <a:t>Vocabulaire</a:t>
                      </a:r>
                      <a:endParaRPr lang="fr-FR" sz="1300" b="1"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42856543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DEF46-D603-AE52-04C6-87DB4745709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B441DE6-2E5B-1339-857F-FBE62722CA2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8A01BA4-543D-7906-EA9F-138C72F35BCB}"/>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79DD503-BE7B-767C-C534-7E996719A90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4211918-1449-307F-ECA2-657644E97DF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A99BCA54-D490-C063-0666-1D9A3D73B904}"/>
              </a:ext>
            </a:extLst>
          </p:cNvPr>
          <p:cNvSpPr txBox="1"/>
          <p:nvPr/>
        </p:nvSpPr>
        <p:spPr>
          <a:xfrm>
            <a:off x="1473201" y="2310745"/>
            <a:ext cx="6341189" cy="1569660"/>
          </a:xfrm>
          <a:prstGeom prst="rect">
            <a:avLst/>
          </a:prstGeom>
          <a:noFill/>
        </p:spPr>
        <p:txBody>
          <a:bodyPr wrap="square" rtlCol="0">
            <a:spAutoFit/>
          </a:bodyPr>
          <a:lstStyle/>
          <a:p>
            <a:pPr algn="ctr" defTabSz="685869">
              <a:defRPr/>
            </a:pPr>
            <a:r>
              <a:rPr lang="fr-FR" sz="9600" b="1" kern="0" spc="320" dirty="0">
                <a:solidFill>
                  <a:srgbClr val="4BACC6">
                    <a:lumMod val="75000"/>
                  </a:srgbClr>
                </a:solidFill>
                <a:latin typeface="Dosis" pitchFamily="2" charset="0"/>
              </a:rPr>
              <a:t>cet</a:t>
            </a:r>
            <a:endParaRPr lang="fr-FR" sz="9600" kern="0" spc="320" dirty="0">
              <a:solidFill>
                <a:srgbClr val="4BACC6">
                  <a:lumMod val="75000"/>
                </a:srgbClr>
              </a:solidFill>
              <a:latin typeface="Dosis" pitchFamily="2" charset="0"/>
            </a:endParaRPr>
          </a:p>
        </p:txBody>
      </p:sp>
      <p:graphicFrame>
        <p:nvGraphicFramePr>
          <p:cNvPr id="7" name="Tableau 6">
            <a:extLst>
              <a:ext uri="{FF2B5EF4-FFF2-40B4-BE49-F238E27FC236}">
                <a16:creationId xmlns:a16="http://schemas.microsoft.com/office/drawing/2014/main" id="{37293D3F-43F0-2AFB-3271-CD307042024B}"/>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C5B6A438-661E-FC43-D131-D837125BD4DF}"/>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cet» Lisons ensemble:    « cet»   </a:t>
            </a:r>
          </a:p>
        </p:txBody>
      </p:sp>
    </p:spTree>
    <p:extLst>
      <p:ext uri="{BB962C8B-B14F-4D97-AF65-F5344CB8AC3E}">
        <p14:creationId xmlns:p14="http://schemas.microsoft.com/office/powerpoint/2010/main" val="76357286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3EC75-DF1E-19FF-6795-C3E0D9EE6FB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A714CED-1365-4E00-D8B6-BB95FC2DD95C}"/>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91E6991F-B2BD-DB2F-EAA7-336791D22BF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09E99F-9636-496D-AC69-76C079E78902}"/>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DA87856-9076-243C-2019-0D0842D4B658}"/>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7E3B9A8C-41FD-0C94-D89D-1A6043A0507F}"/>
              </a:ext>
            </a:extLst>
          </p:cNvPr>
          <p:cNvSpPr txBox="1"/>
          <p:nvPr/>
        </p:nvSpPr>
        <p:spPr>
          <a:xfrm>
            <a:off x="1473201" y="2310745"/>
            <a:ext cx="6341189" cy="1569660"/>
          </a:xfrm>
          <a:prstGeom prst="rect">
            <a:avLst/>
          </a:prstGeom>
          <a:noFill/>
        </p:spPr>
        <p:txBody>
          <a:bodyPr wrap="square" rtlCol="0">
            <a:spAutoFit/>
          </a:bodyPr>
          <a:lstStyle/>
          <a:p>
            <a:pPr algn="ctr" defTabSz="685869">
              <a:defRPr/>
            </a:pPr>
            <a:r>
              <a:rPr lang="fr-FR" sz="9600" b="1" kern="0" spc="320" dirty="0">
                <a:solidFill>
                  <a:srgbClr val="4BACC6">
                    <a:lumMod val="75000"/>
                  </a:srgbClr>
                </a:solidFill>
                <a:latin typeface="Dosis" pitchFamily="2" charset="0"/>
              </a:rPr>
              <a:t>cette</a:t>
            </a:r>
            <a:endParaRPr lang="fr-FR" sz="9600" kern="0" spc="320" dirty="0">
              <a:solidFill>
                <a:srgbClr val="4BACC6">
                  <a:lumMod val="75000"/>
                </a:srgbClr>
              </a:solidFill>
              <a:latin typeface="Dosis" pitchFamily="2" charset="0"/>
            </a:endParaRPr>
          </a:p>
        </p:txBody>
      </p:sp>
      <p:graphicFrame>
        <p:nvGraphicFramePr>
          <p:cNvPr id="7" name="Tableau 6">
            <a:extLst>
              <a:ext uri="{FF2B5EF4-FFF2-40B4-BE49-F238E27FC236}">
                <a16:creationId xmlns:a16="http://schemas.microsoft.com/office/drawing/2014/main" id="{AFACC80F-2778-FFA6-12E3-4C2681D990B4}"/>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E1D2F3BC-20A9-D399-CC54-DB5875AB1E51}"/>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cette » Lisons ensemble:    « cette»   </a:t>
            </a:r>
          </a:p>
        </p:txBody>
      </p:sp>
    </p:spTree>
    <p:extLst>
      <p:ext uri="{BB962C8B-B14F-4D97-AF65-F5344CB8AC3E}">
        <p14:creationId xmlns:p14="http://schemas.microsoft.com/office/powerpoint/2010/main" val="347485702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32AA1-7E81-B37C-8285-F986E50FCFD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5969DF2-5194-06C4-11A9-FE23745EA913}"/>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9092295-8EEF-392F-B125-3968FFF65DBC}"/>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7EB30090-AA38-F1E5-2021-AED735C3B43F}"/>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14650F5-2E81-2723-06E6-BCF191E23150}"/>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4D7B00DA-F597-50A7-741F-3FEDDAA461A4}"/>
              </a:ext>
            </a:extLst>
          </p:cNvPr>
          <p:cNvSpPr txBox="1"/>
          <p:nvPr/>
        </p:nvSpPr>
        <p:spPr>
          <a:xfrm>
            <a:off x="1473201" y="2310746"/>
            <a:ext cx="6341189" cy="1149097"/>
          </a:xfrm>
          <a:prstGeom prst="rect">
            <a:avLst/>
          </a:prstGeom>
          <a:noFill/>
        </p:spPr>
        <p:txBody>
          <a:bodyPr wrap="square" rtlCol="0">
            <a:spAutoFit/>
          </a:bodyPr>
          <a:lstStyle/>
          <a:p>
            <a:pPr algn="ctr" defTabSz="685869">
              <a:defRPr/>
            </a:pPr>
            <a:r>
              <a:rPr lang="fr-FR" sz="6867" b="1" kern="0" spc="320" dirty="0">
                <a:solidFill>
                  <a:srgbClr val="4BACC6">
                    <a:lumMod val="75000"/>
                  </a:srgbClr>
                </a:solidFill>
                <a:latin typeface="Dosis" pitchFamily="2" charset="0"/>
              </a:rPr>
              <a:t>je</a:t>
            </a:r>
            <a:endParaRPr lang="fr-FR" sz="6867" kern="0" spc="320" dirty="0">
              <a:solidFill>
                <a:srgbClr val="4BACC6">
                  <a:lumMod val="75000"/>
                </a:srgbClr>
              </a:solidFill>
              <a:latin typeface="Dosis" pitchFamily="2" charset="0"/>
            </a:endParaRPr>
          </a:p>
        </p:txBody>
      </p:sp>
      <p:graphicFrame>
        <p:nvGraphicFramePr>
          <p:cNvPr id="7" name="Tableau 6">
            <a:extLst>
              <a:ext uri="{FF2B5EF4-FFF2-40B4-BE49-F238E27FC236}">
                <a16:creationId xmlns:a16="http://schemas.microsoft.com/office/drawing/2014/main" id="{1E663EA9-594D-1D24-D7AF-BB693DB012FB}"/>
              </a:ext>
            </a:extLst>
          </p:cNvPr>
          <p:cNvGraphicFramePr>
            <a:graphicFrameLocks noGrp="1"/>
          </p:cNvGraphicFramePr>
          <p:nvPr>
            <p:custDataLst>
              <p:tags r:id="rId1"/>
            </p:custDataLst>
            <p:extLst>
              <p:ext uri="{D42A27DB-BD31-4B8C-83A1-F6EECF244321}">
                <p14:modId xmlns:p14="http://schemas.microsoft.com/office/powerpoint/2010/main" val="4094674132"/>
              </p:ext>
            </p:extLst>
          </p:nvPr>
        </p:nvGraphicFramePr>
        <p:xfrm>
          <a:off x="-28533" y="-28609"/>
          <a:ext cx="8929656" cy="64008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 é</a:t>
                      </a:r>
                      <a:r>
                        <a:rPr lang="fr-FR" sz="1200" dirty="0">
                          <a:solidFill>
                            <a:schemeClr val="bg1">
                              <a:lumMod val="75000"/>
                            </a:schemeClr>
                          </a:solidFill>
                          <a:latin typeface="Dosis" pitchFamily="2" charset="0"/>
                        </a:rPr>
                        <a:t>criture</a:t>
                      </a:r>
                    </a:p>
                    <a:p>
                      <a:pPr marL="0" marR="0" lvl="0" indent="0" algn="ctr" defTabSz="685783" rtl="0" eaLnBrk="1" fontAlgn="auto" latinLnBrk="0" hangingPunct="1">
                        <a:lnSpc>
                          <a:spcPct val="100000"/>
                        </a:lnSpc>
                        <a:spcBef>
                          <a:spcPts val="0"/>
                        </a:spcBef>
                        <a:spcAft>
                          <a:spcPts val="0"/>
                        </a:spcAft>
                        <a:buClrTx/>
                        <a:buSzTx/>
                        <a:buFontTx/>
                        <a:buNone/>
                        <a:tabLst/>
                        <a:defRPr/>
                      </a:pP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457212"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5.Pratique autonome6.Jeu</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8" name="ZoneTexte 7">
            <a:extLst>
              <a:ext uri="{FF2B5EF4-FFF2-40B4-BE49-F238E27FC236}">
                <a16:creationId xmlns:a16="http://schemas.microsoft.com/office/drawing/2014/main" id="{CA92460F-E12A-6B4D-2C34-260258E2ED71}"/>
              </a:ext>
            </a:extLst>
          </p:cNvPr>
          <p:cNvSpPr txBox="1"/>
          <p:nvPr/>
        </p:nvSpPr>
        <p:spPr>
          <a:xfrm>
            <a:off x="952500" y="330200"/>
            <a:ext cx="6096000" cy="328360"/>
          </a:xfrm>
          <a:prstGeom prst="rect">
            <a:avLst/>
          </a:prstGeom>
          <a:noFill/>
        </p:spPr>
        <p:txBody>
          <a:bodyPr wrap="square">
            <a:spAutoFit/>
          </a:bodyPr>
          <a:lstStyle/>
          <a:p>
            <a:pPr marL="0" lvl="1" defTabSz="457246">
              <a:lnSpc>
                <a:spcPts val="2011"/>
              </a:lnSpc>
              <a:spcBef>
                <a:spcPct val="0"/>
              </a:spcBef>
              <a:defRPr/>
            </a:pPr>
            <a:r>
              <a:rPr lang="ar-MA" sz="1500" b="1" dirty="0">
                <a:solidFill>
                  <a:prstClr val="white">
                    <a:lumMod val="65000"/>
                  </a:prstClr>
                </a:solidFill>
                <a:latin typeface="Dosis" pitchFamily="2" charset="0"/>
                <a:cs typeface="Arial" panose="020B0604020202020204" pitchFamily="34" charset="0"/>
              </a:rPr>
              <a:t> </a:t>
            </a:r>
            <a:r>
              <a:rPr lang="en-US" sz="1500" b="1" dirty="0">
                <a:solidFill>
                  <a:prstClr val="white">
                    <a:lumMod val="65000"/>
                  </a:prstClr>
                </a:solidFill>
                <a:latin typeface="Dosis" pitchFamily="2" charset="0"/>
              </a:rPr>
              <a:t>“je ”.  Lisons ensemble: “je”. </a:t>
            </a: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4194156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BAEE6DD-16E4-CE75-DB1F-DC9C60DD79BC}"/>
              </a:ext>
            </a:extLst>
          </p:cNvPr>
          <p:cNvSpPr/>
          <p:nvPr/>
        </p:nvSpPr>
        <p:spPr>
          <a:xfrm>
            <a:off x="166006" y="270734"/>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B5FDAA7-1FB0-58C4-C153-BEF09720A2E7}"/>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EDDC6B7-CAD5-F3E6-5F1E-CF33FA3A5217}"/>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sp>
        <p:nvSpPr>
          <p:cNvPr id="27" name="ZoneTexte 26">
            <a:extLst>
              <a:ext uri="{FF2B5EF4-FFF2-40B4-BE49-F238E27FC236}">
                <a16:creationId xmlns:a16="http://schemas.microsoft.com/office/drawing/2014/main" id="{A6C96612-8ADA-2516-5D6E-90142027279A}"/>
              </a:ext>
            </a:extLst>
          </p:cNvPr>
          <p:cNvSpPr txBox="1"/>
          <p:nvPr/>
        </p:nvSpPr>
        <p:spPr>
          <a:xfrm>
            <a:off x="956960" y="403733"/>
            <a:ext cx="6620778" cy="323165"/>
          </a:xfrm>
          <a:prstGeom prst="rect">
            <a:avLst/>
          </a:prstGeom>
          <a:noFill/>
        </p:spPr>
        <p:txBody>
          <a:bodyPr wrap="square" rtlCol="0">
            <a:spAutoFit/>
          </a:bodyPr>
          <a:lstStyle/>
          <a:p>
            <a:pPr defTabSz="457246"/>
            <a:r>
              <a:rPr lang="fr-FR" sz="1500" b="1" dirty="0">
                <a:solidFill>
                  <a:prstClr val="white">
                    <a:lumMod val="65000"/>
                  </a:prstClr>
                </a:solidFill>
                <a:latin typeface="Dosis" pitchFamily="2" charset="0"/>
              </a:rPr>
              <a:t>Bonjour. Prenez vos ardoises, vos cahiers et vos  livrets de français</a:t>
            </a:r>
          </a:p>
        </p:txBody>
      </p:sp>
      <p:pic>
        <p:nvPicPr>
          <p:cNvPr id="3" name="Image 2">
            <a:extLst>
              <a:ext uri="{FF2B5EF4-FFF2-40B4-BE49-F238E27FC236}">
                <a16:creationId xmlns:a16="http://schemas.microsoft.com/office/drawing/2014/main" id="{B4120C3E-68FC-9D86-45DB-1E5CCE50FB26}"/>
              </a:ext>
            </a:extLst>
          </p:cNvPr>
          <p:cNvPicPr>
            <a:picLocks noChangeAspect="1"/>
          </p:cNvPicPr>
          <p:nvPr>
            <p:custDataLst>
              <p:tags r:id="rId1"/>
            </p:custDataLst>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187042" y="228601"/>
            <a:ext cx="715315" cy="661641"/>
          </a:xfrm>
          <a:prstGeom prst="rect">
            <a:avLst/>
          </a:prstGeom>
          <a:ln w="19050">
            <a:noFill/>
          </a:ln>
          <a:effectLst>
            <a:outerShdw blurRad="50800" dist="38100" dir="2700000" algn="tl" rotWithShape="0">
              <a:prstClr val="black">
                <a:alpha val="40000"/>
              </a:prstClr>
            </a:outerShdw>
          </a:effectLst>
        </p:spPr>
      </p:pic>
      <p:graphicFrame>
        <p:nvGraphicFramePr>
          <p:cNvPr id="4" name="Tableau 3">
            <a:extLst>
              <a:ext uri="{FF2B5EF4-FFF2-40B4-BE49-F238E27FC236}">
                <a16:creationId xmlns:a16="http://schemas.microsoft.com/office/drawing/2014/main" id="{599453E7-251A-BC6E-C893-7F62C469B4F4}"/>
              </a:ext>
            </a:extLst>
          </p:cNvPr>
          <p:cNvGraphicFramePr>
            <a:graphicFrameLocks noGrp="1"/>
          </p:cNvGraphicFramePr>
          <p:nvPr>
            <p:custDataLst>
              <p:tags r:id="rId2"/>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pSp>
        <p:nvGrpSpPr>
          <p:cNvPr id="6" name="Groupe 5">
            <a:extLst>
              <a:ext uri="{FF2B5EF4-FFF2-40B4-BE49-F238E27FC236}">
                <a16:creationId xmlns:a16="http://schemas.microsoft.com/office/drawing/2014/main" id="{0DAF0AEC-052F-4F93-FBE4-C332B54EE3E0}"/>
              </a:ext>
            </a:extLst>
          </p:cNvPr>
          <p:cNvGrpSpPr/>
          <p:nvPr>
            <p:custDataLst>
              <p:tags r:id="rId3"/>
            </p:custDataLst>
          </p:nvPr>
        </p:nvGrpSpPr>
        <p:grpSpPr>
          <a:xfrm>
            <a:off x="1544762" y="4506249"/>
            <a:ext cx="1186377" cy="359073"/>
            <a:chOff x="5802255" y="5807067"/>
            <a:chExt cx="1186377" cy="359073"/>
          </a:xfrm>
        </p:grpSpPr>
        <p:sp>
          <p:nvSpPr>
            <p:cNvPr id="7" name="Rectangle : coins arrondis 6">
              <a:extLst>
                <a:ext uri="{FF2B5EF4-FFF2-40B4-BE49-F238E27FC236}">
                  <a16:creationId xmlns:a16="http://schemas.microsoft.com/office/drawing/2014/main" id="{E65218BD-E72C-9EEE-C6EA-BBEBD92B7569}"/>
                </a:ext>
              </a:extLst>
            </p:cNvPr>
            <p:cNvSpPr/>
            <p:nvPr>
              <p:custDataLst>
                <p:tags r:id="rId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9" name="ZoneTexte 8">
              <a:extLst>
                <a:ext uri="{FF2B5EF4-FFF2-40B4-BE49-F238E27FC236}">
                  <a16:creationId xmlns:a16="http://schemas.microsoft.com/office/drawing/2014/main" id="{8E34D70E-3ABF-F3D9-39DE-9A3C7D3A47E4}"/>
                </a:ext>
              </a:extLst>
            </p:cNvPr>
            <p:cNvSpPr txBox="1"/>
            <p:nvPr>
              <p:custDataLst>
                <p:tags r:id="rId9"/>
              </p:custDataLst>
            </p:nvPr>
          </p:nvSpPr>
          <p:spPr>
            <a:xfrm>
              <a:off x="6044951" y="5815165"/>
              <a:ext cx="895075" cy="323165"/>
            </a:xfrm>
            <a:prstGeom prst="rect">
              <a:avLst/>
            </a:prstGeom>
            <a:noFill/>
          </p:spPr>
          <p:txBody>
            <a:bodyPr wrap="squar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Ardoise  </a:t>
              </a:r>
            </a:p>
          </p:txBody>
        </p:sp>
      </p:grpSp>
      <p:grpSp>
        <p:nvGrpSpPr>
          <p:cNvPr id="10" name="Groupe 9">
            <a:extLst>
              <a:ext uri="{FF2B5EF4-FFF2-40B4-BE49-F238E27FC236}">
                <a16:creationId xmlns:a16="http://schemas.microsoft.com/office/drawing/2014/main" id="{50EA7180-BAB7-B7F7-0B72-FF150C5418F2}"/>
              </a:ext>
            </a:extLst>
          </p:cNvPr>
          <p:cNvGrpSpPr/>
          <p:nvPr>
            <p:custDataLst>
              <p:tags r:id="rId4"/>
            </p:custDataLst>
          </p:nvPr>
        </p:nvGrpSpPr>
        <p:grpSpPr>
          <a:xfrm>
            <a:off x="6338527" y="4491220"/>
            <a:ext cx="1186377" cy="367175"/>
            <a:chOff x="5802255" y="5807067"/>
            <a:chExt cx="1186377" cy="359073"/>
          </a:xfrm>
        </p:grpSpPr>
        <p:sp>
          <p:nvSpPr>
            <p:cNvPr id="11" name="Rectangle : coins arrondis 10">
              <a:extLst>
                <a:ext uri="{FF2B5EF4-FFF2-40B4-BE49-F238E27FC236}">
                  <a16:creationId xmlns:a16="http://schemas.microsoft.com/office/drawing/2014/main" id="{011085A5-CB27-3243-19D8-7D496D3B8528}"/>
                </a:ext>
              </a:extLst>
            </p:cNvPr>
            <p:cNvSpPr/>
            <p:nvPr>
              <p:custDataLst>
                <p:tags r:id="rId6"/>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2" name="ZoneTexte 11">
              <a:extLst>
                <a:ext uri="{FF2B5EF4-FFF2-40B4-BE49-F238E27FC236}">
                  <a16:creationId xmlns:a16="http://schemas.microsoft.com/office/drawing/2014/main" id="{881C4D15-BF0E-1B24-1BF2-91D175752DA4}"/>
                </a:ext>
              </a:extLst>
            </p:cNvPr>
            <p:cNvSpPr txBox="1"/>
            <p:nvPr>
              <p:custDataLst>
                <p:tags r:id="rId7"/>
              </p:custDataLst>
            </p:nvPr>
          </p:nvSpPr>
          <p:spPr>
            <a:xfrm>
              <a:off x="6044951" y="5815169"/>
              <a:ext cx="749051" cy="316034"/>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Livret </a:t>
              </a:r>
            </a:p>
          </p:txBody>
        </p:sp>
      </p:grpSp>
      <p:pic>
        <p:nvPicPr>
          <p:cNvPr id="14" name="Image 13">
            <a:extLst>
              <a:ext uri="{FF2B5EF4-FFF2-40B4-BE49-F238E27FC236}">
                <a16:creationId xmlns:a16="http://schemas.microsoft.com/office/drawing/2014/main" id="{4221C3E4-6E39-80D7-17E1-F2B20C457833}"/>
              </a:ext>
            </a:extLst>
          </p:cNvPr>
          <p:cNvPicPr>
            <a:picLocks noChangeAspect="1"/>
          </p:cNvPicPr>
          <p:nvPr/>
        </p:nvPicPr>
        <p:blipFill>
          <a:blip r:embed="rId14">
            <a:clrChange>
              <a:clrFrom>
                <a:srgbClr val="FFFFFF"/>
              </a:clrFrom>
              <a:clrTo>
                <a:srgbClr val="FFFFFF">
                  <a:alpha val="0"/>
                </a:srgbClr>
              </a:clrTo>
            </a:clrChange>
          </a:blip>
          <a:stretch>
            <a:fillRect/>
          </a:stretch>
        </p:blipFill>
        <p:spPr>
          <a:xfrm>
            <a:off x="1401352" y="2912334"/>
            <a:ext cx="1473199" cy="1117600"/>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B8B008FB-427D-420C-689D-DEF72D784591}"/>
              </a:ext>
            </a:extLst>
          </p:cNvPr>
          <p:cNvPicPr>
            <a:picLocks noChangeAspect="1"/>
          </p:cNvPicPr>
          <p:nvPr>
            <p:custDataLst>
              <p:tags r:id="rId5"/>
            </p:custDataLst>
          </p:nvPr>
        </p:nvPicPr>
        <p:blipFill>
          <a:blip r:embed="rId15" cstate="print">
            <a:extLst>
              <a:ext uri="{28A0092B-C50C-407E-A947-70E740481C1C}">
                <a14:useLocalDpi xmlns:a14="http://schemas.microsoft.com/office/drawing/2010/main" val="0"/>
              </a:ext>
            </a:extLst>
          </a:blip>
          <a:srcRect/>
          <a:stretch/>
        </p:blipFill>
        <p:spPr>
          <a:xfrm>
            <a:off x="4118026" y="2864030"/>
            <a:ext cx="918411" cy="999166"/>
          </a:xfrm>
          <a:prstGeom prst="rect">
            <a:avLst/>
          </a:prstGeom>
        </p:spPr>
      </p:pic>
      <p:sp>
        <p:nvSpPr>
          <p:cNvPr id="5" name="Rectangle : coins arrondis 4">
            <a:extLst>
              <a:ext uri="{FF2B5EF4-FFF2-40B4-BE49-F238E27FC236}">
                <a16:creationId xmlns:a16="http://schemas.microsoft.com/office/drawing/2014/main" id="{00456A57-18EA-78D7-3365-EE9F173B2AEE}"/>
              </a:ext>
            </a:extLst>
          </p:cNvPr>
          <p:cNvSpPr/>
          <p:nvPr/>
        </p:nvSpPr>
        <p:spPr>
          <a:xfrm>
            <a:off x="4123641" y="4516868"/>
            <a:ext cx="1186377" cy="367175"/>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333">
              <a:solidFill>
                <a:prstClr val="white"/>
              </a:solidFill>
              <a:latin typeface="Calibri"/>
            </a:endParaRPr>
          </a:p>
        </p:txBody>
      </p:sp>
      <p:sp>
        <p:nvSpPr>
          <p:cNvPr id="16" name="ZoneTexte 15">
            <a:extLst>
              <a:ext uri="{FF2B5EF4-FFF2-40B4-BE49-F238E27FC236}">
                <a16:creationId xmlns:a16="http://schemas.microsoft.com/office/drawing/2014/main" id="{39F9C916-0F62-488E-738A-BC2014AF3030}"/>
              </a:ext>
            </a:extLst>
          </p:cNvPr>
          <p:cNvSpPr txBox="1"/>
          <p:nvPr/>
        </p:nvSpPr>
        <p:spPr>
          <a:xfrm>
            <a:off x="4267348" y="4550617"/>
            <a:ext cx="833718" cy="338554"/>
          </a:xfrm>
          <a:prstGeom prst="rect">
            <a:avLst/>
          </a:prstGeom>
          <a:noFill/>
        </p:spPr>
        <p:txBody>
          <a:bodyPr wrap="square" rtlCol="0">
            <a:spAutoFit/>
          </a:bodyPr>
          <a:lstStyle/>
          <a:p>
            <a:pPr defTabSz="609630"/>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17" name="Image 16">
            <a:extLst>
              <a:ext uri="{FF2B5EF4-FFF2-40B4-BE49-F238E27FC236}">
                <a16:creationId xmlns:a16="http://schemas.microsoft.com/office/drawing/2014/main" id="{5A1DE3AF-39D5-4C76-8DB4-484D1086AF3D}"/>
              </a:ext>
            </a:extLst>
          </p:cNvPr>
          <p:cNvPicPr>
            <a:picLocks noChangeAspect="1"/>
          </p:cNvPicPr>
          <p:nvPr/>
        </p:nvPicPr>
        <p:blipFill>
          <a:blip r:embed="rId16"/>
          <a:stretch>
            <a:fillRect/>
          </a:stretch>
        </p:blipFill>
        <p:spPr>
          <a:xfrm>
            <a:off x="6338527" y="2595668"/>
            <a:ext cx="1113665" cy="1434266"/>
          </a:xfrm>
          <a:prstGeom prst="rect">
            <a:avLst/>
          </a:prstGeom>
          <a:ln w="19050">
            <a:solidFill>
              <a:schemeClr val="tx1"/>
            </a:solidFill>
          </a:ln>
        </p:spPr>
      </p:pic>
    </p:spTree>
    <p:extLst>
      <p:ext uri="{BB962C8B-B14F-4D97-AF65-F5344CB8AC3E}">
        <p14:creationId xmlns:p14="http://schemas.microsoft.com/office/powerpoint/2010/main" val="67781380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E6BA9-D8E1-DBD5-2236-3902E28C6D7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AE37C31-EA26-831B-C0E9-B7D9FCE9BBF8}"/>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9785F91-B63C-45C3-EE26-C03E1C31E80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defRPr/>
            </a:pPr>
            <a:r>
              <a:rPr lang="fr-FR" sz="9600" b="1" kern="0" spc="320" dirty="0">
                <a:solidFill>
                  <a:srgbClr val="4BACC6">
                    <a:lumMod val="75000"/>
                  </a:srgbClr>
                </a:solidFill>
                <a:latin typeface="Dosis" pitchFamily="2" charset="0"/>
              </a:rPr>
              <a:t>tu</a:t>
            </a:r>
            <a:endParaRPr lang="fr-FR" sz="9600" kern="0" spc="320" dirty="0">
              <a:solidFill>
                <a:srgbClr val="4BACC6">
                  <a:lumMod val="75000"/>
                </a:srgbClr>
              </a:solidFill>
              <a:latin typeface="Dosis" pitchFamily="2" charset="0"/>
            </a:endParaRPr>
          </a:p>
        </p:txBody>
      </p:sp>
      <p:sp>
        <p:nvSpPr>
          <p:cNvPr id="9" name="Rectangle : coins arrondis 8">
            <a:extLst>
              <a:ext uri="{FF2B5EF4-FFF2-40B4-BE49-F238E27FC236}">
                <a16:creationId xmlns:a16="http://schemas.microsoft.com/office/drawing/2014/main" id="{117AE268-B77C-3462-996A-881D570CA0F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74630C4-41A3-4068-F9CE-002A423C5F86}"/>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B58CD68F-B9E5-C60F-2C10-5A5493B45B58}"/>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21C15FD5-3D41-68DE-D51F-DDF00AC42203}"/>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tu» Lisons ensemble: «tu»   </a:t>
            </a:r>
          </a:p>
        </p:txBody>
      </p:sp>
    </p:spTree>
    <p:extLst>
      <p:ext uri="{BB962C8B-B14F-4D97-AF65-F5344CB8AC3E}">
        <p14:creationId xmlns:p14="http://schemas.microsoft.com/office/powerpoint/2010/main" val="121890163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6D8AA8-F0E7-5915-A327-780869A4714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2CE8107-B59E-B4A1-34C9-8DE58D15597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51D48B8-D568-8811-5779-44DF52689284}"/>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defRPr/>
            </a:pPr>
            <a:r>
              <a:rPr lang="fr-FR" sz="9600" b="1" kern="0" spc="320" dirty="0">
                <a:solidFill>
                  <a:srgbClr val="4BACC6">
                    <a:lumMod val="75000"/>
                  </a:srgbClr>
                </a:solidFill>
                <a:latin typeface="Dosis" pitchFamily="2" charset="0"/>
              </a:rPr>
              <a:t>lundi</a:t>
            </a:r>
            <a:endParaRPr lang="fr-FR" sz="9600" kern="0" spc="320" dirty="0">
              <a:solidFill>
                <a:srgbClr val="4BACC6">
                  <a:lumMod val="75000"/>
                </a:srgbClr>
              </a:solidFill>
              <a:latin typeface="Dosis" pitchFamily="2" charset="0"/>
            </a:endParaRPr>
          </a:p>
        </p:txBody>
      </p:sp>
      <p:sp>
        <p:nvSpPr>
          <p:cNvPr id="9" name="Rectangle : coins arrondis 8">
            <a:extLst>
              <a:ext uri="{FF2B5EF4-FFF2-40B4-BE49-F238E27FC236}">
                <a16:creationId xmlns:a16="http://schemas.microsoft.com/office/drawing/2014/main" id="{C4DD7F97-843E-689F-F373-E0ACBB28DC7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8F91F85-5A2F-A0CF-EEE8-DF20449A88DE}"/>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CAB5B769-2155-BF5D-C143-6C3BA1D1B066}"/>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101F1527-E932-2EED-4561-4A4E40FD7D49}"/>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lundi» Lisons ensemble: « lundi»   </a:t>
            </a:r>
          </a:p>
        </p:txBody>
      </p:sp>
    </p:spTree>
    <p:extLst>
      <p:ext uri="{BB962C8B-B14F-4D97-AF65-F5344CB8AC3E}">
        <p14:creationId xmlns:p14="http://schemas.microsoft.com/office/powerpoint/2010/main" val="253648646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80E8C-EDD2-4360-6039-22283863AE0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16C3C9B-53A3-ABE3-12CD-475F999E7D9E}"/>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F6B82D3-91B1-D110-80BC-CE4641F19839}"/>
              </a:ext>
            </a:extLst>
          </p:cNvPr>
          <p:cNvSpPr/>
          <p:nvPr/>
        </p:nvSpPr>
        <p:spPr>
          <a:xfrm>
            <a:off x="190503" y="19999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FR" sz="8800" b="1" dirty="0">
                <a:solidFill>
                  <a:srgbClr val="106585"/>
                </a:solidFill>
                <a:latin typeface="Dosis" pitchFamily="2" charset="0"/>
              </a:rPr>
              <a:t>Cet/ cette    je</a:t>
            </a:r>
          </a:p>
          <a:p>
            <a:pPr algn="ctr" defTabSz="457246"/>
            <a:r>
              <a:rPr lang="fr-FR" sz="8800" b="1" dirty="0">
                <a:solidFill>
                  <a:srgbClr val="106585"/>
                </a:solidFill>
                <a:latin typeface="Dosis" pitchFamily="2" charset="0"/>
              </a:rPr>
              <a:t>Tu       lundi</a:t>
            </a:r>
            <a:endParaRPr lang="en-US" sz="8800" dirty="0">
              <a:solidFill>
                <a:srgbClr val="106585"/>
              </a:solidFill>
              <a:latin typeface="Dosis" pitchFamily="2" charset="0"/>
            </a:endParaRPr>
          </a:p>
        </p:txBody>
      </p:sp>
      <p:sp>
        <p:nvSpPr>
          <p:cNvPr id="9" name="Rectangle : coins arrondis 8">
            <a:extLst>
              <a:ext uri="{FF2B5EF4-FFF2-40B4-BE49-F238E27FC236}">
                <a16:creationId xmlns:a16="http://schemas.microsoft.com/office/drawing/2014/main" id="{5F9C78BC-581A-B93B-574D-A12A0CA4A2C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A8042E1-1280-534B-4251-DA8005AF8105}"/>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754F154B-26DB-C358-1DF9-74BE2C7F7167}"/>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4E522B6F-DDE9-4B02-0B2F-FA59D097D047}"/>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a:t>
            </a:r>
            <a:r>
              <a:rPr lang="fr-FR" sz="1400" b="1" dirty="0">
                <a:solidFill>
                  <a:prstClr val="white">
                    <a:lumMod val="65000"/>
                  </a:prstClr>
                </a:solidFill>
              </a:rPr>
              <a:t>Je vais relire les mots. Écoutez attentivement. </a:t>
            </a:r>
          </a:p>
        </p:txBody>
      </p:sp>
    </p:spTree>
    <p:extLst>
      <p:ext uri="{BB962C8B-B14F-4D97-AF65-F5344CB8AC3E}">
        <p14:creationId xmlns:p14="http://schemas.microsoft.com/office/powerpoint/2010/main" val="35615352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5A019-1790-6E61-710C-DC7AF7DD6B0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085C21D-7D86-E168-29B0-76B354B11DD9}"/>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560ACBC3-E800-C5BE-9E4E-873092456835}"/>
              </a:ext>
            </a:extLst>
          </p:cNvPr>
          <p:cNvSpPr/>
          <p:nvPr/>
        </p:nvSpPr>
        <p:spPr>
          <a:xfrm>
            <a:off x="190503" y="19999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FR" sz="8800" b="1" dirty="0">
                <a:solidFill>
                  <a:srgbClr val="106585"/>
                </a:solidFill>
                <a:latin typeface="Dosis" pitchFamily="2" charset="0"/>
              </a:rPr>
              <a:t>Cet/ cette    je</a:t>
            </a:r>
          </a:p>
          <a:p>
            <a:pPr algn="ctr" defTabSz="457246"/>
            <a:r>
              <a:rPr lang="fr-FR" sz="8800" b="1" dirty="0">
                <a:solidFill>
                  <a:srgbClr val="106585"/>
                </a:solidFill>
                <a:latin typeface="Dosis" pitchFamily="2" charset="0"/>
              </a:rPr>
              <a:t>Tu     lundi</a:t>
            </a:r>
            <a:endParaRPr lang="en-US" sz="8800" dirty="0">
              <a:solidFill>
                <a:srgbClr val="106585"/>
              </a:solidFill>
              <a:latin typeface="Dosis" pitchFamily="2" charset="0"/>
            </a:endParaRPr>
          </a:p>
        </p:txBody>
      </p:sp>
      <p:sp>
        <p:nvSpPr>
          <p:cNvPr id="9" name="Rectangle : coins arrondis 8">
            <a:extLst>
              <a:ext uri="{FF2B5EF4-FFF2-40B4-BE49-F238E27FC236}">
                <a16:creationId xmlns:a16="http://schemas.microsoft.com/office/drawing/2014/main" id="{59F241DE-8D79-B6B3-A725-B70733FCB9A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A3692AB-2237-C58B-CE77-A87BA3AC60FD}"/>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B139FAFF-0211-CA32-2CBF-7D483A27173C}"/>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D9067E91-7C99-4CE9-D029-243E2BE51A05}"/>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a:t>
            </a:r>
            <a:r>
              <a:rPr lang="fr-FR" sz="1400" b="1" dirty="0">
                <a:solidFill>
                  <a:prstClr val="white">
                    <a:lumMod val="65000"/>
                  </a:prstClr>
                </a:solidFill>
              </a:rPr>
              <a:t>Lisons ensemble.  </a:t>
            </a:r>
          </a:p>
        </p:txBody>
      </p:sp>
    </p:spTree>
    <p:extLst>
      <p:ext uri="{BB962C8B-B14F-4D97-AF65-F5344CB8AC3E}">
        <p14:creationId xmlns:p14="http://schemas.microsoft.com/office/powerpoint/2010/main" val="9191580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F8F4D-DE13-D230-AB77-462AB3765CB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63C1B50-5657-4C69-1B89-2A7D0615F1D7}"/>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7E73EF44-0707-396B-18EA-D222E6287EA1}"/>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9104D7AF-480D-FCD5-D945-38A19A8CA2C3}"/>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E2F3206A-594A-94B5-6267-4C3115293E95}"/>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1D6082EE-D597-EFB2-0D33-FA33749A3C59}"/>
              </a:ext>
            </a:extLst>
          </p:cNvPr>
          <p:cNvSpPr txBox="1"/>
          <p:nvPr/>
        </p:nvSpPr>
        <p:spPr>
          <a:xfrm>
            <a:off x="1669026" y="2828705"/>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de phrases</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99945065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5E899-6892-B036-1DDC-A9703D760DA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1E287C-82D3-21BF-0AB8-4D25A65440F6}"/>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168EC8E-4372-286E-E295-31C6C9DAB2AA}"/>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BD4286B-197E-9A89-DFFB-7A3D0597CDDA}"/>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B49FDB2-FF8C-5C51-6702-5827AE447E86}"/>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06341524-C15E-6AFB-83B9-76F155DA2E15}"/>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86F41A7-81A0-C2B1-ECA3-F4D5F0636F9D}"/>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9E62B5CD-214F-9F47-F895-A775A4C13533}"/>
              </a:ext>
            </a:extLst>
          </p:cNvPr>
          <p:cNvSpPr txBox="1"/>
          <p:nvPr>
            <p:custDataLst>
              <p:tags r:id="rId7"/>
            </p:custDataLst>
          </p:nvPr>
        </p:nvSpPr>
        <p:spPr>
          <a:xfrm>
            <a:off x="295647" y="2568495"/>
            <a:ext cx="8686801" cy="2756783"/>
          </a:xfrm>
          <a:prstGeom prst="roundRect">
            <a:avLst/>
          </a:prstGeom>
          <a:noFill/>
        </p:spPr>
        <p:txBody>
          <a:bodyPr wrap="square" lIns="0" tIns="0" rIns="0" bIns="0" rtlCol="0" anchor="t">
            <a:spAutoFit/>
          </a:bodyPr>
          <a:lstStyle/>
          <a:p>
            <a:pPr defTabSz="457223">
              <a:lnSpc>
                <a:spcPct val="150000"/>
              </a:lnSpc>
              <a:spcAft>
                <a:spcPts val="400"/>
              </a:spcAft>
              <a:defRPr/>
            </a:pPr>
            <a:r>
              <a:rPr lang="fr-FR" sz="3600" b="1" dirty="0">
                <a:solidFill>
                  <a:schemeClr val="accent5">
                    <a:lumMod val="75000"/>
                  </a:schemeClr>
                </a:solidFill>
                <a:latin typeface="Dosis" pitchFamily="2" charset="0"/>
              </a:rPr>
              <a:t>La boulangère prépare de </a:t>
            </a:r>
          </a:p>
          <a:p>
            <a:pPr defTabSz="457223">
              <a:lnSpc>
                <a:spcPct val="150000"/>
              </a:lnSpc>
              <a:spcAft>
                <a:spcPts val="400"/>
              </a:spcAft>
              <a:defRPr/>
            </a:pPr>
            <a:r>
              <a:rPr lang="fr-FR" sz="3600" b="1" dirty="0">
                <a:solidFill>
                  <a:schemeClr val="accent5">
                    <a:lumMod val="75000"/>
                  </a:schemeClr>
                </a:solidFill>
                <a:latin typeface="Dosis" pitchFamily="2" charset="0"/>
              </a:rPr>
              <a:t>belles baguettes.</a:t>
            </a:r>
          </a:p>
          <a:p>
            <a:pPr defTabSz="457223">
              <a:lnSpc>
                <a:spcPct val="150000"/>
              </a:lnSpc>
              <a:spcAft>
                <a:spcPts val="400"/>
              </a:spcAft>
              <a:defRPr/>
            </a:pPr>
            <a:endParaRPr lang="fr-FR" sz="3600" b="1" dirty="0">
              <a:solidFill>
                <a:schemeClr val="accent5">
                  <a:lumMod val="75000"/>
                </a:schemeClr>
              </a:solidFill>
              <a:latin typeface="Dosis" pitchFamily="2" charset="0"/>
            </a:endParaRPr>
          </a:p>
        </p:txBody>
      </p:sp>
      <p:graphicFrame>
        <p:nvGraphicFramePr>
          <p:cNvPr id="2" name="Tableau 1">
            <a:extLst>
              <a:ext uri="{FF2B5EF4-FFF2-40B4-BE49-F238E27FC236}">
                <a16:creationId xmlns:a16="http://schemas.microsoft.com/office/drawing/2014/main" id="{4528D0FF-4ADA-148C-74EA-DF14991192CD}"/>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313735E8-B6C7-F0CE-90B1-B37E1EF42852}"/>
              </a:ext>
            </a:extLst>
          </p:cNvPr>
          <p:cNvSpPr txBox="1"/>
          <p:nvPr>
            <p:custDataLst>
              <p:tags r:id="rId9"/>
            </p:custDataLst>
          </p:nvPr>
        </p:nvSpPr>
        <p:spPr>
          <a:xfrm>
            <a:off x="861660" y="308988"/>
            <a:ext cx="7967708" cy="584775"/>
          </a:xfrm>
          <a:prstGeom prst="rect">
            <a:avLst/>
          </a:prstGeom>
          <a:noFill/>
        </p:spPr>
        <p:txBody>
          <a:bodyPr wrap="square" rtlCol="0">
            <a:spAutoFit/>
          </a:bodyPr>
          <a:lstStyle/>
          <a:p>
            <a:pPr defTabSz="685818">
              <a:defRPr/>
            </a:pPr>
            <a:r>
              <a:rPr lang="fr-FR" sz="1600" b="1" dirty="0">
                <a:solidFill>
                  <a:prstClr val="white">
                    <a:lumMod val="65000"/>
                  </a:prstClr>
                </a:solidFill>
              </a:rPr>
              <a:t>Je lis. Écoutez attentivement. </a:t>
            </a:r>
          </a:p>
          <a:p>
            <a:pPr defTabSz="685818">
              <a:defRPr/>
            </a:pPr>
            <a:r>
              <a:rPr lang="fr-FR" sz="1600" b="1" dirty="0">
                <a:solidFill>
                  <a:prstClr val="white">
                    <a:lumMod val="65000"/>
                  </a:prstClr>
                </a:solidFill>
              </a:rPr>
              <a:t>Relisons ensemble.</a:t>
            </a:r>
            <a:endParaRPr lang="fr-FR" sz="1600" i="1" dirty="0">
              <a:solidFill>
                <a:prstClr val="white">
                  <a:lumMod val="65000"/>
                </a:prstClr>
              </a:solidFill>
            </a:endParaRPr>
          </a:p>
        </p:txBody>
      </p:sp>
      <p:pic>
        <p:nvPicPr>
          <p:cNvPr id="13" name="Image 12">
            <a:extLst>
              <a:ext uri="{FF2B5EF4-FFF2-40B4-BE49-F238E27FC236}">
                <a16:creationId xmlns:a16="http://schemas.microsoft.com/office/drawing/2014/main" id="{A0E764B8-ED7C-C5E4-85E3-7C1C4CEDB410}"/>
              </a:ext>
            </a:extLst>
          </p:cNvPr>
          <p:cNvPicPr>
            <a:picLocks noChangeAspect="1"/>
          </p:cNvPicPr>
          <p:nvPr/>
        </p:nvPicPr>
        <p:blipFill>
          <a:blip r:embed="rId13"/>
          <a:stretch>
            <a:fillRect/>
          </a:stretch>
        </p:blipFill>
        <p:spPr>
          <a:xfrm>
            <a:off x="6097012" y="1802998"/>
            <a:ext cx="2189149" cy="3252003"/>
          </a:xfrm>
          <a:prstGeom prst="rect">
            <a:avLst/>
          </a:prstGeom>
        </p:spPr>
      </p:pic>
    </p:spTree>
    <p:extLst>
      <p:ext uri="{BB962C8B-B14F-4D97-AF65-F5344CB8AC3E}">
        <p14:creationId xmlns:p14="http://schemas.microsoft.com/office/powerpoint/2010/main" val="10773566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3A75F-EE85-14CB-BCE1-0F90862BBC4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0E4CFA13-E270-EDA1-21C0-C73B63842CBA}"/>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BFC1E7E9-A556-0749-74A2-CF3CF2E42BA6}"/>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42605C9-A189-44C8-88D1-C90B2825C956}"/>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B11D930-17DE-F7D7-E35D-A803F5935DD4}"/>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552804F0-676D-AA93-6E23-60C0A4B6B60F}"/>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CA611D6-12B2-B792-2456-8C8F15D40167}"/>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3DB6F882-F494-62DC-3E9D-056E5EA6A6EB}"/>
              </a:ext>
            </a:extLst>
          </p:cNvPr>
          <p:cNvSpPr txBox="1"/>
          <p:nvPr>
            <p:custDataLst>
              <p:tags r:id="rId7"/>
            </p:custDataLst>
          </p:nvPr>
        </p:nvSpPr>
        <p:spPr>
          <a:xfrm>
            <a:off x="761940" y="421022"/>
            <a:ext cx="7686264" cy="584775"/>
          </a:xfrm>
          <a:prstGeom prst="rect">
            <a:avLst/>
          </a:prstGeom>
          <a:noFill/>
        </p:spPr>
        <p:txBody>
          <a:bodyPr wrap="square" rtlCol="0">
            <a:spAutoFit/>
          </a:bodyPr>
          <a:lstStyle/>
          <a:p>
            <a:pPr defTabSz="685818">
              <a:defRPr/>
            </a:pPr>
            <a:r>
              <a:rPr lang="fr-FR" sz="1600" b="1" dirty="0">
                <a:solidFill>
                  <a:prstClr val="white">
                    <a:lumMod val="65000"/>
                  </a:prstClr>
                </a:solidFill>
                <a:latin typeface="Calibri"/>
              </a:rPr>
              <a:t>Je vais lire les phrases. Écoutez attentivement. </a:t>
            </a:r>
          </a:p>
          <a:p>
            <a:pPr defTabSz="685818">
              <a:defRPr/>
            </a:pPr>
            <a:r>
              <a:rPr lang="fr-FR" sz="1600" b="1" dirty="0">
                <a:solidFill>
                  <a:prstClr val="white">
                    <a:lumMod val="65000"/>
                  </a:prstClr>
                </a:solidFill>
                <a:latin typeface="Calibri"/>
              </a:rPr>
              <a:t>Relisons ensemble.</a:t>
            </a:r>
          </a:p>
        </p:txBody>
      </p:sp>
      <p:sp>
        <p:nvSpPr>
          <p:cNvPr id="4" name="TextBox 10">
            <a:extLst>
              <a:ext uri="{FF2B5EF4-FFF2-40B4-BE49-F238E27FC236}">
                <a16:creationId xmlns:a16="http://schemas.microsoft.com/office/drawing/2014/main" id="{9953CACD-490E-7A40-75A6-B8E26656E264}"/>
              </a:ext>
            </a:extLst>
          </p:cNvPr>
          <p:cNvSpPr txBox="1"/>
          <p:nvPr>
            <p:custDataLst>
              <p:tags r:id="rId8"/>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3437946D-6026-E135-BD33-6D7C51C74929}"/>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aphicFrame>
        <p:nvGraphicFramePr>
          <p:cNvPr id="6" name="Tableau 5">
            <a:extLst>
              <a:ext uri="{FF2B5EF4-FFF2-40B4-BE49-F238E27FC236}">
                <a16:creationId xmlns:a16="http://schemas.microsoft.com/office/drawing/2014/main" id="{5F2C3099-8972-552A-A1D5-26944795D767}"/>
              </a:ext>
            </a:extLst>
          </p:cNvPr>
          <p:cNvGraphicFramePr>
            <a:graphicFrameLocks noGrp="1"/>
          </p:cNvGraphicFramePr>
          <p:nvPr>
            <p:extLst>
              <p:ext uri="{D42A27DB-BD31-4B8C-83A1-F6EECF244321}">
                <p14:modId xmlns:p14="http://schemas.microsoft.com/office/powerpoint/2010/main" val="2733292878"/>
              </p:ext>
            </p:extLst>
          </p:nvPr>
        </p:nvGraphicFramePr>
        <p:xfrm>
          <a:off x="309021" y="421022"/>
          <a:ext cx="6270052" cy="5200766"/>
        </p:xfrm>
        <a:graphic>
          <a:graphicData uri="http://schemas.openxmlformats.org/drawingml/2006/table">
            <a:tbl>
              <a:tblPr firstRow="1" bandRow="1">
                <a:tableStyleId>{5C22544A-7EE6-4342-B048-85BDC9FD1C3A}</a:tableStyleId>
              </a:tblPr>
              <a:tblGrid>
                <a:gridCol w="4280248">
                  <a:extLst>
                    <a:ext uri="{9D8B030D-6E8A-4147-A177-3AD203B41FA5}">
                      <a16:colId xmlns:a16="http://schemas.microsoft.com/office/drawing/2014/main" val="1383984434"/>
                    </a:ext>
                  </a:extLst>
                </a:gridCol>
                <a:gridCol w="1989804">
                  <a:extLst>
                    <a:ext uri="{9D8B030D-6E8A-4147-A177-3AD203B41FA5}">
                      <a16:colId xmlns:a16="http://schemas.microsoft.com/office/drawing/2014/main" val="2763347328"/>
                    </a:ext>
                  </a:extLst>
                </a:gridCol>
              </a:tblGrid>
              <a:tr h="1474362">
                <a:tc>
                  <a:txBody>
                    <a:bodyPr/>
                    <a:lstStyle/>
                    <a:p>
                      <a:pPr marL="0" marR="0" lvl="0" indent="0" algn="l" defTabSz="457212" rtl="0" eaLnBrk="1" fontAlgn="auto" latinLnBrk="0" hangingPunct="1">
                        <a:lnSpc>
                          <a:spcPct val="100000"/>
                        </a:lnSpc>
                        <a:spcBef>
                          <a:spcPts val="0"/>
                        </a:spcBef>
                        <a:spcAft>
                          <a:spcPts val="0"/>
                        </a:spcAft>
                        <a:buClrTx/>
                        <a:buSzTx/>
                        <a:buFontTx/>
                        <a:buNone/>
                        <a:tabLst/>
                        <a:defRPr/>
                      </a:pPr>
                      <a:r>
                        <a:rPr lang="fr-FR" sz="900" b="0" i="0" kern="1200" dirty="0">
                          <a:solidFill>
                            <a:schemeClr val="lt1"/>
                          </a:solidFill>
                          <a:effectLst/>
                          <a:latin typeface="+mn-lt"/>
                          <a:ea typeface="+mn-ea"/>
                          <a:cs typeface="+mn-cs"/>
                        </a:rPr>
                        <a:t>Le gâteau au citron est très bon.</a:t>
                      </a:r>
                      <a:r>
                        <a:rPr lang="fr-FR" sz="4000" dirty="0"/>
                        <a:t> </a:t>
                      </a:r>
                      <a:br>
                        <a:rPr lang="fr-FR" sz="4000" dirty="0"/>
                      </a:br>
                      <a:endParaRPr lang="fr-MA" dirty="0"/>
                    </a:p>
                    <a:p>
                      <a:endParaRPr lang="fr-MA" dirty="0"/>
                    </a:p>
                    <a:p>
                      <a:endParaRPr lang="fr-MA" dirty="0"/>
                    </a:p>
                    <a:p>
                      <a:endParaRPr lang="fr-MA" dirty="0"/>
                    </a:p>
                    <a:p>
                      <a:endParaRPr lang="fr-MA" dirty="0"/>
                    </a:p>
                    <a:p>
                      <a:endParaRPr lang="fr-MA" dirty="0"/>
                    </a:p>
                  </a:txBody>
                  <a:tcPr>
                    <a:noFill/>
                  </a:tcPr>
                </a:tc>
                <a:tc>
                  <a:txBody>
                    <a:bodyPr/>
                    <a:lstStyle/>
                    <a:p>
                      <a:endParaRPr lang="fr-MA" dirty="0"/>
                    </a:p>
                  </a:txBody>
                  <a:tcPr>
                    <a:noFill/>
                  </a:tcPr>
                </a:tc>
                <a:extLst>
                  <a:ext uri="{0D108BD9-81ED-4DB2-BD59-A6C34878D82A}">
                    <a16:rowId xmlns:a16="http://schemas.microsoft.com/office/drawing/2014/main" val="438833876"/>
                  </a:ext>
                </a:extLst>
              </a:tr>
              <a:tr h="3676766">
                <a:tc gridSpan="2">
                  <a:txBody>
                    <a:bodyPr/>
                    <a:lstStyle/>
                    <a:p>
                      <a:pPr marL="0" marR="0" lvl="0" indent="0" algn="l" defTabSz="457212" rtl="0" eaLnBrk="1" fontAlgn="auto" latinLnBrk="0" hangingPunct="1">
                        <a:lnSpc>
                          <a:spcPct val="100000"/>
                        </a:lnSpc>
                        <a:spcBef>
                          <a:spcPts val="0"/>
                        </a:spcBef>
                        <a:spcAft>
                          <a:spcPts val="0"/>
                        </a:spcAft>
                        <a:buClrTx/>
                        <a:buSzTx/>
                        <a:buFontTx/>
                        <a:buNone/>
                        <a:tabLst/>
                        <a:defRPr/>
                      </a:pPr>
                      <a:r>
                        <a:rPr lang="fr-FR" sz="4000" b="1" kern="1200" dirty="0">
                          <a:solidFill>
                            <a:schemeClr val="accent5">
                              <a:lumMod val="75000"/>
                            </a:schemeClr>
                          </a:solidFill>
                          <a:latin typeface="Dosis" pitchFamily="2" charset="0"/>
                          <a:ea typeface="+mn-ea"/>
                          <a:cs typeface="+mn-cs"/>
                        </a:rPr>
                        <a:t>Le garçon a mal aux dents. Il doit prendre un rendez-vous chez le dentiste.</a:t>
                      </a:r>
                    </a:p>
                    <a:p>
                      <a:endParaRPr lang="fr-MA" sz="4000" b="1" kern="1200" dirty="0">
                        <a:solidFill>
                          <a:srgbClr val="4F81BD">
                            <a:lumMod val="50000"/>
                          </a:srgbClr>
                        </a:solidFill>
                        <a:latin typeface="Dosis" pitchFamily="2" charset="0"/>
                        <a:ea typeface="+mn-ea"/>
                        <a:cs typeface="+mn-cs"/>
                      </a:endParaRPr>
                    </a:p>
                  </a:txBody>
                  <a:tcPr>
                    <a:noFill/>
                  </a:tcPr>
                </a:tc>
                <a:tc hMerge="1">
                  <a:txBody>
                    <a:bodyPr/>
                    <a:lstStyle/>
                    <a:p>
                      <a:endParaRPr lang="fr-MA" dirty="0"/>
                    </a:p>
                  </a:txBody>
                  <a:tcPr>
                    <a:noFill/>
                  </a:tcPr>
                </a:tc>
                <a:extLst>
                  <a:ext uri="{0D108BD9-81ED-4DB2-BD59-A6C34878D82A}">
                    <a16:rowId xmlns:a16="http://schemas.microsoft.com/office/drawing/2014/main" val="987181667"/>
                  </a:ext>
                </a:extLst>
              </a:tr>
            </a:tbl>
          </a:graphicData>
        </a:graphic>
      </p:graphicFrame>
      <p:pic>
        <p:nvPicPr>
          <p:cNvPr id="10" name="Image 9">
            <a:extLst>
              <a:ext uri="{FF2B5EF4-FFF2-40B4-BE49-F238E27FC236}">
                <a16:creationId xmlns:a16="http://schemas.microsoft.com/office/drawing/2014/main" id="{167CBF76-9B53-053C-A636-E31BCF6168BA}"/>
              </a:ext>
            </a:extLst>
          </p:cNvPr>
          <p:cNvPicPr>
            <a:picLocks noChangeAspect="1"/>
          </p:cNvPicPr>
          <p:nvPr/>
        </p:nvPicPr>
        <p:blipFill>
          <a:blip r:embed="rId13"/>
          <a:stretch>
            <a:fillRect/>
          </a:stretch>
        </p:blipFill>
        <p:spPr>
          <a:xfrm>
            <a:off x="6638050" y="1160995"/>
            <a:ext cx="2263073" cy="2636422"/>
          </a:xfrm>
          <a:prstGeom prst="rect">
            <a:avLst/>
          </a:prstGeom>
        </p:spPr>
      </p:pic>
      <p:pic>
        <p:nvPicPr>
          <p:cNvPr id="13" name="Image 12">
            <a:extLst>
              <a:ext uri="{FF2B5EF4-FFF2-40B4-BE49-F238E27FC236}">
                <a16:creationId xmlns:a16="http://schemas.microsoft.com/office/drawing/2014/main" id="{B94B79B1-DCF7-9587-5663-26684970FAEE}"/>
              </a:ext>
            </a:extLst>
          </p:cNvPr>
          <p:cNvPicPr>
            <a:picLocks noChangeAspect="1"/>
          </p:cNvPicPr>
          <p:nvPr/>
        </p:nvPicPr>
        <p:blipFill>
          <a:blip r:embed="rId14"/>
          <a:stretch>
            <a:fillRect/>
          </a:stretch>
        </p:blipFill>
        <p:spPr>
          <a:xfrm>
            <a:off x="6511957" y="3881624"/>
            <a:ext cx="2356075" cy="2345853"/>
          </a:xfrm>
          <a:prstGeom prst="rect">
            <a:avLst/>
          </a:prstGeom>
        </p:spPr>
      </p:pic>
    </p:spTree>
    <p:extLst>
      <p:ext uri="{BB962C8B-B14F-4D97-AF65-F5344CB8AC3E}">
        <p14:creationId xmlns:p14="http://schemas.microsoft.com/office/powerpoint/2010/main" val="198890203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E4B61-8402-24F7-91FD-2A70254E4DC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5CFD0E0-8D96-CCF6-159A-D38294CA900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BCCE0AB-472D-1461-6672-EE14C5C1B273}"/>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A413647-A0E2-59E8-0643-A101F09B06E9}"/>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E3DA3BD-3698-A74B-361B-156D8B02AF93}"/>
              </a:ext>
            </a:extLst>
          </p:cNvPr>
          <p:cNvSpPr/>
          <p:nvPr>
            <p:custDataLst>
              <p:tags r:id="rId4"/>
            </p:custDataLst>
          </p:nvPr>
        </p:nvSpPr>
        <p:spPr>
          <a:xfrm>
            <a:off x="180977" y="308987"/>
            <a:ext cx="8769597" cy="67420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B7BB8460-7F80-2D1E-CE63-9722BE15339D}"/>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F425540-8F0C-6886-3213-CE3B447DC767}"/>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D96E6EEA-0395-7D39-6516-337AB2EDE0AB}"/>
              </a:ext>
            </a:extLst>
          </p:cNvPr>
          <p:cNvSpPr txBox="1"/>
          <p:nvPr>
            <p:custDataLst>
              <p:tags r:id="rId7"/>
            </p:custDataLst>
          </p:nvPr>
        </p:nvSpPr>
        <p:spPr>
          <a:xfrm>
            <a:off x="396977" y="999208"/>
            <a:ext cx="8337596" cy="3064669"/>
          </a:xfrm>
          <a:prstGeom prst="roundRect">
            <a:avLst/>
          </a:prstGeom>
          <a:noFill/>
        </p:spPr>
        <p:txBody>
          <a:bodyPr wrap="square" lIns="0" tIns="0" rIns="0" bIns="0" rtlCol="0" anchor="t">
            <a:spAutoFit/>
          </a:bodyPr>
          <a:lstStyle/>
          <a:p>
            <a:pPr marL="0" marR="0" indent="0" algn="l" rtl="0" eaLnBrk="1" fontAlgn="auto" latinLnBrk="0" hangingPunct="1">
              <a:lnSpc>
                <a:spcPct val="150000"/>
              </a:lnSpc>
              <a:buNone/>
            </a:pPr>
            <a:r>
              <a:rPr lang="fr-FR" sz="3600" b="1" dirty="0">
                <a:solidFill>
                  <a:schemeClr val="accent5">
                    <a:lumMod val="75000"/>
                  </a:schemeClr>
                </a:solidFill>
                <a:latin typeface="Dosis" pitchFamily="2" charset="0"/>
              </a:rPr>
              <a:t>La boulangère prépare de belles baguettes.</a:t>
            </a:r>
          </a:p>
          <a:p>
            <a:pPr marL="0" marR="0" indent="0" algn="l" rtl="0" eaLnBrk="1" fontAlgn="auto" latinLnBrk="0" hangingPunct="1">
              <a:lnSpc>
                <a:spcPct val="150000"/>
              </a:lnSpc>
              <a:buNone/>
            </a:pPr>
            <a:r>
              <a:rPr lang="fr-FR" sz="3600" b="1" dirty="0">
                <a:solidFill>
                  <a:schemeClr val="accent5">
                    <a:lumMod val="75000"/>
                  </a:schemeClr>
                </a:solidFill>
                <a:latin typeface="Dosis" pitchFamily="2" charset="0"/>
              </a:rPr>
              <a:t>Le garçon a mal aux dents. Il doit prendre un rendez-vous chez le dentiste.</a:t>
            </a:r>
          </a:p>
          <a:p>
            <a:pPr marL="0" marR="0" indent="0" algn="l" rtl="0" eaLnBrk="1" fontAlgn="auto" latinLnBrk="0" hangingPunct="1">
              <a:buNone/>
            </a:pPr>
            <a:endParaRPr lang="fr-MA" b="0" i="0" u="none" strike="noStrike" dirty="0">
              <a:solidFill>
                <a:schemeClr val="accent5">
                  <a:lumMod val="75000"/>
                </a:schemeClr>
              </a:solidFill>
              <a:effectLst/>
              <a:latin typeface="Arial" panose="020B0604020202020204" pitchFamily="34" charset="0"/>
            </a:endParaRPr>
          </a:p>
        </p:txBody>
      </p:sp>
      <p:sp>
        <p:nvSpPr>
          <p:cNvPr id="2" name="ZoneTexte 1">
            <a:extLst>
              <a:ext uri="{FF2B5EF4-FFF2-40B4-BE49-F238E27FC236}">
                <a16:creationId xmlns:a16="http://schemas.microsoft.com/office/drawing/2014/main" id="{8E5A28BD-2FC6-96AA-8984-3171ECB9621B}"/>
              </a:ext>
            </a:extLst>
          </p:cNvPr>
          <p:cNvSpPr txBox="1"/>
          <p:nvPr>
            <p:custDataLst>
              <p:tags r:id="rId8"/>
            </p:custDataLst>
          </p:nvPr>
        </p:nvSpPr>
        <p:spPr>
          <a:xfrm>
            <a:off x="861660" y="308988"/>
            <a:ext cx="7967708" cy="830997"/>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a:p>
            <a:pPr defTabSz="685818">
              <a:defRPr/>
            </a:pPr>
            <a:r>
              <a:rPr lang="fr-FR" sz="1600" i="1" dirty="0">
                <a:solidFill>
                  <a:prstClr val="white">
                    <a:lumMod val="65000"/>
                  </a:prstClr>
                </a:solidFill>
              </a:rPr>
              <a:t>L’enseignant désigne des élèves chacun lit une phrase.</a:t>
            </a:r>
          </a:p>
          <a:p>
            <a:pPr defTabSz="685818">
              <a:defRPr/>
            </a:pPr>
            <a:endParaRPr lang="fr-FR" sz="1600" b="1" dirty="0">
              <a:solidFill>
                <a:prstClr val="white">
                  <a:lumMod val="65000"/>
                </a:prstClr>
              </a:solidFill>
            </a:endParaRPr>
          </a:p>
        </p:txBody>
      </p:sp>
      <p:graphicFrame>
        <p:nvGraphicFramePr>
          <p:cNvPr id="5" name="Tableau 4">
            <a:extLst>
              <a:ext uri="{FF2B5EF4-FFF2-40B4-BE49-F238E27FC236}">
                <a16:creationId xmlns:a16="http://schemas.microsoft.com/office/drawing/2014/main" id="{2B031B60-5D2F-C145-D649-372062E1C7DD}"/>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85679">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55ABBE4C-4A36-FE96-570D-A845284030CE}"/>
              </a:ext>
            </a:extLst>
          </p:cNvPr>
          <p:cNvPicPr>
            <a:picLocks noChangeAspect="1"/>
          </p:cNvPicPr>
          <p:nvPr>
            <p:custDataLst>
              <p:tags r:id="rId10"/>
            </p:custDataLst>
          </p:nvPr>
        </p:nvPicPr>
        <p:blipFill>
          <a:blip r:embed="rId14"/>
          <a:stretch>
            <a:fillRect/>
          </a:stretch>
        </p:blipFill>
        <p:spPr>
          <a:xfrm>
            <a:off x="7639575" y="325001"/>
            <a:ext cx="1232811" cy="761784"/>
          </a:xfrm>
          <a:prstGeom prst="roundRect">
            <a:avLst>
              <a:gd name="adj" fmla="val 31362"/>
            </a:avLst>
          </a:prstGeom>
        </p:spPr>
      </p:pic>
    </p:spTree>
    <p:extLst>
      <p:ext uri="{BB962C8B-B14F-4D97-AF65-F5344CB8AC3E}">
        <p14:creationId xmlns:p14="http://schemas.microsoft.com/office/powerpoint/2010/main" val="315194097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D0478-4240-F891-8754-B4DAD75E6FF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C88B29D-2449-8A02-D4E8-86F1A330F4DC}"/>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AE034D8-9C47-2D75-A9E7-A5A79138FBB5}"/>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err="1">
                <a:solidFill>
                  <a:srgbClr val="215968"/>
                </a:solidFill>
                <a:latin typeface="Carelia"/>
              </a:rPr>
              <a:t>Ecriture</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4467BC8D-81FA-DED5-98DA-2D16DD2B308A}"/>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FCBA7342-4B10-866A-9367-47C29E34E8F7}"/>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52D4E163-58D3-9941-8368-FEBECCABAE34}"/>
              </a:ext>
            </a:extLst>
          </p:cNvPr>
          <p:cNvSpPr txBox="1"/>
          <p:nvPr/>
        </p:nvSpPr>
        <p:spPr>
          <a:xfrm>
            <a:off x="1777998"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Dictée de mots</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53088623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125CD-511B-F593-44EA-E7F9D77AB3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8651DFC-BE99-BFD9-7105-A5DA49C1142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2CD6836-745A-D3A1-FB9D-4F9E1890130A}"/>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Le chanteur</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9581145-5723-0B28-3B80-18B3D4AB87A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7058CCA2-4066-7A5A-80FC-9A661EB94CEA}"/>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DFE49EC5-F09F-CCAB-D05E-04892E5004AD}"/>
              </a:ext>
            </a:extLst>
          </p:cNvPr>
          <p:cNvGraphicFramePr>
            <a:graphicFrameLocks noGrp="1"/>
          </p:cNvGraphicFramePr>
          <p:nvPr>
            <p:custDataLst>
              <p:tags r:id="rId1"/>
            </p:custDataLst>
            <p:extLst>
              <p:ext uri="{D42A27DB-BD31-4B8C-83A1-F6EECF244321}">
                <p14:modId xmlns:p14="http://schemas.microsoft.com/office/powerpoint/2010/main" val="2320917739"/>
              </p:ext>
            </p:ext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74797588-F7E3-B7C7-E330-C1FF6D597B28}"/>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Le chanteur. Lisons ensemble: le chanteur</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5579211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DDE4D-70E6-A77C-8F7A-9853D612F41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352B4E5-DF5C-71D8-950C-AC71E9583078}"/>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41EAC97-B6F7-4246-5083-EF287639B380}"/>
              </a:ext>
            </a:extLst>
          </p:cNvPr>
          <p:cNvSpPr txBox="1"/>
          <p:nvPr/>
        </p:nvSpPr>
        <p:spPr>
          <a:xfrm>
            <a:off x="595946" y="647513"/>
            <a:ext cx="7711551" cy="820096"/>
          </a:xfrm>
          <a:prstGeom prst="rect">
            <a:avLst/>
          </a:prstGeom>
        </p:spPr>
        <p:txBody>
          <a:bodyPr lIns="0" tIns="0" rIns="0" bIns="0" rtlCol="0" anchor="t">
            <a:spAutoFit/>
          </a:bodyPr>
          <a:lstStyle/>
          <a:p>
            <a:pPr algn="ctr" defTabSz="457246">
              <a:lnSpc>
                <a:spcPts val="7400"/>
              </a:lnSpc>
            </a:pPr>
            <a:r>
              <a:rPr lang="en-US" sz="3200" b="1" dirty="0" err="1">
                <a:solidFill>
                  <a:srgbClr val="215968"/>
                </a:solidFill>
                <a:latin typeface="Carelia" panose="020B0604020202020204" charset="0"/>
              </a:rPr>
              <a:t>Rituel</a:t>
            </a:r>
            <a:r>
              <a:rPr lang="en-US" sz="3200" b="1" dirty="0">
                <a:solidFill>
                  <a:srgbClr val="215968"/>
                </a:solidFill>
                <a:latin typeface="Carelia" panose="020B0604020202020204" charset="0"/>
              </a:rPr>
              <a:t> </a:t>
            </a:r>
          </a:p>
        </p:txBody>
      </p:sp>
      <p:sp>
        <p:nvSpPr>
          <p:cNvPr id="8" name="TextBox 8">
            <a:extLst>
              <a:ext uri="{FF2B5EF4-FFF2-40B4-BE49-F238E27FC236}">
                <a16:creationId xmlns:a16="http://schemas.microsoft.com/office/drawing/2014/main" id="{42593E7C-BBD8-FF81-D60F-F45BC533BDF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0C446D49-9F20-46FD-1E7E-6301D81F1BEC}"/>
              </a:ext>
            </a:extLst>
          </p:cNvPr>
          <p:cNvSpPr/>
          <p:nvPr/>
        </p:nvSpPr>
        <p:spPr>
          <a:xfrm>
            <a:off x="1436916" y="2040842"/>
            <a:ext cx="6270171" cy="1572207"/>
          </a:xfrm>
          <a:prstGeom prst="cloud">
            <a:avLst/>
          </a:prstGeom>
          <a:ln>
            <a:solidFill>
              <a:schemeClr val="bg2">
                <a:lumMod val="50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49FBCEE2-871D-BA0E-0DE4-85A9D5E9A84C}"/>
              </a:ext>
            </a:extLst>
          </p:cNvPr>
          <p:cNvSpPr txBox="1"/>
          <p:nvPr/>
        </p:nvSpPr>
        <p:spPr>
          <a:xfrm>
            <a:off x="863602" y="2553794"/>
            <a:ext cx="7711551" cy="527067"/>
          </a:xfrm>
          <a:prstGeom prst="rect">
            <a:avLst/>
          </a:prstGeom>
        </p:spPr>
        <p:txBody>
          <a:bodyPr lIns="0" tIns="0" rIns="0" bIns="0" rtlCol="0" anchor="t">
            <a:spAutoFit/>
          </a:bodyPr>
          <a:lstStyle/>
          <a:p>
            <a:pPr algn="ctr" defTabSz="457246">
              <a:lnSpc>
                <a:spcPts val="4608"/>
              </a:lnSpc>
            </a:pPr>
            <a:r>
              <a:rPr lang="fr-FR" sz="2933" b="1" dirty="0">
                <a:solidFill>
                  <a:srgbClr val="EEECE1">
                    <a:lumMod val="50000"/>
                  </a:srgbClr>
                </a:solidFill>
                <a:latin typeface="Dosis" pitchFamily="2" charset="0"/>
                <a:ea typeface="Calibri" panose="020F0502020204030204" pitchFamily="34" charset="0"/>
                <a:cs typeface="Calibri" panose="020F0502020204030204" pitchFamily="34" charset="0"/>
              </a:rPr>
              <a:t>Dictée flash</a:t>
            </a:r>
          </a:p>
        </p:txBody>
      </p:sp>
      <p:pic>
        <p:nvPicPr>
          <p:cNvPr id="4" name="Image 3">
            <a:extLst>
              <a:ext uri="{FF2B5EF4-FFF2-40B4-BE49-F238E27FC236}">
                <a16:creationId xmlns:a16="http://schemas.microsoft.com/office/drawing/2014/main" id="{66A40509-A68C-CE65-DE12-1D87803287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8852" y="4186851"/>
            <a:ext cx="2146299" cy="1727201"/>
          </a:xfrm>
          <a:prstGeom prst="rect">
            <a:avLst/>
          </a:prstGeom>
        </p:spPr>
      </p:pic>
      <p:grpSp>
        <p:nvGrpSpPr>
          <p:cNvPr id="3" name="Groupe 2">
            <a:extLst>
              <a:ext uri="{FF2B5EF4-FFF2-40B4-BE49-F238E27FC236}">
                <a16:creationId xmlns:a16="http://schemas.microsoft.com/office/drawing/2014/main" id="{CCAC22C5-A7FF-0C43-129F-11913528983A}"/>
              </a:ext>
            </a:extLst>
          </p:cNvPr>
          <p:cNvGrpSpPr/>
          <p:nvPr/>
        </p:nvGrpSpPr>
        <p:grpSpPr>
          <a:xfrm>
            <a:off x="219466" y="99847"/>
            <a:ext cx="1547184" cy="410156"/>
            <a:chOff x="3759976" y="4473309"/>
            <a:chExt cx="1225727" cy="293439"/>
          </a:xfrm>
        </p:grpSpPr>
        <p:sp>
          <p:nvSpPr>
            <p:cNvPr id="5" name="Rectangle : coins arrondis 4">
              <a:extLst>
                <a:ext uri="{FF2B5EF4-FFF2-40B4-BE49-F238E27FC236}">
                  <a16:creationId xmlns:a16="http://schemas.microsoft.com/office/drawing/2014/main" id="{FD24E816-E526-D5A9-63E2-DE0ABF942CAA}"/>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7" name="Picture 2">
              <a:extLst>
                <a:ext uri="{FF2B5EF4-FFF2-40B4-BE49-F238E27FC236}">
                  <a16:creationId xmlns:a16="http://schemas.microsoft.com/office/drawing/2014/main" id="{0BBFF5D3-7935-B9A8-38B4-592E97BA9646}"/>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D824BA8D-BEE0-50AE-78B4-DC4CA594A021}"/>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spTree>
    <p:extLst>
      <p:ext uri="{BB962C8B-B14F-4D97-AF65-F5344CB8AC3E}">
        <p14:creationId xmlns:p14="http://schemas.microsoft.com/office/powerpoint/2010/main" val="450759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7CF98-4196-AD31-F833-46AF0D9E95D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91641E1-5E7E-BD0A-10AF-E4202951B11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7CFFCE3B-8B0B-C893-E5F2-FB061F0822F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4B3F91-B0C0-A85A-A4FE-EA34CE26B29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3B3D4CB-1F06-05DD-01DB-2F24A7077B9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63CD743-8C9A-766C-B7B9-35374404B9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A0FF4B45-3DA1-F1CA-2741-BEEB5C8D2C88}"/>
              </a:ext>
            </a:extLst>
          </p:cNvPr>
          <p:cNvGraphicFramePr>
            <a:graphicFrameLocks noGrp="1"/>
          </p:cNvGraphicFramePr>
          <p:nvPr>
            <p:custDataLst>
              <p:tags r:id="rId1"/>
            </p:custDataLst>
            <p:extLst>
              <p:ext uri="{D42A27DB-BD31-4B8C-83A1-F6EECF244321}">
                <p14:modId xmlns:p14="http://schemas.microsoft.com/office/powerpoint/2010/main" val="1737958137"/>
              </p:ext>
            </p:ext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1B6183B1-A996-44E2-FE5B-090DC38FAF05}"/>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58627921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DFA27-D3E2-1207-63AC-D971B89766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3281030-EF28-1BCC-F113-BB2F26276A7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7FDA7D1-C491-BB1F-7F3A-085A1F369A9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66E25DC-8B9C-BC88-7595-E1DF9235674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3687ED0-9C36-3488-5CD6-5B8395B7A43E}"/>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964FB693-2047-278E-DB30-79DDD44269B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8680FD16-0B24-0937-276E-6B208FE9E8DC}"/>
              </a:ext>
            </a:extLst>
          </p:cNvPr>
          <p:cNvGraphicFramePr>
            <a:graphicFrameLocks noGrp="1"/>
          </p:cNvGraphicFramePr>
          <p:nvPr>
            <p:custDataLst>
              <p:tags r:id="rId1"/>
            </p:custDataLst>
            <p:extLst>
              <p:ext uri="{D42A27DB-BD31-4B8C-83A1-F6EECF244321}">
                <p14:modId xmlns:p14="http://schemas.microsoft.com/office/powerpoint/2010/main" val="405507703"/>
              </p:ext>
            </p:ext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E5ED85D-958A-E996-F56C-E440159E3A29}"/>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6E09D37C-640F-6E30-63AA-846C519C6916}"/>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Le chanteur</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168751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125CD-511B-F593-44EA-E7F9D77AB3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8651DFC-BE99-BFD9-7105-A5DA49C1142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2CD6836-745A-D3A1-FB9D-4F9E1890130A}"/>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FR" sz="9600" b="1" dirty="0">
                <a:solidFill>
                  <a:srgbClr val="106585"/>
                </a:solidFill>
                <a:latin typeface="Dosis" pitchFamily="2" charset="0"/>
              </a:rPr>
              <a:t>L</a:t>
            </a:r>
            <a:r>
              <a:rPr lang="fr-MA" sz="9600" b="1" dirty="0">
                <a:solidFill>
                  <a:srgbClr val="106585"/>
                </a:solidFill>
                <a:latin typeface="Dosis" pitchFamily="2" charset="0"/>
              </a:rPr>
              <a:t>’ambulance</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9581145-5723-0B28-3B80-18B3D4AB87A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7058CCA2-4066-7A5A-80FC-9A661EB94CEA}"/>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DFE49EC5-F09F-CCAB-D05E-04892E5004AD}"/>
              </a:ext>
            </a:extLst>
          </p:cNvPr>
          <p:cNvGraphicFramePr>
            <a:graphicFrameLocks noGrp="1"/>
          </p:cNvGraphicFramePr>
          <p:nvPr>
            <p:custDataLst>
              <p:tags r:id="rId1"/>
            </p:custDataLst>
            <p:extLst>
              <p:ext uri="{D42A27DB-BD31-4B8C-83A1-F6EECF244321}">
                <p14:modId xmlns:p14="http://schemas.microsoft.com/office/powerpoint/2010/main" val="1849300600"/>
              </p:ext>
            </p:ext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74797588-F7E3-B7C7-E330-C1FF6D597B28}"/>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L’ambulance. Lisons ensemble: l’ambulance</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120138178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7CF98-4196-AD31-F833-46AF0D9E95D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91641E1-5E7E-BD0A-10AF-E4202951B11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7CFFCE3B-8B0B-C893-E5F2-FB061F0822F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4B3F91-B0C0-A85A-A4FE-EA34CE26B29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3B3D4CB-1F06-05DD-01DB-2F24A7077B9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63CD743-8C9A-766C-B7B9-35374404B9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A0FF4B45-3DA1-F1CA-2741-BEEB5C8D2C88}"/>
              </a:ext>
            </a:extLst>
          </p:cNvPr>
          <p:cNvGraphicFramePr>
            <a:graphicFrameLocks noGrp="1"/>
          </p:cNvGraphicFramePr>
          <p:nvPr>
            <p:custDataLst>
              <p:tags r:id="rId1"/>
            </p:custDataLst>
            <p:extLst>
              <p:ext uri="{D42A27DB-BD31-4B8C-83A1-F6EECF244321}">
                <p14:modId xmlns:p14="http://schemas.microsoft.com/office/powerpoint/2010/main" val="3952920973"/>
              </p:ext>
            </p:ext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1B6183B1-A996-44E2-FE5B-090DC38FAF05}"/>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157149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DFA27-D3E2-1207-63AC-D971B89766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3281030-EF28-1BCC-F113-BB2F26276A7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7FDA7D1-C491-BB1F-7F3A-085A1F369A9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66E25DC-8B9C-BC88-7595-E1DF9235674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3687ED0-9C36-3488-5CD6-5B8395B7A43E}"/>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964FB693-2047-278E-DB30-79DDD44269B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8680FD16-0B24-0937-276E-6B208FE9E8DC}"/>
              </a:ext>
            </a:extLst>
          </p:cNvPr>
          <p:cNvGraphicFramePr>
            <a:graphicFrameLocks noGrp="1"/>
          </p:cNvGraphicFramePr>
          <p:nvPr>
            <p:custDataLst>
              <p:tags r:id="rId1"/>
            </p:custDataLst>
            <p:extLst>
              <p:ext uri="{D42A27DB-BD31-4B8C-83A1-F6EECF244321}">
                <p14:modId xmlns:p14="http://schemas.microsoft.com/office/powerpoint/2010/main" val="2938161214"/>
              </p:ext>
            </p:ext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E5ED85D-958A-E996-F56C-E440159E3A29}"/>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6E09D37C-640F-6E30-63AA-846C519C6916}"/>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L’ambulance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62205018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125CD-511B-F593-44EA-E7F9D77AB3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8651DFC-BE99-BFD9-7105-A5DA49C1142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2CD6836-745A-D3A1-FB9D-4F9E1890130A}"/>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Le dentiste</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9581145-5723-0B28-3B80-18B3D4AB87A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7058CCA2-4066-7A5A-80FC-9A661EB94CEA}"/>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DFE49EC5-F09F-CCAB-D05E-04892E5004AD}"/>
              </a:ext>
            </a:extLst>
          </p:cNvPr>
          <p:cNvGraphicFramePr>
            <a:graphicFrameLocks noGrp="1"/>
          </p:cNvGraphicFramePr>
          <p:nvPr>
            <p:custDataLst>
              <p:tags r:id="rId1"/>
            </p:custDataLst>
            <p:extLst>
              <p:ext uri="{D42A27DB-BD31-4B8C-83A1-F6EECF244321}">
                <p14:modId xmlns:p14="http://schemas.microsoft.com/office/powerpoint/2010/main" val="2830988093"/>
              </p:ext>
            </p:ext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74797588-F7E3-B7C7-E330-C1FF6D597B28}"/>
              </a:ext>
            </a:extLst>
          </p:cNvPr>
          <p:cNvSpPr txBox="1"/>
          <p:nvPr/>
        </p:nvSpPr>
        <p:spPr>
          <a:xfrm>
            <a:off x="1140866" y="361337"/>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Le dentiste. Lisons ensemble: le  dentiste</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82306852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7CF98-4196-AD31-F833-46AF0D9E95D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91641E1-5E7E-BD0A-10AF-E4202951B11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7CFFCE3B-8B0B-C893-E5F2-FB061F0822F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4B3F91-B0C0-A85A-A4FE-EA34CE26B29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3B3D4CB-1F06-05DD-01DB-2F24A7077B9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63CD743-8C9A-766C-B7B9-35374404B9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A0FF4B45-3DA1-F1CA-2741-BEEB5C8D2C88}"/>
              </a:ext>
            </a:extLst>
          </p:cNvPr>
          <p:cNvGraphicFramePr>
            <a:graphicFrameLocks noGrp="1"/>
          </p:cNvGraphicFramePr>
          <p:nvPr>
            <p:custDataLst>
              <p:tags r:id="rId1"/>
            </p:custDataLst>
            <p:extLst>
              <p:ext uri="{D42A27DB-BD31-4B8C-83A1-F6EECF244321}">
                <p14:modId xmlns:p14="http://schemas.microsoft.com/office/powerpoint/2010/main" val="2564998167"/>
              </p:ext>
            </p:ext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1B6183B1-A996-44E2-FE5B-090DC38FAF05}"/>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32525907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DFA27-D3E2-1207-63AC-D971B89766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3281030-EF28-1BCC-F113-BB2F26276A7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7FDA7D1-C491-BB1F-7F3A-085A1F369A9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66E25DC-8B9C-BC88-7595-E1DF9235674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3687ED0-9C36-3488-5CD6-5B8395B7A43E}"/>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964FB693-2047-278E-DB30-79DDD44269B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8680FD16-0B24-0937-276E-6B208FE9E8DC}"/>
              </a:ext>
            </a:extLst>
          </p:cNvPr>
          <p:cNvGraphicFramePr>
            <a:graphicFrameLocks noGrp="1"/>
          </p:cNvGraphicFramePr>
          <p:nvPr>
            <p:custDataLst>
              <p:tags r:id="rId1"/>
            </p:custDataLst>
            <p:extLst>
              <p:ext uri="{D42A27DB-BD31-4B8C-83A1-F6EECF244321}">
                <p14:modId xmlns:p14="http://schemas.microsoft.com/office/powerpoint/2010/main" val="1753300110"/>
              </p:ext>
            </p:ext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E5ED85D-958A-E996-F56C-E440159E3A29}"/>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6E09D37C-640F-6E30-63AA-846C519C6916}"/>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Le dentiste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242832488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A30DA-BF4D-1426-090D-3053748E46A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1CB0188-5158-6428-5C62-6628FCF4EF0B}"/>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EE197E0-047B-78DA-BF7C-E048E437C472}"/>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Trembler</a:t>
            </a:r>
          </a:p>
          <a:p>
            <a:pPr algn="ctr" defTabSz="457246"/>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501F082-841C-083E-E091-C47EEE8B9B3B}"/>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31EF6F66-BAAA-8D77-D022-F591FA0B1A7F}"/>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67994961-7E6A-C6BC-6F3B-A60C2653CD9C}"/>
              </a:ext>
            </a:extLst>
          </p:cNvPr>
          <p:cNvGraphicFramePr>
            <a:graphicFrameLocks noGrp="1"/>
          </p:cNvGraphicFramePr>
          <p:nvPr>
            <p:custDataLst>
              <p:tags r:id="rId1"/>
            </p:custDataLst>
            <p:extLst>
              <p:ext uri="{D42A27DB-BD31-4B8C-83A1-F6EECF244321}">
                <p14:modId xmlns:p14="http://schemas.microsoft.com/office/powerpoint/2010/main" val="1534321424"/>
              </p:ext>
            </p:ext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4F71A566-9BD0-3346-E3FB-AB84C1DE0D52}"/>
              </a:ext>
            </a:extLst>
          </p:cNvPr>
          <p:cNvSpPr txBox="1"/>
          <p:nvPr/>
        </p:nvSpPr>
        <p:spPr>
          <a:xfrm>
            <a:off x="1140866" y="361337"/>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Trembler  . Lisons ensemble: trembler </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51109295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E0C74-F14D-10AA-6A10-EF51DDAAEB9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4D803E6-F0F8-DE2A-6631-96B0E27770DB}"/>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DDBC3347-F0F8-2BC9-0702-1F567B366B54}"/>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18B57A32-88C4-46F9-BD63-BAB2B531238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A7EE140-C3E6-569B-7622-A4BE3439332C}"/>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2C8A0E5-020A-40CD-3769-88B0E8C8F1E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2329004D-A6E1-96C8-FFD7-CD2958820262}"/>
              </a:ext>
            </a:extLst>
          </p:cNvPr>
          <p:cNvGraphicFramePr>
            <a:graphicFrameLocks noGrp="1"/>
          </p:cNvGraphicFramePr>
          <p:nvPr>
            <p:custDataLst>
              <p:tags r:id="rId1"/>
            </p:custDataLst>
            <p:extLst>
              <p:ext uri="{D42A27DB-BD31-4B8C-83A1-F6EECF244321}">
                <p14:modId xmlns:p14="http://schemas.microsoft.com/office/powerpoint/2010/main" val="272634923"/>
              </p:ext>
            </p:ext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B32DB1C-0F90-588B-29A9-8CCEC75EDC06}"/>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42313573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A01E9-E6E4-10C7-D133-3997E0EEC74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865C9A-3E96-9B50-8530-557F9A514F40}"/>
              </a:ext>
            </a:extLst>
          </p:cNvPr>
          <p:cNvSpPr/>
          <p:nvPr/>
        </p:nvSpPr>
        <p:spPr>
          <a:xfrm>
            <a:off x="0" y="983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28728A1D-467D-56E7-4B54-BA0EA9F4769B}"/>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9844ABE9-70E3-1AB9-BBEA-DEBFEDD3035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0ED25677-5BC0-618B-7148-B8D9F662E629}"/>
              </a:ext>
            </a:extLst>
          </p:cNvPr>
          <p:cNvSpPr txBox="1"/>
          <p:nvPr/>
        </p:nvSpPr>
        <p:spPr>
          <a:xfrm>
            <a:off x="952500" y="4318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Prenez vos ardoises.</a:t>
            </a:r>
          </a:p>
        </p:txBody>
      </p:sp>
      <p:sp>
        <p:nvSpPr>
          <p:cNvPr id="22" name="Freeform 8">
            <a:extLst>
              <a:ext uri="{FF2B5EF4-FFF2-40B4-BE49-F238E27FC236}">
                <a16:creationId xmlns:a16="http://schemas.microsoft.com/office/drawing/2014/main" id="{F625B1BE-6669-0FE7-AB01-D7115E1889A5}"/>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1951358E-9512-9F22-6EA0-69E4B64D16B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87E8D20A-E038-813D-0468-082DC6A856C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76420178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DFF3C6-4325-A1BF-E3C9-5ADCF034939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AE38FCA-6120-04A2-51C1-AF2C73672460}"/>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16ED8DB-35C0-9786-325D-7D3885F3B446}"/>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71DC9F6-5BC3-AFD0-CB12-1D782A9762B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F16AA6A-99AB-3FF8-E23C-71A8C2E3519D}"/>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064DE536-FD19-C555-4DDC-2CC44841B0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E08BCB3A-6092-FF67-8ADD-2A70EFDB15F3}"/>
              </a:ext>
            </a:extLst>
          </p:cNvPr>
          <p:cNvGraphicFramePr>
            <a:graphicFrameLocks noGrp="1"/>
          </p:cNvGraphicFramePr>
          <p:nvPr>
            <p:custDataLst>
              <p:tags r:id="rId1"/>
            </p:custDataLst>
            <p:extLst>
              <p:ext uri="{D42A27DB-BD31-4B8C-83A1-F6EECF244321}">
                <p14:modId xmlns:p14="http://schemas.microsoft.com/office/powerpoint/2010/main" val="2905138369"/>
              </p:ext>
            </p:ext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015D0F0-8BBD-9C19-4CD8-A6843F0234EB}"/>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AE496F10-F92C-7708-0EB5-12D305E2AF4D}"/>
              </a:ext>
            </a:extLst>
          </p:cNvPr>
          <p:cNvSpPr txBox="1"/>
          <p:nvPr/>
        </p:nvSpPr>
        <p:spPr>
          <a:xfrm>
            <a:off x="3195200" y="2861186"/>
            <a:ext cx="3058116" cy="707886"/>
          </a:xfrm>
          <a:prstGeom prst="rect">
            <a:avLst/>
          </a:prstGeom>
          <a:noFill/>
        </p:spPr>
        <p:txBody>
          <a:bodyPr wrap="square">
            <a:spAutoFit/>
          </a:bodyPr>
          <a:lstStyle/>
          <a:p>
            <a:pPr algn="ctr" defTabSz="457246"/>
            <a:r>
              <a:rPr lang="fr-FR" sz="4000" b="1" dirty="0">
                <a:solidFill>
                  <a:schemeClr val="bg1"/>
                </a:solidFill>
                <a:latin typeface="Dosis" pitchFamily="2" charset="0"/>
              </a:rPr>
              <a:t>trembler</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153789819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9003E-B0AB-B435-349E-BC79349E0B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2C512BC-05DA-0C7E-60CF-43CF750CB619}"/>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37A7085-C0E8-F81E-A594-B950AE549BA8}"/>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La viande</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F433D2A-DA9F-941B-D14C-D2B8277E4AD7}"/>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C0027DE6-AF03-81C6-EBE8-DEA7AD606E60}"/>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37AC7ED4-316E-91C0-A0F6-22E1AB0CE4E4}"/>
              </a:ext>
            </a:extLst>
          </p:cNvPr>
          <p:cNvGraphicFramePr>
            <a:graphicFrameLocks noGrp="1"/>
          </p:cNvGraphicFramePr>
          <p:nvPr>
            <p:custDataLst>
              <p:tags r:id="rId1"/>
            </p:custDataLst>
            <p:extLst>
              <p:ext uri="{D42A27DB-BD31-4B8C-83A1-F6EECF244321}">
                <p14:modId xmlns:p14="http://schemas.microsoft.com/office/powerpoint/2010/main" val="2991216267"/>
              </p:ext>
            </p:ext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47F1B427-A45A-4B48-3AC5-A7482E882846}"/>
              </a:ext>
            </a:extLst>
          </p:cNvPr>
          <p:cNvSpPr txBox="1"/>
          <p:nvPr/>
        </p:nvSpPr>
        <p:spPr>
          <a:xfrm>
            <a:off x="1140866" y="361337"/>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La viande. Lisons ensemble: la viande</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7857136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BAEA7E-3E60-4699-2AD5-D248B5D7E15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5386089-2C21-4881-AC46-62573F4EC7CB}"/>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49B6AEFE-01BA-76DD-1278-77AAE31CCA84}"/>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EDB0EE6-753A-C9E4-9261-D609A5C7E93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FEB2947-A716-711B-443B-849C310D5F84}"/>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4C62CC4B-F001-024C-0040-8BE8615976D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5563F204-6DD5-1A69-6F0F-5B63DB672BEA}"/>
              </a:ext>
            </a:extLst>
          </p:cNvPr>
          <p:cNvGraphicFramePr>
            <a:graphicFrameLocks noGrp="1"/>
          </p:cNvGraphicFramePr>
          <p:nvPr>
            <p:custDataLst>
              <p:tags r:id="rId1"/>
            </p:custDataLst>
            <p:extLst>
              <p:ext uri="{D42A27DB-BD31-4B8C-83A1-F6EECF244321}">
                <p14:modId xmlns:p14="http://schemas.microsoft.com/office/powerpoint/2010/main" val="2027423309"/>
              </p:ext>
            </p:ext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D8AD3963-020D-BC30-5D9B-50CBCDE980FD}"/>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395929329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5057E-4E3D-977C-5FB3-28E0A570A01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F4A67D5-8F69-0A2A-5C64-70C905E7796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C3985C93-5215-C1C6-69B3-6AD625B6687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AB6245C-D682-D3E0-1328-442D52608C1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0856970-A5B9-E701-6D1F-590DFDCD6535}"/>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40D07FCC-466D-BE9A-4AF6-F2B1AA90362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399D86F3-C220-8381-EB97-8F39197B27E0}"/>
              </a:ext>
            </a:extLst>
          </p:cNvPr>
          <p:cNvGraphicFramePr>
            <a:graphicFrameLocks noGrp="1"/>
          </p:cNvGraphicFramePr>
          <p:nvPr>
            <p:custDataLst>
              <p:tags r:id="rId1"/>
            </p:custDataLst>
            <p:extLst>
              <p:ext uri="{D42A27DB-BD31-4B8C-83A1-F6EECF244321}">
                <p14:modId xmlns:p14="http://schemas.microsoft.com/office/powerpoint/2010/main" val="1809073410"/>
              </p:ext>
            </p:ext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EEA8FE2E-06C6-BC11-7A67-F95040FEB87A}"/>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57EA1B3D-9F6F-6D74-FF7F-9C142EAD0293}"/>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La viande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421537035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A85B7-6B4B-4B2A-E790-2E400A1B5EA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A2B61D9-0014-5C61-8041-D3057CF3ACB0}"/>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97192840-FA34-5800-0CD4-B9A5F8B4A523}"/>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Pratique </a:t>
            </a:r>
            <a:r>
              <a:rPr lang="en-US" sz="3200" dirty="0" err="1">
                <a:solidFill>
                  <a:srgbClr val="215968"/>
                </a:solidFill>
                <a:latin typeface="Carelia"/>
              </a:rPr>
              <a:t>autonome</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30BB91E0-519C-3A7C-AEC6-BFC196649A7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0295852F-FDE9-1449-FEC1-DEDE4388B5D0}"/>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79464D8C-AFD6-2B16-E4E7-7CED0E9603C4}"/>
              </a:ext>
            </a:extLst>
          </p:cNvPr>
          <p:cNvSpPr txBox="1"/>
          <p:nvPr/>
        </p:nvSpPr>
        <p:spPr>
          <a:xfrm>
            <a:off x="1777998"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à deux </a:t>
            </a:r>
          </a:p>
        </p:txBody>
      </p:sp>
    </p:spTree>
    <p:extLst>
      <p:ext uri="{BB962C8B-B14F-4D97-AF65-F5344CB8AC3E}">
        <p14:creationId xmlns:p14="http://schemas.microsoft.com/office/powerpoint/2010/main" val="960055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94DDC-5BA7-29E6-F04A-22E8B73D3EC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E97F3E7-50E8-CCA0-B8EA-2CF936DBF4BD}"/>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407A321-8BEE-1BF9-FF3F-D12EB6103654}"/>
              </a:ext>
            </a:extLst>
          </p:cNvPr>
          <p:cNvSpPr/>
          <p:nvPr/>
        </p:nvSpPr>
        <p:spPr>
          <a:xfrm>
            <a:off x="108155" y="190501"/>
            <a:ext cx="8927691"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2A47F1F-3E17-5EDC-9D27-867C101A0E7A}"/>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D9F3B4E-9F74-A5D6-2405-6B3A22FA070F}"/>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286B896B-E7EE-5137-08A9-3DDC0FFEEC8B}"/>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F1C90705-213B-6E29-3B61-C427CDEF1FED}"/>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 1et2  page 32.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8" name="Image 7" descr="Une image contenant dessin, dessin humoristique, croquis, Dessin d’enfant&#10;&#10;Description générée automatiquement">
            <a:extLst>
              <a:ext uri="{FF2B5EF4-FFF2-40B4-BE49-F238E27FC236}">
                <a16:creationId xmlns:a16="http://schemas.microsoft.com/office/drawing/2014/main" id="{1A9027B7-4FA5-81BF-7D2C-F139E84BAD08}"/>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695157" y="228601"/>
            <a:ext cx="1370707" cy="856623"/>
          </a:xfrm>
          <a:prstGeom prst="rect">
            <a:avLst/>
          </a:prstGeom>
        </p:spPr>
      </p:pic>
      <p:pic>
        <p:nvPicPr>
          <p:cNvPr id="10" name="Image 9">
            <a:extLst>
              <a:ext uri="{FF2B5EF4-FFF2-40B4-BE49-F238E27FC236}">
                <a16:creationId xmlns:a16="http://schemas.microsoft.com/office/drawing/2014/main" id="{653AEE5E-A2C3-7C46-9A67-AFA76905DFE5}"/>
              </a:ext>
            </a:extLst>
          </p:cNvPr>
          <p:cNvPicPr>
            <a:picLocks noChangeAspect="1"/>
          </p:cNvPicPr>
          <p:nvPr/>
        </p:nvPicPr>
        <p:blipFill>
          <a:blip r:embed="rId7"/>
          <a:stretch>
            <a:fillRect/>
          </a:stretch>
        </p:blipFill>
        <p:spPr>
          <a:xfrm>
            <a:off x="2620977" y="953633"/>
            <a:ext cx="4138019" cy="5448772"/>
          </a:xfrm>
          <a:prstGeom prst="rect">
            <a:avLst/>
          </a:prstGeom>
          <a:ln w="19050">
            <a:solidFill>
              <a:schemeClr val="tx1"/>
            </a:solidFill>
          </a:ln>
        </p:spPr>
      </p:pic>
      <p:sp>
        <p:nvSpPr>
          <p:cNvPr id="5" name="Rectangle 4">
            <a:extLst>
              <a:ext uri="{FF2B5EF4-FFF2-40B4-BE49-F238E27FC236}">
                <a16:creationId xmlns:a16="http://schemas.microsoft.com/office/drawing/2014/main" id="{CB0CE0A2-04E3-7F96-FF60-CDBC80F72E13}"/>
              </a:ext>
            </a:extLst>
          </p:cNvPr>
          <p:cNvSpPr/>
          <p:nvPr/>
        </p:nvSpPr>
        <p:spPr>
          <a:xfrm>
            <a:off x="1809135" y="2271252"/>
            <a:ext cx="5525729" cy="1641987"/>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373175568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CCAE6-2207-1F7C-95ED-5C7CF6E3217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4E4A576-FF50-6353-421B-0113EA8432FC}"/>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E5610B2-039E-3EA9-D04B-C29127B3A8B1}"/>
              </a:ext>
            </a:extLst>
          </p:cNvPr>
          <p:cNvSpPr/>
          <p:nvPr/>
        </p:nvSpPr>
        <p:spPr>
          <a:xfrm>
            <a:off x="108155" y="228602"/>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90B7FAD-6B01-4B16-75BA-5BA0205C5BD0}"/>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60E7610-45B4-AAB5-AE67-CEDEB422CE26}"/>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283E64B1-FC38-FEDC-32BE-D5E222BBBF32}"/>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5A04180C-50F0-990A-D52E-9F9E5CF162BD}"/>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Activités3 et 4 page 32 .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8" name="Image 7" descr="Une image contenant dessin, dessin humoristique, croquis, Dessin d’enfant&#10;&#10;Description générée automatiquement">
            <a:extLst>
              <a:ext uri="{FF2B5EF4-FFF2-40B4-BE49-F238E27FC236}">
                <a16:creationId xmlns:a16="http://schemas.microsoft.com/office/drawing/2014/main" id="{90E6AE71-252C-164D-60BA-617E94398CC4}"/>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14423" y="228600"/>
            <a:ext cx="1370707" cy="856623"/>
          </a:xfrm>
          <a:prstGeom prst="rect">
            <a:avLst/>
          </a:prstGeom>
        </p:spPr>
      </p:pic>
      <p:pic>
        <p:nvPicPr>
          <p:cNvPr id="11" name="Image 10">
            <a:extLst>
              <a:ext uri="{FF2B5EF4-FFF2-40B4-BE49-F238E27FC236}">
                <a16:creationId xmlns:a16="http://schemas.microsoft.com/office/drawing/2014/main" id="{4AEB6E6F-4A44-8BC5-9CC9-3B9DB5335F19}"/>
              </a:ext>
            </a:extLst>
          </p:cNvPr>
          <p:cNvPicPr>
            <a:picLocks noChangeAspect="1"/>
          </p:cNvPicPr>
          <p:nvPr/>
        </p:nvPicPr>
        <p:blipFill>
          <a:blip r:embed="rId7"/>
          <a:stretch>
            <a:fillRect/>
          </a:stretch>
        </p:blipFill>
        <p:spPr>
          <a:xfrm>
            <a:off x="2620977" y="953633"/>
            <a:ext cx="4138019" cy="5448772"/>
          </a:xfrm>
          <a:prstGeom prst="rect">
            <a:avLst/>
          </a:prstGeom>
          <a:ln w="19050">
            <a:solidFill>
              <a:schemeClr val="tx1"/>
            </a:solidFill>
          </a:ln>
        </p:spPr>
      </p:pic>
      <p:sp>
        <p:nvSpPr>
          <p:cNvPr id="5" name="Rectangle 4">
            <a:extLst>
              <a:ext uri="{FF2B5EF4-FFF2-40B4-BE49-F238E27FC236}">
                <a16:creationId xmlns:a16="http://schemas.microsoft.com/office/drawing/2014/main" id="{409CBBAF-EA1E-A8C4-1113-FFF412C19004}"/>
              </a:ext>
            </a:extLst>
          </p:cNvPr>
          <p:cNvSpPr/>
          <p:nvPr/>
        </p:nvSpPr>
        <p:spPr>
          <a:xfrm>
            <a:off x="1710813" y="3962400"/>
            <a:ext cx="5299586" cy="86523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299610715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A0AEA-468A-8AEC-06EF-9C552732AF4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F97A33F-098C-5BCC-350A-DAB7CF91424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F84B689-AEAC-6E9B-4A48-AE586BE8F1B3}"/>
              </a:ext>
            </a:extLst>
          </p:cNvPr>
          <p:cNvSpPr/>
          <p:nvPr/>
        </p:nvSpPr>
        <p:spPr>
          <a:xfrm>
            <a:off x="108155" y="228602"/>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AD7A353-FFC0-8A34-46B4-0658BF66624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F881A6A-1C9A-99E0-CE0A-B26E6BC21FA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1C7A458C-914D-4A6E-D9C2-23FB6457392F}"/>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078F3A3A-B350-44B9-F600-3AC782578E69}"/>
              </a:ext>
            </a:extLst>
          </p:cNvPr>
          <p:cNvSpPr txBox="1"/>
          <p:nvPr/>
        </p:nvSpPr>
        <p:spPr>
          <a:xfrm>
            <a:off x="844378" y="329507"/>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Activités5 page 32. je remets les mots en ordre pour trouver </a:t>
            </a:r>
            <a:r>
              <a:rPr lang="fr-FR" sz="1400" b="1">
                <a:solidFill>
                  <a:prstClr val="white">
                    <a:lumMod val="65000"/>
                  </a:prstClr>
                </a:solidFill>
                <a:latin typeface="Dosis" pitchFamily="2" charset="0"/>
              </a:rPr>
              <a:t>des phrases </a:t>
            </a:r>
            <a:r>
              <a:rPr lang="fr-FR" sz="1400" b="1" dirty="0">
                <a:solidFill>
                  <a:prstClr val="white">
                    <a:lumMod val="65000"/>
                  </a:prstClr>
                </a:solidFill>
                <a:latin typeface="Dosis" pitchFamily="2" charset="0"/>
              </a:rPr>
              <a:t>. </a:t>
            </a:r>
            <a:endParaRPr lang="fr-FR" sz="1400" i="1" dirty="0">
              <a:solidFill>
                <a:prstClr val="white">
                  <a:lumMod val="65000"/>
                </a:prstClr>
              </a:solidFill>
              <a:latin typeface="Dosis" pitchFamily="2" charset="0"/>
            </a:endParaRPr>
          </a:p>
        </p:txBody>
      </p:sp>
      <p:pic>
        <p:nvPicPr>
          <p:cNvPr id="11" name="Image 10">
            <a:extLst>
              <a:ext uri="{FF2B5EF4-FFF2-40B4-BE49-F238E27FC236}">
                <a16:creationId xmlns:a16="http://schemas.microsoft.com/office/drawing/2014/main" id="{FD0404D2-1CC1-BAD7-7F63-B6ADA78C9DAC}"/>
              </a:ext>
            </a:extLst>
          </p:cNvPr>
          <p:cNvPicPr>
            <a:picLocks noChangeAspect="1"/>
          </p:cNvPicPr>
          <p:nvPr/>
        </p:nvPicPr>
        <p:blipFill>
          <a:blip r:embed="rId5"/>
          <a:stretch>
            <a:fillRect/>
          </a:stretch>
        </p:blipFill>
        <p:spPr>
          <a:xfrm>
            <a:off x="2753459" y="1064925"/>
            <a:ext cx="4138019" cy="5448772"/>
          </a:xfrm>
          <a:prstGeom prst="rect">
            <a:avLst/>
          </a:prstGeom>
          <a:ln w="19050">
            <a:solidFill>
              <a:schemeClr val="tx1"/>
            </a:solidFill>
          </a:ln>
        </p:spPr>
      </p:pic>
      <p:sp>
        <p:nvSpPr>
          <p:cNvPr id="5" name="Rectangle 4">
            <a:extLst>
              <a:ext uri="{FF2B5EF4-FFF2-40B4-BE49-F238E27FC236}">
                <a16:creationId xmlns:a16="http://schemas.microsoft.com/office/drawing/2014/main" id="{F58E74F5-1D51-D0ED-BF40-ECA9A656DC2B}"/>
              </a:ext>
            </a:extLst>
          </p:cNvPr>
          <p:cNvSpPr/>
          <p:nvPr/>
        </p:nvSpPr>
        <p:spPr>
          <a:xfrm>
            <a:off x="2045110" y="5073445"/>
            <a:ext cx="5299586" cy="144025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120163147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9F6F3B-4DE3-E288-68A4-5F5F58307B3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72A5170-F868-000B-4709-3CB7271BFA3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F7BF5A7-0F91-5473-0D30-4CBAE8A11C2F}"/>
              </a:ext>
            </a:extLst>
          </p:cNvPr>
          <p:cNvSpPr/>
          <p:nvPr/>
        </p:nvSpPr>
        <p:spPr>
          <a:xfrm>
            <a:off x="108155" y="228602"/>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FA0B1CE-EE15-511F-1063-EE1748F7665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9AA4348-A985-F07D-55C7-864B56ABD679}"/>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DC47B7FD-790F-D04A-673C-CE729E4BDD90}"/>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F65904CD-DAEF-3AE4-845D-4C84FCCEBA4C}"/>
              </a:ext>
            </a:extLst>
          </p:cNvPr>
          <p:cNvSpPr txBox="1"/>
          <p:nvPr/>
        </p:nvSpPr>
        <p:spPr>
          <a:xfrm>
            <a:off x="844378" y="329507"/>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J’observe l’image. </a:t>
            </a:r>
            <a:endParaRPr lang="fr-FR" sz="1400" i="1" dirty="0">
              <a:solidFill>
                <a:prstClr val="white">
                  <a:lumMod val="65000"/>
                </a:prstClr>
              </a:solidFill>
              <a:latin typeface="Dosis" pitchFamily="2" charset="0"/>
            </a:endParaRPr>
          </a:p>
        </p:txBody>
      </p:sp>
      <p:pic>
        <p:nvPicPr>
          <p:cNvPr id="10" name="Image 9">
            <a:extLst>
              <a:ext uri="{FF2B5EF4-FFF2-40B4-BE49-F238E27FC236}">
                <a16:creationId xmlns:a16="http://schemas.microsoft.com/office/drawing/2014/main" id="{792B6DFE-F4A0-6A6B-E967-1DA9B572727B}"/>
              </a:ext>
            </a:extLst>
          </p:cNvPr>
          <p:cNvPicPr>
            <a:picLocks noChangeAspect="1"/>
          </p:cNvPicPr>
          <p:nvPr/>
        </p:nvPicPr>
        <p:blipFill>
          <a:blip r:embed="rId5"/>
          <a:stretch>
            <a:fillRect/>
          </a:stretch>
        </p:blipFill>
        <p:spPr>
          <a:xfrm>
            <a:off x="449032" y="2204485"/>
            <a:ext cx="8245935" cy="2449030"/>
          </a:xfrm>
          <a:prstGeom prst="rect">
            <a:avLst/>
          </a:prstGeom>
        </p:spPr>
      </p:pic>
      <p:sp>
        <p:nvSpPr>
          <p:cNvPr id="5" name="Rectangle 4">
            <a:extLst>
              <a:ext uri="{FF2B5EF4-FFF2-40B4-BE49-F238E27FC236}">
                <a16:creationId xmlns:a16="http://schemas.microsoft.com/office/drawing/2014/main" id="{F84F769E-856E-36CE-3F6B-E1228F1DA7D6}"/>
              </a:ext>
            </a:extLst>
          </p:cNvPr>
          <p:cNvSpPr/>
          <p:nvPr/>
        </p:nvSpPr>
        <p:spPr>
          <a:xfrm>
            <a:off x="1020062" y="2730910"/>
            <a:ext cx="3746091" cy="139618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323135351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BB25D-B4F2-E84A-9486-61C7C078CF9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9276701-F665-8AE8-7815-8291BEBD5C2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DFC753F-59AD-607C-0CB7-32243A524C7D}"/>
              </a:ext>
            </a:extLst>
          </p:cNvPr>
          <p:cNvSpPr/>
          <p:nvPr/>
        </p:nvSpPr>
        <p:spPr>
          <a:xfrm>
            <a:off x="183900" y="228600"/>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174BF9F-E313-838C-1ED7-19000B49725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A875C84-4334-7648-08E9-2E772F160CE8}"/>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5EA63E8C-7F7A-4F7A-EE7C-DD2128C579CA}"/>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21DCE0EE-9D9E-6A4B-5391-ECDAD905E8DA}"/>
              </a:ext>
            </a:extLst>
          </p:cNvPr>
          <p:cNvSpPr txBox="1"/>
          <p:nvPr/>
        </p:nvSpPr>
        <p:spPr>
          <a:xfrm>
            <a:off x="844378" y="329507"/>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Je lis les mots. </a:t>
            </a:r>
            <a:endParaRPr lang="fr-FR" sz="1400" i="1" dirty="0">
              <a:solidFill>
                <a:prstClr val="white">
                  <a:lumMod val="65000"/>
                </a:prstClr>
              </a:solidFill>
              <a:latin typeface="Dosis" pitchFamily="2" charset="0"/>
            </a:endParaRPr>
          </a:p>
        </p:txBody>
      </p:sp>
      <p:pic>
        <p:nvPicPr>
          <p:cNvPr id="10" name="Image 9">
            <a:extLst>
              <a:ext uri="{FF2B5EF4-FFF2-40B4-BE49-F238E27FC236}">
                <a16:creationId xmlns:a16="http://schemas.microsoft.com/office/drawing/2014/main" id="{4094E73F-BE9C-0CA5-6348-7B4190B93E72}"/>
              </a:ext>
            </a:extLst>
          </p:cNvPr>
          <p:cNvPicPr>
            <a:picLocks noChangeAspect="1"/>
          </p:cNvPicPr>
          <p:nvPr/>
        </p:nvPicPr>
        <p:blipFill>
          <a:blip r:embed="rId5"/>
          <a:stretch>
            <a:fillRect/>
          </a:stretch>
        </p:blipFill>
        <p:spPr>
          <a:xfrm>
            <a:off x="322072" y="1900234"/>
            <a:ext cx="8499855" cy="2524444"/>
          </a:xfrm>
          <a:prstGeom prst="rect">
            <a:avLst/>
          </a:prstGeom>
        </p:spPr>
      </p:pic>
      <p:sp>
        <p:nvSpPr>
          <p:cNvPr id="5" name="Rectangle 4">
            <a:extLst>
              <a:ext uri="{FF2B5EF4-FFF2-40B4-BE49-F238E27FC236}">
                <a16:creationId xmlns:a16="http://schemas.microsoft.com/office/drawing/2014/main" id="{122F7A4C-3395-48B0-CDF2-1A7B645E3F55}"/>
              </a:ext>
            </a:extLst>
          </p:cNvPr>
          <p:cNvSpPr/>
          <p:nvPr/>
        </p:nvSpPr>
        <p:spPr>
          <a:xfrm>
            <a:off x="1198961" y="3722625"/>
            <a:ext cx="3746091" cy="72781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208790938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00.xml><?xml version="1.0" encoding="utf-8"?>
<p:tagLst xmlns:a="http://schemas.openxmlformats.org/drawingml/2006/main" xmlns:r="http://schemas.openxmlformats.org/officeDocument/2006/relationships" xmlns:p="http://schemas.openxmlformats.org/presentationml/2006/main">
  <p:tag name="NUM" val="7"/>
</p:tagLst>
</file>

<file path=ppt/tags/tag101.xml><?xml version="1.0" encoding="utf-8"?>
<p:tagLst xmlns:a="http://schemas.openxmlformats.org/drawingml/2006/main" xmlns:r="http://schemas.openxmlformats.org/officeDocument/2006/relationships" xmlns:p="http://schemas.openxmlformats.org/presentationml/2006/main">
  <p:tag name="NUM" val="8"/>
</p:tagLst>
</file>

<file path=ppt/tags/tag102.xml><?xml version="1.0" encoding="utf-8"?>
<p:tagLst xmlns:a="http://schemas.openxmlformats.org/drawingml/2006/main" xmlns:r="http://schemas.openxmlformats.org/officeDocument/2006/relationships" xmlns:p="http://schemas.openxmlformats.org/presentationml/2006/main">
  <p:tag name="NUM" val="9"/>
</p:tagLst>
</file>

<file path=ppt/tags/tag103.xml><?xml version="1.0" encoding="utf-8"?>
<p:tagLst xmlns:a="http://schemas.openxmlformats.org/drawingml/2006/main" xmlns:r="http://schemas.openxmlformats.org/officeDocument/2006/relationships" xmlns:p="http://schemas.openxmlformats.org/presentationml/2006/main">
  <p:tag name="NUM" val="3"/>
</p:tagLst>
</file>

<file path=ppt/tags/tag104.xml><?xml version="1.0" encoding="utf-8"?>
<p:tagLst xmlns:a="http://schemas.openxmlformats.org/drawingml/2006/main" xmlns:r="http://schemas.openxmlformats.org/officeDocument/2006/relationships" xmlns:p="http://schemas.openxmlformats.org/presentationml/2006/main">
  <p:tag name="NUM" val="6"/>
</p:tagLst>
</file>

<file path=ppt/tags/tag105.xml><?xml version="1.0" encoding="utf-8"?>
<p:tagLst xmlns:a="http://schemas.openxmlformats.org/drawingml/2006/main" xmlns:r="http://schemas.openxmlformats.org/officeDocument/2006/relationships" xmlns:p="http://schemas.openxmlformats.org/presentationml/2006/main">
  <p:tag name="NUM" val="1"/>
</p:tagLst>
</file>

<file path=ppt/tags/tag106.xml><?xml version="1.0" encoding="utf-8"?>
<p:tagLst xmlns:a="http://schemas.openxmlformats.org/drawingml/2006/main" xmlns:r="http://schemas.openxmlformats.org/officeDocument/2006/relationships" xmlns:p="http://schemas.openxmlformats.org/presentationml/2006/main">
  <p:tag name="NUM" val="2"/>
</p:tagLst>
</file>

<file path=ppt/tags/tag107.xml><?xml version="1.0" encoding="utf-8"?>
<p:tagLst xmlns:a="http://schemas.openxmlformats.org/drawingml/2006/main" xmlns:r="http://schemas.openxmlformats.org/officeDocument/2006/relationships" xmlns:p="http://schemas.openxmlformats.org/presentationml/2006/main">
  <p:tag name="NUM" val="3"/>
</p:tagLst>
</file>

<file path=ppt/tags/tag108.xml><?xml version="1.0" encoding="utf-8"?>
<p:tagLst xmlns:a="http://schemas.openxmlformats.org/drawingml/2006/main" xmlns:r="http://schemas.openxmlformats.org/officeDocument/2006/relationships" xmlns:p="http://schemas.openxmlformats.org/presentationml/2006/main">
  <p:tag name="NUM" val="4"/>
</p:tagLst>
</file>

<file path=ppt/tags/tag109.xml><?xml version="1.0" encoding="utf-8"?>
<p:tagLst xmlns:a="http://schemas.openxmlformats.org/drawingml/2006/main" xmlns:r="http://schemas.openxmlformats.org/officeDocument/2006/relationships" xmlns:p="http://schemas.openxmlformats.org/presentationml/2006/main">
  <p:tag name="NUM" val="5"/>
</p:tagLst>
</file>

<file path=ppt/tags/tag11.xml><?xml version="1.0" encoding="utf-8"?>
<p:tagLst xmlns:a="http://schemas.openxmlformats.org/drawingml/2006/main" xmlns:r="http://schemas.openxmlformats.org/officeDocument/2006/relationships" xmlns:p="http://schemas.openxmlformats.org/presentationml/2006/main">
  <p:tag name="NUM" val="3"/>
</p:tagLst>
</file>

<file path=ppt/tags/tag110.xml><?xml version="1.0" encoding="utf-8"?>
<p:tagLst xmlns:a="http://schemas.openxmlformats.org/drawingml/2006/main" xmlns:r="http://schemas.openxmlformats.org/officeDocument/2006/relationships" xmlns:p="http://schemas.openxmlformats.org/presentationml/2006/main">
  <p:tag name="NUM" val="6"/>
</p:tagLst>
</file>

<file path=ppt/tags/tag111.xml><?xml version="1.0" encoding="utf-8"?>
<p:tagLst xmlns:a="http://schemas.openxmlformats.org/drawingml/2006/main" xmlns:r="http://schemas.openxmlformats.org/officeDocument/2006/relationships" xmlns:p="http://schemas.openxmlformats.org/presentationml/2006/main">
  <p:tag name="NUM" val="3"/>
</p:tagLst>
</file>

<file path=ppt/tags/tag112.xml><?xml version="1.0" encoding="utf-8"?>
<p:tagLst xmlns:a="http://schemas.openxmlformats.org/drawingml/2006/main" xmlns:r="http://schemas.openxmlformats.org/officeDocument/2006/relationships" xmlns:p="http://schemas.openxmlformats.org/presentationml/2006/main">
  <p:tag name="NUM" val="1"/>
</p:tagLst>
</file>

<file path=ppt/tags/tag113.xml><?xml version="1.0" encoding="utf-8"?>
<p:tagLst xmlns:a="http://schemas.openxmlformats.org/drawingml/2006/main" xmlns:r="http://schemas.openxmlformats.org/officeDocument/2006/relationships" xmlns:p="http://schemas.openxmlformats.org/presentationml/2006/main">
  <p:tag name="NUM" val="2"/>
</p:tagLst>
</file>

<file path=ppt/tags/tag114.xml><?xml version="1.0" encoding="utf-8"?>
<p:tagLst xmlns:a="http://schemas.openxmlformats.org/drawingml/2006/main" xmlns:r="http://schemas.openxmlformats.org/officeDocument/2006/relationships" xmlns:p="http://schemas.openxmlformats.org/presentationml/2006/main">
  <p:tag name="NUM" val="3"/>
</p:tagLst>
</file>

<file path=ppt/tags/tag115.xml><?xml version="1.0" encoding="utf-8"?>
<p:tagLst xmlns:a="http://schemas.openxmlformats.org/drawingml/2006/main" xmlns:r="http://schemas.openxmlformats.org/officeDocument/2006/relationships" xmlns:p="http://schemas.openxmlformats.org/presentationml/2006/main">
  <p:tag name="NUM" val="4"/>
</p:tagLst>
</file>

<file path=ppt/tags/tag116.xml><?xml version="1.0" encoding="utf-8"?>
<p:tagLst xmlns:a="http://schemas.openxmlformats.org/drawingml/2006/main" xmlns:r="http://schemas.openxmlformats.org/officeDocument/2006/relationships" xmlns:p="http://schemas.openxmlformats.org/presentationml/2006/main">
  <p:tag name="NUM" val="5"/>
</p:tagLst>
</file>

<file path=ppt/tags/tag117.xml><?xml version="1.0" encoding="utf-8"?>
<p:tagLst xmlns:a="http://schemas.openxmlformats.org/drawingml/2006/main" xmlns:r="http://schemas.openxmlformats.org/officeDocument/2006/relationships" xmlns:p="http://schemas.openxmlformats.org/presentationml/2006/main">
  <p:tag name="NUM" val="6"/>
</p:tagLst>
</file>

<file path=ppt/tags/tag118.xml><?xml version="1.0" encoding="utf-8"?>
<p:tagLst xmlns:a="http://schemas.openxmlformats.org/drawingml/2006/main" xmlns:r="http://schemas.openxmlformats.org/officeDocument/2006/relationships" xmlns:p="http://schemas.openxmlformats.org/presentationml/2006/main">
  <p:tag name="NUM" val="7"/>
</p:tagLst>
</file>

<file path=ppt/tags/tag119.xml><?xml version="1.0" encoding="utf-8"?>
<p:tagLst xmlns:a="http://schemas.openxmlformats.org/drawingml/2006/main" xmlns:r="http://schemas.openxmlformats.org/officeDocument/2006/relationships" xmlns:p="http://schemas.openxmlformats.org/presentationml/2006/main">
  <p:tag name="NUM" val="8"/>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20.xml><?xml version="1.0" encoding="utf-8"?>
<p:tagLst xmlns:a="http://schemas.openxmlformats.org/drawingml/2006/main" xmlns:r="http://schemas.openxmlformats.org/officeDocument/2006/relationships" xmlns:p="http://schemas.openxmlformats.org/presentationml/2006/main">
  <p:tag name="NUM" val="10"/>
</p:tagLst>
</file>

<file path=ppt/tags/tag121.xml><?xml version="1.0" encoding="utf-8"?>
<p:tagLst xmlns:a="http://schemas.openxmlformats.org/drawingml/2006/main" xmlns:r="http://schemas.openxmlformats.org/officeDocument/2006/relationships" xmlns:p="http://schemas.openxmlformats.org/presentationml/2006/main">
  <p:tag name="NUM" val="11"/>
</p:tagLst>
</file>

<file path=ppt/tags/tag122.xml><?xml version="1.0" encoding="utf-8"?>
<p:tagLst xmlns:a="http://schemas.openxmlformats.org/drawingml/2006/main" xmlns:r="http://schemas.openxmlformats.org/officeDocument/2006/relationships" xmlns:p="http://schemas.openxmlformats.org/presentationml/2006/main">
  <p:tag name="NUM" val="12"/>
</p:tagLst>
</file>

<file path=ppt/tags/tag123.xml><?xml version="1.0" encoding="utf-8"?>
<p:tagLst xmlns:a="http://schemas.openxmlformats.org/drawingml/2006/main" xmlns:r="http://schemas.openxmlformats.org/officeDocument/2006/relationships" xmlns:p="http://schemas.openxmlformats.org/presentationml/2006/main">
  <p:tag name="NUM" val="3"/>
</p:tagLst>
</file>

<file path=ppt/tags/tag124.xml><?xml version="1.0" encoding="utf-8"?>
<p:tagLst xmlns:a="http://schemas.openxmlformats.org/drawingml/2006/main" xmlns:r="http://schemas.openxmlformats.org/officeDocument/2006/relationships" xmlns:p="http://schemas.openxmlformats.org/presentationml/2006/main">
  <p:tag name="NUM" val="1"/>
</p:tagLst>
</file>

<file path=ppt/tags/tag125.xml><?xml version="1.0" encoding="utf-8"?>
<p:tagLst xmlns:a="http://schemas.openxmlformats.org/drawingml/2006/main" xmlns:r="http://schemas.openxmlformats.org/officeDocument/2006/relationships" xmlns:p="http://schemas.openxmlformats.org/presentationml/2006/main">
  <p:tag name="NUM" val="2"/>
</p:tagLst>
</file>

<file path=ppt/tags/tag126.xml><?xml version="1.0" encoding="utf-8"?>
<p:tagLst xmlns:a="http://schemas.openxmlformats.org/drawingml/2006/main" xmlns:r="http://schemas.openxmlformats.org/officeDocument/2006/relationships" xmlns:p="http://schemas.openxmlformats.org/presentationml/2006/main">
  <p:tag name="NUM" val="3"/>
</p:tagLst>
</file>

<file path=ppt/tags/tag127.xml><?xml version="1.0" encoding="utf-8"?>
<p:tagLst xmlns:a="http://schemas.openxmlformats.org/drawingml/2006/main" xmlns:r="http://schemas.openxmlformats.org/officeDocument/2006/relationships" xmlns:p="http://schemas.openxmlformats.org/presentationml/2006/main">
  <p:tag name="NUM" val="4"/>
</p:tagLst>
</file>

<file path=ppt/tags/tag128.xml><?xml version="1.0" encoding="utf-8"?>
<p:tagLst xmlns:a="http://schemas.openxmlformats.org/drawingml/2006/main" xmlns:r="http://schemas.openxmlformats.org/officeDocument/2006/relationships" xmlns:p="http://schemas.openxmlformats.org/presentationml/2006/main">
  <p:tag name="NUM" val="5"/>
</p:tagLst>
</file>

<file path=ppt/tags/tag129.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5"/>
</p:tagLst>
</file>

<file path=ppt/tags/tag130.xml><?xml version="1.0" encoding="utf-8"?>
<p:tagLst xmlns:a="http://schemas.openxmlformats.org/drawingml/2006/main" xmlns:r="http://schemas.openxmlformats.org/officeDocument/2006/relationships" xmlns:p="http://schemas.openxmlformats.org/presentationml/2006/main">
  <p:tag name="NUM" val="1"/>
</p:tagLst>
</file>

<file path=ppt/tags/tag131.xml><?xml version="1.0" encoding="utf-8"?>
<p:tagLst xmlns:a="http://schemas.openxmlformats.org/drawingml/2006/main" xmlns:r="http://schemas.openxmlformats.org/officeDocument/2006/relationships" xmlns:p="http://schemas.openxmlformats.org/presentationml/2006/main">
  <p:tag name="NUM" val="2"/>
</p:tagLst>
</file>

<file path=ppt/tags/tag132.xml><?xml version="1.0" encoding="utf-8"?>
<p:tagLst xmlns:a="http://schemas.openxmlformats.org/drawingml/2006/main" xmlns:r="http://schemas.openxmlformats.org/officeDocument/2006/relationships" xmlns:p="http://schemas.openxmlformats.org/presentationml/2006/main">
  <p:tag name="NUM" val="3"/>
</p:tagLst>
</file>

<file path=ppt/tags/tag133.xml><?xml version="1.0" encoding="utf-8"?>
<p:tagLst xmlns:a="http://schemas.openxmlformats.org/drawingml/2006/main" xmlns:r="http://schemas.openxmlformats.org/officeDocument/2006/relationships" xmlns:p="http://schemas.openxmlformats.org/presentationml/2006/main">
  <p:tag name="NUM" val="4"/>
</p:tagLst>
</file>

<file path=ppt/tags/tag134.xml><?xml version="1.0" encoding="utf-8"?>
<p:tagLst xmlns:a="http://schemas.openxmlformats.org/drawingml/2006/main" xmlns:r="http://schemas.openxmlformats.org/officeDocument/2006/relationships" xmlns:p="http://schemas.openxmlformats.org/presentationml/2006/main">
  <p:tag name="NUM" val="5"/>
</p:tagLst>
</file>

<file path=ppt/tags/tag135.xml><?xml version="1.0" encoding="utf-8"?>
<p:tagLst xmlns:a="http://schemas.openxmlformats.org/drawingml/2006/main" xmlns:r="http://schemas.openxmlformats.org/officeDocument/2006/relationships" xmlns:p="http://schemas.openxmlformats.org/presentationml/2006/main">
  <p:tag name="NUM" val="6"/>
</p:tagLst>
</file>

<file path=ppt/tags/tag136.xml><?xml version="1.0" encoding="utf-8"?>
<p:tagLst xmlns:a="http://schemas.openxmlformats.org/drawingml/2006/main" xmlns:r="http://schemas.openxmlformats.org/officeDocument/2006/relationships" xmlns:p="http://schemas.openxmlformats.org/presentationml/2006/main">
  <p:tag name="NUM" val="7"/>
</p:tagLst>
</file>

<file path=ppt/tags/tag137.xml><?xml version="1.0" encoding="utf-8"?>
<p:tagLst xmlns:a="http://schemas.openxmlformats.org/drawingml/2006/main" xmlns:r="http://schemas.openxmlformats.org/officeDocument/2006/relationships" xmlns:p="http://schemas.openxmlformats.org/presentationml/2006/main">
  <p:tag name="NUM" val="8"/>
</p:tagLst>
</file>

<file path=ppt/tags/tag138.xml><?xml version="1.0" encoding="utf-8"?>
<p:tagLst xmlns:a="http://schemas.openxmlformats.org/drawingml/2006/main" xmlns:r="http://schemas.openxmlformats.org/officeDocument/2006/relationships" xmlns:p="http://schemas.openxmlformats.org/presentationml/2006/main">
  <p:tag name="NUM" val="10"/>
</p:tagLst>
</file>

<file path=ppt/tags/tag139.xml><?xml version="1.0" encoding="utf-8"?>
<p:tagLst xmlns:a="http://schemas.openxmlformats.org/drawingml/2006/main" xmlns:r="http://schemas.openxmlformats.org/officeDocument/2006/relationships" xmlns:p="http://schemas.openxmlformats.org/presentationml/2006/main">
  <p:tag name="NUM" val="11"/>
</p:tagLst>
</file>

<file path=ppt/tags/tag14.xml><?xml version="1.0" encoding="utf-8"?>
<p:tagLst xmlns:a="http://schemas.openxmlformats.org/drawingml/2006/main" xmlns:r="http://schemas.openxmlformats.org/officeDocument/2006/relationships" xmlns:p="http://schemas.openxmlformats.org/presentationml/2006/main">
  <p:tag name="NUM" val="6"/>
</p:tagLst>
</file>

<file path=ppt/tags/tag140.xml><?xml version="1.0" encoding="utf-8"?>
<p:tagLst xmlns:a="http://schemas.openxmlformats.org/drawingml/2006/main" xmlns:r="http://schemas.openxmlformats.org/officeDocument/2006/relationships" xmlns:p="http://schemas.openxmlformats.org/presentationml/2006/main">
  <p:tag name="NUM" val="12"/>
</p:tagLst>
</file>

<file path=ppt/tags/tag141.xml><?xml version="1.0" encoding="utf-8"?>
<p:tagLst xmlns:a="http://schemas.openxmlformats.org/drawingml/2006/main" xmlns:r="http://schemas.openxmlformats.org/officeDocument/2006/relationships" xmlns:p="http://schemas.openxmlformats.org/presentationml/2006/main">
  <p:tag name="NUM" val="3"/>
</p:tagLst>
</file>

<file path=ppt/tags/tag142.xml><?xml version="1.0" encoding="utf-8"?>
<p:tagLst xmlns:a="http://schemas.openxmlformats.org/drawingml/2006/main" xmlns:r="http://schemas.openxmlformats.org/officeDocument/2006/relationships" xmlns:p="http://schemas.openxmlformats.org/presentationml/2006/main">
  <p:tag name="NUM" val="1"/>
</p:tagLst>
</file>

<file path=ppt/tags/tag143.xml><?xml version="1.0" encoding="utf-8"?>
<p:tagLst xmlns:a="http://schemas.openxmlformats.org/drawingml/2006/main" xmlns:r="http://schemas.openxmlformats.org/officeDocument/2006/relationships" xmlns:p="http://schemas.openxmlformats.org/presentationml/2006/main">
  <p:tag name="NUM" val="2"/>
</p:tagLst>
</file>

<file path=ppt/tags/tag144.xml><?xml version="1.0" encoding="utf-8"?>
<p:tagLst xmlns:a="http://schemas.openxmlformats.org/drawingml/2006/main" xmlns:r="http://schemas.openxmlformats.org/officeDocument/2006/relationships" xmlns:p="http://schemas.openxmlformats.org/presentationml/2006/main">
  <p:tag name="NUM" val="3"/>
</p:tagLst>
</file>

<file path=ppt/tags/tag145.xml><?xml version="1.0" encoding="utf-8"?>
<p:tagLst xmlns:a="http://schemas.openxmlformats.org/drawingml/2006/main" xmlns:r="http://schemas.openxmlformats.org/officeDocument/2006/relationships" xmlns:p="http://schemas.openxmlformats.org/presentationml/2006/main">
  <p:tag name="NUM" val="4"/>
</p:tagLst>
</file>

<file path=ppt/tags/tag146.xml><?xml version="1.0" encoding="utf-8"?>
<p:tagLst xmlns:a="http://schemas.openxmlformats.org/drawingml/2006/main" xmlns:r="http://schemas.openxmlformats.org/officeDocument/2006/relationships" xmlns:p="http://schemas.openxmlformats.org/presentationml/2006/main">
  <p:tag name="NUM" val="5"/>
</p:tagLst>
</file>

<file path=ppt/tags/tag147.xml><?xml version="1.0" encoding="utf-8"?>
<p:tagLst xmlns:a="http://schemas.openxmlformats.org/drawingml/2006/main" xmlns:r="http://schemas.openxmlformats.org/officeDocument/2006/relationships" xmlns:p="http://schemas.openxmlformats.org/presentationml/2006/main">
  <p:tag name="NUM" val="3"/>
</p:tagLst>
</file>

<file path=ppt/tags/tag148.xml><?xml version="1.0" encoding="utf-8"?>
<p:tagLst xmlns:a="http://schemas.openxmlformats.org/drawingml/2006/main" xmlns:r="http://schemas.openxmlformats.org/officeDocument/2006/relationships" xmlns:p="http://schemas.openxmlformats.org/presentationml/2006/main">
  <p:tag name="NUM" val="1"/>
</p:tagLst>
</file>

<file path=ppt/tags/tag149.xml><?xml version="1.0" encoding="utf-8"?>
<p:tagLst xmlns:a="http://schemas.openxmlformats.org/drawingml/2006/main" xmlns:r="http://schemas.openxmlformats.org/officeDocument/2006/relationships" xmlns:p="http://schemas.openxmlformats.org/presentationml/2006/main">
  <p:tag name="NUM" val="2"/>
</p:tagLst>
</file>

<file path=ppt/tags/tag15.xml><?xml version="1.0" encoding="utf-8"?>
<p:tagLst xmlns:a="http://schemas.openxmlformats.org/drawingml/2006/main" xmlns:r="http://schemas.openxmlformats.org/officeDocument/2006/relationships" xmlns:p="http://schemas.openxmlformats.org/presentationml/2006/main">
  <p:tag name="NUM" val="7"/>
</p:tagLst>
</file>

<file path=ppt/tags/tag150.xml><?xml version="1.0" encoding="utf-8"?>
<p:tagLst xmlns:a="http://schemas.openxmlformats.org/drawingml/2006/main" xmlns:r="http://schemas.openxmlformats.org/officeDocument/2006/relationships" xmlns:p="http://schemas.openxmlformats.org/presentationml/2006/main">
  <p:tag name="NUM" val="3"/>
</p:tagLst>
</file>

<file path=ppt/tags/tag151.xml><?xml version="1.0" encoding="utf-8"?>
<p:tagLst xmlns:a="http://schemas.openxmlformats.org/drawingml/2006/main" xmlns:r="http://schemas.openxmlformats.org/officeDocument/2006/relationships" xmlns:p="http://schemas.openxmlformats.org/presentationml/2006/main">
  <p:tag name="NUM" val="4"/>
</p:tagLst>
</file>

<file path=ppt/tags/tag152.xml><?xml version="1.0" encoding="utf-8"?>
<p:tagLst xmlns:a="http://schemas.openxmlformats.org/drawingml/2006/main" xmlns:r="http://schemas.openxmlformats.org/officeDocument/2006/relationships" xmlns:p="http://schemas.openxmlformats.org/presentationml/2006/main">
  <p:tag name="NUM" val="5"/>
</p:tagLst>
</file>

<file path=ppt/tags/tag153.xml><?xml version="1.0" encoding="utf-8"?>
<p:tagLst xmlns:a="http://schemas.openxmlformats.org/drawingml/2006/main" xmlns:r="http://schemas.openxmlformats.org/officeDocument/2006/relationships" xmlns:p="http://schemas.openxmlformats.org/presentationml/2006/main">
  <p:tag name="NUM" val="6"/>
</p:tagLst>
</file>

<file path=ppt/tags/tag154.xml><?xml version="1.0" encoding="utf-8"?>
<p:tagLst xmlns:a="http://schemas.openxmlformats.org/drawingml/2006/main" xmlns:r="http://schemas.openxmlformats.org/officeDocument/2006/relationships" xmlns:p="http://schemas.openxmlformats.org/presentationml/2006/main">
  <p:tag name="NUM" val="7"/>
</p:tagLst>
</file>

<file path=ppt/tags/tag155.xml><?xml version="1.0" encoding="utf-8"?>
<p:tagLst xmlns:a="http://schemas.openxmlformats.org/drawingml/2006/main" xmlns:r="http://schemas.openxmlformats.org/officeDocument/2006/relationships" xmlns:p="http://schemas.openxmlformats.org/presentationml/2006/main">
  <p:tag name="NUM" val="8"/>
</p:tagLst>
</file>

<file path=ppt/tags/tag156.xml><?xml version="1.0" encoding="utf-8"?>
<p:tagLst xmlns:a="http://schemas.openxmlformats.org/drawingml/2006/main" xmlns:r="http://schemas.openxmlformats.org/officeDocument/2006/relationships" xmlns:p="http://schemas.openxmlformats.org/presentationml/2006/main">
  <p:tag name="NUM" val="10"/>
</p:tagLst>
</file>

<file path=ppt/tags/tag157.xml><?xml version="1.0" encoding="utf-8"?>
<p:tagLst xmlns:a="http://schemas.openxmlformats.org/drawingml/2006/main" xmlns:r="http://schemas.openxmlformats.org/officeDocument/2006/relationships" xmlns:p="http://schemas.openxmlformats.org/presentationml/2006/main">
  <p:tag name="NUM" val="11"/>
</p:tagLst>
</file>

<file path=ppt/tags/tag158.xml><?xml version="1.0" encoding="utf-8"?>
<p:tagLst xmlns:a="http://schemas.openxmlformats.org/drawingml/2006/main" xmlns:r="http://schemas.openxmlformats.org/officeDocument/2006/relationships" xmlns:p="http://schemas.openxmlformats.org/presentationml/2006/main">
  <p:tag name="NUM" val="12"/>
</p:tagLst>
</file>

<file path=ppt/tags/tag159.xml><?xml version="1.0" encoding="utf-8"?>
<p:tagLst xmlns:a="http://schemas.openxmlformats.org/drawingml/2006/main" xmlns:r="http://schemas.openxmlformats.org/officeDocument/2006/relationships" xmlns:p="http://schemas.openxmlformats.org/presentationml/2006/main">
  <p:tag name="NUM" val="3"/>
</p:tagLst>
</file>

<file path=ppt/tags/tag16.xml><?xml version="1.0" encoding="utf-8"?>
<p:tagLst xmlns:a="http://schemas.openxmlformats.org/drawingml/2006/main" xmlns:r="http://schemas.openxmlformats.org/officeDocument/2006/relationships" xmlns:p="http://schemas.openxmlformats.org/presentationml/2006/main">
  <p:tag name="NUM" val="8"/>
</p:tagLst>
</file>

<file path=ppt/tags/tag160.xml><?xml version="1.0" encoding="utf-8"?>
<p:tagLst xmlns:a="http://schemas.openxmlformats.org/drawingml/2006/main" xmlns:r="http://schemas.openxmlformats.org/officeDocument/2006/relationships" xmlns:p="http://schemas.openxmlformats.org/presentationml/2006/main">
  <p:tag name="NUM" val="1"/>
</p:tagLst>
</file>

<file path=ppt/tags/tag161.xml><?xml version="1.0" encoding="utf-8"?>
<p:tagLst xmlns:a="http://schemas.openxmlformats.org/drawingml/2006/main" xmlns:r="http://schemas.openxmlformats.org/officeDocument/2006/relationships" xmlns:p="http://schemas.openxmlformats.org/presentationml/2006/main">
  <p:tag name="NUM" val="2"/>
</p:tagLst>
</file>

<file path=ppt/tags/tag162.xml><?xml version="1.0" encoding="utf-8"?>
<p:tagLst xmlns:a="http://schemas.openxmlformats.org/drawingml/2006/main" xmlns:r="http://schemas.openxmlformats.org/officeDocument/2006/relationships" xmlns:p="http://schemas.openxmlformats.org/presentationml/2006/main">
  <p:tag name="NUM" val="4"/>
</p:tagLst>
</file>

<file path=ppt/tags/tag163.xml><?xml version="1.0" encoding="utf-8"?>
<p:tagLst xmlns:a="http://schemas.openxmlformats.org/drawingml/2006/main" xmlns:r="http://schemas.openxmlformats.org/officeDocument/2006/relationships" xmlns:p="http://schemas.openxmlformats.org/presentationml/2006/main">
  <p:tag name="NUM" val="5"/>
</p:tagLst>
</file>

<file path=ppt/tags/tag164.xml><?xml version="1.0" encoding="utf-8"?>
<p:tagLst xmlns:a="http://schemas.openxmlformats.org/drawingml/2006/main" xmlns:r="http://schemas.openxmlformats.org/officeDocument/2006/relationships" xmlns:p="http://schemas.openxmlformats.org/presentationml/2006/main">
  <p:tag name="NUM" val="3"/>
</p:tagLst>
</file>

<file path=ppt/tags/tag165.xml><?xml version="1.0" encoding="utf-8"?>
<p:tagLst xmlns:a="http://schemas.openxmlformats.org/drawingml/2006/main" xmlns:r="http://schemas.openxmlformats.org/officeDocument/2006/relationships" xmlns:p="http://schemas.openxmlformats.org/presentationml/2006/main">
  <p:tag name="NUM" val="1"/>
</p:tagLst>
</file>

<file path=ppt/tags/tag166.xml><?xml version="1.0" encoding="utf-8"?>
<p:tagLst xmlns:a="http://schemas.openxmlformats.org/drawingml/2006/main" xmlns:r="http://schemas.openxmlformats.org/officeDocument/2006/relationships" xmlns:p="http://schemas.openxmlformats.org/presentationml/2006/main">
  <p:tag name="NUM" val="2"/>
</p:tagLst>
</file>

<file path=ppt/tags/tag167.xml><?xml version="1.0" encoding="utf-8"?>
<p:tagLst xmlns:a="http://schemas.openxmlformats.org/drawingml/2006/main" xmlns:r="http://schemas.openxmlformats.org/officeDocument/2006/relationships" xmlns:p="http://schemas.openxmlformats.org/presentationml/2006/main">
  <p:tag name="NUM" val="3"/>
</p:tagLst>
</file>

<file path=ppt/tags/tag168.xml><?xml version="1.0" encoding="utf-8"?>
<p:tagLst xmlns:a="http://schemas.openxmlformats.org/drawingml/2006/main" xmlns:r="http://schemas.openxmlformats.org/officeDocument/2006/relationships" xmlns:p="http://schemas.openxmlformats.org/presentationml/2006/main">
  <p:tag name="NUM" val="4"/>
</p:tagLst>
</file>

<file path=ppt/tags/tag169.xml><?xml version="1.0" encoding="utf-8"?>
<p:tagLst xmlns:a="http://schemas.openxmlformats.org/drawingml/2006/main" xmlns:r="http://schemas.openxmlformats.org/officeDocument/2006/relationships" xmlns:p="http://schemas.openxmlformats.org/presentationml/2006/main">
  <p:tag name="NUM" val="5"/>
</p:tagLst>
</file>

<file path=ppt/tags/tag17.xml><?xml version="1.0" encoding="utf-8"?>
<p:tagLst xmlns:a="http://schemas.openxmlformats.org/drawingml/2006/main" xmlns:r="http://schemas.openxmlformats.org/officeDocument/2006/relationships" xmlns:p="http://schemas.openxmlformats.org/presentationml/2006/main">
  <p:tag name="NUM" val="9"/>
</p:tagLst>
</file>

<file path=ppt/tags/tag170.xml><?xml version="1.0" encoding="utf-8"?>
<p:tagLst xmlns:a="http://schemas.openxmlformats.org/drawingml/2006/main" xmlns:r="http://schemas.openxmlformats.org/officeDocument/2006/relationships" xmlns:p="http://schemas.openxmlformats.org/presentationml/2006/main">
  <p:tag name="NUM" val="6"/>
</p:tagLst>
</file>

<file path=ppt/tags/tag171.xml><?xml version="1.0" encoding="utf-8"?>
<p:tagLst xmlns:a="http://schemas.openxmlformats.org/drawingml/2006/main" xmlns:r="http://schemas.openxmlformats.org/officeDocument/2006/relationships" xmlns:p="http://schemas.openxmlformats.org/presentationml/2006/main">
  <p:tag name="NUM" val="7"/>
</p:tagLst>
</file>

<file path=ppt/tags/tag172.xml><?xml version="1.0" encoding="utf-8"?>
<p:tagLst xmlns:a="http://schemas.openxmlformats.org/drawingml/2006/main" xmlns:r="http://schemas.openxmlformats.org/officeDocument/2006/relationships" xmlns:p="http://schemas.openxmlformats.org/presentationml/2006/main">
  <p:tag name="NUM" val="8"/>
</p:tagLst>
</file>

<file path=ppt/tags/tag173.xml><?xml version="1.0" encoding="utf-8"?>
<p:tagLst xmlns:a="http://schemas.openxmlformats.org/drawingml/2006/main" xmlns:r="http://schemas.openxmlformats.org/officeDocument/2006/relationships" xmlns:p="http://schemas.openxmlformats.org/presentationml/2006/main">
  <p:tag name="NUM" val="9"/>
</p:tagLst>
</file>

<file path=ppt/tags/tag174.xml><?xml version="1.0" encoding="utf-8"?>
<p:tagLst xmlns:a="http://schemas.openxmlformats.org/drawingml/2006/main" xmlns:r="http://schemas.openxmlformats.org/officeDocument/2006/relationships" xmlns:p="http://schemas.openxmlformats.org/presentationml/2006/main">
  <p:tag name="NUM" val="10"/>
</p:tagLst>
</file>

<file path=ppt/tags/tag175.xml><?xml version="1.0" encoding="utf-8"?>
<p:tagLst xmlns:a="http://schemas.openxmlformats.org/drawingml/2006/main" xmlns:r="http://schemas.openxmlformats.org/officeDocument/2006/relationships" xmlns:p="http://schemas.openxmlformats.org/presentationml/2006/main">
  <p:tag name="NUM" val="11"/>
</p:tagLst>
</file>

<file path=ppt/tags/tag176.xml><?xml version="1.0" encoding="utf-8"?>
<p:tagLst xmlns:a="http://schemas.openxmlformats.org/drawingml/2006/main" xmlns:r="http://schemas.openxmlformats.org/officeDocument/2006/relationships" xmlns:p="http://schemas.openxmlformats.org/presentationml/2006/main">
  <p:tag name="NUM" val="12"/>
</p:tagLst>
</file>

<file path=ppt/tags/tag177.xml><?xml version="1.0" encoding="utf-8"?>
<p:tagLst xmlns:a="http://schemas.openxmlformats.org/drawingml/2006/main" xmlns:r="http://schemas.openxmlformats.org/officeDocument/2006/relationships" xmlns:p="http://schemas.openxmlformats.org/presentationml/2006/main">
  <p:tag name="NUM" val="3"/>
</p:tagLst>
</file>

<file path=ppt/tags/tag178.xml><?xml version="1.0" encoding="utf-8"?>
<p:tagLst xmlns:a="http://schemas.openxmlformats.org/drawingml/2006/main" xmlns:r="http://schemas.openxmlformats.org/officeDocument/2006/relationships" xmlns:p="http://schemas.openxmlformats.org/presentationml/2006/main">
  <p:tag name="NUM" val="1"/>
</p:tagLst>
</file>

<file path=ppt/tags/tag179.xml><?xml version="1.0" encoding="utf-8"?>
<p:tagLst xmlns:a="http://schemas.openxmlformats.org/drawingml/2006/main" xmlns:r="http://schemas.openxmlformats.org/officeDocument/2006/relationships" xmlns:p="http://schemas.openxmlformats.org/presentationml/2006/main">
  <p:tag name="NUM" val="2"/>
</p:tagLst>
</file>

<file path=ppt/tags/tag18.xml><?xml version="1.0" encoding="utf-8"?>
<p:tagLst xmlns:a="http://schemas.openxmlformats.org/drawingml/2006/main" xmlns:r="http://schemas.openxmlformats.org/officeDocument/2006/relationships" xmlns:p="http://schemas.openxmlformats.org/presentationml/2006/main">
  <p:tag name="NUM" val="10"/>
</p:tagLst>
</file>

<file path=ppt/tags/tag180.xml><?xml version="1.0" encoding="utf-8"?>
<p:tagLst xmlns:a="http://schemas.openxmlformats.org/drawingml/2006/main" xmlns:r="http://schemas.openxmlformats.org/officeDocument/2006/relationships" xmlns:p="http://schemas.openxmlformats.org/presentationml/2006/main">
  <p:tag name="NUM" val="4"/>
</p:tagLst>
</file>

<file path=ppt/tags/tag181.xml><?xml version="1.0" encoding="utf-8"?>
<p:tagLst xmlns:a="http://schemas.openxmlformats.org/drawingml/2006/main" xmlns:r="http://schemas.openxmlformats.org/officeDocument/2006/relationships" xmlns:p="http://schemas.openxmlformats.org/presentationml/2006/main">
  <p:tag name="NUM" val="5"/>
</p:tagLst>
</file>

<file path=ppt/tags/tag182.xml><?xml version="1.0" encoding="utf-8"?>
<p:tagLst xmlns:a="http://schemas.openxmlformats.org/drawingml/2006/main" xmlns:r="http://schemas.openxmlformats.org/officeDocument/2006/relationships" xmlns:p="http://schemas.openxmlformats.org/presentationml/2006/main">
  <p:tag name="NUM" val="3"/>
</p:tagLst>
</file>

<file path=ppt/tags/tag183.xml><?xml version="1.0" encoding="utf-8"?>
<p:tagLst xmlns:a="http://schemas.openxmlformats.org/drawingml/2006/main" xmlns:r="http://schemas.openxmlformats.org/officeDocument/2006/relationships" xmlns:p="http://schemas.openxmlformats.org/presentationml/2006/main">
  <p:tag name="NUM" val="1"/>
</p:tagLst>
</file>

<file path=ppt/tags/tag184.xml><?xml version="1.0" encoding="utf-8"?>
<p:tagLst xmlns:a="http://schemas.openxmlformats.org/drawingml/2006/main" xmlns:r="http://schemas.openxmlformats.org/officeDocument/2006/relationships" xmlns:p="http://schemas.openxmlformats.org/presentationml/2006/main">
  <p:tag name="NUM" val="2"/>
</p:tagLst>
</file>

<file path=ppt/tags/tag185.xml><?xml version="1.0" encoding="utf-8"?>
<p:tagLst xmlns:a="http://schemas.openxmlformats.org/drawingml/2006/main" xmlns:r="http://schemas.openxmlformats.org/officeDocument/2006/relationships" xmlns:p="http://schemas.openxmlformats.org/presentationml/2006/main">
  <p:tag name="NUM" val="3"/>
</p:tagLst>
</file>

<file path=ppt/tags/tag186.xml><?xml version="1.0" encoding="utf-8"?>
<p:tagLst xmlns:a="http://schemas.openxmlformats.org/drawingml/2006/main" xmlns:r="http://schemas.openxmlformats.org/officeDocument/2006/relationships" xmlns:p="http://schemas.openxmlformats.org/presentationml/2006/main">
  <p:tag name="NUM" val="4"/>
</p:tagLst>
</file>

<file path=ppt/tags/tag187.xml><?xml version="1.0" encoding="utf-8"?>
<p:tagLst xmlns:a="http://schemas.openxmlformats.org/drawingml/2006/main" xmlns:r="http://schemas.openxmlformats.org/officeDocument/2006/relationships" xmlns:p="http://schemas.openxmlformats.org/presentationml/2006/main">
  <p:tag name="NUM" val="5"/>
</p:tagLst>
</file>

<file path=ppt/tags/tag188.xml><?xml version="1.0" encoding="utf-8"?>
<p:tagLst xmlns:a="http://schemas.openxmlformats.org/drawingml/2006/main" xmlns:r="http://schemas.openxmlformats.org/officeDocument/2006/relationships" xmlns:p="http://schemas.openxmlformats.org/presentationml/2006/main">
  <p:tag name="NUM" val="6"/>
</p:tagLst>
</file>

<file path=ppt/tags/tag189.xml><?xml version="1.0" encoding="utf-8"?>
<p:tagLst xmlns:a="http://schemas.openxmlformats.org/drawingml/2006/main" xmlns:r="http://schemas.openxmlformats.org/officeDocument/2006/relationships" xmlns:p="http://schemas.openxmlformats.org/presentationml/2006/main">
  <p:tag name="NUM" val="7"/>
</p:tagLst>
</file>

<file path=ppt/tags/tag19.xml><?xml version="1.0" encoding="utf-8"?>
<p:tagLst xmlns:a="http://schemas.openxmlformats.org/drawingml/2006/main" xmlns:r="http://schemas.openxmlformats.org/officeDocument/2006/relationships" xmlns:p="http://schemas.openxmlformats.org/presentationml/2006/main">
  <p:tag name="NUM" val="11"/>
</p:tagLst>
</file>

<file path=ppt/tags/tag190.xml><?xml version="1.0" encoding="utf-8"?>
<p:tagLst xmlns:a="http://schemas.openxmlformats.org/drawingml/2006/main" xmlns:r="http://schemas.openxmlformats.org/officeDocument/2006/relationships" xmlns:p="http://schemas.openxmlformats.org/presentationml/2006/main">
  <p:tag name="NUM" val="8"/>
</p:tagLst>
</file>

<file path=ppt/tags/tag191.xml><?xml version="1.0" encoding="utf-8"?>
<p:tagLst xmlns:a="http://schemas.openxmlformats.org/drawingml/2006/main" xmlns:r="http://schemas.openxmlformats.org/officeDocument/2006/relationships" xmlns:p="http://schemas.openxmlformats.org/presentationml/2006/main">
  <p:tag name="NUM" val="9"/>
</p:tagLst>
</file>

<file path=ppt/tags/tag192.xml><?xml version="1.0" encoding="utf-8"?>
<p:tagLst xmlns:a="http://schemas.openxmlformats.org/drawingml/2006/main" xmlns:r="http://schemas.openxmlformats.org/officeDocument/2006/relationships" xmlns:p="http://schemas.openxmlformats.org/presentationml/2006/main">
  <p:tag name="NUM" val="10"/>
</p:tagLst>
</file>

<file path=ppt/tags/tag193.xml><?xml version="1.0" encoding="utf-8"?>
<p:tagLst xmlns:a="http://schemas.openxmlformats.org/drawingml/2006/main" xmlns:r="http://schemas.openxmlformats.org/officeDocument/2006/relationships" xmlns:p="http://schemas.openxmlformats.org/presentationml/2006/main">
  <p:tag name="NUM" val="11"/>
</p:tagLst>
</file>

<file path=ppt/tags/tag194.xml><?xml version="1.0" encoding="utf-8"?>
<p:tagLst xmlns:a="http://schemas.openxmlformats.org/drawingml/2006/main" xmlns:r="http://schemas.openxmlformats.org/officeDocument/2006/relationships" xmlns:p="http://schemas.openxmlformats.org/presentationml/2006/main">
  <p:tag name="NUM" val="12"/>
</p:tagLst>
</file>

<file path=ppt/tags/tag195.xml><?xml version="1.0" encoding="utf-8"?>
<p:tagLst xmlns:a="http://schemas.openxmlformats.org/drawingml/2006/main" xmlns:r="http://schemas.openxmlformats.org/officeDocument/2006/relationships" xmlns:p="http://schemas.openxmlformats.org/presentationml/2006/main">
  <p:tag name="NUM" val="3"/>
</p:tagLst>
</file>

<file path=ppt/tags/tag196.xml><?xml version="1.0" encoding="utf-8"?>
<p:tagLst xmlns:a="http://schemas.openxmlformats.org/drawingml/2006/main" xmlns:r="http://schemas.openxmlformats.org/officeDocument/2006/relationships" xmlns:p="http://schemas.openxmlformats.org/presentationml/2006/main">
  <p:tag name="NUM" val="1"/>
</p:tagLst>
</file>

<file path=ppt/tags/tag197.xml><?xml version="1.0" encoding="utf-8"?>
<p:tagLst xmlns:a="http://schemas.openxmlformats.org/drawingml/2006/main" xmlns:r="http://schemas.openxmlformats.org/officeDocument/2006/relationships" xmlns:p="http://schemas.openxmlformats.org/presentationml/2006/main">
  <p:tag name="NUM" val="2"/>
</p:tagLst>
</file>

<file path=ppt/tags/tag198.xml><?xml version="1.0" encoding="utf-8"?>
<p:tagLst xmlns:a="http://schemas.openxmlformats.org/drawingml/2006/main" xmlns:r="http://schemas.openxmlformats.org/officeDocument/2006/relationships" xmlns:p="http://schemas.openxmlformats.org/presentationml/2006/main">
  <p:tag name="NUM" val="3"/>
</p:tagLst>
</file>

<file path=ppt/tags/tag199.xml><?xml version="1.0" encoding="utf-8"?>
<p:tagLst xmlns:a="http://schemas.openxmlformats.org/drawingml/2006/main" xmlns:r="http://schemas.openxmlformats.org/officeDocument/2006/relationships" xmlns:p="http://schemas.openxmlformats.org/presentationml/2006/main">
  <p:tag name="NUM" val="4"/>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2"/>
</p:tagLst>
</file>

<file path=ppt/tags/tag200.xml><?xml version="1.0" encoding="utf-8"?>
<p:tagLst xmlns:a="http://schemas.openxmlformats.org/drawingml/2006/main" xmlns:r="http://schemas.openxmlformats.org/officeDocument/2006/relationships" xmlns:p="http://schemas.openxmlformats.org/presentationml/2006/main">
  <p:tag name="NUM" val="5"/>
</p:tagLst>
</file>

<file path=ppt/tags/tag201.xml><?xml version="1.0" encoding="utf-8"?>
<p:tagLst xmlns:a="http://schemas.openxmlformats.org/drawingml/2006/main" xmlns:r="http://schemas.openxmlformats.org/officeDocument/2006/relationships" xmlns:p="http://schemas.openxmlformats.org/presentationml/2006/main">
  <p:tag name="NUM" val="6"/>
</p:tagLst>
</file>

<file path=ppt/tags/tag202.xml><?xml version="1.0" encoding="utf-8"?>
<p:tagLst xmlns:a="http://schemas.openxmlformats.org/drawingml/2006/main" xmlns:r="http://schemas.openxmlformats.org/officeDocument/2006/relationships" xmlns:p="http://schemas.openxmlformats.org/presentationml/2006/main">
  <p:tag name="NUM" val="7"/>
</p:tagLst>
</file>

<file path=ppt/tags/tag203.xml><?xml version="1.0" encoding="utf-8"?>
<p:tagLst xmlns:a="http://schemas.openxmlformats.org/drawingml/2006/main" xmlns:r="http://schemas.openxmlformats.org/officeDocument/2006/relationships" xmlns:p="http://schemas.openxmlformats.org/presentationml/2006/main">
  <p:tag name="NUM" val="8"/>
</p:tagLst>
</file>

<file path=ppt/tags/tag204.xml><?xml version="1.0" encoding="utf-8"?>
<p:tagLst xmlns:a="http://schemas.openxmlformats.org/drawingml/2006/main" xmlns:r="http://schemas.openxmlformats.org/officeDocument/2006/relationships" xmlns:p="http://schemas.openxmlformats.org/presentationml/2006/main">
  <p:tag name="NUM" val="10"/>
</p:tagLst>
</file>

<file path=ppt/tags/tag205.xml><?xml version="1.0" encoding="utf-8"?>
<p:tagLst xmlns:a="http://schemas.openxmlformats.org/drawingml/2006/main" xmlns:r="http://schemas.openxmlformats.org/officeDocument/2006/relationships" xmlns:p="http://schemas.openxmlformats.org/presentationml/2006/main">
  <p:tag name="NUM" val="12"/>
</p:tagLst>
</file>

<file path=ppt/tags/tag206.xml><?xml version="1.0" encoding="utf-8"?>
<p:tagLst xmlns:a="http://schemas.openxmlformats.org/drawingml/2006/main" xmlns:r="http://schemas.openxmlformats.org/officeDocument/2006/relationships" xmlns:p="http://schemas.openxmlformats.org/presentationml/2006/main">
  <p:tag name="NUM" val="3"/>
</p:tagLst>
</file>

<file path=ppt/tags/tag207.xml><?xml version="1.0" encoding="utf-8"?>
<p:tagLst xmlns:a="http://schemas.openxmlformats.org/drawingml/2006/main" xmlns:r="http://schemas.openxmlformats.org/officeDocument/2006/relationships" xmlns:p="http://schemas.openxmlformats.org/presentationml/2006/main">
  <p:tag name="NUM" val="11"/>
</p:tagLst>
</file>

<file path=ppt/tags/tag208.xml><?xml version="1.0" encoding="utf-8"?>
<p:tagLst xmlns:a="http://schemas.openxmlformats.org/drawingml/2006/main" xmlns:r="http://schemas.openxmlformats.org/officeDocument/2006/relationships" xmlns:p="http://schemas.openxmlformats.org/presentationml/2006/main">
  <p:tag name="NUM" val="1"/>
</p:tagLst>
</file>

<file path=ppt/tags/tag209.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14"/>
</p:tagLst>
</file>

<file path=ppt/tags/tag210.xml><?xml version="1.0" encoding="utf-8"?>
<p:tagLst xmlns:a="http://schemas.openxmlformats.org/drawingml/2006/main" xmlns:r="http://schemas.openxmlformats.org/officeDocument/2006/relationships" xmlns:p="http://schemas.openxmlformats.org/presentationml/2006/main">
  <p:tag name="NUM" val="3"/>
</p:tagLst>
</file>

<file path=ppt/tags/tag211.xml><?xml version="1.0" encoding="utf-8"?>
<p:tagLst xmlns:a="http://schemas.openxmlformats.org/drawingml/2006/main" xmlns:r="http://schemas.openxmlformats.org/officeDocument/2006/relationships" xmlns:p="http://schemas.openxmlformats.org/presentationml/2006/main">
  <p:tag name="NUM" val="4"/>
</p:tagLst>
</file>

<file path=ppt/tags/tag212.xml><?xml version="1.0" encoding="utf-8"?>
<p:tagLst xmlns:a="http://schemas.openxmlformats.org/drawingml/2006/main" xmlns:r="http://schemas.openxmlformats.org/officeDocument/2006/relationships" xmlns:p="http://schemas.openxmlformats.org/presentationml/2006/main">
  <p:tag name="NUM" val="6"/>
</p:tagLst>
</file>

<file path=ppt/tags/tag213.xml><?xml version="1.0" encoding="utf-8"?>
<p:tagLst xmlns:a="http://schemas.openxmlformats.org/drawingml/2006/main" xmlns:r="http://schemas.openxmlformats.org/officeDocument/2006/relationships" xmlns:p="http://schemas.openxmlformats.org/presentationml/2006/main">
  <p:tag name="NUM" val="8"/>
</p:tagLst>
</file>

<file path=ppt/tags/tag214.xml><?xml version="1.0" encoding="utf-8"?>
<p:tagLst xmlns:a="http://schemas.openxmlformats.org/drawingml/2006/main" xmlns:r="http://schemas.openxmlformats.org/officeDocument/2006/relationships" xmlns:p="http://schemas.openxmlformats.org/presentationml/2006/main">
  <p:tag name="NUM" val="7"/>
</p:tagLst>
</file>

<file path=ppt/tags/tag215.xml><?xml version="1.0" encoding="utf-8"?>
<p:tagLst xmlns:a="http://schemas.openxmlformats.org/drawingml/2006/main" xmlns:r="http://schemas.openxmlformats.org/officeDocument/2006/relationships" xmlns:p="http://schemas.openxmlformats.org/presentationml/2006/main">
  <p:tag name="NUM" val="3"/>
</p:tagLst>
</file>

<file path=ppt/tags/tag216.xml><?xml version="1.0" encoding="utf-8"?>
<p:tagLst xmlns:a="http://schemas.openxmlformats.org/drawingml/2006/main" xmlns:r="http://schemas.openxmlformats.org/officeDocument/2006/relationships" xmlns:p="http://schemas.openxmlformats.org/presentationml/2006/main">
  <p:tag name="NUM" val="1"/>
</p:tagLst>
</file>

<file path=ppt/tags/tag217.xml><?xml version="1.0" encoding="utf-8"?>
<p:tagLst xmlns:a="http://schemas.openxmlformats.org/drawingml/2006/main" xmlns:r="http://schemas.openxmlformats.org/officeDocument/2006/relationships" xmlns:p="http://schemas.openxmlformats.org/presentationml/2006/main">
  <p:tag name="NUM" val="2"/>
</p:tagLst>
</file>

<file path=ppt/tags/tag218.xml><?xml version="1.0" encoding="utf-8"?>
<p:tagLst xmlns:a="http://schemas.openxmlformats.org/drawingml/2006/main" xmlns:r="http://schemas.openxmlformats.org/officeDocument/2006/relationships" xmlns:p="http://schemas.openxmlformats.org/presentationml/2006/main">
  <p:tag name="NUM" val="3"/>
</p:tagLst>
</file>

<file path=ppt/tags/tag219.xml><?xml version="1.0" encoding="utf-8"?>
<p:tagLst xmlns:a="http://schemas.openxmlformats.org/drawingml/2006/main" xmlns:r="http://schemas.openxmlformats.org/officeDocument/2006/relationships" xmlns:p="http://schemas.openxmlformats.org/presentationml/2006/main">
  <p:tag name="NUM" val="4"/>
</p:tagLst>
</file>

<file path=ppt/tags/tag22.xml><?xml version="1.0" encoding="utf-8"?>
<p:tagLst xmlns:a="http://schemas.openxmlformats.org/drawingml/2006/main" xmlns:r="http://schemas.openxmlformats.org/officeDocument/2006/relationships" xmlns:p="http://schemas.openxmlformats.org/presentationml/2006/main">
  <p:tag name="NUM" val="15"/>
</p:tagLst>
</file>

<file path=ppt/tags/tag220.xml><?xml version="1.0" encoding="utf-8"?>
<p:tagLst xmlns:a="http://schemas.openxmlformats.org/drawingml/2006/main" xmlns:r="http://schemas.openxmlformats.org/officeDocument/2006/relationships" xmlns:p="http://schemas.openxmlformats.org/presentationml/2006/main">
  <p:tag name="NUM" val="6"/>
</p:tagLst>
</file>

<file path=ppt/tags/tag221.xml><?xml version="1.0" encoding="utf-8"?>
<p:tagLst xmlns:a="http://schemas.openxmlformats.org/drawingml/2006/main" xmlns:r="http://schemas.openxmlformats.org/officeDocument/2006/relationships" xmlns:p="http://schemas.openxmlformats.org/presentationml/2006/main">
  <p:tag name="NUM" val="8"/>
</p:tagLst>
</file>

<file path=ppt/tags/tag222.xml><?xml version="1.0" encoding="utf-8"?>
<p:tagLst xmlns:a="http://schemas.openxmlformats.org/drawingml/2006/main" xmlns:r="http://schemas.openxmlformats.org/officeDocument/2006/relationships" xmlns:p="http://schemas.openxmlformats.org/presentationml/2006/main">
  <p:tag name="NUM" val="7"/>
</p:tagLst>
</file>

<file path=ppt/tags/tag223.xml><?xml version="1.0" encoding="utf-8"?>
<p:tagLst xmlns:a="http://schemas.openxmlformats.org/drawingml/2006/main" xmlns:r="http://schemas.openxmlformats.org/officeDocument/2006/relationships" xmlns:p="http://schemas.openxmlformats.org/presentationml/2006/main">
  <p:tag name="NUM" val="9"/>
</p:tagLst>
</file>

<file path=ppt/tags/tag224.xml><?xml version="1.0" encoding="utf-8"?>
<p:tagLst xmlns:a="http://schemas.openxmlformats.org/drawingml/2006/main" xmlns:r="http://schemas.openxmlformats.org/officeDocument/2006/relationships" xmlns:p="http://schemas.openxmlformats.org/presentationml/2006/main">
  <p:tag name="NUM" val="3"/>
</p:tagLst>
</file>

<file path=ppt/tags/tag225.xml><?xml version="1.0" encoding="utf-8"?>
<p:tagLst xmlns:a="http://schemas.openxmlformats.org/drawingml/2006/main" xmlns:r="http://schemas.openxmlformats.org/officeDocument/2006/relationships" xmlns:p="http://schemas.openxmlformats.org/presentationml/2006/main">
  <p:tag name="NUM" val="12"/>
</p:tagLst>
</file>

<file path=ppt/tags/tag226.xml><?xml version="1.0" encoding="utf-8"?>
<p:tagLst xmlns:a="http://schemas.openxmlformats.org/drawingml/2006/main" xmlns:r="http://schemas.openxmlformats.org/officeDocument/2006/relationships" xmlns:p="http://schemas.openxmlformats.org/presentationml/2006/main">
  <p:tag name="NUM" val="3"/>
</p:tagLst>
</file>

<file path=ppt/tags/tag227.xml><?xml version="1.0" encoding="utf-8"?>
<p:tagLst xmlns:a="http://schemas.openxmlformats.org/drawingml/2006/main" xmlns:r="http://schemas.openxmlformats.org/officeDocument/2006/relationships" xmlns:p="http://schemas.openxmlformats.org/presentationml/2006/main">
  <p:tag name="NUM" val="3"/>
</p:tagLst>
</file>

<file path=ppt/tags/tag228.xml><?xml version="1.0" encoding="utf-8"?>
<p:tagLst xmlns:a="http://schemas.openxmlformats.org/drawingml/2006/main" xmlns:r="http://schemas.openxmlformats.org/officeDocument/2006/relationships" xmlns:p="http://schemas.openxmlformats.org/presentationml/2006/main">
  <p:tag name="NUM" val="3"/>
</p:tagLst>
</file>

<file path=ppt/tags/tag229.xml><?xml version="1.0" encoding="utf-8"?>
<p:tagLst xmlns:a="http://schemas.openxmlformats.org/drawingml/2006/main" xmlns:r="http://schemas.openxmlformats.org/officeDocument/2006/relationships" xmlns:p="http://schemas.openxmlformats.org/presentationml/2006/main">
  <p:tag name="NUM" val="3"/>
</p:tagLst>
</file>

<file path=ppt/tags/tag23.xml><?xml version="1.0" encoding="utf-8"?>
<p:tagLst xmlns:a="http://schemas.openxmlformats.org/drawingml/2006/main" xmlns:r="http://schemas.openxmlformats.org/officeDocument/2006/relationships" xmlns:p="http://schemas.openxmlformats.org/presentationml/2006/main">
  <p:tag name="NUM" val="15"/>
</p:tagLst>
</file>

<file path=ppt/tags/tag230.xml><?xml version="1.0" encoding="utf-8"?>
<p:tagLst xmlns:a="http://schemas.openxmlformats.org/drawingml/2006/main" xmlns:r="http://schemas.openxmlformats.org/officeDocument/2006/relationships" xmlns:p="http://schemas.openxmlformats.org/presentationml/2006/main">
  <p:tag name="NUM" val="3"/>
</p:tagLst>
</file>

<file path=ppt/tags/tag231.xml><?xml version="1.0" encoding="utf-8"?>
<p:tagLst xmlns:a="http://schemas.openxmlformats.org/drawingml/2006/main" xmlns:r="http://schemas.openxmlformats.org/officeDocument/2006/relationships" xmlns:p="http://schemas.openxmlformats.org/presentationml/2006/main">
  <p:tag name="NUM" val="3"/>
</p:tagLst>
</file>

<file path=ppt/tags/tag232.xml><?xml version="1.0" encoding="utf-8"?>
<p:tagLst xmlns:a="http://schemas.openxmlformats.org/drawingml/2006/main" xmlns:r="http://schemas.openxmlformats.org/officeDocument/2006/relationships" xmlns:p="http://schemas.openxmlformats.org/presentationml/2006/main">
  <p:tag name="NUM" val="3"/>
</p:tagLst>
</file>

<file path=ppt/tags/tag233.xml><?xml version="1.0" encoding="utf-8"?>
<p:tagLst xmlns:a="http://schemas.openxmlformats.org/drawingml/2006/main" xmlns:r="http://schemas.openxmlformats.org/officeDocument/2006/relationships" xmlns:p="http://schemas.openxmlformats.org/presentationml/2006/main">
  <p:tag name="NUM" val="3"/>
</p:tagLst>
</file>

<file path=ppt/tags/tag234.xml><?xml version="1.0" encoding="utf-8"?>
<p:tagLst xmlns:a="http://schemas.openxmlformats.org/drawingml/2006/main" xmlns:r="http://schemas.openxmlformats.org/officeDocument/2006/relationships" xmlns:p="http://schemas.openxmlformats.org/presentationml/2006/main">
  <p:tag name="NUM" val="1"/>
</p:tagLst>
</file>

<file path=ppt/tags/tag235.xml><?xml version="1.0" encoding="utf-8"?>
<p:tagLst xmlns:a="http://schemas.openxmlformats.org/drawingml/2006/main" xmlns:r="http://schemas.openxmlformats.org/officeDocument/2006/relationships" xmlns:p="http://schemas.openxmlformats.org/presentationml/2006/main">
  <p:tag name="NUM" val="2"/>
</p:tagLst>
</file>

<file path=ppt/tags/tag236.xml><?xml version="1.0" encoding="utf-8"?>
<p:tagLst xmlns:a="http://schemas.openxmlformats.org/drawingml/2006/main" xmlns:r="http://schemas.openxmlformats.org/officeDocument/2006/relationships" xmlns:p="http://schemas.openxmlformats.org/presentationml/2006/main">
  <p:tag name="NUM" val="3"/>
</p:tagLst>
</file>

<file path=ppt/tags/tag237.xml><?xml version="1.0" encoding="utf-8"?>
<p:tagLst xmlns:a="http://schemas.openxmlformats.org/drawingml/2006/main" xmlns:r="http://schemas.openxmlformats.org/officeDocument/2006/relationships" xmlns:p="http://schemas.openxmlformats.org/presentationml/2006/main">
  <p:tag name="NUM" val="4"/>
</p:tagLst>
</file>

<file path=ppt/tags/tag238.xml><?xml version="1.0" encoding="utf-8"?>
<p:tagLst xmlns:a="http://schemas.openxmlformats.org/drawingml/2006/main" xmlns:r="http://schemas.openxmlformats.org/officeDocument/2006/relationships" xmlns:p="http://schemas.openxmlformats.org/presentationml/2006/main">
  <p:tag name="NUM" val="5"/>
</p:tagLst>
</file>

<file path=ppt/tags/tag239.xml><?xml version="1.0" encoding="utf-8"?>
<p:tagLst xmlns:a="http://schemas.openxmlformats.org/drawingml/2006/main" xmlns:r="http://schemas.openxmlformats.org/officeDocument/2006/relationships" xmlns:p="http://schemas.openxmlformats.org/presentationml/2006/main">
  <p:tag name="NUM" val="6"/>
</p:tagLst>
</file>

<file path=ppt/tags/tag24.xml><?xml version="1.0" encoding="utf-8"?>
<p:tagLst xmlns:a="http://schemas.openxmlformats.org/drawingml/2006/main" xmlns:r="http://schemas.openxmlformats.org/officeDocument/2006/relationships" xmlns:p="http://schemas.openxmlformats.org/presentationml/2006/main">
  <p:tag name="NUM" val="5"/>
</p:tagLst>
</file>

<file path=ppt/tags/tag240.xml><?xml version="1.0" encoding="utf-8"?>
<p:tagLst xmlns:a="http://schemas.openxmlformats.org/drawingml/2006/main" xmlns:r="http://schemas.openxmlformats.org/officeDocument/2006/relationships" xmlns:p="http://schemas.openxmlformats.org/presentationml/2006/main">
  <p:tag name="NUM" val="8"/>
</p:tagLst>
</file>

<file path=ppt/tags/tag241.xml><?xml version="1.0" encoding="utf-8"?>
<p:tagLst xmlns:a="http://schemas.openxmlformats.org/drawingml/2006/main" xmlns:r="http://schemas.openxmlformats.org/officeDocument/2006/relationships" xmlns:p="http://schemas.openxmlformats.org/presentationml/2006/main">
  <p:tag name="NUM" val="3"/>
</p:tagLst>
</file>

<file path=ppt/tags/tag242.xml><?xml version="1.0" encoding="utf-8"?>
<p:tagLst xmlns:a="http://schemas.openxmlformats.org/drawingml/2006/main" xmlns:r="http://schemas.openxmlformats.org/officeDocument/2006/relationships" xmlns:p="http://schemas.openxmlformats.org/presentationml/2006/main">
  <p:tag name="NUM" val="7"/>
</p:tagLst>
</file>

<file path=ppt/tags/tag243.xml><?xml version="1.0" encoding="utf-8"?>
<p:tagLst xmlns:a="http://schemas.openxmlformats.org/drawingml/2006/main" xmlns:r="http://schemas.openxmlformats.org/officeDocument/2006/relationships" xmlns:p="http://schemas.openxmlformats.org/presentationml/2006/main">
  <p:tag name="NUM" val="1"/>
</p:tagLst>
</file>

<file path=ppt/tags/tag244.xml><?xml version="1.0" encoding="utf-8"?>
<p:tagLst xmlns:a="http://schemas.openxmlformats.org/drawingml/2006/main" xmlns:r="http://schemas.openxmlformats.org/officeDocument/2006/relationships" xmlns:p="http://schemas.openxmlformats.org/presentationml/2006/main">
  <p:tag name="NUM" val="2"/>
</p:tagLst>
</file>

<file path=ppt/tags/tag245.xml><?xml version="1.0" encoding="utf-8"?>
<p:tagLst xmlns:a="http://schemas.openxmlformats.org/drawingml/2006/main" xmlns:r="http://schemas.openxmlformats.org/officeDocument/2006/relationships" xmlns:p="http://schemas.openxmlformats.org/presentationml/2006/main">
  <p:tag name="NUM" val="3"/>
</p:tagLst>
</file>

<file path=ppt/tags/tag246.xml><?xml version="1.0" encoding="utf-8"?>
<p:tagLst xmlns:a="http://schemas.openxmlformats.org/drawingml/2006/main" xmlns:r="http://schemas.openxmlformats.org/officeDocument/2006/relationships" xmlns:p="http://schemas.openxmlformats.org/presentationml/2006/main">
  <p:tag name="NUM" val="4"/>
</p:tagLst>
</file>

<file path=ppt/tags/tag247.xml><?xml version="1.0" encoding="utf-8"?>
<p:tagLst xmlns:a="http://schemas.openxmlformats.org/drawingml/2006/main" xmlns:r="http://schemas.openxmlformats.org/officeDocument/2006/relationships" xmlns:p="http://schemas.openxmlformats.org/presentationml/2006/main">
  <p:tag name="NUM" val="5"/>
</p:tagLst>
</file>

<file path=ppt/tags/tag248.xml><?xml version="1.0" encoding="utf-8"?>
<p:tagLst xmlns:a="http://schemas.openxmlformats.org/drawingml/2006/main" xmlns:r="http://schemas.openxmlformats.org/officeDocument/2006/relationships" xmlns:p="http://schemas.openxmlformats.org/presentationml/2006/main">
  <p:tag name="NUM" val="6"/>
</p:tagLst>
</file>

<file path=ppt/tags/tag249.xml><?xml version="1.0" encoding="utf-8"?>
<p:tagLst xmlns:a="http://schemas.openxmlformats.org/drawingml/2006/main" xmlns:r="http://schemas.openxmlformats.org/officeDocument/2006/relationships" xmlns:p="http://schemas.openxmlformats.org/presentationml/2006/main">
  <p:tag name="NUM" val="7"/>
</p:tagLst>
</file>

<file path=ppt/tags/tag25.xml><?xml version="1.0" encoding="utf-8"?>
<p:tagLst xmlns:a="http://schemas.openxmlformats.org/drawingml/2006/main" xmlns:r="http://schemas.openxmlformats.org/officeDocument/2006/relationships" xmlns:p="http://schemas.openxmlformats.org/presentationml/2006/main">
  <p:tag name="NUM" val="11"/>
</p:tagLst>
</file>

<file path=ppt/tags/tag250.xml><?xml version="1.0" encoding="utf-8"?>
<p:tagLst xmlns:a="http://schemas.openxmlformats.org/drawingml/2006/main" xmlns:r="http://schemas.openxmlformats.org/officeDocument/2006/relationships" xmlns:p="http://schemas.openxmlformats.org/presentationml/2006/main">
  <p:tag name="NUM" val="8"/>
</p:tagLst>
</file>

<file path=ppt/tags/tag251.xml><?xml version="1.0" encoding="utf-8"?>
<p:tagLst xmlns:a="http://schemas.openxmlformats.org/drawingml/2006/main" xmlns:r="http://schemas.openxmlformats.org/officeDocument/2006/relationships" xmlns:p="http://schemas.openxmlformats.org/presentationml/2006/main">
  <p:tag name="NUM" val="3"/>
</p:tagLst>
</file>

<file path=ppt/tags/tag252.xml><?xml version="1.0" encoding="utf-8"?>
<p:tagLst xmlns:a="http://schemas.openxmlformats.org/drawingml/2006/main" xmlns:r="http://schemas.openxmlformats.org/officeDocument/2006/relationships" xmlns:p="http://schemas.openxmlformats.org/presentationml/2006/main">
  <p:tag name="NUM" val="1"/>
</p:tagLst>
</file>

<file path=ppt/tags/tag253.xml><?xml version="1.0" encoding="utf-8"?>
<p:tagLst xmlns:a="http://schemas.openxmlformats.org/drawingml/2006/main" xmlns:r="http://schemas.openxmlformats.org/officeDocument/2006/relationships" xmlns:p="http://schemas.openxmlformats.org/presentationml/2006/main">
  <p:tag name="NUM" val="2"/>
</p:tagLst>
</file>

<file path=ppt/tags/tag254.xml><?xml version="1.0" encoding="utf-8"?>
<p:tagLst xmlns:a="http://schemas.openxmlformats.org/drawingml/2006/main" xmlns:r="http://schemas.openxmlformats.org/officeDocument/2006/relationships" xmlns:p="http://schemas.openxmlformats.org/presentationml/2006/main">
  <p:tag name="NUM" val="3"/>
</p:tagLst>
</file>

<file path=ppt/tags/tag255.xml><?xml version="1.0" encoding="utf-8"?>
<p:tagLst xmlns:a="http://schemas.openxmlformats.org/drawingml/2006/main" xmlns:r="http://schemas.openxmlformats.org/officeDocument/2006/relationships" xmlns:p="http://schemas.openxmlformats.org/presentationml/2006/main">
  <p:tag name="NUM" val="4"/>
</p:tagLst>
</file>

<file path=ppt/tags/tag256.xml><?xml version="1.0" encoding="utf-8"?>
<p:tagLst xmlns:a="http://schemas.openxmlformats.org/drawingml/2006/main" xmlns:r="http://schemas.openxmlformats.org/officeDocument/2006/relationships" xmlns:p="http://schemas.openxmlformats.org/presentationml/2006/main">
  <p:tag name="NUM" val="5"/>
</p:tagLst>
</file>

<file path=ppt/tags/tag257.xml><?xml version="1.0" encoding="utf-8"?>
<p:tagLst xmlns:a="http://schemas.openxmlformats.org/drawingml/2006/main" xmlns:r="http://schemas.openxmlformats.org/officeDocument/2006/relationships" xmlns:p="http://schemas.openxmlformats.org/presentationml/2006/main">
  <p:tag name="NUM" val="6"/>
</p:tagLst>
</file>

<file path=ppt/tags/tag258.xml><?xml version="1.0" encoding="utf-8"?>
<p:tagLst xmlns:a="http://schemas.openxmlformats.org/drawingml/2006/main" xmlns:r="http://schemas.openxmlformats.org/officeDocument/2006/relationships" xmlns:p="http://schemas.openxmlformats.org/presentationml/2006/main">
  <p:tag name="NUM" val="8"/>
</p:tagLst>
</file>

<file path=ppt/tags/tag259.xml><?xml version="1.0" encoding="utf-8"?>
<p:tagLst xmlns:a="http://schemas.openxmlformats.org/drawingml/2006/main" xmlns:r="http://schemas.openxmlformats.org/officeDocument/2006/relationships" xmlns:p="http://schemas.openxmlformats.org/presentationml/2006/main">
  <p:tag name="NUM" val="7"/>
</p:tagLst>
</file>

<file path=ppt/tags/tag26.xml><?xml version="1.0" encoding="utf-8"?>
<p:tagLst xmlns:a="http://schemas.openxmlformats.org/drawingml/2006/main" xmlns:r="http://schemas.openxmlformats.org/officeDocument/2006/relationships" xmlns:p="http://schemas.openxmlformats.org/presentationml/2006/main">
  <p:tag name="NUM" val="15"/>
</p:tagLst>
</file>

<file path=ppt/tags/tag260.xml><?xml version="1.0" encoding="utf-8"?>
<p:tagLst xmlns:a="http://schemas.openxmlformats.org/drawingml/2006/main" xmlns:r="http://schemas.openxmlformats.org/officeDocument/2006/relationships" xmlns:p="http://schemas.openxmlformats.org/presentationml/2006/main">
  <p:tag name="NUM" val="3"/>
</p:tagLst>
</file>

<file path=ppt/tags/tag261.xml><?xml version="1.0" encoding="utf-8"?>
<p:tagLst xmlns:a="http://schemas.openxmlformats.org/drawingml/2006/main" xmlns:r="http://schemas.openxmlformats.org/officeDocument/2006/relationships" xmlns:p="http://schemas.openxmlformats.org/presentationml/2006/main">
  <p:tag name="NUM" val="12"/>
</p:tagLst>
</file>

<file path=ppt/tags/tag262.xml><?xml version="1.0" encoding="utf-8"?>
<p:tagLst xmlns:a="http://schemas.openxmlformats.org/drawingml/2006/main" xmlns:r="http://schemas.openxmlformats.org/officeDocument/2006/relationships" xmlns:p="http://schemas.openxmlformats.org/presentationml/2006/main">
  <p:tag name="NUM" val="3"/>
</p:tagLst>
</file>

<file path=ppt/tags/tag263.xml><?xml version="1.0" encoding="utf-8"?>
<p:tagLst xmlns:a="http://schemas.openxmlformats.org/drawingml/2006/main" xmlns:r="http://schemas.openxmlformats.org/officeDocument/2006/relationships" xmlns:p="http://schemas.openxmlformats.org/presentationml/2006/main">
  <p:tag name="NUM" val="3"/>
</p:tagLst>
</file>

<file path=ppt/tags/tag264.xml><?xml version="1.0" encoding="utf-8"?>
<p:tagLst xmlns:a="http://schemas.openxmlformats.org/drawingml/2006/main" xmlns:r="http://schemas.openxmlformats.org/officeDocument/2006/relationships" xmlns:p="http://schemas.openxmlformats.org/presentationml/2006/main">
  <p:tag name="NUM" val="3"/>
</p:tagLst>
</file>

<file path=ppt/tags/tag265.xml><?xml version="1.0" encoding="utf-8"?>
<p:tagLst xmlns:a="http://schemas.openxmlformats.org/drawingml/2006/main" xmlns:r="http://schemas.openxmlformats.org/officeDocument/2006/relationships" xmlns:p="http://schemas.openxmlformats.org/presentationml/2006/main">
  <p:tag name="NUM" val="3"/>
</p:tagLst>
</file>

<file path=ppt/tags/tag266.xml><?xml version="1.0" encoding="utf-8"?>
<p:tagLst xmlns:a="http://schemas.openxmlformats.org/drawingml/2006/main" xmlns:r="http://schemas.openxmlformats.org/officeDocument/2006/relationships" xmlns:p="http://schemas.openxmlformats.org/presentationml/2006/main">
  <p:tag name="NUM" val="3"/>
</p:tagLst>
</file>

<file path=ppt/tags/tag267.xml><?xml version="1.0" encoding="utf-8"?>
<p:tagLst xmlns:a="http://schemas.openxmlformats.org/drawingml/2006/main" xmlns:r="http://schemas.openxmlformats.org/officeDocument/2006/relationships" xmlns:p="http://schemas.openxmlformats.org/presentationml/2006/main">
  <p:tag name="NUM" val="3"/>
</p:tagLst>
</file>

<file path=ppt/tags/tag268.xml><?xml version="1.0" encoding="utf-8"?>
<p:tagLst xmlns:a="http://schemas.openxmlformats.org/drawingml/2006/main" xmlns:r="http://schemas.openxmlformats.org/officeDocument/2006/relationships" xmlns:p="http://schemas.openxmlformats.org/presentationml/2006/main">
  <p:tag name="NUM" val="3"/>
</p:tagLst>
</file>

<file path=ppt/tags/tag269.xml><?xml version="1.0" encoding="utf-8"?>
<p:tagLst xmlns:a="http://schemas.openxmlformats.org/drawingml/2006/main" xmlns:r="http://schemas.openxmlformats.org/officeDocument/2006/relationships" xmlns:p="http://schemas.openxmlformats.org/presentationml/2006/main">
  <p:tag name="NUM" val="3"/>
</p:tagLst>
</file>

<file path=ppt/tags/tag27.xml><?xml version="1.0" encoding="utf-8"?>
<p:tagLst xmlns:a="http://schemas.openxmlformats.org/drawingml/2006/main" xmlns:r="http://schemas.openxmlformats.org/officeDocument/2006/relationships" xmlns:p="http://schemas.openxmlformats.org/presentationml/2006/main">
  <p:tag name="NUM" val="16"/>
</p:tagLst>
</file>

<file path=ppt/tags/tag270.xml><?xml version="1.0" encoding="utf-8"?>
<p:tagLst xmlns:a="http://schemas.openxmlformats.org/drawingml/2006/main" xmlns:r="http://schemas.openxmlformats.org/officeDocument/2006/relationships" xmlns:p="http://schemas.openxmlformats.org/presentationml/2006/main">
  <p:tag name="NUM" val="3"/>
</p:tagLst>
</file>

<file path=ppt/tags/tag271.xml><?xml version="1.0" encoding="utf-8"?>
<p:tagLst xmlns:a="http://schemas.openxmlformats.org/drawingml/2006/main" xmlns:r="http://schemas.openxmlformats.org/officeDocument/2006/relationships" xmlns:p="http://schemas.openxmlformats.org/presentationml/2006/main">
  <p:tag name="NUM" val="3"/>
</p:tagLst>
</file>

<file path=ppt/tags/tag272.xml><?xml version="1.0" encoding="utf-8"?>
<p:tagLst xmlns:a="http://schemas.openxmlformats.org/drawingml/2006/main" xmlns:r="http://schemas.openxmlformats.org/officeDocument/2006/relationships" xmlns:p="http://schemas.openxmlformats.org/presentationml/2006/main">
  <p:tag name="NUM" val="3"/>
</p:tagLst>
</file>

<file path=ppt/tags/tag273.xml><?xml version="1.0" encoding="utf-8"?>
<p:tagLst xmlns:a="http://schemas.openxmlformats.org/drawingml/2006/main" xmlns:r="http://schemas.openxmlformats.org/officeDocument/2006/relationships" xmlns:p="http://schemas.openxmlformats.org/presentationml/2006/main">
  <p:tag name="NUM" val="3"/>
</p:tagLst>
</file>

<file path=ppt/tags/tag274.xml><?xml version="1.0" encoding="utf-8"?>
<p:tagLst xmlns:a="http://schemas.openxmlformats.org/drawingml/2006/main" xmlns:r="http://schemas.openxmlformats.org/officeDocument/2006/relationships" xmlns:p="http://schemas.openxmlformats.org/presentationml/2006/main">
  <p:tag name="NUM" val="3"/>
</p:tagLst>
</file>

<file path=ppt/tags/tag275.xml><?xml version="1.0" encoding="utf-8"?>
<p:tagLst xmlns:a="http://schemas.openxmlformats.org/drawingml/2006/main" xmlns:r="http://schemas.openxmlformats.org/officeDocument/2006/relationships" xmlns:p="http://schemas.openxmlformats.org/presentationml/2006/main">
  <p:tag name="NUM" val="3"/>
</p:tagLst>
</file>

<file path=ppt/tags/tag276.xml><?xml version="1.0" encoding="utf-8"?>
<p:tagLst xmlns:a="http://schemas.openxmlformats.org/drawingml/2006/main" xmlns:r="http://schemas.openxmlformats.org/officeDocument/2006/relationships" xmlns:p="http://schemas.openxmlformats.org/presentationml/2006/main">
  <p:tag name="NUM" val="3"/>
</p:tagLst>
</file>

<file path=ppt/tags/tag277.xml><?xml version="1.0" encoding="utf-8"?>
<p:tagLst xmlns:a="http://schemas.openxmlformats.org/drawingml/2006/main" xmlns:r="http://schemas.openxmlformats.org/officeDocument/2006/relationships" xmlns:p="http://schemas.openxmlformats.org/presentationml/2006/main">
  <p:tag name="NUM" val="3"/>
</p:tagLst>
</file>

<file path=ppt/tags/tag278.xml><?xml version="1.0" encoding="utf-8"?>
<p:tagLst xmlns:a="http://schemas.openxmlformats.org/drawingml/2006/main" xmlns:r="http://schemas.openxmlformats.org/officeDocument/2006/relationships" xmlns:p="http://schemas.openxmlformats.org/presentationml/2006/main">
  <p:tag name="NUM" val="9"/>
</p:tagLst>
</file>

<file path=ppt/tags/tag279.xml><?xml version="1.0" encoding="utf-8"?>
<p:tagLst xmlns:a="http://schemas.openxmlformats.org/drawingml/2006/main" xmlns:r="http://schemas.openxmlformats.org/officeDocument/2006/relationships" xmlns:p="http://schemas.openxmlformats.org/presentationml/2006/main">
  <p:tag name="NUM" val="3"/>
</p:tagLst>
</file>

<file path=ppt/tags/tag28.xml><?xml version="1.0" encoding="utf-8"?>
<p:tagLst xmlns:a="http://schemas.openxmlformats.org/drawingml/2006/main" xmlns:r="http://schemas.openxmlformats.org/officeDocument/2006/relationships" xmlns:p="http://schemas.openxmlformats.org/presentationml/2006/main">
  <p:tag name="NUM" val="15"/>
</p:tagLst>
</file>

<file path=ppt/tags/tag280.xml><?xml version="1.0" encoding="utf-8"?>
<p:tagLst xmlns:a="http://schemas.openxmlformats.org/drawingml/2006/main" xmlns:r="http://schemas.openxmlformats.org/officeDocument/2006/relationships" xmlns:p="http://schemas.openxmlformats.org/presentationml/2006/main">
  <p:tag name="NUM" val="9"/>
</p:tagLst>
</file>

<file path=ppt/tags/tag281.xml><?xml version="1.0" encoding="utf-8"?>
<p:tagLst xmlns:a="http://schemas.openxmlformats.org/drawingml/2006/main" xmlns:r="http://schemas.openxmlformats.org/officeDocument/2006/relationships" xmlns:p="http://schemas.openxmlformats.org/presentationml/2006/main">
  <p:tag name="NUM" val="3"/>
</p:tagLst>
</file>

<file path=ppt/tags/tag282.xml><?xml version="1.0" encoding="utf-8"?>
<p:tagLst xmlns:a="http://schemas.openxmlformats.org/drawingml/2006/main" xmlns:r="http://schemas.openxmlformats.org/officeDocument/2006/relationships" xmlns:p="http://schemas.openxmlformats.org/presentationml/2006/main">
  <p:tag name="NUM" val="3"/>
</p:tagLst>
</file>

<file path=ppt/tags/tag283.xml><?xml version="1.0" encoding="utf-8"?>
<p:tagLst xmlns:a="http://schemas.openxmlformats.org/drawingml/2006/main" xmlns:r="http://schemas.openxmlformats.org/officeDocument/2006/relationships" xmlns:p="http://schemas.openxmlformats.org/presentationml/2006/main">
  <p:tag name="NUM" val="3"/>
</p:tagLst>
</file>

<file path=ppt/tags/tag284.xml><?xml version="1.0" encoding="utf-8"?>
<p:tagLst xmlns:a="http://schemas.openxmlformats.org/drawingml/2006/main" xmlns:r="http://schemas.openxmlformats.org/officeDocument/2006/relationships" xmlns:p="http://schemas.openxmlformats.org/presentationml/2006/main">
  <p:tag name="NUM" val="3"/>
</p:tagLst>
</file>

<file path=ppt/tags/tag285.xml><?xml version="1.0" encoding="utf-8"?>
<p:tagLst xmlns:a="http://schemas.openxmlformats.org/drawingml/2006/main" xmlns:r="http://schemas.openxmlformats.org/officeDocument/2006/relationships" xmlns:p="http://schemas.openxmlformats.org/presentationml/2006/main">
  <p:tag name="NUM" val="3"/>
</p:tagLst>
</file>

<file path=ppt/tags/tag286.xml><?xml version="1.0" encoding="utf-8"?>
<p:tagLst xmlns:a="http://schemas.openxmlformats.org/drawingml/2006/main" xmlns:r="http://schemas.openxmlformats.org/officeDocument/2006/relationships" xmlns:p="http://schemas.openxmlformats.org/presentationml/2006/main">
  <p:tag name="NUM" val="3"/>
</p:tagLst>
</file>

<file path=ppt/tags/tag287.xml><?xml version="1.0" encoding="utf-8"?>
<p:tagLst xmlns:a="http://schemas.openxmlformats.org/drawingml/2006/main" xmlns:r="http://schemas.openxmlformats.org/officeDocument/2006/relationships" xmlns:p="http://schemas.openxmlformats.org/presentationml/2006/main">
  <p:tag name="NUM" val="3"/>
</p:tagLst>
</file>

<file path=ppt/tags/tag288.xml><?xml version="1.0" encoding="utf-8"?>
<p:tagLst xmlns:a="http://schemas.openxmlformats.org/drawingml/2006/main" xmlns:r="http://schemas.openxmlformats.org/officeDocument/2006/relationships" xmlns:p="http://schemas.openxmlformats.org/presentationml/2006/main">
  <p:tag name="NUM" val="3"/>
</p:tagLst>
</file>

<file path=ppt/tags/tag29.xml><?xml version="1.0" encoding="utf-8"?>
<p:tagLst xmlns:a="http://schemas.openxmlformats.org/drawingml/2006/main" xmlns:r="http://schemas.openxmlformats.org/officeDocument/2006/relationships" xmlns:p="http://schemas.openxmlformats.org/presentationml/2006/main">
  <p:tag name="NUM" val="16"/>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4.xml><?xml version="1.0" encoding="utf-8"?>
<p:tagLst xmlns:a="http://schemas.openxmlformats.org/drawingml/2006/main" xmlns:r="http://schemas.openxmlformats.org/officeDocument/2006/relationships" xmlns:p="http://schemas.openxmlformats.org/presentationml/2006/main">
  <p:tag name="NUM" val="6"/>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6.xml><?xml version="1.0" encoding="utf-8"?>
<p:tagLst xmlns:a="http://schemas.openxmlformats.org/drawingml/2006/main" xmlns:r="http://schemas.openxmlformats.org/officeDocument/2006/relationships" xmlns:p="http://schemas.openxmlformats.org/presentationml/2006/main">
  <p:tag name="NUM" val="10"/>
</p:tagLst>
</file>

<file path=ppt/tags/tag37.xml><?xml version="1.0" encoding="utf-8"?>
<p:tagLst xmlns:a="http://schemas.openxmlformats.org/drawingml/2006/main" xmlns:r="http://schemas.openxmlformats.org/officeDocument/2006/relationships" xmlns:p="http://schemas.openxmlformats.org/presentationml/2006/main">
  <p:tag name="NUM" val="11"/>
</p:tagLst>
</file>

<file path=ppt/tags/tag38.xml><?xml version="1.0" encoding="utf-8"?>
<p:tagLst xmlns:a="http://schemas.openxmlformats.org/drawingml/2006/main" xmlns:r="http://schemas.openxmlformats.org/officeDocument/2006/relationships" xmlns:p="http://schemas.openxmlformats.org/presentationml/2006/main">
  <p:tag name="NUM" val="12"/>
</p:tagLst>
</file>

<file path=ppt/tags/tag39.xml><?xml version="1.0" encoding="utf-8"?>
<p:tagLst xmlns:a="http://schemas.openxmlformats.org/drawingml/2006/main" xmlns:r="http://schemas.openxmlformats.org/officeDocument/2006/relationships" xmlns:p="http://schemas.openxmlformats.org/presentationml/2006/main">
  <p:tag name="NUM" val="13"/>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8"/>
</p:tagLst>
</file>

<file path=ppt/tags/tag41.xml><?xml version="1.0" encoding="utf-8"?>
<p:tagLst xmlns:a="http://schemas.openxmlformats.org/drawingml/2006/main" xmlns:r="http://schemas.openxmlformats.org/officeDocument/2006/relationships" xmlns:p="http://schemas.openxmlformats.org/presentationml/2006/main">
  <p:tag name="NUM" val="19"/>
</p:tagLst>
</file>

<file path=ppt/tags/tag42.xml><?xml version="1.0" encoding="utf-8"?>
<p:tagLst xmlns:a="http://schemas.openxmlformats.org/drawingml/2006/main" xmlns:r="http://schemas.openxmlformats.org/officeDocument/2006/relationships" xmlns:p="http://schemas.openxmlformats.org/presentationml/2006/main">
  <p:tag name="NUM" val="5"/>
</p:tagLst>
</file>

<file path=ppt/tags/tag43.xml><?xml version="1.0" encoding="utf-8"?>
<p:tagLst xmlns:a="http://schemas.openxmlformats.org/drawingml/2006/main" xmlns:r="http://schemas.openxmlformats.org/officeDocument/2006/relationships" xmlns:p="http://schemas.openxmlformats.org/presentationml/2006/main">
  <p:tag name="NUM" val="8"/>
</p:tagLst>
</file>

<file path=ppt/tags/tag44.xml><?xml version="1.0" encoding="utf-8"?>
<p:tagLst xmlns:a="http://schemas.openxmlformats.org/drawingml/2006/main" xmlns:r="http://schemas.openxmlformats.org/officeDocument/2006/relationships" xmlns:p="http://schemas.openxmlformats.org/presentationml/2006/main">
  <p:tag name="NUM" val="9"/>
</p:tagLst>
</file>

<file path=ppt/tags/tag45.xml><?xml version="1.0" encoding="utf-8"?>
<p:tagLst xmlns:a="http://schemas.openxmlformats.org/drawingml/2006/main" xmlns:r="http://schemas.openxmlformats.org/officeDocument/2006/relationships" xmlns:p="http://schemas.openxmlformats.org/presentationml/2006/main">
  <p:tag name="NUM" val="16"/>
</p:tagLst>
</file>

<file path=ppt/tags/tag46.xml><?xml version="1.0" encoding="utf-8"?>
<p:tagLst xmlns:a="http://schemas.openxmlformats.org/drawingml/2006/main" xmlns:r="http://schemas.openxmlformats.org/officeDocument/2006/relationships" xmlns:p="http://schemas.openxmlformats.org/presentationml/2006/main">
  <p:tag name="NUM" val="17"/>
</p:tagLst>
</file>

<file path=ppt/tags/tag47.xml><?xml version="1.0" encoding="utf-8"?>
<p:tagLst xmlns:a="http://schemas.openxmlformats.org/drawingml/2006/main" xmlns:r="http://schemas.openxmlformats.org/officeDocument/2006/relationships" xmlns:p="http://schemas.openxmlformats.org/presentationml/2006/main">
  <p:tag name="NUM" val="17"/>
</p:tagLst>
</file>

<file path=ppt/tags/tag48.xml><?xml version="1.0" encoding="utf-8"?>
<p:tagLst xmlns:a="http://schemas.openxmlformats.org/drawingml/2006/main" xmlns:r="http://schemas.openxmlformats.org/officeDocument/2006/relationships" xmlns:p="http://schemas.openxmlformats.org/presentationml/2006/main">
  <p:tag name="NUM" val="9"/>
</p:tagLst>
</file>

<file path=ppt/tags/tag49.xml><?xml version="1.0" encoding="utf-8"?>
<p:tagLst xmlns:a="http://schemas.openxmlformats.org/drawingml/2006/main" xmlns:r="http://schemas.openxmlformats.org/officeDocument/2006/relationships" xmlns:p="http://schemas.openxmlformats.org/presentationml/2006/main">
  <p:tag name="NUM" val="17"/>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2.xml><?xml version="1.0" encoding="utf-8"?>
<p:tagLst xmlns:a="http://schemas.openxmlformats.org/drawingml/2006/main" xmlns:r="http://schemas.openxmlformats.org/officeDocument/2006/relationships" xmlns:p="http://schemas.openxmlformats.org/presentationml/2006/main">
  <p:tag name="NUM" val="15"/>
</p:tagLst>
</file>

<file path=ppt/tags/tag53.xml><?xml version="1.0" encoding="utf-8"?>
<p:tagLst xmlns:a="http://schemas.openxmlformats.org/drawingml/2006/main" xmlns:r="http://schemas.openxmlformats.org/officeDocument/2006/relationships" xmlns:p="http://schemas.openxmlformats.org/presentationml/2006/main">
  <p:tag name="NUM" val="15"/>
</p:tagLst>
</file>

<file path=ppt/tags/tag54.xml><?xml version="1.0" encoding="utf-8"?>
<p:tagLst xmlns:a="http://schemas.openxmlformats.org/drawingml/2006/main" xmlns:r="http://schemas.openxmlformats.org/officeDocument/2006/relationships" xmlns:p="http://schemas.openxmlformats.org/presentationml/2006/main">
  <p:tag name="NUM" val="11"/>
</p:tagLst>
</file>

<file path=ppt/tags/tag55.xml><?xml version="1.0" encoding="utf-8"?>
<p:tagLst xmlns:a="http://schemas.openxmlformats.org/drawingml/2006/main" xmlns:r="http://schemas.openxmlformats.org/officeDocument/2006/relationships" xmlns:p="http://schemas.openxmlformats.org/presentationml/2006/main">
  <p:tag name="NUM" val="15"/>
</p:tagLst>
</file>

<file path=ppt/tags/tag56.xml><?xml version="1.0" encoding="utf-8"?>
<p:tagLst xmlns:a="http://schemas.openxmlformats.org/drawingml/2006/main" xmlns:r="http://schemas.openxmlformats.org/officeDocument/2006/relationships" xmlns:p="http://schemas.openxmlformats.org/presentationml/2006/main">
  <p:tag name="NUM" val="16"/>
</p:tagLst>
</file>

<file path=ppt/tags/tag57.xml><?xml version="1.0" encoding="utf-8"?>
<p:tagLst xmlns:a="http://schemas.openxmlformats.org/drawingml/2006/main" xmlns:r="http://schemas.openxmlformats.org/officeDocument/2006/relationships" xmlns:p="http://schemas.openxmlformats.org/presentationml/2006/main">
  <p:tag name="NUM" val="15"/>
</p:tagLst>
</file>

<file path=ppt/tags/tag58.xml><?xml version="1.0" encoding="utf-8"?>
<p:tagLst xmlns:a="http://schemas.openxmlformats.org/drawingml/2006/main" xmlns:r="http://schemas.openxmlformats.org/officeDocument/2006/relationships" xmlns:p="http://schemas.openxmlformats.org/presentationml/2006/main">
  <p:tag name="NUM" val="16"/>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1.xml><?xml version="1.0" encoding="utf-8"?>
<p:tagLst xmlns:a="http://schemas.openxmlformats.org/drawingml/2006/main" xmlns:r="http://schemas.openxmlformats.org/officeDocument/2006/relationships" xmlns:p="http://schemas.openxmlformats.org/presentationml/2006/main">
  <p:tag name="NUM" val="3"/>
</p:tagLst>
</file>

<file path=ppt/tags/tag62.xml><?xml version="1.0" encoding="utf-8"?>
<p:tagLst xmlns:a="http://schemas.openxmlformats.org/drawingml/2006/main" xmlns:r="http://schemas.openxmlformats.org/officeDocument/2006/relationships" xmlns:p="http://schemas.openxmlformats.org/presentationml/2006/main">
  <p:tag name="NUM" val="3"/>
</p:tagLst>
</file>

<file path=ppt/tags/tag63.xml><?xml version="1.0" encoding="utf-8"?>
<p:tagLst xmlns:a="http://schemas.openxmlformats.org/drawingml/2006/main" xmlns:r="http://schemas.openxmlformats.org/officeDocument/2006/relationships" xmlns:p="http://schemas.openxmlformats.org/presentationml/2006/main">
  <p:tag name="NUM" val="3"/>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3"/>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70.xml><?xml version="1.0" encoding="utf-8"?>
<p:tagLst xmlns:a="http://schemas.openxmlformats.org/drawingml/2006/main" xmlns:r="http://schemas.openxmlformats.org/officeDocument/2006/relationships" xmlns:p="http://schemas.openxmlformats.org/presentationml/2006/main">
  <p:tag name="NUM" val="3"/>
</p:tagLst>
</file>

<file path=ppt/tags/tag71.xml><?xml version="1.0" encoding="utf-8"?>
<p:tagLst xmlns:a="http://schemas.openxmlformats.org/drawingml/2006/main" xmlns:r="http://schemas.openxmlformats.org/officeDocument/2006/relationships" xmlns:p="http://schemas.openxmlformats.org/presentationml/2006/main">
  <p:tag name="NUM" val="3"/>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3"/>
</p:tagLst>
</file>

<file path=ppt/tags/tag74.xml><?xml version="1.0" encoding="utf-8"?>
<p:tagLst xmlns:a="http://schemas.openxmlformats.org/drawingml/2006/main" xmlns:r="http://schemas.openxmlformats.org/officeDocument/2006/relationships" xmlns:p="http://schemas.openxmlformats.org/presentationml/2006/main">
  <p:tag name="NUM" val="3"/>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3"/>
</p:tagLst>
</file>

<file path=ppt/tags/tag77.xml><?xml version="1.0" encoding="utf-8"?>
<p:tagLst xmlns:a="http://schemas.openxmlformats.org/drawingml/2006/main" xmlns:r="http://schemas.openxmlformats.org/officeDocument/2006/relationships" xmlns:p="http://schemas.openxmlformats.org/presentationml/2006/main">
  <p:tag name="NUM" val="3"/>
</p:tagLst>
</file>

<file path=ppt/tags/tag78.xml><?xml version="1.0" encoding="utf-8"?>
<p:tagLst xmlns:a="http://schemas.openxmlformats.org/drawingml/2006/main" xmlns:r="http://schemas.openxmlformats.org/officeDocument/2006/relationships" xmlns:p="http://schemas.openxmlformats.org/presentationml/2006/main">
  <p:tag name="NUM" val="3"/>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80.xml><?xml version="1.0" encoding="utf-8"?>
<p:tagLst xmlns:a="http://schemas.openxmlformats.org/drawingml/2006/main" xmlns:r="http://schemas.openxmlformats.org/officeDocument/2006/relationships" xmlns:p="http://schemas.openxmlformats.org/presentationml/2006/main">
  <p:tag name="NUM" val="3"/>
</p:tagLst>
</file>

<file path=ppt/tags/tag81.xml><?xml version="1.0" encoding="utf-8"?>
<p:tagLst xmlns:a="http://schemas.openxmlformats.org/drawingml/2006/main" xmlns:r="http://schemas.openxmlformats.org/officeDocument/2006/relationships" xmlns:p="http://schemas.openxmlformats.org/presentationml/2006/main">
  <p:tag name="NUM" val="3"/>
</p:tagLst>
</file>

<file path=ppt/tags/tag82.xml><?xml version="1.0" encoding="utf-8"?>
<p:tagLst xmlns:a="http://schemas.openxmlformats.org/drawingml/2006/main" xmlns:r="http://schemas.openxmlformats.org/officeDocument/2006/relationships" xmlns:p="http://schemas.openxmlformats.org/presentationml/2006/main">
  <p:tag name="NUM" val="3"/>
</p:tagLst>
</file>

<file path=ppt/tags/tag83.xml><?xml version="1.0" encoding="utf-8"?>
<p:tagLst xmlns:a="http://schemas.openxmlformats.org/drawingml/2006/main" xmlns:r="http://schemas.openxmlformats.org/officeDocument/2006/relationships" xmlns:p="http://schemas.openxmlformats.org/presentationml/2006/main">
  <p:tag name="NUM" val="3"/>
</p:tagLst>
</file>

<file path=ppt/tags/tag84.xml><?xml version="1.0" encoding="utf-8"?>
<p:tagLst xmlns:a="http://schemas.openxmlformats.org/drawingml/2006/main" xmlns:r="http://schemas.openxmlformats.org/officeDocument/2006/relationships" xmlns:p="http://schemas.openxmlformats.org/presentationml/2006/main">
  <p:tag name="NUM" val="3"/>
</p:tagLst>
</file>

<file path=ppt/tags/tag85.xml><?xml version="1.0" encoding="utf-8"?>
<p:tagLst xmlns:a="http://schemas.openxmlformats.org/drawingml/2006/main" xmlns:r="http://schemas.openxmlformats.org/officeDocument/2006/relationships" xmlns:p="http://schemas.openxmlformats.org/presentationml/2006/main">
  <p:tag name="NUM" val="3"/>
</p:tagLst>
</file>

<file path=ppt/tags/tag86.xml><?xml version="1.0" encoding="utf-8"?>
<p:tagLst xmlns:a="http://schemas.openxmlformats.org/drawingml/2006/main" xmlns:r="http://schemas.openxmlformats.org/officeDocument/2006/relationships" xmlns:p="http://schemas.openxmlformats.org/presentationml/2006/main">
  <p:tag name="NUM" val="3"/>
</p:tagLst>
</file>

<file path=ppt/tags/tag87.xml><?xml version="1.0" encoding="utf-8"?>
<p:tagLst xmlns:a="http://schemas.openxmlformats.org/drawingml/2006/main" xmlns:r="http://schemas.openxmlformats.org/officeDocument/2006/relationships" xmlns:p="http://schemas.openxmlformats.org/presentationml/2006/main">
  <p:tag name="NUM" val="3"/>
</p:tagLst>
</file>

<file path=ppt/tags/tag88.xml><?xml version="1.0" encoding="utf-8"?>
<p:tagLst xmlns:a="http://schemas.openxmlformats.org/drawingml/2006/main" xmlns:r="http://schemas.openxmlformats.org/officeDocument/2006/relationships" xmlns:p="http://schemas.openxmlformats.org/presentationml/2006/main">
  <p:tag name="NUM" val="3"/>
</p:tagLst>
</file>

<file path=ppt/tags/tag89.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3"/>
</p:tagLst>
</file>

<file path=ppt/tags/tag91.xml><?xml version="1.0" encoding="utf-8"?>
<p:tagLst xmlns:a="http://schemas.openxmlformats.org/drawingml/2006/main" xmlns:r="http://schemas.openxmlformats.org/officeDocument/2006/relationships" xmlns:p="http://schemas.openxmlformats.org/presentationml/2006/main">
  <p:tag name="NUM" val="3"/>
</p:tagLst>
</file>

<file path=ppt/tags/tag92.xml><?xml version="1.0" encoding="utf-8"?>
<p:tagLst xmlns:a="http://schemas.openxmlformats.org/drawingml/2006/main" xmlns:r="http://schemas.openxmlformats.org/officeDocument/2006/relationships" xmlns:p="http://schemas.openxmlformats.org/presentationml/2006/main">
  <p:tag name="NUM" val="3"/>
</p:tagLst>
</file>

<file path=ppt/tags/tag93.xml><?xml version="1.0" encoding="utf-8"?>
<p:tagLst xmlns:a="http://schemas.openxmlformats.org/drawingml/2006/main" xmlns:r="http://schemas.openxmlformats.org/officeDocument/2006/relationships" xmlns:p="http://schemas.openxmlformats.org/presentationml/2006/main">
  <p:tag name="NUM" val="3"/>
</p:tagLst>
</file>

<file path=ppt/tags/tag94.xml><?xml version="1.0" encoding="utf-8"?>
<p:tagLst xmlns:a="http://schemas.openxmlformats.org/drawingml/2006/main" xmlns:r="http://schemas.openxmlformats.org/officeDocument/2006/relationships" xmlns:p="http://schemas.openxmlformats.org/presentationml/2006/main">
  <p:tag name="NUM" val="1"/>
</p:tagLst>
</file>

<file path=ppt/tags/tag95.xml><?xml version="1.0" encoding="utf-8"?>
<p:tagLst xmlns:a="http://schemas.openxmlformats.org/drawingml/2006/main" xmlns:r="http://schemas.openxmlformats.org/officeDocument/2006/relationships" xmlns:p="http://schemas.openxmlformats.org/presentationml/2006/main">
  <p:tag name="NUM" val="2"/>
</p:tagLst>
</file>

<file path=ppt/tags/tag96.xml><?xml version="1.0" encoding="utf-8"?>
<p:tagLst xmlns:a="http://schemas.openxmlformats.org/drawingml/2006/main" xmlns:r="http://schemas.openxmlformats.org/officeDocument/2006/relationships" xmlns:p="http://schemas.openxmlformats.org/presentationml/2006/main">
  <p:tag name="NUM" val="3"/>
</p:tagLst>
</file>

<file path=ppt/tags/tag97.xml><?xml version="1.0" encoding="utf-8"?>
<p:tagLst xmlns:a="http://schemas.openxmlformats.org/drawingml/2006/main" xmlns:r="http://schemas.openxmlformats.org/officeDocument/2006/relationships" xmlns:p="http://schemas.openxmlformats.org/presentationml/2006/main">
  <p:tag name="NUM" val="4"/>
</p:tagLst>
</file>

<file path=ppt/tags/tag98.xml><?xml version="1.0" encoding="utf-8"?>
<p:tagLst xmlns:a="http://schemas.openxmlformats.org/drawingml/2006/main" xmlns:r="http://schemas.openxmlformats.org/officeDocument/2006/relationships" xmlns:p="http://schemas.openxmlformats.org/presentationml/2006/main">
  <p:tag name="NUM" val="3"/>
</p:tagLst>
</file>

<file path=ppt/tags/tag99.xml><?xml version="1.0" encoding="utf-8"?>
<p:tagLst xmlns:a="http://schemas.openxmlformats.org/drawingml/2006/main" xmlns:r="http://schemas.openxmlformats.org/officeDocument/2006/relationships" xmlns:p="http://schemas.openxmlformats.org/presentationml/2006/main">
  <p:tag name="NUM" val="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4245</Words>
  <Application>Microsoft Office PowerPoint</Application>
  <PresentationFormat>Affichage à l'écran (4:3)</PresentationFormat>
  <Paragraphs>895</Paragraphs>
  <Slides>110</Slides>
  <Notes>4</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110</vt:i4>
      </vt:variant>
    </vt:vector>
  </HeadingPairs>
  <TitlesOfParts>
    <vt:vector size="122" baseType="lpstr">
      <vt:lpstr>Aptos</vt:lpstr>
      <vt:lpstr>Arial</vt:lpstr>
      <vt:lpstr>Arimo Italics</vt:lpstr>
      <vt:lpstr>Calibri</vt:lpstr>
      <vt:lpstr>Cambria</vt:lpstr>
      <vt:lpstr>Carelia</vt:lpstr>
      <vt:lpstr>Dosis</vt:lpstr>
      <vt:lpstr>Microsoft Uighur</vt:lpstr>
      <vt:lpstr>Symbol</vt:lpstr>
      <vt:lpstr>Times New Roman</vt:lpstr>
      <vt:lpstr>Wingdings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2025-09-14T11:47:59Z</dcterms:created>
  <dcterms:modified xsi:type="dcterms:W3CDTF">2025-10-01T19:37:54Z</dcterms:modified>
</cp:coreProperties>
</file>