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09"/>
  </p:notesMasterIdLst>
  <p:sldIdLst>
    <p:sldId id="257" r:id="rId2"/>
    <p:sldId id="2134808446" r:id="rId3"/>
    <p:sldId id="2134805101" r:id="rId4"/>
    <p:sldId id="2134805475" r:id="rId5"/>
    <p:sldId id="2134808443" r:id="rId6"/>
    <p:sldId id="2134805155" r:id="rId7"/>
    <p:sldId id="2134805393" r:id="rId8"/>
    <p:sldId id="2147482513" r:id="rId9"/>
    <p:sldId id="2147482472" r:id="rId10"/>
    <p:sldId id="2134805394" r:id="rId11"/>
    <p:sldId id="2134805395" r:id="rId12"/>
    <p:sldId id="2147482473" r:id="rId13"/>
    <p:sldId id="2147482525" r:id="rId14"/>
    <p:sldId id="2147482825" r:id="rId15"/>
    <p:sldId id="2147482824" r:id="rId16"/>
    <p:sldId id="2147482676" r:id="rId17"/>
    <p:sldId id="2147482527" r:id="rId18"/>
    <p:sldId id="2147482826" r:id="rId19"/>
    <p:sldId id="2147482528" r:id="rId20"/>
    <p:sldId id="2147482514" r:id="rId21"/>
    <p:sldId id="391" r:id="rId22"/>
    <p:sldId id="2147482534" r:id="rId23"/>
    <p:sldId id="2147482535" r:id="rId24"/>
    <p:sldId id="2147482684" r:id="rId25"/>
    <p:sldId id="2147482683" r:id="rId26"/>
    <p:sldId id="2134805161" r:id="rId27"/>
    <p:sldId id="2134805162" r:id="rId28"/>
    <p:sldId id="2147482548" r:id="rId29"/>
    <p:sldId id="2147482549" r:id="rId30"/>
    <p:sldId id="2147482523" r:id="rId31"/>
    <p:sldId id="2147482536" r:id="rId32"/>
    <p:sldId id="2147482537" r:id="rId33"/>
    <p:sldId id="2147482686" r:id="rId34"/>
    <p:sldId id="2147482687" r:id="rId35"/>
    <p:sldId id="2147482883" r:id="rId36"/>
    <p:sldId id="2147482688" r:id="rId37"/>
    <p:sldId id="2147482689" r:id="rId38"/>
    <p:sldId id="2147482809" r:id="rId39"/>
    <p:sldId id="2147482810" r:id="rId40"/>
    <p:sldId id="2134808453" r:id="rId41"/>
    <p:sldId id="2134808454" r:id="rId42"/>
    <p:sldId id="2134804880" r:id="rId43"/>
    <p:sldId id="2134808472" r:id="rId44"/>
    <p:sldId id="2134808455" r:id="rId45"/>
    <p:sldId id="2147482524" r:id="rId46"/>
    <p:sldId id="2147482685" r:id="rId47"/>
    <p:sldId id="2134808457" r:id="rId48"/>
    <p:sldId id="2147482692" r:id="rId49"/>
    <p:sldId id="2147482691" r:id="rId50"/>
    <p:sldId id="2147482771" r:id="rId51"/>
    <p:sldId id="2147482457" r:id="rId52"/>
    <p:sldId id="2147482516" r:id="rId53"/>
    <p:sldId id="2147482772" r:id="rId54"/>
    <p:sldId id="2147482695" r:id="rId55"/>
    <p:sldId id="2134806499" r:id="rId56"/>
    <p:sldId id="2147482884" r:id="rId57"/>
    <p:sldId id="2147482697" r:id="rId58"/>
    <p:sldId id="2147482698" r:id="rId59"/>
    <p:sldId id="2147482885" r:id="rId60"/>
    <p:sldId id="2147482788" r:id="rId61"/>
    <p:sldId id="2147482789" r:id="rId62"/>
    <p:sldId id="2147482886" r:id="rId63"/>
    <p:sldId id="2147482815" r:id="rId64"/>
    <p:sldId id="2147482713" r:id="rId65"/>
    <p:sldId id="2147482805" r:id="rId66"/>
    <p:sldId id="2147482887" r:id="rId67"/>
    <p:sldId id="2147482827" r:id="rId68"/>
    <p:sldId id="2147482515" r:id="rId69"/>
    <p:sldId id="2147482448" r:id="rId70"/>
    <p:sldId id="2147482714" r:id="rId71"/>
    <p:sldId id="2147482552" r:id="rId72"/>
    <p:sldId id="2147482719" r:id="rId73"/>
    <p:sldId id="2147482829" r:id="rId74"/>
    <p:sldId id="2147482720" r:id="rId75"/>
    <p:sldId id="2147482830" r:id="rId76"/>
    <p:sldId id="2147482728" r:id="rId77"/>
    <p:sldId id="2147482740" r:id="rId78"/>
    <p:sldId id="2147482748" r:id="rId79"/>
    <p:sldId id="2147482839" r:id="rId80"/>
    <p:sldId id="2147482741" r:id="rId81"/>
    <p:sldId id="2147482862" r:id="rId82"/>
    <p:sldId id="2147482843" r:id="rId83"/>
    <p:sldId id="2147482863" r:id="rId84"/>
    <p:sldId id="2147482864" r:id="rId85"/>
    <p:sldId id="2147482866" r:id="rId86"/>
    <p:sldId id="2147482867" r:id="rId87"/>
    <p:sldId id="2147482868" r:id="rId88"/>
    <p:sldId id="2147482880" r:id="rId89"/>
    <p:sldId id="2147482881" r:id="rId90"/>
    <p:sldId id="2147482882" r:id="rId91"/>
    <p:sldId id="2147482754" r:id="rId92"/>
    <p:sldId id="2147482706" r:id="rId93"/>
    <p:sldId id="2147482760" r:id="rId94"/>
    <p:sldId id="2147482832" r:id="rId95"/>
    <p:sldId id="2147482833" r:id="rId96"/>
    <p:sldId id="2147482834" r:id="rId97"/>
    <p:sldId id="2147482835" r:id="rId98"/>
    <p:sldId id="2147482836" r:id="rId99"/>
    <p:sldId id="2147482837" r:id="rId100"/>
    <p:sldId id="2147482838" r:id="rId101"/>
    <p:sldId id="2147482769" r:id="rId102"/>
    <p:sldId id="2147482770" r:id="rId103"/>
    <p:sldId id="2147482581" r:id="rId104"/>
    <p:sldId id="2147482582" r:id="rId105"/>
    <p:sldId id="2147482584" r:id="rId106"/>
    <p:sldId id="701" r:id="rId107"/>
    <p:sldId id="2147482787" r:id="rId10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106585"/>
    <a:srgbClr val="E46C0A"/>
    <a:srgbClr val="E1A3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93" autoAdjust="0"/>
    <p:restoredTop sz="94660"/>
  </p:normalViewPr>
  <p:slideViewPr>
    <p:cSldViewPr snapToGrid="0">
      <p:cViewPr varScale="1">
        <p:scale>
          <a:sx n="74" d="100"/>
          <a:sy n="74" d="100"/>
        </p:scale>
        <p:origin x="1373"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notesMaster" Target="notesMasters/notes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7AB31B-5F54-4E77-A067-00ED620B6156}" type="datetimeFigureOut">
              <a:rPr lang="fr-FR" smtClean="0"/>
              <a:t>29/09/2025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50E551-4CE4-4B2C-A013-BDF9E724DCBF}" type="slidenum">
              <a:rPr lang="fr-FR" smtClean="0"/>
              <a:t>‹N°›</a:t>
            </a:fld>
            <a:endParaRPr lang="fr-FR"/>
          </a:p>
        </p:txBody>
      </p:sp>
    </p:spTree>
    <p:extLst>
      <p:ext uri="{BB962C8B-B14F-4D97-AF65-F5344CB8AC3E}">
        <p14:creationId xmlns:p14="http://schemas.microsoft.com/office/powerpoint/2010/main" val="998705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107</a:t>
            </a:fld>
            <a:endParaRPr lang="fr-FR"/>
          </a:p>
        </p:txBody>
      </p:sp>
    </p:spTree>
    <p:extLst>
      <p:ext uri="{BB962C8B-B14F-4D97-AF65-F5344CB8AC3E}">
        <p14:creationId xmlns:p14="http://schemas.microsoft.com/office/powerpoint/2010/main" val="2659404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977125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14164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7"/>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7"/>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68763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82067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1"/>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9320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135167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64343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259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22897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1"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6" y="182038"/>
            <a:ext cx="2555876"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1" y="956738"/>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647056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1"/>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a:p>
        </p:txBody>
      </p:sp>
      <p:sp>
        <p:nvSpPr>
          <p:cNvPr id="4" name="Text Placeholder 3"/>
          <p:cNvSpPr>
            <a:spLocks noGrp="1"/>
          </p:cNvSpPr>
          <p:nvPr>
            <p:ph type="body" sz="half" idx="2"/>
          </p:nvPr>
        </p:nvSpPr>
        <p:spPr>
          <a:xfrm>
            <a:off x="896144" y="3578226"/>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77713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5"/>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1"/>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9/29/2025</a:t>
            </a:fld>
            <a:endParaRPr lang="en-US" dirty="0"/>
          </a:p>
        </p:txBody>
      </p:sp>
      <p:sp>
        <p:nvSpPr>
          <p:cNvPr id="5" name="Footer Placeholder 4"/>
          <p:cNvSpPr>
            <a:spLocks noGrp="1"/>
          </p:cNvSpPr>
          <p:nvPr>
            <p:ph type="ftr" sz="quarter" idx="3"/>
          </p:nvPr>
        </p:nvSpPr>
        <p:spPr>
          <a:xfrm>
            <a:off x="1562100" y="4237571"/>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1"/>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4325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5.png"/><Relationship Id="rId7" Type="http://schemas.openxmlformats.org/officeDocument/2006/relationships/image" Target="../media/image32.png"/><Relationship Id="rId2" Type="http://schemas.openxmlformats.org/officeDocument/2006/relationships/slideLayout" Target="../slideLayouts/slideLayout7.xml"/><Relationship Id="rId1" Type="http://schemas.openxmlformats.org/officeDocument/2006/relationships/tags" Target="../tags/tag60.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6.svg"/></Relationships>
</file>

<file path=ppt/slides/_rels/slide10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16.xml"/><Relationship Id="rId5" Type="http://schemas.openxmlformats.org/officeDocument/2006/relationships/image" Target="../media/image61.png"/><Relationship Id="rId4" Type="http://schemas.openxmlformats.org/officeDocument/2006/relationships/image" Target="../media/image26.svg"/></Relationships>
</file>

<file path=ppt/slides/_rels/slide10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17.xml"/><Relationship Id="rId5" Type="http://schemas.openxmlformats.org/officeDocument/2006/relationships/image" Target="../media/image60.png"/><Relationship Id="rId4" Type="http://schemas.openxmlformats.org/officeDocument/2006/relationships/image" Target="../media/image26.svg"/></Relationships>
</file>

<file path=ppt/slides/_rels/slide10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10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10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8" Type="http://schemas.openxmlformats.org/officeDocument/2006/relationships/image" Target="../media/image69.svg"/><Relationship Id="rId3" Type="http://schemas.openxmlformats.org/officeDocument/2006/relationships/image" Target="../media/image66.png"/><Relationship Id="rId7" Type="http://schemas.openxmlformats.org/officeDocument/2006/relationships/image" Target="../media/image6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71.svg"/><Relationship Id="rId4" Type="http://schemas.openxmlformats.org/officeDocument/2006/relationships/image" Target="../media/image67.svg"/><Relationship Id="rId9" Type="http://schemas.openxmlformats.org/officeDocument/2006/relationships/image" Target="../media/image70.png"/></Relationships>
</file>

<file path=ppt/slides/_rels/slide10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1.xml"/><Relationship Id="rId6" Type="http://schemas.openxmlformats.org/officeDocument/2006/relationships/image" Target="../media/image33.png"/><Relationship Id="rId5" Type="http://schemas.openxmlformats.org/officeDocument/2006/relationships/image" Target="../media/image28.png"/><Relationship Id="rId4" Type="http://schemas.openxmlformats.org/officeDocument/2006/relationships/image" Target="../media/image26.sv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2.xml"/><Relationship Id="rId5" Type="http://schemas.openxmlformats.org/officeDocument/2006/relationships/image" Target="../media/image28.png"/><Relationship Id="rId4" Type="http://schemas.openxmlformats.org/officeDocument/2006/relationships/image" Target="../media/image26.sv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3.xml"/><Relationship Id="rId6" Type="http://schemas.openxmlformats.org/officeDocument/2006/relationships/image" Target="../media/image28.png"/><Relationship Id="rId5" Type="http://schemas.openxmlformats.org/officeDocument/2006/relationships/image" Target="../media/image32.png"/><Relationship Id="rId4" Type="http://schemas.openxmlformats.org/officeDocument/2006/relationships/image" Target="../media/image26.sv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4.xml"/><Relationship Id="rId5" Type="http://schemas.openxmlformats.org/officeDocument/2006/relationships/image" Target="../media/image28.png"/><Relationship Id="rId4" Type="http://schemas.openxmlformats.org/officeDocument/2006/relationships/image" Target="../media/image26.sv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5.xml"/><Relationship Id="rId6" Type="http://schemas.openxmlformats.org/officeDocument/2006/relationships/image" Target="../media/image31.png"/><Relationship Id="rId5" Type="http://schemas.openxmlformats.org/officeDocument/2006/relationships/image" Target="../media/image28.png"/><Relationship Id="rId4" Type="http://schemas.openxmlformats.org/officeDocument/2006/relationships/image" Target="../media/image26.sv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6.xml"/><Relationship Id="rId5" Type="http://schemas.openxmlformats.org/officeDocument/2006/relationships/image" Target="../media/image28.png"/><Relationship Id="rId4" Type="http://schemas.openxmlformats.org/officeDocument/2006/relationships/image" Target="../media/image26.sv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7.xml"/><Relationship Id="rId4" Type="http://schemas.openxmlformats.org/officeDocument/2006/relationships/image" Target="../media/image26.sv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8.xml"/><Relationship Id="rId5" Type="http://schemas.openxmlformats.org/officeDocument/2006/relationships/image" Target="../media/image28.png"/><Relationship Id="rId4" Type="http://schemas.openxmlformats.org/officeDocument/2006/relationships/image" Target="../media/image26.sv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9.xml"/><Relationship Id="rId5" Type="http://schemas.openxmlformats.org/officeDocument/2006/relationships/image" Target="../media/image28.png"/><Relationship Id="rId4" Type="http://schemas.openxmlformats.org/officeDocument/2006/relationships/image" Target="../media/image26.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25.pn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slideLayout" Target="../slideLayouts/slideLayout7.xml"/><Relationship Id="rId1" Type="http://schemas.openxmlformats.org/officeDocument/2006/relationships/tags" Target="../tags/tag70.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0.jpeg"/><Relationship Id="rId10" Type="http://schemas.openxmlformats.org/officeDocument/2006/relationships/image" Target="../media/image39.png"/><Relationship Id="rId4" Type="http://schemas.openxmlformats.org/officeDocument/2006/relationships/image" Target="../media/image26.svg"/><Relationship Id="rId9"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1.xml"/><Relationship Id="rId5" Type="http://schemas.openxmlformats.org/officeDocument/2006/relationships/image" Target="../media/image43.png"/><Relationship Id="rId4" Type="http://schemas.openxmlformats.org/officeDocument/2006/relationships/image" Target="../media/image26.sv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2.xml"/><Relationship Id="rId5" Type="http://schemas.openxmlformats.org/officeDocument/2006/relationships/image" Target="../media/image36.png"/><Relationship Id="rId4" Type="http://schemas.openxmlformats.org/officeDocument/2006/relationships/image" Target="../media/image26.sv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3.xml"/><Relationship Id="rId5" Type="http://schemas.openxmlformats.org/officeDocument/2006/relationships/image" Target="../media/image44.png"/><Relationship Id="rId4" Type="http://schemas.openxmlformats.org/officeDocument/2006/relationships/image" Target="../media/image26.sv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4.xml"/><Relationship Id="rId5" Type="http://schemas.openxmlformats.org/officeDocument/2006/relationships/image" Target="../media/image35.png"/><Relationship Id="rId4" Type="http://schemas.openxmlformats.org/officeDocument/2006/relationships/image" Target="../media/image26.sv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5.xml"/><Relationship Id="rId5" Type="http://schemas.openxmlformats.org/officeDocument/2006/relationships/image" Target="../media/image40.png"/><Relationship Id="rId4" Type="http://schemas.openxmlformats.org/officeDocument/2006/relationships/image" Target="../media/image26.sv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6.xml"/><Relationship Id="rId5" Type="http://schemas.openxmlformats.org/officeDocument/2006/relationships/image" Target="../media/image40.png"/><Relationship Id="rId4" Type="http://schemas.openxmlformats.org/officeDocument/2006/relationships/image" Target="../media/image26.sv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7.xml"/><Relationship Id="rId5" Type="http://schemas.openxmlformats.org/officeDocument/2006/relationships/image" Target="../media/image39.png"/><Relationship Id="rId4" Type="http://schemas.openxmlformats.org/officeDocument/2006/relationships/image" Target="../media/image26.sv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8.xml"/><Relationship Id="rId5" Type="http://schemas.openxmlformats.org/officeDocument/2006/relationships/image" Target="../media/image39.png"/><Relationship Id="rId4" Type="http://schemas.openxmlformats.org/officeDocument/2006/relationships/image" Target="../media/image26.sv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jpeg"/><Relationship Id="rId7" Type="http://schemas.openxmlformats.org/officeDocument/2006/relationships/image" Target="../media/image8.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25.png"/><Relationship Id="rId7"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79.xml"/><Relationship Id="rId6" Type="http://schemas.openxmlformats.org/officeDocument/2006/relationships/image" Target="../media/image35.png"/><Relationship Id="rId5" Type="http://schemas.openxmlformats.org/officeDocument/2006/relationships/image" Target="../media/image36.png"/><Relationship Id="rId4" Type="http://schemas.openxmlformats.org/officeDocument/2006/relationships/image" Target="../media/image26.svg"/></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0.xml"/><Relationship Id="rId5" Type="http://schemas.openxmlformats.org/officeDocument/2006/relationships/image" Target="../media/image42.png"/><Relationship Id="rId4" Type="http://schemas.openxmlformats.org/officeDocument/2006/relationships/image" Target="../media/image26.svg"/></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1.xml"/><Relationship Id="rId5" Type="http://schemas.openxmlformats.org/officeDocument/2006/relationships/image" Target="../media/image42.png"/><Relationship Id="rId4" Type="http://schemas.openxmlformats.org/officeDocument/2006/relationships/image" Target="../media/image26.sv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2.xml"/><Relationship Id="rId5" Type="http://schemas.openxmlformats.org/officeDocument/2006/relationships/image" Target="../media/image37.png"/><Relationship Id="rId4" Type="http://schemas.openxmlformats.org/officeDocument/2006/relationships/image" Target="../media/image26.svg"/></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3.xml"/><Relationship Id="rId5" Type="http://schemas.openxmlformats.org/officeDocument/2006/relationships/image" Target="../media/image37.png"/><Relationship Id="rId4" Type="http://schemas.openxmlformats.org/officeDocument/2006/relationships/image" Target="../media/image26.svg"/></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4.xml"/><Relationship Id="rId5" Type="http://schemas.openxmlformats.org/officeDocument/2006/relationships/image" Target="../media/image45.jpeg"/><Relationship Id="rId4" Type="http://schemas.openxmlformats.org/officeDocument/2006/relationships/image" Target="../media/image26.svg"/></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5.xml"/><Relationship Id="rId5" Type="http://schemas.openxmlformats.org/officeDocument/2006/relationships/image" Target="../media/image41.png"/><Relationship Id="rId4" Type="http://schemas.openxmlformats.org/officeDocument/2006/relationships/image" Target="../media/image26.svg"/></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6.xml"/><Relationship Id="rId5" Type="http://schemas.openxmlformats.org/officeDocument/2006/relationships/image" Target="../media/image41.png"/><Relationship Id="rId4" Type="http://schemas.openxmlformats.org/officeDocument/2006/relationships/image" Target="../media/image26.svg"/></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7.xml"/><Relationship Id="rId5" Type="http://schemas.openxmlformats.org/officeDocument/2006/relationships/image" Target="../media/image38.png"/><Relationship Id="rId4" Type="http://schemas.openxmlformats.org/officeDocument/2006/relationships/image" Target="../media/image26.svg"/></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8.xml"/><Relationship Id="rId5" Type="http://schemas.openxmlformats.org/officeDocument/2006/relationships/image" Target="../media/image38.png"/><Relationship Id="rId4" Type="http://schemas.openxmlformats.org/officeDocument/2006/relationships/image" Target="../media/image26.svg"/></Relationships>
</file>

<file path=ppt/slides/_rels/slide4.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tags" Target="../tags/tag21.xml"/><Relationship Id="rId18" Type="http://schemas.openxmlformats.org/officeDocument/2006/relationships/tags" Target="../tags/tag26.xml"/><Relationship Id="rId26" Type="http://schemas.openxmlformats.org/officeDocument/2006/relationships/image" Target="../media/image10.png"/><Relationship Id="rId3" Type="http://schemas.openxmlformats.org/officeDocument/2006/relationships/tags" Target="../tags/tag11.xml"/><Relationship Id="rId21" Type="http://schemas.openxmlformats.org/officeDocument/2006/relationships/tags" Target="../tags/tag29.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tags" Target="../tags/tag25.xml"/><Relationship Id="rId25" Type="http://schemas.openxmlformats.org/officeDocument/2006/relationships/image" Target="../media/image6.svg"/><Relationship Id="rId2" Type="http://schemas.openxmlformats.org/officeDocument/2006/relationships/tags" Target="../tags/tag10.xml"/><Relationship Id="rId16" Type="http://schemas.openxmlformats.org/officeDocument/2006/relationships/tags" Target="../tags/tag24.xml"/><Relationship Id="rId20" Type="http://schemas.openxmlformats.org/officeDocument/2006/relationships/tags" Target="../tags/tag28.xml"/><Relationship Id="rId29" Type="http://schemas.openxmlformats.org/officeDocument/2006/relationships/image" Target="../media/image13.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tags" Target="../tags/tag19.xml"/><Relationship Id="rId24" Type="http://schemas.openxmlformats.org/officeDocument/2006/relationships/image" Target="../media/image4.png"/><Relationship Id="rId5" Type="http://schemas.openxmlformats.org/officeDocument/2006/relationships/tags" Target="../tags/tag13.xml"/><Relationship Id="rId15" Type="http://schemas.openxmlformats.org/officeDocument/2006/relationships/tags" Target="../tags/tag23.xml"/><Relationship Id="rId23" Type="http://schemas.openxmlformats.org/officeDocument/2006/relationships/image" Target="../media/image3.jpeg"/><Relationship Id="rId28" Type="http://schemas.openxmlformats.org/officeDocument/2006/relationships/image" Target="../media/image12.png"/><Relationship Id="rId10" Type="http://schemas.openxmlformats.org/officeDocument/2006/relationships/tags" Target="../tags/tag18.xml"/><Relationship Id="rId19" Type="http://schemas.openxmlformats.org/officeDocument/2006/relationships/tags" Target="../tags/tag27.xml"/><Relationship Id="rId31" Type="http://schemas.openxmlformats.org/officeDocument/2006/relationships/image" Target="../media/image15.png"/><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tags" Target="../tags/tag22.xml"/><Relationship Id="rId22" Type="http://schemas.openxmlformats.org/officeDocument/2006/relationships/slideLayout" Target="../slideLayouts/slideLayout7.xml"/><Relationship Id="rId27" Type="http://schemas.openxmlformats.org/officeDocument/2006/relationships/image" Target="../media/image11.png"/><Relationship Id="rId30"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9.xml"/><Relationship Id="rId5" Type="http://schemas.openxmlformats.org/officeDocument/2006/relationships/image" Target="../media/image28.png"/><Relationship Id="rId4" Type="http://schemas.openxmlformats.org/officeDocument/2006/relationships/image" Target="../media/image26.svg"/></Relationships>
</file>

<file path=ppt/slides/_rels/slide4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5.png"/><Relationship Id="rId7" Type="http://schemas.openxmlformats.org/officeDocument/2006/relationships/image" Target="../media/image49.jpeg"/><Relationship Id="rId2" Type="http://schemas.openxmlformats.org/officeDocument/2006/relationships/slideLayout" Target="../slideLayouts/slideLayout7.xml"/><Relationship Id="rId1" Type="http://schemas.openxmlformats.org/officeDocument/2006/relationships/tags" Target="../tags/tag90.xml"/><Relationship Id="rId6" Type="http://schemas.openxmlformats.org/officeDocument/2006/relationships/image" Target="../media/image48.jpeg"/><Relationship Id="rId11" Type="http://schemas.openxmlformats.org/officeDocument/2006/relationships/image" Target="../media/image42.png"/><Relationship Id="rId5" Type="http://schemas.openxmlformats.org/officeDocument/2006/relationships/image" Target="../media/image47.jpeg"/><Relationship Id="rId10" Type="http://schemas.openxmlformats.org/officeDocument/2006/relationships/image" Target="../media/image40.png"/><Relationship Id="rId4" Type="http://schemas.openxmlformats.org/officeDocument/2006/relationships/image" Target="../media/image26.svg"/><Relationship Id="rId9" Type="http://schemas.openxmlformats.org/officeDocument/2006/relationships/image" Target="../media/image38.png"/></Relationships>
</file>

<file path=ppt/slides/_rels/slide4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49.jpeg"/><Relationship Id="rId2" Type="http://schemas.openxmlformats.org/officeDocument/2006/relationships/slideLayout" Target="../slideLayouts/slideLayout7.xml"/><Relationship Id="rId1" Type="http://schemas.openxmlformats.org/officeDocument/2006/relationships/tags" Target="../tags/tag91.xml"/><Relationship Id="rId6" Type="http://schemas.openxmlformats.org/officeDocument/2006/relationships/image" Target="../media/image48.jpeg"/><Relationship Id="rId11" Type="http://schemas.openxmlformats.org/officeDocument/2006/relationships/image" Target="../media/image39.png"/><Relationship Id="rId5" Type="http://schemas.openxmlformats.org/officeDocument/2006/relationships/image" Target="../media/image47.jpeg"/><Relationship Id="rId10" Type="http://schemas.openxmlformats.org/officeDocument/2006/relationships/image" Target="../media/image41.png"/><Relationship Id="rId4" Type="http://schemas.openxmlformats.org/officeDocument/2006/relationships/image" Target="../media/image26.svg"/><Relationship Id="rId9" Type="http://schemas.openxmlformats.org/officeDocument/2006/relationships/image" Target="../media/image37.png"/></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48.jpeg"/><Relationship Id="rId2" Type="http://schemas.openxmlformats.org/officeDocument/2006/relationships/slideLayout" Target="../slideLayouts/slideLayout7.xml"/><Relationship Id="rId1" Type="http://schemas.openxmlformats.org/officeDocument/2006/relationships/tags" Target="../tags/tag92.xml"/><Relationship Id="rId6" Type="http://schemas.openxmlformats.org/officeDocument/2006/relationships/image" Target="../media/image47.jpeg"/><Relationship Id="rId5" Type="http://schemas.openxmlformats.org/officeDocument/2006/relationships/image" Target="../media/image51.png"/><Relationship Id="rId4" Type="http://schemas.openxmlformats.org/officeDocument/2006/relationships/image" Target="../media/image26.svg"/></Relationships>
</file>

<file path=ppt/slides/_rels/slide4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5.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ags" Target="../tags/tag93.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26.svg"/><Relationship Id="rId9" Type="http://schemas.openxmlformats.org/officeDocument/2006/relationships/image" Target="../media/image39.png"/></Relationships>
</file>

<file path=ppt/slides/_rels/slide47.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5.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ags" Target="../tags/tag94.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26.svg"/><Relationship Id="rId9" Type="http://schemas.openxmlformats.org/officeDocument/2006/relationships/image" Target="../media/image39.png"/></Relationships>
</file>

<file path=ppt/slides/_rels/slide4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5.png"/><Relationship Id="rId7"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95.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53.png"/><Relationship Id="rId10" Type="http://schemas.openxmlformats.org/officeDocument/2006/relationships/image" Target="../media/image39.png"/><Relationship Id="rId4" Type="http://schemas.openxmlformats.org/officeDocument/2006/relationships/image" Target="../media/image26.svg"/><Relationship Id="rId9" Type="http://schemas.openxmlformats.org/officeDocument/2006/relationships/image" Target="../media/image38.png"/></Relationships>
</file>

<file path=ppt/slides/_rels/slide5.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tags" Target="../tags/tag42.xml"/><Relationship Id="rId18" Type="http://schemas.openxmlformats.org/officeDocument/2006/relationships/tags" Target="../tags/tag47.xml"/><Relationship Id="rId26" Type="http://schemas.openxmlformats.org/officeDocument/2006/relationships/image" Target="../media/image17.png"/><Relationship Id="rId3" Type="http://schemas.openxmlformats.org/officeDocument/2006/relationships/tags" Target="../tags/tag32.xml"/><Relationship Id="rId21" Type="http://schemas.openxmlformats.org/officeDocument/2006/relationships/slideLayout" Target="../slideLayouts/slideLayout7.xml"/><Relationship Id="rId7" Type="http://schemas.openxmlformats.org/officeDocument/2006/relationships/tags" Target="../tags/tag36.xml"/><Relationship Id="rId12" Type="http://schemas.openxmlformats.org/officeDocument/2006/relationships/tags" Target="../tags/tag41.xml"/><Relationship Id="rId17" Type="http://schemas.openxmlformats.org/officeDocument/2006/relationships/tags" Target="../tags/tag46.xml"/><Relationship Id="rId25" Type="http://schemas.openxmlformats.org/officeDocument/2006/relationships/image" Target="../media/image16.jpeg"/><Relationship Id="rId2" Type="http://schemas.openxmlformats.org/officeDocument/2006/relationships/tags" Target="../tags/tag31.xml"/><Relationship Id="rId16" Type="http://schemas.openxmlformats.org/officeDocument/2006/relationships/tags" Target="../tags/tag45.xml"/><Relationship Id="rId20" Type="http://schemas.openxmlformats.org/officeDocument/2006/relationships/tags" Target="../tags/tag49.xml"/><Relationship Id="rId29" Type="http://schemas.openxmlformats.org/officeDocument/2006/relationships/image" Target="../media/image20.png"/><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tags" Target="../tags/tag40.xml"/><Relationship Id="rId24" Type="http://schemas.openxmlformats.org/officeDocument/2006/relationships/image" Target="../media/image5.svg"/><Relationship Id="rId32" Type="http://schemas.openxmlformats.org/officeDocument/2006/relationships/image" Target="../media/image23.jpeg"/><Relationship Id="rId5" Type="http://schemas.openxmlformats.org/officeDocument/2006/relationships/tags" Target="../tags/tag34.xml"/><Relationship Id="rId15" Type="http://schemas.openxmlformats.org/officeDocument/2006/relationships/tags" Target="../tags/tag44.xml"/><Relationship Id="rId23" Type="http://schemas.openxmlformats.org/officeDocument/2006/relationships/image" Target="../media/image4.png"/><Relationship Id="rId28" Type="http://schemas.openxmlformats.org/officeDocument/2006/relationships/image" Target="../media/image19.png"/><Relationship Id="rId10" Type="http://schemas.openxmlformats.org/officeDocument/2006/relationships/tags" Target="../tags/tag39.xml"/><Relationship Id="rId19" Type="http://schemas.openxmlformats.org/officeDocument/2006/relationships/tags" Target="../tags/tag48.xml"/><Relationship Id="rId31" Type="http://schemas.openxmlformats.org/officeDocument/2006/relationships/image" Target="../media/image22.png"/><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tags" Target="../tags/tag43.xml"/><Relationship Id="rId22" Type="http://schemas.openxmlformats.org/officeDocument/2006/relationships/image" Target="../media/image3.jpeg"/><Relationship Id="rId27" Type="http://schemas.openxmlformats.org/officeDocument/2006/relationships/image" Target="../media/image18.png"/><Relationship Id="rId30" Type="http://schemas.openxmlformats.org/officeDocument/2006/relationships/image" Target="../media/image21.jpeg"/></Relationships>
</file>

<file path=ppt/slides/_rels/slide50.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25.pn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slideLayout" Target="../slideLayouts/slideLayout7.xml"/><Relationship Id="rId1" Type="http://schemas.openxmlformats.org/officeDocument/2006/relationships/tags" Target="../tags/tag96.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54.png"/><Relationship Id="rId10" Type="http://schemas.openxmlformats.org/officeDocument/2006/relationships/image" Target="../media/image39.png"/><Relationship Id="rId4" Type="http://schemas.openxmlformats.org/officeDocument/2006/relationships/image" Target="../media/image26.svg"/><Relationship Id="rId9" Type="http://schemas.openxmlformats.org/officeDocument/2006/relationships/image" Target="../media/image38.png"/></Relationships>
</file>

<file path=ppt/slides/_rels/slide51.xml.rels><?xml version="1.0" encoding="UTF-8" standalone="yes"?>
<Relationships xmlns="http://schemas.openxmlformats.org/package/2006/relationships"><Relationship Id="rId8" Type="http://schemas.openxmlformats.org/officeDocument/2006/relationships/tags" Target="../tags/tag104.xml"/><Relationship Id="rId13" Type="http://schemas.openxmlformats.org/officeDocument/2006/relationships/image" Target="../media/image55.png"/><Relationship Id="rId3" Type="http://schemas.openxmlformats.org/officeDocument/2006/relationships/tags" Target="../tags/tag99.xml"/><Relationship Id="rId7" Type="http://schemas.openxmlformats.org/officeDocument/2006/relationships/tags" Target="../tags/tag103.xml"/><Relationship Id="rId12" Type="http://schemas.openxmlformats.org/officeDocument/2006/relationships/image" Target="../media/image26.svg"/><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tags" Target="../tags/tag102.xml"/><Relationship Id="rId11" Type="http://schemas.openxmlformats.org/officeDocument/2006/relationships/image" Target="../media/image25.png"/><Relationship Id="rId5" Type="http://schemas.openxmlformats.org/officeDocument/2006/relationships/tags" Target="../tags/tag101.xml"/><Relationship Id="rId10" Type="http://schemas.openxmlformats.org/officeDocument/2006/relationships/slideLayout" Target="../slideLayouts/slideLayout7.xml"/><Relationship Id="rId4" Type="http://schemas.openxmlformats.org/officeDocument/2006/relationships/tags" Target="../tags/tag100.xml"/><Relationship Id="rId9" Type="http://schemas.openxmlformats.org/officeDocument/2006/relationships/tags" Target="../tags/tag105.xml"/><Relationship Id="rId14" Type="http://schemas.openxmlformats.org/officeDocument/2006/relationships/image" Target="../media/image56.png"/></Relationships>
</file>

<file path=ppt/slides/_rels/slide5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7.xml"/><Relationship Id="rId1" Type="http://schemas.openxmlformats.org/officeDocument/2006/relationships/tags" Target="../tags/tag106.xml"/><Relationship Id="rId5" Type="http://schemas.openxmlformats.org/officeDocument/2006/relationships/image" Target="../media/image26.svg"/><Relationship Id="rId4" Type="http://schemas.openxmlformats.org/officeDocument/2006/relationships/image" Target="../media/image25.png"/></Relationships>
</file>

<file path=ppt/slides/_rels/slide54.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10.xml"/><Relationship Id="rId7" Type="http://schemas.openxmlformats.org/officeDocument/2006/relationships/tags" Target="../tags/tag114.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tags" Target="../tags/tag113.xml"/><Relationship Id="rId5" Type="http://schemas.openxmlformats.org/officeDocument/2006/relationships/tags" Target="../tags/tag112.xml"/><Relationship Id="rId10" Type="http://schemas.openxmlformats.org/officeDocument/2006/relationships/image" Target="../media/image26.svg"/><Relationship Id="rId4" Type="http://schemas.openxmlformats.org/officeDocument/2006/relationships/tags" Target="../tags/tag111.xml"/><Relationship Id="rId9" Type="http://schemas.openxmlformats.org/officeDocument/2006/relationships/image" Target="../media/image25.png"/></Relationships>
</file>

<file path=ppt/slides/_rels/slide55.xml.rels><?xml version="1.0" encoding="UTF-8" standalone="yes"?>
<Relationships xmlns="http://schemas.openxmlformats.org/package/2006/relationships"><Relationship Id="rId8" Type="http://schemas.openxmlformats.org/officeDocument/2006/relationships/tags" Target="../tags/tag122.xml"/><Relationship Id="rId13" Type="http://schemas.openxmlformats.org/officeDocument/2006/relationships/tags" Target="../tags/tag127.xml"/><Relationship Id="rId3" Type="http://schemas.openxmlformats.org/officeDocument/2006/relationships/tags" Target="../tags/tag117.xml"/><Relationship Id="rId7" Type="http://schemas.openxmlformats.org/officeDocument/2006/relationships/tags" Target="../tags/tag121.xml"/><Relationship Id="rId12" Type="http://schemas.openxmlformats.org/officeDocument/2006/relationships/tags" Target="../tags/tag126.xml"/><Relationship Id="rId17" Type="http://schemas.openxmlformats.org/officeDocument/2006/relationships/image" Target="../media/image36.png"/><Relationship Id="rId2" Type="http://schemas.openxmlformats.org/officeDocument/2006/relationships/tags" Target="../tags/tag116.xml"/><Relationship Id="rId16" Type="http://schemas.openxmlformats.org/officeDocument/2006/relationships/image" Target="../media/image26.svg"/><Relationship Id="rId1" Type="http://schemas.openxmlformats.org/officeDocument/2006/relationships/tags" Target="../tags/tag115.xml"/><Relationship Id="rId6" Type="http://schemas.openxmlformats.org/officeDocument/2006/relationships/tags" Target="../tags/tag120.xml"/><Relationship Id="rId11" Type="http://schemas.openxmlformats.org/officeDocument/2006/relationships/tags" Target="../tags/tag125.xml"/><Relationship Id="rId5" Type="http://schemas.openxmlformats.org/officeDocument/2006/relationships/tags" Target="../tags/tag119.xml"/><Relationship Id="rId15" Type="http://schemas.openxmlformats.org/officeDocument/2006/relationships/image" Target="../media/image25.png"/><Relationship Id="rId10" Type="http://schemas.openxmlformats.org/officeDocument/2006/relationships/tags" Target="../tags/tag124.xml"/><Relationship Id="rId4" Type="http://schemas.openxmlformats.org/officeDocument/2006/relationships/tags" Target="../tags/tag118.xml"/><Relationship Id="rId9" Type="http://schemas.openxmlformats.org/officeDocument/2006/relationships/tags" Target="../tags/tag123.xml"/><Relationship Id="rId14"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8" Type="http://schemas.openxmlformats.org/officeDocument/2006/relationships/tags" Target="../tags/tag135.xml"/><Relationship Id="rId13" Type="http://schemas.openxmlformats.org/officeDocument/2006/relationships/tags" Target="../tags/tag140.xml"/><Relationship Id="rId3" Type="http://schemas.openxmlformats.org/officeDocument/2006/relationships/tags" Target="../tags/tag130.xml"/><Relationship Id="rId7" Type="http://schemas.openxmlformats.org/officeDocument/2006/relationships/tags" Target="../tags/tag134.xml"/><Relationship Id="rId12" Type="http://schemas.openxmlformats.org/officeDocument/2006/relationships/tags" Target="../tags/tag139.xml"/><Relationship Id="rId2" Type="http://schemas.openxmlformats.org/officeDocument/2006/relationships/tags" Target="../tags/tag129.xml"/><Relationship Id="rId16" Type="http://schemas.openxmlformats.org/officeDocument/2006/relationships/image" Target="../media/image26.svg"/><Relationship Id="rId1" Type="http://schemas.openxmlformats.org/officeDocument/2006/relationships/tags" Target="../tags/tag128.xml"/><Relationship Id="rId6" Type="http://schemas.openxmlformats.org/officeDocument/2006/relationships/tags" Target="../tags/tag133.xml"/><Relationship Id="rId11" Type="http://schemas.openxmlformats.org/officeDocument/2006/relationships/tags" Target="../tags/tag138.xml"/><Relationship Id="rId5" Type="http://schemas.openxmlformats.org/officeDocument/2006/relationships/tags" Target="../tags/tag132.xml"/><Relationship Id="rId15" Type="http://schemas.openxmlformats.org/officeDocument/2006/relationships/image" Target="../media/image25.png"/><Relationship Id="rId10" Type="http://schemas.openxmlformats.org/officeDocument/2006/relationships/tags" Target="../tags/tag137.xml"/><Relationship Id="rId4" Type="http://schemas.openxmlformats.org/officeDocument/2006/relationships/tags" Target="../tags/tag131.xml"/><Relationship Id="rId9" Type="http://schemas.openxmlformats.org/officeDocument/2006/relationships/tags" Target="../tags/tag136.xml"/><Relationship Id="rId14"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43.xml"/><Relationship Id="rId7" Type="http://schemas.openxmlformats.org/officeDocument/2006/relationships/slideLayout" Target="../slideLayouts/slideLayout7.xml"/><Relationship Id="rId2" Type="http://schemas.openxmlformats.org/officeDocument/2006/relationships/tags" Target="../tags/tag142.xml"/><Relationship Id="rId1" Type="http://schemas.openxmlformats.org/officeDocument/2006/relationships/tags" Target="../tags/tag141.xml"/><Relationship Id="rId6" Type="http://schemas.openxmlformats.org/officeDocument/2006/relationships/tags" Target="../tags/tag146.xml"/><Relationship Id="rId5" Type="http://schemas.openxmlformats.org/officeDocument/2006/relationships/tags" Target="../tags/tag145.xml"/><Relationship Id="rId4" Type="http://schemas.openxmlformats.org/officeDocument/2006/relationships/tags" Target="../tags/tag144.xml"/><Relationship Id="rId9" Type="http://schemas.openxmlformats.org/officeDocument/2006/relationships/image" Target="../media/image26.svg"/></Relationships>
</file>

<file path=ppt/slides/_rels/slide58.xml.rels><?xml version="1.0" encoding="UTF-8" standalone="yes"?>
<Relationships xmlns="http://schemas.openxmlformats.org/package/2006/relationships"><Relationship Id="rId8" Type="http://schemas.openxmlformats.org/officeDocument/2006/relationships/tags" Target="../tags/tag154.xml"/><Relationship Id="rId13" Type="http://schemas.openxmlformats.org/officeDocument/2006/relationships/tags" Target="../tags/tag159.xml"/><Relationship Id="rId3" Type="http://schemas.openxmlformats.org/officeDocument/2006/relationships/tags" Target="../tags/tag149.xml"/><Relationship Id="rId7" Type="http://schemas.openxmlformats.org/officeDocument/2006/relationships/tags" Target="../tags/tag153.xml"/><Relationship Id="rId12" Type="http://schemas.openxmlformats.org/officeDocument/2006/relationships/tags" Target="../tags/tag158.xml"/><Relationship Id="rId17" Type="http://schemas.openxmlformats.org/officeDocument/2006/relationships/image" Target="../media/image35.png"/><Relationship Id="rId2" Type="http://schemas.openxmlformats.org/officeDocument/2006/relationships/tags" Target="../tags/tag148.xml"/><Relationship Id="rId16" Type="http://schemas.openxmlformats.org/officeDocument/2006/relationships/image" Target="../media/image26.svg"/><Relationship Id="rId1" Type="http://schemas.openxmlformats.org/officeDocument/2006/relationships/tags" Target="../tags/tag147.xml"/><Relationship Id="rId6" Type="http://schemas.openxmlformats.org/officeDocument/2006/relationships/tags" Target="../tags/tag152.xml"/><Relationship Id="rId11" Type="http://schemas.openxmlformats.org/officeDocument/2006/relationships/tags" Target="../tags/tag157.xml"/><Relationship Id="rId5" Type="http://schemas.openxmlformats.org/officeDocument/2006/relationships/tags" Target="../tags/tag151.xml"/><Relationship Id="rId15" Type="http://schemas.openxmlformats.org/officeDocument/2006/relationships/image" Target="../media/image25.png"/><Relationship Id="rId10" Type="http://schemas.openxmlformats.org/officeDocument/2006/relationships/tags" Target="../tags/tag156.xml"/><Relationship Id="rId4" Type="http://schemas.openxmlformats.org/officeDocument/2006/relationships/tags" Target="../tags/tag150.xml"/><Relationship Id="rId9" Type="http://schemas.openxmlformats.org/officeDocument/2006/relationships/tags" Target="../tags/tag155.xml"/><Relationship Id="rId14"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8" Type="http://schemas.openxmlformats.org/officeDocument/2006/relationships/tags" Target="../tags/tag167.xml"/><Relationship Id="rId13" Type="http://schemas.openxmlformats.org/officeDocument/2006/relationships/tags" Target="../tags/tag172.xml"/><Relationship Id="rId3" Type="http://schemas.openxmlformats.org/officeDocument/2006/relationships/tags" Target="../tags/tag162.xml"/><Relationship Id="rId7" Type="http://schemas.openxmlformats.org/officeDocument/2006/relationships/tags" Target="../tags/tag166.xml"/><Relationship Id="rId12" Type="http://schemas.openxmlformats.org/officeDocument/2006/relationships/tags" Target="../tags/tag171.xml"/><Relationship Id="rId2" Type="http://schemas.openxmlformats.org/officeDocument/2006/relationships/tags" Target="../tags/tag161.xml"/><Relationship Id="rId16" Type="http://schemas.openxmlformats.org/officeDocument/2006/relationships/image" Target="../media/image26.svg"/><Relationship Id="rId1" Type="http://schemas.openxmlformats.org/officeDocument/2006/relationships/tags" Target="../tags/tag160.xml"/><Relationship Id="rId6" Type="http://schemas.openxmlformats.org/officeDocument/2006/relationships/tags" Target="../tags/tag165.xml"/><Relationship Id="rId11" Type="http://schemas.openxmlformats.org/officeDocument/2006/relationships/tags" Target="../tags/tag170.xml"/><Relationship Id="rId5" Type="http://schemas.openxmlformats.org/officeDocument/2006/relationships/tags" Target="../tags/tag164.xml"/><Relationship Id="rId15" Type="http://schemas.openxmlformats.org/officeDocument/2006/relationships/image" Target="../media/image25.png"/><Relationship Id="rId10" Type="http://schemas.openxmlformats.org/officeDocument/2006/relationships/tags" Target="../tags/tag169.xml"/><Relationship Id="rId4" Type="http://schemas.openxmlformats.org/officeDocument/2006/relationships/tags" Target="../tags/tag163.xml"/><Relationship Id="rId9" Type="http://schemas.openxmlformats.org/officeDocument/2006/relationships/tags" Target="../tags/tag168.xml"/><Relationship Id="rId14"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4.png"/><Relationship Id="rId4" Type="http://schemas.openxmlformats.org/officeDocument/2006/relationships/image" Target="../media/image6.svg"/></Relationships>
</file>

<file path=ppt/slides/_rels/slide6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75.xml"/><Relationship Id="rId7" Type="http://schemas.openxmlformats.org/officeDocument/2006/relationships/slideLayout" Target="../slideLayouts/slideLayout7.xml"/><Relationship Id="rId2" Type="http://schemas.openxmlformats.org/officeDocument/2006/relationships/tags" Target="../tags/tag174.xml"/><Relationship Id="rId1" Type="http://schemas.openxmlformats.org/officeDocument/2006/relationships/tags" Target="../tags/tag173.xml"/><Relationship Id="rId6" Type="http://schemas.openxmlformats.org/officeDocument/2006/relationships/tags" Target="../tags/tag178.xml"/><Relationship Id="rId5" Type="http://schemas.openxmlformats.org/officeDocument/2006/relationships/tags" Target="../tags/tag177.xml"/><Relationship Id="rId4" Type="http://schemas.openxmlformats.org/officeDocument/2006/relationships/tags" Target="../tags/tag176.xml"/><Relationship Id="rId9" Type="http://schemas.openxmlformats.org/officeDocument/2006/relationships/image" Target="../media/image26.svg"/></Relationships>
</file>

<file path=ppt/slides/_rels/slide61.xml.rels><?xml version="1.0" encoding="UTF-8" standalone="yes"?>
<Relationships xmlns="http://schemas.openxmlformats.org/package/2006/relationships"><Relationship Id="rId8" Type="http://schemas.openxmlformats.org/officeDocument/2006/relationships/tags" Target="../tags/tag186.xml"/><Relationship Id="rId13" Type="http://schemas.openxmlformats.org/officeDocument/2006/relationships/slideLayout" Target="../slideLayouts/slideLayout7.xml"/><Relationship Id="rId3" Type="http://schemas.openxmlformats.org/officeDocument/2006/relationships/tags" Target="../tags/tag181.xml"/><Relationship Id="rId7" Type="http://schemas.openxmlformats.org/officeDocument/2006/relationships/tags" Target="../tags/tag185.xml"/><Relationship Id="rId12" Type="http://schemas.openxmlformats.org/officeDocument/2006/relationships/tags" Target="../tags/tag190.xml"/><Relationship Id="rId2" Type="http://schemas.openxmlformats.org/officeDocument/2006/relationships/tags" Target="../tags/tag180.xml"/><Relationship Id="rId16" Type="http://schemas.openxmlformats.org/officeDocument/2006/relationships/image" Target="../media/image39.png"/><Relationship Id="rId1" Type="http://schemas.openxmlformats.org/officeDocument/2006/relationships/tags" Target="../tags/tag179.xml"/><Relationship Id="rId6" Type="http://schemas.openxmlformats.org/officeDocument/2006/relationships/tags" Target="../tags/tag184.xml"/><Relationship Id="rId11" Type="http://schemas.openxmlformats.org/officeDocument/2006/relationships/tags" Target="../tags/tag189.xml"/><Relationship Id="rId5" Type="http://schemas.openxmlformats.org/officeDocument/2006/relationships/tags" Target="../tags/tag183.xml"/><Relationship Id="rId15" Type="http://schemas.openxmlformats.org/officeDocument/2006/relationships/image" Target="../media/image26.svg"/><Relationship Id="rId10" Type="http://schemas.openxmlformats.org/officeDocument/2006/relationships/tags" Target="../tags/tag188.xml"/><Relationship Id="rId4" Type="http://schemas.openxmlformats.org/officeDocument/2006/relationships/tags" Target="../tags/tag182.xml"/><Relationship Id="rId9" Type="http://schemas.openxmlformats.org/officeDocument/2006/relationships/tags" Target="../tags/tag187.xml"/><Relationship Id="rId14" Type="http://schemas.openxmlformats.org/officeDocument/2006/relationships/image" Target="../media/image25.png"/></Relationships>
</file>

<file path=ppt/slides/_rels/slide62.xml.rels><?xml version="1.0" encoding="UTF-8" standalone="yes"?>
<Relationships xmlns="http://schemas.openxmlformats.org/package/2006/relationships"><Relationship Id="rId8" Type="http://schemas.openxmlformats.org/officeDocument/2006/relationships/tags" Target="../tags/tag198.xml"/><Relationship Id="rId13" Type="http://schemas.openxmlformats.org/officeDocument/2006/relationships/slideLayout" Target="../slideLayouts/slideLayout7.xml"/><Relationship Id="rId3" Type="http://schemas.openxmlformats.org/officeDocument/2006/relationships/tags" Target="../tags/tag193.xml"/><Relationship Id="rId7" Type="http://schemas.openxmlformats.org/officeDocument/2006/relationships/tags" Target="../tags/tag197.xml"/><Relationship Id="rId12" Type="http://schemas.openxmlformats.org/officeDocument/2006/relationships/tags" Target="../tags/tag202.xml"/><Relationship Id="rId2" Type="http://schemas.openxmlformats.org/officeDocument/2006/relationships/tags" Target="../tags/tag192.xml"/><Relationship Id="rId1" Type="http://schemas.openxmlformats.org/officeDocument/2006/relationships/tags" Target="../tags/tag191.xml"/><Relationship Id="rId6" Type="http://schemas.openxmlformats.org/officeDocument/2006/relationships/tags" Target="../tags/tag196.xml"/><Relationship Id="rId11" Type="http://schemas.openxmlformats.org/officeDocument/2006/relationships/tags" Target="../tags/tag201.xml"/><Relationship Id="rId5" Type="http://schemas.openxmlformats.org/officeDocument/2006/relationships/tags" Target="../tags/tag195.xml"/><Relationship Id="rId15" Type="http://schemas.openxmlformats.org/officeDocument/2006/relationships/image" Target="../media/image26.svg"/><Relationship Id="rId10" Type="http://schemas.openxmlformats.org/officeDocument/2006/relationships/tags" Target="../tags/tag200.xml"/><Relationship Id="rId4" Type="http://schemas.openxmlformats.org/officeDocument/2006/relationships/tags" Target="../tags/tag194.xml"/><Relationship Id="rId9" Type="http://schemas.openxmlformats.org/officeDocument/2006/relationships/tags" Target="../tags/tag199.xml"/><Relationship Id="rId14" Type="http://schemas.openxmlformats.org/officeDocument/2006/relationships/image" Target="../media/image25.png"/></Relationships>
</file>

<file path=ppt/slides/_rels/slide63.xml.rels><?xml version="1.0" encoding="UTF-8" standalone="yes"?>
<Relationships xmlns="http://schemas.openxmlformats.org/package/2006/relationships"><Relationship Id="rId8" Type="http://schemas.openxmlformats.org/officeDocument/2006/relationships/tags" Target="../tags/tag210.xml"/><Relationship Id="rId13" Type="http://schemas.openxmlformats.org/officeDocument/2006/relationships/slideLayout" Target="../slideLayouts/slideLayout7.xml"/><Relationship Id="rId3" Type="http://schemas.openxmlformats.org/officeDocument/2006/relationships/tags" Target="../tags/tag205.xml"/><Relationship Id="rId7" Type="http://schemas.openxmlformats.org/officeDocument/2006/relationships/tags" Target="../tags/tag209.xml"/><Relationship Id="rId12" Type="http://schemas.openxmlformats.org/officeDocument/2006/relationships/tags" Target="../tags/tag214.xml"/><Relationship Id="rId2" Type="http://schemas.openxmlformats.org/officeDocument/2006/relationships/tags" Target="../tags/tag204.xml"/><Relationship Id="rId1" Type="http://schemas.openxmlformats.org/officeDocument/2006/relationships/tags" Target="../tags/tag203.xml"/><Relationship Id="rId6" Type="http://schemas.openxmlformats.org/officeDocument/2006/relationships/tags" Target="../tags/tag208.xml"/><Relationship Id="rId11" Type="http://schemas.openxmlformats.org/officeDocument/2006/relationships/tags" Target="../tags/tag213.xml"/><Relationship Id="rId5" Type="http://schemas.openxmlformats.org/officeDocument/2006/relationships/tags" Target="../tags/tag207.xml"/><Relationship Id="rId15" Type="http://schemas.openxmlformats.org/officeDocument/2006/relationships/image" Target="../media/image26.svg"/><Relationship Id="rId10" Type="http://schemas.openxmlformats.org/officeDocument/2006/relationships/tags" Target="../tags/tag212.xml"/><Relationship Id="rId4" Type="http://schemas.openxmlformats.org/officeDocument/2006/relationships/tags" Target="../tags/tag206.xml"/><Relationship Id="rId9" Type="http://schemas.openxmlformats.org/officeDocument/2006/relationships/tags" Target="../tags/tag211.xml"/><Relationship Id="rId14" Type="http://schemas.openxmlformats.org/officeDocument/2006/relationships/image" Target="../media/image25.png"/></Relationships>
</file>

<file path=ppt/slides/_rels/slide6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8" Type="http://schemas.openxmlformats.org/officeDocument/2006/relationships/tags" Target="../tags/tag222.xml"/><Relationship Id="rId13" Type="http://schemas.openxmlformats.org/officeDocument/2006/relationships/image" Target="../media/image25.png"/><Relationship Id="rId3" Type="http://schemas.openxmlformats.org/officeDocument/2006/relationships/tags" Target="../tags/tag217.xml"/><Relationship Id="rId7" Type="http://schemas.openxmlformats.org/officeDocument/2006/relationships/tags" Target="../tags/tag221.xml"/><Relationship Id="rId12" Type="http://schemas.openxmlformats.org/officeDocument/2006/relationships/slideLayout" Target="../slideLayouts/slideLayout7.xml"/><Relationship Id="rId2" Type="http://schemas.openxmlformats.org/officeDocument/2006/relationships/tags" Target="../tags/tag216.xml"/><Relationship Id="rId1" Type="http://schemas.openxmlformats.org/officeDocument/2006/relationships/tags" Target="../tags/tag215.xml"/><Relationship Id="rId6" Type="http://schemas.openxmlformats.org/officeDocument/2006/relationships/tags" Target="../tags/tag220.xml"/><Relationship Id="rId11" Type="http://schemas.openxmlformats.org/officeDocument/2006/relationships/tags" Target="../tags/tag225.xml"/><Relationship Id="rId5" Type="http://schemas.openxmlformats.org/officeDocument/2006/relationships/tags" Target="../tags/tag219.xml"/><Relationship Id="rId15" Type="http://schemas.openxmlformats.org/officeDocument/2006/relationships/image" Target="../media/image16.jpeg"/><Relationship Id="rId10" Type="http://schemas.openxmlformats.org/officeDocument/2006/relationships/tags" Target="../tags/tag224.xml"/><Relationship Id="rId4" Type="http://schemas.openxmlformats.org/officeDocument/2006/relationships/tags" Target="../tags/tag218.xml"/><Relationship Id="rId9" Type="http://schemas.openxmlformats.org/officeDocument/2006/relationships/tags" Target="../tags/tag223.xml"/><Relationship Id="rId14" Type="http://schemas.openxmlformats.org/officeDocument/2006/relationships/image" Target="../media/image26.svg"/></Relationships>
</file>

<file path=ppt/slides/_rels/slide66.xml.rels><?xml version="1.0" encoding="UTF-8" standalone="yes"?>
<Relationships xmlns="http://schemas.openxmlformats.org/package/2006/relationships"><Relationship Id="rId8" Type="http://schemas.openxmlformats.org/officeDocument/2006/relationships/tags" Target="../tags/tag233.xml"/><Relationship Id="rId13" Type="http://schemas.openxmlformats.org/officeDocument/2006/relationships/image" Target="../media/image25.png"/><Relationship Id="rId3" Type="http://schemas.openxmlformats.org/officeDocument/2006/relationships/tags" Target="../tags/tag228.xml"/><Relationship Id="rId7" Type="http://schemas.openxmlformats.org/officeDocument/2006/relationships/tags" Target="../tags/tag232.xml"/><Relationship Id="rId12" Type="http://schemas.openxmlformats.org/officeDocument/2006/relationships/slideLayout" Target="../slideLayouts/slideLayout7.xml"/><Relationship Id="rId2" Type="http://schemas.openxmlformats.org/officeDocument/2006/relationships/tags" Target="../tags/tag227.xml"/><Relationship Id="rId1" Type="http://schemas.openxmlformats.org/officeDocument/2006/relationships/tags" Target="../tags/tag226.xml"/><Relationship Id="rId6" Type="http://schemas.openxmlformats.org/officeDocument/2006/relationships/tags" Target="../tags/tag231.xml"/><Relationship Id="rId11" Type="http://schemas.openxmlformats.org/officeDocument/2006/relationships/tags" Target="../tags/tag236.xml"/><Relationship Id="rId5" Type="http://schemas.openxmlformats.org/officeDocument/2006/relationships/tags" Target="../tags/tag230.xml"/><Relationship Id="rId15" Type="http://schemas.openxmlformats.org/officeDocument/2006/relationships/image" Target="../media/image17.png"/><Relationship Id="rId10" Type="http://schemas.openxmlformats.org/officeDocument/2006/relationships/tags" Target="../tags/tag235.xml"/><Relationship Id="rId4" Type="http://schemas.openxmlformats.org/officeDocument/2006/relationships/tags" Target="../tags/tag229.xml"/><Relationship Id="rId9" Type="http://schemas.openxmlformats.org/officeDocument/2006/relationships/tags" Target="../tags/tag234.xml"/><Relationship Id="rId14" Type="http://schemas.openxmlformats.org/officeDocument/2006/relationships/image" Target="../media/image26.svg"/></Relationships>
</file>

<file path=ppt/slides/_rels/slide67.xml.rels><?xml version="1.0" encoding="UTF-8" standalone="yes"?>
<Relationships xmlns="http://schemas.openxmlformats.org/package/2006/relationships"><Relationship Id="rId8" Type="http://schemas.openxmlformats.org/officeDocument/2006/relationships/tags" Target="../tags/tag244.xml"/><Relationship Id="rId13" Type="http://schemas.openxmlformats.org/officeDocument/2006/relationships/image" Target="../media/image26.svg"/><Relationship Id="rId3" Type="http://schemas.openxmlformats.org/officeDocument/2006/relationships/tags" Target="../tags/tag239.xml"/><Relationship Id="rId7" Type="http://schemas.openxmlformats.org/officeDocument/2006/relationships/tags" Target="../tags/tag243.xml"/><Relationship Id="rId12" Type="http://schemas.openxmlformats.org/officeDocument/2006/relationships/image" Target="../media/image25.png"/><Relationship Id="rId2" Type="http://schemas.openxmlformats.org/officeDocument/2006/relationships/tags" Target="../tags/tag238.xml"/><Relationship Id="rId1" Type="http://schemas.openxmlformats.org/officeDocument/2006/relationships/tags" Target="../tags/tag237.xml"/><Relationship Id="rId6" Type="http://schemas.openxmlformats.org/officeDocument/2006/relationships/tags" Target="../tags/tag242.xml"/><Relationship Id="rId11" Type="http://schemas.openxmlformats.org/officeDocument/2006/relationships/slideLayout" Target="../slideLayouts/slideLayout7.xml"/><Relationship Id="rId5" Type="http://schemas.openxmlformats.org/officeDocument/2006/relationships/tags" Target="../tags/tag241.xml"/><Relationship Id="rId10" Type="http://schemas.openxmlformats.org/officeDocument/2006/relationships/tags" Target="../tags/tag246.xml"/><Relationship Id="rId4" Type="http://schemas.openxmlformats.org/officeDocument/2006/relationships/tags" Target="../tags/tag240.xml"/><Relationship Id="rId9" Type="http://schemas.openxmlformats.org/officeDocument/2006/relationships/tags" Target="../tags/tag245.xml"/><Relationship Id="rId14" Type="http://schemas.openxmlformats.org/officeDocument/2006/relationships/image" Target="../media/image18.png"/></Relationships>
</file>

<file path=ppt/slides/_rels/slide6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47.xml"/><Relationship Id="rId5" Type="http://schemas.openxmlformats.org/officeDocument/2006/relationships/image" Target="../media/image30.jpeg"/><Relationship Id="rId4" Type="http://schemas.openxmlformats.org/officeDocument/2006/relationships/image" Target="../media/image26.svg"/></Relationships>
</file>

<file path=ppt/slides/_rels/slide7.xml.rels><?xml version="1.0" encoding="UTF-8" standalone="yes"?>
<Relationships xmlns="http://schemas.openxmlformats.org/package/2006/relationships"><Relationship Id="rId8" Type="http://schemas.openxmlformats.org/officeDocument/2006/relationships/tags" Target="../tags/tag57.xml"/><Relationship Id="rId13" Type="http://schemas.openxmlformats.org/officeDocument/2006/relationships/image" Target="../media/image27.jpeg"/><Relationship Id="rId3" Type="http://schemas.openxmlformats.org/officeDocument/2006/relationships/tags" Target="../tags/tag52.xml"/><Relationship Id="rId7" Type="http://schemas.openxmlformats.org/officeDocument/2006/relationships/tags" Target="../tags/tag56.xml"/><Relationship Id="rId12" Type="http://schemas.openxmlformats.org/officeDocument/2006/relationships/image" Target="../media/image26.svg"/><Relationship Id="rId2" Type="http://schemas.openxmlformats.org/officeDocument/2006/relationships/tags" Target="../tags/tag51.xml"/><Relationship Id="rId16" Type="http://schemas.openxmlformats.org/officeDocument/2006/relationships/image" Target="../media/image15.png"/><Relationship Id="rId1" Type="http://schemas.openxmlformats.org/officeDocument/2006/relationships/tags" Target="../tags/tag50.xml"/><Relationship Id="rId6" Type="http://schemas.openxmlformats.org/officeDocument/2006/relationships/tags" Target="../tags/tag55.xml"/><Relationship Id="rId11" Type="http://schemas.openxmlformats.org/officeDocument/2006/relationships/image" Target="../media/image25.png"/><Relationship Id="rId5" Type="http://schemas.openxmlformats.org/officeDocument/2006/relationships/tags" Target="../tags/tag54.xml"/><Relationship Id="rId15" Type="http://schemas.openxmlformats.org/officeDocument/2006/relationships/image" Target="../media/image14.png"/><Relationship Id="rId10" Type="http://schemas.openxmlformats.org/officeDocument/2006/relationships/slideLayout" Target="../slideLayouts/slideLayout7.xml"/><Relationship Id="rId4" Type="http://schemas.openxmlformats.org/officeDocument/2006/relationships/tags" Target="../tags/tag53.xml"/><Relationship Id="rId9" Type="http://schemas.openxmlformats.org/officeDocument/2006/relationships/tags" Target="../tags/tag58.xml"/><Relationship Id="rId14" Type="http://schemas.openxmlformats.org/officeDocument/2006/relationships/image" Target="../media/image28.png"/></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49.xml"/><Relationship Id="rId1" Type="http://schemas.openxmlformats.org/officeDocument/2006/relationships/tags" Target="../tags/tag248.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51.xml"/><Relationship Id="rId1" Type="http://schemas.openxmlformats.org/officeDocument/2006/relationships/tags" Target="../tags/tag250.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53.xml"/><Relationship Id="rId1" Type="http://schemas.openxmlformats.org/officeDocument/2006/relationships/tags" Target="../tags/tag252.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55.xml"/><Relationship Id="rId1" Type="http://schemas.openxmlformats.org/officeDocument/2006/relationships/tags" Target="../tags/tag254.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57.xml"/><Relationship Id="rId1" Type="http://schemas.openxmlformats.org/officeDocument/2006/relationships/tags" Target="../tags/tag256.xml"/><Relationship Id="rId6" Type="http://schemas.openxmlformats.org/officeDocument/2006/relationships/image" Target="../media/image16.jpeg"/><Relationship Id="rId5" Type="http://schemas.openxmlformats.org/officeDocument/2006/relationships/image" Target="../media/image26.svg"/><Relationship Id="rId4" Type="http://schemas.openxmlformats.org/officeDocument/2006/relationships/image" Target="../media/image25.png"/></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59.xml"/><Relationship Id="rId1" Type="http://schemas.openxmlformats.org/officeDocument/2006/relationships/tags" Target="../tags/tag258.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7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8" Type="http://schemas.openxmlformats.org/officeDocument/2006/relationships/tags" Target="../tags/tag267.xml"/><Relationship Id="rId13" Type="http://schemas.openxmlformats.org/officeDocument/2006/relationships/image" Target="../media/image26.svg"/><Relationship Id="rId3" Type="http://schemas.openxmlformats.org/officeDocument/2006/relationships/tags" Target="../tags/tag262.xml"/><Relationship Id="rId7" Type="http://schemas.openxmlformats.org/officeDocument/2006/relationships/tags" Target="../tags/tag266.xml"/><Relationship Id="rId12" Type="http://schemas.openxmlformats.org/officeDocument/2006/relationships/image" Target="../media/image25.png"/><Relationship Id="rId2" Type="http://schemas.openxmlformats.org/officeDocument/2006/relationships/tags" Target="../tags/tag261.xml"/><Relationship Id="rId1" Type="http://schemas.openxmlformats.org/officeDocument/2006/relationships/tags" Target="../tags/tag260.xml"/><Relationship Id="rId6" Type="http://schemas.openxmlformats.org/officeDocument/2006/relationships/tags" Target="../tags/tag265.xml"/><Relationship Id="rId11" Type="http://schemas.openxmlformats.org/officeDocument/2006/relationships/slideLayout" Target="../slideLayouts/slideLayout7.xml"/><Relationship Id="rId5" Type="http://schemas.openxmlformats.org/officeDocument/2006/relationships/tags" Target="../tags/tag264.xml"/><Relationship Id="rId15" Type="http://schemas.openxmlformats.org/officeDocument/2006/relationships/image" Target="../media/image17.png"/><Relationship Id="rId10" Type="http://schemas.openxmlformats.org/officeDocument/2006/relationships/tags" Target="../tags/tag269.xml"/><Relationship Id="rId4" Type="http://schemas.openxmlformats.org/officeDocument/2006/relationships/tags" Target="../tags/tag263.xml"/><Relationship Id="rId9" Type="http://schemas.openxmlformats.org/officeDocument/2006/relationships/tags" Target="../tags/tag268.xml"/><Relationship Id="rId14" Type="http://schemas.openxmlformats.org/officeDocument/2006/relationships/image" Target="../media/image57.png"/></Relationships>
</file>

<file path=ppt/slides/_rels/slide78.xml.rels><?xml version="1.0" encoding="UTF-8" standalone="yes"?>
<Relationships xmlns="http://schemas.openxmlformats.org/package/2006/relationships"><Relationship Id="rId8" Type="http://schemas.openxmlformats.org/officeDocument/2006/relationships/tags" Target="../tags/tag277.xml"/><Relationship Id="rId13" Type="http://schemas.openxmlformats.org/officeDocument/2006/relationships/image" Target="../media/image58.png"/><Relationship Id="rId3" Type="http://schemas.openxmlformats.org/officeDocument/2006/relationships/tags" Target="../tags/tag272.xml"/><Relationship Id="rId7" Type="http://schemas.openxmlformats.org/officeDocument/2006/relationships/tags" Target="../tags/tag276.xml"/><Relationship Id="rId12" Type="http://schemas.openxmlformats.org/officeDocument/2006/relationships/image" Target="../media/image26.svg"/><Relationship Id="rId2" Type="http://schemas.openxmlformats.org/officeDocument/2006/relationships/tags" Target="../tags/tag271.xml"/><Relationship Id="rId1" Type="http://schemas.openxmlformats.org/officeDocument/2006/relationships/tags" Target="../tags/tag270.xml"/><Relationship Id="rId6" Type="http://schemas.openxmlformats.org/officeDocument/2006/relationships/tags" Target="../tags/tag275.xml"/><Relationship Id="rId11" Type="http://schemas.openxmlformats.org/officeDocument/2006/relationships/image" Target="../media/image25.png"/><Relationship Id="rId5" Type="http://schemas.openxmlformats.org/officeDocument/2006/relationships/tags" Target="../tags/tag274.xml"/><Relationship Id="rId10" Type="http://schemas.openxmlformats.org/officeDocument/2006/relationships/slideLayout" Target="../slideLayouts/slideLayout7.xml"/><Relationship Id="rId4" Type="http://schemas.openxmlformats.org/officeDocument/2006/relationships/tags" Target="../tags/tag273.xml"/><Relationship Id="rId9" Type="http://schemas.openxmlformats.org/officeDocument/2006/relationships/tags" Target="../tags/tag278.xml"/></Relationships>
</file>

<file path=ppt/slides/_rels/slide79.xml.rels><?xml version="1.0" encoding="UTF-8" standalone="yes"?>
<Relationships xmlns="http://schemas.openxmlformats.org/package/2006/relationships"><Relationship Id="rId8" Type="http://schemas.openxmlformats.org/officeDocument/2006/relationships/tags" Target="../tags/tag286.xml"/><Relationship Id="rId13" Type="http://schemas.openxmlformats.org/officeDocument/2006/relationships/image" Target="../media/image59.png"/><Relationship Id="rId3" Type="http://schemas.openxmlformats.org/officeDocument/2006/relationships/tags" Target="../tags/tag281.xml"/><Relationship Id="rId7" Type="http://schemas.openxmlformats.org/officeDocument/2006/relationships/tags" Target="../tags/tag285.xml"/><Relationship Id="rId12" Type="http://schemas.openxmlformats.org/officeDocument/2006/relationships/image" Target="../media/image26.svg"/><Relationship Id="rId2" Type="http://schemas.openxmlformats.org/officeDocument/2006/relationships/tags" Target="../tags/tag280.xml"/><Relationship Id="rId1" Type="http://schemas.openxmlformats.org/officeDocument/2006/relationships/tags" Target="../tags/tag279.xml"/><Relationship Id="rId6" Type="http://schemas.openxmlformats.org/officeDocument/2006/relationships/tags" Target="../tags/tag284.xml"/><Relationship Id="rId11" Type="http://schemas.openxmlformats.org/officeDocument/2006/relationships/image" Target="../media/image25.png"/><Relationship Id="rId5" Type="http://schemas.openxmlformats.org/officeDocument/2006/relationships/tags" Target="../tags/tag283.xml"/><Relationship Id="rId10" Type="http://schemas.openxmlformats.org/officeDocument/2006/relationships/slideLayout" Target="../slideLayouts/slideLayout7.xml"/><Relationship Id="rId4" Type="http://schemas.openxmlformats.org/officeDocument/2006/relationships/tags" Target="../tags/tag282.xml"/><Relationship Id="rId9" Type="http://schemas.openxmlformats.org/officeDocument/2006/relationships/tags" Target="../tags/tag287.xml"/></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4.png"/></Relationships>
</file>

<file path=ppt/slides/_rels/slide80.xml.rels><?xml version="1.0" encoding="UTF-8" standalone="yes"?>
<Relationships xmlns="http://schemas.openxmlformats.org/package/2006/relationships"><Relationship Id="rId8" Type="http://schemas.openxmlformats.org/officeDocument/2006/relationships/tags" Target="../tags/tag295.xml"/><Relationship Id="rId13" Type="http://schemas.openxmlformats.org/officeDocument/2006/relationships/image" Target="../media/image26.svg"/><Relationship Id="rId3" Type="http://schemas.openxmlformats.org/officeDocument/2006/relationships/tags" Target="../tags/tag290.xml"/><Relationship Id="rId7" Type="http://schemas.openxmlformats.org/officeDocument/2006/relationships/tags" Target="../tags/tag294.xml"/><Relationship Id="rId12" Type="http://schemas.openxmlformats.org/officeDocument/2006/relationships/image" Target="../media/image25.png"/><Relationship Id="rId2" Type="http://schemas.openxmlformats.org/officeDocument/2006/relationships/tags" Target="../tags/tag289.xml"/><Relationship Id="rId1" Type="http://schemas.openxmlformats.org/officeDocument/2006/relationships/tags" Target="../tags/tag288.xml"/><Relationship Id="rId6" Type="http://schemas.openxmlformats.org/officeDocument/2006/relationships/tags" Target="../tags/tag293.xml"/><Relationship Id="rId11" Type="http://schemas.openxmlformats.org/officeDocument/2006/relationships/slideLayout" Target="../slideLayouts/slideLayout7.xml"/><Relationship Id="rId5" Type="http://schemas.openxmlformats.org/officeDocument/2006/relationships/tags" Target="../tags/tag292.xml"/><Relationship Id="rId10" Type="http://schemas.openxmlformats.org/officeDocument/2006/relationships/tags" Target="../tags/tag297.xml"/><Relationship Id="rId4" Type="http://schemas.openxmlformats.org/officeDocument/2006/relationships/tags" Target="../tags/tag291.xml"/><Relationship Id="rId9" Type="http://schemas.openxmlformats.org/officeDocument/2006/relationships/tags" Target="../tags/tag296.xml"/><Relationship Id="rId14" Type="http://schemas.openxmlformats.org/officeDocument/2006/relationships/image" Target="../media/image18.png"/></Relationships>
</file>

<file path=ppt/slides/_rels/slide8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98.xml"/><Relationship Id="rId4" Type="http://schemas.openxmlformats.org/officeDocument/2006/relationships/image" Target="../media/image26.svg"/></Relationships>
</file>

<file path=ppt/slides/_rels/slide8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99.xml"/><Relationship Id="rId5" Type="http://schemas.openxmlformats.org/officeDocument/2006/relationships/image" Target="../media/image28.png"/><Relationship Id="rId4" Type="http://schemas.openxmlformats.org/officeDocument/2006/relationships/image" Target="../media/image26.svg"/></Relationships>
</file>

<file path=ppt/slides/_rels/slide8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00.xml"/><Relationship Id="rId5" Type="http://schemas.openxmlformats.org/officeDocument/2006/relationships/image" Target="../media/image28.png"/><Relationship Id="rId4" Type="http://schemas.openxmlformats.org/officeDocument/2006/relationships/image" Target="../media/image26.svg"/></Relationships>
</file>

<file path=ppt/slides/_rels/slide8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01.xml"/><Relationship Id="rId4" Type="http://schemas.openxmlformats.org/officeDocument/2006/relationships/image" Target="../media/image26.svg"/></Relationships>
</file>

<file path=ppt/slides/_rels/slide8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02.xml"/><Relationship Id="rId5" Type="http://schemas.openxmlformats.org/officeDocument/2006/relationships/image" Target="../media/image28.png"/><Relationship Id="rId4" Type="http://schemas.openxmlformats.org/officeDocument/2006/relationships/image" Target="../media/image26.svg"/></Relationships>
</file>

<file path=ppt/slides/_rels/slide8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03.xml"/><Relationship Id="rId5" Type="http://schemas.openxmlformats.org/officeDocument/2006/relationships/image" Target="../media/image28.png"/><Relationship Id="rId4" Type="http://schemas.openxmlformats.org/officeDocument/2006/relationships/image" Target="../media/image26.svg"/></Relationships>
</file>

<file path=ppt/slides/_rels/slide8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04.xml"/><Relationship Id="rId4" Type="http://schemas.openxmlformats.org/officeDocument/2006/relationships/image" Target="../media/image26.svg"/></Relationships>
</file>

<file path=ppt/slides/_rels/slide8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05.xml"/><Relationship Id="rId5" Type="http://schemas.openxmlformats.org/officeDocument/2006/relationships/image" Target="../media/image28.png"/><Relationship Id="rId4" Type="http://schemas.openxmlformats.org/officeDocument/2006/relationships/image" Target="../media/image26.sv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59.xml"/><Relationship Id="rId5" Type="http://schemas.openxmlformats.org/officeDocument/2006/relationships/image" Target="../media/image28.png"/><Relationship Id="rId4" Type="http://schemas.openxmlformats.org/officeDocument/2006/relationships/image" Target="../media/image26.svg"/></Relationships>
</file>

<file path=ppt/slides/_rels/slide9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06.xml"/><Relationship Id="rId5" Type="http://schemas.openxmlformats.org/officeDocument/2006/relationships/image" Target="../media/image28.png"/><Relationship Id="rId4" Type="http://schemas.openxmlformats.org/officeDocument/2006/relationships/image" Target="../media/image26.svg"/></Relationships>
</file>

<file path=ppt/slides/_rels/slide9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60.png"/><Relationship Id="rId4" Type="http://schemas.openxmlformats.org/officeDocument/2006/relationships/image" Target="../media/image6.svg"/></Relationships>
</file>

<file path=ppt/slides/_rels/slide9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0.png"/><Relationship Id="rId2" Type="http://schemas.openxmlformats.org/officeDocument/2006/relationships/tags" Target="../tags/tag308.xml"/><Relationship Id="rId1" Type="http://schemas.openxmlformats.org/officeDocument/2006/relationships/tags" Target="../tags/tag307.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0.png"/><Relationship Id="rId2" Type="http://schemas.openxmlformats.org/officeDocument/2006/relationships/tags" Target="../tags/tag310.xml"/><Relationship Id="rId1" Type="http://schemas.openxmlformats.org/officeDocument/2006/relationships/tags" Target="../tags/tag309.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9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11.xml"/><Relationship Id="rId5" Type="http://schemas.openxmlformats.org/officeDocument/2006/relationships/image" Target="../media/image60.png"/><Relationship Id="rId4" Type="http://schemas.openxmlformats.org/officeDocument/2006/relationships/image" Target="../media/image26.svg"/></Relationships>
</file>

<file path=ppt/slides/_rels/slide9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12.xml"/><Relationship Id="rId5" Type="http://schemas.openxmlformats.org/officeDocument/2006/relationships/image" Target="../media/image61.png"/><Relationship Id="rId4" Type="http://schemas.openxmlformats.org/officeDocument/2006/relationships/image" Target="../media/image26.svg"/></Relationships>
</file>

<file path=ppt/slides/_rels/slide9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13.xml"/><Relationship Id="rId5" Type="http://schemas.openxmlformats.org/officeDocument/2006/relationships/image" Target="../media/image61.png"/><Relationship Id="rId4" Type="http://schemas.openxmlformats.org/officeDocument/2006/relationships/image" Target="../media/image26.svg"/></Relationships>
</file>

<file path=ppt/slides/_rels/slide9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14.xml"/><Relationship Id="rId5" Type="http://schemas.openxmlformats.org/officeDocument/2006/relationships/image" Target="../media/image61.png"/><Relationship Id="rId4" Type="http://schemas.openxmlformats.org/officeDocument/2006/relationships/image" Target="../media/image26.svg"/></Relationships>
</file>

<file path=ppt/slides/_rels/slide9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15.xml"/><Relationship Id="rId5" Type="http://schemas.openxmlformats.org/officeDocument/2006/relationships/image" Target="../media/image61.png"/><Relationship Id="rId4" Type="http://schemas.openxmlformats.org/officeDocument/2006/relationships/image" Target="../media/image2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904567" y="1515964"/>
            <a:ext cx="6921576" cy="1050737"/>
          </a:xfrm>
          <a:prstGeom prst="rect">
            <a:avLst/>
          </a:prstGeom>
        </p:spPr>
        <p:txBody>
          <a:bodyPr wrap="square" lIns="0" tIns="0" rIns="0" bIns="0" rtlCol="0" anchor="t">
            <a:spAutoFit/>
          </a:bodyPr>
          <a:lstStyle/>
          <a:p>
            <a:pPr algn="ctr" defTabSz="457246">
              <a:lnSpc>
                <a:spcPct val="150000"/>
              </a:lnSpc>
            </a:pPr>
            <a:r>
              <a:rPr lang="en-US" sz="2400" b="1" dirty="0">
                <a:solidFill>
                  <a:srgbClr val="215968"/>
                </a:solidFill>
                <a:latin typeface="Carelia"/>
              </a:rPr>
              <a:t>PROGRAMME DE REMEDIATION INTENSIVE</a:t>
            </a:r>
          </a:p>
          <a:p>
            <a:pPr algn="ctr" defTabSz="457246">
              <a:lnSpc>
                <a:spcPct val="150000"/>
              </a:lnSpc>
            </a:pPr>
            <a:r>
              <a:rPr lang="en-US" sz="2400" b="1" dirty="0">
                <a:solidFill>
                  <a:srgbClr val="215968"/>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462117" y="6417292"/>
            <a:ext cx="6241120" cy="276999"/>
          </a:xfrm>
          <a:prstGeom prst="rect">
            <a:avLst/>
          </a:prstGeom>
          <a:noFill/>
        </p:spPr>
        <p:txBody>
          <a:bodyPr wrap="square" rtlCol="0">
            <a:spAutoFit/>
          </a:bodyPr>
          <a:lstStyle/>
          <a:p>
            <a:pPr algn="ctr" defTabSz="457246"/>
            <a:r>
              <a:rPr lang="fr-MA" sz="1200" i="1" dirty="0">
                <a:solidFill>
                  <a:prstClr val="black">
                    <a:lumMod val="75000"/>
                    <a:lumOff val="25000"/>
                  </a:prstClr>
                </a:solidFill>
                <a:latin typeface="Calibri"/>
              </a:rPr>
              <a:t>Version expérimentale pour les Ecoles Pionnières.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162" y="239226"/>
            <a:ext cx="6666387" cy="93329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4">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7346531" y="4661625"/>
            <a:ext cx="1764724" cy="1996806"/>
          </a:xfrm>
          <a:prstGeom prst="rect">
            <a:avLst/>
          </a:prstGeom>
        </p:spPr>
      </p:pic>
      <p:sp>
        <p:nvSpPr>
          <p:cNvPr id="16" name="Ellipse 15">
            <a:extLst>
              <a:ext uri="{FF2B5EF4-FFF2-40B4-BE49-F238E27FC236}">
                <a16:creationId xmlns:a16="http://schemas.microsoft.com/office/drawing/2014/main" id="{8FC2E2AF-8B90-93B1-A60E-BE80AB3ECC17}"/>
              </a:ext>
            </a:extLst>
          </p:cNvPr>
          <p:cNvSpPr/>
          <p:nvPr/>
        </p:nvSpPr>
        <p:spPr>
          <a:xfrm>
            <a:off x="787773" y="3208861"/>
            <a:ext cx="1978090" cy="1847283"/>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900" b="1" kern="1200" dirty="0">
                <a:solidFill>
                  <a:srgbClr val="FFFFFF"/>
                </a:solidFill>
                <a:effectLst/>
                <a:latin typeface="Times New Roman" panose="02020603050405020304" pitchFamily="18" charset="0"/>
                <a:ea typeface="Calibri" panose="020F0502020204030204" pitchFamily="34" charset="0"/>
              </a:rPr>
              <a:t> </a:t>
            </a:r>
            <a:endParaRPr lang="fr-MA" sz="1100" dirty="0">
              <a:effectLst/>
              <a:latin typeface="Calibri" panose="020F0502020204030204" pitchFamily="34" charset="0"/>
              <a:ea typeface="Calibri" panose="020F0502020204030204" pitchFamily="34" charset="0"/>
            </a:endParaRPr>
          </a:p>
        </p:txBody>
      </p:sp>
      <p:sp>
        <p:nvSpPr>
          <p:cNvPr id="19" name="Forme libre : forme 18">
            <a:extLst>
              <a:ext uri="{FF2B5EF4-FFF2-40B4-BE49-F238E27FC236}">
                <a16:creationId xmlns:a16="http://schemas.microsoft.com/office/drawing/2014/main" id="{8C3E1B50-9FA7-C3CB-7B52-E438B019885C}"/>
              </a:ext>
            </a:extLst>
          </p:cNvPr>
          <p:cNvSpPr/>
          <p:nvPr/>
        </p:nvSpPr>
        <p:spPr>
          <a:xfrm rot="261352" flipH="1" flipV="1">
            <a:off x="3225921" y="2512606"/>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0" name="ZoneTexte 19">
            <a:extLst>
              <a:ext uri="{FF2B5EF4-FFF2-40B4-BE49-F238E27FC236}">
                <a16:creationId xmlns:a16="http://schemas.microsoft.com/office/drawing/2014/main" id="{2AC333F3-E5ED-4E6A-D233-1E43257F07FA}"/>
              </a:ext>
            </a:extLst>
          </p:cNvPr>
          <p:cNvSpPr txBox="1"/>
          <p:nvPr/>
        </p:nvSpPr>
        <p:spPr>
          <a:xfrm>
            <a:off x="3499573" y="2774651"/>
            <a:ext cx="2510118" cy="646331"/>
          </a:xfrm>
          <a:prstGeom prst="rect">
            <a:avLst/>
          </a:prstGeom>
          <a:noFill/>
        </p:spPr>
        <p:txBody>
          <a:bodyPr wrap="square" rtlCol="0">
            <a:spAutoFit/>
          </a:bodyPr>
          <a:lstStyle/>
          <a:p>
            <a:r>
              <a:rPr lang="fr-FR" sz="2800" b="1" dirty="0">
                <a:solidFill>
                  <a:srgbClr val="FFC000"/>
                </a:solidFill>
              </a:rPr>
              <a:t>Parcours : </a:t>
            </a:r>
            <a:r>
              <a:rPr lang="fr-FR" sz="3600" b="1" dirty="0">
                <a:solidFill>
                  <a:srgbClr val="FFC000"/>
                </a:solidFill>
              </a:rPr>
              <a:t>2</a:t>
            </a:r>
            <a:endParaRPr lang="fr-FR" sz="2800" b="1" dirty="0">
              <a:solidFill>
                <a:srgbClr val="FFC000"/>
              </a:solidFill>
            </a:endParaRPr>
          </a:p>
        </p:txBody>
      </p:sp>
      <p:sp>
        <p:nvSpPr>
          <p:cNvPr id="21" name="Forme libre : forme 20">
            <a:extLst>
              <a:ext uri="{FF2B5EF4-FFF2-40B4-BE49-F238E27FC236}">
                <a16:creationId xmlns:a16="http://schemas.microsoft.com/office/drawing/2014/main" id="{15381C3D-A0B9-BBF8-7112-ACEF7FF01EDF}"/>
              </a:ext>
            </a:extLst>
          </p:cNvPr>
          <p:cNvSpPr/>
          <p:nvPr/>
        </p:nvSpPr>
        <p:spPr>
          <a:xfrm rot="261352" flipH="1" flipV="1">
            <a:off x="3225922" y="3507720"/>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2" name="Forme libre : forme 21">
            <a:extLst>
              <a:ext uri="{FF2B5EF4-FFF2-40B4-BE49-F238E27FC236}">
                <a16:creationId xmlns:a16="http://schemas.microsoft.com/office/drawing/2014/main" id="{BE70A603-A2F8-7C53-1CC7-37EFF0A9AF21}"/>
              </a:ext>
            </a:extLst>
          </p:cNvPr>
          <p:cNvSpPr/>
          <p:nvPr/>
        </p:nvSpPr>
        <p:spPr>
          <a:xfrm rot="11191981" flipH="1" flipV="1">
            <a:off x="3266401" y="4568579"/>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3" name="ZoneTexte 22">
            <a:extLst>
              <a:ext uri="{FF2B5EF4-FFF2-40B4-BE49-F238E27FC236}">
                <a16:creationId xmlns:a16="http://schemas.microsoft.com/office/drawing/2014/main" id="{618D15CB-AABE-8553-7E04-AE6062B99BC4}"/>
              </a:ext>
            </a:extLst>
          </p:cNvPr>
          <p:cNvSpPr txBox="1"/>
          <p:nvPr/>
        </p:nvSpPr>
        <p:spPr>
          <a:xfrm>
            <a:off x="3555519" y="3762400"/>
            <a:ext cx="2510118" cy="646331"/>
          </a:xfrm>
          <a:prstGeom prst="rect">
            <a:avLst/>
          </a:prstGeom>
          <a:noFill/>
        </p:spPr>
        <p:txBody>
          <a:bodyPr wrap="square" rtlCol="0">
            <a:spAutoFit/>
          </a:bodyPr>
          <a:lstStyle/>
          <a:p>
            <a:r>
              <a:rPr lang="fr-FR" sz="2800" b="1" dirty="0">
                <a:solidFill>
                  <a:srgbClr val="FFC000"/>
                </a:solidFill>
              </a:rPr>
              <a:t>Palier : </a:t>
            </a:r>
            <a:r>
              <a:rPr lang="fr-FR" sz="3600" b="1" dirty="0">
                <a:solidFill>
                  <a:srgbClr val="FFC000"/>
                </a:solidFill>
              </a:rPr>
              <a:t>4</a:t>
            </a:r>
            <a:endParaRPr lang="fr-FR" sz="2800" b="1" dirty="0">
              <a:solidFill>
                <a:srgbClr val="FFC000"/>
              </a:solidFill>
            </a:endParaRPr>
          </a:p>
        </p:txBody>
      </p:sp>
      <p:sp>
        <p:nvSpPr>
          <p:cNvPr id="24" name="ZoneTexte 23">
            <a:extLst>
              <a:ext uri="{FF2B5EF4-FFF2-40B4-BE49-F238E27FC236}">
                <a16:creationId xmlns:a16="http://schemas.microsoft.com/office/drawing/2014/main" id="{9FC625E1-432F-BD2B-F568-103CD439CDAB}"/>
              </a:ext>
            </a:extLst>
          </p:cNvPr>
          <p:cNvSpPr txBox="1"/>
          <p:nvPr/>
        </p:nvSpPr>
        <p:spPr>
          <a:xfrm>
            <a:off x="3499572" y="4783212"/>
            <a:ext cx="2510118" cy="584775"/>
          </a:xfrm>
          <a:prstGeom prst="rect">
            <a:avLst/>
          </a:prstGeom>
          <a:noFill/>
        </p:spPr>
        <p:txBody>
          <a:bodyPr wrap="square" rtlCol="0">
            <a:spAutoFit/>
          </a:bodyPr>
          <a:lstStyle/>
          <a:p>
            <a:r>
              <a:rPr lang="fr-FR" sz="3200" b="1" dirty="0">
                <a:solidFill>
                  <a:srgbClr val="E1A346"/>
                </a:solidFill>
              </a:rPr>
              <a:t>Séance : 6</a:t>
            </a:r>
            <a:endParaRPr lang="fr-FR" sz="2800" b="1" dirty="0">
              <a:solidFill>
                <a:srgbClr val="E1A346"/>
              </a:solidFill>
            </a:endParaRPr>
          </a:p>
        </p:txBody>
      </p:sp>
      <p:sp>
        <p:nvSpPr>
          <p:cNvPr id="2" name="ZoneTexte 1">
            <a:extLst>
              <a:ext uri="{FF2B5EF4-FFF2-40B4-BE49-F238E27FC236}">
                <a16:creationId xmlns:a16="http://schemas.microsoft.com/office/drawing/2014/main" id="{072157C4-EFB8-6583-A33C-0F4A7A1CAFA1}"/>
              </a:ext>
            </a:extLst>
          </p:cNvPr>
          <p:cNvSpPr txBox="1"/>
          <p:nvPr/>
        </p:nvSpPr>
        <p:spPr>
          <a:xfrm>
            <a:off x="884395" y="3354075"/>
            <a:ext cx="1784846" cy="1754326"/>
          </a:xfrm>
          <a:prstGeom prst="rect">
            <a:avLst/>
          </a:prstGeom>
          <a:noFill/>
        </p:spPr>
        <p:txBody>
          <a:bodyPr wrap="square" rtlCol="0">
            <a:spAutoFit/>
          </a:bodyPr>
          <a:lstStyle/>
          <a:p>
            <a:pPr algn="ctr"/>
            <a:r>
              <a:rPr lang="fr-FR" sz="5400" dirty="0">
                <a:solidFill>
                  <a:srgbClr val="E1A346"/>
                </a:solidFill>
              </a:rPr>
              <a:t>5</a:t>
            </a:r>
            <a:r>
              <a:rPr lang="fr-FR" sz="5400" baseline="30000" dirty="0">
                <a:solidFill>
                  <a:srgbClr val="E1A346"/>
                </a:solidFill>
              </a:rPr>
              <a:t>e </a:t>
            </a:r>
            <a:r>
              <a:rPr lang="fr-FR" sz="5400" dirty="0">
                <a:solidFill>
                  <a:srgbClr val="E1A346"/>
                </a:solidFill>
              </a:rPr>
              <a:t>/6</a:t>
            </a:r>
            <a:r>
              <a:rPr lang="fr-FR" sz="5400" baseline="30000" dirty="0">
                <a:solidFill>
                  <a:srgbClr val="E1A346"/>
                </a:solidFill>
              </a:rPr>
              <a:t>e</a:t>
            </a:r>
            <a:r>
              <a:rPr lang="fr-FR" sz="5400" dirty="0">
                <a:solidFill>
                  <a:srgbClr val="E1A346"/>
                </a:solidFill>
              </a:rPr>
              <a:t> AP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18390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61" lvl="4" algn="ctr" defTabSz="457246"/>
            <a:r>
              <a:rPr lang="fr-MA" sz="2933" b="1" dirty="0">
                <a:solidFill>
                  <a:srgbClr val="106585"/>
                </a:solidFill>
                <a:latin typeface="Dosis" pitchFamily="2" charset="0"/>
              </a:rPr>
              <a:t> beaucoup </a:t>
            </a:r>
          </a:p>
          <a:p>
            <a:pPr marL="1219261" lvl="4" algn="ctr" defTabSz="457246"/>
            <a:r>
              <a:rPr lang="fr-MA" sz="2933" b="1"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F3D67B1-384A-5530-5A16-B66A41BF7151}"/>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4AABC4D-2A3B-2A47-4103-28CB2672AE51}"/>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8112" y="2837132"/>
            <a:ext cx="2925360" cy="3792269"/>
          </a:xfrm>
          <a:prstGeom prst="rect">
            <a:avLst/>
          </a:prstGeom>
        </p:spPr>
      </p:pic>
      <p:sp>
        <p:nvSpPr>
          <p:cNvPr id="4" name="Bulle narrative : rectangle à coins arrondis 3">
            <a:extLst>
              <a:ext uri="{FF2B5EF4-FFF2-40B4-BE49-F238E27FC236}">
                <a16:creationId xmlns:a16="http://schemas.microsoft.com/office/drawing/2014/main" id="{D781C9B8-A099-504B-BBE1-48840EF1296F}"/>
              </a:ext>
            </a:extLst>
          </p:cNvPr>
          <p:cNvSpPr/>
          <p:nvPr/>
        </p:nvSpPr>
        <p:spPr>
          <a:xfrm>
            <a:off x="2015613" y="2133911"/>
            <a:ext cx="6795686"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graphicFrame>
        <p:nvGraphicFramePr>
          <p:cNvPr id="3" name="Tableau 2">
            <a:extLst>
              <a:ext uri="{FF2B5EF4-FFF2-40B4-BE49-F238E27FC236}">
                <a16:creationId xmlns:a16="http://schemas.microsoft.com/office/drawing/2014/main" id="{B7A7E3F0-2362-2BE1-6B1A-020860AFDDFD}"/>
              </a:ext>
            </a:extLst>
          </p:cNvPr>
          <p:cNvGraphicFramePr>
            <a:graphicFrameLocks noGrp="1"/>
          </p:cNvGraphicFramePr>
          <p:nvPr>
            <p:custDataLst>
              <p:tags r:id="rId1"/>
            </p:custDataLst>
          </p:nvPr>
        </p:nvGraphicFramePr>
        <p:xfrm>
          <a:off x="1"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E7F4D0D9-643E-1B76-3A17-8D611D23C6B9}"/>
              </a:ext>
            </a:extLst>
          </p:cNvPr>
          <p:cNvSpPr txBox="1"/>
          <p:nvPr/>
        </p:nvSpPr>
        <p:spPr>
          <a:xfrm>
            <a:off x="1312557" y="422055"/>
            <a:ext cx="6324600"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Bonjour. On commence la séance par la dictée. </a:t>
            </a:r>
          </a:p>
        </p:txBody>
      </p:sp>
      <p:pic>
        <p:nvPicPr>
          <p:cNvPr id="6" name="Image 5">
            <a:extLst>
              <a:ext uri="{FF2B5EF4-FFF2-40B4-BE49-F238E27FC236}">
                <a16:creationId xmlns:a16="http://schemas.microsoft.com/office/drawing/2014/main" id="{8D96CFAC-4E57-073D-D7FD-4434B4686EA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77178" y="3154201"/>
            <a:ext cx="1978710" cy="1675687"/>
          </a:xfrm>
          <a:prstGeom prst="rect">
            <a:avLst/>
          </a:prstGeom>
        </p:spPr>
      </p:pic>
      <p:pic>
        <p:nvPicPr>
          <p:cNvPr id="9" name="Image 8">
            <a:extLst>
              <a:ext uri="{FF2B5EF4-FFF2-40B4-BE49-F238E27FC236}">
                <a16:creationId xmlns:a16="http://schemas.microsoft.com/office/drawing/2014/main" id="{D42F8670-50BC-3E60-2BB1-085DA81CAC66}"/>
              </a:ext>
            </a:extLst>
          </p:cNvPr>
          <p:cNvPicPr>
            <a:picLocks noChangeAspect="1"/>
          </p:cNvPicPr>
          <p:nvPr/>
        </p:nvPicPr>
        <p:blipFill>
          <a:blip r:embed="rId7"/>
          <a:stretch>
            <a:fillRect/>
          </a:stretch>
        </p:blipFill>
        <p:spPr>
          <a:xfrm>
            <a:off x="4893853" y="3646150"/>
            <a:ext cx="1242932" cy="890499"/>
          </a:xfrm>
          <a:prstGeom prst="rect">
            <a:avLst/>
          </a:prstGeom>
        </p:spPr>
      </p:pic>
      <p:pic>
        <p:nvPicPr>
          <p:cNvPr id="11" name="Image 10">
            <a:extLst>
              <a:ext uri="{FF2B5EF4-FFF2-40B4-BE49-F238E27FC236}">
                <a16:creationId xmlns:a16="http://schemas.microsoft.com/office/drawing/2014/main" id="{E4140366-7BD9-83DD-BE6B-D311B1B981C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16717" y="3600013"/>
            <a:ext cx="1329778" cy="1087848"/>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F8E3C-02B8-818A-38A3-D99F0ED71A1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2143FC3-3DB5-32D0-E060-CCB3AAD319C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5607885-CAAE-D00A-FF81-4E78DAC059C6}"/>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5A140B7-B67B-2996-3CD2-54719B15DBC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BD70FF06-E397-024F-90F7-A219D8131B41}"/>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580804A3-9CE1-29AB-0842-3BB6B751FF7F}"/>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B1868D0C-9C4A-A984-7D32-A0D9172E0A05}"/>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Corrigez.</a:t>
            </a:r>
            <a:endParaRPr lang="fr-FR" sz="1400" i="1" dirty="0">
              <a:solidFill>
                <a:prstClr val="white">
                  <a:lumMod val="65000"/>
                </a:prstClr>
              </a:solidFill>
              <a:latin typeface="Dosis" pitchFamily="2" charset="0"/>
            </a:endParaRPr>
          </a:p>
        </p:txBody>
      </p:sp>
      <p:pic>
        <p:nvPicPr>
          <p:cNvPr id="3" name="Image 2">
            <a:extLst>
              <a:ext uri="{FF2B5EF4-FFF2-40B4-BE49-F238E27FC236}">
                <a16:creationId xmlns:a16="http://schemas.microsoft.com/office/drawing/2014/main" id="{D7216A77-75D8-96CD-0521-BD2B89E48E70}"/>
              </a:ext>
            </a:extLst>
          </p:cNvPr>
          <p:cNvPicPr>
            <a:picLocks noChangeAspect="1"/>
          </p:cNvPicPr>
          <p:nvPr/>
        </p:nvPicPr>
        <p:blipFill>
          <a:blip r:embed="rId5"/>
          <a:stretch>
            <a:fillRect/>
          </a:stretch>
        </p:blipFill>
        <p:spPr>
          <a:xfrm>
            <a:off x="384050" y="2063676"/>
            <a:ext cx="8375900" cy="2730647"/>
          </a:xfrm>
          <a:prstGeom prst="rect">
            <a:avLst/>
          </a:prstGeom>
        </p:spPr>
      </p:pic>
      <p:sp>
        <p:nvSpPr>
          <p:cNvPr id="5" name="Rectangle 4">
            <a:extLst>
              <a:ext uri="{FF2B5EF4-FFF2-40B4-BE49-F238E27FC236}">
                <a16:creationId xmlns:a16="http://schemas.microsoft.com/office/drawing/2014/main" id="{C36F42AD-D2CE-FC11-40D8-46F2CDF84149}"/>
              </a:ext>
            </a:extLst>
          </p:cNvPr>
          <p:cNvSpPr/>
          <p:nvPr/>
        </p:nvSpPr>
        <p:spPr>
          <a:xfrm>
            <a:off x="4654975" y="3880407"/>
            <a:ext cx="3746091" cy="72781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
        <p:nvSpPr>
          <p:cNvPr id="8" name="Organigramme : Alternative 7">
            <a:extLst>
              <a:ext uri="{FF2B5EF4-FFF2-40B4-BE49-F238E27FC236}">
                <a16:creationId xmlns:a16="http://schemas.microsoft.com/office/drawing/2014/main" id="{8E6EE304-C595-1044-43CD-3C3EA9E2983B}"/>
              </a:ext>
            </a:extLst>
          </p:cNvPr>
          <p:cNvSpPr/>
          <p:nvPr/>
        </p:nvSpPr>
        <p:spPr>
          <a:xfrm>
            <a:off x="384050" y="4794323"/>
            <a:ext cx="3722927" cy="355616"/>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t>Le pompier sauve les animaux.</a:t>
            </a:r>
            <a:endParaRPr lang="fr-MA" sz="2000" b="1" dirty="0"/>
          </a:p>
        </p:txBody>
      </p:sp>
      <p:sp>
        <p:nvSpPr>
          <p:cNvPr id="10" name="Organigramme : Alternative 9">
            <a:extLst>
              <a:ext uri="{FF2B5EF4-FFF2-40B4-BE49-F238E27FC236}">
                <a16:creationId xmlns:a16="http://schemas.microsoft.com/office/drawing/2014/main" id="{6B4DAA64-7F25-0F67-8750-67DD03082BAD}"/>
              </a:ext>
            </a:extLst>
          </p:cNvPr>
          <p:cNvSpPr/>
          <p:nvPr/>
        </p:nvSpPr>
        <p:spPr>
          <a:xfrm>
            <a:off x="4572000" y="4820086"/>
            <a:ext cx="4187950" cy="355616"/>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t>Le fermier a un mouton et une poule.</a:t>
            </a:r>
            <a:endParaRPr lang="fr-MA" sz="2000" b="1" dirty="0"/>
          </a:p>
        </p:txBody>
      </p:sp>
    </p:spTree>
    <p:extLst>
      <p:ext uri="{BB962C8B-B14F-4D97-AF65-F5344CB8AC3E}">
        <p14:creationId xmlns:p14="http://schemas.microsoft.com/office/powerpoint/2010/main" val="123928459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0BEB0-A1B3-F26D-3C0D-221C2C1E591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C941393-ADA9-5026-5E39-336B0E351A1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6E44C8C-D670-C8CA-0DF9-37F2221C0831}"/>
              </a:ext>
            </a:extLst>
          </p:cNvPr>
          <p:cNvSpPr/>
          <p:nvPr/>
        </p:nvSpPr>
        <p:spPr>
          <a:xfrm>
            <a:off x="120898" y="381001"/>
            <a:ext cx="8914948" cy="6324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485C15B-2923-C4C3-F680-E46B41CEE68B}"/>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1F741AB-4884-08AA-F33E-9E9CE6CEDAC7}"/>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D5B47D1-A630-F4F2-49DA-0908AF603667}"/>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92739EE-93BB-6BB2-B099-4FC3551F7632}"/>
              </a:ext>
            </a:extLst>
          </p:cNvPr>
          <p:cNvSpPr txBox="1"/>
          <p:nvPr/>
        </p:nvSpPr>
        <p:spPr>
          <a:xfrm>
            <a:off x="844378" y="329507"/>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Notez les devoirs</a:t>
            </a:r>
          </a:p>
          <a:p>
            <a:pPr defTabSz="457235">
              <a:defRPr/>
            </a:pPr>
            <a:r>
              <a:rPr lang="fr-FR" sz="1400" i="1" dirty="0">
                <a:solidFill>
                  <a:prstClr val="white">
                    <a:lumMod val="65000"/>
                  </a:prstClr>
                </a:solidFill>
                <a:latin typeface="Dosis" pitchFamily="2" charset="0"/>
              </a:rPr>
              <a:t>L’enseignant  (e ) circule entre les rangs et donne une rétroaction positive ou corrective.    </a:t>
            </a:r>
          </a:p>
        </p:txBody>
      </p:sp>
      <p:graphicFrame>
        <p:nvGraphicFramePr>
          <p:cNvPr id="8" name="Tableau 7">
            <a:extLst>
              <a:ext uri="{FF2B5EF4-FFF2-40B4-BE49-F238E27FC236}">
                <a16:creationId xmlns:a16="http://schemas.microsoft.com/office/drawing/2014/main" id="{E29F9588-4037-3095-6251-47590C1C2C25}"/>
              </a:ext>
            </a:extLst>
          </p:cNvPr>
          <p:cNvGraphicFramePr>
            <a:graphicFrameLocks noGrp="1"/>
          </p:cNvGraphicFramePr>
          <p:nvPr>
            <p:extLst>
              <p:ext uri="{D42A27DB-BD31-4B8C-83A1-F6EECF244321}">
                <p14:modId xmlns:p14="http://schemas.microsoft.com/office/powerpoint/2010/main" val="1620672907"/>
              </p:ext>
            </p:extLst>
          </p:nvPr>
        </p:nvGraphicFramePr>
        <p:xfrm>
          <a:off x="230245" y="962871"/>
          <a:ext cx="8350346" cy="5439158"/>
        </p:xfrm>
        <a:graphic>
          <a:graphicData uri="http://schemas.openxmlformats.org/drawingml/2006/table">
            <a:tbl>
              <a:tblPr firstRow="1" bandRow="1">
                <a:tableStyleId>{5C22544A-7EE6-4342-B048-85BDC9FD1C3A}</a:tableStyleId>
              </a:tblPr>
              <a:tblGrid>
                <a:gridCol w="4175173">
                  <a:extLst>
                    <a:ext uri="{9D8B030D-6E8A-4147-A177-3AD203B41FA5}">
                      <a16:colId xmlns:a16="http://schemas.microsoft.com/office/drawing/2014/main" val="3502533539"/>
                    </a:ext>
                  </a:extLst>
                </a:gridCol>
                <a:gridCol w="4175173">
                  <a:extLst>
                    <a:ext uri="{9D8B030D-6E8A-4147-A177-3AD203B41FA5}">
                      <a16:colId xmlns:a16="http://schemas.microsoft.com/office/drawing/2014/main" val="29375023"/>
                    </a:ext>
                  </a:extLst>
                </a:gridCol>
              </a:tblGrid>
              <a:tr h="5439158">
                <a:tc>
                  <a:txBody>
                    <a:bodyPr/>
                    <a:lstStyle/>
                    <a:p>
                      <a:pPr algn="ctr"/>
                      <a:r>
                        <a:rPr lang="fr-FR" sz="3600" dirty="0">
                          <a:solidFill>
                            <a:srgbClr val="0070C0"/>
                          </a:solidFill>
                          <a:latin typeface="Aptos" panose="020B0004020202020204" pitchFamily="34" charset="0"/>
                        </a:rPr>
                        <a:t>Je suis autonome:</a:t>
                      </a:r>
                    </a:p>
                    <a:p>
                      <a:pPr algn="ctr"/>
                      <a:r>
                        <a:rPr lang="fr-FR" sz="3600" dirty="0">
                          <a:solidFill>
                            <a:srgbClr val="0070C0"/>
                          </a:solidFill>
                          <a:latin typeface="Aptos" panose="020B0004020202020204" pitchFamily="34" charset="0"/>
                        </a:rPr>
                        <a:t> </a:t>
                      </a:r>
                    </a:p>
                  </a:txBody>
                  <a:tcPr>
                    <a:noFill/>
                  </a:tcPr>
                </a:tc>
                <a:tc>
                  <a:txBody>
                    <a:bodyPr/>
                    <a:lstStyle/>
                    <a:p>
                      <a:endParaRPr lang="fr-MA" dirty="0"/>
                    </a:p>
                  </a:txBody>
                  <a:tcPr>
                    <a:noFill/>
                  </a:tcPr>
                </a:tc>
                <a:extLst>
                  <a:ext uri="{0D108BD9-81ED-4DB2-BD59-A6C34878D82A}">
                    <a16:rowId xmlns:a16="http://schemas.microsoft.com/office/drawing/2014/main" val="2845064086"/>
                  </a:ext>
                </a:extLst>
              </a:tr>
            </a:tbl>
          </a:graphicData>
        </a:graphic>
      </p:graphicFrame>
      <p:cxnSp>
        <p:nvCxnSpPr>
          <p:cNvPr id="24" name="Connecteur droit avec flèche 23">
            <a:extLst>
              <a:ext uri="{FF2B5EF4-FFF2-40B4-BE49-F238E27FC236}">
                <a16:creationId xmlns:a16="http://schemas.microsoft.com/office/drawing/2014/main" id="{F13B5806-577F-BD8C-67F9-49E4E3FCF2A9}"/>
              </a:ext>
            </a:extLst>
          </p:cNvPr>
          <p:cNvCxnSpPr>
            <a:cxnSpLocks/>
          </p:cNvCxnSpPr>
          <p:nvPr/>
        </p:nvCxnSpPr>
        <p:spPr>
          <a:xfrm>
            <a:off x="3309074" y="3870674"/>
            <a:ext cx="1345045" cy="30012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6" name="Accolade ouvrante 25">
            <a:extLst>
              <a:ext uri="{FF2B5EF4-FFF2-40B4-BE49-F238E27FC236}">
                <a16:creationId xmlns:a16="http://schemas.microsoft.com/office/drawing/2014/main" id="{D036152C-AF09-F36B-CBAD-15C8299F3690}"/>
              </a:ext>
            </a:extLst>
          </p:cNvPr>
          <p:cNvSpPr/>
          <p:nvPr/>
        </p:nvSpPr>
        <p:spPr>
          <a:xfrm>
            <a:off x="4660491" y="2466580"/>
            <a:ext cx="688258" cy="2361059"/>
          </a:xfrm>
          <a:prstGeom prst="leftBrace">
            <a:avLst>
              <a:gd name="adj1" fmla="val 58333"/>
              <a:gd name="adj2" fmla="val 5000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a:p>
        </p:txBody>
      </p:sp>
      <p:sp>
        <p:nvSpPr>
          <p:cNvPr id="13" name="Rectangle : coins arrondis 12">
            <a:extLst>
              <a:ext uri="{FF2B5EF4-FFF2-40B4-BE49-F238E27FC236}">
                <a16:creationId xmlns:a16="http://schemas.microsoft.com/office/drawing/2014/main" id="{8E72CE01-DB02-49F0-2596-0DDC313B1B4E}"/>
              </a:ext>
            </a:extLst>
          </p:cNvPr>
          <p:cNvSpPr/>
          <p:nvPr/>
        </p:nvSpPr>
        <p:spPr>
          <a:xfrm>
            <a:off x="246845" y="1702613"/>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p25;</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2- 3- 4 pages 31; </a:t>
            </a:r>
          </a:p>
          <a:p>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recopie: 4 p31.</a:t>
            </a:r>
          </a:p>
        </p:txBody>
      </p:sp>
      <p:pic>
        <p:nvPicPr>
          <p:cNvPr id="5" name="Image 4">
            <a:extLst>
              <a:ext uri="{FF2B5EF4-FFF2-40B4-BE49-F238E27FC236}">
                <a16:creationId xmlns:a16="http://schemas.microsoft.com/office/drawing/2014/main" id="{5AFC313B-503B-D9E9-C6C0-6B016F7BD7FA}"/>
              </a:ext>
            </a:extLst>
          </p:cNvPr>
          <p:cNvPicPr>
            <a:picLocks noChangeAspect="1"/>
          </p:cNvPicPr>
          <p:nvPr/>
        </p:nvPicPr>
        <p:blipFill>
          <a:blip r:embed="rId5"/>
          <a:stretch>
            <a:fillRect/>
          </a:stretch>
        </p:blipFill>
        <p:spPr>
          <a:xfrm>
            <a:off x="5423629" y="1317737"/>
            <a:ext cx="3557528" cy="4922853"/>
          </a:xfrm>
          <a:prstGeom prst="rect">
            <a:avLst/>
          </a:prstGeom>
          <a:ln w="19050">
            <a:solidFill>
              <a:schemeClr val="tx1"/>
            </a:solidFill>
          </a:ln>
        </p:spPr>
      </p:pic>
      <p:cxnSp>
        <p:nvCxnSpPr>
          <p:cNvPr id="3" name="Connecteur droit 2">
            <a:extLst>
              <a:ext uri="{FF2B5EF4-FFF2-40B4-BE49-F238E27FC236}">
                <a16:creationId xmlns:a16="http://schemas.microsoft.com/office/drawing/2014/main" id="{3ECC5B84-28F4-88F7-50B7-63C52BC74315}"/>
              </a:ext>
            </a:extLst>
          </p:cNvPr>
          <p:cNvCxnSpPr>
            <a:cxnSpLocks/>
          </p:cNvCxnSpPr>
          <p:nvPr/>
        </p:nvCxnSpPr>
        <p:spPr>
          <a:xfrm>
            <a:off x="7252277" y="1531806"/>
            <a:ext cx="481725"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154604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8D693-40C6-6C5B-C603-18D31176247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8FF99CC-6B66-1D41-C874-2FFCE2A0271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41C371-95CF-9FA8-8A10-A3935A4A1959}"/>
              </a:ext>
            </a:extLst>
          </p:cNvPr>
          <p:cNvSpPr txBox="1"/>
          <p:nvPr/>
        </p:nvSpPr>
        <p:spPr>
          <a:xfrm>
            <a:off x="716226" y="644553"/>
            <a:ext cx="7711551" cy="718145"/>
          </a:xfrm>
          <a:prstGeom prst="rect">
            <a:avLst/>
          </a:prstGeom>
        </p:spPr>
        <p:txBody>
          <a:bodyPr lIns="0" tIns="0" rIns="0" bIns="0" rtlCol="0" anchor="t">
            <a:spAutoFit/>
          </a:bodyPr>
          <a:lstStyle/>
          <a:p>
            <a:pPr algn="ctr" defTabSz="342934">
              <a:lnSpc>
                <a:spcPts val="5550"/>
              </a:lnSpc>
            </a:pPr>
            <a:r>
              <a:rPr lang="fr-FR" sz="4800" b="1" dirty="0">
                <a:solidFill>
                  <a:srgbClr val="106585"/>
                </a:solidFill>
                <a:latin typeface="Microsoft Uighur" panose="02000000000000000000" pitchFamily="2" charset="-78"/>
                <a:cs typeface="Microsoft Uighur" panose="02000000000000000000" pitchFamily="2" charset="-78"/>
              </a:rPr>
              <a:t>Jeux</a:t>
            </a:r>
          </a:p>
        </p:txBody>
      </p:sp>
      <p:sp>
        <p:nvSpPr>
          <p:cNvPr id="8" name="TextBox 8">
            <a:extLst>
              <a:ext uri="{FF2B5EF4-FFF2-40B4-BE49-F238E27FC236}">
                <a16:creationId xmlns:a16="http://schemas.microsoft.com/office/drawing/2014/main" id="{0F53298B-E84D-967D-8EA5-3DDB8E09A608}"/>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558AC15-EA6C-573B-667D-44A3D74786A2}"/>
              </a:ext>
            </a:extLst>
          </p:cNvPr>
          <p:cNvSpPr/>
          <p:nvPr/>
        </p:nvSpPr>
        <p:spPr>
          <a:xfrm>
            <a:off x="373627" y="1691149"/>
            <a:ext cx="8337755" cy="3094218"/>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6E6286FE-0F88-995E-B4E2-5B417FD4ED29}"/>
              </a:ext>
            </a:extLst>
          </p:cNvPr>
          <p:cNvSpPr txBox="1"/>
          <p:nvPr/>
        </p:nvSpPr>
        <p:spPr>
          <a:xfrm>
            <a:off x="1554799" y="2253731"/>
            <a:ext cx="6407353" cy="677108"/>
          </a:xfrm>
          <a:prstGeom prst="rect">
            <a:avLst/>
          </a:prstGeom>
        </p:spPr>
        <p:txBody>
          <a:bodyPr wrap="square" lIns="0" tIns="0" rIns="0" bIns="0" rtlCol="0" anchor="t">
            <a:spAutoFit/>
          </a:bodyPr>
          <a:lstStyle/>
          <a:p>
            <a:pPr algn="ctr" defTabSz="342934">
              <a:lnSpc>
                <a:spcPts val="5550"/>
              </a:lnSpc>
            </a:pPr>
            <a:r>
              <a:rPr lang="fr-FR" sz="3600" b="1" dirty="0">
                <a:solidFill>
                  <a:srgbClr val="106585"/>
                </a:solidFill>
                <a:latin typeface="Microsoft Uighur" panose="02000000000000000000" pitchFamily="2" charset="-78"/>
                <a:cs typeface="Microsoft Uighur" panose="02000000000000000000" pitchFamily="2" charset="-78"/>
              </a:rPr>
              <a:t>Panier des mots avec graphèmes complexes </a:t>
            </a:r>
            <a:endParaRPr lang="fr-FR" sz="2800" b="1" dirty="0">
              <a:solidFill>
                <a:srgbClr val="204550"/>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A50E7549-DADD-9EFF-7CF8-6779DC37DEF6}"/>
              </a:ext>
            </a:extLst>
          </p:cNvPr>
          <p:cNvPicPr>
            <a:picLocks noChangeAspect="1"/>
          </p:cNvPicPr>
          <p:nvPr/>
        </p:nvPicPr>
        <p:blipFill>
          <a:blip r:embed="rId3"/>
          <a:stretch>
            <a:fillRect/>
          </a:stretch>
        </p:blipFill>
        <p:spPr>
          <a:xfrm>
            <a:off x="4165738" y="3066098"/>
            <a:ext cx="1269719" cy="1552964"/>
          </a:xfrm>
          <a:prstGeom prst="rect">
            <a:avLst/>
          </a:prstGeom>
        </p:spPr>
      </p:pic>
    </p:spTree>
    <p:extLst>
      <p:ext uri="{BB962C8B-B14F-4D97-AF65-F5344CB8AC3E}">
        <p14:creationId xmlns:p14="http://schemas.microsoft.com/office/powerpoint/2010/main" val="18719281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167149" y="324001"/>
            <a:ext cx="8799870" cy="639143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4644" y="541461"/>
            <a:ext cx="380091" cy="336129"/>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761084" y="415925"/>
            <a:ext cx="8008275" cy="584775"/>
          </a:xfrm>
          <a:prstGeom prst="rect">
            <a:avLst/>
          </a:prstGeom>
          <a:noFill/>
        </p:spPr>
        <p:txBody>
          <a:bodyPr wrap="square">
            <a:spAutoFit/>
          </a:bodyPr>
          <a:lstStyle/>
          <a:p>
            <a:pPr defTabSz="304815">
              <a:defRPr/>
            </a:pPr>
            <a:r>
              <a:rPr lang="fr-FR" sz="16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jouer au jeu du panier .</a:t>
            </a:r>
          </a:p>
          <a:p>
            <a:pPr defTabSz="304815">
              <a:defRPr/>
            </a:pPr>
            <a:r>
              <a:rPr lang="fr-FR" sz="16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L’enseignant(e) explique les règles du jeu selon la fiche descriptive du jeu. </a:t>
            </a: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4BD8D5-B5FB-5C5F-0E3F-44B07B4C65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6055" y="2423737"/>
            <a:ext cx="3658334" cy="3658334"/>
          </a:xfrm>
          <a:prstGeom prst="rect">
            <a:avLst/>
          </a:prstGeom>
        </p:spPr>
      </p:pic>
    </p:spTree>
    <p:extLst>
      <p:ext uri="{BB962C8B-B14F-4D97-AF65-F5344CB8AC3E}">
        <p14:creationId xmlns:p14="http://schemas.microsoft.com/office/powerpoint/2010/main" val="41109839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101600" y="262603"/>
            <a:ext cx="8934623" cy="6452829"/>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211628" y="1"/>
            <a:ext cx="9254029" cy="326039"/>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064" y="263735"/>
            <a:ext cx="380091" cy="336129"/>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353962" y="431800"/>
            <a:ext cx="8658172" cy="800219"/>
          </a:xfrm>
          <a:prstGeom prst="rect">
            <a:avLst/>
          </a:prstGeom>
          <a:noFill/>
        </p:spPr>
        <p:txBody>
          <a:bodyPr wrap="square">
            <a:spAutoFit/>
          </a:bodyPr>
          <a:lstStyle/>
          <a:p>
            <a:pPr defTabSz="304815">
              <a:defRPr/>
            </a:pPr>
            <a:r>
              <a:rPr lang="fr-FR" sz="14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on va commencer le jeu.</a:t>
            </a:r>
          </a:p>
          <a:p>
            <a:pPr defTabSz="304815">
              <a:defRPr/>
            </a:pPr>
            <a:r>
              <a:rPr lang="fr-FR" sz="1867"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1333"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 e )  annonce le début  du jeu et au signal l’élève qui a le panier à la main  prend une carte et la lit et la montre aux autres . Après validation de la lecture tout le monde lit  en écho. Ensuite le signal est repris, le panier  circule.</a:t>
            </a:r>
            <a:endParaRPr lang="fr-FR" sz="16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A4A1ED72-AE0B-1A09-E77B-F174740DD5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8367" y="2212259"/>
            <a:ext cx="3909141" cy="3909141"/>
          </a:xfrm>
          <a:prstGeom prst="rect">
            <a:avLst/>
          </a:prstGeom>
        </p:spPr>
      </p:pic>
    </p:spTree>
    <p:extLst>
      <p:ext uri="{BB962C8B-B14F-4D97-AF65-F5344CB8AC3E}">
        <p14:creationId xmlns:p14="http://schemas.microsoft.com/office/powerpoint/2010/main" val="147860033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216311" y="324001"/>
            <a:ext cx="8750708" cy="625459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774269" y="1905000"/>
            <a:ext cx="6947643" cy="3346450"/>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35"/>
              <a:endParaRPr lang="fr-MA" sz="450"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8" y="2474893"/>
              <a:ext cx="4344976" cy="1727753"/>
            </a:xfrm>
            <a:prstGeom prst="rect">
              <a:avLst/>
            </a:prstGeom>
            <a:noFill/>
          </p:spPr>
          <p:txBody>
            <a:bodyPr wrap="square" rtlCol="0">
              <a:spAutoFit/>
            </a:bodyPr>
            <a:lstStyle/>
            <a:p>
              <a:pPr algn="ctr" defTabSz="228635"/>
              <a:endParaRPr lang="fr-MA" sz="1600" b="1" dirty="0">
                <a:solidFill>
                  <a:srgbClr val="215968"/>
                </a:solidFill>
                <a:latin typeface="Dosis" pitchFamily="2" charset="0"/>
              </a:endParaRPr>
            </a:p>
            <a:p>
              <a:pPr algn="ctr" defTabSz="228635"/>
              <a:r>
                <a:rPr lang="fr-MA" sz="1600" b="1" dirty="0">
                  <a:solidFill>
                    <a:srgbClr val="215968"/>
                  </a:solidFill>
                  <a:latin typeface="Dosis" pitchFamily="2" charset="0"/>
                </a:rPr>
                <a:t>La séance d’aujourd’hui est terminée</a:t>
              </a:r>
            </a:p>
            <a:p>
              <a:pPr algn="ctr" defTabSz="228635"/>
              <a:r>
                <a:rPr lang="fr-MA" sz="1600" b="1" dirty="0">
                  <a:solidFill>
                    <a:srgbClr val="215968"/>
                  </a:solidFill>
                  <a:latin typeface="Dosis" pitchFamily="2" charset="0"/>
                </a:rPr>
                <a:t> </a:t>
              </a:r>
            </a:p>
            <a:p>
              <a:pPr algn="ctr" defTabSz="228635"/>
              <a:r>
                <a:rPr lang="fr-MA" sz="1600" b="1">
                  <a:solidFill>
                    <a:srgbClr val="215968"/>
                  </a:solidFill>
                  <a:latin typeface="Dosis" pitchFamily="2" charset="0"/>
                </a:rPr>
                <a:t>À  </a:t>
              </a:r>
              <a:r>
                <a:rPr lang="fr-MA" sz="1600" b="1" dirty="0">
                  <a:solidFill>
                    <a:srgbClr val="215968"/>
                  </a:solidFill>
                  <a:latin typeface="Dosis" pitchFamily="2" charset="0"/>
                </a:rPr>
                <a:t>demain ! </a:t>
              </a:r>
            </a:p>
            <a:p>
              <a:pPr marL="171472" indent="-171472" defTabSz="228635">
                <a:buFontTx/>
                <a:buChar char="-"/>
              </a:pPr>
              <a:endParaRPr lang="fr-MA" sz="16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3FDAD11B-98B7-8017-F5F4-112ACA7F5F0E}"/>
              </a:ext>
            </a:extLst>
          </p:cNvPr>
          <p:cNvSpPr/>
          <p:nvPr/>
        </p:nvSpPr>
        <p:spPr>
          <a:xfrm>
            <a:off x="8629651" y="905693"/>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endParaRPr lang="fr-FR" sz="90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1426746" y="1204402"/>
            <a:ext cx="4012070" cy="792317"/>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90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288792" y="228600"/>
            <a:ext cx="8566416" cy="5723708"/>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14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23"/>
              <a:endParaRPr lang="fr-MA" sz="350"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685802" y="1477130"/>
            <a:ext cx="7560963" cy="830997"/>
          </a:xfrm>
          <a:prstGeom prst="rect">
            <a:avLst/>
          </a:prstGeom>
          <a:noFill/>
        </p:spPr>
        <p:txBody>
          <a:bodyPr wrap="square">
            <a:spAutoFit/>
          </a:bodyPr>
          <a:lstStyle/>
          <a:p>
            <a:pPr algn="ct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1416610" y="2466378"/>
            <a:ext cx="6310782" cy="1604977"/>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Comprendre et produire </a:t>
                </a:r>
                <a:r>
                  <a:rPr lang="fr-FR" sz="2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Lire et écrire </a:t>
                </a:r>
                <a:r>
                  <a:rPr lang="fr-FR" sz="2000" b="1" dirty="0">
                    <a:solidFill>
                      <a:srgbClr val="4F81BD"/>
                    </a:solidFill>
                    <a:latin typeface="Microsoft Uighur" panose="02000000000000000000" pitchFamily="2" charset="-78"/>
                    <a:cs typeface="Microsoft Uighur" panose="02000000000000000000" pitchFamily="2" charset="-78"/>
                  </a:rPr>
                  <a:t>les graphèmes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1830623" y="4624348"/>
            <a:ext cx="6799027" cy="830997"/>
          </a:xfrm>
          <a:prstGeom prst="rect">
            <a:avLst/>
          </a:prstGeom>
          <a:noFill/>
        </p:spPr>
        <p:txBody>
          <a:bodyPr wrap="square">
            <a:spAutoFit/>
          </a:bodyPr>
          <a:lstStyle/>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Sinon, pourquoi ? </a:t>
            </a:r>
          </a:p>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734951" y="4638923"/>
            <a:ext cx="870375" cy="927451"/>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228635">
              <a:defRPr/>
            </a:pPr>
            <a:endParaRPr lang="fr-MA" sz="30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1143000" y="857250"/>
            <a:ext cx="699135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675"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1323975" y="1549561"/>
            <a:ext cx="6810375" cy="3665838"/>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257201"/>
            <a:r>
              <a:rPr lang="fr-MA" sz="1600" b="1" dirty="0">
                <a:latin typeface="Dosis" pitchFamily="2" charset="0"/>
              </a:rPr>
              <a:t>Objectifs de l’activité:</a:t>
            </a:r>
          </a:p>
          <a:p>
            <a:pPr defTabSz="257201"/>
            <a:r>
              <a:rPr lang="fr-FR" sz="1200" dirty="0">
                <a:latin typeface="Dosis" pitchFamily="2" charset="0"/>
              </a:rPr>
              <a:t>Lire des mots avec les graphèmes complexes présentés.</a:t>
            </a:r>
          </a:p>
          <a:p>
            <a:pPr defTabSz="257201"/>
            <a:r>
              <a:rPr lang="fr-MA" sz="1600" b="1" dirty="0">
                <a:latin typeface="Dosis" pitchFamily="2" charset="0"/>
              </a:rPr>
              <a:t>Les outils: </a:t>
            </a:r>
            <a:r>
              <a:rPr lang="fr-MA" sz="1200" dirty="0">
                <a:latin typeface="Dosis" pitchFamily="2" charset="0"/>
              </a:rPr>
              <a:t>un petit panier, cartes des graphèmes et des mots, objet pour faire le signal.</a:t>
            </a:r>
          </a:p>
          <a:p>
            <a:pPr defTabSz="257201"/>
            <a:r>
              <a:rPr lang="fr-MA" sz="1600" b="1" dirty="0">
                <a:latin typeface="Dosis" pitchFamily="2" charset="0"/>
              </a:rPr>
              <a:t>La durée: </a:t>
            </a:r>
            <a:r>
              <a:rPr lang="fr-MA" sz="1200" b="1" dirty="0">
                <a:solidFill>
                  <a:prstClr val="black">
                    <a:hueOff val="0"/>
                    <a:satOff val="0"/>
                    <a:lumOff val="0"/>
                    <a:alphaOff val="0"/>
                  </a:prstClr>
                </a:solidFill>
                <a:latin typeface="Dosis" pitchFamily="2" charset="0"/>
                <a:cs typeface="Arial" panose="020B0604020202020204" pitchFamily="34" charset="0"/>
              </a:rPr>
              <a:t>10 min</a:t>
            </a:r>
          </a:p>
          <a:p>
            <a:pPr defTabSz="257201"/>
            <a:r>
              <a:rPr lang="fr-MA" sz="1600" b="1" dirty="0">
                <a:latin typeface="Dosis" pitchFamily="2" charset="0"/>
              </a:rPr>
              <a:t>Les étapes de l’activité:</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Dans un petit panier, L’enseignant(e) met un ensemble de cartes contenant des mots avec les  graphèmes présentés pendant la séance. Il les présente l’une après l’autre aux apprenants </a:t>
            </a:r>
            <a:r>
              <a:rPr lang="fr-MA" sz="1200" b="1" dirty="0">
                <a:solidFill>
                  <a:prstClr val="black">
                    <a:hueOff val="0"/>
                    <a:satOff val="0"/>
                    <a:lumOff val="0"/>
                    <a:alphaOff val="0"/>
                  </a:prstClr>
                </a:solidFill>
                <a:latin typeface="Dosis" pitchFamily="2" charset="0"/>
                <a:cs typeface="Arial" panose="020B0604020202020204" pitchFamily="34" charset="0"/>
              </a:rPr>
              <a:t>sans les lire;</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Les apprenants s’assoient  en cercle (ou restent à leur places) et  au signal (musique ou applaudissement),  ils font passer le panier;</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Une fois le signal (musique ou applaudissement) s’arrête , l’apprenant qui a le panier pioche une seule carte sans regarder dans le panier, il lit et la montre aux autres. Après validation de sa lecture, les élèves  répètent en écho. Ensuite le panier continue de circuler; le jeu continue jusqu’à la lecture de toutes les cartes du panier. Encourager tous les élèves pour leurs progrès. </a:t>
            </a:r>
          </a:p>
          <a:p>
            <a:pPr>
              <a:lnSpc>
                <a:spcPct val="107000"/>
              </a:lnSpc>
              <a:spcAft>
                <a:spcPts val="400"/>
              </a:spcAft>
              <a:defRPr/>
            </a:pPr>
            <a:r>
              <a:rPr lang="fr-MA" sz="1000" b="1" dirty="0">
                <a:solidFill>
                  <a:prstClr val="black">
                    <a:hueOff val="0"/>
                    <a:satOff val="0"/>
                    <a:lumOff val="0"/>
                    <a:alphaOff val="0"/>
                  </a:prstClr>
                </a:solidFill>
                <a:latin typeface="Dosis" pitchFamily="2" charset="0"/>
                <a:cs typeface="Arial" panose="020B0604020202020204" pitchFamily="34" charset="0"/>
              </a:rPr>
              <a:t>Remarques</a:t>
            </a:r>
            <a:r>
              <a:rPr lang="fr-MA" sz="1200" dirty="0">
                <a:solidFill>
                  <a:prstClr val="black">
                    <a:hueOff val="0"/>
                    <a:satOff val="0"/>
                    <a:lumOff val="0"/>
                    <a:alphaOff val="0"/>
                  </a:prstClr>
                </a:solidFill>
                <a:latin typeface="Dosis" pitchFamily="2" charset="0"/>
                <a:cs typeface="Arial" panose="020B0604020202020204" pitchFamily="34" charset="0"/>
              </a:rPr>
              <a:t>: </a:t>
            </a:r>
          </a:p>
          <a:p>
            <a:pPr marL="171458" indent="-171458">
              <a:lnSpc>
                <a:spcPct val="107000"/>
              </a:lnSpc>
              <a:spcAft>
                <a:spcPts val="400"/>
              </a:spcAft>
              <a:buFont typeface="Wingdings" panose="05000000000000000000" pitchFamily="2" charset="2"/>
              <a:buChar char="§"/>
              <a:defRPr/>
            </a:pPr>
            <a:r>
              <a:rPr lang="fr-MA" sz="1000" dirty="0">
                <a:solidFill>
                  <a:prstClr val="black">
                    <a:hueOff val="0"/>
                    <a:satOff val="0"/>
                    <a:lumOff val="0"/>
                    <a:alphaOff val="0"/>
                  </a:prstClr>
                </a:solidFill>
                <a:latin typeface="Dosis" pitchFamily="2" charset="0"/>
                <a:cs typeface="Arial" panose="020B0604020202020204" pitchFamily="34" charset="0"/>
              </a:rPr>
              <a:t>Plus tard,  on demande aux apprenants au fur et à mesure de produire un mot contenant un graphème pioché;</a:t>
            </a:r>
          </a:p>
          <a:p>
            <a:pPr marL="171458" indent="-171458">
              <a:lnSpc>
                <a:spcPct val="107000"/>
              </a:lnSpc>
              <a:spcAft>
                <a:spcPts val="400"/>
              </a:spcAft>
              <a:buFont typeface="Wingdings" panose="05000000000000000000" pitchFamily="2" charset="2"/>
              <a:buChar char="§"/>
              <a:defRPr/>
            </a:pPr>
            <a:r>
              <a:rPr lang="fr-FR" sz="1000" dirty="0">
                <a:solidFill>
                  <a:prstClr val="black">
                    <a:hueOff val="0"/>
                    <a:satOff val="0"/>
                    <a:lumOff val="0"/>
                    <a:alphaOff val="0"/>
                  </a:prstClr>
                </a:solidFill>
                <a:latin typeface="Dosis" pitchFamily="2" charset="0"/>
                <a:cs typeface="Arial" panose="020B0604020202020204" pitchFamily="34" charset="0"/>
              </a:rPr>
              <a:t>À la fin de chaque séance, le panier sera complété par les nouveaux graphèmes et mots appris, tandis que les cartes de graphèmes et de mots déjà maîtrisés et ne présentant plus de difficulté, seront retirées.</a:t>
            </a:r>
          </a:p>
        </p:txBody>
      </p:sp>
      <p:sp>
        <p:nvSpPr>
          <p:cNvPr id="14" name="Titre 1">
            <a:extLst>
              <a:ext uri="{FF2B5EF4-FFF2-40B4-BE49-F238E27FC236}">
                <a16:creationId xmlns:a16="http://schemas.microsoft.com/office/drawing/2014/main" id="{6A734DF0-1CE7-BB68-0E1B-69D71E3AB580}"/>
              </a:ext>
            </a:extLst>
          </p:cNvPr>
          <p:cNvSpPr txBox="1">
            <a:spLocks/>
          </p:cNvSpPr>
          <p:nvPr/>
        </p:nvSpPr>
        <p:spPr>
          <a:xfrm>
            <a:off x="2857500" y="948049"/>
            <a:ext cx="2933700" cy="499925"/>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45720" tIns="22860" rIns="45720" bIns="2286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457223" rtl="1">
              <a:lnSpc>
                <a:spcPct val="100000"/>
              </a:lnSpc>
              <a:spcBef>
                <a:spcPts val="0"/>
              </a:spcBef>
              <a:defRPr/>
            </a:pPr>
            <a:r>
              <a:rPr lang="fr-FR" sz="2400" b="1" dirty="0">
                <a:solidFill>
                  <a:prstClr val="black"/>
                </a:solidFill>
                <a:latin typeface="Calibri" panose="020F0502020204030204"/>
              </a:rPr>
              <a:t>Jeu du panier</a:t>
            </a:r>
            <a:r>
              <a:rPr lang="fr-FR" sz="2400" dirty="0">
                <a:solidFill>
                  <a:prstClr val="black"/>
                </a:solidFill>
                <a:latin typeface="Calibri" panose="020F0502020204030204"/>
              </a:rPr>
              <a:t> </a:t>
            </a:r>
            <a:r>
              <a:rPr lang="ar-MA" sz="2400" dirty="0">
                <a:solidFill>
                  <a:prstClr val="black"/>
                </a:solidFill>
                <a:latin typeface="Calibri" panose="020F0502020204030204"/>
                <a:cs typeface="Arial" panose="020B0604020202020204" pitchFamily="34" charset="0"/>
              </a:rPr>
              <a:t> </a:t>
            </a:r>
            <a:endParaRPr lang="fr-FR" sz="2400" dirty="0">
              <a:solidFill>
                <a:prstClr val="black"/>
              </a:solidFill>
              <a:latin typeface="Calibri" panose="020F0502020204030204"/>
            </a:endParaRPr>
          </a:p>
        </p:txBody>
      </p:sp>
      <p:pic>
        <p:nvPicPr>
          <p:cNvPr id="2" name="Image 1">
            <a:extLst>
              <a:ext uri="{FF2B5EF4-FFF2-40B4-BE49-F238E27FC236}">
                <a16:creationId xmlns:a16="http://schemas.microsoft.com/office/drawing/2014/main" id="{621B2603-9C8C-420F-CB85-D54EAE499F4B}"/>
              </a:ext>
            </a:extLst>
          </p:cNvPr>
          <p:cNvPicPr>
            <a:picLocks noChangeAspect="1"/>
          </p:cNvPicPr>
          <p:nvPr/>
        </p:nvPicPr>
        <p:blipFill>
          <a:blip r:embed="rId4"/>
          <a:stretch>
            <a:fillRect/>
          </a:stretch>
        </p:blipFill>
        <p:spPr>
          <a:xfrm>
            <a:off x="6774531" y="967199"/>
            <a:ext cx="952289" cy="1164723"/>
          </a:xfrm>
          <a:prstGeom prst="rect">
            <a:avLst/>
          </a:prstGeom>
        </p:spPr>
      </p:pic>
    </p:spTree>
    <p:extLst>
      <p:ext uri="{BB962C8B-B14F-4D97-AF65-F5344CB8AC3E}">
        <p14:creationId xmlns:p14="http://schemas.microsoft.com/office/powerpoint/2010/main" val="3854831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857A3-E998-69F7-F5F7-A301ADF12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0DF9E5A-6C1E-ABFB-53F4-8CAD013C4C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AD671ED-0BF0-DC82-96D4-753DF5DF7782}"/>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6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4D2CD961-C57B-0CFE-2483-036EF5BE5E1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4C107880-BFE9-EC53-4D83-ECC9F9DFB0CB}"/>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E5C232B9-392E-E8AD-1916-700AA0BCED0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6ACBC09-B1BF-C6D5-5263-AEE8690A5773}"/>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Observez l’image et écrivez le mot. </a:t>
            </a:r>
          </a:p>
          <a:p>
            <a:pPr marL="0" lvl="1" defTabSz="457246">
              <a:lnSpc>
                <a:spcPts val="2011"/>
              </a:lnSpc>
              <a:spcBef>
                <a:spcPct val="0"/>
              </a:spcBef>
            </a:pPr>
            <a:r>
              <a:rPr lang="fr-FR" sz="1500" b="1" dirty="0">
                <a:solidFill>
                  <a:prstClr val="white">
                    <a:lumMod val="65000"/>
                  </a:prstClr>
                </a:solidFill>
                <a:latin typeface="Dosis" pitchFamily="2" charset="0"/>
              </a:rPr>
              <a:t>Levez les ardoises .</a:t>
            </a:r>
          </a:p>
        </p:txBody>
      </p:sp>
      <p:pic>
        <p:nvPicPr>
          <p:cNvPr id="5" name="Image 4">
            <a:extLst>
              <a:ext uri="{FF2B5EF4-FFF2-40B4-BE49-F238E27FC236}">
                <a16:creationId xmlns:a16="http://schemas.microsoft.com/office/drawing/2014/main" id="{4C4B9AFA-2D59-6531-E1B0-D13CFC24EB1C}"/>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276337" y="47143"/>
            <a:ext cx="1750679" cy="1353513"/>
          </a:xfrm>
          <a:prstGeom prst="rect">
            <a:avLst/>
          </a:prstGeom>
        </p:spPr>
      </p:pic>
      <p:pic>
        <p:nvPicPr>
          <p:cNvPr id="7" name="Image 6">
            <a:extLst>
              <a:ext uri="{FF2B5EF4-FFF2-40B4-BE49-F238E27FC236}">
                <a16:creationId xmlns:a16="http://schemas.microsoft.com/office/drawing/2014/main" id="{DEE1A76B-006E-33F6-8BAD-0B13E3B3FF5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88423" y="2015194"/>
            <a:ext cx="4387914" cy="3589611"/>
          </a:xfrm>
          <a:prstGeom prst="rect">
            <a:avLst/>
          </a:prstGeom>
        </p:spPr>
      </p:pic>
    </p:spTree>
    <p:extLst>
      <p:ext uri="{BB962C8B-B14F-4D97-AF65-F5344CB8AC3E}">
        <p14:creationId xmlns:p14="http://schemas.microsoft.com/office/powerpoint/2010/main" val="3216935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23057-839B-F976-ADFA-DDFC72CDDF5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A449D7B-AE0B-6208-39AC-D909386FCC3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1C8A0B2D-E5B0-EC88-D1E0-AE017F4E5AC5}"/>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4EDD528-BEC2-D391-4346-4D58B82B517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F9C9342-5CAF-48E5-9B8E-8CD6EC9B272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E3F692BA-8E45-04A7-3227-E9889D3BAA4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ADCE0C61-7A72-6033-9355-5A518FA5CBF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ED5508FB-C21E-5AD7-7E5D-2A5C75C5715F}"/>
              </a:ext>
            </a:extLst>
          </p:cNvPr>
          <p:cNvSpPr txBox="1"/>
          <p:nvPr/>
        </p:nvSpPr>
        <p:spPr>
          <a:xfrm>
            <a:off x="1009807" y="319461"/>
            <a:ext cx="6629858" cy="58445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 é-ta-</a:t>
            </a:r>
            <a:r>
              <a:rPr lang="fr-FR" sz="1500" b="1" dirty="0" err="1">
                <a:solidFill>
                  <a:prstClr val="white">
                    <a:lumMod val="65000"/>
                  </a:prstClr>
                </a:solidFill>
                <a:latin typeface="Dosis" pitchFamily="2" charset="0"/>
              </a:rPr>
              <a:t>gè</a:t>
            </a:r>
            <a:r>
              <a:rPr lang="fr-FR" sz="1500" b="1" dirty="0">
                <a:solidFill>
                  <a:prstClr val="white">
                    <a:lumMod val="65000"/>
                  </a:prstClr>
                </a:solidFill>
                <a:latin typeface="Dosis" pitchFamily="2" charset="0"/>
              </a:rPr>
              <a:t>-re. étagère. Corrigez..</a:t>
            </a:r>
          </a:p>
          <a:p>
            <a:pPr marL="0" lvl="1" defTabSz="457246">
              <a:lnSpc>
                <a:spcPts val="2011"/>
              </a:lnSpc>
              <a:spcBef>
                <a:spcPct val="0"/>
              </a:spcBef>
              <a:defRPr/>
            </a:pPr>
            <a:endParaRPr lang="fr-FR" sz="1500" b="1" dirty="0">
              <a:solidFill>
                <a:prstClr val="white">
                  <a:lumMod val="65000"/>
                </a:prstClr>
              </a:solidFill>
              <a:latin typeface="Dosis" pitchFamily="2" charset="0"/>
            </a:endParaRPr>
          </a:p>
        </p:txBody>
      </p:sp>
      <p:sp>
        <p:nvSpPr>
          <p:cNvPr id="9" name="ZoneTexte 8">
            <a:extLst>
              <a:ext uri="{FF2B5EF4-FFF2-40B4-BE49-F238E27FC236}">
                <a16:creationId xmlns:a16="http://schemas.microsoft.com/office/drawing/2014/main" id="{BC015A05-61EA-3566-B671-F7C44EA89EE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L’étagère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101768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F7FB5-9FCB-0DC0-BDF9-77CEED533A2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E5E0F0-6F6C-7C4F-6807-22A74C90DF01}"/>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482D1F-C16F-5863-1F9C-03F8A231A8BD}"/>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6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144EA1BB-DF75-3312-5D44-39841E07C285}"/>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6FD4F6C-76D2-CA10-E8D8-B5082C49C374}"/>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13E8855C-D1FF-A9F0-73A9-FD382DBBAA3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A85E0C13-3742-4F23-DEE3-C9491846254A}"/>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a:solidFill>
                  <a:prstClr val="white">
                    <a:lumMod val="65000"/>
                  </a:prstClr>
                </a:solidFill>
                <a:latin typeface="Dosis" pitchFamily="2" charset="0"/>
              </a:rPr>
              <a:t>Observez l’image et écrivez le mot. </a:t>
            </a:r>
          </a:p>
          <a:p>
            <a:pPr marL="0" lvl="1" defTabSz="457246">
              <a:lnSpc>
                <a:spcPts val="2011"/>
              </a:lnSpc>
              <a:spcBef>
                <a:spcPct val="0"/>
              </a:spcBef>
            </a:pPr>
            <a:r>
              <a:rPr lang="fr-FR" sz="1500" b="1">
                <a:solidFill>
                  <a:prstClr val="white">
                    <a:lumMod val="65000"/>
                  </a:prstClr>
                </a:solidFill>
                <a:latin typeface="Dosis" pitchFamily="2" charset="0"/>
              </a:rPr>
              <a:t>Levez les ardoises .</a:t>
            </a:r>
            <a:endParaRPr lang="fr-FR" sz="1500" b="1" dirty="0">
              <a:solidFill>
                <a:prstClr val="white">
                  <a:lumMod val="65000"/>
                </a:prstClr>
              </a:solidFill>
              <a:latin typeface="Dosis" pitchFamily="2" charset="0"/>
            </a:endParaRPr>
          </a:p>
        </p:txBody>
      </p:sp>
      <p:pic>
        <p:nvPicPr>
          <p:cNvPr id="2" name="Image 1">
            <a:extLst>
              <a:ext uri="{FF2B5EF4-FFF2-40B4-BE49-F238E27FC236}">
                <a16:creationId xmlns:a16="http://schemas.microsoft.com/office/drawing/2014/main" id="{A8434F10-A16E-F6F8-2746-33B8F37F396D}"/>
              </a:ext>
            </a:extLst>
          </p:cNvPr>
          <p:cNvPicPr>
            <a:picLocks noChangeAspect="1"/>
          </p:cNvPicPr>
          <p:nvPr/>
        </p:nvPicPr>
        <p:blipFill>
          <a:blip r:embed="rId5"/>
          <a:stretch>
            <a:fillRect/>
          </a:stretch>
        </p:blipFill>
        <p:spPr>
          <a:xfrm>
            <a:off x="3105765" y="2538500"/>
            <a:ext cx="2379505" cy="1704797"/>
          </a:xfrm>
          <a:prstGeom prst="rect">
            <a:avLst/>
          </a:prstGeom>
        </p:spPr>
      </p:pic>
      <p:pic>
        <p:nvPicPr>
          <p:cNvPr id="5" name="Image 4">
            <a:extLst>
              <a:ext uri="{FF2B5EF4-FFF2-40B4-BE49-F238E27FC236}">
                <a16:creationId xmlns:a16="http://schemas.microsoft.com/office/drawing/2014/main" id="{37309865-2CAE-D206-84A9-F4F100611676}"/>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276337" y="47143"/>
            <a:ext cx="1750679" cy="1353513"/>
          </a:xfrm>
          <a:prstGeom prst="rect">
            <a:avLst/>
          </a:prstGeom>
        </p:spPr>
      </p:pic>
    </p:spTree>
    <p:extLst>
      <p:ext uri="{BB962C8B-B14F-4D97-AF65-F5344CB8AC3E}">
        <p14:creationId xmlns:p14="http://schemas.microsoft.com/office/powerpoint/2010/main" val="3647542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B61A1-4B11-4CD1-2129-A719D40BF21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159C9E1-235E-7744-2085-45585D46E11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FA8B22DD-E2FE-2AB4-3E29-B8CE8F82771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DA9CD2F-7B3E-90E1-D646-CC10E23D310B}"/>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E5511EE-8361-F171-1455-1762A66CFB89}"/>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DFFB162D-95A3-2BA1-5D48-73A803AFCE1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DF4770DA-EBA7-9A14-7F26-F4272F01E2F4}"/>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F4C2893E-2025-0666-6AB2-3446523C8E3E}"/>
              </a:ext>
            </a:extLst>
          </p:cNvPr>
          <p:cNvSpPr txBox="1"/>
          <p:nvPr/>
        </p:nvSpPr>
        <p:spPr>
          <a:xfrm>
            <a:off x="1009807" y="319461"/>
            <a:ext cx="6629858"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Une </a:t>
            </a:r>
            <a:r>
              <a:rPr lang="fr-FR" sz="1500" b="1" dirty="0" err="1">
                <a:solidFill>
                  <a:prstClr val="white">
                    <a:lumMod val="65000"/>
                  </a:prstClr>
                </a:solidFill>
                <a:latin typeface="Dosis" pitchFamily="2" charset="0"/>
              </a:rPr>
              <a:t>ba</a:t>
            </a:r>
            <a:r>
              <a:rPr lang="fr-FR" sz="1500" b="1" dirty="0">
                <a:solidFill>
                  <a:prstClr val="white">
                    <a:lumMod val="65000"/>
                  </a:prstClr>
                </a:solidFill>
                <a:latin typeface="Dosis" pitchFamily="2" charset="0"/>
              </a:rPr>
              <a:t>- guette. Une baguette. Corrigez.</a:t>
            </a:r>
          </a:p>
        </p:txBody>
      </p:sp>
      <p:sp>
        <p:nvSpPr>
          <p:cNvPr id="9" name="ZoneTexte 8">
            <a:extLst>
              <a:ext uri="{FF2B5EF4-FFF2-40B4-BE49-F238E27FC236}">
                <a16:creationId xmlns:a16="http://schemas.microsoft.com/office/drawing/2014/main" id="{4BAC9B02-8403-4487-1E5E-F60A7CBA158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Une baguette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6611424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83A17-9C2B-7FAD-C175-E78FDE037C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CDA04B5-EFD6-9EEB-18AF-DB9FAC5AE6C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FBF5AE3-921C-4E59-A260-5DEE5B83940F}"/>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6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28AD700B-DD50-71C8-3692-B7B0AB9D3D86}"/>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806DA80A-6FEB-D2EE-C506-A45C9BC463AB}"/>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169FE0FC-A34D-F036-75E0-C8EE2BD6E6C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D780C626-CBCF-8E5D-3F7E-351434FA6E77}"/>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Observez l’image et écrivez le mot. </a:t>
            </a:r>
          </a:p>
          <a:p>
            <a:pPr marL="0" lvl="1" defTabSz="457246">
              <a:lnSpc>
                <a:spcPts val="2011"/>
              </a:lnSpc>
              <a:spcBef>
                <a:spcPct val="0"/>
              </a:spcBef>
            </a:pPr>
            <a:r>
              <a:rPr lang="fr-FR" sz="1500" b="1" dirty="0">
                <a:solidFill>
                  <a:prstClr val="white">
                    <a:lumMod val="65000"/>
                  </a:prstClr>
                </a:solidFill>
                <a:latin typeface="Dosis" pitchFamily="2" charset="0"/>
              </a:rPr>
              <a:t>Levez les ardoises .</a:t>
            </a:r>
          </a:p>
        </p:txBody>
      </p:sp>
      <p:pic>
        <p:nvPicPr>
          <p:cNvPr id="5" name="Image 4">
            <a:extLst>
              <a:ext uri="{FF2B5EF4-FFF2-40B4-BE49-F238E27FC236}">
                <a16:creationId xmlns:a16="http://schemas.microsoft.com/office/drawing/2014/main" id="{F890CB11-FB69-3B8D-C34B-95C8D607C4B0}"/>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276337" y="47143"/>
            <a:ext cx="1750679" cy="1353513"/>
          </a:xfrm>
          <a:prstGeom prst="rect">
            <a:avLst/>
          </a:prstGeom>
        </p:spPr>
      </p:pic>
      <p:pic>
        <p:nvPicPr>
          <p:cNvPr id="6" name="Image 5">
            <a:extLst>
              <a:ext uri="{FF2B5EF4-FFF2-40B4-BE49-F238E27FC236}">
                <a16:creationId xmlns:a16="http://schemas.microsoft.com/office/drawing/2014/main" id="{4F8C9364-50F6-22C2-BC6B-51FFFD9584E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38168" y="2190313"/>
            <a:ext cx="2482908" cy="2376591"/>
          </a:xfrm>
          <a:prstGeom prst="rect">
            <a:avLst/>
          </a:prstGeom>
        </p:spPr>
      </p:pic>
    </p:spTree>
    <p:extLst>
      <p:ext uri="{BB962C8B-B14F-4D97-AF65-F5344CB8AC3E}">
        <p14:creationId xmlns:p14="http://schemas.microsoft.com/office/powerpoint/2010/main" val="1154195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60AD2-6641-BEBC-69D5-11B8A150E97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3DD4E49-4042-A6B8-0C07-CDC8E9FCF27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258BC7E-14D9-77C7-3C67-57166107E26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B0BF538-8314-952F-5D46-F3810FC9ECF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8BE6A72-67FB-73D1-4014-EDC67BAC99E0}"/>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85EF8205-7CEE-AA24-D638-D507BD13B00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C313D7D1-B51B-BA59-18BF-2C74A737496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9411886-38C5-8CB7-8B60-58CE9FD8C81D}"/>
              </a:ext>
            </a:extLst>
          </p:cNvPr>
          <p:cNvSpPr txBox="1"/>
          <p:nvPr/>
        </p:nvSpPr>
        <p:spPr>
          <a:xfrm>
            <a:off x="1009807" y="319462"/>
            <a:ext cx="6629858"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 La </a:t>
            </a:r>
            <a:r>
              <a:rPr lang="fr-FR" sz="1500" b="1" dirty="0" err="1">
                <a:solidFill>
                  <a:prstClr val="white">
                    <a:lumMod val="65000"/>
                  </a:prstClr>
                </a:solidFill>
                <a:latin typeface="Dosis" pitchFamily="2" charset="0"/>
              </a:rPr>
              <a:t>fe</a:t>
            </a:r>
            <a:r>
              <a:rPr lang="fr-FR" sz="1500" b="1" dirty="0">
                <a:solidFill>
                  <a:prstClr val="white">
                    <a:lumMod val="65000"/>
                  </a:prstClr>
                </a:solidFill>
                <a:latin typeface="Dosis" pitchFamily="2" charset="0"/>
              </a:rPr>
              <a:t>- </a:t>
            </a:r>
            <a:r>
              <a:rPr lang="fr-FR" sz="1500" b="1" dirty="0" err="1">
                <a:solidFill>
                  <a:prstClr val="white">
                    <a:lumMod val="65000"/>
                  </a:prstClr>
                </a:solidFill>
                <a:latin typeface="Dosis" pitchFamily="2" charset="0"/>
              </a:rPr>
              <a:t>nê</a:t>
            </a:r>
            <a:r>
              <a:rPr lang="fr-FR" sz="1500" b="1" dirty="0">
                <a:solidFill>
                  <a:prstClr val="white">
                    <a:lumMod val="65000"/>
                  </a:prstClr>
                </a:solidFill>
                <a:latin typeface="Dosis" pitchFamily="2" charset="0"/>
              </a:rPr>
              <a:t>- </a:t>
            </a:r>
            <a:r>
              <a:rPr lang="fr-FR" sz="1500" b="1" dirty="0" err="1">
                <a:solidFill>
                  <a:prstClr val="white">
                    <a:lumMod val="65000"/>
                  </a:prstClr>
                </a:solidFill>
                <a:latin typeface="Dosis" pitchFamily="2" charset="0"/>
              </a:rPr>
              <a:t>tre</a:t>
            </a:r>
            <a:r>
              <a:rPr lang="fr-FR" sz="1500" b="1" dirty="0">
                <a:solidFill>
                  <a:prstClr val="white">
                    <a:lumMod val="65000"/>
                  </a:prstClr>
                </a:solidFill>
                <a:latin typeface="Dosis" pitchFamily="2" charset="0"/>
              </a:rPr>
              <a:t>. La fenêtre. Corrigez. </a:t>
            </a:r>
          </a:p>
        </p:txBody>
      </p:sp>
      <p:sp>
        <p:nvSpPr>
          <p:cNvPr id="9" name="ZoneTexte 8">
            <a:extLst>
              <a:ext uri="{FF2B5EF4-FFF2-40B4-BE49-F238E27FC236}">
                <a16:creationId xmlns:a16="http://schemas.microsoft.com/office/drawing/2014/main" id="{B615C282-86E9-6556-0672-380FF15610C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La fenêtre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2724221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DF1F9-06E5-61EA-BC4A-A01AE290D3F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4D02A81-F69E-5A85-A25D-E29CB738B7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EDA35CE-77B2-7974-93A9-D0A622B2F7A7}"/>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Beaucoup</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4828EC6-EDFE-CB2D-7DDD-EACA2B81580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193A8DD8-E8F8-8CC9-A006-B96FE18F8BAE}"/>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911CAC9-28CD-42C9-FCE2-B72EA6D20497}"/>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E141531-A316-C37D-07EF-B11995E8BD3A}"/>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«Beaucoup»  Lisons ensemble « beaucoup »</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643244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B8845-EE66-9351-F91E-5291FB1DE24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AAFFDD1-A190-E13A-2417-90D16811BC70}"/>
              </a:ext>
            </a:extLst>
          </p:cNvPr>
          <p:cNvSpPr/>
          <p:nvPr/>
        </p:nvSpPr>
        <p:spPr>
          <a:xfrm>
            <a:off x="0" y="983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9584763-3737-2465-8D19-643261FA7BB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0AC84A-BD4B-61B5-B255-D7345F51BBD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279DA8DE-045E-A6C8-51F0-75D98C430CE5}"/>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le mot beaucoup.</a:t>
            </a:r>
          </a:p>
        </p:txBody>
      </p:sp>
      <p:sp>
        <p:nvSpPr>
          <p:cNvPr id="22" name="Freeform 8">
            <a:extLst>
              <a:ext uri="{FF2B5EF4-FFF2-40B4-BE49-F238E27FC236}">
                <a16:creationId xmlns:a16="http://schemas.microsoft.com/office/drawing/2014/main" id="{32EAA223-E427-7570-616E-B0D91B2E7E76}"/>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AD329703-3054-CE77-4302-B625093F2325}"/>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48D638CB-688D-B5A8-83EA-6CF5B38FA09E}"/>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6337613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9C230-04FA-0271-A8D4-FC809B284E0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BD0392B-B549-2ECF-E5CB-EDB40F1A1DC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3259537-0F4A-2A0D-9FE6-36ED707AFA01}"/>
              </a:ext>
            </a:extLst>
          </p:cNvPr>
          <p:cNvSpPr/>
          <p:nvPr/>
        </p:nvSpPr>
        <p:spPr>
          <a:xfrm>
            <a:off x="190502" y="37845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E125BDD-3080-BCE2-7E2D-370EDA52691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29B26C2-B3C0-C20A-959E-DB3E24BC07B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60A09B71-7671-A67A-BE57-0C8A50C658A2}"/>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66C118-4A78-FA67-C844-0DB93DDF7CA2}"/>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Corrigez.</a:t>
            </a:r>
          </a:p>
        </p:txBody>
      </p:sp>
      <p:pic>
        <p:nvPicPr>
          <p:cNvPr id="8" name="Image 7">
            <a:extLst>
              <a:ext uri="{FF2B5EF4-FFF2-40B4-BE49-F238E27FC236}">
                <a16:creationId xmlns:a16="http://schemas.microsoft.com/office/drawing/2014/main" id="{EB84EDAE-028C-1061-8FCF-BC2002D8F73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041013" y="1155718"/>
            <a:ext cx="5618316" cy="3796957"/>
          </a:xfrm>
          <a:prstGeom prst="rect">
            <a:avLst/>
          </a:prstGeom>
        </p:spPr>
      </p:pic>
      <p:sp>
        <p:nvSpPr>
          <p:cNvPr id="9" name="ZoneTexte 8">
            <a:extLst>
              <a:ext uri="{FF2B5EF4-FFF2-40B4-BE49-F238E27FC236}">
                <a16:creationId xmlns:a16="http://schemas.microsoft.com/office/drawing/2014/main" id="{DE4901AD-D993-4D6B-7B1D-7161D27D08D4}"/>
              </a:ext>
            </a:extLst>
          </p:cNvPr>
          <p:cNvSpPr txBox="1"/>
          <p:nvPr/>
        </p:nvSpPr>
        <p:spPr>
          <a:xfrm>
            <a:off x="3130468" y="2556387"/>
            <a:ext cx="3516137"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Beaucoup</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133883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369905" y="369132"/>
            <a:ext cx="8404185" cy="6091085"/>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627111" y="14967"/>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1492398" y="553698"/>
            <a:ext cx="7024491"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a:t>
            </a:r>
            <a:r>
              <a:rPr lang="fr-FR" sz="1600" b="1" dirty="0">
                <a:solidFill>
                  <a:srgbClr val="1F497D"/>
                </a:solidFill>
                <a:latin typeface="Dosis" pitchFamily="2" charset="0"/>
              </a:rPr>
              <a:t>(</a:t>
            </a:r>
            <a:r>
              <a:rPr lang="fr-FR" sz="2400" b="1" dirty="0">
                <a:solidFill>
                  <a:srgbClr val="1F497D"/>
                </a:solidFill>
                <a:latin typeface="Dosis" pitchFamily="2" charset="0"/>
              </a:rPr>
              <a:t>e</a:t>
            </a:r>
            <a:r>
              <a:rPr lang="fr-FR" sz="1600" b="1" dirty="0">
                <a:solidFill>
                  <a:srgbClr val="1F497D"/>
                </a:solidFill>
                <a:latin typeface="Dosis" pitchFamily="2" charset="0"/>
              </a:rPr>
              <a:t>)</a:t>
            </a:r>
            <a:r>
              <a:rPr lang="fr-FR" sz="24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369903" y="1757416"/>
            <a:ext cx="8164492" cy="244811"/>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endParaRPr lang="fr-FR" sz="1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243709" y="4988888"/>
            <a:ext cx="8164491" cy="244811"/>
          </a:xfrm>
          <a:prstGeom prst="rect">
            <a:avLst/>
          </a:prstGeom>
        </p:spPr>
        <p:txBody>
          <a:bodyPr wrap="square" lIns="0" tIns="0" rIns="0" bIns="0" rtlCol="0" anchor="t">
            <a:spAutoFit/>
          </a:bodyPr>
          <a:lstStyle/>
          <a:p>
            <a:pPr marL="530252" indent="-530252" algn="just">
              <a:lnSpc>
                <a:spcPts val="2017"/>
              </a:lnSpc>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460851" y="5569772"/>
            <a:ext cx="8164490" cy="246221"/>
          </a:xfrm>
          <a:prstGeom prst="rect">
            <a:avLst/>
          </a:prstGeom>
        </p:spPr>
        <p:txBody>
          <a:bodyPr wrap="square" lIns="0" tIns="0" rIns="0" bIns="0" rtlCol="0" anchor="t">
            <a:spAutoFit/>
          </a:bodyPr>
          <a:lstStyle/>
          <a:p>
            <a:pPr marL="633445" indent="-633445" algn="just">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6601365" y="77770"/>
            <a:ext cx="1933030" cy="338554"/>
          </a:xfrm>
          <a:prstGeom prst="rect">
            <a:avLst/>
          </a:prstGeom>
          <a:noFill/>
        </p:spPr>
        <p:txBody>
          <a:bodyPr wrap="none" rtlCol="0">
            <a:spAutoFit/>
          </a:bodyPr>
          <a:lstStyle/>
          <a:p>
            <a:r>
              <a:rPr lang="fr-FR" sz="1600" i="1" dirty="0">
                <a:solidFill>
                  <a:schemeClr val="bg1">
                    <a:lumMod val="50000"/>
                  </a:schemeClr>
                </a:solidFill>
              </a:rPr>
              <a:t>Pour l’enseignant(e)  </a:t>
            </a:r>
          </a:p>
        </p:txBody>
      </p:sp>
      <p:sp>
        <p:nvSpPr>
          <p:cNvPr id="8" name="TextBox 10">
            <a:extLst>
              <a:ext uri="{FF2B5EF4-FFF2-40B4-BE49-F238E27FC236}">
                <a16:creationId xmlns:a16="http://schemas.microsoft.com/office/drawing/2014/main" id="{0DD32D9E-B744-6D14-0EF4-CC6600B2AB38}"/>
              </a:ext>
            </a:extLst>
          </p:cNvPr>
          <p:cNvSpPr txBox="1"/>
          <p:nvPr>
            <p:custDataLst>
              <p:tags r:id="rId8"/>
            </p:custDataLst>
          </p:nvPr>
        </p:nvSpPr>
        <p:spPr>
          <a:xfrm>
            <a:off x="369903" y="1097337"/>
            <a:ext cx="8164492" cy="5868914"/>
          </a:xfrm>
          <a:prstGeom prst="rect">
            <a:avLst/>
          </a:prstGeom>
        </p:spPr>
        <p:txBody>
          <a:bodyPr wrap="square" lIns="0" tIns="0" rIns="0" bIns="0" rtlCol="0" anchor="t">
            <a:spAutoFit/>
          </a:bodyPr>
          <a:lstStyle/>
          <a:p>
            <a:pPr marL="530252" indent="-530252" algn="just">
              <a:defRPr/>
            </a:pPr>
            <a:r>
              <a:rPr lang="fr-FR" dirty="0">
                <a:solidFill>
                  <a:prstClr val="black">
                    <a:lumMod val="85000"/>
                    <a:lumOff val="15000"/>
                  </a:prstClr>
                </a:solidFill>
                <a:latin typeface="Dosis" pitchFamily="2" charset="0"/>
              </a:rPr>
              <a:t>.   </a:t>
            </a:r>
            <a:r>
              <a:rPr lang="en-US" b="1" dirty="0">
                <a:solidFill>
                  <a:srgbClr val="106585"/>
                </a:solidFill>
                <a:latin typeface="Carelia"/>
              </a:rPr>
              <a:t>1. Se </a:t>
            </a:r>
            <a:r>
              <a:rPr lang="en-US" b="1" dirty="0" err="1">
                <a:solidFill>
                  <a:srgbClr val="106585"/>
                </a:solidFill>
                <a:latin typeface="Carelia"/>
              </a:rPr>
              <a:t>préparer</a:t>
            </a:r>
            <a:r>
              <a:rPr lang="en-US" b="1" dirty="0">
                <a:solidFill>
                  <a:srgbClr val="106585"/>
                </a:solidFill>
                <a:latin typeface="Carelia"/>
              </a:rPr>
              <a:t> </a:t>
            </a:r>
            <a:r>
              <a:rPr lang="en-US" dirty="0">
                <a:solidFill>
                  <a:srgbClr val="106585"/>
                </a:solidFill>
                <a:latin typeface="Carelia"/>
              </a:rPr>
              <a:t>: </a:t>
            </a:r>
            <a:r>
              <a:rPr lang="en-US" dirty="0">
                <a:solidFill>
                  <a:prstClr val="black">
                    <a:lumMod val="85000"/>
                    <a:lumOff val="15000"/>
                  </a:prstClr>
                </a:solidFill>
                <a:latin typeface="Dosis" pitchFamily="2" charset="0"/>
              </a:rPr>
              <a:t>lire attentivement </a:t>
            </a:r>
            <a:r>
              <a:rPr lang="fr-FR"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dirty="0">
                <a:solidFill>
                  <a:prstClr val="black">
                    <a:lumMod val="85000"/>
                    <a:lumOff val="15000"/>
                  </a:prstClr>
                </a:solidFill>
                <a:latin typeface="Dosis" pitchFamily="2" charset="0"/>
              </a:rPr>
              <a:t>     </a:t>
            </a:r>
            <a:r>
              <a:rPr lang="fr-FR" b="1" dirty="0">
                <a:solidFill>
                  <a:srgbClr val="106585"/>
                </a:solidFill>
                <a:latin typeface="Carelia"/>
              </a:rPr>
              <a:t>2. Couvrir le contenu de la leçon avec une vérification permanente de la compréhension</a:t>
            </a:r>
            <a:r>
              <a:rPr lang="fr-FR" dirty="0">
                <a:solidFill>
                  <a:prstClr val="black">
                    <a:lumMod val="85000"/>
                    <a:lumOff val="15000"/>
                  </a:prstClr>
                </a:solidFill>
                <a:latin typeface="Dosis" pitchFamily="2" charset="0"/>
              </a:rPr>
              <a:t> </a:t>
            </a:r>
            <a:r>
              <a:rPr lang="fr-FR" b="1" dirty="0">
                <a:solidFill>
                  <a:srgbClr val="106585"/>
                </a:solidFill>
                <a:latin typeface="Carelia"/>
              </a:rPr>
              <a:t>: </a:t>
            </a:r>
            <a:r>
              <a:rPr lang="fr-FR" dirty="0">
                <a:solidFill>
                  <a:prstClr val="black">
                    <a:lumMod val="85000"/>
                    <a:lumOff val="15000"/>
                  </a:prstClr>
                </a:solidFill>
                <a:latin typeface="Dosis" pitchFamily="2" charset="0"/>
              </a:rPr>
              <a:t>ne pas sauter de diapositives et vérifier la </a:t>
            </a:r>
            <a:r>
              <a:rPr lang="fr-FR" dirty="0" err="1">
                <a:solidFill>
                  <a:prstClr val="black">
                    <a:lumMod val="85000"/>
                    <a:lumOff val="15000"/>
                  </a:prstClr>
                </a:solidFill>
                <a:latin typeface="Dosis" pitchFamily="2" charset="0"/>
              </a:rPr>
              <a:t>comprehension</a:t>
            </a:r>
            <a:r>
              <a:rPr lang="en-US" dirty="0">
                <a:solidFill>
                  <a:prstClr val="black">
                    <a:lumMod val="85000"/>
                    <a:lumOff val="15000"/>
                  </a:prstClr>
                </a:solidFill>
                <a:latin typeface="Dosis" pitchFamily="2" charset="0"/>
              </a:rPr>
              <a:t> </a:t>
            </a:r>
            <a:r>
              <a:rPr lang="en-US" dirty="0" err="1">
                <a:solidFill>
                  <a:prstClr val="black">
                    <a:lumMod val="85000"/>
                    <a:lumOff val="15000"/>
                  </a:prstClr>
                </a:solidFill>
                <a:latin typeface="Dosis" pitchFamily="2" charset="0"/>
              </a:rPr>
              <a:t>en</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maintenant un rythme soutenu sans temps mort;</a:t>
            </a:r>
            <a:r>
              <a:rPr lang="fr-FR" b="1" dirty="0">
                <a:solidFill>
                  <a:srgbClr val="106585"/>
                </a:solidFill>
                <a:latin typeface="Carelia"/>
              </a:rPr>
              <a:t> </a:t>
            </a:r>
          </a:p>
          <a:p>
            <a:pPr marL="530252" indent="-530252" algn="just">
              <a:defRPr/>
            </a:pPr>
            <a:endParaRPr lang="fr-FR" b="1" dirty="0">
              <a:solidFill>
                <a:srgbClr val="106585"/>
              </a:solidFill>
              <a:latin typeface="Carelia"/>
            </a:endParaRPr>
          </a:p>
          <a:p>
            <a:pPr marL="530252" indent="-530252" algn="just">
              <a:defRPr/>
            </a:pPr>
            <a:r>
              <a:rPr lang="fr-FR" b="1" dirty="0">
                <a:solidFill>
                  <a:srgbClr val="106585"/>
                </a:solidFill>
                <a:latin typeface="Carelia"/>
              </a:rPr>
              <a:t>    3.Rester fidèle au scénario pédagogique : </a:t>
            </a:r>
            <a:r>
              <a:rPr lang="fr-FR"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4.Expliquer les consignes: </a:t>
            </a:r>
            <a:r>
              <a:rPr lang="fr-FR"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en-US" b="1" dirty="0">
                <a:solidFill>
                  <a:srgbClr val="106585"/>
                </a:solidFill>
                <a:latin typeface="Carelia"/>
              </a:rPr>
              <a:t>    5.Donner un feed-back riche et </a:t>
            </a:r>
            <a:r>
              <a:rPr lang="en-US" b="1" dirty="0" err="1">
                <a:solidFill>
                  <a:srgbClr val="106585"/>
                </a:solidFill>
                <a:latin typeface="Carelia"/>
              </a:rPr>
              <a:t>systématique</a:t>
            </a:r>
            <a:r>
              <a:rPr lang="en-US" b="1" dirty="0">
                <a:solidFill>
                  <a:srgbClr val="106585"/>
                </a:solidFill>
                <a:latin typeface="Carelia"/>
              </a:rPr>
              <a:t> :</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6.Adopter une posture dynamique : </a:t>
            </a:r>
            <a:r>
              <a:rPr lang="fr-FR" dirty="0">
                <a:solidFill>
                  <a:prstClr val="black">
                    <a:lumMod val="85000"/>
                    <a:lumOff val="15000"/>
                  </a:prstClr>
                </a:solidFill>
                <a:latin typeface="Dosis" pitchFamily="2" charset="0"/>
              </a:rPr>
              <a:t>circuler dans la classe, capter l’attention par des explications, et  au besoin , illustrer par des exemples; </a:t>
            </a:r>
            <a:endParaRPr lang="en-US" sz="1400" dirty="0">
              <a:solidFill>
                <a:prstClr val="black">
                  <a:lumMod val="85000"/>
                  <a:lumOff val="15000"/>
                </a:prstClr>
              </a:solidFill>
              <a:latin typeface="Dosis" pitchFamily="2" charset="0"/>
            </a:endParaRPr>
          </a:p>
          <a:p>
            <a:pPr algn="just">
              <a:lnSpc>
                <a:spcPct val="150000"/>
              </a:lnSpc>
              <a:defRPr/>
            </a:pPr>
            <a:endParaRPr lang="en-US" sz="1400" dirty="0">
              <a:solidFill>
                <a:prstClr val="black">
                  <a:lumMod val="85000"/>
                  <a:lumOff val="15000"/>
                </a:prstClr>
              </a:solidFill>
              <a:latin typeface="Dosis" pitchFamily="2" charset="0"/>
            </a:endParaRPr>
          </a:p>
          <a:p>
            <a:pPr algn="just">
              <a:lnSpc>
                <a:spcPct val="150000"/>
              </a:lnSpc>
              <a:defRPr/>
            </a:pPr>
            <a:endParaRPr lang="fr-FR" sz="1400"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FBC31-1B27-427C-39E2-C9F308D5A8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85836D-BE25-5D64-A258-FFB5DA9D1A2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675FA48-D63E-8A4B-B42A-F89CA7026486}"/>
              </a:ext>
            </a:extLst>
          </p:cNvPr>
          <p:cNvSpPr txBox="1"/>
          <p:nvPr/>
        </p:nvSpPr>
        <p:spPr>
          <a:xfrm>
            <a:off x="595946" y="648812"/>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Vocabulaire</a:t>
            </a:r>
            <a:endParaRPr lang="en-US" sz="3200" b="1" dirty="0">
              <a:solidFill>
                <a:srgbClr val="215968"/>
              </a:solidFill>
              <a:latin typeface="Carelia" panose="020B0604020202020204" charset="0"/>
            </a:endParaRPr>
          </a:p>
        </p:txBody>
      </p:sp>
      <p:sp>
        <p:nvSpPr>
          <p:cNvPr id="8" name="TextBox 8">
            <a:extLst>
              <a:ext uri="{FF2B5EF4-FFF2-40B4-BE49-F238E27FC236}">
                <a16:creationId xmlns:a16="http://schemas.microsoft.com/office/drawing/2014/main" id="{B82F4D2D-3D56-0B6C-2645-D286F698A7B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F55CA58-EF13-9FED-BBF3-5BA54B28E40F}"/>
              </a:ext>
            </a:extLst>
          </p:cNvPr>
          <p:cNvSpPr/>
          <p:nvPr/>
        </p:nvSpPr>
        <p:spPr>
          <a:xfrm>
            <a:off x="370566" y="1983948"/>
            <a:ext cx="7711551" cy="2048632"/>
          </a:xfrm>
          <a:prstGeom prst="cloud">
            <a:avLst/>
          </a:prstGeom>
          <a:ln>
            <a:solidFill>
              <a:srgbClr val="215968"/>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8E37C397-60C4-3F5E-9C5D-05F26AB37E9E}"/>
              </a:ext>
            </a:extLst>
          </p:cNvPr>
          <p:cNvSpPr txBox="1"/>
          <p:nvPr/>
        </p:nvSpPr>
        <p:spPr>
          <a:xfrm>
            <a:off x="43380" y="2348786"/>
            <a:ext cx="7556956" cy="1093889"/>
          </a:xfrm>
          <a:prstGeom prst="rect">
            <a:avLst/>
          </a:prstGeom>
        </p:spPr>
        <p:txBody>
          <a:bodyPr wrap="square" lIns="0" tIns="0" rIns="0" bIns="0" rtlCol="0" anchor="t">
            <a:spAutoFit/>
          </a:bodyPr>
          <a:lstStyle/>
          <a:p>
            <a:pPr marL="914446" lvl="3" algn="ctr" defTabSz="457246">
              <a:lnSpc>
                <a:spcPts val="4608"/>
              </a:lnSpc>
            </a:pPr>
            <a:r>
              <a:rPr lang="fr-FR" sz="2133" b="1" dirty="0">
                <a:solidFill>
                  <a:srgbClr val="106585"/>
                </a:solidFill>
                <a:latin typeface="Dosis" pitchFamily="2" charset="0"/>
                <a:ea typeface="Calibri" panose="020F0502020204030204" pitchFamily="34" charset="0"/>
                <a:cs typeface="Calibri" panose="020F0502020204030204" pitchFamily="34" charset="0"/>
              </a:rPr>
              <a:t>Montagne – tomber – avion – pigeon – pompier – camion – citron - mouton</a:t>
            </a:r>
          </a:p>
        </p:txBody>
      </p:sp>
      <p:pic>
        <p:nvPicPr>
          <p:cNvPr id="3" name="Image 2" descr="Une image contenant Dessin d’enfant, clipart, dessin, illustration&#10;&#10;Le contenu généré par l’IA peut être incorrect.">
            <a:extLst>
              <a:ext uri="{FF2B5EF4-FFF2-40B4-BE49-F238E27FC236}">
                <a16:creationId xmlns:a16="http://schemas.microsoft.com/office/drawing/2014/main" id="{19B3FC60-A080-8F37-EE32-75B31B0D790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37090" y="4310090"/>
            <a:ext cx="2029261" cy="1707056"/>
          </a:xfrm>
          <a:prstGeom prst="rect">
            <a:avLst/>
          </a:prstGeom>
        </p:spPr>
      </p:pic>
    </p:spTree>
    <p:extLst>
      <p:ext uri="{BB962C8B-B14F-4D97-AF65-F5344CB8AC3E}">
        <p14:creationId xmlns:p14="http://schemas.microsoft.com/office/powerpoint/2010/main" val="6586569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9036BD8-5074-4841-8175-0BFD4C2A2969}"/>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42935A8-A97A-6B3B-F2F8-B65098115E8F}"/>
              </a:ext>
            </a:extLst>
          </p:cNvPr>
          <p:cNvSpPr/>
          <p:nvPr/>
        </p:nvSpPr>
        <p:spPr>
          <a:xfrm>
            <a:off x="166523" y="3313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1EB34DBD-CB2E-4664-CA99-7906D8BFC2B6}"/>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Aujourd’hui, nous </a:t>
            </a:r>
            <a:r>
              <a:rPr lang="fr-FR" sz="1500" b="1" dirty="0">
                <a:solidFill>
                  <a:prstClr val="white">
                    <a:lumMod val="65000"/>
                  </a:prstClr>
                </a:solidFill>
                <a:latin typeface="Dosis" pitchFamily="2" charset="0"/>
              </a:rPr>
              <a:t>allons apprendre de nouveaux mots en français.</a:t>
            </a:r>
          </a:p>
        </p:txBody>
      </p:sp>
      <p:sp>
        <p:nvSpPr>
          <p:cNvPr id="22" name="Freeform 8">
            <a:extLst>
              <a:ext uri="{FF2B5EF4-FFF2-40B4-BE49-F238E27FC236}">
                <a16:creationId xmlns:a16="http://schemas.microsoft.com/office/drawing/2014/main" id="{D95C7CB2-66CB-D746-D8E1-2EEC11AF6632}"/>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8F7B275E-7C39-7FC0-53EE-6F7F66675BFE}"/>
              </a:ext>
            </a:extLst>
          </p:cNvPr>
          <p:cNvSpPr/>
          <p:nvPr/>
        </p:nvSpPr>
        <p:spPr>
          <a:xfrm>
            <a:off x="2378629" y="2133910"/>
            <a:ext cx="6352417" cy="3978585"/>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7F98F2AD-4714-73F4-16B5-1BFFC86DC855}"/>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65324" y="2320226"/>
            <a:ext cx="2482676" cy="3792269"/>
          </a:xfrm>
          <a:prstGeom prst="rect">
            <a:avLst/>
          </a:prstGeom>
        </p:spPr>
      </p:pic>
      <p:graphicFrame>
        <p:nvGraphicFramePr>
          <p:cNvPr id="2" name="Tableau 1">
            <a:extLst>
              <a:ext uri="{FF2B5EF4-FFF2-40B4-BE49-F238E27FC236}">
                <a16:creationId xmlns:a16="http://schemas.microsoft.com/office/drawing/2014/main" id="{0D5AA3DD-11E7-E4B4-6018-B47121683392}"/>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6608ECE9-9EFD-964B-C258-F8B3801D2D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82546" y="2513330"/>
            <a:ext cx="1357518" cy="1280561"/>
          </a:xfrm>
          <a:prstGeom prst="rect">
            <a:avLst/>
          </a:prstGeom>
        </p:spPr>
      </p:pic>
      <p:pic>
        <p:nvPicPr>
          <p:cNvPr id="9" name="Image 8">
            <a:extLst>
              <a:ext uri="{FF2B5EF4-FFF2-40B4-BE49-F238E27FC236}">
                <a16:creationId xmlns:a16="http://schemas.microsoft.com/office/drawing/2014/main" id="{48DB08F8-E018-0270-8431-2A90A760C62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33070" y="2457293"/>
            <a:ext cx="1452324" cy="1280562"/>
          </a:xfrm>
          <a:prstGeom prst="rect">
            <a:avLst/>
          </a:prstGeom>
        </p:spPr>
      </p:pic>
      <p:pic>
        <p:nvPicPr>
          <p:cNvPr id="7" name="Image 6">
            <a:extLst>
              <a:ext uri="{FF2B5EF4-FFF2-40B4-BE49-F238E27FC236}">
                <a16:creationId xmlns:a16="http://schemas.microsoft.com/office/drawing/2014/main" id="{CB459245-E00B-F6D1-2774-AE464BE462D4}"/>
              </a:ext>
            </a:extLst>
          </p:cNvPr>
          <p:cNvPicPr>
            <a:picLocks noChangeAspect="1"/>
          </p:cNvPicPr>
          <p:nvPr/>
        </p:nvPicPr>
        <p:blipFill>
          <a:blip r:embed="rId8"/>
          <a:stretch>
            <a:fillRect/>
          </a:stretch>
        </p:blipFill>
        <p:spPr>
          <a:xfrm>
            <a:off x="3982774" y="4344670"/>
            <a:ext cx="1716938" cy="1143711"/>
          </a:xfrm>
          <a:prstGeom prst="rect">
            <a:avLst/>
          </a:prstGeom>
        </p:spPr>
      </p:pic>
      <p:pic>
        <p:nvPicPr>
          <p:cNvPr id="16" name="Image 15">
            <a:extLst>
              <a:ext uri="{FF2B5EF4-FFF2-40B4-BE49-F238E27FC236}">
                <a16:creationId xmlns:a16="http://schemas.microsoft.com/office/drawing/2014/main" id="{3D3DD85F-3F5A-0CD1-503A-538F35656A5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134546" y="4198897"/>
            <a:ext cx="1319155" cy="1217258"/>
          </a:xfrm>
          <a:prstGeom prst="rect">
            <a:avLst/>
          </a:prstGeom>
        </p:spPr>
      </p:pic>
      <p:pic>
        <p:nvPicPr>
          <p:cNvPr id="24" name="Image 23">
            <a:extLst>
              <a:ext uri="{FF2B5EF4-FFF2-40B4-BE49-F238E27FC236}">
                <a16:creationId xmlns:a16="http://schemas.microsoft.com/office/drawing/2014/main" id="{EAA82744-EB58-C30A-1321-E8D2F60D393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554837" y="2522591"/>
            <a:ext cx="1815839" cy="895885"/>
          </a:xfrm>
          <a:prstGeom prst="rect">
            <a:avLst/>
          </a:prstGeom>
        </p:spPr>
      </p:pic>
      <p:pic>
        <p:nvPicPr>
          <p:cNvPr id="27" name="Image 26">
            <a:extLst>
              <a:ext uri="{FF2B5EF4-FFF2-40B4-BE49-F238E27FC236}">
                <a16:creationId xmlns:a16="http://schemas.microsoft.com/office/drawing/2014/main" id="{C75A3983-92F5-B7A3-C96A-D1DE7291D3A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425489" y="2504802"/>
            <a:ext cx="1153187" cy="1142398"/>
          </a:xfrm>
          <a:prstGeom prst="rect">
            <a:avLst/>
          </a:prstGeom>
        </p:spPr>
      </p:pic>
      <p:pic>
        <p:nvPicPr>
          <p:cNvPr id="29" name="Image 28">
            <a:extLst>
              <a:ext uri="{FF2B5EF4-FFF2-40B4-BE49-F238E27FC236}">
                <a16:creationId xmlns:a16="http://schemas.microsoft.com/office/drawing/2014/main" id="{144E26B8-C1F5-185D-0265-F008734C073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748981" y="4250965"/>
            <a:ext cx="1254340" cy="1113123"/>
          </a:xfrm>
          <a:prstGeom prst="rect">
            <a:avLst/>
          </a:prstGeom>
        </p:spPr>
      </p:pic>
      <p:pic>
        <p:nvPicPr>
          <p:cNvPr id="30" name="Image 29">
            <a:extLst>
              <a:ext uri="{FF2B5EF4-FFF2-40B4-BE49-F238E27FC236}">
                <a16:creationId xmlns:a16="http://schemas.microsoft.com/office/drawing/2014/main" id="{6881C78E-6B93-FA27-EEC1-E567C6FF35AD}"/>
              </a:ext>
            </a:extLst>
          </p:cNvPr>
          <p:cNvPicPr>
            <a:picLocks noChangeAspect="1"/>
          </p:cNvPicPr>
          <p:nvPr/>
        </p:nvPicPr>
        <p:blipFill>
          <a:blip r:embed="rId13"/>
          <a:stretch>
            <a:fillRect/>
          </a:stretch>
        </p:blipFill>
        <p:spPr>
          <a:xfrm>
            <a:off x="2496369" y="4173188"/>
            <a:ext cx="1486405" cy="1473399"/>
          </a:xfrm>
          <a:prstGeom prst="rect">
            <a:avLst/>
          </a:prstGeom>
        </p:spPr>
      </p:pic>
    </p:spTree>
    <p:extLst>
      <p:ext uri="{BB962C8B-B14F-4D97-AF65-F5344CB8AC3E}">
        <p14:creationId xmlns:p14="http://schemas.microsoft.com/office/powerpoint/2010/main" val="24906374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28428-08B7-D30F-F615-BEA5CABC74A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D2C6C36-2612-9941-2321-DF2E48CC7AF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2DF6D6B-E5DB-5AC9-BF54-22E87C63448B}"/>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FF2F45-0313-D46F-2911-BB4D641BDCA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C546565-7136-DCA1-4840-25B06AAB826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A24D7A5-521A-E1BE-6B41-FB73A856B515}"/>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A569832-B0FF-B9C8-2E94-E8AEFC398087}"/>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a:t>
            </a:r>
            <a:r>
              <a:rPr lang="en-US" sz="1500" b="1" dirty="0">
                <a:solidFill>
                  <a:prstClr val="white">
                    <a:lumMod val="65000"/>
                  </a:prstClr>
                </a:solidFill>
                <a:latin typeface="Dosis" pitchFamily="2" charset="0"/>
              </a:rPr>
              <a:t>Une </a:t>
            </a:r>
            <a:r>
              <a:rPr lang="en-US" sz="1500" b="1" dirty="0" err="1">
                <a:solidFill>
                  <a:prstClr val="white">
                    <a:lumMod val="65000"/>
                  </a:prstClr>
                </a:solidFill>
                <a:latin typeface="Dosis" pitchFamily="2" charset="0"/>
              </a:rPr>
              <a:t>montagne</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 Comment vous dites </a:t>
            </a:r>
            <a:r>
              <a:rPr lang="en-US" sz="1500" b="1" dirty="0">
                <a:solidFill>
                  <a:prstClr val="white">
                    <a:lumMod val="65000"/>
                  </a:prstClr>
                </a:solidFill>
                <a:latin typeface="Dosis" pitchFamily="2" charset="0"/>
              </a:rPr>
              <a:t>“</a:t>
            </a:r>
            <a:r>
              <a:rPr lang="en-US" sz="1500" b="1" dirty="0" err="1">
                <a:solidFill>
                  <a:prstClr val="white">
                    <a:lumMod val="65000"/>
                  </a:prstClr>
                </a:solidFill>
                <a:latin typeface="Dosis" pitchFamily="2" charset="0"/>
              </a:rPr>
              <a:t>montagne</a:t>
            </a:r>
            <a:r>
              <a:rPr lang="en-US" sz="1500" b="1" dirty="0">
                <a:solidFill>
                  <a:prstClr val="white">
                    <a:lumMod val="65000"/>
                  </a:prstClr>
                </a:solidFill>
                <a:latin typeface="Dosis" pitchFamily="2" charset="0"/>
              </a:rPr>
              <a:t>”</a:t>
            </a:r>
            <a:r>
              <a:rPr lang="fr-FR" sz="1500" b="1" dirty="0">
                <a:solidFill>
                  <a:prstClr val="white">
                    <a:lumMod val="65000"/>
                  </a:prstClr>
                </a:solidFill>
                <a:latin typeface="Dosis" pitchFamily="2" charset="0"/>
              </a:rPr>
              <a:t> dans votre langue?</a:t>
            </a:r>
          </a:p>
        </p:txBody>
      </p:sp>
      <p:pic>
        <p:nvPicPr>
          <p:cNvPr id="7" name="Image 6">
            <a:extLst>
              <a:ext uri="{FF2B5EF4-FFF2-40B4-BE49-F238E27FC236}">
                <a16:creationId xmlns:a16="http://schemas.microsoft.com/office/drawing/2014/main" id="{C8641FA2-4E03-7D4F-7DD5-6AE013608E2A}"/>
              </a:ext>
            </a:extLst>
          </p:cNvPr>
          <p:cNvPicPr>
            <a:picLocks noChangeAspect="1"/>
          </p:cNvPicPr>
          <p:nvPr/>
        </p:nvPicPr>
        <p:blipFill>
          <a:blip r:embed="rId5"/>
          <a:stretch>
            <a:fillRect/>
          </a:stretch>
        </p:blipFill>
        <p:spPr>
          <a:xfrm>
            <a:off x="2781505" y="1842191"/>
            <a:ext cx="3393383" cy="2994161"/>
          </a:xfrm>
          <a:prstGeom prst="rect">
            <a:avLst/>
          </a:prstGeom>
        </p:spPr>
      </p:pic>
    </p:spTree>
    <p:extLst>
      <p:ext uri="{BB962C8B-B14F-4D97-AF65-F5344CB8AC3E}">
        <p14:creationId xmlns:p14="http://schemas.microsoft.com/office/powerpoint/2010/main" val="16918238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D147D-F283-CC22-AB83-D947EE105D6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33E87D9-EA7F-47C5-39BC-C38AA83AADF8}"/>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2FBBF1B-5F2D-4383-32B0-EA6AE357FD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8B22C93-AB5B-EF74-49F7-DC7334995EF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584AF5A-3CB0-990E-FB1B-6D0C09E613D7}"/>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AD5394AC-F02B-D1C3-FF95-C5916A0F2EBA}"/>
              </a:ext>
            </a:extLst>
          </p:cNvPr>
          <p:cNvSpPr txBox="1"/>
          <p:nvPr/>
        </p:nvSpPr>
        <p:spPr>
          <a:xfrm>
            <a:off x="3834582" y="2546709"/>
            <a:ext cx="4758813"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Une m</a:t>
            </a:r>
            <a:r>
              <a:rPr lang="fr-FR" sz="5867" b="1" dirty="0">
                <a:solidFill>
                  <a:srgbClr val="FFC000"/>
                </a:solidFill>
                <a:latin typeface="Dosis" pitchFamily="2" charset="0"/>
              </a:rPr>
              <a:t>on</a:t>
            </a:r>
            <a:r>
              <a:rPr lang="fr-FR" sz="5867" b="1" dirty="0">
                <a:solidFill>
                  <a:srgbClr val="4BACC6">
                    <a:lumMod val="75000"/>
                  </a:srgbClr>
                </a:solidFill>
                <a:latin typeface="Dosis" pitchFamily="2" charset="0"/>
              </a:rPr>
              <a:t>tagne</a:t>
            </a:r>
            <a:endParaRPr lang="fr-FR" sz="5867" b="1"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558462F-B495-8458-990E-A11B64EF3C6B}"/>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3F13C2C-2CBA-8B41-49E3-D5C81D40C6EE}"/>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Une </a:t>
            </a:r>
            <a:r>
              <a:rPr lang="en-US" sz="1500" b="1" dirty="0" err="1">
                <a:solidFill>
                  <a:prstClr val="white">
                    <a:lumMod val="65000"/>
                  </a:prstClr>
                </a:solidFill>
                <a:latin typeface="Dosis" pitchFamily="2" charset="0"/>
              </a:rPr>
              <a:t>montagne</a:t>
            </a:r>
            <a:r>
              <a:rPr lang="en-US" sz="1500" b="1" dirty="0">
                <a:solidFill>
                  <a:prstClr val="white">
                    <a:lumMod val="65000"/>
                  </a:prstClr>
                </a:solidFill>
                <a:latin typeface="Dosis" pitchFamily="2" charset="0"/>
              </a:rPr>
              <a:t>. La </a:t>
            </a:r>
            <a:r>
              <a:rPr lang="en-US" sz="1500" b="1" dirty="0" err="1">
                <a:solidFill>
                  <a:prstClr val="white">
                    <a:lumMod val="65000"/>
                  </a:prstClr>
                </a:solidFill>
                <a:latin typeface="Dosis" pitchFamily="2" charset="0"/>
              </a:rPr>
              <a:t>montagne</a:t>
            </a:r>
            <a:r>
              <a:rPr lang="en-US" sz="1500" b="1" dirty="0">
                <a:solidFill>
                  <a:prstClr val="white">
                    <a:lumMod val="65000"/>
                  </a:prstClr>
                </a:solidFill>
                <a:latin typeface="Dosis" pitchFamily="2" charset="0"/>
              </a:rPr>
              <a:t> .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“Une </a:t>
            </a:r>
            <a:r>
              <a:rPr lang="en-US" sz="1500" b="1" dirty="0" err="1">
                <a:solidFill>
                  <a:prstClr val="white">
                    <a:lumMod val="65000"/>
                  </a:prstClr>
                </a:solidFill>
                <a:latin typeface="Dosis" pitchFamily="2" charset="0"/>
              </a:rPr>
              <a:t>montagne</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A7F66D45-6E80-CCBC-771D-E53B58B721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5481" y="2206822"/>
            <a:ext cx="2362397" cy="2083003"/>
          </a:xfrm>
          <a:prstGeom prst="rect">
            <a:avLst/>
          </a:prstGeom>
        </p:spPr>
      </p:pic>
    </p:spTree>
    <p:extLst>
      <p:ext uri="{BB962C8B-B14F-4D97-AF65-F5344CB8AC3E}">
        <p14:creationId xmlns:p14="http://schemas.microsoft.com/office/powerpoint/2010/main" val="39856306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52695-A870-4F0C-E05F-F554732DF95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9628610-9D0C-45D2-70DB-4542ABA58797}"/>
              </a:ext>
            </a:extLst>
          </p:cNvPr>
          <p:cNvSpPr/>
          <p:nvPr/>
        </p:nvSpPr>
        <p:spPr>
          <a:xfrm>
            <a:off x="48024"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8A1ED72-1993-AD1A-ABF9-DC33BEF6FF2E}"/>
              </a:ext>
            </a:extLst>
          </p:cNvPr>
          <p:cNvSpPr/>
          <p:nvPr/>
        </p:nvSpPr>
        <p:spPr>
          <a:xfrm>
            <a:off x="142479" y="19704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76FE095-A8EF-80CE-988F-CBFC6F1C96C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A586C56-2EA7-EDF0-4DF1-5D2E7398FC29}"/>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97E8CEDA-D9A3-5337-AB1F-5484702712D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D565BF4-0B34-62AA-F718-02E1EB31D94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Il tombe. Tomber . C’est quoi tomber  dans votre langue?</a:t>
            </a:r>
          </a:p>
        </p:txBody>
      </p:sp>
      <p:pic>
        <p:nvPicPr>
          <p:cNvPr id="7" name="Image 6">
            <a:extLst>
              <a:ext uri="{FF2B5EF4-FFF2-40B4-BE49-F238E27FC236}">
                <a16:creationId xmlns:a16="http://schemas.microsoft.com/office/drawing/2014/main" id="{6AA4D31B-21B6-EF97-B531-5C70BFFD0AD5}"/>
              </a:ext>
            </a:extLst>
          </p:cNvPr>
          <p:cNvPicPr>
            <a:picLocks noChangeAspect="1"/>
          </p:cNvPicPr>
          <p:nvPr/>
        </p:nvPicPr>
        <p:blipFill>
          <a:blip r:embed="rId5"/>
          <a:stretch>
            <a:fillRect/>
          </a:stretch>
        </p:blipFill>
        <p:spPr>
          <a:xfrm>
            <a:off x="2312895" y="2054086"/>
            <a:ext cx="3535580" cy="2842501"/>
          </a:xfrm>
          <a:prstGeom prst="rect">
            <a:avLst/>
          </a:prstGeom>
        </p:spPr>
      </p:pic>
    </p:spTree>
    <p:extLst>
      <p:ext uri="{BB962C8B-B14F-4D97-AF65-F5344CB8AC3E}">
        <p14:creationId xmlns:p14="http://schemas.microsoft.com/office/powerpoint/2010/main" val="25971175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312A0-8673-1EF2-83B6-FC04996046C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CEF4166-4EB4-6427-2028-B6575D9F3CD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5D21B10-4E15-F830-CB39-1266BB05ADBD}"/>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51465F4-8F7F-FEFB-A86F-6565E2E0F7D0}"/>
              </a:ext>
            </a:extLst>
          </p:cNvPr>
          <p:cNvSpPr/>
          <p:nvPr/>
        </p:nvSpPr>
        <p:spPr>
          <a:xfrm>
            <a:off x="181264" y="157562"/>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A867AE3-4362-8B5E-5F1E-07CF02C486AA}"/>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B32A9E17-E67D-D9E1-EEAE-0B50BF0571F6}"/>
              </a:ext>
            </a:extLst>
          </p:cNvPr>
          <p:cNvSpPr txBox="1"/>
          <p:nvPr/>
        </p:nvSpPr>
        <p:spPr>
          <a:xfrm>
            <a:off x="5022833" y="3089933"/>
            <a:ext cx="3483615"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t</a:t>
            </a:r>
            <a:r>
              <a:rPr lang="fr-FR" sz="5867" b="1" dirty="0">
                <a:solidFill>
                  <a:srgbClr val="FFC000"/>
                </a:solidFill>
                <a:latin typeface="Dosis" pitchFamily="2" charset="0"/>
              </a:rPr>
              <a:t>om</a:t>
            </a:r>
            <a:r>
              <a:rPr lang="fr-FR" sz="5400" b="1" dirty="0">
                <a:solidFill>
                  <a:srgbClr val="4BACC6">
                    <a:lumMod val="75000"/>
                  </a:srgbClr>
                </a:solidFill>
                <a:latin typeface="Dosis" pitchFamily="2" charset="0"/>
              </a:rPr>
              <a:t>ber</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63BE973B-6033-CB8B-E86D-6D68DDE64635}"/>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246DB021-28DC-5BC2-5738-090162EB755D}"/>
              </a:ext>
            </a:extLst>
          </p:cNvPr>
          <p:cNvSpPr txBox="1"/>
          <p:nvPr/>
        </p:nvSpPr>
        <p:spPr>
          <a:xfrm>
            <a:off x="952500" y="279401"/>
            <a:ext cx="743441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Tomber</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tomber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Tomber</a:t>
            </a:r>
            <a:r>
              <a:rPr lang="en-US" sz="1500" b="1" dirty="0">
                <a:solidFill>
                  <a:prstClr val="white">
                    <a:lumMod val="65000"/>
                  </a:prstClr>
                </a:solidFill>
                <a:latin typeface="Dosis" pitchFamily="2" charset="0"/>
              </a:rPr>
              <a:t>”. </a:t>
            </a:r>
          </a:p>
        </p:txBody>
      </p:sp>
      <p:pic>
        <p:nvPicPr>
          <p:cNvPr id="7" name="Image 6">
            <a:extLst>
              <a:ext uri="{FF2B5EF4-FFF2-40B4-BE49-F238E27FC236}">
                <a16:creationId xmlns:a16="http://schemas.microsoft.com/office/drawing/2014/main" id="{197B84E1-56ED-0428-C37B-2EBE2AC27C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7516" y="2240512"/>
            <a:ext cx="3612133" cy="2893698"/>
          </a:xfrm>
          <a:prstGeom prst="rect">
            <a:avLst/>
          </a:prstGeom>
        </p:spPr>
      </p:pic>
    </p:spTree>
    <p:extLst>
      <p:ext uri="{BB962C8B-B14F-4D97-AF65-F5344CB8AC3E}">
        <p14:creationId xmlns:p14="http://schemas.microsoft.com/office/powerpoint/2010/main" val="41729017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69FEA5-6BB4-83AA-E62A-A2CC7A9053B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3462B92-8DD2-9108-BB2A-87207CA9457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4AEF14-00B0-16E0-AE70-639A262B389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5BF276BE-C97C-1381-3BED-01FA5E641086}"/>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7EA960B5-E12D-422B-6285-D06A4E93395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pigeon. Pigeon . Comment vous dites </a:t>
            </a:r>
            <a:r>
              <a:rPr lang="fr-FR" sz="1500" b="1" dirty="0" err="1">
                <a:solidFill>
                  <a:prstClr val="white">
                    <a:lumMod val="65000"/>
                  </a:prstClr>
                </a:solidFill>
                <a:latin typeface="Dosis" pitchFamily="2" charset="0"/>
              </a:rPr>
              <a:t>pieon</a:t>
            </a:r>
            <a:r>
              <a:rPr lang="fr-FR" sz="1500" b="1" dirty="0">
                <a:solidFill>
                  <a:prstClr val="white">
                    <a:lumMod val="65000"/>
                  </a:prstClr>
                </a:solidFill>
                <a:latin typeface="Dosis" pitchFamily="2" charset="0"/>
              </a:rPr>
              <a:t> dans votre langue? </a:t>
            </a:r>
          </a:p>
        </p:txBody>
      </p:sp>
      <p:pic>
        <p:nvPicPr>
          <p:cNvPr id="5" name="Image 4">
            <a:extLst>
              <a:ext uri="{FF2B5EF4-FFF2-40B4-BE49-F238E27FC236}">
                <a16:creationId xmlns:a16="http://schemas.microsoft.com/office/drawing/2014/main" id="{7ED57B3A-CA8B-479E-020E-B8C54FBE400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2027" y="1970996"/>
            <a:ext cx="3526985" cy="3493989"/>
          </a:xfrm>
          <a:prstGeom prst="rect">
            <a:avLst/>
          </a:prstGeom>
        </p:spPr>
      </p:pic>
    </p:spTree>
    <p:extLst>
      <p:ext uri="{BB962C8B-B14F-4D97-AF65-F5344CB8AC3E}">
        <p14:creationId xmlns:p14="http://schemas.microsoft.com/office/powerpoint/2010/main" val="26567237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03FEA8-6BB0-703E-D335-FF0C643A5C2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CDA215-2A0F-AD92-3A84-12637E5DECF5}"/>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C151578-B1B8-2122-84D1-BDAE46CED76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31FA4633-6354-C035-0454-ECAD623221FF}"/>
              </a:ext>
            </a:extLst>
          </p:cNvPr>
          <p:cNvSpPr txBox="1"/>
          <p:nvPr/>
        </p:nvSpPr>
        <p:spPr>
          <a:xfrm>
            <a:off x="4765139" y="2801500"/>
            <a:ext cx="3700616"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 pige</a:t>
            </a:r>
            <a:r>
              <a:rPr lang="fr-FR" sz="5867" b="1" dirty="0">
                <a:solidFill>
                  <a:srgbClr val="FFC000"/>
                </a:solidFill>
                <a:latin typeface="Dosis" pitchFamily="2" charset="0"/>
              </a:rPr>
              <a:t>on</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8D7AD97-3728-0B6E-3BB0-5F6C10765686}"/>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58271FEF-29F1-DBE0-5BB5-0D1C3F6868B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pigeon, le pigeon</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pigeon</a:t>
            </a:r>
            <a:r>
              <a:rPr lang="en-US" sz="1500" b="1" dirty="0">
                <a:solidFill>
                  <a:prstClr val="white">
                    <a:lumMod val="65000"/>
                  </a:prstClr>
                </a:solidFill>
                <a:latin typeface="Dosis" pitchFamily="2" charset="0"/>
              </a:rPr>
              <a:t>”.</a:t>
            </a:r>
          </a:p>
        </p:txBody>
      </p:sp>
      <p:pic>
        <p:nvPicPr>
          <p:cNvPr id="2" name="Image 1">
            <a:extLst>
              <a:ext uri="{FF2B5EF4-FFF2-40B4-BE49-F238E27FC236}">
                <a16:creationId xmlns:a16="http://schemas.microsoft.com/office/drawing/2014/main" id="{32DC22A5-C75C-91C7-F723-4B8E191A22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81413" y="2065517"/>
            <a:ext cx="3588930" cy="3555354"/>
          </a:xfrm>
          <a:prstGeom prst="rect">
            <a:avLst/>
          </a:prstGeom>
        </p:spPr>
      </p:pic>
    </p:spTree>
    <p:extLst>
      <p:ext uri="{BB962C8B-B14F-4D97-AF65-F5344CB8AC3E}">
        <p14:creationId xmlns:p14="http://schemas.microsoft.com/office/powerpoint/2010/main" val="981163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7068F-E158-E1BA-FCFB-B63E45D565B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C2552FA-B6E2-95AE-9F60-61C8FE5B7BB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5C26A6D-5CDA-CCED-53DE-95D2CB063F17}"/>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ACACAF1-05A0-ABA6-276B-E6F7C587475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9298058-926A-7EED-F82D-F374829B539E}"/>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5942A46-9F31-4B29-4BD0-045F06E6948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33B15335-18D8-24EF-F485-EC705BEF83B8}"/>
              </a:ext>
            </a:extLst>
          </p:cNvPr>
          <p:cNvSpPr txBox="1"/>
          <p:nvPr/>
        </p:nvSpPr>
        <p:spPr>
          <a:xfrm>
            <a:off x="914111" y="338699"/>
            <a:ext cx="7662527" cy="330860"/>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avion. Comment vous dites « avion » dans votre langue?</a:t>
            </a:r>
          </a:p>
        </p:txBody>
      </p:sp>
      <p:pic>
        <p:nvPicPr>
          <p:cNvPr id="8" name="Image 7">
            <a:extLst>
              <a:ext uri="{FF2B5EF4-FFF2-40B4-BE49-F238E27FC236}">
                <a16:creationId xmlns:a16="http://schemas.microsoft.com/office/drawing/2014/main" id="{6F42952F-DB86-9C97-D98C-BAE79057A2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7811" y="1833340"/>
            <a:ext cx="6468378" cy="3191320"/>
          </a:xfrm>
          <a:prstGeom prst="rect">
            <a:avLst/>
          </a:prstGeom>
        </p:spPr>
      </p:pic>
    </p:spTree>
    <p:extLst>
      <p:ext uri="{BB962C8B-B14F-4D97-AF65-F5344CB8AC3E}">
        <p14:creationId xmlns:p14="http://schemas.microsoft.com/office/powerpoint/2010/main" val="20504930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C37FE-BFB2-0FC6-D2C8-CA9C2B0BD21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A679DCE-8930-169F-53A5-AD6AE6BEC60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380331E-6C41-C1F3-5BF1-3E61B398F5B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B115499-74D7-EB97-F774-FF6611D7385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4E51905-8FE0-6F7D-9D63-562AB01D438C}"/>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19A78498-AED2-E48B-9DFA-674DC3A4466D}"/>
              </a:ext>
            </a:extLst>
          </p:cNvPr>
          <p:cNvSpPr txBox="1"/>
          <p:nvPr/>
        </p:nvSpPr>
        <p:spPr>
          <a:xfrm>
            <a:off x="4549479" y="2828835"/>
            <a:ext cx="4778425" cy="1200329"/>
          </a:xfrm>
          <a:prstGeom prst="rect">
            <a:avLst/>
          </a:prstGeom>
          <a:noFill/>
        </p:spPr>
        <p:txBody>
          <a:bodyPr wrap="square" rtlCol="0">
            <a:spAutoFit/>
          </a:bodyPr>
          <a:lstStyle/>
          <a:p>
            <a:pPr algn="ctr" defTabSz="685869">
              <a:defRPr/>
            </a:pPr>
            <a:r>
              <a:rPr lang="fr-FR" sz="7200" b="1" dirty="0">
                <a:solidFill>
                  <a:srgbClr val="4BACC6">
                    <a:lumMod val="75000"/>
                  </a:srgbClr>
                </a:solidFill>
                <a:latin typeface="Dosis" pitchFamily="2" charset="0"/>
              </a:rPr>
              <a:t>Un av</a:t>
            </a:r>
            <a:r>
              <a:rPr lang="fr-FR" sz="7200" b="1" dirty="0">
                <a:solidFill>
                  <a:srgbClr val="FFC000"/>
                </a:solidFill>
                <a:latin typeface="Dosis" pitchFamily="2" charset="0"/>
              </a:rPr>
              <a:t>ion</a:t>
            </a:r>
            <a:endParaRPr lang="fr-FR" sz="7200" b="1" dirty="0">
              <a:solidFill>
                <a:srgbClr val="4BACC6">
                  <a:lumMod val="75000"/>
                </a:srgbClr>
              </a:solidFill>
              <a:latin typeface="Dosis" pitchFamily="2" charset="0"/>
            </a:endParaRPr>
          </a:p>
        </p:txBody>
      </p:sp>
      <p:graphicFrame>
        <p:nvGraphicFramePr>
          <p:cNvPr id="3" name="Tableau 2">
            <a:extLst>
              <a:ext uri="{FF2B5EF4-FFF2-40B4-BE49-F238E27FC236}">
                <a16:creationId xmlns:a16="http://schemas.microsoft.com/office/drawing/2014/main" id="{54FD4E37-78A2-B608-A7A8-B85B32DB6E72}"/>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9FA1B975-BD93-C5D4-525A-BC8A1FF797F2}"/>
              </a:ext>
            </a:extLst>
          </p:cNvPr>
          <p:cNvSpPr txBox="1"/>
          <p:nvPr/>
        </p:nvSpPr>
        <p:spPr>
          <a:xfrm>
            <a:off x="952500" y="279401"/>
            <a:ext cx="77851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 avion, </a:t>
            </a:r>
            <a:r>
              <a:rPr lang="en-US" sz="1500" b="1" dirty="0" err="1">
                <a:solidFill>
                  <a:prstClr val="white">
                    <a:lumMod val="65000"/>
                  </a:prstClr>
                </a:solidFill>
                <a:latin typeface="Dosis" pitchFamily="2" charset="0"/>
              </a:rPr>
              <a:t>L’avion</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 Un avion”. </a:t>
            </a:r>
          </a:p>
        </p:txBody>
      </p:sp>
      <p:pic>
        <p:nvPicPr>
          <p:cNvPr id="8" name="Image 7">
            <a:extLst>
              <a:ext uri="{FF2B5EF4-FFF2-40B4-BE49-F238E27FC236}">
                <a16:creationId xmlns:a16="http://schemas.microsoft.com/office/drawing/2014/main" id="{968A7B46-24E2-9782-79EB-C91966F4C1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1459" y="2698153"/>
            <a:ext cx="4361315" cy="2151753"/>
          </a:xfrm>
          <a:prstGeom prst="rect">
            <a:avLst/>
          </a:prstGeom>
        </p:spPr>
      </p:pic>
    </p:spTree>
    <p:extLst>
      <p:ext uri="{BB962C8B-B14F-4D97-AF65-F5344CB8AC3E}">
        <p14:creationId xmlns:p14="http://schemas.microsoft.com/office/powerpoint/2010/main" val="27282235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3" name="Group 3"/>
          <p:cNvGrpSpPr/>
          <p:nvPr/>
        </p:nvGrpSpPr>
        <p:grpSpPr>
          <a:xfrm>
            <a:off x="571500" y="786968"/>
            <a:ext cx="8001000" cy="5284067"/>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7" name="Freeform 7"/>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678120" y="2110178"/>
            <a:ext cx="7787760" cy="354071"/>
          </a:xfrm>
          <a:prstGeom prst="rect">
            <a:avLst/>
          </a:prstGeom>
          <a:noFill/>
        </p:spPr>
        <p:txBody>
          <a:bodyPr wrap="square" rtlCol="0">
            <a:spAutoFit/>
          </a:bodyPr>
          <a:lstStyle/>
          <a:p>
            <a:pPr algn="ctr" defTabSz="457246">
              <a:spcAft>
                <a:spcPts val="600"/>
              </a:spcAft>
              <a:defRPr/>
            </a:pPr>
            <a:r>
              <a:rPr lang="fr-FR" sz="1701" dirty="0">
                <a:solidFill>
                  <a:srgbClr val="106585"/>
                </a:solidFill>
                <a:latin typeface="Dosis" pitchFamily="2" charset="0"/>
              </a:rPr>
              <a:t>À  la fin de la séance d’aujourd’hui, </a:t>
            </a:r>
            <a:r>
              <a:rPr lang="fr-FR" sz="1701" b="1" dirty="0">
                <a:solidFill>
                  <a:srgbClr val="106585"/>
                </a:solidFill>
                <a:latin typeface="Dosis" pitchFamily="2" charset="0"/>
              </a:rPr>
              <a:t>au moins 80% des élèves </a:t>
            </a:r>
            <a:r>
              <a:rPr lang="fr-FR" sz="1701"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939800" y="2851934"/>
            <a:ext cx="7264400" cy="2700929"/>
            <a:chOff x="3302073" y="4600550"/>
            <a:chExt cx="9396747" cy="2580980"/>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46">
                <a:defRPr/>
              </a:pPr>
              <a:endParaRPr lang="fr-MA" sz="667"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45023" y="4803726"/>
              <a:ext cx="8013627" cy="2377804"/>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Comprendre et produire les mots du vocabulaire</a:t>
              </a:r>
              <a:r>
                <a:rPr lang="fr-FR" sz="1867" b="1" dirty="0">
                  <a:solidFill>
                    <a:srgbClr val="215968"/>
                  </a:solidFill>
                  <a:latin typeface="Dosis" pitchFamily="2" charset="0"/>
                </a:rPr>
                <a:t>: </a:t>
              </a:r>
              <a:r>
                <a:rPr lang="fr-MA" sz="1867" b="1" dirty="0">
                  <a:solidFill>
                    <a:srgbClr val="106585"/>
                  </a:solidFill>
                  <a:latin typeface="Dosis" pitchFamily="2" charset="0"/>
                </a:rPr>
                <a:t> </a:t>
              </a:r>
              <a:r>
                <a:rPr lang="fr-FR" sz="1867" b="1" dirty="0">
                  <a:solidFill>
                    <a:srgbClr val="008EC0"/>
                  </a:solidFill>
                  <a:latin typeface="Dosis" pitchFamily="2" charset="0"/>
                </a:rPr>
                <a:t>Montagne – tomber – avion – pigeon – pompier – camion – citron - mouton</a:t>
              </a:r>
            </a:p>
            <a:p>
              <a:pPr defTabSz="457246">
                <a:spcAft>
                  <a:spcPts val="600"/>
                </a:spcAft>
                <a:defRPr/>
              </a:pPr>
              <a:endParaRPr lang="fr-FR" sz="1867" b="1" dirty="0">
                <a:solidFill>
                  <a:srgbClr val="008EC0"/>
                </a:solidFill>
                <a:latin typeface="Dosis" pitchFamily="2" charset="0"/>
              </a:endParaRPr>
            </a:p>
            <a:p>
              <a:pPr defTabSz="457246">
                <a:spcAft>
                  <a:spcPts val="600"/>
                </a:spcAft>
                <a:defRPr/>
              </a:pPr>
              <a:endParaRPr lang="fr-FR" sz="1867" b="1" dirty="0">
                <a:solidFill>
                  <a:srgbClr val="008EC0"/>
                </a:solidFill>
                <a:latin typeface="Dosis" pitchFamily="2" charset="0"/>
              </a:endParaRPr>
            </a:p>
            <a:p>
              <a:pPr defTabSz="457246">
                <a:spcAft>
                  <a:spcPts val="600"/>
                </a:spcAft>
                <a:defRPr/>
              </a:pPr>
              <a:endParaRPr lang="fr-MA" sz="1867" b="1" dirty="0">
                <a:solidFill>
                  <a:srgbClr val="106585"/>
                </a:solidFill>
                <a:latin typeface="Dosis" pitchFamily="2" charset="0"/>
              </a:endParaRPr>
            </a:p>
            <a:p>
              <a:pPr defTabSz="457246">
                <a:spcAft>
                  <a:spcPts val="600"/>
                </a:spcAft>
                <a:defRPr/>
              </a:pPr>
              <a:endParaRPr lang="fr-FR" sz="1867" b="1" dirty="0">
                <a:solidFill>
                  <a:srgbClr val="215968"/>
                </a:solidFill>
                <a:latin typeface="Dosis" pitchFamily="2" charset="0"/>
              </a:endParaRPr>
            </a:p>
            <a:p>
              <a:pPr algn="ctr" defTabSz="457246">
                <a:spcAft>
                  <a:spcPts val="600"/>
                </a:spcAft>
                <a:defRPr/>
              </a:pPr>
              <a:r>
                <a:rPr lang="fr-FR" sz="1867" b="1" dirty="0">
                  <a:solidFill>
                    <a:srgbClr val="008EC0"/>
                  </a:solidFill>
                  <a:latin typeface="Dosis" pitchFamily="2" charset="0"/>
                </a:rPr>
                <a:t> </a:t>
              </a:r>
              <a:endParaRPr lang="fr-FR" sz="1867"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25418" y="5736744"/>
              <a:ext cx="8547581" cy="362795"/>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Lire et écrire </a:t>
              </a:r>
              <a:r>
                <a:rPr lang="fr-FR" sz="1867" b="1" dirty="0">
                  <a:solidFill>
                    <a:srgbClr val="008EC0"/>
                  </a:solidFill>
                  <a:latin typeface="Dosis" pitchFamily="2" charset="0"/>
                </a:rPr>
                <a:t>des mots avec les graphèmes complexes: on-om-ion</a:t>
              </a: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457246">
                <a:defRPr/>
              </a:pPr>
              <a:endParaRPr lang="fr-MA" sz="667"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766B5-A34F-476A-E525-7C9DB79219E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217B77-0A81-B77E-92AB-5A401CB9CE05}"/>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E5A357-4EB4-A1A2-46DF-86183790B9D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9D90E0A-A005-FE16-F06D-F26D6B5B965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3D5A948-DD9D-ABEA-433A-18F00E53498C}"/>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E733850-753C-6F79-2A52-C0CAB0FB46B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8" name="ZoneTexte 7">
            <a:extLst>
              <a:ext uri="{FF2B5EF4-FFF2-40B4-BE49-F238E27FC236}">
                <a16:creationId xmlns:a16="http://schemas.microsoft.com/office/drawing/2014/main" id="{63DA5D0B-6226-6644-6EA2-683BD1270A73}"/>
              </a:ext>
            </a:extLst>
          </p:cNvPr>
          <p:cNvSpPr txBox="1"/>
          <p:nvPr/>
        </p:nvSpPr>
        <p:spPr>
          <a:xfrm>
            <a:off x="1015579" y="299053"/>
            <a:ext cx="7552317" cy="584455"/>
          </a:xfrm>
          <a:prstGeom prst="rect">
            <a:avLst/>
          </a:prstGeom>
          <a:noFill/>
        </p:spPr>
        <p:txBody>
          <a:bodyPr wrap="square">
            <a:spAutoFit/>
          </a:bodyPr>
          <a:lstStyle/>
          <a:p>
            <a:pPr marL="0" lvl="1" defTabSz="457246">
              <a:lnSpc>
                <a:spcPts val="2011"/>
              </a:lnSpc>
              <a:spcBef>
                <a:spcPct val="0"/>
              </a:spcBef>
              <a:defRPr/>
            </a:pPr>
            <a:r>
              <a:rPr lang="fr-FR" sz="1500" dirty="0">
                <a:solidFill>
                  <a:prstClr val="white">
                    <a:lumMod val="65000"/>
                  </a:prstClr>
                </a:solidFill>
                <a:latin typeface="Dosis" pitchFamily="2" charset="0"/>
              </a:rPr>
              <a:t>Qui veut dire les mots?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désigne  trois élèves</a:t>
            </a:r>
            <a:r>
              <a:rPr lang="fr-FR" sz="1500" i="1" dirty="0">
                <a:solidFill>
                  <a:prstClr val="white">
                    <a:lumMod val="65000"/>
                  </a:prstClr>
                </a:solidFill>
                <a:latin typeface="Dosis" pitchFamily="2" charset="0"/>
              </a:rPr>
              <a:t>. </a:t>
            </a:r>
            <a:r>
              <a:rPr lang="fr-FR" sz="1333" i="1" dirty="0">
                <a:solidFill>
                  <a:prstClr val="white">
                    <a:lumMod val="65000"/>
                  </a:prstClr>
                </a:solidFill>
                <a:latin typeface="Dosis" pitchFamily="2" charset="0"/>
              </a:rPr>
              <a:t>Il( elle) pointe les images en changeant l’ordre à  chaque fois. </a:t>
            </a:r>
          </a:p>
        </p:txBody>
      </p:sp>
      <p:pic>
        <p:nvPicPr>
          <p:cNvPr id="13" name="Image 12">
            <a:extLst>
              <a:ext uri="{FF2B5EF4-FFF2-40B4-BE49-F238E27FC236}">
                <a16:creationId xmlns:a16="http://schemas.microsoft.com/office/drawing/2014/main" id="{E2C54EF2-6DD7-8965-F7BF-2F369FF8F5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07520" y="2475824"/>
            <a:ext cx="1802862" cy="1589643"/>
          </a:xfrm>
          <a:prstGeom prst="rect">
            <a:avLst/>
          </a:prstGeom>
        </p:spPr>
      </p:pic>
      <p:pic>
        <p:nvPicPr>
          <p:cNvPr id="14" name="Image 13">
            <a:extLst>
              <a:ext uri="{FF2B5EF4-FFF2-40B4-BE49-F238E27FC236}">
                <a16:creationId xmlns:a16="http://schemas.microsoft.com/office/drawing/2014/main" id="{FD258434-AC09-7FFD-0951-8C78E939F86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05691" y="2550031"/>
            <a:ext cx="2087289" cy="1672138"/>
          </a:xfrm>
          <a:prstGeom prst="rect">
            <a:avLst/>
          </a:prstGeom>
        </p:spPr>
      </p:pic>
      <p:pic>
        <p:nvPicPr>
          <p:cNvPr id="7" name="Image 6">
            <a:extLst>
              <a:ext uri="{FF2B5EF4-FFF2-40B4-BE49-F238E27FC236}">
                <a16:creationId xmlns:a16="http://schemas.microsoft.com/office/drawing/2014/main" id="{2B15EA2E-7282-3084-9DE8-CBC713FDF05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10744" y="2754376"/>
            <a:ext cx="2346683" cy="1157789"/>
          </a:xfrm>
          <a:prstGeom prst="rect">
            <a:avLst/>
          </a:prstGeom>
        </p:spPr>
      </p:pic>
      <p:pic>
        <p:nvPicPr>
          <p:cNvPr id="12" name="Image 11">
            <a:extLst>
              <a:ext uri="{FF2B5EF4-FFF2-40B4-BE49-F238E27FC236}">
                <a16:creationId xmlns:a16="http://schemas.microsoft.com/office/drawing/2014/main" id="{305D5706-BF05-46B0-ECDB-38A4D7FDF2F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4801" y="2575966"/>
            <a:ext cx="1722179" cy="1706067"/>
          </a:xfrm>
          <a:prstGeom prst="rect">
            <a:avLst/>
          </a:prstGeom>
        </p:spPr>
      </p:pic>
    </p:spTree>
    <p:extLst>
      <p:ext uri="{BB962C8B-B14F-4D97-AF65-F5344CB8AC3E}">
        <p14:creationId xmlns:p14="http://schemas.microsoft.com/office/powerpoint/2010/main" val="7010276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69AE3-6F4A-33B3-9E29-103DA1CFA5F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BDC3298-7878-9208-CC75-4213D3ED808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162ED05-8A16-17D6-9373-271B04C44183}"/>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6715137-CB2B-C4A3-7C83-9EB5C6F61015}"/>
              </a:ext>
            </a:extLst>
          </p:cNvPr>
          <p:cNvSpPr/>
          <p:nvPr/>
        </p:nvSpPr>
        <p:spPr>
          <a:xfrm>
            <a:off x="294968" y="228600"/>
            <a:ext cx="8665132"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212957F-185D-15C1-3A29-548F21CD0DA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AAD8E0C-7FAF-D9BF-3543-39700417FD1E}"/>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BDD8A5-AE24-F524-CAC1-28B07CDC04B8}"/>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pompier. Le pompier. Comment vous dites « pompier » dans votre langue?</a:t>
            </a:r>
          </a:p>
        </p:txBody>
      </p:sp>
      <p:pic>
        <p:nvPicPr>
          <p:cNvPr id="10" name="Image 9">
            <a:extLst>
              <a:ext uri="{FF2B5EF4-FFF2-40B4-BE49-F238E27FC236}">
                <a16:creationId xmlns:a16="http://schemas.microsoft.com/office/drawing/2014/main" id="{C22DB793-F247-D543-7797-A35C1B4F8355}"/>
              </a:ext>
            </a:extLst>
          </p:cNvPr>
          <p:cNvPicPr>
            <a:picLocks noChangeAspect="1"/>
          </p:cNvPicPr>
          <p:nvPr/>
        </p:nvPicPr>
        <p:blipFill>
          <a:blip r:embed="rId5"/>
          <a:stretch>
            <a:fillRect/>
          </a:stretch>
        </p:blipFill>
        <p:spPr>
          <a:xfrm>
            <a:off x="2197294" y="1339639"/>
            <a:ext cx="4346942" cy="4308907"/>
          </a:xfrm>
          <a:prstGeom prst="rect">
            <a:avLst/>
          </a:prstGeom>
        </p:spPr>
      </p:pic>
    </p:spTree>
    <p:extLst>
      <p:ext uri="{BB962C8B-B14F-4D97-AF65-F5344CB8AC3E}">
        <p14:creationId xmlns:p14="http://schemas.microsoft.com/office/powerpoint/2010/main" val="42214415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FBACF-5D46-F3BF-D426-F5F568CE9C9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8543CAE-0058-9C18-4D53-8A8A408BDF0C}"/>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5EAA075-C73B-7E03-D682-43EA334450F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35C81969-37BE-8080-D247-E674D08F52A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16533EB-C27E-DCCD-46FA-0DF374396A95}"/>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3CBF81CD-0401-B2E3-4039-AE583E58F415}"/>
              </a:ext>
            </a:extLst>
          </p:cNvPr>
          <p:cNvSpPr txBox="1"/>
          <p:nvPr/>
        </p:nvSpPr>
        <p:spPr>
          <a:xfrm>
            <a:off x="4547674" y="2998966"/>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Le p</a:t>
            </a:r>
            <a:r>
              <a:rPr lang="fr-FR" sz="5334" b="1" dirty="0">
                <a:solidFill>
                  <a:srgbClr val="FFC000"/>
                </a:solidFill>
                <a:latin typeface="Dosis" pitchFamily="2" charset="0"/>
              </a:rPr>
              <a:t>om</a:t>
            </a:r>
            <a:r>
              <a:rPr lang="fr-FR" sz="5334" b="1" dirty="0">
                <a:solidFill>
                  <a:srgbClr val="4BACC6">
                    <a:lumMod val="75000"/>
                  </a:srgbClr>
                </a:solidFill>
                <a:latin typeface="Dosis" pitchFamily="2" charset="0"/>
              </a:rPr>
              <a:t>pier</a:t>
            </a:r>
          </a:p>
        </p:txBody>
      </p:sp>
      <p:graphicFrame>
        <p:nvGraphicFramePr>
          <p:cNvPr id="2" name="Tableau 1">
            <a:extLst>
              <a:ext uri="{FF2B5EF4-FFF2-40B4-BE49-F238E27FC236}">
                <a16:creationId xmlns:a16="http://schemas.microsoft.com/office/drawing/2014/main" id="{C22B06E1-AD6A-7258-099B-DBE07F55021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65BDD4-A5E7-F281-C9CF-41C43E2F543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pompier</a:t>
            </a:r>
            <a:r>
              <a:rPr lang="en-US" sz="1500" b="1" dirty="0">
                <a:solidFill>
                  <a:prstClr val="white">
                    <a:lumMod val="65000"/>
                  </a:prstClr>
                </a:solidFill>
                <a:latin typeface="Dosis" pitchFamily="2" charset="0"/>
              </a:rPr>
              <a:t>. Le pompier </a:t>
            </a:r>
            <a:r>
              <a:rPr lang="fr-FR" sz="1500" b="1" dirty="0">
                <a:solidFill>
                  <a:prstClr val="white">
                    <a:lumMod val="65000"/>
                  </a:prstClr>
                </a:solidFill>
                <a:latin typeface="Dosis" pitchFamily="2" charset="0"/>
              </a:rPr>
              <a:t>.</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“le pompier”</a:t>
            </a:r>
          </a:p>
        </p:txBody>
      </p:sp>
      <p:pic>
        <p:nvPicPr>
          <p:cNvPr id="11" name="Image 10">
            <a:extLst>
              <a:ext uri="{FF2B5EF4-FFF2-40B4-BE49-F238E27FC236}">
                <a16:creationId xmlns:a16="http://schemas.microsoft.com/office/drawing/2014/main" id="{527B57DB-C452-224B-1C41-36A299DDACBE}"/>
              </a:ext>
            </a:extLst>
          </p:cNvPr>
          <p:cNvPicPr>
            <a:picLocks noChangeAspect="1"/>
          </p:cNvPicPr>
          <p:nvPr/>
        </p:nvPicPr>
        <p:blipFill>
          <a:blip r:embed="rId5"/>
          <a:stretch>
            <a:fillRect/>
          </a:stretch>
        </p:blipFill>
        <p:spPr>
          <a:xfrm>
            <a:off x="727082" y="1708995"/>
            <a:ext cx="3636691" cy="3604870"/>
          </a:xfrm>
          <a:prstGeom prst="rect">
            <a:avLst/>
          </a:prstGeom>
        </p:spPr>
      </p:pic>
    </p:spTree>
    <p:extLst>
      <p:ext uri="{BB962C8B-B14F-4D97-AF65-F5344CB8AC3E}">
        <p14:creationId xmlns:p14="http://schemas.microsoft.com/office/powerpoint/2010/main" val="7176463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3D013-07F1-77F6-D63C-5D24DE7A4BF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1F173BD-67F3-C156-3812-996ADFD969B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9256295-7AE9-5B96-117F-3F9E4191C791}"/>
              </a:ext>
            </a:extLst>
          </p:cNvPr>
          <p:cNvSpPr/>
          <p:nvPr/>
        </p:nvSpPr>
        <p:spPr>
          <a:xfrm>
            <a:off x="215910" y="228600"/>
            <a:ext cx="8776195" cy="63298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4FC1204-278D-9ADA-4BBB-FFAB134EC34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5B84D1D-94E0-1375-7B25-B2F649C8AC4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BDEAB609-B1D0-9429-9C0B-A29B6612E8CD}"/>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6F470A0-50E3-A395-B0FA-855214ED205E}"/>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camion. Camion. C’est quoi camion dans votre langue?</a:t>
            </a:r>
          </a:p>
        </p:txBody>
      </p:sp>
      <p:pic>
        <p:nvPicPr>
          <p:cNvPr id="7" name="Image 6">
            <a:extLst>
              <a:ext uri="{FF2B5EF4-FFF2-40B4-BE49-F238E27FC236}">
                <a16:creationId xmlns:a16="http://schemas.microsoft.com/office/drawing/2014/main" id="{51B510D2-B619-CF1F-5776-FFD5BDFE480F}"/>
              </a:ext>
            </a:extLst>
          </p:cNvPr>
          <p:cNvPicPr>
            <a:picLocks noChangeAspect="1"/>
          </p:cNvPicPr>
          <p:nvPr/>
        </p:nvPicPr>
        <p:blipFill>
          <a:blip r:embed="rId5"/>
          <a:stretch>
            <a:fillRect/>
          </a:stretch>
        </p:blipFill>
        <p:spPr>
          <a:xfrm>
            <a:off x="2058701" y="1753089"/>
            <a:ext cx="4874701" cy="3247205"/>
          </a:xfrm>
          <a:prstGeom prst="rect">
            <a:avLst/>
          </a:prstGeom>
        </p:spPr>
      </p:pic>
    </p:spTree>
    <p:extLst>
      <p:ext uri="{BB962C8B-B14F-4D97-AF65-F5344CB8AC3E}">
        <p14:creationId xmlns:p14="http://schemas.microsoft.com/office/powerpoint/2010/main" val="5655761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5B0CB-7972-606E-6694-DD7033B2BF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53D4405-5616-B093-81BA-F3A5EA57355B}"/>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83B819-7412-BDCF-9F90-40A24B2EF039}"/>
              </a:ext>
            </a:extLst>
          </p:cNvPr>
          <p:cNvSpPr/>
          <p:nvPr/>
        </p:nvSpPr>
        <p:spPr>
          <a:xfrm>
            <a:off x="183900"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D2560E8-1B71-845C-3CD9-66745A23B1B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18EB2A-CCCC-1ACE-C842-F745C6E5A368}"/>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7FBA83F9-F000-62A2-B0FF-00541243A313}"/>
              </a:ext>
            </a:extLst>
          </p:cNvPr>
          <p:cNvSpPr txBox="1"/>
          <p:nvPr/>
        </p:nvSpPr>
        <p:spPr>
          <a:xfrm>
            <a:off x="4679827" y="2883510"/>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 un cam</a:t>
            </a:r>
            <a:r>
              <a:rPr lang="fr-FR" sz="5334" b="1" dirty="0">
                <a:solidFill>
                  <a:srgbClr val="FFC000"/>
                </a:solidFill>
                <a:latin typeface="Dosis" pitchFamily="2" charset="0"/>
              </a:rPr>
              <a:t>ion</a:t>
            </a:r>
            <a:endParaRPr lang="fr-FR" sz="5334" b="1" dirty="0">
              <a:solidFill>
                <a:srgbClr val="4BACC6">
                  <a:lumMod val="75000"/>
                </a:srgbClr>
              </a:solidFill>
              <a:latin typeface="Dosis" pitchFamily="2" charset="0"/>
            </a:endParaRPr>
          </a:p>
        </p:txBody>
      </p:sp>
      <p:graphicFrame>
        <p:nvGraphicFramePr>
          <p:cNvPr id="2" name="Tableau 1">
            <a:extLst>
              <a:ext uri="{FF2B5EF4-FFF2-40B4-BE49-F238E27FC236}">
                <a16:creationId xmlns:a16="http://schemas.microsoft.com/office/drawing/2014/main" id="{5F1F79A4-8041-34A1-9692-A8DA5D6C5C28}"/>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9AEEEDB1-11FF-6CD2-D720-4B259AB24C70}"/>
              </a:ext>
            </a:extLst>
          </p:cNvPr>
          <p:cNvSpPr txBox="1"/>
          <p:nvPr/>
        </p:nvSpPr>
        <p:spPr>
          <a:xfrm>
            <a:off x="952500" y="279401"/>
            <a:ext cx="767039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camion. Le camion.</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“un </a:t>
            </a:r>
            <a:r>
              <a:rPr lang="fr-FR" sz="1500" b="1" dirty="0">
                <a:solidFill>
                  <a:prstClr val="white">
                    <a:lumMod val="65000"/>
                  </a:prstClr>
                </a:solidFill>
                <a:latin typeface="Dosis" pitchFamily="2" charset="0"/>
              </a:rPr>
              <a:t>camion</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915342C2-D78E-0AF4-6440-15AC6427CECB}"/>
              </a:ext>
            </a:extLst>
          </p:cNvPr>
          <p:cNvPicPr>
            <a:picLocks noChangeAspect="1"/>
          </p:cNvPicPr>
          <p:nvPr/>
        </p:nvPicPr>
        <p:blipFill>
          <a:blip r:embed="rId5"/>
          <a:stretch>
            <a:fillRect/>
          </a:stretch>
        </p:blipFill>
        <p:spPr>
          <a:xfrm>
            <a:off x="581814" y="1821855"/>
            <a:ext cx="4349846" cy="2897581"/>
          </a:xfrm>
          <a:prstGeom prst="rect">
            <a:avLst/>
          </a:prstGeom>
        </p:spPr>
      </p:pic>
    </p:spTree>
    <p:extLst>
      <p:ext uri="{BB962C8B-B14F-4D97-AF65-F5344CB8AC3E}">
        <p14:creationId xmlns:p14="http://schemas.microsoft.com/office/powerpoint/2010/main" val="28479028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072C0-A1F5-E8F1-3C23-330658265B4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260482A-7984-188C-5C57-60C3A8CF5702}"/>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B734919-03AA-4482-7662-480084481B87}"/>
              </a:ext>
            </a:extLst>
          </p:cNvPr>
          <p:cNvSpPr/>
          <p:nvPr/>
        </p:nvSpPr>
        <p:spPr>
          <a:xfrm>
            <a:off x="190503"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94B1C52B-E575-7CB0-5C8A-2D1CAA363D3F}"/>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E4CEC71-714B-7F1D-5676-65063E8EB23F}"/>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CED30B83-8DDE-9747-41DD-7552B84E7E29}"/>
              </a:ext>
            </a:extLst>
          </p:cNvPr>
          <p:cNvSpPr txBox="1"/>
          <p:nvPr/>
        </p:nvSpPr>
        <p:spPr>
          <a:xfrm>
            <a:off x="304801" y="1436706"/>
            <a:ext cx="8537863" cy="1734064"/>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Le cami</a:t>
            </a:r>
            <a:r>
              <a:rPr lang="fr-FR" sz="5334" b="1" dirty="0">
                <a:solidFill>
                  <a:srgbClr val="FFC000"/>
                </a:solidFill>
                <a:latin typeface="Dosis" pitchFamily="2" charset="0"/>
              </a:rPr>
              <a:t>on</a:t>
            </a:r>
            <a:r>
              <a:rPr lang="fr-FR" sz="5334" b="1" dirty="0">
                <a:solidFill>
                  <a:srgbClr val="4BACC6">
                    <a:lumMod val="75000"/>
                  </a:srgbClr>
                </a:solidFill>
                <a:latin typeface="Dosis" pitchFamily="2" charset="0"/>
              </a:rPr>
              <a:t> des p</a:t>
            </a:r>
            <a:r>
              <a:rPr lang="fr-FR" sz="5334" b="1" dirty="0">
                <a:solidFill>
                  <a:srgbClr val="FFC000"/>
                </a:solidFill>
                <a:latin typeface="Dosis" pitchFamily="2" charset="0"/>
              </a:rPr>
              <a:t>om</a:t>
            </a:r>
            <a:r>
              <a:rPr lang="fr-FR" sz="5334" b="1" dirty="0">
                <a:solidFill>
                  <a:srgbClr val="4BACC6">
                    <a:lumMod val="75000"/>
                  </a:srgbClr>
                </a:solidFill>
                <a:latin typeface="Dosis" pitchFamily="2" charset="0"/>
              </a:rPr>
              <a:t>piers est rouge</a:t>
            </a:r>
          </a:p>
        </p:txBody>
      </p:sp>
      <p:graphicFrame>
        <p:nvGraphicFramePr>
          <p:cNvPr id="2" name="Tableau 1">
            <a:extLst>
              <a:ext uri="{FF2B5EF4-FFF2-40B4-BE49-F238E27FC236}">
                <a16:creationId xmlns:a16="http://schemas.microsoft.com/office/drawing/2014/main" id="{462028D7-7B5D-FC32-0694-A06FE2971F25}"/>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50C795FF-3952-6709-319C-928F950D9240}"/>
              </a:ext>
            </a:extLst>
          </p:cNvPr>
          <p:cNvSpPr txBox="1"/>
          <p:nvPr/>
        </p:nvSpPr>
        <p:spPr>
          <a:xfrm>
            <a:off x="952500" y="279401"/>
            <a:ext cx="767039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 camion des pompiers est rouge.</a:t>
            </a:r>
            <a:r>
              <a:rPr lang="en-US" sz="1500" b="1" dirty="0">
                <a:solidFill>
                  <a:prstClr val="white">
                    <a:lumMod val="65000"/>
                  </a:prstClr>
                </a:solidFill>
                <a:latin typeface="Dosis" pitchFamily="2" charset="0"/>
              </a:rPr>
              <a:t> Lisons ensemble</a:t>
            </a:r>
          </a:p>
        </p:txBody>
      </p:sp>
      <p:pic>
        <p:nvPicPr>
          <p:cNvPr id="5" name="Picture 2" descr="Camion De Pompiers De Dessin Animé Avec Pompier Ou Pompier Incendie  Transport Professionnel Profession Illustration Vectorielle Colorée Pour  Les Enfants Vecteurs libres de droits et plus d'images vectorielles de  Enfant - iStock">
            <a:extLst>
              <a:ext uri="{FF2B5EF4-FFF2-40B4-BE49-F238E27FC236}">
                <a16:creationId xmlns:a16="http://schemas.microsoft.com/office/drawing/2014/main" id="{8C6B001C-13B4-C07B-D042-90B7E5260F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21288" y="3533986"/>
            <a:ext cx="4030056" cy="2877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1414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7B2BE-F14A-C110-DEE9-27966A6D11C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1A7D41F-1BCD-7F9C-F48C-63FCB6F24C0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BC2E1EB-3935-E465-213A-CF8EF17A8DB0}"/>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13D6253-4197-2DE9-E9B3-A665E79706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65234DE-1EAE-23F4-09AE-28ACB87D0B1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C0F4B71-F64D-A5E7-16CB-A7352D6473B7}"/>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28AD60-8BBF-FCE5-0386-4EACD999DDDF}"/>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du citron. Le citron. Comment  on dit citron dans votre langue?</a:t>
            </a:r>
          </a:p>
        </p:txBody>
      </p:sp>
      <p:pic>
        <p:nvPicPr>
          <p:cNvPr id="7" name="Image 6">
            <a:extLst>
              <a:ext uri="{FF2B5EF4-FFF2-40B4-BE49-F238E27FC236}">
                <a16:creationId xmlns:a16="http://schemas.microsoft.com/office/drawing/2014/main" id="{44642031-A203-5C91-5EEC-9233CBC3A8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90131" y="1567747"/>
            <a:ext cx="4194764" cy="3722506"/>
          </a:xfrm>
          <a:prstGeom prst="rect">
            <a:avLst/>
          </a:prstGeom>
        </p:spPr>
      </p:pic>
    </p:spTree>
    <p:extLst>
      <p:ext uri="{BB962C8B-B14F-4D97-AF65-F5344CB8AC3E}">
        <p14:creationId xmlns:p14="http://schemas.microsoft.com/office/powerpoint/2010/main" val="42418120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AB10D-B7EC-21D4-FDA8-710B5D0E24C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DEC8636-B92A-B986-DAF5-2C827E06EE83}"/>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11088B1-2B8F-6B5E-8D51-DBA444D5B95A}"/>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34249A6-CED1-51D8-BE62-C52D7E02480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EB7E818-BADD-0AA8-8A08-15218733A621}"/>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C199FFE-45E0-85C0-4203-F5DCF4C6DAE1}"/>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106585"/>
                </a:solidFill>
                <a:latin typeface="Dosis" pitchFamily="2" charset="0"/>
              </a:rPr>
              <a:t>Le citr</a:t>
            </a:r>
            <a:r>
              <a:rPr lang="fr-FR" sz="5334" b="1" dirty="0">
                <a:solidFill>
                  <a:srgbClr val="FFC000"/>
                </a:solidFill>
                <a:latin typeface="Dosis" pitchFamily="2" charset="0"/>
              </a:rPr>
              <a:t>on</a:t>
            </a:r>
            <a:endParaRPr lang="fr-FR" sz="5334" b="1" dirty="0">
              <a:solidFill>
                <a:srgbClr val="4BACC6">
                  <a:lumMod val="75000"/>
                </a:srgbClr>
              </a:solidFill>
              <a:latin typeface="Dosis" pitchFamily="2" charset="0"/>
            </a:endParaRPr>
          </a:p>
        </p:txBody>
      </p:sp>
      <p:graphicFrame>
        <p:nvGraphicFramePr>
          <p:cNvPr id="2" name="Tableau 1">
            <a:extLst>
              <a:ext uri="{FF2B5EF4-FFF2-40B4-BE49-F238E27FC236}">
                <a16:creationId xmlns:a16="http://schemas.microsoft.com/office/drawing/2014/main" id="{7712E128-A013-3762-DDBC-0E10C5B47819}"/>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4629DA4-6D6D-82F2-A496-3DE512D0399D}"/>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Du citron. Le citron</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“Le citron”</a:t>
            </a:r>
          </a:p>
        </p:txBody>
      </p:sp>
      <p:pic>
        <p:nvPicPr>
          <p:cNvPr id="8" name="Image 7">
            <a:extLst>
              <a:ext uri="{FF2B5EF4-FFF2-40B4-BE49-F238E27FC236}">
                <a16:creationId xmlns:a16="http://schemas.microsoft.com/office/drawing/2014/main" id="{0616D0C8-31EA-F9F8-AC37-91CEBDBAFC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44036" y="1902722"/>
            <a:ext cx="3439819" cy="3052555"/>
          </a:xfrm>
          <a:prstGeom prst="rect">
            <a:avLst/>
          </a:prstGeom>
        </p:spPr>
      </p:pic>
    </p:spTree>
    <p:extLst>
      <p:ext uri="{BB962C8B-B14F-4D97-AF65-F5344CB8AC3E}">
        <p14:creationId xmlns:p14="http://schemas.microsoft.com/office/powerpoint/2010/main" val="2131727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08455-A16F-2800-C053-B3C51137FB2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A234EC4-8630-9CBA-EC3C-BD424D9CE45B}"/>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EA983D0-DC54-0459-F4D9-FD4AD1B0D424}"/>
              </a:ext>
            </a:extLst>
          </p:cNvPr>
          <p:cNvSpPr/>
          <p:nvPr/>
        </p:nvSpPr>
        <p:spPr>
          <a:xfrm>
            <a:off x="215910" y="299514"/>
            <a:ext cx="8776195" cy="625897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DBD0318-8BBE-E674-EC1D-73C32689440C}"/>
              </a:ext>
            </a:extLst>
          </p:cNvPr>
          <p:cNvSpPr/>
          <p:nvPr/>
        </p:nvSpPr>
        <p:spPr>
          <a:xfrm>
            <a:off x="215910" y="299514"/>
            <a:ext cx="8744190" cy="6738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090B7B9-818D-7360-B00F-8D77BAF1DF9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8A13EF7-87D5-A160-3F3A-83496C9B7A00}"/>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2A5BCC97-37AC-DDB6-8CC1-B14FDD69BAB4}"/>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mouton. Le mouton. Comment  vous dites « mouton » dans votre langue?</a:t>
            </a:r>
          </a:p>
        </p:txBody>
      </p:sp>
      <p:pic>
        <p:nvPicPr>
          <p:cNvPr id="7" name="Image 6">
            <a:extLst>
              <a:ext uri="{FF2B5EF4-FFF2-40B4-BE49-F238E27FC236}">
                <a16:creationId xmlns:a16="http://schemas.microsoft.com/office/drawing/2014/main" id="{9E50226C-2A14-6CBA-5EE0-BB06F6D669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90444" y="1523999"/>
            <a:ext cx="4346024" cy="4010319"/>
          </a:xfrm>
          <a:prstGeom prst="rect">
            <a:avLst/>
          </a:prstGeom>
        </p:spPr>
      </p:pic>
    </p:spTree>
    <p:extLst>
      <p:ext uri="{BB962C8B-B14F-4D97-AF65-F5344CB8AC3E}">
        <p14:creationId xmlns:p14="http://schemas.microsoft.com/office/powerpoint/2010/main" val="42213941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EEED0-C24D-C7A9-2501-5DD0BCEE3C3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1F60511-723B-7ED9-EE67-6F468A299B81}"/>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AC00AC-9602-2E2A-1D0B-7A56EAA9481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4A12107E-06E2-FC20-9614-48C674C27EE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6323049-90F1-421C-54BB-AA3DC96780FD}"/>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1B8819A1-D312-6240-D3E4-E341CB099D83}"/>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mout</a:t>
            </a:r>
            <a:r>
              <a:rPr lang="fr-FR" sz="5334" b="1" dirty="0">
                <a:solidFill>
                  <a:srgbClr val="FFC000"/>
                </a:solidFill>
                <a:latin typeface="Dosis" pitchFamily="2" charset="0"/>
              </a:rPr>
              <a:t>on</a:t>
            </a:r>
            <a:endParaRPr lang="fr-FR" sz="5334" b="1" dirty="0">
              <a:solidFill>
                <a:srgbClr val="4BACC6">
                  <a:lumMod val="75000"/>
                </a:srgbClr>
              </a:solidFill>
              <a:latin typeface="Dosis" pitchFamily="2" charset="0"/>
            </a:endParaRPr>
          </a:p>
        </p:txBody>
      </p:sp>
      <p:graphicFrame>
        <p:nvGraphicFramePr>
          <p:cNvPr id="2" name="Tableau 1">
            <a:extLst>
              <a:ext uri="{FF2B5EF4-FFF2-40B4-BE49-F238E27FC236}">
                <a16:creationId xmlns:a16="http://schemas.microsoft.com/office/drawing/2014/main" id="{61D316FB-0F4D-D2DF-015D-AF355EA028C2}"/>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65EDEA6-D7B7-CB05-281B-29968902E9A8}"/>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mouton.</a:t>
            </a:r>
            <a:r>
              <a:rPr lang="en-US" sz="1500" b="1" dirty="0">
                <a:solidFill>
                  <a:prstClr val="white">
                    <a:lumMod val="65000"/>
                  </a:prstClr>
                </a:solidFill>
                <a:latin typeface="Dosis" pitchFamily="2" charset="0"/>
              </a:rPr>
              <a:t> Le </a:t>
            </a:r>
            <a:r>
              <a:rPr lang="fr-FR" sz="1500" b="1" dirty="0">
                <a:solidFill>
                  <a:prstClr val="white">
                    <a:lumMod val="65000"/>
                  </a:prstClr>
                </a:solidFill>
                <a:latin typeface="Dosis" pitchFamily="2" charset="0"/>
              </a:rPr>
              <a:t>mouton.</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mouton</a:t>
            </a:r>
            <a:r>
              <a:rPr lang="en-US" sz="1500" b="1" dirty="0">
                <a:solidFill>
                  <a:prstClr val="white">
                    <a:lumMod val="65000"/>
                  </a:prstClr>
                </a:solidFill>
                <a:latin typeface="Dosis" pitchFamily="2" charset="0"/>
              </a:rPr>
              <a:t>”</a:t>
            </a:r>
          </a:p>
        </p:txBody>
      </p:sp>
      <p:pic>
        <p:nvPicPr>
          <p:cNvPr id="8" name="Image 7">
            <a:extLst>
              <a:ext uri="{FF2B5EF4-FFF2-40B4-BE49-F238E27FC236}">
                <a16:creationId xmlns:a16="http://schemas.microsoft.com/office/drawing/2014/main" id="{9601A86A-1014-45B1-C1A4-84D0F82305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9424" y="1526934"/>
            <a:ext cx="4122576" cy="3804131"/>
          </a:xfrm>
          <a:prstGeom prst="rect">
            <a:avLst/>
          </a:prstGeom>
        </p:spPr>
      </p:pic>
    </p:spTree>
    <p:extLst>
      <p:ext uri="{BB962C8B-B14F-4D97-AF65-F5344CB8AC3E}">
        <p14:creationId xmlns:p14="http://schemas.microsoft.com/office/powerpoint/2010/main" val="1094451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762000" y="0"/>
            <a:ext cx="10500106"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3"/>
              <a:stretch>
                <a:fillRect t="-5555" b="-5555"/>
              </a:stretch>
            </a:blipFill>
          </p:spPr>
          <p:txBody>
            <a:bodyPr/>
            <a:lstStyle/>
            <a:p>
              <a:pPr defTabSz="609660">
                <a:defRPr/>
              </a:pPr>
              <a:endParaRPr lang="fr-MA" sz="900" dirty="0">
                <a:solidFill>
                  <a:prstClr val="black"/>
                </a:solidFill>
                <a:latin typeface="Dosis" pitchFamily="2" charset="0"/>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60">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algn="ctr" defTabSz="609660">
                    <a:lnSpc>
                      <a:spcPts val="1605"/>
                    </a:lnSpc>
                    <a:defRPr/>
                  </a:pPr>
                  <a:endParaRPr sz="900" dirty="0">
                    <a:solidFill>
                      <a:prstClr val="black"/>
                    </a:solidFill>
                    <a:latin typeface="Dosis" pitchFamily="2" charset="0"/>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pPr defTabSz="609660">
                  <a:defRPr/>
                </a:pPr>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2112567" y="3580284"/>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56" y="871398"/>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26"/>
          <a:stretch>
            <a:fillRect/>
          </a:stretch>
        </p:blipFill>
        <p:spPr>
          <a:xfrm>
            <a:off x="1812838" y="1648772"/>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1550808" y="2815438"/>
            <a:ext cx="1669454"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1939505" y="2814757"/>
            <a:ext cx="1012072"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PC + PPT </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075989" y="2815439"/>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356009" y="2823541"/>
            <a:ext cx="957891"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27">
            <a:clrChange>
              <a:clrFrom>
                <a:srgbClr val="FFFFFF"/>
              </a:clrFrom>
              <a:clrTo>
                <a:srgbClr val="FFFFFF">
                  <a:alpha val="0"/>
                </a:srgbClr>
              </a:clrTo>
            </a:clrChange>
          </a:blip>
          <a:stretch>
            <a:fillRect/>
          </a:stretch>
        </p:blipFill>
        <p:spPr>
          <a:xfrm>
            <a:off x="3925292" y="1302164"/>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18"/>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49" y="2819451"/>
            <a:ext cx="1782219"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8"/>
          <a:stretch>
            <a:fillRect/>
          </a:stretch>
        </p:blipFill>
        <p:spPr>
          <a:xfrm>
            <a:off x="6162961" y="1815777"/>
            <a:ext cx="2106943" cy="661935"/>
          </a:xfrm>
          <a:prstGeom prst="rect">
            <a:avLst/>
          </a:prstGeom>
        </p:spPr>
      </p:pic>
      <p:pic>
        <p:nvPicPr>
          <p:cNvPr id="20" name="Image 19">
            <a:extLst>
              <a:ext uri="{FF2B5EF4-FFF2-40B4-BE49-F238E27FC236}">
                <a16:creationId xmlns:a16="http://schemas.microsoft.com/office/drawing/2014/main" id="{3059D7B6-BA47-8DD3-F828-51685E88A9A2}"/>
              </a:ext>
            </a:extLst>
          </p:cNvPr>
          <p:cNvPicPr>
            <a:picLocks noChangeAspect="1"/>
          </p:cNvPicPr>
          <p:nvPr>
            <p:custDataLst>
              <p:tags r:id="rId13"/>
            </p:custDataLst>
          </p:nvPr>
        </p:nvPicPr>
        <p:blipFill rotWithShape="1">
          <a:blip r:embed="rId29"/>
          <a:srcRect l="1" t="974" r="78882" b="31320"/>
          <a:stretch/>
        </p:blipFill>
        <p:spPr>
          <a:xfrm rot="314209">
            <a:off x="1759136" y="3903173"/>
            <a:ext cx="1720122" cy="1230124"/>
          </a:xfrm>
          <a:prstGeom prst="rect">
            <a:avLst/>
          </a:prstGeom>
        </p:spPr>
      </p:pic>
      <p:grpSp>
        <p:nvGrpSpPr>
          <p:cNvPr id="23" name="Groupe 22">
            <a:extLst>
              <a:ext uri="{FF2B5EF4-FFF2-40B4-BE49-F238E27FC236}">
                <a16:creationId xmlns:a16="http://schemas.microsoft.com/office/drawing/2014/main" id="{908C2B51-585D-27DA-A793-7E4EE9CF1F3E}"/>
              </a:ext>
            </a:extLst>
          </p:cNvPr>
          <p:cNvGrpSpPr/>
          <p:nvPr>
            <p:custDataLst>
              <p:tags r:id="rId14"/>
            </p:custDataLst>
          </p:nvPr>
        </p:nvGrpSpPr>
        <p:grpSpPr>
          <a:xfrm>
            <a:off x="1772168" y="5557435"/>
            <a:ext cx="1241880" cy="359073"/>
            <a:chOff x="5802255" y="5807067"/>
            <a:chExt cx="1241880" cy="359073"/>
          </a:xfrm>
        </p:grpSpPr>
        <p:sp>
          <p:nvSpPr>
            <p:cNvPr id="25" name="Rectangle : coins arrondis 24">
              <a:extLst>
                <a:ext uri="{FF2B5EF4-FFF2-40B4-BE49-F238E27FC236}">
                  <a16:creationId xmlns:a16="http://schemas.microsoft.com/office/drawing/2014/main" id="{9685BA3B-0D0F-8702-9D05-2E629E5A77AC}"/>
                </a:ext>
              </a:extLst>
            </p:cNvPr>
            <p:cNvSpPr/>
            <p:nvPr>
              <p:custDataLst>
                <p:tags r:id="rId20"/>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6" name="ZoneTexte 25">
              <a:extLst>
                <a:ext uri="{FF2B5EF4-FFF2-40B4-BE49-F238E27FC236}">
                  <a16:creationId xmlns:a16="http://schemas.microsoft.com/office/drawing/2014/main" id="{A350015D-FE97-9F7F-B922-609EEEFE7B2B}"/>
                </a:ext>
              </a:extLst>
            </p:cNvPr>
            <p:cNvSpPr txBox="1"/>
            <p:nvPr>
              <p:custDataLst>
                <p:tags r:id="rId21"/>
              </p:custDataLst>
            </p:nvPr>
          </p:nvSpPr>
          <p:spPr>
            <a:xfrm>
              <a:off x="6044951" y="5815169"/>
              <a:ext cx="999184"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Ardoise</a:t>
              </a:r>
              <a:r>
                <a:rPr lang="fr-FR" sz="1500" b="1" dirty="0">
                  <a:solidFill>
                    <a:srgbClr val="4BACC6">
                      <a:lumMod val="50000"/>
                    </a:srgbClr>
                  </a:solidFill>
                  <a:latin typeface="Cambria" panose="02040503050406030204" pitchFamily="18" charset="0"/>
                  <a:ea typeface="Cambria" panose="02040503050406030204" pitchFamily="18" charset="0"/>
                </a:rPr>
                <a:t>  </a:t>
              </a:r>
            </a:p>
          </p:txBody>
        </p:sp>
      </p:grpSp>
      <p:grpSp>
        <p:nvGrpSpPr>
          <p:cNvPr id="22" name="Groupe 21">
            <a:extLst>
              <a:ext uri="{FF2B5EF4-FFF2-40B4-BE49-F238E27FC236}">
                <a16:creationId xmlns:a16="http://schemas.microsoft.com/office/drawing/2014/main" id="{9AB61CA6-EAA0-DE6B-CF7D-D7C7F3217DA1}"/>
              </a:ext>
            </a:extLst>
          </p:cNvPr>
          <p:cNvGrpSpPr/>
          <p:nvPr>
            <p:custDataLst>
              <p:tags r:id="rId15"/>
            </p:custDataLst>
          </p:nvPr>
        </p:nvGrpSpPr>
        <p:grpSpPr>
          <a:xfrm>
            <a:off x="6668335" y="5532194"/>
            <a:ext cx="1186377" cy="359073"/>
            <a:chOff x="5802255" y="5807067"/>
            <a:chExt cx="1186377" cy="359073"/>
          </a:xfrm>
        </p:grpSpPr>
        <p:sp>
          <p:nvSpPr>
            <p:cNvPr id="27" name="Rectangle : coins arrondis 26">
              <a:extLst>
                <a:ext uri="{FF2B5EF4-FFF2-40B4-BE49-F238E27FC236}">
                  <a16:creationId xmlns:a16="http://schemas.microsoft.com/office/drawing/2014/main" id="{8F0F168F-8C80-DBDA-0176-0B35A3C51668}"/>
                </a:ext>
              </a:extLst>
            </p:cNvPr>
            <p:cNvSpPr/>
            <p:nvPr>
              <p:custDataLst>
                <p:tags r:id="rId1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8" name="ZoneTexte 27">
              <a:extLst>
                <a:ext uri="{FF2B5EF4-FFF2-40B4-BE49-F238E27FC236}">
                  <a16:creationId xmlns:a16="http://schemas.microsoft.com/office/drawing/2014/main" id="{244DC311-D095-DC59-31CF-2029309433F1}"/>
                </a:ext>
              </a:extLst>
            </p:cNvPr>
            <p:cNvSpPr txBox="1"/>
            <p:nvPr>
              <p:custDataLst>
                <p:tags r:id="rId19"/>
              </p:custDataLst>
            </p:nvPr>
          </p:nvSpPr>
          <p:spPr>
            <a:xfrm>
              <a:off x="6044951" y="5815169"/>
              <a:ext cx="787010"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Livret </a:t>
              </a:r>
            </a:p>
          </p:txBody>
        </p:sp>
      </p:grpSp>
      <p:sp>
        <p:nvSpPr>
          <p:cNvPr id="8" name="ZoneTexte 7">
            <a:extLst>
              <a:ext uri="{FF2B5EF4-FFF2-40B4-BE49-F238E27FC236}">
                <a16:creationId xmlns:a16="http://schemas.microsoft.com/office/drawing/2014/main" id="{3990EAFD-9D9D-1E31-BB1B-AF8116145B54}"/>
              </a:ext>
            </a:extLst>
          </p:cNvPr>
          <p:cNvSpPr txBox="1"/>
          <p:nvPr>
            <p:custDataLst>
              <p:tags r:id="rId16"/>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21" name="Image 20" descr="Une image contenant dessin humoristique, dessin, capture d’écran, Dessin d’enfant&#10;&#10;Description générée automatiquement">
            <a:extLst>
              <a:ext uri="{FF2B5EF4-FFF2-40B4-BE49-F238E27FC236}">
                <a16:creationId xmlns:a16="http://schemas.microsoft.com/office/drawing/2014/main" id="{66C0C6B5-251E-6961-260D-CCA57895F712}"/>
              </a:ext>
            </a:extLst>
          </p:cNvPr>
          <p:cNvPicPr>
            <a:picLocks noChangeAspect="1"/>
          </p:cNvPicPr>
          <p:nvPr>
            <p:custDataLst>
              <p:tags r:id="rId17"/>
            </p:custDataLst>
          </p:nvPr>
        </p:nvPicPr>
        <p:blipFill>
          <a:blip r:embed="rId30" cstate="print">
            <a:extLst>
              <a:ext uri="{28A0092B-C50C-407E-A947-70E740481C1C}">
                <a14:useLocalDpi xmlns:a14="http://schemas.microsoft.com/office/drawing/2010/main" val="0"/>
              </a:ext>
            </a:extLst>
          </a:blip>
          <a:srcRect/>
          <a:stretch/>
        </p:blipFill>
        <p:spPr>
          <a:xfrm>
            <a:off x="4144313" y="4171067"/>
            <a:ext cx="918411" cy="999166"/>
          </a:xfrm>
          <a:prstGeom prst="rect">
            <a:avLst/>
          </a:prstGeom>
        </p:spPr>
      </p:pic>
      <p:sp>
        <p:nvSpPr>
          <p:cNvPr id="30" name="Rectangle : coins arrondis 29">
            <a:extLst>
              <a:ext uri="{FF2B5EF4-FFF2-40B4-BE49-F238E27FC236}">
                <a16:creationId xmlns:a16="http://schemas.microsoft.com/office/drawing/2014/main" id="{972FFC3E-AB51-3527-823A-AFA8027E2EC0}"/>
              </a:ext>
            </a:extLst>
          </p:cNvPr>
          <p:cNvSpPr/>
          <p:nvPr/>
        </p:nvSpPr>
        <p:spPr>
          <a:xfrm>
            <a:off x="4132262" y="5557435"/>
            <a:ext cx="111954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31" name="ZoneTexte 30">
            <a:extLst>
              <a:ext uri="{FF2B5EF4-FFF2-40B4-BE49-F238E27FC236}">
                <a16:creationId xmlns:a16="http://schemas.microsoft.com/office/drawing/2014/main" id="{94D82D04-C39F-871F-81E3-98EB168D6921}"/>
              </a:ext>
            </a:extLst>
          </p:cNvPr>
          <p:cNvSpPr txBox="1"/>
          <p:nvPr/>
        </p:nvSpPr>
        <p:spPr>
          <a:xfrm>
            <a:off x="4220252" y="5565536"/>
            <a:ext cx="1186377"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33" name="Image 32">
            <a:extLst>
              <a:ext uri="{FF2B5EF4-FFF2-40B4-BE49-F238E27FC236}">
                <a16:creationId xmlns:a16="http://schemas.microsoft.com/office/drawing/2014/main" id="{306C6880-ABD5-BADD-7FD8-799BDE023CE1}"/>
              </a:ext>
            </a:extLst>
          </p:cNvPr>
          <p:cNvPicPr>
            <a:picLocks noChangeAspect="1"/>
          </p:cNvPicPr>
          <p:nvPr/>
        </p:nvPicPr>
        <p:blipFill>
          <a:blip r:embed="rId31"/>
          <a:stretch>
            <a:fillRect/>
          </a:stretch>
        </p:blipFill>
        <p:spPr>
          <a:xfrm>
            <a:off x="6584376" y="3934214"/>
            <a:ext cx="1113665" cy="1434266"/>
          </a:xfrm>
          <a:prstGeom prst="rect">
            <a:avLst/>
          </a:prstGeom>
          <a:ln w="19050">
            <a:solidFill>
              <a:schemeClr val="tx1"/>
            </a:solidFill>
          </a:ln>
        </p:spPr>
      </p:pic>
    </p:spTree>
    <p:extLst>
      <p:ext uri="{BB962C8B-B14F-4D97-AF65-F5344CB8AC3E}">
        <p14:creationId xmlns:p14="http://schemas.microsoft.com/office/powerpoint/2010/main" val="19587468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(1)</a:t>
            </a:r>
          </a:p>
        </p:txBody>
      </p:sp>
      <p:sp>
        <p:nvSpPr>
          <p:cNvPr id="7" name="TextBox 7"/>
          <p:cNvSpPr txBox="1"/>
          <p:nvPr/>
        </p:nvSpPr>
        <p:spPr>
          <a:xfrm>
            <a:off x="671664" y="2972541"/>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Je dis, tu montres</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3" name="Image 2"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86237" y="4343008"/>
            <a:ext cx="2523604" cy="1732165"/>
          </a:xfrm>
          <a:prstGeom prst="rect">
            <a:avLst/>
          </a:prstGeom>
        </p:spPr>
      </p:pic>
    </p:spTree>
    <p:extLst>
      <p:ext uri="{BB962C8B-B14F-4D97-AF65-F5344CB8AC3E}">
        <p14:creationId xmlns:p14="http://schemas.microsoft.com/office/powerpoint/2010/main" val="2881370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E2E6AD-098B-FC2A-CF4E-7C2E6373871D}"/>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5A34B98B-5EF7-439B-6B03-176B0DB7DE3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830F5C-6FA4-7B17-50A3-8A39F90C458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D95C7CB2-66CB-D746-D8E1-2EEC11AF6632}"/>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BCEA9F10-38F1-462B-5970-D49CB94931B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21B28F5B-AD3D-FDEB-3935-F6F498F5DD77}"/>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9346127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4078994-192A-49BA-34A0-516D35E358F2}"/>
              </a:ext>
            </a:extLst>
          </p:cNvPr>
          <p:cNvSpPr/>
          <p:nvPr/>
        </p:nvSpPr>
        <p:spPr>
          <a:xfrm>
            <a:off x="0" y="2"/>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C1B10F0-599D-FF1C-4D9A-A87619E5601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00" dirty="0">
                <a:solidFill>
                  <a:prstClr val="white"/>
                </a:solidFill>
                <a:latin typeface="Dosis" pitchFamily="2" charset="0"/>
                <a:sym typeface="Symbol" panose="05050102010706020507" pitchFamily="18" charset="2"/>
              </a:rPr>
              <a:t></a:t>
            </a:r>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69E3F6B0-3139-15BF-A3E3-711C5DE5884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9C3EC935-7922-F95A-119F-780FE1BB746C}"/>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dit les mots un par un en changeant l’ordre</a:t>
            </a:r>
          </a:p>
        </p:txBody>
      </p:sp>
      <p:pic>
        <p:nvPicPr>
          <p:cNvPr id="36866" name="Picture 2" descr="Afbeeldingen over Circle Font – Blader in stockfoto's, vectoren en video's  over 1,068,626 | Adobe Stock">
            <a:extLst>
              <a:ext uri="{FF2B5EF4-FFF2-40B4-BE49-F238E27FC236}">
                <a16:creationId xmlns:a16="http://schemas.microsoft.com/office/drawing/2014/main" id="{0F234B5E-255D-E903-617A-8322F734A11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664655" cy="552746"/>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7EBE0BA-CFC0-946B-E2EE-D16B9AB558A3}"/>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250542" y="4334384"/>
            <a:ext cx="595317" cy="56389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FDA4D728-2B81-4F6F-D578-7E33AD9C3C96}"/>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182105" y="4348959"/>
            <a:ext cx="532373" cy="504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au 1">
            <a:extLst>
              <a:ext uri="{FF2B5EF4-FFF2-40B4-BE49-F238E27FC236}">
                <a16:creationId xmlns:a16="http://schemas.microsoft.com/office/drawing/2014/main" id="{40D435CA-A338-3AD2-2B86-D91AF2469FE4}"/>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Ellipse 15">
            <a:extLst>
              <a:ext uri="{FF2B5EF4-FFF2-40B4-BE49-F238E27FC236}">
                <a16:creationId xmlns:a16="http://schemas.microsoft.com/office/drawing/2014/main" id="{A9952F70-55F0-FC0B-DC8B-67BF59430CF2}"/>
              </a:ext>
            </a:extLst>
          </p:cNvPr>
          <p:cNvSpPr/>
          <p:nvPr/>
        </p:nvSpPr>
        <p:spPr>
          <a:xfrm>
            <a:off x="7307360" y="4376884"/>
            <a:ext cx="360000" cy="3600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sp>
        <p:nvSpPr>
          <p:cNvPr id="18" name="ZoneTexte 17">
            <a:extLst>
              <a:ext uri="{FF2B5EF4-FFF2-40B4-BE49-F238E27FC236}">
                <a16:creationId xmlns:a16="http://schemas.microsoft.com/office/drawing/2014/main" id="{BF6DB104-1405-FF42-3F6E-D1686F23FA66}"/>
              </a:ext>
            </a:extLst>
          </p:cNvPr>
          <p:cNvSpPr txBox="1"/>
          <p:nvPr/>
        </p:nvSpPr>
        <p:spPr>
          <a:xfrm>
            <a:off x="952501" y="330201"/>
            <a:ext cx="7888842"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14" name="Image 13">
            <a:extLst>
              <a:ext uri="{FF2B5EF4-FFF2-40B4-BE49-F238E27FC236}">
                <a16:creationId xmlns:a16="http://schemas.microsoft.com/office/drawing/2014/main" id="{D7B9E869-BA1A-E0A7-ADDA-E2668F10510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03660" y="2548578"/>
            <a:ext cx="1678470" cy="1479962"/>
          </a:xfrm>
          <a:prstGeom prst="rect">
            <a:avLst/>
          </a:prstGeom>
        </p:spPr>
      </p:pic>
      <p:pic>
        <p:nvPicPr>
          <p:cNvPr id="4" name="Image 3">
            <a:extLst>
              <a:ext uri="{FF2B5EF4-FFF2-40B4-BE49-F238E27FC236}">
                <a16:creationId xmlns:a16="http://schemas.microsoft.com/office/drawing/2014/main" id="{A73F821D-E595-97F8-DBDA-6EDD027D540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428632" y="2357718"/>
            <a:ext cx="2115237" cy="1951847"/>
          </a:xfrm>
          <a:prstGeom prst="rect">
            <a:avLst/>
          </a:prstGeom>
        </p:spPr>
      </p:pic>
      <p:pic>
        <p:nvPicPr>
          <p:cNvPr id="9" name="Image 8">
            <a:extLst>
              <a:ext uri="{FF2B5EF4-FFF2-40B4-BE49-F238E27FC236}">
                <a16:creationId xmlns:a16="http://schemas.microsoft.com/office/drawing/2014/main" id="{D174B91E-F097-1942-5CD3-90DB5268BCF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44379" y="2513093"/>
            <a:ext cx="1521684" cy="1507448"/>
          </a:xfrm>
          <a:prstGeom prst="rect">
            <a:avLst/>
          </a:prstGeom>
        </p:spPr>
      </p:pic>
      <p:pic>
        <p:nvPicPr>
          <p:cNvPr id="19" name="Image 18">
            <a:extLst>
              <a:ext uri="{FF2B5EF4-FFF2-40B4-BE49-F238E27FC236}">
                <a16:creationId xmlns:a16="http://schemas.microsoft.com/office/drawing/2014/main" id="{E5695242-389D-DCC7-4892-6F64C58B5625}"/>
              </a:ext>
            </a:extLst>
          </p:cNvPr>
          <p:cNvPicPr>
            <a:picLocks noChangeAspect="1"/>
          </p:cNvPicPr>
          <p:nvPr/>
        </p:nvPicPr>
        <p:blipFill>
          <a:blip r:embed="rId11"/>
          <a:stretch>
            <a:fillRect/>
          </a:stretch>
        </p:blipFill>
        <p:spPr>
          <a:xfrm>
            <a:off x="4598788" y="2495733"/>
            <a:ext cx="1829843" cy="1813832"/>
          </a:xfrm>
          <a:prstGeom prst="rect">
            <a:avLst/>
          </a:prstGeom>
        </p:spPr>
      </p:pic>
    </p:spTree>
    <p:extLst>
      <p:ext uri="{BB962C8B-B14F-4D97-AF65-F5344CB8AC3E}">
        <p14:creationId xmlns:p14="http://schemas.microsoft.com/office/powerpoint/2010/main" val="25754719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FD355-828A-422A-5854-90FCE825603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D71A210-5695-798A-EED6-2FE5E31DC31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7429AFB-6C95-CC6C-5EA9-ADC57E63043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3DF6EC6F-6734-E3C4-A2CB-A786D77880C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CD7416F-2F3D-2106-8519-28BE42A72B3B}"/>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6F5EBF24-5ECC-2EF6-FA3A-3F573CC4B1B5}"/>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(e) dit les mots un par un en changeant l’ordre.</a:t>
            </a:r>
          </a:p>
        </p:txBody>
      </p:sp>
      <p:graphicFrame>
        <p:nvGraphicFramePr>
          <p:cNvPr id="7" name="Tableau 6">
            <a:extLst>
              <a:ext uri="{FF2B5EF4-FFF2-40B4-BE49-F238E27FC236}">
                <a16:creationId xmlns:a16="http://schemas.microsoft.com/office/drawing/2014/main" id="{7399E9CF-C3F6-9A81-35CF-E6A43C0AB6C3}"/>
              </a:ext>
            </a:extLst>
          </p:cNvPr>
          <p:cNvGraphicFramePr>
            <a:graphicFrameLocks noGrp="1"/>
          </p:cNvGraphicFramePr>
          <p:nvPr>
            <p:custDataLst>
              <p:tags r:id="rId1"/>
            </p:custDataLst>
          </p:nvPr>
        </p:nvGraphicFramePr>
        <p:xfrm>
          <a:off x="1" y="-179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ZoneTexte 13">
            <a:extLst>
              <a:ext uri="{FF2B5EF4-FFF2-40B4-BE49-F238E27FC236}">
                <a16:creationId xmlns:a16="http://schemas.microsoft.com/office/drawing/2014/main" id="{23DEA0AB-400E-6308-CE05-ECC186622777}"/>
              </a:ext>
            </a:extLst>
          </p:cNvPr>
          <p:cNvSpPr txBox="1"/>
          <p:nvPr/>
        </p:nvSpPr>
        <p:spPr>
          <a:xfrm>
            <a:off x="952501" y="330201"/>
            <a:ext cx="7624134"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3" name="Picture 2" descr="Afbeeldingen over Circle Font – Blader in stockfoto's, vectoren en video's  over 1,068,626 | Adobe Stock">
            <a:extLst>
              <a:ext uri="{FF2B5EF4-FFF2-40B4-BE49-F238E27FC236}">
                <a16:creationId xmlns:a16="http://schemas.microsoft.com/office/drawing/2014/main" id="{86C7F4A1-07CE-63E4-8888-0FF38D6EA1B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589437" cy="4901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Afbeeldingen over Circle Font – Blader in stockfoto's, vectoren en video's  over 1,068,626 | Adobe Stock">
            <a:extLst>
              <a:ext uri="{FF2B5EF4-FFF2-40B4-BE49-F238E27FC236}">
                <a16:creationId xmlns:a16="http://schemas.microsoft.com/office/drawing/2014/main" id="{47D5DC10-A123-0970-A253-C76AB1EDE12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407424" y="4334841"/>
            <a:ext cx="524419" cy="4967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144D79CC-EAD5-73BC-1A63-ACE9F3DACBF2}"/>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182105" y="4348959"/>
            <a:ext cx="532373" cy="504000"/>
          </a:xfrm>
          <a:prstGeom prst="rect">
            <a:avLst/>
          </a:prstGeom>
          <a:noFill/>
          <a:extLst>
            <a:ext uri="{909E8E84-426E-40DD-AFC4-6F175D3DCCD1}">
              <a14:hiddenFill xmlns:a14="http://schemas.microsoft.com/office/drawing/2010/main">
                <a:solidFill>
                  <a:srgbClr val="FFFFFF"/>
                </a:solidFill>
              </a14:hiddenFill>
            </a:ext>
          </a:extLst>
        </p:spPr>
      </p:pic>
      <p:sp>
        <p:nvSpPr>
          <p:cNvPr id="8" name="Ellipse 7">
            <a:extLst>
              <a:ext uri="{FF2B5EF4-FFF2-40B4-BE49-F238E27FC236}">
                <a16:creationId xmlns:a16="http://schemas.microsoft.com/office/drawing/2014/main" id="{27B28B23-948F-A2CF-6A0D-8460163A2E2C}"/>
              </a:ext>
            </a:extLst>
          </p:cNvPr>
          <p:cNvSpPr/>
          <p:nvPr/>
        </p:nvSpPr>
        <p:spPr>
          <a:xfrm>
            <a:off x="7307360" y="4376884"/>
            <a:ext cx="360000" cy="3600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pic>
        <p:nvPicPr>
          <p:cNvPr id="23" name="Image 22">
            <a:extLst>
              <a:ext uri="{FF2B5EF4-FFF2-40B4-BE49-F238E27FC236}">
                <a16:creationId xmlns:a16="http://schemas.microsoft.com/office/drawing/2014/main" id="{0FB994B8-FF58-CD0B-F6E2-830096E38A9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37512" y="2815696"/>
            <a:ext cx="1665016" cy="1333853"/>
          </a:xfrm>
          <a:prstGeom prst="rect">
            <a:avLst/>
          </a:prstGeom>
        </p:spPr>
      </p:pic>
      <p:pic>
        <p:nvPicPr>
          <p:cNvPr id="2" name="Image 1">
            <a:extLst>
              <a:ext uri="{FF2B5EF4-FFF2-40B4-BE49-F238E27FC236}">
                <a16:creationId xmlns:a16="http://schemas.microsoft.com/office/drawing/2014/main" id="{88077E65-49A0-4079-29AA-7EDAA9B20DEB}"/>
              </a:ext>
            </a:extLst>
          </p:cNvPr>
          <p:cNvPicPr>
            <a:picLocks noChangeAspect="1"/>
          </p:cNvPicPr>
          <p:nvPr/>
        </p:nvPicPr>
        <p:blipFill>
          <a:blip r:embed="rId9"/>
          <a:stretch>
            <a:fillRect/>
          </a:stretch>
        </p:blipFill>
        <p:spPr>
          <a:xfrm>
            <a:off x="505172" y="2676031"/>
            <a:ext cx="2132339" cy="1420424"/>
          </a:xfrm>
          <a:prstGeom prst="rect">
            <a:avLst/>
          </a:prstGeom>
        </p:spPr>
      </p:pic>
      <p:pic>
        <p:nvPicPr>
          <p:cNvPr id="13" name="Image 12">
            <a:extLst>
              <a:ext uri="{FF2B5EF4-FFF2-40B4-BE49-F238E27FC236}">
                <a16:creationId xmlns:a16="http://schemas.microsoft.com/office/drawing/2014/main" id="{390D8837-1825-9F42-BCCD-CE0D2C5872E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515923" y="2757096"/>
            <a:ext cx="1665016" cy="1477564"/>
          </a:xfrm>
          <a:prstGeom prst="rect">
            <a:avLst/>
          </a:prstGeom>
        </p:spPr>
      </p:pic>
      <p:pic>
        <p:nvPicPr>
          <p:cNvPr id="16" name="Image 15">
            <a:extLst>
              <a:ext uri="{FF2B5EF4-FFF2-40B4-BE49-F238E27FC236}">
                <a16:creationId xmlns:a16="http://schemas.microsoft.com/office/drawing/2014/main" id="{43C754B6-8E98-2AE3-6D40-DD2EE48E09E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260198" y="3077194"/>
            <a:ext cx="2316437" cy="1142866"/>
          </a:xfrm>
          <a:prstGeom prst="rect">
            <a:avLst/>
          </a:prstGeom>
        </p:spPr>
      </p:pic>
    </p:spTree>
    <p:extLst>
      <p:ext uri="{BB962C8B-B14F-4D97-AF65-F5344CB8AC3E}">
        <p14:creationId xmlns:p14="http://schemas.microsoft.com/office/powerpoint/2010/main" val="30872473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540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(2)</a:t>
            </a:r>
          </a:p>
        </p:txBody>
      </p:sp>
      <p:sp>
        <p:nvSpPr>
          <p:cNvPr id="7" name="TextBox 7"/>
          <p:cNvSpPr txBox="1"/>
          <p:nvPr/>
        </p:nvSpPr>
        <p:spPr>
          <a:xfrm>
            <a:off x="703248" y="2963304"/>
            <a:ext cx="7800675" cy="527067"/>
          </a:xfrm>
          <a:prstGeom prst="rect">
            <a:avLst/>
          </a:prstGeom>
        </p:spPr>
        <p:txBody>
          <a:bodyPr lIns="0" tIns="0" rIns="0" bIns="0" rtlCol="0" anchor="t">
            <a:spAutoFit/>
          </a:bodyPr>
          <a:lstStyle/>
          <a:p>
            <a:pPr algn="ctr" defTabSz="457246">
              <a:lnSpc>
                <a:spcPts val="4608"/>
              </a:lnSpc>
            </a:pPr>
            <a:r>
              <a:rPr lang="fr-FR" sz="2933" b="1" dirty="0">
                <a:solidFill>
                  <a:srgbClr val="00B0F0"/>
                </a:solidFill>
                <a:latin typeface="Dosis" pitchFamily="2" charset="0"/>
              </a:rPr>
              <a:t>Jeu du duel</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pPr>
            <a:r>
              <a:rPr lang="en-US" sz="841">
                <a:solidFill>
                  <a:srgbClr val="FCFEFD"/>
                </a:solidFill>
                <a:latin typeface="Arimo Italics"/>
              </a:rPr>
              <a:t>Version provisoire pour la formation des enseignants </a:t>
            </a: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61934" y="4000425"/>
            <a:ext cx="2883303" cy="1759195"/>
          </a:xfrm>
          <a:prstGeom prst="rect">
            <a:avLst/>
          </a:prstGeom>
        </p:spPr>
      </p:pic>
    </p:spTree>
    <p:extLst>
      <p:ext uri="{BB962C8B-B14F-4D97-AF65-F5344CB8AC3E}">
        <p14:creationId xmlns:p14="http://schemas.microsoft.com/office/powerpoint/2010/main" val="134219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BF6F-4987-5C27-789E-50B534385F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9BC57BA-1132-21FE-1344-AB5C44F75A0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12EB13-085C-C229-7FBD-85B939089762}"/>
              </a:ext>
            </a:extLst>
          </p:cNvPr>
          <p:cNvSpPr/>
          <p:nvPr/>
        </p:nvSpPr>
        <p:spPr>
          <a:xfrm>
            <a:off x="15421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6FC3572-DA4F-7234-A63F-65AB74913B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0" name="ZoneTexte 19">
            <a:extLst>
              <a:ext uri="{FF2B5EF4-FFF2-40B4-BE49-F238E27FC236}">
                <a16:creationId xmlns:a16="http://schemas.microsoft.com/office/drawing/2014/main" id="{9D242CCB-B2B3-837A-2FEA-A023171DE47A}"/>
              </a:ext>
            </a:extLst>
          </p:cNvPr>
          <p:cNvSpPr txBox="1"/>
          <p:nvPr/>
        </p:nvSpPr>
        <p:spPr>
          <a:xfrm>
            <a:off x="1778001" y="4289623"/>
            <a:ext cx="2481457" cy="707886"/>
          </a:xfrm>
          <a:prstGeom prst="rect">
            <a:avLst/>
          </a:prstGeom>
          <a:noFill/>
        </p:spPr>
        <p:txBody>
          <a:bodyPr wrap="square" rtlCol="0">
            <a:spAutoFit/>
          </a:bodyPr>
          <a:lstStyle/>
          <a:p>
            <a:pPr algn="ctr" defTabSz="457223">
              <a:defRPr/>
            </a:pPr>
            <a:r>
              <a:rPr lang="fr-MA" sz="2000" b="1" dirty="0">
                <a:solidFill>
                  <a:prstClr val="black"/>
                </a:solidFill>
                <a:latin typeface="Dosis"/>
              </a:rPr>
              <a:t>  Je montre 3 images au hasard</a:t>
            </a:r>
          </a:p>
        </p:txBody>
      </p:sp>
      <p:sp>
        <p:nvSpPr>
          <p:cNvPr id="32" name="ZoneTexte 31">
            <a:extLst>
              <a:ext uri="{FF2B5EF4-FFF2-40B4-BE49-F238E27FC236}">
                <a16:creationId xmlns:a16="http://schemas.microsoft.com/office/drawing/2014/main" id="{95FD7989-C697-8EAE-E4ED-861D7EB2CA7E}"/>
              </a:ext>
            </a:extLst>
          </p:cNvPr>
          <p:cNvSpPr txBox="1"/>
          <p:nvPr/>
        </p:nvSpPr>
        <p:spPr>
          <a:xfrm>
            <a:off x="5070100" y="4255273"/>
            <a:ext cx="2166201" cy="400110"/>
          </a:xfrm>
          <a:prstGeom prst="rect">
            <a:avLst/>
          </a:prstGeom>
          <a:noFill/>
        </p:spPr>
        <p:txBody>
          <a:bodyPr wrap="square" rtlCol="0">
            <a:spAutoFit/>
          </a:bodyPr>
          <a:lstStyle/>
          <a:p>
            <a:pPr defTabSz="457223">
              <a:defRPr/>
            </a:pPr>
            <a:r>
              <a:rPr lang="fr-MA" sz="2000" b="1" dirty="0">
                <a:solidFill>
                  <a:prstClr val="black"/>
                </a:solidFill>
                <a:latin typeface="Dosis"/>
              </a:rPr>
              <a:t>Je dis les mots </a:t>
            </a:r>
          </a:p>
        </p:txBody>
      </p:sp>
      <p:sp>
        <p:nvSpPr>
          <p:cNvPr id="5" name="Freeform 8">
            <a:extLst>
              <a:ext uri="{FF2B5EF4-FFF2-40B4-BE49-F238E27FC236}">
                <a16:creationId xmlns:a16="http://schemas.microsoft.com/office/drawing/2014/main" id="{D47C679E-6EB0-EC3F-3D4B-E5270A92AAD7}"/>
              </a:ext>
            </a:extLst>
          </p:cNvPr>
          <p:cNvSpPr/>
          <p:nvPr/>
        </p:nvSpPr>
        <p:spPr>
          <a:xfrm>
            <a:off x="346713" y="49527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defRPr/>
            </a:pPr>
            <a:endParaRPr lang="fr-MA" sz="900" dirty="0">
              <a:solidFill>
                <a:prstClr val="black"/>
              </a:solidFill>
              <a:latin typeface="Dosis"/>
            </a:endParaRPr>
          </a:p>
        </p:txBody>
      </p:sp>
      <p:graphicFrame>
        <p:nvGraphicFramePr>
          <p:cNvPr id="3" name="Tableau 2">
            <a:extLst>
              <a:ext uri="{FF2B5EF4-FFF2-40B4-BE49-F238E27FC236}">
                <a16:creationId xmlns:a16="http://schemas.microsoft.com/office/drawing/2014/main" id="{7FE25765-3E14-FC85-33FB-4C40FF9477DD}"/>
              </a:ext>
            </a:extLst>
          </p:cNvPr>
          <p:cNvGraphicFramePr>
            <a:graphicFrameLocks noGrp="1"/>
          </p:cNvGraphicFramePr>
          <p:nvPr>
            <p:custDataLst>
              <p:tags r:id="rId1"/>
            </p:custDataLst>
          </p:nvPr>
        </p:nvGraphicFramePr>
        <p:xfrm>
          <a:off x="274836" y="-50035"/>
          <a:ext cx="8769595" cy="457200"/>
        </p:xfrm>
        <a:graphic>
          <a:graphicData uri="http://schemas.openxmlformats.org/drawingml/2006/table">
            <a:tbl>
              <a:tblPr firstRow="1" bandRow="1">
                <a:tableStyleId>{5C22544A-7EE6-4342-B048-85BDC9FD1C3A}</a:tableStyleId>
              </a:tblPr>
              <a:tblGrid>
                <a:gridCol w="1461599">
                  <a:extLst>
                    <a:ext uri="{9D8B030D-6E8A-4147-A177-3AD203B41FA5}">
                      <a16:colId xmlns:a16="http://schemas.microsoft.com/office/drawing/2014/main" val="1026576551"/>
                    </a:ext>
                  </a:extLst>
                </a:gridCol>
                <a:gridCol w="1461599">
                  <a:extLst>
                    <a:ext uri="{9D8B030D-6E8A-4147-A177-3AD203B41FA5}">
                      <a16:colId xmlns:a16="http://schemas.microsoft.com/office/drawing/2014/main" val="1915038765"/>
                    </a:ext>
                  </a:extLst>
                </a:gridCol>
                <a:gridCol w="1461599">
                  <a:extLst>
                    <a:ext uri="{9D8B030D-6E8A-4147-A177-3AD203B41FA5}">
                      <a16:colId xmlns:a16="http://schemas.microsoft.com/office/drawing/2014/main" val="2262048582"/>
                    </a:ext>
                  </a:extLst>
                </a:gridCol>
                <a:gridCol w="1666119">
                  <a:extLst>
                    <a:ext uri="{9D8B030D-6E8A-4147-A177-3AD203B41FA5}">
                      <a16:colId xmlns:a16="http://schemas.microsoft.com/office/drawing/2014/main" val="2897137454"/>
                    </a:ext>
                  </a:extLst>
                </a:gridCol>
                <a:gridCol w="1631409">
                  <a:extLst>
                    <a:ext uri="{9D8B030D-6E8A-4147-A177-3AD203B41FA5}">
                      <a16:colId xmlns:a16="http://schemas.microsoft.com/office/drawing/2014/main" val="2418460758"/>
                    </a:ext>
                  </a:extLst>
                </a:gridCol>
                <a:gridCol w="1087270">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descr="Une image contenant Dessin animé, garçon, habits, personne&#10;&#10;Le contenu généré par l’IA peut être incorrect.">
            <a:extLst>
              <a:ext uri="{FF2B5EF4-FFF2-40B4-BE49-F238E27FC236}">
                <a16:creationId xmlns:a16="http://schemas.microsoft.com/office/drawing/2014/main" id="{5B9925F6-830B-AFD1-F386-F921675EC374}"/>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38400" y="1858195"/>
            <a:ext cx="3911600" cy="2168481"/>
          </a:xfrm>
          <a:prstGeom prst="rect">
            <a:avLst/>
          </a:prstGeom>
        </p:spPr>
      </p:pic>
      <p:pic>
        <p:nvPicPr>
          <p:cNvPr id="7" name="Picture 2" descr="Afbeeldingen over Circle Font – Blader in stockfoto's, vectoren en video's  over 1,068,626 | Adobe Stock">
            <a:extLst>
              <a:ext uri="{FF2B5EF4-FFF2-40B4-BE49-F238E27FC236}">
                <a16:creationId xmlns:a16="http://schemas.microsoft.com/office/drawing/2014/main" id="{843FC849-8E41-ECD9-C541-5091B6BF1C8A}"/>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2712831" y="1702904"/>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Afbeeldingen over Circle Font – Blader in stockfoto's, vectoren en video's  over 1,068,626 | Adobe Stock">
            <a:extLst>
              <a:ext uri="{FF2B5EF4-FFF2-40B4-BE49-F238E27FC236}">
                <a16:creationId xmlns:a16="http://schemas.microsoft.com/office/drawing/2014/main" id="{0EC822F6-2B12-957F-81AE-3729F61DE80F}"/>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756200" y="1668554"/>
            <a:ext cx="437323" cy="415919"/>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94DB7E32-AAE9-624A-0A6C-DFC88C9649EA}"/>
              </a:ext>
            </a:extLst>
          </p:cNvPr>
          <p:cNvSpPr txBox="1"/>
          <p:nvPr/>
        </p:nvSpPr>
        <p:spPr>
          <a:xfrm>
            <a:off x="750480" y="330201"/>
            <a:ext cx="8562183" cy="327975"/>
          </a:xfrm>
          <a:prstGeom prst="rect">
            <a:avLst/>
          </a:prstGeom>
          <a:noFill/>
        </p:spPr>
        <p:txBody>
          <a:bodyPr wrap="square">
            <a:spAutoFit/>
          </a:bodyPr>
          <a:lstStyle/>
          <a:p>
            <a:pPr marL="0" lvl="1" defTabSz="457223">
              <a:lnSpc>
                <a:spcPts val="2011"/>
              </a:lnSpc>
              <a:spcBef>
                <a:spcPct val="0"/>
              </a:spcBef>
              <a:defRPr/>
            </a:pPr>
            <a:r>
              <a:rPr lang="fr-FR" sz="1500" b="1" dirty="0">
                <a:solidFill>
                  <a:prstClr val="white">
                    <a:lumMod val="65000"/>
                  </a:prstClr>
                </a:solidFill>
                <a:latin typeface="Dosis" pitchFamily="2" charset="0"/>
              </a:rPr>
              <a:t> </a:t>
            </a:r>
            <a:endParaRPr lang="fr-FR" sz="1500" dirty="0">
              <a:solidFill>
                <a:prstClr val="white">
                  <a:lumMod val="65000"/>
                </a:prstClr>
              </a:solidFill>
              <a:latin typeface="Dosis" pitchFamily="2" charset="0"/>
            </a:endParaRPr>
          </a:p>
        </p:txBody>
      </p:sp>
      <p:sp>
        <p:nvSpPr>
          <p:cNvPr id="13" name="ZoneTexte 12">
            <a:extLst>
              <a:ext uri="{FF2B5EF4-FFF2-40B4-BE49-F238E27FC236}">
                <a16:creationId xmlns:a16="http://schemas.microsoft.com/office/drawing/2014/main" id="{A231C954-3D14-0E62-941D-B206AA601609}"/>
              </a:ext>
            </a:extLst>
          </p:cNvPr>
          <p:cNvSpPr txBox="1"/>
          <p:nvPr/>
        </p:nvSpPr>
        <p:spPr>
          <a:xfrm>
            <a:off x="583481" y="309186"/>
            <a:ext cx="8236898" cy="553998"/>
          </a:xfrm>
          <a:prstGeom prst="rect">
            <a:avLst/>
          </a:prstGeom>
          <a:noFill/>
        </p:spPr>
        <p:txBody>
          <a:bodyPr wrap="square">
            <a:spAutoFit/>
          </a:bodyPr>
          <a:lstStyle/>
          <a:p>
            <a:pPr defTabSz="457246"/>
            <a:r>
              <a:rPr lang="fr-FR" sz="1500" b="1" dirty="0">
                <a:solidFill>
                  <a:prstClr val="white">
                    <a:lumMod val="65000"/>
                  </a:prstClr>
                </a:solidFill>
                <a:latin typeface="Dosis" pitchFamily="2" charset="0"/>
              </a:rPr>
              <a:t>Vous  allez passer au tableau pour jouer à  deux. </a:t>
            </a:r>
          </a:p>
          <a:p>
            <a:pPr defTabSz="457246"/>
            <a:r>
              <a:rPr lang="fr-MA" sz="1500" i="1" dirty="0">
                <a:solidFill>
                  <a:prstClr val="white">
                    <a:lumMod val="65000"/>
                  </a:prstClr>
                </a:solidFill>
                <a:latin typeface="Dosis" pitchFamily="2" charset="0"/>
              </a:rPr>
              <a:t>Un élève montre trois images, une après l’autre, et l’autre dit les mots. Par la suite les rôles seront échangés</a:t>
            </a:r>
            <a:r>
              <a:rPr lang="fr-MA" sz="1500" b="1" dirty="0">
                <a:solidFill>
                  <a:prstClr val="white">
                    <a:lumMod val="65000"/>
                  </a:prstClr>
                </a:solidFill>
                <a:latin typeface="Dosis" pitchFamily="2" charset="0"/>
              </a:rPr>
              <a:t>. </a:t>
            </a:r>
          </a:p>
        </p:txBody>
      </p:sp>
    </p:spTree>
    <p:extLst>
      <p:ext uri="{BB962C8B-B14F-4D97-AF65-F5344CB8AC3E}">
        <p14:creationId xmlns:p14="http://schemas.microsoft.com/office/powerpoint/2010/main" val="39414164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5B3C5-9057-956B-0EB2-02F1D0E3B6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67D901E-3160-2EA9-91AA-CEFF963CD8D8}"/>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520898-FC31-C645-2BD2-4EE92D547260}"/>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36A9965B-C9FA-E853-51BE-7925A9D4CD7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18A315F3-6B18-0378-A496-4E47E0AA72DF}"/>
              </a:ext>
            </a:extLst>
          </p:cNvPr>
          <p:cNvSpPr txBox="1"/>
          <p:nvPr/>
        </p:nvSpPr>
        <p:spPr>
          <a:xfrm>
            <a:off x="1166993" y="344403"/>
            <a:ext cx="7465731" cy="553998"/>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Maintenant, on va commencer le jeu. Qui veut passer au tableau?</a:t>
            </a:r>
          </a:p>
          <a:p>
            <a:pPr defTabSz="457246"/>
            <a:r>
              <a:rPr lang="fr-MA" sz="1500" i="1" dirty="0">
                <a:solidFill>
                  <a:prstClr val="white">
                    <a:lumMod val="65000"/>
                  </a:prstClr>
                </a:solidFill>
                <a:latin typeface="Dosis" pitchFamily="2" charset="0"/>
              </a:rPr>
              <a:t>Le gagnant sera celui qui aura plus réponses correctes</a:t>
            </a:r>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A58BC816-7154-2FBD-B4DA-7ACF2B2D99F5}"/>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7A60C252-7FDF-403D-825F-FB597FD4B6F8}"/>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a:extLst>
              <a:ext uri="{FF2B5EF4-FFF2-40B4-BE49-F238E27FC236}">
                <a16:creationId xmlns:a16="http://schemas.microsoft.com/office/drawing/2014/main" id="{C66FC577-DF72-E31F-200B-388B9AE473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10404" y="1528509"/>
            <a:ext cx="1744179" cy="1645302"/>
          </a:xfrm>
          <a:prstGeom prst="rect">
            <a:avLst/>
          </a:prstGeom>
        </p:spPr>
      </p:pic>
      <p:pic>
        <p:nvPicPr>
          <p:cNvPr id="5" name="Image 4">
            <a:extLst>
              <a:ext uri="{FF2B5EF4-FFF2-40B4-BE49-F238E27FC236}">
                <a16:creationId xmlns:a16="http://schemas.microsoft.com/office/drawing/2014/main" id="{775EF79B-D48A-8B51-3867-6DC0940EBE3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2524" y="1573406"/>
            <a:ext cx="1744180" cy="1537901"/>
          </a:xfrm>
          <a:prstGeom prst="rect">
            <a:avLst/>
          </a:prstGeom>
        </p:spPr>
      </p:pic>
      <p:pic>
        <p:nvPicPr>
          <p:cNvPr id="6" name="Image 5">
            <a:extLst>
              <a:ext uri="{FF2B5EF4-FFF2-40B4-BE49-F238E27FC236}">
                <a16:creationId xmlns:a16="http://schemas.microsoft.com/office/drawing/2014/main" id="{982B940A-6FA7-7F6A-AA39-0EF9808DE293}"/>
              </a:ext>
            </a:extLst>
          </p:cNvPr>
          <p:cNvPicPr>
            <a:picLocks noChangeAspect="1"/>
          </p:cNvPicPr>
          <p:nvPr/>
        </p:nvPicPr>
        <p:blipFill>
          <a:blip r:embed="rId7"/>
          <a:stretch>
            <a:fillRect/>
          </a:stretch>
        </p:blipFill>
        <p:spPr>
          <a:xfrm>
            <a:off x="2622983" y="3855986"/>
            <a:ext cx="2342124" cy="1560169"/>
          </a:xfrm>
          <a:prstGeom prst="rect">
            <a:avLst/>
          </a:prstGeom>
        </p:spPr>
      </p:pic>
      <p:pic>
        <p:nvPicPr>
          <p:cNvPr id="8" name="Image 7">
            <a:extLst>
              <a:ext uri="{FF2B5EF4-FFF2-40B4-BE49-F238E27FC236}">
                <a16:creationId xmlns:a16="http://schemas.microsoft.com/office/drawing/2014/main" id="{2A6E8921-D64A-C01A-40E1-4D2A8B8742A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36046" y="3546074"/>
            <a:ext cx="1865879" cy="1721751"/>
          </a:xfrm>
          <a:prstGeom prst="rect">
            <a:avLst/>
          </a:prstGeom>
        </p:spPr>
      </p:pic>
      <p:pic>
        <p:nvPicPr>
          <p:cNvPr id="9" name="Image 8">
            <a:extLst>
              <a:ext uri="{FF2B5EF4-FFF2-40B4-BE49-F238E27FC236}">
                <a16:creationId xmlns:a16="http://schemas.microsoft.com/office/drawing/2014/main" id="{AF31C152-0506-708D-6A78-E11A15415CB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86698" y="1590174"/>
            <a:ext cx="2256151" cy="1113123"/>
          </a:xfrm>
          <a:prstGeom prst="rect">
            <a:avLst/>
          </a:prstGeom>
        </p:spPr>
      </p:pic>
      <p:pic>
        <p:nvPicPr>
          <p:cNvPr id="10" name="Image 9">
            <a:extLst>
              <a:ext uri="{FF2B5EF4-FFF2-40B4-BE49-F238E27FC236}">
                <a16:creationId xmlns:a16="http://schemas.microsoft.com/office/drawing/2014/main" id="{246DFA3B-185F-E101-9BCE-E1C44102F45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227859" y="1590174"/>
            <a:ext cx="1650866" cy="1635421"/>
          </a:xfrm>
          <a:prstGeom prst="rect">
            <a:avLst/>
          </a:prstGeom>
        </p:spPr>
      </p:pic>
      <p:pic>
        <p:nvPicPr>
          <p:cNvPr id="11" name="Image 10">
            <a:extLst>
              <a:ext uri="{FF2B5EF4-FFF2-40B4-BE49-F238E27FC236}">
                <a16:creationId xmlns:a16="http://schemas.microsoft.com/office/drawing/2014/main" id="{14FD5F31-6324-5B51-2C38-7A51F55D65A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97221" y="3694403"/>
            <a:ext cx="1665769" cy="1478232"/>
          </a:xfrm>
          <a:prstGeom prst="rect">
            <a:avLst/>
          </a:prstGeom>
        </p:spPr>
      </p:pic>
      <p:pic>
        <p:nvPicPr>
          <p:cNvPr id="15" name="Image 14">
            <a:extLst>
              <a:ext uri="{FF2B5EF4-FFF2-40B4-BE49-F238E27FC236}">
                <a16:creationId xmlns:a16="http://schemas.microsoft.com/office/drawing/2014/main" id="{88DA2B0D-92FE-9606-49A4-3E5012F84B86}"/>
              </a:ext>
            </a:extLst>
          </p:cNvPr>
          <p:cNvPicPr>
            <a:picLocks noChangeAspect="1"/>
          </p:cNvPicPr>
          <p:nvPr/>
        </p:nvPicPr>
        <p:blipFill>
          <a:blip r:embed="rId12"/>
          <a:stretch>
            <a:fillRect/>
          </a:stretch>
        </p:blipFill>
        <p:spPr>
          <a:xfrm>
            <a:off x="727082" y="3500033"/>
            <a:ext cx="1829843" cy="1813832"/>
          </a:xfrm>
          <a:prstGeom prst="rect">
            <a:avLst/>
          </a:prstGeom>
        </p:spPr>
      </p:pic>
    </p:spTree>
    <p:extLst>
      <p:ext uri="{BB962C8B-B14F-4D97-AF65-F5344CB8AC3E}">
        <p14:creationId xmlns:p14="http://schemas.microsoft.com/office/powerpoint/2010/main" val="32803672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71664"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(3)</a:t>
            </a:r>
          </a:p>
        </p:txBody>
      </p:sp>
      <p:sp>
        <p:nvSpPr>
          <p:cNvPr id="7" name="TextBox 7"/>
          <p:cNvSpPr txBox="1"/>
          <p:nvPr/>
        </p:nvSpPr>
        <p:spPr>
          <a:xfrm>
            <a:off x="671664" y="2919797"/>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Trouvez les mots qui manquent </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11" name="Image 10" descr="Une image contenant dessin humoristique, dessin, Dessin animé, illustration&#10;&#10;Le contenu généré par l’IA peut être incorrect.">
            <a:extLst>
              <a:ext uri="{FF2B5EF4-FFF2-40B4-BE49-F238E27FC236}">
                <a16:creationId xmlns:a16="http://schemas.microsoft.com/office/drawing/2014/main" id="{CF412FFC-B72A-226B-98F9-2638A62150A6}"/>
              </a:ext>
            </a:extLst>
          </p:cNvPr>
          <p:cNvPicPr>
            <a:picLocks noChangeAspect="1"/>
          </p:cNvPicPr>
          <p:nvPr/>
        </p:nvPicPr>
        <p:blipFill>
          <a:blip r:embed="rId3"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3310198" y="3886200"/>
            <a:ext cx="2523604" cy="2235200"/>
          </a:xfrm>
          <a:prstGeom prst="rect">
            <a:avLst/>
          </a:prstGeom>
        </p:spPr>
      </p:pic>
    </p:spTree>
    <p:extLst>
      <p:ext uri="{BB962C8B-B14F-4D97-AF65-F5344CB8AC3E}">
        <p14:creationId xmlns:p14="http://schemas.microsoft.com/office/powerpoint/2010/main" val="31281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16EC1-F37F-1E07-95A9-27FEF6191B9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0999EEF-6351-932B-8E94-C5326E9F4A16}"/>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FFC23330-3462-A731-1ED4-73906173C51F}"/>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B08FF245-CB3E-A8DC-C186-BDC451E3A7AB}"/>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ECFC20EA-2F25-0B2D-78CD-31D318E704D8}"/>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Observez bien les images. Je vais masquer 2 images.</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1986CEF0-AEEA-7E12-F307-450F9F000F99}"/>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864E947-13DC-0CFF-ED5C-05B6A378CE5E}"/>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a:extLst>
              <a:ext uri="{FF2B5EF4-FFF2-40B4-BE49-F238E27FC236}">
                <a16:creationId xmlns:a16="http://schemas.microsoft.com/office/drawing/2014/main" id="{0107C721-C8ED-04BF-DA31-E357702FCB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10404" y="1528509"/>
            <a:ext cx="1744179" cy="1645302"/>
          </a:xfrm>
          <a:prstGeom prst="rect">
            <a:avLst/>
          </a:prstGeom>
        </p:spPr>
      </p:pic>
      <p:pic>
        <p:nvPicPr>
          <p:cNvPr id="5" name="Image 4">
            <a:extLst>
              <a:ext uri="{FF2B5EF4-FFF2-40B4-BE49-F238E27FC236}">
                <a16:creationId xmlns:a16="http://schemas.microsoft.com/office/drawing/2014/main" id="{4C887252-0F0B-A5BE-C697-9CB028682B5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2524" y="1573406"/>
            <a:ext cx="1744180" cy="1537901"/>
          </a:xfrm>
          <a:prstGeom prst="rect">
            <a:avLst/>
          </a:prstGeom>
        </p:spPr>
      </p:pic>
      <p:pic>
        <p:nvPicPr>
          <p:cNvPr id="6" name="Image 5">
            <a:extLst>
              <a:ext uri="{FF2B5EF4-FFF2-40B4-BE49-F238E27FC236}">
                <a16:creationId xmlns:a16="http://schemas.microsoft.com/office/drawing/2014/main" id="{AA4075F7-A5FB-CE97-F7AD-BCFC465786C7}"/>
              </a:ext>
            </a:extLst>
          </p:cNvPr>
          <p:cNvPicPr>
            <a:picLocks noChangeAspect="1"/>
          </p:cNvPicPr>
          <p:nvPr/>
        </p:nvPicPr>
        <p:blipFill>
          <a:blip r:embed="rId7"/>
          <a:stretch>
            <a:fillRect/>
          </a:stretch>
        </p:blipFill>
        <p:spPr>
          <a:xfrm>
            <a:off x="2622983" y="3855986"/>
            <a:ext cx="2342124" cy="1560169"/>
          </a:xfrm>
          <a:prstGeom prst="rect">
            <a:avLst/>
          </a:prstGeom>
        </p:spPr>
      </p:pic>
      <p:pic>
        <p:nvPicPr>
          <p:cNvPr id="8" name="Image 7">
            <a:extLst>
              <a:ext uri="{FF2B5EF4-FFF2-40B4-BE49-F238E27FC236}">
                <a16:creationId xmlns:a16="http://schemas.microsoft.com/office/drawing/2014/main" id="{2B05C74E-95CA-AEC3-D322-E47722ED148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36046" y="3546074"/>
            <a:ext cx="1865879" cy="1721751"/>
          </a:xfrm>
          <a:prstGeom prst="rect">
            <a:avLst/>
          </a:prstGeom>
        </p:spPr>
      </p:pic>
      <p:pic>
        <p:nvPicPr>
          <p:cNvPr id="9" name="Image 8">
            <a:extLst>
              <a:ext uri="{FF2B5EF4-FFF2-40B4-BE49-F238E27FC236}">
                <a16:creationId xmlns:a16="http://schemas.microsoft.com/office/drawing/2014/main" id="{22C9EBFA-5180-1469-8892-8B861A94BA1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86698" y="1590174"/>
            <a:ext cx="2256151" cy="1113123"/>
          </a:xfrm>
          <a:prstGeom prst="rect">
            <a:avLst/>
          </a:prstGeom>
        </p:spPr>
      </p:pic>
      <p:pic>
        <p:nvPicPr>
          <p:cNvPr id="10" name="Image 9">
            <a:extLst>
              <a:ext uri="{FF2B5EF4-FFF2-40B4-BE49-F238E27FC236}">
                <a16:creationId xmlns:a16="http://schemas.microsoft.com/office/drawing/2014/main" id="{94AA66BF-F2D3-753B-042C-C3B0C2297CD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227859" y="1590174"/>
            <a:ext cx="1650866" cy="1635421"/>
          </a:xfrm>
          <a:prstGeom prst="rect">
            <a:avLst/>
          </a:prstGeom>
        </p:spPr>
      </p:pic>
      <p:pic>
        <p:nvPicPr>
          <p:cNvPr id="11" name="Image 10">
            <a:extLst>
              <a:ext uri="{FF2B5EF4-FFF2-40B4-BE49-F238E27FC236}">
                <a16:creationId xmlns:a16="http://schemas.microsoft.com/office/drawing/2014/main" id="{8742C4C1-A55B-DEAD-1FB2-F075919D859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97221" y="3694403"/>
            <a:ext cx="1665769" cy="1478232"/>
          </a:xfrm>
          <a:prstGeom prst="rect">
            <a:avLst/>
          </a:prstGeom>
        </p:spPr>
      </p:pic>
      <p:pic>
        <p:nvPicPr>
          <p:cNvPr id="16" name="Image 15">
            <a:extLst>
              <a:ext uri="{FF2B5EF4-FFF2-40B4-BE49-F238E27FC236}">
                <a16:creationId xmlns:a16="http://schemas.microsoft.com/office/drawing/2014/main" id="{2674AE30-2D21-4EAF-23EF-EE29351C9E7F}"/>
              </a:ext>
            </a:extLst>
          </p:cNvPr>
          <p:cNvPicPr>
            <a:picLocks noChangeAspect="1"/>
          </p:cNvPicPr>
          <p:nvPr/>
        </p:nvPicPr>
        <p:blipFill>
          <a:blip r:embed="rId12"/>
          <a:stretch>
            <a:fillRect/>
          </a:stretch>
        </p:blipFill>
        <p:spPr>
          <a:xfrm>
            <a:off x="727082" y="3500033"/>
            <a:ext cx="1829843" cy="1813832"/>
          </a:xfrm>
          <a:prstGeom prst="rect">
            <a:avLst/>
          </a:prstGeom>
        </p:spPr>
      </p:pic>
    </p:spTree>
    <p:extLst>
      <p:ext uri="{BB962C8B-B14F-4D97-AF65-F5344CB8AC3E}">
        <p14:creationId xmlns:p14="http://schemas.microsoft.com/office/powerpoint/2010/main" val="25609349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48AC3-4C6E-6120-E18D-776898F523D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DBB2E3-2287-8AA3-3761-F73BF87169BF}"/>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EEFDCFA7-48EE-BC6C-D4FA-885AFBF786F1}"/>
              </a:ext>
            </a:extLst>
          </p:cNvPr>
          <p:cNvSpPr/>
          <p:nvPr/>
        </p:nvSpPr>
        <p:spPr>
          <a:xfrm>
            <a:off x="167412" y="228599"/>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957E18A4-4139-564F-40FA-8D3B80A756BE}"/>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79388C09-3AD0-6B18-A27D-B3E16E40E032}"/>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16C86A03-68C3-7732-EC60-470F15ED99E6}"/>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1A53F99-955C-E925-744C-CD3D0CCE73C3}"/>
              </a:ext>
            </a:extLst>
          </p:cNvPr>
          <p:cNvGraphicFramePr>
            <a:graphicFrameLocks noGrp="1"/>
          </p:cNvGraphicFramePr>
          <p:nvPr>
            <p:custDataLst>
              <p:tags r:id="rId1"/>
            </p:custDataLst>
            <p:extLst>
              <p:ext uri="{D42A27DB-BD31-4B8C-83A1-F6EECF244321}">
                <p14:modId xmlns:p14="http://schemas.microsoft.com/office/powerpoint/2010/main" val="1315275470"/>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0BB6E3C-223D-3E15-E569-AE7ED03C4AAE}"/>
              </a:ext>
            </a:extLst>
          </p:cNvPr>
          <p:cNvSpPr txBox="1"/>
          <p:nvPr/>
        </p:nvSpPr>
        <p:spPr>
          <a:xfrm>
            <a:off x="1070176" y="393468"/>
            <a:ext cx="4504714" cy="323165"/>
          </a:xfrm>
          <a:prstGeom prst="rect">
            <a:avLst/>
          </a:prstGeom>
          <a:noFill/>
        </p:spPr>
        <p:txBody>
          <a:bodyPr wrap="square">
            <a:spAutoFit/>
          </a:bodyPr>
          <a:lstStyle/>
          <a:p>
            <a:pPr defTabSz="457246"/>
            <a:r>
              <a:rPr lang="fr-FR" sz="1500" b="1" dirty="0">
                <a:solidFill>
                  <a:prstClr val="white">
                    <a:lumMod val="65000"/>
                  </a:prstClr>
                </a:solidFill>
                <a:latin typeface="Dosis"/>
              </a:rPr>
              <a:t>Quels sont les 2 mots qui manquent ? </a:t>
            </a:r>
          </a:p>
        </p:txBody>
      </p:sp>
      <p:pic>
        <p:nvPicPr>
          <p:cNvPr id="11" name="Image 10">
            <a:extLst>
              <a:ext uri="{FF2B5EF4-FFF2-40B4-BE49-F238E27FC236}">
                <a16:creationId xmlns:a16="http://schemas.microsoft.com/office/drawing/2014/main" id="{158785BC-298E-CBB7-3CDE-4260C025A5CA}"/>
              </a:ext>
            </a:extLst>
          </p:cNvPr>
          <p:cNvPicPr>
            <a:picLocks noChangeAspect="1"/>
          </p:cNvPicPr>
          <p:nvPr/>
        </p:nvPicPr>
        <p:blipFill>
          <a:blip r:embed="rId5"/>
          <a:stretch>
            <a:fillRect/>
          </a:stretch>
        </p:blipFill>
        <p:spPr>
          <a:xfrm>
            <a:off x="863391" y="4083235"/>
            <a:ext cx="2024486" cy="1914814"/>
          </a:xfrm>
          <a:prstGeom prst="rect">
            <a:avLst/>
          </a:prstGeom>
        </p:spPr>
      </p:pic>
      <p:pic>
        <p:nvPicPr>
          <p:cNvPr id="16" name="Image 15">
            <a:extLst>
              <a:ext uri="{FF2B5EF4-FFF2-40B4-BE49-F238E27FC236}">
                <a16:creationId xmlns:a16="http://schemas.microsoft.com/office/drawing/2014/main" id="{5BD87E20-025F-269F-7059-37204D428A7E}"/>
              </a:ext>
            </a:extLst>
          </p:cNvPr>
          <p:cNvPicPr>
            <a:picLocks noChangeAspect="1"/>
          </p:cNvPicPr>
          <p:nvPr/>
        </p:nvPicPr>
        <p:blipFill>
          <a:blip r:embed="rId5"/>
          <a:stretch>
            <a:fillRect/>
          </a:stretch>
        </p:blipFill>
        <p:spPr>
          <a:xfrm>
            <a:off x="4899858" y="3905129"/>
            <a:ext cx="1804972" cy="1827255"/>
          </a:xfrm>
          <a:prstGeom prst="rect">
            <a:avLst/>
          </a:prstGeom>
        </p:spPr>
      </p:pic>
      <p:pic>
        <p:nvPicPr>
          <p:cNvPr id="3" name="Image 2">
            <a:extLst>
              <a:ext uri="{FF2B5EF4-FFF2-40B4-BE49-F238E27FC236}">
                <a16:creationId xmlns:a16="http://schemas.microsoft.com/office/drawing/2014/main" id="{CF7523D7-BDA7-07B8-F0BF-1FD1B424783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38687" y="1873634"/>
            <a:ext cx="1744179" cy="1645302"/>
          </a:xfrm>
          <a:prstGeom prst="rect">
            <a:avLst/>
          </a:prstGeom>
        </p:spPr>
      </p:pic>
      <p:pic>
        <p:nvPicPr>
          <p:cNvPr id="6" name="Image 5">
            <a:extLst>
              <a:ext uri="{FF2B5EF4-FFF2-40B4-BE49-F238E27FC236}">
                <a16:creationId xmlns:a16="http://schemas.microsoft.com/office/drawing/2014/main" id="{4E85C637-44B4-F706-5FBF-3E224C7E267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0807" y="1918531"/>
            <a:ext cx="1744180" cy="1537901"/>
          </a:xfrm>
          <a:prstGeom prst="rect">
            <a:avLst/>
          </a:prstGeom>
        </p:spPr>
      </p:pic>
      <p:pic>
        <p:nvPicPr>
          <p:cNvPr id="7" name="Image 6">
            <a:extLst>
              <a:ext uri="{FF2B5EF4-FFF2-40B4-BE49-F238E27FC236}">
                <a16:creationId xmlns:a16="http://schemas.microsoft.com/office/drawing/2014/main" id="{663E5AF5-B67A-3EA4-30EB-9A6986025122}"/>
              </a:ext>
            </a:extLst>
          </p:cNvPr>
          <p:cNvPicPr>
            <a:picLocks noChangeAspect="1"/>
          </p:cNvPicPr>
          <p:nvPr/>
        </p:nvPicPr>
        <p:blipFill>
          <a:blip r:embed="rId8"/>
          <a:stretch>
            <a:fillRect/>
          </a:stretch>
        </p:blipFill>
        <p:spPr>
          <a:xfrm>
            <a:off x="2551266" y="4201111"/>
            <a:ext cx="2342124" cy="1560169"/>
          </a:xfrm>
          <a:prstGeom prst="rect">
            <a:avLst/>
          </a:prstGeom>
        </p:spPr>
      </p:pic>
      <p:pic>
        <p:nvPicPr>
          <p:cNvPr id="9" name="Image 8">
            <a:extLst>
              <a:ext uri="{FF2B5EF4-FFF2-40B4-BE49-F238E27FC236}">
                <a16:creationId xmlns:a16="http://schemas.microsoft.com/office/drawing/2014/main" id="{F486E5D2-8863-6C2E-40D2-2A738F644CD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764329" y="3891199"/>
            <a:ext cx="1865879" cy="1721751"/>
          </a:xfrm>
          <a:prstGeom prst="rect">
            <a:avLst/>
          </a:prstGeom>
        </p:spPr>
      </p:pic>
      <p:pic>
        <p:nvPicPr>
          <p:cNvPr id="10" name="Image 9">
            <a:extLst>
              <a:ext uri="{FF2B5EF4-FFF2-40B4-BE49-F238E27FC236}">
                <a16:creationId xmlns:a16="http://schemas.microsoft.com/office/drawing/2014/main" id="{6E133DA5-A657-2831-131A-34B37353365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714981" y="1935299"/>
            <a:ext cx="2256151" cy="1113123"/>
          </a:xfrm>
          <a:prstGeom prst="rect">
            <a:avLst/>
          </a:prstGeom>
        </p:spPr>
      </p:pic>
      <p:pic>
        <p:nvPicPr>
          <p:cNvPr id="15" name="Image 14">
            <a:extLst>
              <a:ext uri="{FF2B5EF4-FFF2-40B4-BE49-F238E27FC236}">
                <a16:creationId xmlns:a16="http://schemas.microsoft.com/office/drawing/2014/main" id="{F975A507-A76B-86B1-E402-8CEC0447A9C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156142" y="1935299"/>
            <a:ext cx="1650866" cy="1635421"/>
          </a:xfrm>
          <a:prstGeom prst="rect">
            <a:avLst/>
          </a:prstGeom>
        </p:spPr>
      </p:pic>
    </p:spTree>
    <p:extLst>
      <p:ext uri="{BB962C8B-B14F-4D97-AF65-F5344CB8AC3E}">
        <p14:creationId xmlns:p14="http://schemas.microsoft.com/office/powerpoint/2010/main" val="3141444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5524"/>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2"/>
            <a:stretch>
              <a:fillRect t="-5555" b="-5555"/>
            </a:stretch>
          </a:blipFill>
        </p:spPr>
        <p:txBody>
          <a:bodyPr/>
          <a:lstStyle/>
          <a:p>
            <a:pPr algn="just" defTabSz="457246">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B314923F-69FD-5D4C-611C-138FFCB9BA7A}"/>
              </a:ext>
            </a:extLst>
          </p:cNvPr>
          <p:cNvGrpSpPr/>
          <p:nvPr>
            <p:custDataLst>
              <p:tags r:id="rId2"/>
            </p:custDataLst>
          </p:nvPr>
        </p:nvGrpSpPr>
        <p:grpSpPr>
          <a:xfrm>
            <a:off x="254000" y="736600"/>
            <a:ext cx="8636000" cy="5596244"/>
            <a:chOff x="0" y="0"/>
            <a:chExt cx="3895412" cy="2555175"/>
          </a:xfrm>
        </p:grpSpPr>
        <p:sp>
          <p:nvSpPr>
            <p:cNvPr id="4" name="Freeform 4">
              <a:extLst>
                <a:ext uri="{FF2B5EF4-FFF2-40B4-BE49-F238E27FC236}">
                  <a16:creationId xmlns:a16="http://schemas.microsoft.com/office/drawing/2014/main" id="{E5EB3374-A76C-2A54-6038-72818B2CDB51}"/>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46">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1758D412-727A-87EE-D7AD-DF9242B11ED6}"/>
                </a:ext>
              </a:extLst>
            </p:cNvPr>
            <p:cNvSpPr txBox="1"/>
            <p:nvPr/>
          </p:nvSpPr>
          <p:spPr>
            <a:xfrm>
              <a:off x="0" y="-47625"/>
              <a:ext cx="812800" cy="860425"/>
            </a:xfrm>
            <a:prstGeom prst="rect">
              <a:avLst/>
            </a:prstGeom>
          </p:spPr>
          <p:txBody>
            <a:bodyPr lIns="25400" tIns="25400" rIns="25400" bIns="25400" rtlCol="0" anchor="ctr"/>
            <a:lstStyle/>
            <a:p>
              <a:pPr algn="just" defTabSz="457246">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3"/>
            </p:custDataLst>
          </p:nvPr>
        </p:nvSpPr>
        <p:spPr>
          <a:xfrm>
            <a:off x="396419"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pPr algn="just" defTabSz="457246">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1EA470B7-E062-15E0-33DE-CF45AE1EF649}"/>
              </a:ext>
            </a:extLst>
          </p:cNvPr>
          <p:cNvSpPr txBox="1"/>
          <p:nvPr>
            <p:custDataLst>
              <p:tags r:id="rId4"/>
            </p:custDataLst>
          </p:nvPr>
        </p:nvSpPr>
        <p:spPr>
          <a:xfrm>
            <a:off x="2266040" y="1243628"/>
            <a:ext cx="4847974" cy="330860"/>
          </a:xfrm>
          <a:prstGeom prst="rect">
            <a:avLst/>
          </a:prstGeom>
        </p:spPr>
        <p:txBody>
          <a:bodyPr wrap="square" lIns="0" tIns="0" rIns="0" bIns="0" rtlCol="0" anchor="t">
            <a:spAutoFit/>
          </a:bodyPr>
          <a:lstStyle/>
          <a:p>
            <a:pPr algn="just" defTabSz="457246">
              <a:lnSpc>
                <a:spcPts val="2799"/>
              </a:lnSpc>
              <a:defRPr/>
            </a:pPr>
            <a:r>
              <a:rPr lang="fr-FR" sz="2133" b="1" dirty="0">
                <a:solidFill>
                  <a:srgbClr val="106585"/>
                </a:solidFill>
                <a:latin typeface="Dosis" pitchFamily="2" charset="0"/>
              </a:rPr>
              <a:t>Pictogrammes pour la gestion de la séance.  </a:t>
            </a:r>
          </a:p>
        </p:txBody>
      </p:sp>
      <p:sp>
        <p:nvSpPr>
          <p:cNvPr id="14" name="ZoneTexte 13">
            <a:extLst>
              <a:ext uri="{FF2B5EF4-FFF2-40B4-BE49-F238E27FC236}">
                <a16:creationId xmlns:a16="http://schemas.microsoft.com/office/drawing/2014/main" id="{F9A451E6-42B1-DFF1-7AE4-A7F2056EC01F}"/>
              </a:ext>
            </a:extLst>
          </p:cNvPr>
          <p:cNvSpPr txBox="1"/>
          <p:nvPr>
            <p:custDataLst>
              <p:tags r:id="rId5"/>
            </p:custDataLst>
          </p:nvPr>
        </p:nvSpPr>
        <p:spPr>
          <a:xfrm>
            <a:off x="240406" y="3242768"/>
            <a:ext cx="2531264"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Modelage. </a:t>
            </a:r>
          </a:p>
          <a:p>
            <a:pPr algn="ctr" defTabSz="609660">
              <a:defRPr/>
            </a:pPr>
            <a:r>
              <a:rPr lang="fr-FR" dirty="0">
                <a:solidFill>
                  <a:srgbClr val="1F497D">
                    <a:lumMod val="50000"/>
                  </a:srgbClr>
                </a:solidFill>
                <a:latin typeface="Dosis" pitchFamily="2" charset="0"/>
              </a:rPr>
              <a:t>Les élèves écoutent. </a:t>
            </a:r>
          </a:p>
        </p:txBody>
      </p:sp>
      <p:pic>
        <p:nvPicPr>
          <p:cNvPr id="8" name="Image 7">
            <a:extLst>
              <a:ext uri="{FF2B5EF4-FFF2-40B4-BE49-F238E27FC236}">
                <a16:creationId xmlns:a16="http://schemas.microsoft.com/office/drawing/2014/main" id="{4EE9A24F-D8C5-7E23-497C-A5D00EB35DFD}"/>
              </a:ext>
            </a:extLst>
          </p:cNvPr>
          <p:cNvPicPr>
            <a:picLocks noChangeAspect="1"/>
          </p:cNvPicPr>
          <p:nvPr>
            <p:custDataLst>
              <p:tags r:id="rId6"/>
            </p:custDataLst>
          </p:nvPr>
        </p:nvPicPr>
        <p:blipFill>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2747" y="2041913"/>
            <a:ext cx="1090687" cy="1087867"/>
          </a:xfrm>
          <a:prstGeom prst="rect">
            <a:avLst/>
          </a:prstGeom>
        </p:spPr>
      </p:pic>
      <p:pic>
        <p:nvPicPr>
          <p:cNvPr id="16" name="Image 15">
            <a:extLst>
              <a:ext uri="{FF2B5EF4-FFF2-40B4-BE49-F238E27FC236}">
                <a16:creationId xmlns:a16="http://schemas.microsoft.com/office/drawing/2014/main" id="{FB73E3A4-703C-71EA-8A0D-2E42F69B21D4}"/>
              </a:ext>
            </a:extLst>
          </p:cNvPr>
          <p:cNvPicPr>
            <a:picLocks noChangeAspect="1"/>
          </p:cNvPicPr>
          <p:nvPr>
            <p:custDataLst>
              <p:tags r:id="rId7"/>
            </p:custDataLst>
          </p:nvPr>
        </p:nvPicPr>
        <p:blipFill>
          <a:blip r:embed="rId26">
            <a:clrChange>
              <a:clrFrom>
                <a:srgbClr val="FFFFFF"/>
              </a:clrFrom>
              <a:clrTo>
                <a:srgbClr val="FFFFFF">
                  <a:alpha val="0"/>
                </a:srgbClr>
              </a:clrTo>
            </a:clrChange>
          </a:blip>
          <a:stretch>
            <a:fillRect/>
          </a:stretch>
        </p:blipFill>
        <p:spPr>
          <a:xfrm>
            <a:off x="5026705" y="2043942"/>
            <a:ext cx="1165014" cy="977994"/>
          </a:xfrm>
          <a:prstGeom prst="rect">
            <a:avLst/>
          </a:prstGeom>
        </p:spPr>
      </p:pic>
      <p:sp>
        <p:nvSpPr>
          <p:cNvPr id="22" name="ZoneTexte 21">
            <a:extLst>
              <a:ext uri="{FF2B5EF4-FFF2-40B4-BE49-F238E27FC236}">
                <a16:creationId xmlns:a16="http://schemas.microsoft.com/office/drawing/2014/main" id="{97A78D7E-4EA3-8F6B-EB49-9380B2CCBAAD}"/>
              </a:ext>
            </a:extLst>
          </p:cNvPr>
          <p:cNvSpPr txBox="1"/>
          <p:nvPr>
            <p:custDataLst>
              <p:tags r:id="rId8"/>
            </p:custDataLst>
          </p:nvPr>
        </p:nvSpPr>
        <p:spPr>
          <a:xfrm>
            <a:off x="4349084" y="3259065"/>
            <a:ext cx="2872379"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Répétition chorale.</a:t>
            </a:r>
          </a:p>
          <a:p>
            <a:pPr algn="ctr" defTabSz="609660">
              <a:defRPr/>
            </a:pPr>
            <a:r>
              <a:rPr lang="fr-FR" dirty="0">
                <a:solidFill>
                  <a:srgbClr val="1F497D">
                    <a:lumMod val="50000"/>
                  </a:srgbClr>
                </a:solidFill>
                <a:latin typeface="Dosis" pitchFamily="2" charset="0"/>
              </a:rPr>
              <a:t>Toute la classe </a:t>
            </a:r>
          </a:p>
          <a:p>
            <a:pPr algn="ctr" defTabSz="609660">
              <a:defRPr/>
            </a:pPr>
            <a:r>
              <a:rPr lang="fr-FR" dirty="0">
                <a:solidFill>
                  <a:srgbClr val="1F497D">
                    <a:lumMod val="50000"/>
                  </a:srgbClr>
                </a:solidFill>
                <a:latin typeface="Dosis" pitchFamily="2" charset="0"/>
              </a:rPr>
              <a:t>répète. </a:t>
            </a:r>
          </a:p>
        </p:txBody>
      </p:sp>
      <p:pic>
        <p:nvPicPr>
          <p:cNvPr id="24" name="Image 23">
            <a:extLst>
              <a:ext uri="{FF2B5EF4-FFF2-40B4-BE49-F238E27FC236}">
                <a16:creationId xmlns:a16="http://schemas.microsoft.com/office/drawing/2014/main" id="{ACD71421-7E63-0887-15F3-9B3C58CC5617}"/>
              </a:ext>
            </a:extLst>
          </p:cNvPr>
          <p:cNvPicPr>
            <a:picLocks noChangeAspect="1"/>
          </p:cNvPicPr>
          <p:nvPr>
            <p:custDataLst>
              <p:tags r:id="rId9"/>
            </p:custDataLst>
          </p:nvPr>
        </p:nvPicPr>
        <p:blipFill>
          <a:blip r:embed="rId27"/>
          <a:stretch>
            <a:fillRect/>
          </a:stretch>
        </p:blipFill>
        <p:spPr>
          <a:xfrm>
            <a:off x="942747" y="4228917"/>
            <a:ext cx="1232811" cy="761784"/>
          </a:xfrm>
          <a:prstGeom prst="roundRect">
            <a:avLst>
              <a:gd name="adj" fmla="val 31362"/>
            </a:avLst>
          </a:prstGeom>
        </p:spPr>
      </p:pic>
      <p:sp>
        <p:nvSpPr>
          <p:cNvPr id="26" name="ZoneTexte 25">
            <a:extLst>
              <a:ext uri="{FF2B5EF4-FFF2-40B4-BE49-F238E27FC236}">
                <a16:creationId xmlns:a16="http://schemas.microsoft.com/office/drawing/2014/main" id="{519DECAF-6F46-F2D9-3C43-0C5075904C4D}"/>
              </a:ext>
            </a:extLst>
          </p:cNvPr>
          <p:cNvSpPr txBox="1"/>
          <p:nvPr>
            <p:custDataLst>
              <p:tags r:id="rId10"/>
            </p:custDataLst>
          </p:nvPr>
        </p:nvSpPr>
        <p:spPr>
          <a:xfrm>
            <a:off x="254001" y="5117274"/>
            <a:ext cx="2610301"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Passage au tableau. </a:t>
            </a:r>
          </a:p>
          <a:p>
            <a:pPr algn="ctr" defTabSz="609660">
              <a:defRPr/>
            </a:pPr>
            <a:r>
              <a:rPr lang="fr-FR" dirty="0">
                <a:solidFill>
                  <a:srgbClr val="1F497D">
                    <a:lumMod val="50000"/>
                  </a:srgbClr>
                </a:solidFill>
                <a:latin typeface="Dosis" pitchFamily="2" charset="0"/>
              </a:rPr>
              <a:t>Un élève réalise la tâche. </a:t>
            </a:r>
          </a:p>
        </p:txBody>
      </p:sp>
      <p:pic>
        <p:nvPicPr>
          <p:cNvPr id="18" name="Image 17" descr="Une image contenant dessin humoristique, dessin, illustration, croquis&#10;&#10;Description générée automatiquement">
            <a:extLst>
              <a:ext uri="{FF2B5EF4-FFF2-40B4-BE49-F238E27FC236}">
                <a16:creationId xmlns:a16="http://schemas.microsoft.com/office/drawing/2014/main" id="{DA3012CF-2363-2ED8-3431-EDCB4ED9ADCA}"/>
              </a:ext>
            </a:extLst>
          </p:cNvPr>
          <p:cNvPicPr>
            <a:picLocks noChangeAspect="1"/>
          </p:cNvPicPr>
          <p:nvPr>
            <p:custDataLst>
              <p:tags r:id="rId11"/>
            </p:custDataLst>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416801" y="1942071"/>
            <a:ext cx="833509" cy="1008516"/>
          </a:xfrm>
          <a:prstGeom prst="rect">
            <a:avLst/>
          </a:prstGeom>
        </p:spPr>
      </p:pic>
      <p:sp>
        <p:nvSpPr>
          <p:cNvPr id="19" name="ZoneTexte 18">
            <a:extLst>
              <a:ext uri="{FF2B5EF4-FFF2-40B4-BE49-F238E27FC236}">
                <a16:creationId xmlns:a16="http://schemas.microsoft.com/office/drawing/2014/main" id="{E9A6834E-AFB5-023D-9381-B94F5B6F48A0}"/>
              </a:ext>
            </a:extLst>
          </p:cNvPr>
          <p:cNvSpPr txBox="1"/>
          <p:nvPr>
            <p:custDataLst>
              <p:tags r:id="rId12"/>
            </p:custDataLst>
          </p:nvPr>
        </p:nvSpPr>
        <p:spPr>
          <a:xfrm>
            <a:off x="6835325" y="3291861"/>
            <a:ext cx="1963551"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Observation. </a:t>
            </a:r>
          </a:p>
          <a:p>
            <a:pPr algn="ctr" defTabSz="609660">
              <a:defRPr/>
            </a:pPr>
            <a:r>
              <a:rPr lang="fr-FR" dirty="0">
                <a:solidFill>
                  <a:srgbClr val="1F497D">
                    <a:lumMod val="50000"/>
                  </a:srgbClr>
                </a:solidFill>
                <a:latin typeface="Dosis" pitchFamily="2" charset="0"/>
              </a:rPr>
              <a:t>Les élèves observent. </a:t>
            </a:r>
          </a:p>
        </p:txBody>
      </p:sp>
      <p:sp>
        <p:nvSpPr>
          <p:cNvPr id="10" name="ZoneTexte 9">
            <a:extLst>
              <a:ext uri="{FF2B5EF4-FFF2-40B4-BE49-F238E27FC236}">
                <a16:creationId xmlns:a16="http://schemas.microsoft.com/office/drawing/2014/main" id="{89F80DA0-725C-E201-E4A5-D20B2619236A}"/>
              </a:ext>
            </a:extLst>
          </p:cNvPr>
          <p:cNvSpPr txBox="1"/>
          <p:nvPr>
            <p:custDataLst>
              <p:tags r:id="rId13"/>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36" name="Image 35">
            <a:extLst>
              <a:ext uri="{FF2B5EF4-FFF2-40B4-BE49-F238E27FC236}">
                <a16:creationId xmlns:a16="http://schemas.microsoft.com/office/drawing/2014/main" id="{3373906F-17B7-FB48-2CDD-23D0DCF8F9DE}"/>
              </a:ext>
            </a:extLst>
          </p:cNvPr>
          <p:cNvPicPr>
            <a:picLocks noChangeAspect="1"/>
          </p:cNvPicPr>
          <p:nvPr>
            <p:custDataLst>
              <p:tags r:id="rId14"/>
            </p:custDataLst>
          </p:nvPr>
        </p:nvPicPr>
        <p:blipFill>
          <a:blip r:embed="rId29">
            <a:clrChange>
              <a:clrFrom>
                <a:srgbClr val="FFFFFF"/>
              </a:clrFrom>
              <a:clrTo>
                <a:srgbClr val="FFFFFF">
                  <a:alpha val="0"/>
                </a:srgbClr>
              </a:clrTo>
            </a:clrChange>
          </a:blip>
          <a:srcRect l="8300" t="15392" r="7546" b="7116"/>
          <a:stretch/>
        </p:blipFill>
        <p:spPr>
          <a:xfrm>
            <a:off x="2744094" y="1988661"/>
            <a:ext cx="1710838" cy="1141119"/>
          </a:xfrm>
          <a:prstGeom prst="rect">
            <a:avLst/>
          </a:prstGeom>
        </p:spPr>
      </p:pic>
      <p:sp>
        <p:nvSpPr>
          <p:cNvPr id="37" name="ZoneTexte 36">
            <a:extLst>
              <a:ext uri="{FF2B5EF4-FFF2-40B4-BE49-F238E27FC236}">
                <a16:creationId xmlns:a16="http://schemas.microsoft.com/office/drawing/2014/main" id="{828BF015-42CD-689A-2102-BF46B0B6FAEB}"/>
              </a:ext>
            </a:extLst>
          </p:cNvPr>
          <p:cNvSpPr txBox="1"/>
          <p:nvPr>
            <p:custDataLst>
              <p:tags r:id="rId15"/>
            </p:custDataLst>
          </p:nvPr>
        </p:nvSpPr>
        <p:spPr>
          <a:xfrm>
            <a:off x="2395231" y="3219196"/>
            <a:ext cx="2202690"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Questions directes.</a:t>
            </a:r>
          </a:p>
          <a:p>
            <a:pPr algn="ctr" defTabSz="609660">
              <a:defRPr/>
            </a:pPr>
            <a:r>
              <a:rPr lang="fr-FR" dirty="0">
                <a:solidFill>
                  <a:srgbClr val="1F497D">
                    <a:lumMod val="50000"/>
                  </a:srgbClr>
                </a:solidFill>
                <a:latin typeface="Dosis" pitchFamily="2" charset="0"/>
              </a:rPr>
              <a:t>L’enseignant( e) désigne des élèves.</a:t>
            </a:r>
          </a:p>
        </p:txBody>
      </p:sp>
      <p:pic>
        <p:nvPicPr>
          <p:cNvPr id="38" name="Image 37">
            <a:extLst>
              <a:ext uri="{FF2B5EF4-FFF2-40B4-BE49-F238E27FC236}">
                <a16:creationId xmlns:a16="http://schemas.microsoft.com/office/drawing/2014/main" id="{817FCBFA-9082-7AE6-1A11-0ED898D33CFB}"/>
              </a:ext>
            </a:extLst>
          </p:cNvPr>
          <p:cNvPicPr>
            <a:picLocks noChangeAspect="1"/>
          </p:cNvPicPr>
          <p:nvPr>
            <p:custDataLst>
              <p:tags r:id="rId16"/>
            </p:custDataLst>
          </p:nvPr>
        </p:nvPicPr>
        <p:blipFill>
          <a:blip r:embed="rId3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95884" y="4152849"/>
            <a:ext cx="1231211" cy="856624"/>
          </a:xfrm>
          <a:prstGeom prst="rect">
            <a:avLst/>
          </a:prstGeom>
        </p:spPr>
      </p:pic>
      <p:sp>
        <p:nvSpPr>
          <p:cNvPr id="39" name="ZoneTexte 38">
            <a:extLst>
              <a:ext uri="{FF2B5EF4-FFF2-40B4-BE49-F238E27FC236}">
                <a16:creationId xmlns:a16="http://schemas.microsoft.com/office/drawing/2014/main" id="{8248D1AD-69F8-5725-BED2-74118C873867}"/>
              </a:ext>
            </a:extLst>
          </p:cNvPr>
          <p:cNvSpPr txBox="1"/>
          <p:nvPr>
            <p:custDataLst>
              <p:tags r:id="rId17"/>
            </p:custDataLst>
          </p:nvPr>
        </p:nvSpPr>
        <p:spPr>
          <a:xfrm>
            <a:off x="4832492" y="5072678"/>
            <a:ext cx="2151782"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Pratique autonome.</a:t>
            </a:r>
          </a:p>
          <a:p>
            <a:pPr algn="ctr" defTabSz="609660">
              <a:defRPr/>
            </a:pPr>
            <a:r>
              <a:rPr lang="fr-FR" dirty="0">
                <a:solidFill>
                  <a:srgbClr val="1F497D">
                    <a:lumMod val="50000"/>
                  </a:srgbClr>
                </a:solidFill>
                <a:latin typeface="Dosis" pitchFamily="2" charset="0"/>
              </a:rPr>
              <a:t>L’enseignant(e)  circule entre les rangs.  </a:t>
            </a:r>
          </a:p>
        </p:txBody>
      </p:sp>
      <p:pic>
        <p:nvPicPr>
          <p:cNvPr id="40" name="Picture 2">
            <a:extLst>
              <a:ext uri="{FF2B5EF4-FFF2-40B4-BE49-F238E27FC236}">
                <a16:creationId xmlns:a16="http://schemas.microsoft.com/office/drawing/2014/main" id="{2A1DC929-812B-C1B6-3A26-18606BA5DF4F}"/>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7273895" y="4133277"/>
            <a:ext cx="1277115" cy="856624"/>
          </a:xfrm>
          <a:prstGeom prst="rect">
            <a:avLst/>
          </a:prstGeom>
          <a:noFill/>
          <a:extLst>
            <a:ext uri="{909E8E84-426E-40DD-AFC4-6F175D3DCCD1}">
              <a14:hiddenFill xmlns:a14="http://schemas.microsoft.com/office/drawing/2010/main">
                <a:solidFill>
                  <a:srgbClr val="FFFFFF"/>
                </a:solidFill>
              </a14:hiddenFill>
            </a:ext>
          </a:extLst>
        </p:spPr>
      </p:pic>
      <p:sp>
        <p:nvSpPr>
          <p:cNvPr id="41" name="ZoneTexte 40">
            <a:extLst>
              <a:ext uri="{FF2B5EF4-FFF2-40B4-BE49-F238E27FC236}">
                <a16:creationId xmlns:a16="http://schemas.microsoft.com/office/drawing/2014/main" id="{8BEC9687-4E0F-55DE-0291-396C2F43F842}"/>
              </a:ext>
            </a:extLst>
          </p:cNvPr>
          <p:cNvSpPr txBox="1"/>
          <p:nvPr>
            <p:custDataLst>
              <p:tags r:id="rId18"/>
            </p:custDataLst>
          </p:nvPr>
        </p:nvSpPr>
        <p:spPr>
          <a:xfrm>
            <a:off x="6757877" y="5077983"/>
            <a:ext cx="2330467"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Devoir à la maison. </a:t>
            </a:r>
          </a:p>
          <a:p>
            <a:pPr algn="ctr" defTabSz="609660">
              <a:defRPr/>
            </a:pPr>
            <a:r>
              <a:rPr lang="fr-FR" dirty="0">
                <a:solidFill>
                  <a:srgbClr val="1F497D">
                    <a:lumMod val="50000"/>
                  </a:srgbClr>
                </a:solidFill>
                <a:latin typeface="Dosis" pitchFamily="2" charset="0"/>
              </a:rPr>
              <a:t>Les élèves recopient leurs devoirs</a:t>
            </a:r>
          </a:p>
        </p:txBody>
      </p:sp>
      <p:pic>
        <p:nvPicPr>
          <p:cNvPr id="42" name="Image 41" descr="Une image contenant dessin, dessin humoristique, croquis, Dessin d’enfant&#10;&#10;Description générée automatiquement">
            <a:extLst>
              <a:ext uri="{FF2B5EF4-FFF2-40B4-BE49-F238E27FC236}">
                <a16:creationId xmlns:a16="http://schemas.microsoft.com/office/drawing/2014/main" id="{92F312A5-1E39-FDA9-C905-614AF36F3C16}"/>
              </a:ext>
            </a:extLst>
          </p:cNvPr>
          <p:cNvPicPr>
            <a:picLocks noChangeAspect="1"/>
          </p:cNvPicPr>
          <p:nvPr>
            <p:custDataLst>
              <p:tags r:id="rId19"/>
            </p:custDataLst>
          </p:nvPr>
        </p:nvPicPr>
        <p:blipFill>
          <a:blip r:embed="rId3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78377" y="4234369"/>
            <a:ext cx="1370707" cy="856623"/>
          </a:xfrm>
          <a:prstGeom prst="rect">
            <a:avLst/>
          </a:prstGeom>
        </p:spPr>
      </p:pic>
      <p:sp>
        <p:nvSpPr>
          <p:cNvPr id="43" name="ZoneTexte 42">
            <a:extLst>
              <a:ext uri="{FF2B5EF4-FFF2-40B4-BE49-F238E27FC236}">
                <a16:creationId xmlns:a16="http://schemas.microsoft.com/office/drawing/2014/main" id="{BFDCBA59-1924-ACC0-4FBD-38DC2896EB01}"/>
              </a:ext>
            </a:extLst>
          </p:cNvPr>
          <p:cNvSpPr txBox="1"/>
          <p:nvPr>
            <p:custDataLst>
              <p:tags r:id="rId20"/>
            </p:custDataLst>
          </p:nvPr>
        </p:nvSpPr>
        <p:spPr>
          <a:xfrm>
            <a:off x="2696169" y="5090991"/>
            <a:ext cx="2009325"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Travail en binôme.</a:t>
            </a:r>
          </a:p>
          <a:p>
            <a:pPr algn="ctr" defTabSz="609660">
              <a:defRPr/>
            </a:pPr>
            <a:r>
              <a:rPr lang="fr-FR" dirty="0">
                <a:solidFill>
                  <a:srgbClr val="1F497D">
                    <a:lumMod val="50000"/>
                  </a:srgbClr>
                </a:solidFill>
                <a:latin typeface="Dosis" pitchFamily="2" charset="0"/>
              </a:rPr>
              <a:t>Les élèves travaillent à deux .  </a:t>
            </a:r>
          </a:p>
        </p:txBody>
      </p:sp>
    </p:spTree>
    <p:extLst>
      <p:ext uri="{BB962C8B-B14F-4D97-AF65-F5344CB8AC3E}">
        <p14:creationId xmlns:p14="http://schemas.microsoft.com/office/powerpoint/2010/main" val="2635296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5EAA9-1418-AD3B-4CB9-1280AC863E9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7D960C8-3828-D2E1-42A2-5B2C9EDA5F53}"/>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C0C60B44-10B0-9C94-8F22-4FEF7D6AD945}"/>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755E15EC-58F0-2D37-F254-7037A6632571}"/>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6F953A98-CDD8-904E-6679-3BB0E9F5DA3F}"/>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Les mots qui manquaient sont: un pompier – le  citron.</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0226B185-6075-B4C9-8B5D-6DBE794D099B}"/>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ECC72887-86AF-DA1D-347B-DBBF67FF5025}"/>
              </a:ext>
            </a:extLst>
          </p:cNvPr>
          <p:cNvGraphicFramePr>
            <a:graphicFrameLocks noGrp="1"/>
          </p:cNvGraphicFramePr>
          <p:nvPr>
            <p:custDataLst>
              <p:tags r:id="rId1"/>
            </p:custDataLst>
            <p:extLst>
              <p:ext uri="{D42A27DB-BD31-4B8C-83A1-F6EECF244321}">
                <p14:modId xmlns:p14="http://schemas.microsoft.com/office/powerpoint/2010/main" val="205252601"/>
              </p:ext>
            </p:extLst>
          </p:nvPr>
        </p:nvGraphicFramePr>
        <p:xfrm>
          <a:off x="-239365" y="-19715"/>
          <a:ext cx="8941290" cy="457200"/>
        </p:xfrm>
        <a:graphic>
          <a:graphicData uri="http://schemas.openxmlformats.org/drawingml/2006/table">
            <a:tbl>
              <a:tblPr firstRow="1" bandRow="1">
                <a:tableStyleId>{5C22544A-7EE6-4342-B048-85BDC9FD1C3A}</a:tableStyleId>
              </a:tblPr>
              <a:tblGrid>
                <a:gridCol w="1459205">
                  <a:extLst>
                    <a:ext uri="{9D8B030D-6E8A-4147-A177-3AD203B41FA5}">
                      <a16:colId xmlns:a16="http://schemas.microsoft.com/office/drawing/2014/main" val="1026576551"/>
                    </a:ext>
                  </a:extLst>
                </a:gridCol>
                <a:gridCol w="1521225">
                  <a:extLst>
                    <a:ext uri="{9D8B030D-6E8A-4147-A177-3AD203B41FA5}">
                      <a16:colId xmlns:a16="http://schemas.microsoft.com/office/drawing/2014/main" val="1915038765"/>
                    </a:ext>
                  </a:extLst>
                </a:gridCol>
                <a:gridCol w="1566104">
                  <a:extLst>
                    <a:ext uri="{9D8B030D-6E8A-4147-A177-3AD203B41FA5}">
                      <a16:colId xmlns:a16="http://schemas.microsoft.com/office/drawing/2014/main" val="2262048582"/>
                    </a:ext>
                  </a:extLst>
                </a:gridCol>
                <a:gridCol w="1622850">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14253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3D7A2602-450C-F807-B32C-5068416F64F4}"/>
              </a:ext>
            </a:extLst>
          </p:cNvPr>
          <p:cNvPicPr>
            <a:picLocks noChangeAspect="1"/>
          </p:cNvPicPr>
          <p:nvPr/>
        </p:nvPicPr>
        <p:blipFill>
          <a:blip r:embed="rId5"/>
          <a:stretch>
            <a:fillRect/>
          </a:stretch>
        </p:blipFill>
        <p:spPr>
          <a:xfrm>
            <a:off x="4895001" y="2992246"/>
            <a:ext cx="871804" cy="786452"/>
          </a:xfrm>
          <a:prstGeom prst="rect">
            <a:avLst/>
          </a:prstGeom>
        </p:spPr>
      </p:pic>
      <p:pic>
        <p:nvPicPr>
          <p:cNvPr id="6" name="Image 5">
            <a:extLst>
              <a:ext uri="{FF2B5EF4-FFF2-40B4-BE49-F238E27FC236}">
                <a16:creationId xmlns:a16="http://schemas.microsoft.com/office/drawing/2014/main" id="{6EE95528-93AB-6727-36CB-875A514E3F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10404" y="1528509"/>
            <a:ext cx="1744179" cy="1645302"/>
          </a:xfrm>
          <a:prstGeom prst="rect">
            <a:avLst/>
          </a:prstGeom>
        </p:spPr>
      </p:pic>
      <p:pic>
        <p:nvPicPr>
          <p:cNvPr id="7" name="Image 6">
            <a:extLst>
              <a:ext uri="{FF2B5EF4-FFF2-40B4-BE49-F238E27FC236}">
                <a16:creationId xmlns:a16="http://schemas.microsoft.com/office/drawing/2014/main" id="{65E56F5B-1498-67C8-5386-A314E3BCFD0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2524" y="1573406"/>
            <a:ext cx="1744180" cy="1537901"/>
          </a:xfrm>
          <a:prstGeom prst="rect">
            <a:avLst/>
          </a:prstGeom>
        </p:spPr>
      </p:pic>
      <p:pic>
        <p:nvPicPr>
          <p:cNvPr id="8" name="Image 7">
            <a:extLst>
              <a:ext uri="{FF2B5EF4-FFF2-40B4-BE49-F238E27FC236}">
                <a16:creationId xmlns:a16="http://schemas.microsoft.com/office/drawing/2014/main" id="{F87BB9F1-202C-3DFB-0C16-5BD2A01CCB74}"/>
              </a:ext>
            </a:extLst>
          </p:cNvPr>
          <p:cNvPicPr>
            <a:picLocks noChangeAspect="1"/>
          </p:cNvPicPr>
          <p:nvPr/>
        </p:nvPicPr>
        <p:blipFill>
          <a:blip r:embed="rId8"/>
          <a:stretch>
            <a:fillRect/>
          </a:stretch>
        </p:blipFill>
        <p:spPr>
          <a:xfrm>
            <a:off x="2622983" y="3855986"/>
            <a:ext cx="2342124" cy="1560169"/>
          </a:xfrm>
          <a:prstGeom prst="rect">
            <a:avLst/>
          </a:prstGeom>
        </p:spPr>
      </p:pic>
      <p:pic>
        <p:nvPicPr>
          <p:cNvPr id="10" name="Image 9">
            <a:extLst>
              <a:ext uri="{FF2B5EF4-FFF2-40B4-BE49-F238E27FC236}">
                <a16:creationId xmlns:a16="http://schemas.microsoft.com/office/drawing/2014/main" id="{BB80009E-B00C-16D5-67AE-401D6C4F00E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36046" y="3546074"/>
            <a:ext cx="1865879" cy="1721751"/>
          </a:xfrm>
          <a:prstGeom prst="rect">
            <a:avLst/>
          </a:prstGeom>
        </p:spPr>
      </p:pic>
      <p:pic>
        <p:nvPicPr>
          <p:cNvPr id="11" name="Image 10">
            <a:extLst>
              <a:ext uri="{FF2B5EF4-FFF2-40B4-BE49-F238E27FC236}">
                <a16:creationId xmlns:a16="http://schemas.microsoft.com/office/drawing/2014/main" id="{DEFF3E30-13B6-1CB1-04EB-F3F7646C1B4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786698" y="1590174"/>
            <a:ext cx="2256151" cy="1113123"/>
          </a:xfrm>
          <a:prstGeom prst="rect">
            <a:avLst/>
          </a:prstGeom>
        </p:spPr>
      </p:pic>
      <p:pic>
        <p:nvPicPr>
          <p:cNvPr id="15" name="Image 14">
            <a:extLst>
              <a:ext uri="{FF2B5EF4-FFF2-40B4-BE49-F238E27FC236}">
                <a16:creationId xmlns:a16="http://schemas.microsoft.com/office/drawing/2014/main" id="{16AF4C31-6FB0-E47E-6CB2-AD7E1668312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227859" y="1590174"/>
            <a:ext cx="1650866" cy="1635421"/>
          </a:xfrm>
          <a:prstGeom prst="rect">
            <a:avLst/>
          </a:prstGeom>
        </p:spPr>
      </p:pic>
      <p:pic>
        <p:nvPicPr>
          <p:cNvPr id="16" name="Image 15">
            <a:extLst>
              <a:ext uri="{FF2B5EF4-FFF2-40B4-BE49-F238E27FC236}">
                <a16:creationId xmlns:a16="http://schemas.microsoft.com/office/drawing/2014/main" id="{D8C4DDE5-743E-C546-45DF-40E25C17A4C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097221" y="3694403"/>
            <a:ext cx="1665769" cy="1478232"/>
          </a:xfrm>
          <a:prstGeom prst="rect">
            <a:avLst/>
          </a:prstGeom>
        </p:spPr>
      </p:pic>
      <p:pic>
        <p:nvPicPr>
          <p:cNvPr id="5" name="Image 4">
            <a:extLst>
              <a:ext uri="{FF2B5EF4-FFF2-40B4-BE49-F238E27FC236}">
                <a16:creationId xmlns:a16="http://schemas.microsoft.com/office/drawing/2014/main" id="{F3F11D8B-8480-77BB-3D0F-7AA880F1F48D}"/>
              </a:ext>
            </a:extLst>
          </p:cNvPr>
          <p:cNvPicPr>
            <a:picLocks noChangeAspect="1"/>
          </p:cNvPicPr>
          <p:nvPr/>
        </p:nvPicPr>
        <p:blipFill>
          <a:blip r:embed="rId5"/>
          <a:stretch>
            <a:fillRect/>
          </a:stretch>
        </p:blipFill>
        <p:spPr>
          <a:xfrm>
            <a:off x="370130" y="3035774"/>
            <a:ext cx="871804" cy="786452"/>
          </a:xfrm>
          <a:prstGeom prst="rect">
            <a:avLst/>
          </a:prstGeom>
        </p:spPr>
      </p:pic>
      <p:pic>
        <p:nvPicPr>
          <p:cNvPr id="17" name="Image 16">
            <a:extLst>
              <a:ext uri="{FF2B5EF4-FFF2-40B4-BE49-F238E27FC236}">
                <a16:creationId xmlns:a16="http://schemas.microsoft.com/office/drawing/2014/main" id="{12854DA2-D0D6-7A36-1911-38CA64D1786A}"/>
              </a:ext>
            </a:extLst>
          </p:cNvPr>
          <p:cNvPicPr>
            <a:picLocks noChangeAspect="1"/>
          </p:cNvPicPr>
          <p:nvPr/>
        </p:nvPicPr>
        <p:blipFill>
          <a:blip r:embed="rId13"/>
          <a:stretch>
            <a:fillRect/>
          </a:stretch>
        </p:blipFill>
        <p:spPr>
          <a:xfrm>
            <a:off x="793140" y="3666759"/>
            <a:ext cx="1829843" cy="1813832"/>
          </a:xfrm>
          <a:prstGeom prst="rect">
            <a:avLst/>
          </a:prstGeom>
        </p:spPr>
      </p:pic>
    </p:spTree>
    <p:extLst>
      <p:ext uri="{BB962C8B-B14F-4D97-AF65-F5344CB8AC3E}">
        <p14:creationId xmlns:p14="http://schemas.microsoft.com/office/powerpoint/2010/main" val="5802240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72E63-B48F-4833-7618-9E9D10F932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ADA54B9-B334-224F-01DC-2C003995038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18F5829C-2DA5-85ED-5B6E-4C5204FFC1DD}"/>
              </a:ext>
            </a:extLst>
          </p:cNvPr>
          <p:cNvGrpSpPr/>
          <p:nvPr>
            <p:custDataLst>
              <p:tags r:id="rId2"/>
            </p:custDataLst>
          </p:nvPr>
        </p:nvGrpSpPr>
        <p:grpSpPr>
          <a:xfrm>
            <a:off x="24109" y="-48543"/>
            <a:ext cx="9144000" cy="6857999"/>
            <a:chOff x="0" y="1"/>
            <a:chExt cx="9144000" cy="6857999"/>
          </a:xfrm>
        </p:grpSpPr>
        <p:sp>
          <p:nvSpPr>
            <p:cNvPr id="15" name="Rectangle 14">
              <a:extLst>
                <a:ext uri="{FF2B5EF4-FFF2-40B4-BE49-F238E27FC236}">
                  <a16:creationId xmlns:a16="http://schemas.microsoft.com/office/drawing/2014/main" id="{930E07AA-D972-6A8B-F7CB-1B99D6FA40D5}"/>
                </a:ext>
              </a:extLst>
            </p:cNvPr>
            <p:cNvSpPr/>
            <p:nvPr>
              <p:custDataLst>
                <p:tags r:id="rId6"/>
              </p:custDataLst>
            </p:nvPr>
          </p:nvSpPr>
          <p:spPr>
            <a:xfrm>
              <a:off x="0" y="1"/>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A43A485B-7A02-BE93-D6CA-CC093D87636F}"/>
                </a:ext>
              </a:extLst>
            </p:cNvPr>
            <p:cNvGrpSpPr/>
            <p:nvPr/>
          </p:nvGrpSpPr>
          <p:grpSpPr>
            <a:xfrm>
              <a:off x="228600" y="262182"/>
              <a:ext cx="8692119" cy="6351831"/>
              <a:chOff x="183903" y="180292"/>
              <a:chExt cx="8781569" cy="6513584"/>
            </a:xfrm>
          </p:grpSpPr>
          <p:sp>
            <p:nvSpPr>
              <p:cNvPr id="8" name="Rectangle : coins arrondis 7">
                <a:extLst>
                  <a:ext uri="{FF2B5EF4-FFF2-40B4-BE49-F238E27FC236}">
                    <a16:creationId xmlns:a16="http://schemas.microsoft.com/office/drawing/2014/main" id="{AB5DF6D6-6F17-4D8A-4301-0E3BD58EA7DD}"/>
                  </a:ext>
                </a:extLst>
              </p:cNvPr>
              <p:cNvSpPr/>
              <p:nvPr>
                <p:custDataLst>
                  <p:tags r:id="rId7"/>
                </p:custDataLst>
              </p:nvPr>
            </p:nvSpPr>
            <p:spPr>
              <a:xfrm>
                <a:off x="183903" y="193967"/>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A31D171-41FD-761D-9197-5550CEEE4FE1}"/>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7F891A77-88E6-EB1D-DFAD-8D184F25E319}"/>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5840B19-52B3-F9F0-3B9A-71E24D76F351}"/>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75D2BC3F-4AD0-01B6-D4A7-38ADC63115E6}"/>
              </a:ext>
            </a:extLst>
          </p:cNvPr>
          <p:cNvSpPr/>
          <p:nvPr>
            <p:custDataLst>
              <p:tags r:id="rId3"/>
            </p:custDataLst>
          </p:nvPr>
        </p:nvSpPr>
        <p:spPr>
          <a:xfrm rot="10800000" flipH="1">
            <a:off x="391125" y="45440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09660">
              <a:defRPr/>
            </a:pPr>
            <a:endParaRPr lang="fr-MA" sz="900" b="1" dirty="0">
              <a:solidFill>
                <a:prstClr val="white">
                  <a:lumMod val="50000"/>
                </a:prstClr>
              </a:solidFill>
              <a:latin typeface="Dosis" pitchFamily="2" charset="0"/>
            </a:endParaRPr>
          </a:p>
        </p:txBody>
      </p:sp>
      <p:sp>
        <p:nvSpPr>
          <p:cNvPr id="17" name="ZoneTexte 16">
            <a:extLst>
              <a:ext uri="{FF2B5EF4-FFF2-40B4-BE49-F238E27FC236}">
                <a16:creationId xmlns:a16="http://schemas.microsoft.com/office/drawing/2014/main" id="{1DC556B8-D655-30E1-B07C-B3CBF46D6DA1}"/>
              </a:ext>
            </a:extLst>
          </p:cNvPr>
          <p:cNvSpPr txBox="1"/>
          <p:nvPr>
            <p:custDataLst>
              <p:tags r:id="rId4"/>
            </p:custDataLst>
          </p:nvPr>
        </p:nvSpPr>
        <p:spPr>
          <a:xfrm>
            <a:off x="802561" y="381525"/>
            <a:ext cx="8009617" cy="338554"/>
          </a:xfrm>
          <a:prstGeom prst="rect">
            <a:avLst/>
          </a:prstGeom>
          <a:noFill/>
        </p:spPr>
        <p:txBody>
          <a:bodyPr wrap="square" rtlCol="0">
            <a:spAutoFit/>
          </a:bodyPr>
          <a:lstStyle/>
          <a:p>
            <a:pPr defTabSz="685852">
              <a:spcAft>
                <a:spcPts val="400"/>
              </a:spcAft>
              <a:defRPr/>
            </a:pPr>
            <a:r>
              <a:rPr lang="fr-FR" sz="1600" b="1" dirty="0">
                <a:solidFill>
                  <a:srgbClr val="A6A6A6"/>
                </a:solidFill>
                <a:latin typeface="Calibri"/>
              </a:rPr>
              <a:t>À la maison, écrivez, les mots du vocabulaire que nous avons vus aujourd’hui. La page  25.</a:t>
            </a:r>
          </a:p>
        </p:txBody>
      </p:sp>
      <p:graphicFrame>
        <p:nvGraphicFramePr>
          <p:cNvPr id="7" name="Tableau 6">
            <a:extLst>
              <a:ext uri="{FF2B5EF4-FFF2-40B4-BE49-F238E27FC236}">
                <a16:creationId xmlns:a16="http://schemas.microsoft.com/office/drawing/2014/main" id="{C8865052-3F79-A66D-7FC6-A9987732EB7A}"/>
              </a:ext>
            </a:extLst>
          </p:cNvPr>
          <p:cNvGraphicFramePr>
            <a:graphicFrameLocks noGrp="1"/>
          </p:cNvGraphicFramePr>
          <p:nvPr>
            <p:custDataLst>
              <p:tags r:id="rId5"/>
            </p:custDataLst>
          </p:nvPr>
        </p:nvGraphicFramePr>
        <p:xfrm>
          <a:off x="24110" y="-48543"/>
          <a:ext cx="8896611" cy="457200"/>
        </p:xfrm>
        <a:graphic>
          <a:graphicData uri="http://schemas.openxmlformats.org/drawingml/2006/table">
            <a:tbl>
              <a:tblPr firstRow="1" bandRow="1">
                <a:tableStyleId>{5C22544A-7EE6-4342-B048-85BDC9FD1C3A}</a:tableStyleId>
              </a:tblPr>
              <a:tblGrid>
                <a:gridCol w="1482769">
                  <a:extLst>
                    <a:ext uri="{9D8B030D-6E8A-4147-A177-3AD203B41FA5}">
                      <a16:colId xmlns:a16="http://schemas.microsoft.com/office/drawing/2014/main" val="1026576551"/>
                    </a:ext>
                  </a:extLst>
                </a:gridCol>
                <a:gridCol w="1482769">
                  <a:extLst>
                    <a:ext uri="{9D8B030D-6E8A-4147-A177-3AD203B41FA5}">
                      <a16:colId xmlns:a16="http://schemas.microsoft.com/office/drawing/2014/main" val="1915038765"/>
                    </a:ext>
                  </a:extLst>
                </a:gridCol>
                <a:gridCol w="1482769">
                  <a:extLst>
                    <a:ext uri="{9D8B030D-6E8A-4147-A177-3AD203B41FA5}">
                      <a16:colId xmlns:a16="http://schemas.microsoft.com/office/drawing/2014/main" val="2262048582"/>
                    </a:ext>
                  </a:extLst>
                </a:gridCol>
                <a:gridCol w="1690250">
                  <a:extLst>
                    <a:ext uri="{9D8B030D-6E8A-4147-A177-3AD203B41FA5}">
                      <a16:colId xmlns:a16="http://schemas.microsoft.com/office/drawing/2014/main" val="2897137454"/>
                    </a:ext>
                  </a:extLst>
                </a:gridCol>
                <a:gridCol w="1655037">
                  <a:extLst>
                    <a:ext uri="{9D8B030D-6E8A-4147-A177-3AD203B41FA5}">
                      <a16:colId xmlns:a16="http://schemas.microsoft.com/office/drawing/2014/main" val="2418460758"/>
                    </a:ext>
                  </a:extLst>
                </a:gridCol>
                <a:gridCol w="110301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a:extLst>
              <a:ext uri="{FF2B5EF4-FFF2-40B4-BE49-F238E27FC236}">
                <a16:creationId xmlns:a16="http://schemas.microsoft.com/office/drawing/2014/main" id="{E171527B-2AE3-8A8C-D73C-30F5E429478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015051" y="513661"/>
            <a:ext cx="1143697" cy="10774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1BF2F31F-5372-70F9-2314-4865B05669AF}"/>
              </a:ext>
            </a:extLst>
          </p:cNvPr>
          <p:cNvSpPr txBox="1"/>
          <p:nvPr/>
        </p:nvSpPr>
        <p:spPr>
          <a:xfrm>
            <a:off x="2747400" y="748924"/>
            <a:ext cx="3454400" cy="792974"/>
          </a:xfrm>
          <a:prstGeom prst="rect">
            <a:avLst/>
          </a:prstGeom>
        </p:spPr>
        <p:txBody>
          <a:bodyPr wrap="square" lIns="0" tIns="0" rIns="0" bIns="0" rtlCol="0" anchor="t">
            <a:spAutoFit/>
          </a:bodyPr>
          <a:lstStyle/>
          <a:p>
            <a:pPr algn="ctr" defTabSz="457246">
              <a:lnSpc>
                <a:spcPts val="7400"/>
              </a:lnSpc>
              <a:defRPr/>
            </a:pPr>
            <a:r>
              <a:rPr lang="en-US" sz="2400" dirty="0">
                <a:solidFill>
                  <a:srgbClr val="215968"/>
                </a:solidFill>
                <a:latin typeface="Carelia"/>
              </a:rPr>
              <a:t>Devoir à la </a:t>
            </a:r>
            <a:r>
              <a:rPr lang="en-US" sz="2400" dirty="0" err="1">
                <a:solidFill>
                  <a:srgbClr val="215968"/>
                </a:solidFill>
                <a:latin typeface="Carelia"/>
              </a:rPr>
              <a:t>maison</a:t>
            </a:r>
            <a:endParaRPr lang="en-US" sz="2400" dirty="0">
              <a:solidFill>
                <a:srgbClr val="215968"/>
              </a:solidFill>
              <a:latin typeface="Carelia"/>
            </a:endParaRPr>
          </a:p>
        </p:txBody>
      </p:sp>
      <p:pic>
        <p:nvPicPr>
          <p:cNvPr id="13" name="Image 12">
            <a:extLst>
              <a:ext uri="{FF2B5EF4-FFF2-40B4-BE49-F238E27FC236}">
                <a16:creationId xmlns:a16="http://schemas.microsoft.com/office/drawing/2014/main" id="{B6FF3687-3FB5-72A8-4044-74E21308C967}"/>
              </a:ext>
            </a:extLst>
          </p:cNvPr>
          <p:cNvPicPr>
            <a:picLocks noChangeAspect="1"/>
          </p:cNvPicPr>
          <p:nvPr/>
        </p:nvPicPr>
        <p:blipFill>
          <a:blip r:embed="rId14"/>
          <a:stretch>
            <a:fillRect/>
          </a:stretch>
        </p:blipFill>
        <p:spPr>
          <a:xfrm>
            <a:off x="2747400" y="1530805"/>
            <a:ext cx="3766164" cy="4945670"/>
          </a:xfrm>
          <a:prstGeom prst="rect">
            <a:avLst/>
          </a:prstGeom>
          <a:ln w="38100">
            <a:solidFill>
              <a:schemeClr val="tx1"/>
            </a:solidFill>
          </a:ln>
        </p:spPr>
      </p:pic>
      <p:cxnSp>
        <p:nvCxnSpPr>
          <p:cNvPr id="24" name="Connecteur droit avec flèche 23">
            <a:extLst>
              <a:ext uri="{FF2B5EF4-FFF2-40B4-BE49-F238E27FC236}">
                <a16:creationId xmlns:a16="http://schemas.microsoft.com/office/drawing/2014/main" id="{9607C01B-E9B1-5078-56D1-B02D6970DC83}"/>
              </a:ext>
            </a:extLst>
          </p:cNvPr>
          <p:cNvCxnSpPr>
            <a:cxnSpLocks/>
          </p:cNvCxnSpPr>
          <p:nvPr/>
        </p:nvCxnSpPr>
        <p:spPr>
          <a:xfrm flipV="1">
            <a:off x="2153460" y="4003640"/>
            <a:ext cx="3660590" cy="45672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2" name="Flèche : droite 31">
            <a:extLst>
              <a:ext uri="{FF2B5EF4-FFF2-40B4-BE49-F238E27FC236}">
                <a16:creationId xmlns:a16="http://schemas.microsoft.com/office/drawing/2014/main" id="{22AA6AAE-E519-4F16-0D89-D24EB6C6117C}"/>
              </a:ext>
            </a:extLst>
          </p:cNvPr>
          <p:cNvSpPr/>
          <p:nvPr/>
        </p:nvSpPr>
        <p:spPr>
          <a:xfrm>
            <a:off x="2177016" y="2481713"/>
            <a:ext cx="702290" cy="16671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Rectangle 8">
            <a:extLst>
              <a:ext uri="{FF2B5EF4-FFF2-40B4-BE49-F238E27FC236}">
                <a16:creationId xmlns:a16="http://schemas.microsoft.com/office/drawing/2014/main" id="{61017040-32A8-C78F-0CC0-8C5CDB9C1863}"/>
              </a:ext>
            </a:extLst>
          </p:cNvPr>
          <p:cNvSpPr/>
          <p:nvPr/>
        </p:nvSpPr>
        <p:spPr>
          <a:xfrm>
            <a:off x="453991" y="4226912"/>
            <a:ext cx="1498187" cy="4668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Pompier</a:t>
            </a:r>
            <a:endParaRPr lang="fr-MA" dirty="0"/>
          </a:p>
        </p:txBody>
      </p:sp>
    </p:spTree>
    <p:extLst>
      <p:ext uri="{BB962C8B-B14F-4D97-AF65-F5344CB8AC3E}">
        <p14:creationId xmlns:p14="http://schemas.microsoft.com/office/powerpoint/2010/main" val="22894298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99781-8D71-6781-9411-961251040E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480B236-7E09-77A8-6407-52087936A07B}"/>
              </a:ext>
            </a:extLst>
          </p:cNvPr>
          <p:cNvSpPr/>
          <p:nvPr/>
        </p:nvSpPr>
        <p:spPr>
          <a:xfrm>
            <a:off x="0" y="127819"/>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6C88B8A1-F0D0-5190-F367-A51995A2744B}"/>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45C370E-032C-8C71-25E6-E9294A30B82C}"/>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DE07972A-B095-57BC-AADB-BB91F278365F}"/>
              </a:ext>
            </a:extLst>
          </p:cNvPr>
          <p:cNvSpPr/>
          <p:nvPr/>
        </p:nvSpPr>
        <p:spPr>
          <a:xfrm>
            <a:off x="946487" y="1848464"/>
            <a:ext cx="7010465" cy="2186616"/>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BFD76BC8-B368-33CB-77C7-2EB00087C531}"/>
              </a:ext>
            </a:extLst>
          </p:cNvPr>
          <p:cNvSpPr txBox="1"/>
          <p:nvPr/>
        </p:nvSpPr>
        <p:spPr>
          <a:xfrm>
            <a:off x="1580775" y="2288944"/>
            <a:ext cx="5588000" cy="114005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Présentation des graphèmes complexes:</a:t>
            </a:r>
          </a:p>
          <a:p>
            <a:pPr algn="ctr" defTabSz="457246">
              <a:lnSpc>
                <a:spcPts val="4608"/>
              </a:lnSpc>
            </a:pPr>
            <a:r>
              <a:rPr lang="fr-FR" sz="2533" b="1" dirty="0">
                <a:solidFill>
                  <a:srgbClr val="FFC000"/>
                </a:solidFill>
                <a:latin typeface="Dosis" pitchFamily="2" charset="0"/>
              </a:rPr>
              <a:t>on – om –ion </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136524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7975A-81E4-056B-2323-740AE28E95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FCE8B27-06CB-79F8-6036-D9A65FC148D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CB3597D-DF93-3ACB-096E-293453811543}"/>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00">
                <a:solidFill>
                  <a:prstClr val="white"/>
                </a:solidFill>
                <a:latin typeface="Dosis" pitchFamily="2" charset="0"/>
              </a:rPr>
              <a:t>er – et – ette – er – è – ê  - ei - ai </a:t>
            </a:r>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DDED183-CFD5-C7C6-C30D-20277D82DF9A}"/>
              </a:ext>
            </a:extLst>
          </p:cNvPr>
          <p:cNvSpPr/>
          <p:nvPr/>
        </p:nvSpPr>
        <p:spPr>
          <a:xfrm>
            <a:off x="190503" y="228601"/>
            <a:ext cx="8769597" cy="5776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42DAA4A-E1B6-A884-6B26-9654C5BB081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ED3418E1-D21E-24B9-EDE4-51DAA2756FC7}"/>
              </a:ext>
            </a:extLst>
          </p:cNvPr>
          <p:cNvSpPr txBox="1"/>
          <p:nvPr/>
        </p:nvSpPr>
        <p:spPr>
          <a:xfrm>
            <a:off x="403123" y="1677459"/>
            <a:ext cx="8337754" cy="1569660"/>
          </a:xfrm>
          <a:prstGeom prst="rect">
            <a:avLst/>
          </a:prstGeom>
          <a:noFill/>
        </p:spPr>
        <p:txBody>
          <a:bodyPr wrap="square" rtlCol="0">
            <a:spAutoFit/>
          </a:bodyPr>
          <a:lstStyle/>
          <a:p>
            <a:pPr algn="ctr" defTabSz="685869">
              <a:defRPr/>
            </a:pPr>
            <a:r>
              <a:rPr lang="pt-BR" sz="9600" b="1" dirty="0">
                <a:solidFill>
                  <a:srgbClr val="106585"/>
                </a:solidFill>
                <a:latin typeface="Dosis" pitchFamily="2" charset="0"/>
              </a:rPr>
              <a:t>on – om –ion </a:t>
            </a:r>
          </a:p>
        </p:txBody>
      </p:sp>
      <p:graphicFrame>
        <p:nvGraphicFramePr>
          <p:cNvPr id="7" name="Tableau 6">
            <a:extLst>
              <a:ext uri="{FF2B5EF4-FFF2-40B4-BE49-F238E27FC236}">
                <a16:creationId xmlns:a16="http://schemas.microsoft.com/office/drawing/2014/main" id="{C18F2DEC-0022-2CF9-D968-DBD92A940FB5}"/>
              </a:ext>
            </a:extLst>
          </p:cNvPr>
          <p:cNvGraphicFramePr>
            <a:graphicFrameLocks noGrp="1"/>
          </p:cNvGraphicFramePr>
          <p:nvPr>
            <p:custDataLst>
              <p:tags r:id="rId1"/>
            </p:custDataLst>
            <p:extLst>
              <p:ext uri="{D42A27DB-BD31-4B8C-83A1-F6EECF244321}">
                <p14:modId xmlns:p14="http://schemas.microsoft.com/office/powerpoint/2010/main" val="365677157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4360729-1E9A-A9A7-895A-01610D9F75E7}"/>
              </a:ext>
            </a:extLst>
          </p:cNvPr>
          <p:cNvSpPr txBox="1"/>
          <p:nvPr/>
        </p:nvSpPr>
        <p:spPr>
          <a:xfrm>
            <a:off x="886703" y="329508"/>
            <a:ext cx="7923000" cy="574516"/>
          </a:xfrm>
          <a:prstGeom prst="rect">
            <a:avLst/>
          </a:prstGeom>
          <a:noFill/>
        </p:spPr>
        <p:txBody>
          <a:bodyPr wrap="square" rtlCol="0">
            <a:spAutoFit/>
          </a:bodyPr>
          <a:lstStyle/>
          <a:p>
            <a:pPr defTabSz="609630">
              <a:spcAft>
                <a:spcPts val="400"/>
              </a:spcAft>
              <a:defRPr/>
            </a:pPr>
            <a:r>
              <a:rPr lang="fr-FR" sz="1400" b="1" dirty="0">
                <a:solidFill>
                  <a:prstClr val="white">
                    <a:lumMod val="65000"/>
                  </a:prstClr>
                </a:solidFill>
              </a:rPr>
              <a:t>Aujourd’hui, nous allons voir les graphèmes :on – om –ion.</a:t>
            </a:r>
          </a:p>
          <a:p>
            <a:pPr defTabSz="609630">
              <a:spcAft>
                <a:spcPts val="400"/>
              </a:spcAft>
              <a:defRPr/>
            </a:pPr>
            <a:endParaRPr lang="fr-FR" sz="1400" b="1" dirty="0">
              <a:solidFill>
                <a:prstClr val="white">
                  <a:lumMod val="65000"/>
                </a:prstClr>
              </a:solidFill>
            </a:endParaRPr>
          </a:p>
        </p:txBody>
      </p:sp>
      <p:sp>
        <p:nvSpPr>
          <p:cNvPr id="3" name="ZoneTexte 2">
            <a:extLst>
              <a:ext uri="{FF2B5EF4-FFF2-40B4-BE49-F238E27FC236}">
                <a16:creationId xmlns:a16="http://schemas.microsoft.com/office/drawing/2014/main" id="{E1B5D8B5-4087-1128-2189-6BBAD511B4C0}"/>
              </a:ext>
            </a:extLst>
          </p:cNvPr>
          <p:cNvSpPr txBox="1"/>
          <p:nvPr>
            <p:custDataLst>
              <p:tags r:id="rId2"/>
            </p:custDataLst>
          </p:nvPr>
        </p:nvSpPr>
        <p:spPr>
          <a:xfrm>
            <a:off x="886703" y="582780"/>
            <a:ext cx="5085605" cy="307777"/>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L’enseignant (e) passe à l’écran suivant sans explications. </a:t>
            </a:r>
            <a:endParaRPr lang="fr-FR" i="1" dirty="0">
              <a:solidFill>
                <a:prstClr val="white">
                  <a:lumMod val="65000"/>
                </a:prstClr>
              </a:solidFill>
              <a:latin typeface="Calibri"/>
            </a:endParaRPr>
          </a:p>
        </p:txBody>
      </p:sp>
    </p:spTree>
    <p:extLst>
      <p:ext uri="{BB962C8B-B14F-4D97-AF65-F5344CB8AC3E}">
        <p14:creationId xmlns:p14="http://schemas.microsoft.com/office/powerpoint/2010/main" val="16418706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14400" y="381001"/>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o » devant « n », elles font un seul son: « on » </a:t>
            </a:r>
          </a:p>
          <a:p>
            <a:pPr defTabSz="609630">
              <a:spcAft>
                <a:spcPts val="400"/>
              </a:spcAft>
              <a:defRPr/>
            </a:pPr>
            <a:r>
              <a:rPr lang="fr-FR" sz="1600" b="1" dirty="0">
                <a:solidFill>
                  <a:prstClr val="white">
                    <a:lumMod val="65000"/>
                  </a:prstClr>
                </a:solidFill>
                <a:latin typeface="Calibri"/>
              </a:rPr>
              <a:t>Le son « on » s’écrit avec 2 lettres : o et n</a:t>
            </a: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on</a:t>
            </a:r>
            <a:r>
              <a:rPr lang="pt-BR" sz="88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7BF4FBFB-3767-5152-1ACE-EF51F24E9DE1}"/>
              </a:ext>
            </a:extLst>
          </p:cNvPr>
          <p:cNvSpPr txBox="1"/>
          <p:nvPr>
            <p:custDataLst>
              <p:tags r:id="rId6"/>
            </p:custDataLst>
          </p:nvPr>
        </p:nvSpPr>
        <p:spPr>
          <a:xfrm>
            <a:off x="878117" y="1164961"/>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mj-lt"/>
              </a:rPr>
              <a:t>. </a:t>
            </a:r>
            <a:endParaRPr lang="fr-FR" i="1" dirty="0">
              <a:solidFill>
                <a:prstClr val="white">
                  <a:lumMod val="65000"/>
                </a:prstClr>
              </a:solidFill>
              <a:latin typeface="+mj-lt"/>
            </a:endParaRPr>
          </a:p>
        </p:txBody>
      </p:sp>
      <p:graphicFrame>
        <p:nvGraphicFramePr>
          <p:cNvPr id="3" name="Tableau 2">
            <a:extLst>
              <a:ext uri="{FF2B5EF4-FFF2-40B4-BE49-F238E27FC236}">
                <a16:creationId xmlns:a16="http://schemas.microsoft.com/office/drawing/2014/main" id="{684B6C5D-3400-44C0-62D6-9EF0E954AFD4}"/>
              </a:ext>
            </a:extLst>
          </p:cNvPr>
          <p:cNvGraphicFramePr>
            <a:graphicFrameLocks noGrp="1"/>
          </p:cNvGraphicFramePr>
          <p:nvPr>
            <p:custDataLst>
              <p:tags r:id="rId7"/>
            </p:custDataLst>
            <p:extLst>
              <p:ext uri="{D42A27DB-BD31-4B8C-83A1-F6EECF244321}">
                <p14:modId xmlns:p14="http://schemas.microsoft.com/office/powerpoint/2010/main" val="3153784356"/>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89289463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62AA3-FE06-16E9-2740-2B661688A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042197C-3E7D-7F79-4AF9-728EA995A508}"/>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4DDB82E-0DBA-312E-F335-5A5EF2F82879}"/>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A7F0217-55CD-F39D-6E66-49799AF20E4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2E51B5D-A5B9-55FB-0ECC-3813B80DC26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CA82F72-ED78-FB4C-0E48-4378E1F5D5DF}"/>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4802D42-CECF-4445-87A3-D57053679093}"/>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5EDA5CE-6ABF-2A95-9930-580B75F8E8FC}"/>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1093267-4CC5-41B2-AE7B-9A1E5D801C24}"/>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0B6E2E2-FFB4-709B-5D40-346F51F6B2E5}"/>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873A4C8-DEBD-07B9-D527-4A93DF7AB433}"/>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1CA22B65-5206-C951-D2A1-970B9E4DDCFA}"/>
              </a:ext>
            </a:extLst>
          </p:cNvPr>
          <p:cNvSpPr/>
          <p:nvPr>
            <p:custDataLst>
              <p:tags r:id="rId11"/>
            </p:custDataLst>
          </p:nvPr>
        </p:nvSpPr>
        <p:spPr>
          <a:xfrm>
            <a:off x="-83515" y="1716433"/>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on</a:t>
            </a:r>
          </a:p>
          <a:p>
            <a:pPr algn="ctr" defTabSz="457223"/>
            <a:r>
              <a:rPr lang="pt-BR" sz="9900" b="1" dirty="0">
                <a:solidFill>
                  <a:srgbClr val="106585"/>
                </a:solidFill>
                <a:latin typeface="Dosis" pitchFamily="2" charset="0"/>
              </a:rPr>
              <a:t>m</a:t>
            </a:r>
            <a:r>
              <a:rPr lang="pt-BR" sz="9900" b="1" dirty="0">
                <a:solidFill>
                  <a:schemeClr val="accent6">
                    <a:lumMod val="75000"/>
                  </a:schemeClr>
                </a:solidFill>
                <a:latin typeface="Dosis" pitchFamily="2" charset="0"/>
              </a:rPr>
              <a:t>on</a:t>
            </a:r>
            <a:r>
              <a:rPr lang="pt-BR" sz="9900" b="1" dirty="0">
                <a:solidFill>
                  <a:srgbClr val="106585"/>
                </a:solidFill>
                <a:latin typeface="Dosis" pitchFamily="2" charset="0"/>
              </a:rPr>
              <a:t>tagne</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1440711D-CED3-BD29-E56D-ED462149C226}"/>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on » comme dans montagne.  Lisons ensemble: « on »  « montagne ».</a:t>
            </a:r>
          </a:p>
        </p:txBody>
      </p:sp>
      <p:graphicFrame>
        <p:nvGraphicFramePr>
          <p:cNvPr id="9" name="Tableau 8">
            <a:extLst>
              <a:ext uri="{FF2B5EF4-FFF2-40B4-BE49-F238E27FC236}">
                <a16:creationId xmlns:a16="http://schemas.microsoft.com/office/drawing/2014/main" id="{4F99155C-2624-462D-1235-8BBEF2ED32CD}"/>
              </a:ext>
            </a:extLst>
          </p:cNvPr>
          <p:cNvGraphicFramePr>
            <a:graphicFrameLocks noGrp="1"/>
          </p:cNvGraphicFramePr>
          <p:nvPr>
            <p:custDataLst>
              <p:tags r:id="rId13"/>
            </p:custDataLst>
            <p:extLst>
              <p:ext uri="{D42A27DB-BD31-4B8C-83A1-F6EECF244321}">
                <p14:modId xmlns:p14="http://schemas.microsoft.com/office/powerpoint/2010/main" val="2616513554"/>
              </p:ext>
            </p:extLst>
          </p:nvPr>
        </p:nvGraphicFramePr>
        <p:xfrm>
          <a:off x="-28533" y="-28609"/>
          <a:ext cx="8603748"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5648">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10199A00-2667-534E-924D-C73A405889BB}"/>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990081" y="2278443"/>
            <a:ext cx="2585134" cy="2279398"/>
          </a:xfrm>
          <a:prstGeom prst="rect">
            <a:avLst/>
          </a:prstGeom>
        </p:spPr>
      </p:pic>
    </p:spTree>
    <p:extLst>
      <p:ext uri="{BB962C8B-B14F-4D97-AF65-F5344CB8AC3E}">
        <p14:creationId xmlns:p14="http://schemas.microsoft.com/office/powerpoint/2010/main" val="27789685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67595-F7EF-B6AB-20B4-AFAEA98AE58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D0684F0C-3B61-1FC2-6A35-498BF1BF9F6B}"/>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2512604-C7B2-CC04-827A-B00AC04496E5}"/>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575EF10C-4C51-0E1B-0931-DAFE96888889}"/>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DF533D13-5324-94FD-FF11-DA602190A55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7DC73992-1D6F-07CF-EB61-748A09DE7EB9}"/>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925794DD-E6FC-0815-B1B9-305CD5EAE8EA}"/>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521586F-4070-9F5D-9734-042EC5456480}"/>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31ECA66-7FC2-E4C1-4271-6D9DFF622C79}"/>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BB5A7AD8-7863-1900-3F16-F20151A59200}"/>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A862147-3783-0105-3673-B6713D295D7A}"/>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69FB1325-57A3-385F-2515-BCCF5B97B1B2}"/>
              </a:ext>
            </a:extLst>
          </p:cNvPr>
          <p:cNvSpPr/>
          <p:nvPr>
            <p:custDataLst>
              <p:tags r:id="rId11"/>
            </p:custDataLst>
          </p:nvPr>
        </p:nvSpPr>
        <p:spPr>
          <a:xfrm>
            <a:off x="196727" y="1716433"/>
            <a:ext cx="8763368" cy="1615827"/>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on- </a:t>
            </a:r>
            <a:r>
              <a:rPr lang="pt-BR" sz="9900" b="1" dirty="0">
                <a:solidFill>
                  <a:srgbClr val="106585"/>
                </a:solidFill>
                <a:latin typeface="Dosis" pitchFamily="2" charset="0"/>
              </a:rPr>
              <a:t>mout</a:t>
            </a:r>
            <a:r>
              <a:rPr lang="pt-BR" sz="9900" b="1" dirty="0">
                <a:solidFill>
                  <a:schemeClr val="accent6">
                    <a:lumMod val="75000"/>
                  </a:schemeClr>
                </a:solidFill>
                <a:latin typeface="Dosis" pitchFamily="2" charset="0"/>
              </a:rPr>
              <a:t>on</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9605A079-1DF1-BA3C-B63B-80E7654B2F70}"/>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Lisons ensemble: « on »  « mouton ».</a:t>
            </a:r>
          </a:p>
        </p:txBody>
      </p:sp>
      <p:graphicFrame>
        <p:nvGraphicFramePr>
          <p:cNvPr id="9" name="Tableau 8">
            <a:extLst>
              <a:ext uri="{FF2B5EF4-FFF2-40B4-BE49-F238E27FC236}">
                <a16:creationId xmlns:a16="http://schemas.microsoft.com/office/drawing/2014/main" id="{827359C6-6AEB-CA3E-4220-43DD05BF4BA3}"/>
              </a:ext>
            </a:extLst>
          </p:cNvPr>
          <p:cNvGraphicFramePr>
            <a:graphicFrameLocks noGrp="1"/>
          </p:cNvGraphicFramePr>
          <p:nvPr>
            <p:custDataLst>
              <p:tags r:id="rId13"/>
            </p:custDataLst>
          </p:nvPr>
        </p:nvGraphicFramePr>
        <p:xfrm>
          <a:off x="-28533" y="-28609"/>
          <a:ext cx="8603748"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5648">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714611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79E0B-4BCE-FD95-85D7-DA6CD60159C1}"/>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C10D9B21-5928-86FC-6EB6-FA97BF821A3D}"/>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DCE93A90-D3EB-DAC8-454F-14A5BAA1017C}"/>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615350B-7ABF-9BCC-DA00-0C0F4E354EB6}"/>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A42D845-ADD9-D972-7815-2E24C34704E6}"/>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2AACA5FF-DF1D-DA10-BA86-CE554D03298B}"/>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DF2CFEF3-9562-4F99-490F-69A82EB41780}"/>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4ECC3171-F95B-64C2-DAD7-ABEC66E7CAC2}"/>
              </a:ext>
            </a:extLst>
          </p:cNvPr>
          <p:cNvSpPr txBox="1"/>
          <p:nvPr>
            <p:custDataLst>
              <p:tags r:id="rId4"/>
            </p:custDataLst>
          </p:nvPr>
        </p:nvSpPr>
        <p:spPr>
          <a:xfrm>
            <a:off x="914400" y="381001"/>
            <a:ext cx="8111613" cy="584775"/>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o»  devant « m »  elles font aussi le son « on». On écrit om lorsque le son est suivi de la lettre b ou p.  </a:t>
            </a:r>
          </a:p>
        </p:txBody>
      </p:sp>
      <p:sp>
        <p:nvSpPr>
          <p:cNvPr id="4" name="Rectangle 3">
            <a:extLst>
              <a:ext uri="{FF2B5EF4-FFF2-40B4-BE49-F238E27FC236}">
                <a16:creationId xmlns:a16="http://schemas.microsoft.com/office/drawing/2014/main" id="{7A151BB9-A5E5-455B-894A-5634783B2924}"/>
              </a:ext>
            </a:extLst>
          </p:cNvPr>
          <p:cNvSpPr/>
          <p:nvPr>
            <p:custDataLst>
              <p:tags r:id="rId5"/>
            </p:custDataLst>
          </p:nvPr>
        </p:nvSpPr>
        <p:spPr>
          <a:xfrm>
            <a:off x="3206443" y="1226786"/>
            <a:ext cx="2459703" cy="3216265"/>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om</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3F703428-A957-5134-70A3-B173B8AB50D1}"/>
              </a:ext>
            </a:extLst>
          </p:cNvPr>
          <p:cNvGraphicFramePr>
            <a:graphicFrameLocks noGrp="1"/>
          </p:cNvGraphicFramePr>
          <p:nvPr>
            <p:custDataLst>
              <p:tags r:id="rId6"/>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8939012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6EF86-9AA6-BC60-B728-5BF258348E8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0DD3E4D-904F-7E57-EC24-58E951C5C293}"/>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DBACD9F7-035F-575C-679F-58941F64AEEA}"/>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CC62366F-F403-79E1-06D5-D8442204E3DA}"/>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EC21B959-337D-EE03-356F-3BAEB8508F2D}"/>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88B1C431-B568-D1C1-3644-99A8075BCAFE}"/>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B375E0B-0572-CBA7-AC56-ADFA66F5080F}"/>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3549BCA-998F-67F1-108A-959709E3F59E}"/>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68BB972-9D53-A4C3-4DF5-8D9BC13E7D79}"/>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684776FE-670C-F617-BA9A-75636C5B576C}"/>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0CF622-536B-57DB-A5F0-8B2EA7C9B9A6}"/>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19B020AD-0645-740B-C800-2CA088100D4C}"/>
              </a:ext>
            </a:extLst>
          </p:cNvPr>
          <p:cNvSpPr/>
          <p:nvPr>
            <p:custDataLst>
              <p:tags r:id="rId11"/>
            </p:custDataLst>
          </p:nvPr>
        </p:nvSpPr>
        <p:spPr>
          <a:xfrm>
            <a:off x="457203" y="1913080"/>
            <a:ext cx="6071416"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om</a:t>
            </a:r>
            <a:endParaRPr lang="pt-BR" sz="9900" b="1" dirty="0">
              <a:solidFill>
                <a:srgbClr val="106585"/>
              </a:solidFill>
              <a:latin typeface="Dosis" pitchFamily="2" charset="0"/>
            </a:endParaRPr>
          </a:p>
          <a:p>
            <a:pPr algn="ctr" defTabSz="457223"/>
            <a:r>
              <a:rPr lang="pt-BR" sz="9900" b="1" dirty="0">
                <a:solidFill>
                  <a:srgbClr val="106585"/>
                </a:solidFill>
                <a:latin typeface="Dosis" pitchFamily="2" charset="0"/>
              </a:rPr>
              <a:t>t</a:t>
            </a:r>
            <a:r>
              <a:rPr lang="pt-BR" sz="9900" b="1" dirty="0">
                <a:solidFill>
                  <a:schemeClr val="accent6">
                    <a:lumMod val="75000"/>
                  </a:schemeClr>
                </a:solidFill>
                <a:latin typeface="Dosis" pitchFamily="2" charset="0"/>
              </a:rPr>
              <a:t>om</a:t>
            </a:r>
            <a:r>
              <a:rPr lang="pt-BR" sz="9900" b="1" dirty="0">
                <a:solidFill>
                  <a:srgbClr val="00B050"/>
                </a:solidFill>
                <a:latin typeface="Dosis" pitchFamily="2" charset="0"/>
              </a:rPr>
              <a:t>b</a:t>
            </a:r>
            <a:r>
              <a:rPr lang="pt-BR" sz="9900" b="1" dirty="0">
                <a:solidFill>
                  <a:srgbClr val="106585"/>
                </a:solidFill>
                <a:latin typeface="Dosis" pitchFamily="2" charset="0"/>
              </a:rPr>
              <a:t>er</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A49F0129-9A4E-6BF9-4EEB-9B5F1C5EC7F7}"/>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om » comme dans tomber.  Lisons ensemble: « om » « tomber ».</a:t>
            </a:r>
          </a:p>
        </p:txBody>
      </p:sp>
      <p:graphicFrame>
        <p:nvGraphicFramePr>
          <p:cNvPr id="9" name="Tableau 8">
            <a:extLst>
              <a:ext uri="{FF2B5EF4-FFF2-40B4-BE49-F238E27FC236}">
                <a16:creationId xmlns:a16="http://schemas.microsoft.com/office/drawing/2014/main" id="{E82AC074-9954-7A3D-3D39-9C43F9C87F66}"/>
              </a:ext>
            </a:extLst>
          </p:cNvPr>
          <p:cNvGraphicFramePr>
            <a:graphicFrameLocks noGrp="1"/>
          </p:cNvGraphicFramePr>
          <p:nvPr>
            <p:custDataLst>
              <p:tags r:id="rId13"/>
            </p:custDataLst>
            <p:extLst>
              <p:ext uri="{D42A27DB-BD31-4B8C-83A1-F6EECF244321}">
                <p14:modId xmlns:p14="http://schemas.microsoft.com/office/powerpoint/2010/main" val="1652138471"/>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5538C4C7-C62C-4042-E573-E7E86A16BC77}"/>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846908" y="2457128"/>
            <a:ext cx="2854328" cy="2286617"/>
          </a:xfrm>
          <a:prstGeom prst="rect">
            <a:avLst/>
          </a:prstGeom>
        </p:spPr>
      </p:pic>
      <p:sp>
        <p:nvSpPr>
          <p:cNvPr id="10" name="Ellipse 9">
            <a:extLst>
              <a:ext uri="{FF2B5EF4-FFF2-40B4-BE49-F238E27FC236}">
                <a16:creationId xmlns:a16="http://schemas.microsoft.com/office/drawing/2014/main" id="{8A783DAE-BF3C-14B1-8173-67102C38F037}"/>
              </a:ext>
            </a:extLst>
          </p:cNvPr>
          <p:cNvSpPr/>
          <p:nvPr/>
        </p:nvSpPr>
        <p:spPr>
          <a:xfrm>
            <a:off x="3689043" y="3383923"/>
            <a:ext cx="747252" cy="179108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7858702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8B6A0-8DAA-5553-849A-462A06B73FC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163E79D-F253-34F7-304B-D7D27B3D500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61DC2268-6E44-05B6-3A67-274D0DAF9D23}"/>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409D6D9E-549B-8C42-9AA4-1A8B15BF3970}"/>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B77D8A34-01BC-5CC2-9EC9-99BB6835565C}"/>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53D4C4B2-C530-823F-DA2D-21E9844DED1B}"/>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56D7D50-CE01-38F2-F689-5B4E59C1785C}"/>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642202A-F7C1-C347-E401-F9AD157F709B}"/>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3B7AE8C-BEF7-5ED6-4640-F5EA7D55D47B}"/>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CB04820-9D4E-1279-0B16-28B4BEBE696E}"/>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B4822C33-66B7-FBD3-F920-CE4642DA815F}"/>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6B6EF171-3356-3256-A56D-DA550FDA386D}"/>
              </a:ext>
            </a:extLst>
          </p:cNvPr>
          <p:cNvSpPr/>
          <p:nvPr>
            <p:custDataLst>
              <p:tags r:id="rId11"/>
            </p:custDataLst>
          </p:nvPr>
        </p:nvSpPr>
        <p:spPr>
          <a:xfrm>
            <a:off x="-83515" y="1716433"/>
            <a:ext cx="8890494" cy="1615827"/>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om- </a:t>
            </a:r>
            <a:r>
              <a:rPr lang="pt-BR" sz="9900" b="1" dirty="0">
                <a:solidFill>
                  <a:srgbClr val="106585"/>
                </a:solidFill>
                <a:latin typeface="Dosis" pitchFamily="2" charset="0"/>
              </a:rPr>
              <a:t>p</a:t>
            </a:r>
            <a:r>
              <a:rPr lang="pt-BR" sz="9900" b="1" dirty="0">
                <a:solidFill>
                  <a:schemeClr val="accent6">
                    <a:lumMod val="75000"/>
                  </a:schemeClr>
                </a:solidFill>
                <a:latin typeface="Dosis" pitchFamily="2" charset="0"/>
              </a:rPr>
              <a:t>om</a:t>
            </a:r>
            <a:r>
              <a:rPr lang="pt-BR" sz="9900" b="1" dirty="0">
                <a:solidFill>
                  <a:srgbClr val="00B050"/>
                </a:solidFill>
                <a:latin typeface="Dosis" pitchFamily="2" charset="0"/>
              </a:rPr>
              <a:t>p</a:t>
            </a:r>
            <a:r>
              <a:rPr lang="pt-BR" sz="9900" b="1" dirty="0">
                <a:solidFill>
                  <a:srgbClr val="106585"/>
                </a:solidFill>
                <a:latin typeface="Dosis" pitchFamily="2" charset="0"/>
              </a:rPr>
              <a:t>ier</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D72431A3-0888-7BDD-6A8D-2268AB980185}"/>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Lisons ensemble: « om »  « pompier ».</a:t>
            </a:r>
          </a:p>
        </p:txBody>
      </p:sp>
      <p:graphicFrame>
        <p:nvGraphicFramePr>
          <p:cNvPr id="9" name="Tableau 8">
            <a:extLst>
              <a:ext uri="{FF2B5EF4-FFF2-40B4-BE49-F238E27FC236}">
                <a16:creationId xmlns:a16="http://schemas.microsoft.com/office/drawing/2014/main" id="{2D11C8B7-305A-2928-E987-7A637DB0B297}"/>
              </a:ext>
            </a:extLst>
          </p:cNvPr>
          <p:cNvGraphicFramePr>
            <a:graphicFrameLocks noGrp="1"/>
          </p:cNvGraphicFramePr>
          <p:nvPr>
            <p:custDataLst>
              <p:tags r:id="rId13"/>
            </p:custDataLst>
          </p:nvPr>
        </p:nvGraphicFramePr>
        <p:xfrm>
          <a:off x="-28533" y="-28609"/>
          <a:ext cx="8603748"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5648">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434259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713683" y="803073"/>
            <a:ext cx="8001000" cy="5284067"/>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9" name="TextBox 9"/>
          <p:cNvSpPr txBox="1"/>
          <p:nvPr/>
        </p:nvSpPr>
        <p:spPr>
          <a:xfrm>
            <a:off x="2065213" y="1447801"/>
            <a:ext cx="5013577" cy="359073"/>
          </a:xfrm>
          <a:prstGeom prst="rect">
            <a:avLst/>
          </a:prstGeom>
        </p:spPr>
        <p:txBody>
          <a:bodyPr lIns="0" tIns="0" rIns="0" bIns="0" rtlCol="0" anchor="t">
            <a:spAutoFit/>
          </a:bodyPr>
          <a:lstStyle/>
          <a:p>
            <a:pPr algn="ctr" defTabSz="457223">
              <a:lnSpc>
                <a:spcPts val="2799"/>
              </a:lnSpc>
              <a:defRPr/>
            </a:pPr>
            <a:r>
              <a:rPr lang="en-US" sz="2400" dirty="0">
                <a:solidFill>
                  <a:srgbClr val="1F497D"/>
                </a:solidFill>
                <a:latin typeface="Carelia"/>
              </a:rPr>
              <a:t>Plan de la séance </a:t>
            </a:r>
          </a:p>
        </p:txBody>
      </p:sp>
      <p:sp>
        <p:nvSpPr>
          <p:cNvPr id="21" name="TextBox 10">
            <a:extLst>
              <a:ext uri="{FF2B5EF4-FFF2-40B4-BE49-F238E27FC236}">
                <a16:creationId xmlns:a16="http://schemas.microsoft.com/office/drawing/2014/main" id="{520975FF-C4E0-5D86-270B-BF29A19BF229}"/>
              </a:ext>
            </a:extLst>
          </p:cNvPr>
          <p:cNvSpPr txBox="1"/>
          <p:nvPr/>
        </p:nvSpPr>
        <p:spPr>
          <a:xfrm>
            <a:off x="971587" y="2466239"/>
            <a:ext cx="2719829" cy="246478"/>
          </a:xfrm>
          <a:prstGeom prst="rect">
            <a:avLst/>
          </a:prstGeom>
        </p:spPr>
        <p:txBody>
          <a:bodyPr lIns="0" tIns="0" rIns="0" bIns="0" rtlCol="0" anchor="t">
            <a:spAutoFit/>
          </a:bodyPr>
          <a:lstStyle/>
          <a:p>
            <a:pPr defTabSz="457223">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843731" y="3429661"/>
            <a:ext cx="2719829" cy="76944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3.Lecture</a:t>
            </a:r>
          </a:p>
          <a:p>
            <a:pPr defTabSz="457223">
              <a:lnSpc>
                <a:spcPts val="2017"/>
              </a:lnSpc>
              <a:defRPr/>
            </a:pPr>
            <a:r>
              <a:rPr lang="en-US" sz="2000" dirty="0">
                <a:solidFill>
                  <a:srgbClr val="106585"/>
                </a:solidFill>
                <a:latin typeface="Carelia"/>
              </a:rPr>
              <a:t> </a:t>
            </a:r>
          </a:p>
          <a:p>
            <a:pPr marL="175692" defTabSz="457223">
              <a:lnSpc>
                <a:spcPts val="2017"/>
              </a:lnSpc>
              <a:defRPr/>
            </a:pPr>
            <a:r>
              <a:rPr lang="en-US" sz="2000" dirty="0">
                <a:solidFill>
                  <a:srgbClr val="106585"/>
                </a:solidFill>
                <a:latin typeface="Carelia"/>
              </a:rPr>
              <a:t>  4.Écriture  </a:t>
            </a:r>
          </a:p>
        </p:txBody>
      </p:sp>
      <p:sp>
        <p:nvSpPr>
          <p:cNvPr id="8" name="TextBox 10">
            <a:extLst>
              <a:ext uri="{FF2B5EF4-FFF2-40B4-BE49-F238E27FC236}">
                <a16:creationId xmlns:a16="http://schemas.microsoft.com/office/drawing/2014/main" id="{AE6C1C41-DB0E-EB18-709F-86830A881F23}"/>
              </a:ext>
            </a:extLst>
          </p:cNvPr>
          <p:cNvSpPr txBox="1"/>
          <p:nvPr/>
        </p:nvSpPr>
        <p:spPr>
          <a:xfrm>
            <a:off x="917386" y="2017587"/>
            <a:ext cx="2719829" cy="260071"/>
          </a:xfrm>
          <a:prstGeom prst="rect">
            <a:avLst/>
          </a:prstGeom>
        </p:spPr>
        <p:txBody>
          <a:bodyPr wrap="square" lIns="0" tIns="0" rIns="0" bIns="0" rtlCol="0" anchor="t">
            <a:spAutoFit/>
          </a:bodyPr>
          <a:lstStyle/>
          <a:p>
            <a:pPr defTabSz="457223">
              <a:lnSpc>
                <a:spcPts val="2017"/>
              </a:lnSpc>
              <a:defRPr/>
            </a:pPr>
            <a:r>
              <a:rPr lang="en-US" sz="2000" dirty="0">
                <a:solidFill>
                  <a:srgbClr val="8DC63F"/>
                </a:solidFill>
                <a:latin typeface="Carelia"/>
              </a:rPr>
              <a:t>    </a:t>
            </a:r>
            <a:r>
              <a:rPr lang="en-US" sz="2000" dirty="0">
                <a:solidFill>
                  <a:srgbClr val="106585"/>
                </a:solidFill>
                <a:latin typeface="Carelia"/>
              </a:rPr>
              <a:t>1.Rituel</a:t>
            </a:r>
          </a:p>
        </p:txBody>
      </p:sp>
      <p:sp>
        <p:nvSpPr>
          <p:cNvPr id="6" name="TextBox 7">
            <a:extLst>
              <a:ext uri="{FF2B5EF4-FFF2-40B4-BE49-F238E27FC236}">
                <a16:creationId xmlns:a16="http://schemas.microsoft.com/office/drawing/2014/main" id="{760E37B0-5448-5441-D977-944B0E95DD9B}"/>
              </a:ext>
            </a:extLst>
          </p:cNvPr>
          <p:cNvSpPr txBox="1"/>
          <p:nvPr/>
        </p:nvSpPr>
        <p:spPr>
          <a:xfrm>
            <a:off x="1349796" y="2337395"/>
            <a:ext cx="4318483" cy="215444"/>
          </a:xfrm>
          <a:prstGeom prst="rect">
            <a:avLst/>
          </a:prstGeom>
        </p:spPr>
        <p:txBody>
          <a:bodyPr wrap="square" lIns="0" tIns="0" rIns="0" bIns="0" rtlCol="0" anchor="t">
            <a:spAutoFit/>
          </a:bodyPr>
          <a:lstStyle/>
          <a:p>
            <a:pPr marL="228611" indent="-228611" defTabSz="457223">
              <a:buFont typeface="Arial" panose="020B0604020202020204" pitchFamily="34" charset="0"/>
              <a:buChar char="•"/>
              <a:defRPr/>
            </a:pPr>
            <a:r>
              <a:rPr lang="fr-FR" sz="1400" dirty="0">
                <a:solidFill>
                  <a:prstClr val="black">
                    <a:lumMod val="65000"/>
                    <a:lumOff val="35000"/>
                  </a:prstClr>
                </a:solidFill>
                <a:latin typeface="Dosis" pitchFamily="2" charset="0"/>
              </a:rPr>
              <a:t>Dictée flash</a:t>
            </a:r>
          </a:p>
        </p:txBody>
      </p:sp>
      <p:sp>
        <p:nvSpPr>
          <p:cNvPr id="33" name="TextBox 12">
            <a:extLst>
              <a:ext uri="{FF2B5EF4-FFF2-40B4-BE49-F238E27FC236}">
                <a16:creationId xmlns:a16="http://schemas.microsoft.com/office/drawing/2014/main" id="{62D5657B-BE79-BE5F-8DF7-DAFA860B9E8D}"/>
              </a:ext>
            </a:extLst>
          </p:cNvPr>
          <p:cNvSpPr txBox="1"/>
          <p:nvPr/>
        </p:nvSpPr>
        <p:spPr>
          <a:xfrm>
            <a:off x="1128069" y="3445107"/>
            <a:ext cx="6771817" cy="192360"/>
          </a:xfrm>
          <a:prstGeom prst="rect">
            <a:avLst/>
          </a:prstGeom>
        </p:spPr>
        <p:txBody>
          <a:bodyPr wrap="square" lIns="0" tIns="0" rIns="0" bIns="0" rtlCol="0" anchor="t">
            <a:spAutoFit/>
          </a:bodyPr>
          <a:lstStyle/>
          <a:p>
            <a:pPr marL="117799" lvl="1" defTabSz="457223">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833182" y="2805400"/>
            <a:ext cx="4318482"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2.Vocabulaire </a:t>
            </a:r>
          </a:p>
        </p:txBody>
      </p:sp>
      <p:sp>
        <p:nvSpPr>
          <p:cNvPr id="4" name="TextBox 10">
            <a:extLst>
              <a:ext uri="{FF2B5EF4-FFF2-40B4-BE49-F238E27FC236}">
                <a16:creationId xmlns:a16="http://schemas.microsoft.com/office/drawing/2014/main" id="{679C874B-1583-7AC1-9174-E70182C97A17}"/>
              </a:ext>
            </a:extLst>
          </p:cNvPr>
          <p:cNvSpPr txBox="1"/>
          <p:nvPr/>
        </p:nvSpPr>
        <p:spPr>
          <a:xfrm>
            <a:off x="843731" y="5162580"/>
            <a:ext cx="4629151"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6. Jeu</a:t>
            </a:r>
          </a:p>
        </p:txBody>
      </p:sp>
      <p:sp>
        <p:nvSpPr>
          <p:cNvPr id="37" name="TextBox 10">
            <a:extLst>
              <a:ext uri="{FF2B5EF4-FFF2-40B4-BE49-F238E27FC236}">
                <a16:creationId xmlns:a16="http://schemas.microsoft.com/office/drawing/2014/main" id="{7AAF2E91-54C3-9CAF-DBD1-1C282127105E}"/>
              </a:ext>
            </a:extLst>
          </p:cNvPr>
          <p:cNvSpPr txBox="1"/>
          <p:nvPr/>
        </p:nvSpPr>
        <p:spPr>
          <a:xfrm>
            <a:off x="843731" y="4573668"/>
            <a:ext cx="2932956"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5.Pratique </a:t>
            </a:r>
            <a:r>
              <a:rPr lang="en-US" sz="2000" dirty="0" err="1">
                <a:solidFill>
                  <a:srgbClr val="106585"/>
                </a:solidFill>
                <a:latin typeface="Carelia"/>
              </a:rPr>
              <a:t>autonome</a:t>
            </a:r>
            <a:endParaRPr lang="en-US" sz="2000" dirty="0">
              <a:solidFill>
                <a:srgbClr val="106585"/>
              </a:solidFill>
              <a:latin typeface="Carelia"/>
            </a:endParaRPr>
          </a:p>
        </p:txBody>
      </p:sp>
      <p:grpSp>
        <p:nvGrpSpPr>
          <p:cNvPr id="2" name="Groupe 1">
            <a:extLst>
              <a:ext uri="{FF2B5EF4-FFF2-40B4-BE49-F238E27FC236}">
                <a16:creationId xmlns:a16="http://schemas.microsoft.com/office/drawing/2014/main" id="{7B1DBDD1-E80C-B38F-3038-6DEB407CA89C}"/>
              </a:ext>
            </a:extLst>
          </p:cNvPr>
          <p:cNvGrpSpPr/>
          <p:nvPr/>
        </p:nvGrpSpPr>
        <p:grpSpPr>
          <a:xfrm>
            <a:off x="3798408" y="1882613"/>
            <a:ext cx="1547184" cy="410156"/>
            <a:chOff x="3759976" y="4473309"/>
            <a:chExt cx="1225727" cy="293439"/>
          </a:xfrm>
        </p:grpSpPr>
        <p:sp>
          <p:nvSpPr>
            <p:cNvPr id="3" name="Rectangle : coins arrondis 2">
              <a:extLst>
                <a:ext uri="{FF2B5EF4-FFF2-40B4-BE49-F238E27FC236}">
                  <a16:creationId xmlns:a16="http://schemas.microsoft.com/office/drawing/2014/main" id="{BC6353E1-5362-3C04-C2D3-9D73E93C9FC7}"/>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 name="Picture 2">
              <a:extLst>
                <a:ext uri="{FF2B5EF4-FFF2-40B4-BE49-F238E27FC236}">
                  <a16:creationId xmlns:a16="http://schemas.microsoft.com/office/drawing/2014/main" id="{75D60460-2F42-9218-25F8-93910B152AC1}"/>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7ABACC90-FB88-0675-2966-3A2CB0B591E5}"/>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0" name="Groupe 9">
            <a:extLst>
              <a:ext uri="{FF2B5EF4-FFF2-40B4-BE49-F238E27FC236}">
                <a16:creationId xmlns:a16="http://schemas.microsoft.com/office/drawing/2014/main" id="{84F5E887-8727-F602-F40E-420A43D27BF0}"/>
              </a:ext>
            </a:extLst>
          </p:cNvPr>
          <p:cNvGrpSpPr/>
          <p:nvPr/>
        </p:nvGrpSpPr>
        <p:grpSpPr>
          <a:xfrm>
            <a:off x="3819319" y="2697948"/>
            <a:ext cx="1547184" cy="410156"/>
            <a:chOff x="3759976" y="4473309"/>
            <a:chExt cx="1225727" cy="293439"/>
          </a:xfrm>
        </p:grpSpPr>
        <p:sp>
          <p:nvSpPr>
            <p:cNvPr id="18" name="Rectangle : coins arrondis 17">
              <a:extLst>
                <a:ext uri="{FF2B5EF4-FFF2-40B4-BE49-F238E27FC236}">
                  <a16:creationId xmlns:a16="http://schemas.microsoft.com/office/drawing/2014/main" id="{5AB97177-009B-9621-4ADC-26400BBC06CC}"/>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9" name="Picture 2">
              <a:extLst>
                <a:ext uri="{FF2B5EF4-FFF2-40B4-BE49-F238E27FC236}">
                  <a16:creationId xmlns:a16="http://schemas.microsoft.com/office/drawing/2014/main" id="{175A34D5-AFAF-F937-09C5-354133B99B6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9">
              <a:extLst>
                <a:ext uri="{FF2B5EF4-FFF2-40B4-BE49-F238E27FC236}">
                  <a16:creationId xmlns:a16="http://schemas.microsoft.com/office/drawing/2014/main" id="{47FED007-9DCB-D8DB-3A54-633349552929}"/>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30 min</a:t>
              </a:r>
            </a:p>
          </p:txBody>
        </p:sp>
      </p:grpSp>
      <p:grpSp>
        <p:nvGrpSpPr>
          <p:cNvPr id="22" name="Groupe 21">
            <a:extLst>
              <a:ext uri="{FF2B5EF4-FFF2-40B4-BE49-F238E27FC236}">
                <a16:creationId xmlns:a16="http://schemas.microsoft.com/office/drawing/2014/main" id="{DF806B9D-E8FE-8F75-F2C1-D622DB342226}"/>
              </a:ext>
            </a:extLst>
          </p:cNvPr>
          <p:cNvGrpSpPr/>
          <p:nvPr/>
        </p:nvGrpSpPr>
        <p:grpSpPr>
          <a:xfrm>
            <a:off x="3819319" y="3383969"/>
            <a:ext cx="1547184" cy="410156"/>
            <a:chOff x="3759976" y="4473309"/>
            <a:chExt cx="1225727" cy="293439"/>
          </a:xfrm>
        </p:grpSpPr>
        <p:sp>
          <p:nvSpPr>
            <p:cNvPr id="30" name="Rectangle : coins arrondis 29">
              <a:extLst>
                <a:ext uri="{FF2B5EF4-FFF2-40B4-BE49-F238E27FC236}">
                  <a16:creationId xmlns:a16="http://schemas.microsoft.com/office/drawing/2014/main" id="{BE7E2C34-228F-1161-24E4-C000318358C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31" name="Picture 2">
              <a:extLst>
                <a:ext uri="{FF2B5EF4-FFF2-40B4-BE49-F238E27FC236}">
                  <a16:creationId xmlns:a16="http://schemas.microsoft.com/office/drawing/2014/main" id="{45700F7F-A4C9-0289-7396-0D8008008E7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1F7C6BC0-DD46-DB40-3410-876490369E1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40 min</a:t>
              </a:r>
            </a:p>
          </p:txBody>
        </p:sp>
      </p:grpSp>
      <p:grpSp>
        <p:nvGrpSpPr>
          <p:cNvPr id="52" name="Groupe 51">
            <a:extLst>
              <a:ext uri="{FF2B5EF4-FFF2-40B4-BE49-F238E27FC236}">
                <a16:creationId xmlns:a16="http://schemas.microsoft.com/office/drawing/2014/main" id="{464DD226-8A00-6C72-E56A-F06F4AD5904A}"/>
              </a:ext>
            </a:extLst>
          </p:cNvPr>
          <p:cNvGrpSpPr/>
          <p:nvPr/>
        </p:nvGrpSpPr>
        <p:grpSpPr>
          <a:xfrm>
            <a:off x="3819319" y="4476559"/>
            <a:ext cx="1547184" cy="410156"/>
            <a:chOff x="3759976" y="4473309"/>
            <a:chExt cx="1225727" cy="293439"/>
          </a:xfrm>
        </p:grpSpPr>
        <p:sp>
          <p:nvSpPr>
            <p:cNvPr id="53" name="Rectangle : coins arrondis 52">
              <a:extLst>
                <a:ext uri="{FF2B5EF4-FFF2-40B4-BE49-F238E27FC236}">
                  <a16:creationId xmlns:a16="http://schemas.microsoft.com/office/drawing/2014/main" id="{67974313-CBC4-953E-2D72-7A6740482EC4}"/>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4" name="Picture 2">
              <a:extLst>
                <a:ext uri="{FF2B5EF4-FFF2-40B4-BE49-F238E27FC236}">
                  <a16:creationId xmlns:a16="http://schemas.microsoft.com/office/drawing/2014/main" id="{798DA69D-BF4B-66B3-BAEC-18837BB002C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5" name="ZoneTexte 54">
              <a:extLst>
                <a:ext uri="{FF2B5EF4-FFF2-40B4-BE49-F238E27FC236}">
                  <a16:creationId xmlns:a16="http://schemas.microsoft.com/office/drawing/2014/main" id="{D8EFEBF7-32B7-762E-221E-3FDB18BC790E}"/>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grpSp>
        <p:nvGrpSpPr>
          <p:cNvPr id="56" name="Groupe 55">
            <a:extLst>
              <a:ext uri="{FF2B5EF4-FFF2-40B4-BE49-F238E27FC236}">
                <a16:creationId xmlns:a16="http://schemas.microsoft.com/office/drawing/2014/main" id="{2FEBB4C0-0861-F21A-2865-0EBEE711BE92}"/>
              </a:ext>
            </a:extLst>
          </p:cNvPr>
          <p:cNvGrpSpPr/>
          <p:nvPr/>
        </p:nvGrpSpPr>
        <p:grpSpPr>
          <a:xfrm>
            <a:off x="3819319" y="5087537"/>
            <a:ext cx="1547184" cy="410156"/>
            <a:chOff x="3759976" y="4473309"/>
            <a:chExt cx="1225727" cy="293439"/>
          </a:xfrm>
        </p:grpSpPr>
        <p:sp>
          <p:nvSpPr>
            <p:cNvPr id="57" name="Rectangle : coins arrondis 56">
              <a:extLst>
                <a:ext uri="{FF2B5EF4-FFF2-40B4-BE49-F238E27FC236}">
                  <a16:creationId xmlns:a16="http://schemas.microsoft.com/office/drawing/2014/main" id="{25AD8334-AF37-A11F-3B42-4C299D43739B}"/>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8" name="Picture 2">
              <a:extLst>
                <a:ext uri="{FF2B5EF4-FFF2-40B4-BE49-F238E27FC236}">
                  <a16:creationId xmlns:a16="http://schemas.microsoft.com/office/drawing/2014/main" id="{50579993-589B-B413-A0B3-50B5E6F615C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9" name="ZoneTexte 58">
              <a:extLst>
                <a:ext uri="{FF2B5EF4-FFF2-40B4-BE49-F238E27FC236}">
                  <a16:creationId xmlns:a16="http://schemas.microsoft.com/office/drawing/2014/main" id="{B6C64500-7410-4909-5402-765156C4835F}"/>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24" name="Groupe 123">
            <a:extLst>
              <a:ext uri="{FF2B5EF4-FFF2-40B4-BE49-F238E27FC236}">
                <a16:creationId xmlns:a16="http://schemas.microsoft.com/office/drawing/2014/main" id="{1AE99293-BA9C-5380-A8FD-C178A27C9C24}"/>
              </a:ext>
            </a:extLst>
          </p:cNvPr>
          <p:cNvGrpSpPr/>
          <p:nvPr/>
        </p:nvGrpSpPr>
        <p:grpSpPr>
          <a:xfrm>
            <a:off x="3819319" y="3861916"/>
            <a:ext cx="1547184" cy="410156"/>
            <a:chOff x="3759976" y="4473309"/>
            <a:chExt cx="1225727" cy="293439"/>
          </a:xfrm>
        </p:grpSpPr>
        <p:sp>
          <p:nvSpPr>
            <p:cNvPr id="125" name="Rectangle : coins arrondis 124">
              <a:extLst>
                <a:ext uri="{FF2B5EF4-FFF2-40B4-BE49-F238E27FC236}">
                  <a16:creationId xmlns:a16="http://schemas.microsoft.com/office/drawing/2014/main" id="{EACC17D0-475C-D693-7F1A-A74429A616AE}"/>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26" name="Picture 2">
              <a:extLst>
                <a:ext uri="{FF2B5EF4-FFF2-40B4-BE49-F238E27FC236}">
                  <a16:creationId xmlns:a16="http://schemas.microsoft.com/office/drawing/2014/main" id="{5C389702-6EAB-F95D-0CED-580A5E75B3C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127" name="ZoneTexte 126">
              <a:extLst>
                <a:ext uri="{FF2B5EF4-FFF2-40B4-BE49-F238E27FC236}">
                  <a16:creationId xmlns:a16="http://schemas.microsoft.com/office/drawing/2014/main" id="{CC236D23-1492-96CF-575E-76D77D6B35B3}"/>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4FA19-BB7C-C47D-8D38-4998A1A35B61}"/>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A0787AB0-D9D4-75B6-B300-273F941CB40D}"/>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FCD9AB58-2E17-CF05-BA7D-FE1AC7E5E862}"/>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3213643-DC0A-D8C5-60E8-A48760364F4E}"/>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1C27D807-5F5D-E3CA-3353-CDFF65CB9251}"/>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98AF3A4C-9AB9-036F-C4F8-FA2754B3CBA2}"/>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E30D73CB-1A13-9EE7-CE55-40D6EDF8FAFA}"/>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578D4FE1-8C5A-FD94-0C77-E341E401C30C}"/>
              </a:ext>
            </a:extLst>
          </p:cNvPr>
          <p:cNvSpPr txBox="1"/>
          <p:nvPr>
            <p:custDataLst>
              <p:tags r:id="rId4"/>
            </p:custDataLst>
          </p:nvPr>
        </p:nvSpPr>
        <p:spPr>
          <a:xfrm>
            <a:off x="906650" y="330200"/>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i » suivi de </a:t>
            </a:r>
            <a:r>
              <a:rPr lang="fr-FR" sz="1600" b="1" dirty="0">
                <a:solidFill>
                  <a:prstClr val="white">
                    <a:lumMod val="65000"/>
                  </a:prstClr>
                </a:solidFill>
              </a:rPr>
              <a:t>«on»</a:t>
            </a:r>
            <a:r>
              <a:rPr lang="fr-FR" sz="1600" b="1" dirty="0">
                <a:solidFill>
                  <a:prstClr val="white">
                    <a:lumMod val="65000"/>
                  </a:prstClr>
                </a:solidFill>
                <a:latin typeface="Calibri"/>
              </a:rPr>
              <a:t>, on lit « ion »</a:t>
            </a:r>
          </a:p>
        </p:txBody>
      </p:sp>
      <p:sp>
        <p:nvSpPr>
          <p:cNvPr id="4" name="Rectangle 3">
            <a:extLst>
              <a:ext uri="{FF2B5EF4-FFF2-40B4-BE49-F238E27FC236}">
                <a16:creationId xmlns:a16="http://schemas.microsoft.com/office/drawing/2014/main" id="{D3A8BCE6-2DB2-C815-20FC-2A079A958570}"/>
              </a:ext>
            </a:extLst>
          </p:cNvPr>
          <p:cNvSpPr/>
          <p:nvPr>
            <p:custDataLst>
              <p:tags r:id="rId5"/>
            </p:custDataLst>
          </p:nvPr>
        </p:nvSpPr>
        <p:spPr>
          <a:xfrm>
            <a:off x="1242621" y="1898585"/>
            <a:ext cx="6658757" cy="1862048"/>
          </a:xfrm>
          <a:prstGeom prst="rect">
            <a:avLst/>
          </a:prstGeom>
        </p:spPr>
        <p:txBody>
          <a:bodyPr wrap="square">
            <a:spAutoFit/>
          </a:bodyPr>
          <a:lstStyle/>
          <a:p>
            <a:pPr algn="ctr"/>
            <a:r>
              <a:rPr lang="pt-BR" sz="11500" b="1" dirty="0">
                <a:solidFill>
                  <a:srgbClr val="106585"/>
                </a:solidFill>
                <a:latin typeface="Dosis" pitchFamily="2" charset="0"/>
              </a:rPr>
              <a:t>ion</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E6FC23B0-09AE-FAFE-6BEE-87059D806EB2}"/>
              </a:ext>
            </a:extLst>
          </p:cNvPr>
          <p:cNvGraphicFramePr>
            <a:graphicFrameLocks noGrp="1"/>
          </p:cNvGraphicFramePr>
          <p:nvPr>
            <p:custDataLst>
              <p:tags r:id="rId6"/>
            </p:custDataLst>
            <p:extLst>
              <p:ext uri="{D42A27DB-BD31-4B8C-83A1-F6EECF244321}">
                <p14:modId xmlns:p14="http://schemas.microsoft.com/office/powerpoint/2010/main" val="549259522"/>
              </p:ext>
            </p:extLst>
          </p:nvPr>
        </p:nvGraphicFramePr>
        <p:xfrm>
          <a:off x="-28533" y="-28609"/>
          <a:ext cx="8929656" cy="323062"/>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3159455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74FA1-871F-24E7-BD40-58FFA193997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478010F-3128-F0C2-9D3B-B5E9B83F1FC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31ED7142-0B39-A705-5C15-4A78A2A3B967}"/>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4363F46A-606A-6BA9-5C11-170CA2EA7F2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000BA8D3-8D3B-86D2-7560-F64DFF5707E8}"/>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797B5AB3-A4C2-8B74-96C8-E35D3824FBE7}"/>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9CD27D8-B91C-6CE8-AD2D-953D77D08D52}"/>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A790D6-07FE-D5E6-E7B0-F735695188A5}"/>
              </a:ext>
            </a:extLst>
          </p:cNvPr>
          <p:cNvSpPr/>
          <p:nvPr>
            <p:custDataLst>
              <p:tags r:id="rId7"/>
            </p:custDataLst>
          </p:nvPr>
        </p:nvSpPr>
        <p:spPr>
          <a:xfrm>
            <a:off x="139203"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FF8E85C-78F5-D45F-73DB-454B79030273}"/>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5CCF9D7-9989-CC5D-DEA1-28D991E8AD3F}"/>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38F8706B-DB61-62A3-B15B-EB999F6F6B7D}"/>
              </a:ext>
            </a:extLst>
          </p:cNvPr>
          <p:cNvSpPr/>
          <p:nvPr>
            <p:custDataLst>
              <p:tags r:id="rId10"/>
            </p:custDataLst>
          </p:nvPr>
        </p:nvSpPr>
        <p:spPr>
          <a:xfrm>
            <a:off x="363316" y="1524833"/>
            <a:ext cx="4038355" cy="4662815"/>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ion</a:t>
            </a:r>
          </a:p>
          <a:p>
            <a:pPr algn="ctr" defTabSz="457223"/>
            <a:r>
              <a:rPr lang="pt-BR" sz="9900" b="1" dirty="0">
                <a:solidFill>
                  <a:srgbClr val="106585"/>
                </a:solidFill>
                <a:latin typeface="Dosis" pitchFamily="2" charset="0"/>
              </a:rPr>
              <a:t>av</a:t>
            </a:r>
            <a:r>
              <a:rPr lang="pt-BR" sz="9900" b="1" dirty="0">
                <a:solidFill>
                  <a:schemeClr val="accent6">
                    <a:lumMod val="75000"/>
                  </a:schemeClr>
                </a:solidFill>
                <a:latin typeface="Dosis" pitchFamily="2" charset="0"/>
              </a:rPr>
              <a:t>ion</a:t>
            </a:r>
          </a:p>
          <a:p>
            <a:pPr algn="ctr" defTabSz="457223"/>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673E5F4A-7D98-68F4-2AA0-424DF237C0F9}"/>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ion » comme dans « avion ».  Lisons ensemble: « ion »  «avion».</a:t>
            </a:r>
          </a:p>
        </p:txBody>
      </p:sp>
      <p:graphicFrame>
        <p:nvGraphicFramePr>
          <p:cNvPr id="9" name="Tableau 8">
            <a:extLst>
              <a:ext uri="{FF2B5EF4-FFF2-40B4-BE49-F238E27FC236}">
                <a16:creationId xmlns:a16="http://schemas.microsoft.com/office/drawing/2014/main" id="{887A4E5C-860A-41D5-863B-CC5B8741990F}"/>
              </a:ext>
            </a:extLst>
          </p:cNvPr>
          <p:cNvGraphicFramePr>
            <a:graphicFrameLocks noGrp="1"/>
          </p:cNvGraphicFramePr>
          <p:nvPr>
            <p:custDataLst>
              <p:tags r:id="rId12"/>
            </p:custDataLst>
            <p:extLst>
              <p:ext uri="{D42A27DB-BD31-4B8C-83A1-F6EECF244321}">
                <p14:modId xmlns:p14="http://schemas.microsoft.com/office/powerpoint/2010/main" val="656794755"/>
              </p:ext>
            </p:ext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4CBAF59F-C2F3-FE48-E5CF-24ED34B44DA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391833" y="2056590"/>
            <a:ext cx="4388851" cy="2165338"/>
          </a:xfrm>
          <a:prstGeom prst="rect">
            <a:avLst/>
          </a:prstGeom>
        </p:spPr>
      </p:pic>
    </p:spTree>
    <p:extLst>
      <p:ext uri="{BB962C8B-B14F-4D97-AF65-F5344CB8AC3E}">
        <p14:creationId xmlns:p14="http://schemas.microsoft.com/office/powerpoint/2010/main" val="350517373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D6823-EE04-5749-60C7-73148F4198D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10AF0430-0813-E89C-E5AA-954004BF7701}"/>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16EDA09-1C82-B8DC-5A19-D8F19AA30829}"/>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CCD81B14-FB80-2078-E63C-CB43EBC9B26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D29605F6-6FFF-E622-B83A-C3CA903CDAEE}"/>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B7938DF4-552C-C728-5E5B-91860B8BD43B}"/>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C96C60E-3807-E726-BA93-EDB51FF9C4D1}"/>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EA743FB-6A4B-EF1B-AF48-2017D200E257}"/>
              </a:ext>
            </a:extLst>
          </p:cNvPr>
          <p:cNvSpPr/>
          <p:nvPr>
            <p:custDataLst>
              <p:tags r:id="rId7"/>
            </p:custDataLst>
          </p:nvPr>
        </p:nvSpPr>
        <p:spPr>
          <a:xfrm>
            <a:off x="139203"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2465E6C-1DB2-6758-D811-DC207770988D}"/>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6BB1B52-937B-CD16-4E91-0534DCF63B89}"/>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6793198D-80E1-8094-F287-783342F74761}"/>
              </a:ext>
            </a:extLst>
          </p:cNvPr>
          <p:cNvSpPr/>
          <p:nvPr>
            <p:custDataLst>
              <p:tags r:id="rId10"/>
            </p:custDataLst>
          </p:nvPr>
        </p:nvSpPr>
        <p:spPr>
          <a:xfrm>
            <a:off x="363316" y="1524833"/>
            <a:ext cx="8552082"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ion -</a:t>
            </a:r>
            <a:r>
              <a:rPr lang="pt-BR" sz="9900" b="1" dirty="0">
                <a:solidFill>
                  <a:srgbClr val="106585"/>
                </a:solidFill>
                <a:latin typeface="Dosis" pitchFamily="2" charset="0"/>
              </a:rPr>
              <a:t>cam</a:t>
            </a:r>
            <a:r>
              <a:rPr lang="pt-BR" sz="9900" b="1" dirty="0">
                <a:solidFill>
                  <a:schemeClr val="accent6">
                    <a:lumMod val="75000"/>
                  </a:schemeClr>
                </a:solidFill>
                <a:latin typeface="Dosis" pitchFamily="2" charset="0"/>
              </a:rPr>
              <a:t>ion</a:t>
            </a:r>
          </a:p>
          <a:p>
            <a:pPr algn="ctr" defTabSz="457223"/>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56ADF72F-33CC-FB70-3615-B5E604C3A75C}"/>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Lisons ensemble: « ion »  «camion».</a:t>
            </a:r>
          </a:p>
        </p:txBody>
      </p:sp>
      <p:graphicFrame>
        <p:nvGraphicFramePr>
          <p:cNvPr id="9" name="Tableau 8">
            <a:extLst>
              <a:ext uri="{FF2B5EF4-FFF2-40B4-BE49-F238E27FC236}">
                <a16:creationId xmlns:a16="http://schemas.microsoft.com/office/drawing/2014/main" id="{59C7D412-6539-0199-0889-5E031AF89BE1}"/>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84726199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4CA01-33FF-7B11-5EA5-8365D6B86D8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14FB880-3603-FF0C-923A-DE4B6B02D80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55F2904B-63C1-7843-5C26-E29D58C729FD}"/>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3A707183-C840-001E-0991-D355EED00758}"/>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A0D68B9E-F2EE-3C02-4138-C66625F8B6D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34876EB1-DD09-863A-1F91-8F8497D2C2D0}"/>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3A41235-091B-ED9F-007C-8A148818A774}"/>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5B58918-C335-403C-FB84-EBA07F4D1CFF}"/>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1DFBC53-4865-1118-070A-C1D519B04B53}"/>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3F5D408-0256-CD40-DAED-36EE0A417AA3}"/>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03F40D16-0B00-A3FA-BF65-EDF6D55A4386}"/>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relisons les graphèmes et les mots ensemble. </a:t>
            </a:r>
          </a:p>
        </p:txBody>
      </p:sp>
      <p:graphicFrame>
        <p:nvGraphicFramePr>
          <p:cNvPr id="9" name="Tableau 8">
            <a:extLst>
              <a:ext uri="{FF2B5EF4-FFF2-40B4-BE49-F238E27FC236}">
                <a16:creationId xmlns:a16="http://schemas.microsoft.com/office/drawing/2014/main" id="{C92D49E1-F656-77A8-5582-A4CB82EF07BD}"/>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ECB50567-D1A0-5A0E-4D21-34A1FD4899F4}"/>
              </a:ext>
            </a:extLst>
          </p:cNvPr>
          <p:cNvSpPr/>
          <p:nvPr>
            <p:custDataLst>
              <p:tags r:id="rId12"/>
            </p:custDataLst>
          </p:nvPr>
        </p:nvSpPr>
        <p:spPr>
          <a:xfrm>
            <a:off x="457203" y="1601397"/>
            <a:ext cx="8244033" cy="4247317"/>
          </a:xfrm>
          <a:prstGeom prst="rect">
            <a:avLst/>
          </a:prstGeom>
        </p:spPr>
        <p:txBody>
          <a:bodyPr wrap="square">
            <a:spAutoFit/>
          </a:bodyPr>
          <a:lstStyle/>
          <a:p>
            <a:pPr defTabSz="457223"/>
            <a:r>
              <a:rPr lang="pt-BR" sz="5400" b="1" dirty="0">
                <a:solidFill>
                  <a:srgbClr val="E46C0A"/>
                </a:solidFill>
                <a:latin typeface="Dosis" pitchFamily="2" charset="0"/>
              </a:rPr>
              <a:t>on        </a:t>
            </a:r>
            <a:r>
              <a:rPr lang="pt-BR" sz="5400" b="1" dirty="0">
                <a:solidFill>
                  <a:srgbClr val="106585"/>
                </a:solidFill>
                <a:latin typeface="Dosis" pitchFamily="2" charset="0"/>
              </a:rPr>
              <a:t>m</a:t>
            </a:r>
            <a:r>
              <a:rPr lang="pt-BR" sz="5400" b="1" dirty="0">
                <a:solidFill>
                  <a:srgbClr val="E46C0A"/>
                </a:solidFill>
                <a:latin typeface="Dosis" pitchFamily="2" charset="0"/>
              </a:rPr>
              <a:t>on</a:t>
            </a:r>
            <a:r>
              <a:rPr lang="pt-BR" sz="5400" b="1" dirty="0">
                <a:solidFill>
                  <a:srgbClr val="106585"/>
                </a:solidFill>
                <a:latin typeface="Dosis" pitchFamily="2" charset="0"/>
              </a:rPr>
              <a:t>tagne- mout</a:t>
            </a:r>
            <a:r>
              <a:rPr lang="pt-BR" sz="5400" b="1" dirty="0">
                <a:solidFill>
                  <a:srgbClr val="E46C0A"/>
                </a:solidFill>
                <a:latin typeface="Dosis" pitchFamily="2" charset="0"/>
              </a:rPr>
              <a:t>on</a:t>
            </a:r>
          </a:p>
          <a:p>
            <a:pPr defTabSz="457223"/>
            <a:r>
              <a:rPr lang="pt-BR" sz="5400" b="1" dirty="0">
                <a:solidFill>
                  <a:srgbClr val="E46C0A"/>
                </a:solidFill>
                <a:latin typeface="Dosis" pitchFamily="2" charset="0"/>
              </a:rPr>
              <a:t>om       </a:t>
            </a:r>
            <a:r>
              <a:rPr lang="pt-BR" sz="5400" b="1" dirty="0">
                <a:solidFill>
                  <a:srgbClr val="106585"/>
                </a:solidFill>
                <a:latin typeface="Dosis" pitchFamily="2" charset="0"/>
              </a:rPr>
              <a:t>t</a:t>
            </a:r>
            <a:r>
              <a:rPr lang="pt-BR" sz="5400" b="1" dirty="0">
                <a:solidFill>
                  <a:srgbClr val="E46C0A"/>
                </a:solidFill>
                <a:latin typeface="Dosis" pitchFamily="2" charset="0"/>
              </a:rPr>
              <a:t>om</a:t>
            </a:r>
            <a:r>
              <a:rPr lang="pt-BR" sz="5400" b="1" dirty="0">
                <a:solidFill>
                  <a:srgbClr val="106585"/>
                </a:solidFill>
                <a:latin typeface="Dosis" pitchFamily="2" charset="0"/>
              </a:rPr>
              <a:t>ber- p</a:t>
            </a:r>
            <a:r>
              <a:rPr lang="pt-BR" sz="5400" b="1" dirty="0">
                <a:solidFill>
                  <a:srgbClr val="E46C0A"/>
                </a:solidFill>
                <a:latin typeface="Dosis" pitchFamily="2" charset="0"/>
              </a:rPr>
              <a:t>om</a:t>
            </a:r>
            <a:r>
              <a:rPr lang="pt-BR" sz="5400" b="1" dirty="0">
                <a:solidFill>
                  <a:srgbClr val="106585"/>
                </a:solidFill>
                <a:latin typeface="Dosis" pitchFamily="2" charset="0"/>
              </a:rPr>
              <a:t>pier</a:t>
            </a:r>
          </a:p>
          <a:p>
            <a:pPr defTabSz="457223"/>
            <a:r>
              <a:rPr lang="pt-BR" sz="5400" b="1" dirty="0">
                <a:solidFill>
                  <a:srgbClr val="E46C0A"/>
                </a:solidFill>
                <a:latin typeface="Dosis" pitchFamily="2" charset="0"/>
              </a:rPr>
              <a:t>ion</a:t>
            </a:r>
            <a:r>
              <a:rPr lang="pt-BR" sz="5400" b="1" dirty="0">
                <a:solidFill>
                  <a:srgbClr val="106585"/>
                </a:solidFill>
                <a:latin typeface="Dosis" pitchFamily="2" charset="0"/>
              </a:rPr>
              <a:t>       av</a:t>
            </a:r>
            <a:r>
              <a:rPr lang="pt-BR" sz="5400" b="1" dirty="0">
                <a:solidFill>
                  <a:srgbClr val="E46C0A"/>
                </a:solidFill>
                <a:latin typeface="Dosis" pitchFamily="2" charset="0"/>
              </a:rPr>
              <a:t>ion- </a:t>
            </a:r>
            <a:r>
              <a:rPr lang="pt-BR" sz="5400" b="1" dirty="0">
                <a:solidFill>
                  <a:srgbClr val="106585"/>
                </a:solidFill>
                <a:latin typeface="Dosis" pitchFamily="2" charset="0"/>
              </a:rPr>
              <a:t>cam</a:t>
            </a:r>
            <a:r>
              <a:rPr lang="pt-BR" sz="5400" b="1" dirty="0">
                <a:solidFill>
                  <a:srgbClr val="E46C0A"/>
                </a:solidFill>
                <a:latin typeface="Dosis" pitchFamily="2" charset="0"/>
              </a:rPr>
              <a:t>ion</a:t>
            </a:r>
            <a:endParaRPr lang="pt-BR" sz="5400" b="1" dirty="0">
              <a:solidFill>
                <a:srgbClr val="106585"/>
              </a:solidFill>
              <a:latin typeface="Dosis" pitchFamily="2" charset="0"/>
            </a:endParaRPr>
          </a:p>
          <a:p>
            <a:pPr defTabSz="457223"/>
            <a:r>
              <a:rPr lang="pt-BR" sz="5400" b="1" dirty="0">
                <a:solidFill>
                  <a:srgbClr val="E46C0A"/>
                </a:solidFill>
                <a:latin typeface="Dosis" pitchFamily="2" charset="0"/>
              </a:rPr>
              <a:t>           </a:t>
            </a:r>
            <a:r>
              <a:rPr lang="pt-BR" sz="5400" b="1" dirty="0">
                <a:solidFill>
                  <a:srgbClr val="106585"/>
                </a:solidFill>
                <a:latin typeface="Dosis" pitchFamily="2" charset="0"/>
              </a:rPr>
              <a:t> </a:t>
            </a:r>
            <a:endParaRPr lang="pt-BR" sz="5400" b="1" dirty="0">
              <a:solidFill>
                <a:srgbClr val="E46C0A"/>
              </a:solidFill>
              <a:latin typeface="Dosis" pitchFamily="2" charset="0"/>
            </a:endParaRPr>
          </a:p>
          <a:p>
            <a:pPr defTabSz="457223"/>
            <a:endParaRPr lang="fr-FR" sz="5400" b="1" dirty="0">
              <a:solidFill>
                <a:srgbClr val="106585"/>
              </a:solidFill>
              <a:latin typeface="Dosis" pitchFamily="2" charset="0"/>
            </a:endParaRPr>
          </a:p>
        </p:txBody>
      </p:sp>
      <p:sp>
        <p:nvSpPr>
          <p:cNvPr id="2" name="Flèche : droite 1">
            <a:extLst>
              <a:ext uri="{FF2B5EF4-FFF2-40B4-BE49-F238E27FC236}">
                <a16:creationId xmlns:a16="http://schemas.microsoft.com/office/drawing/2014/main" id="{7AD4D999-F4E0-A86E-10E6-EEE1E1996E51}"/>
              </a:ext>
            </a:extLst>
          </p:cNvPr>
          <p:cNvSpPr/>
          <p:nvPr/>
        </p:nvSpPr>
        <p:spPr>
          <a:xfrm>
            <a:off x="1633384" y="2053142"/>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 name="Flèche : droite 4">
            <a:extLst>
              <a:ext uri="{FF2B5EF4-FFF2-40B4-BE49-F238E27FC236}">
                <a16:creationId xmlns:a16="http://schemas.microsoft.com/office/drawing/2014/main" id="{1E732A0E-4DDA-3D0A-8584-B296C80D4CF1}"/>
              </a:ext>
            </a:extLst>
          </p:cNvPr>
          <p:cNvSpPr/>
          <p:nvPr/>
        </p:nvSpPr>
        <p:spPr>
          <a:xfrm>
            <a:off x="1633384" y="2889667"/>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55775D35-47FC-00F0-4A77-CD0D47E002AF}"/>
              </a:ext>
            </a:extLst>
          </p:cNvPr>
          <p:cNvSpPr/>
          <p:nvPr/>
        </p:nvSpPr>
        <p:spPr>
          <a:xfrm>
            <a:off x="1633384" y="3807193"/>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180589982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DBB90-BA43-DC67-E6F9-CBCB32F1C9D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127D4E5-2F0C-EF25-435F-EBC219A53E66}"/>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0CE1823-1A4C-BB3D-0F67-DB8668D0E2FE}"/>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6B265A4-CA6D-9DC1-7E18-DEFC624CB14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8472CB12-AB8E-811B-26A0-78E169B6299E}"/>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0BD3E1F0-435A-8988-6E9B-A1198F4E7CF0}"/>
              </a:ext>
            </a:extLst>
          </p:cNvPr>
          <p:cNvSpPr txBox="1"/>
          <p:nvPr/>
        </p:nvSpPr>
        <p:spPr>
          <a:xfrm>
            <a:off x="1777999" y="2178765"/>
            <a:ext cx="5227920" cy="2285241"/>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mots contenant les  graphèmes complexes:</a:t>
            </a:r>
            <a:endParaRPr lang="nb-NO" sz="2533" b="1" dirty="0">
              <a:solidFill>
                <a:srgbClr val="E46C0A"/>
              </a:solidFill>
              <a:latin typeface="Dosis" pitchFamily="2" charset="0"/>
            </a:endParaRPr>
          </a:p>
          <a:p>
            <a:pPr algn="ctr" defTabSz="457246">
              <a:lnSpc>
                <a:spcPts val="4608"/>
              </a:lnSpc>
            </a:pPr>
            <a:r>
              <a:rPr lang="fr-FR" sz="2533" b="1" dirty="0">
                <a:solidFill>
                  <a:srgbClr val="FFC000"/>
                </a:solidFill>
                <a:latin typeface="Dosis" pitchFamily="2" charset="0"/>
              </a:rPr>
              <a:t>on – om –ion</a:t>
            </a:r>
            <a:endParaRPr lang="en-US" sz="2533" b="1" dirty="0">
              <a:solidFill>
                <a:srgbClr val="FFC000"/>
              </a:solidFill>
              <a:latin typeface="Dosis" pitchFamily="2" charset="0"/>
            </a:endParaRPr>
          </a:p>
          <a:p>
            <a:pPr algn="ctr" defTabSz="457246">
              <a:lnSpc>
                <a:spcPts val="4608"/>
              </a:lnSpc>
            </a:pPr>
            <a:endParaRPr lang="en-US" sz="2533" b="1" dirty="0">
              <a:solidFill>
                <a:srgbClr val="E46C0A"/>
              </a:solidFill>
              <a:latin typeface="Dosis" pitchFamily="2" charset="0"/>
            </a:endParaRPr>
          </a:p>
        </p:txBody>
      </p:sp>
    </p:spTree>
    <p:extLst>
      <p:ext uri="{BB962C8B-B14F-4D97-AF65-F5344CB8AC3E}">
        <p14:creationId xmlns:p14="http://schemas.microsoft.com/office/powerpoint/2010/main" val="21065144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F59F9-07AA-7C3A-D900-490A8CB0EE4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5E7D69F-7D4B-AA4C-C52C-0286221C7DA7}"/>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0ADD3D62-3058-7A45-641D-1C6BA75B7ACB}"/>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669EA90-351E-E0CB-216F-5748A852FDC5}"/>
              </a:ext>
            </a:extLst>
          </p:cNvPr>
          <p:cNvSpPr/>
          <p:nvPr>
            <p:custDataLst>
              <p:tags r:id="rId3"/>
            </p:custDataLst>
          </p:nvPr>
        </p:nvSpPr>
        <p:spPr>
          <a:xfrm>
            <a:off x="185553"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279F3C3-301B-7BA9-9131-51878A1477E7}"/>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C155F514-4B7E-F9BF-4500-31CFAA5B4364}"/>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88AE302-7591-3AE1-67E4-91569BBFB49B}"/>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898DC192-8323-54C5-BB66-586247945866}"/>
              </a:ext>
            </a:extLst>
          </p:cNvPr>
          <p:cNvSpPr txBox="1"/>
          <p:nvPr>
            <p:custDataLst>
              <p:tags r:id="rId7"/>
            </p:custDataLst>
          </p:nvPr>
        </p:nvSpPr>
        <p:spPr>
          <a:xfrm>
            <a:off x="861660" y="308987"/>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Je vais lire des mots. Écoutez attentivement. </a:t>
            </a:r>
          </a:p>
        </p:txBody>
      </p:sp>
      <p:sp>
        <p:nvSpPr>
          <p:cNvPr id="4" name="ZoneTexte 3">
            <a:extLst>
              <a:ext uri="{FF2B5EF4-FFF2-40B4-BE49-F238E27FC236}">
                <a16:creationId xmlns:a16="http://schemas.microsoft.com/office/drawing/2014/main" id="{D19CDD9E-0A17-820D-D66C-2E21AFE77FF6}"/>
              </a:ext>
            </a:extLst>
          </p:cNvPr>
          <p:cNvSpPr txBox="1"/>
          <p:nvPr>
            <p:custDataLst>
              <p:tags r:id="rId8"/>
            </p:custDataLst>
          </p:nvPr>
        </p:nvSpPr>
        <p:spPr>
          <a:xfrm>
            <a:off x="206438" y="1665477"/>
            <a:ext cx="8718673" cy="3543278"/>
          </a:xfrm>
          <a:prstGeom prst="rect">
            <a:avLst/>
          </a:prstGeom>
          <a:noFill/>
        </p:spPr>
        <p:txBody>
          <a:bodyPr wrap="square" rtlCol="0">
            <a:spAutoFit/>
          </a:bodyPr>
          <a:lstStyle/>
          <a:p>
            <a:pPr algn="ctr" defTabSz="685869">
              <a:lnSpc>
                <a:spcPct val="150000"/>
              </a:lnSpc>
              <a:spcAft>
                <a:spcPts val="900"/>
              </a:spcAft>
              <a:defRPr/>
            </a:pPr>
            <a:r>
              <a:rPr lang="fr-FR" sz="3600" b="1" kern="0" spc="320" dirty="0">
                <a:solidFill>
                  <a:srgbClr val="106585"/>
                </a:solidFill>
                <a:latin typeface="Dosis" pitchFamily="2" charset="0"/>
              </a:rPr>
              <a:t>Bidon    bombe    camion    biberon passion    montage   tomber   avion</a:t>
            </a:r>
          </a:p>
          <a:p>
            <a:pPr algn="ctr" defTabSz="685869">
              <a:lnSpc>
                <a:spcPct val="150000"/>
              </a:lnSpc>
              <a:spcAft>
                <a:spcPts val="900"/>
              </a:spcAft>
              <a:defRPr/>
            </a:pPr>
            <a:r>
              <a:rPr lang="fr-FR" sz="3600" b="1" kern="0" spc="320" dirty="0">
                <a:solidFill>
                  <a:srgbClr val="106585"/>
                </a:solidFill>
                <a:latin typeface="Dosis" pitchFamily="2" charset="0"/>
              </a:rPr>
              <a:t>Ballon    compagnon    montagne </a:t>
            </a:r>
          </a:p>
          <a:p>
            <a:pPr algn="ctr" defTabSz="685869">
              <a:lnSpc>
                <a:spcPct val="150000"/>
              </a:lnSpc>
              <a:spcAft>
                <a:spcPts val="900"/>
              </a:spcAft>
              <a:defRPr/>
            </a:pPr>
            <a:r>
              <a:rPr lang="fr-FR" sz="3600" b="1" kern="0" spc="320" dirty="0">
                <a:solidFill>
                  <a:srgbClr val="106585"/>
                </a:solidFill>
                <a:latin typeface="Dosis" pitchFamily="2" charset="0"/>
              </a:rPr>
              <a:t>ombre      lion     salon    session</a:t>
            </a:r>
          </a:p>
        </p:txBody>
      </p:sp>
      <p:sp>
        <p:nvSpPr>
          <p:cNvPr id="2" name="ZoneTexte 1">
            <a:extLst>
              <a:ext uri="{FF2B5EF4-FFF2-40B4-BE49-F238E27FC236}">
                <a16:creationId xmlns:a16="http://schemas.microsoft.com/office/drawing/2014/main" id="{7275E2FD-5E8C-DAD9-0CC5-0599569C3688}"/>
              </a:ext>
            </a:extLst>
          </p:cNvPr>
          <p:cNvSpPr txBox="1"/>
          <p:nvPr>
            <p:custDataLst>
              <p:tags r:id="rId9"/>
            </p:custDataLst>
          </p:nvPr>
        </p:nvSpPr>
        <p:spPr>
          <a:xfrm>
            <a:off x="846107" y="620014"/>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latin typeface="+mj-lt"/>
              </a:rPr>
              <a:t>L’enseignant pointe les mots en les lisant. </a:t>
            </a:r>
          </a:p>
        </p:txBody>
      </p:sp>
      <p:graphicFrame>
        <p:nvGraphicFramePr>
          <p:cNvPr id="5" name="Tableau 4">
            <a:extLst>
              <a:ext uri="{FF2B5EF4-FFF2-40B4-BE49-F238E27FC236}">
                <a16:creationId xmlns:a16="http://schemas.microsoft.com/office/drawing/2014/main" id="{D4AF6ED1-2938-BD30-58D5-C08EEB65B925}"/>
              </a:ext>
            </a:extLst>
          </p:cNvPr>
          <p:cNvGraphicFramePr>
            <a:graphicFrameLocks noGrp="1"/>
          </p:cNvGraphicFramePr>
          <p:nvPr>
            <p:custDataLst>
              <p:tags r:id="rId10"/>
            </p:custDataLst>
            <p:extLst>
              <p:ext uri="{D42A27DB-BD31-4B8C-83A1-F6EECF244321}">
                <p14:modId xmlns:p14="http://schemas.microsoft.com/office/powerpoint/2010/main" val="19237387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Rectangle 1">
            <a:extLst>
              <a:ext uri="{FF2B5EF4-FFF2-40B4-BE49-F238E27FC236}">
                <a16:creationId xmlns:a16="http://schemas.microsoft.com/office/drawing/2014/main" id="{CBECA31A-FC23-F6DA-02C4-9C5680310534}"/>
              </a:ext>
            </a:extLst>
          </p:cNvPr>
          <p:cNvSpPr>
            <a:spLocks noChangeArrowheads="1"/>
          </p:cNvSpPr>
          <p:nvPr/>
        </p:nvSpPr>
        <p:spPr bwMode="auto">
          <a:xfrm>
            <a:off x="358775" y="2430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pic>
        <p:nvPicPr>
          <p:cNvPr id="6" name="Image 5">
            <a:extLst>
              <a:ext uri="{FF2B5EF4-FFF2-40B4-BE49-F238E27FC236}">
                <a16:creationId xmlns:a16="http://schemas.microsoft.com/office/drawing/2014/main" id="{F9F25810-E755-3A64-DF43-F7D167D37FEE}"/>
              </a:ext>
            </a:extLst>
          </p:cNvPr>
          <p:cNvPicPr>
            <a:picLocks noChangeAspect="1"/>
          </p:cNvPicPr>
          <p:nvPr>
            <p:custDataLst>
              <p:tags r:id="rId11"/>
            </p:custDataLst>
          </p:nvPr>
        </p:nvPicPr>
        <p:blipFill>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67255" y="168903"/>
            <a:ext cx="868858" cy="866612"/>
          </a:xfrm>
          <a:prstGeom prst="rect">
            <a:avLst/>
          </a:prstGeom>
        </p:spPr>
      </p:pic>
    </p:spTree>
    <p:extLst>
      <p:ext uri="{BB962C8B-B14F-4D97-AF65-F5344CB8AC3E}">
        <p14:creationId xmlns:p14="http://schemas.microsoft.com/office/powerpoint/2010/main" val="375464661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560C4-30CF-E6C5-4755-4275B38FA63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524DB9F-6175-0D38-FE91-3DCDCBA38B33}"/>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235C65F5-01C7-555C-5877-770AB8873272}"/>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86AF7E3-9546-385F-C43A-957AC7A19A39}"/>
              </a:ext>
            </a:extLst>
          </p:cNvPr>
          <p:cNvSpPr/>
          <p:nvPr>
            <p:custDataLst>
              <p:tags r:id="rId3"/>
            </p:custDataLst>
          </p:nvPr>
        </p:nvSpPr>
        <p:spPr>
          <a:xfrm>
            <a:off x="185553"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46526E9-2668-DFBB-7C65-8AD3B97C8642}"/>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CA802B14-1934-B609-54BE-00DDBC92AB1D}"/>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C83E580-532F-E910-35F6-DB6C21AF493E}"/>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7E14F073-00A2-0F6C-E6D3-5923213E3B99}"/>
              </a:ext>
            </a:extLst>
          </p:cNvPr>
          <p:cNvSpPr txBox="1"/>
          <p:nvPr>
            <p:custDataLst>
              <p:tags r:id="rId7"/>
            </p:custDataLst>
          </p:nvPr>
        </p:nvSpPr>
        <p:spPr>
          <a:xfrm>
            <a:off x="861660" y="308987"/>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Lisons ensemble.</a:t>
            </a:r>
          </a:p>
        </p:txBody>
      </p:sp>
      <p:sp>
        <p:nvSpPr>
          <p:cNvPr id="4" name="ZoneTexte 3">
            <a:extLst>
              <a:ext uri="{FF2B5EF4-FFF2-40B4-BE49-F238E27FC236}">
                <a16:creationId xmlns:a16="http://schemas.microsoft.com/office/drawing/2014/main" id="{43A81BD9-717C-C2A2-3382-2837735AC387}"/>
              </a:ext>
            </a:extLst>
          </p:cNvPr>
          <p:cNvSpPr txBox="1"/>
          <p:nvPr>
            <p:custDataLst>
              <p:tags r:id="rId8"/>
            </p:custDataLst>
          </p:nvPr>
        </p:nvSpPr>
        <p:spPr>
          <a:xfrm>
            <a:off x="206438" y="1665477"/>
            <a:ext cx="8718673" cy="3543278"/>
          </a:xfrm>
          <a:prstGeom prst="rect">
            <a:avLst/>
          </a:prstGeom>
          <a:noFill/>
        </p:spPr>
        <p:txBody>
          <a:bodyPr wrap="square" rtlCol="0">
            <a:spAutoFit/>
          </a:bodyPr>
          <a:lstStyle/>
          <a:p>
            <a:pPr algn="ctr" defTabSz="685869">
              <a:lnSpc>
                <a:spcPct val="150000"/>
              </a:lnSpc>
              <a:spcAft>
                <a:spcPts val="900"/>
              </a:spcAft>
              <a:defRPr/>
            </a:pPr>
            <a:r>
              <a:rPr lang="fr-FR" sz="3600" b="1" kern="0" spc="320" dirty="0">
                <a:solidFill>
                  <a:srgbClr val="106585"/>
                </a:solidFill>
                <a:latin typeface="Dosis" pitchFamily="2" charset="0"/>
              </a:rPr>
              <a:t>Bidon    bombe    camion    biberon passion    montage   tomber   avion</a:t>
            </a:r>
          </a:p>
          <a:p>
            <a:pPr algn="ctr" defTabSz="685869">
              <a:lnSpc>
                <a:spcPct val="150000"/>
              </a:lnSpc>
              <a:spcAft>
                <a:spcPts val="900"/>
              </a:spcAft>
              <a:defRPr/>
            </a:pPr>
            <a:r>
              <a:rPr lang="fr-FR" sz="3600" b="1" kern="0" spc="320" dirty="0">
                <a:solidFill>
                  <a:srgbClr val="106585"/>
                </a:solidFill>
                <a:latin typeface="Dosis" pitchFamily="2" charset="0"/>
              </a:rPr>
              <a:t>Ballon    compagnon    montagne </a:t>
            </a:r>
          </a:p>
          <a:p>
            <a:pPr algn="ctr" defTabSz="685869">
              <a:lnSpc>
                <a:spcPct val="150000"/>
              </a:lnSpc>
              <a:spcAft>
                <a:spcPts val="900"/>
              </a:spcAft>
              <a:defRPr/>
            </a:pPr>
            <a:r>
              <a:rPr lang="fr-FR" sz="3600" b="1" kern="0" spc="320" dirty="0">
                <a:solidFill>
                  <a:srgbClr val="106585"/>
                </a:solidFill>
                <a:latin typeface="Dosis" pitchFamily="2" charset="0"/>
              </a:rPr>
              <a:t>ombre      lion     salon    session</a:t>
            </a:r>
          </a:p>
        </p:txBody>
      </p:sp>
      <p:sp>
        <p:nvSpPr>
          <p:cNvPr id="2" name="ZoneTexte 1">
            <a:extLst>
              <a:ext uri="{FF2B5EF4-FFF2-40B4-BE49-F238E27FC236}">
                <a16:creationId xmlns:a16="http://schemas.microsoft.com/office/drawing/2014/main" id="{3BB42934-9ECD-5714-DC08-384F5912E9CC}"/>
              </a:ext>
            </a:extLst>
          </p:cNvPr>
          <p:cNvSpPr txBox="1"/>
          <p:nvPr>
            <p:custDataLst>
              <p:tags r:id="rId9"/>
            </p:custDataLst>
          </p:nvPr>
        </p:nvSpPr>
        <p:spPr>
          <a:xfrm>
            <a:off x="846107" y="620014"/>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latin typeface="+mj-lt"/>
              </a:rPr>
              <a:t> </a:t>
            </a:r>
          </a:p>
        </p:txBody>
      </p:sp>
      <p:graphicFrame>
        <p:nvGraphicFramePr>
          <p:cNvPr id="5" name="Tableau 4">
            <a:extLst>
              <a:ext uri="{FF2B5EF4-FFF2-40B4-BE49-F238E27FC236}">
                <a16:creationId xmlns:a16="http://schemas.microsoft.com/office/drawing/2014/main" id="{EB7DA245-D53C-216C-3B42-141BC4E16965}"/>
              </a:ext>
            </a:extLst>
          </p:cNvPr>
          <p:cNvGraphicFramePr>
            <a:graphicFrameLocks noGrp="1"/>
          </p:cNvGraphicFramePr>
          <p:nvPr>
            <p:custDataLst>
              <p:tags r:id="rId10"/>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Rectangle 1">
            <a:extLst>
              <a:ext uri="{FF2B5EF4-FFF2-40B4-BE49-F238E27FC236}">
                <a16:creationId xmlns:a16="http://schemas.microsoft.com/office/drawing/2014/main" id="{F0877CC9-ABBC-B757-F39B-DC43B31B892D}"/>
              </a:ext>
            </a:extLst>
          </p:cNvPr>
          <p:cNvSpPr>
            <a:spLocks noChangeArrowheads="1"/>
          </p:cNvSpPr>
          <p:nvPr/>
        </p:nvSpPr>
        <p:spPr bwMode="auto">
          <a:xfrm>
            <a:off x="358775" y="2430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pic>
        <p:nvPicPr>
          <p:cNvPr id="6" name="Image 5">
            <a:extLst>
              <a:ext uri="{FF2B5EF4-FFF2-40B4-BE49-F238E27FC236}">
                <a16:creationId xmlns:a16="http://schemas.microsoft.com/office/drawing/2014/main" id="{0929B8AF-B490-730A-4070-5C219B63C3AA}"/>
              </a:ext>
            </a:extLst>
          </p:cNvPr>
          <p:cNvPicPr>
            <a:picLocks noChangeAspect="1"/>
          </p:cNvPicPr>
          <p:nvPr>
            <p:custDataLst>
              <p:tags r:id="rId11"/>
            </p:custDataLst>
          </p:nvPr>
        </p:nvPicPr>
        <p:blipFill>
          <a:blip r:embed="rId15">
            <a:clrChange>
              <a:clrFrom>
                <a:srgbClr val="FFFFFF"/>
              </a:clrFrom>
              <a:clrTo>
                <a:srgbClr val="FFFFFF">
                  <a:alpha val="0"/>
                </a:srgbClr>
              </a:clrTo>
            </a:clrChange>
          </a:blip>
          <a:stretch>
            <a:fillRect/>
          </a:stretch>
        </p:blipFill>
        <p:spPr>
          <a:xfrm>
            <a:off x="7736109" y="172779"/>
            <a:ext cx="1165014" cy="977994"/>
          </a:xfrm>
          <a:prstGeom prst="rect">
            <a:avLst/>
          </a:prstGeom>
        </p:spPr>
      </p:pic>
    </p:spTree>
    <p:extLst>
      <p:ext uri="{BB962C8B-B14F-4D97-AF65-F5344CB8AC3E}">
        <p14:creationId xmlns:p14="http://schemas.microsoft.com/office/powerpoint/2010/main" val="11590453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D02A6-8BEC-F946-E33E-B714E9F61B0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27CD7B11-12EE-D18B-960A-2F752F09C729}"/>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0097635-C97B-03C2-1810-8166EA8FA7C7}"/>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A3C5798-EB1A-F0EF-9DDE-E518BB627853}"/>
              </a:ext>
            </a:extLst>
          </p:cNvPr>
          <p:cNvSpPr/>
          <p:nvPr>
            <p:custDataLst>
              <p:tags r:id="rId3"/>
            </p:custDataLst>
          </p:nvPr>
        </p:nvSpPr>
        <p:spPr>
          <a:xfrm>
            <a:off x="185553"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78A9C81-6D23-D405-D7A3-6D1B0EC16E64}"/>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ECBE6A41-6DC0-A285-9109-95C304845C99}"/>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2B84A9F-B2A9-963D-FC65-FA98731EB145}"/>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FC0EFA57-6EFF-BF65-617D-AF170BD911FF}"/>
              </a:ext>
            </a:extLst>
          </p:cNvPr>
          <p:cNvSpPr txBox="1"/>
          <p:nvPr>
            <p:custDataLst>
              <p:tags r:id="rId7"/>
            </p:custDataLst>
          </p:nvPr>
        </p:nvSpPr>
        <p:spPr>
          <a:xfrm>
            <a:off x="861660" y="308987"/>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r>
              <a:rPr lang="fr-FR" sz="1600" b="1" dirty="0">
                <a:solidFill>
                  <a:prstClr val="white">
                    <a:lumMod val="65000"/>
                  </a:prstClr>
                </a:solidFill>
                <a:latin typeface="+mj-lt"/>
              </a:rPr>
              <a:t> </a:t>
            </a:r>
          </a:p>
        </p:txBody>
      </p:sp>
      <p:sp>
        <p:nvSpPr>
          <p:cNvPr id="4" name="ZoneTexte 3">
            <a:extLst>
              <a:ext uri="{FF2B5EF4-FFF2-40B4-BE49-F238E27FC236}">
                <a16:creationId xmlns:a16="http://schemas.microsoft.com/office/drawing/2014/main" id="{7FEF6C32-6FDF-A7F1-D35D-DFD7378C0A67}"/>
              </a:ext>
            </a:extLst>
          </p:cNvPr>
          <p:cNvSpPr txBox="1"/>
          <p:nvPr>
            <p:custDataLst>
              <p:tags r:id="rId8"/>
            </p:custDataLst>
          </p:nvPr>
        </p:nvSpPr>
        <p:spPr>
          <a:xfrm>
            <a:off x="206438" y="1665477"/>
            <a:ext cx="8718673" cy="3543278"/>
          </a:xfrm>
          <a:prstGeom prst="rect">
            <a:avLst/>
          </a:prstGeom>
          <a:noFill/>
        </p:spPr>
        <p:txBody>
          <a:bodyPr wrap="square" rtlCol="0">
            <a:spAutoFit/>
          </a:bodyPr>
          <a:lstStyle/>
          <a:p>
            <a:pPr algn="ctr" defTabSz="685869">
              <a:lnSpc>
                <a:spcPct val="150000"/>
              </a:lnSpc>
              <a:spcAft>
                <a:spcPts val="900"/>
              </a:spcAft>
              <a:defRPr/>
            </a:pPr>
            <a:r>
              <a:rPr lang="fr-FR" sz="3600" b="1" kern="0" spc="320" dirty="0">
                <a:solidFill>
                  <a:srgbClr val="106585"/>
                </a:solidFill>
                <a:latin typeface="Dosis" pitchFamily="2" charset="0"/>
              </a:rPr>
              <a:t>Bidon   bombe   camion   biberon passion    montage   tomber   avion</a:t>
            </a:r>
          </a:p>
          <a:p>
            <a:pPr algn="ctr" defTabSz="685869">
              <a:lnSpc>
                <a:spcPct val="150000"/>
              </a:lnSpc>
              <a:spcAft>
                <a:spcPts val="900"/>
              </a:spcAft>
              <a:defRPr/>
            </a:pPr>
            <a:r>
              <a:rPr lang="fr-FR" sz="3600" b="1" kern="0" spc="320" dirty="0">
                <a:solidFill>
                  <a:srgbClr val="106585"/>
                </a:solidFill>
                <a:latin typeface="Dosis" pitchFamily="2" charset="0"/>
              </a:rPr>
              <a:t>Ballon    compagnon  montagne </a:t>
            </a:r>
          </a:p>
          <a:p>
            <a:pPr algn="ctr" defTabSz="685869">
              <a:lnSpc>
                <a:spcPct val="150000"/>
              </a:lnSpc>
              <a:spcAft>
                <a:spcPts val="900"/>
              </a:spcAft>
              <a:defRPr/>
            </a:pPr>
            <a:r>
              <a:rPr lang="fr-FR" sz="3600" b="1" kern="0" spc="320" dirty="0">
                <a:solidFill>
                  <a:srgbClr val="106585"/>
                </a:solidFill>
                <a:latin typeface="Dosis" pitchFamily="2" charset="0"/>
              </a:rPr>
              <a:t>ombre     lion    salon   session</a:t>
            </a:r>
          </a:p>
        </p:txBody>
      </p:sp>
      <p:graphicFrame>
        <p:nvGraphicFramePr>
          <p:cNvPr id="5" name="Tableau 4">
            <a:extLst>
              <a:ext uri="{FF2B5EF4-FFF2-40B4-BE49-F238E27FC236}">
                <a16:creationId xmlns:a16="http://schemas.microsoft.com/office/drawing/2014/main" id="{78340BA7-0A52-F242-27BE-C9B3CC6A2A74}"/>
              </a:ext>
            </a:extLst>
          </p:cNvPr>
          <p:cNvGraphicFramePr>
            <a:graphicFrameLocks noGrp="1"/>
          </p:cNvGraphicFramePr>
          <p:nvPr>
            <p:custDataLst>
              <p:tags r:id="rId9"/>
            </p:custDataLst>
            <p:extLst>
              <p:ext uri="{D42A27DB-BD31-4B8C-83A1-F6EECF244321}">
                <p14:modId xmlns:p14="http://schemas.microsoft.com/office/powerpoint/2010/main" val="690601540"/>
              </p:ext>
            </p:extLst>
          </p:nvPr>
        </p:nvGraphicFramePr>
        <p:xfrm>
          <a:off x="-28533" y="-28609"/>
          <a:ext cx="8262487"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828993">
                  <a:extLst>
                    <a:ext uri="{9D8B030D-6E8A-4147-A177-3AD203B41FA5}">
                      <a16:colId xmlns:a16="http://schemas.microsoft.com/office/drawing/2014/main" val="2262048582"/>
                    </a:ext>
                  </a:extLst>
                </a:gridCol>
                <a:gridCol w="1688642">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Rectangle 1">
            <a:extLst>
              <a:ext uri="{FF2B5EF4-FFF2-40B4-BE49-F238E27FC236}">
                <a16:creationId xmlns:a16="http://schemas.microsoft.com/office/drawing/2014/main" id="{B5D55D01-0F48-470A-0AB9-1AFBB10D49F3}"/>
              </a:ext>
            </a:extLst>
          </p:cNvPr>
          <p:cNvSpPr>
            <a:spLocks noChangeArrowheads="1"/>
          </p:cNvSpPr>
          <p:nvPr/>
        </p:nvSpPr>
        <p:spPr bwMode="auto">
          <a:xfrm>
            <a:off x="358775" y="2430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pic>
        <p:nvPicPr>
          <p:cNvPr id="10" name="Image 9">
            <a:extLst>
              <a:ext uri="{FF2B5EF4-FFF2-40B4-BE49-F238E27FC236}">
                <a16:creationId xmlns:a16="http://schemas.microsoft.com/office/drawing/2014/main" id="{9DA292AC-DE66-8A74-D12C-35A60173F38E}"/>
              </a:ext>
            </a:extLst>
          </p:cNvPr>
          <p:cNvPicPr>
            <a:picLocks noChangeAspect="1"/>
          </p:cNvPicPr>
          <p:nvPr>
            <p:custDataLst>
              <p:tags r:id="rId10"/>
            </p:custDataLst>
          </p:nvPr>
        </p:nvPicPr>
        <p:blipFill>
          <a:blip r:embed="rId14"/>
          <a:stretch>
            <a:fillRect/>
          </a:stretch>
        </p:blipFill>
        <p:spPr>
          <a:xfrm>
            <a:off x="7665935" y="372622"/>
            <a:ext cx="1232811" cy="761784"/>
          </a:xfrm>
          <a:prstGeom prst="roundRect">
            <a:avLst>
              <a:gd name="adj" fmla="val 31362"/>
            </a:avLst>
          </a:prstGeom>
        </p:spPr>
      </p:pic>
    </p:spTree>
    <p:extLst>
      <p:ext uri="{BB962C8B-B14F-4D97-AF65-F5344CB8AC3E}">
        <p14:creationId xmlns:p14="http://schemas.microsoft.com/office/powerpoint/2010/main" val="214129582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F8C7E-5B97-B2C8-74F7-58638EA5CE0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FD0DC7A-5D9A-7BC5-215C-ABBCE438025F}"/>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47511197-0E9E-6060-BE82-733DA91DD366}"/>
              </a:ext>
            </a:extLst>
          </p:cNvPr>
          <p:cNvSpPr txBox="1"/>
          <p:nvPr/>
        </p:nvSpPr>
        <p:spPr>
          <a:xfrm>
            <a:off x="716226" y="982715"/>
            <a:ext cx="7711551" cy="820096"/>
          </a:xfrm>
          <a:prstGeom prst="rect">
            <a:avLst/>
          </a:prstGeom>
        </p:spPr>
        <p:txBody>
          <a:bodyPr lIns="0" tIns="0" rIns="0" bIns="0" rtlCol="0" anchor="t">
            <a:spAutoFit/>
          </a:bodyPr>
          <a:lstStyle/>
          <a:p>
            <a:pPr algn="ctr" defTabSz="457246">
              <a:lnSpc>
                <a:spcPts val="7400"/>
              </a:lnSpc>
              <a:defRPr/>
            </a:pPr>
            <a:r>
              <a:rPr lang="en-US" sz="3200" dirty="0">
                <a:solidFill>
                  <a:srgbClr val="215968"/>
                </a:solidFill>
                <a:latin typeface="Carelia"/>
              </a:rPr>
              <a:t>Mots-</a:t>
            </a:r>
            <a:r>
              <a:rPr lang="en-US" sz="3200" dirty="0" err="1">
                <a:solidFill>
                  <a:srgbClr val="215968"/>
                </a:solidFill>
                <a:latin typeface="Carelia"/>
              </a:rPr>
              <a:t>outils</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2BB488F3-142C-DDAA-2F72-7ACE7C71B6AE}"/>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EE8BE77-37C6-2663-2971-BB3BA26315A3}"/>
              </a:ext>
            </a:extLst>
          </p:cNvPr>
          <p:cNvSpPr/>
          <p:nvPr/>
        </p:nvSpPr>
        <p:spPr>
          <a:xfrm>
            <a:off x="-98323" y="2451856"/>
            <a:ext cx="8829368" cy="2818234"/>
          </a:xfrm>
          <a:prstGeom prst="cloud">
            <a:avLst/>
          </a:prstGeom>
          <a:ln>
            <a:solidFill>
              <a:schemeClr val="accent3">
                <a:lumMod val="75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srgbClr val="9BBB59">
                  <a:lumMod val="75000"/>
                </a:srgbClr>
              </a:solidFill>
              <a:latin typeface="Calibri"/>
            </a:endParaRPr>
          </a:p>
        </p:txBody>
      </p:sp>
      <p:sp>
        <p:nvSpPr>
          <p:cNvPr id="15" name="TextBox 7">
            <a:extLst>
              <a:ext uri="{FF2B5EF4-FFF2-40B4-BE49-F238E27FC236}">
                <a16:creationId xmlns:a16="http://schemas.microsoft.com/office/drawing/2014/main" id="{41C260CB-6ACE-272B-DAB0-41A6D5A8365D}"/>
              </a:ext>
            </a:extLst>
          </p:cNvPr>
          <p:cNvSpPr txBox="1"/>
          <p:nvPr/>
        </p:nvSpPr>
        <p:spPr>
          <a:xfrm>
            <a:off x="926403" y="3429000"/>
            <a:ext cx="7118555" cy="546303"/>
          </a:xfrm>
          <a:prstGeom prst="rect">
            <a:avLst/>
          </a:prstGeom>
        </p:spPr>
        <p:txBody>
          <a:bodyPr wrap="square" lIns="0" tIns="0" rIns="0" bIns="0" rtlCol="0" anchor="t">
            <a:spAutoFit/>
          </a:bodyPr>
          <a:lstStyle/>
          <a:p>
            <a:pPr algn="ctr" defTabSz="457246">
              <a:lnSpc>
                <a:spcPts val="4608"/>
              </a:lnSpc>
              <a:defRPr/>
            </a:pPr>
            <a:r>
              <a:rPr lang="fr-FR" sz="3600" b="1" dirty="0">
                <a:solidFill>
                  <a:srgbClr val="9BBB59">
                    <a:lumMod val="75000"/>
                  </a:srgbClr>
                </a:solidFill>
                <a:latin typeface="Dosis" pitchFamily="2" charset="0"/>
              </a:rPr>
              <a:t>chez– avec- ont- sont</a:t>
            </a:r>
            <a:endParaRPr lang="en-US" sz="3600" dirty="0">
              <a:solidFill>
                <a:srgbClr val="9BBB59">
                  <a:lumMod val="75000"/>
                </a:srgbClr>
              </a:solidFill>
              <a:latin typeface="Dosis" pitchFamily="2" charset="0"/>
            </a:endParaRPr>
          </a:p>
        </p:txBody>
      </p:sp>
    </p:spTree>
    <p:extLst>
      <p:ext uri="{BB962C8B-B14F-4D97-AF65-F5344CB8AC3E}">
        <p14:creationId xmlns:p14="http://schemas.microsoft.com/office/powerpoint/2010/main" val="231976469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A0B33-8B55-3A47-9270-F87228A9CE1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C816518-568C-2DBE-0384-97DBA491F39C}"/>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D188146-A0C0-9F18-5C04-FD82A768924C}"/>
              </a:ext>
            </a:extLst>
          </p:cNvPr>
          <p:cNvSpPr/>
          <p:nvPr/>
        </p:nvSpPr>
        <p:spPr>
          <a:xfrm>
            <a:off x="183904" y="228600"/>
            <a:ext cx="8776195" cy="6350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4400" b="1" dirty="0">
                <a:solidFill>
                  <a:srgbClr val="106585"/>
                </a:solidFill>
                <a:latin typeface="Dosis" pitchFamily="2" charset="0"/>
              </a:rPr>
              <a:t>               </a:t>
            </a:r>
            <a:r>
              <a:rPr lang="fr-FR" sz="4400" b="1" dirty="0">
                <a:solidFill>
                  <a:srgbClr val="106585"/>
                </a:solidFill>
                <a:latin typeface="Dosis" pitchFamily="2" charset="0"/>
              </a:rPr>
              <a:t>chez– avec- ont- sont</a:t>
            </a:r>
            <a:endParaRPr lang="en-US" sz="4400" dirty="0">
              <a:solidFill>
                <a:srgbClr val="106585"/>
              </a:solidFill>
              <a:latin typeface="Dosis" pitchFamily="2" charset="0"/>
            </a:endParaRPr>
          </a:p>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21F3269C-C631-3BC6-41AC-3F8EC96039F1}"/>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B2166E5-FDD7-1DA8-DFBB-FF0A9622128A}"/>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Nous </a:t>
            </a:r>
            <a:r>
              <a:rPr lang="fr-FR" sz="1500" b="1" dirty="0">
                <a:solidFill>
                  <a:prstClr val="white">
                    <a:lumMod val="65000"/>
                  </a:prstClr>
                </a:solidFill>
                <a:latin typeface="Dosis" pitchFamily="2" charset="0"/>
              </a:rPr>
              <a:t>allons apprendre de nouveaux mots outils.</a:t>
            </a:r>
          </a:p>
        </p:txBody>
      </p:sp>
      <p:sp>
        <p:nvSpPr>
          <p:cNvPr id="22" name="Freeform 8">
            <a:extLst>
              <a:ext uri="{FF2B5EF4-FFF2-40B4-BE49-F238E27FC236}">
                <a16:creationId xmlns:a16="http://schemas.microsoft.com/office/drawing/2014/main" id="{C4D17086-22E9-B0B4-97B3-E2CB5FE2F03D}"/>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9A317F1C-5BBE-3DC2-BDEB-5F9749923D70}"/>
              </a:ext>
            </a:extLst>
          </p:cNvPr>
          <p:cNvSpPr/>
          <p:nvPr/>
        </p:nvSpPr>
        <p:spPr>
          <a:xfrm>
            <a:off x="2579021" y="2133911"/>
            <a:ext cx="5867400"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CA05092D-B43D-E281-7246-12D80600E1AB}"/>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2522" y="2506932"/>
            <a:ext cx="3224279" cy="3792269"/>
          </a:xfrm>
          <a:prstGeom prst="rect">
            <a:avLst/>
          </a:prstGeom>
        </p:spPr>
      </p:pic>
      <p:graphicFrame>
        <p:nvGraphicFramePr>
          <p:cNvPr id="2" name="Tableau 1">
            <a:extLst>
              <a:ext uri="{FF2B5EF4-FFF2-40B4-BE49-F238E27FC236}">
                <a16:creationId xmlns:a16="http://schemas.microsoft.com/office/drawing/2014/main" id="{0E88556B-AFBD-CEFF-1915-E9982F209586}"/>
              </a:ext>
            </a:extLst>
          </p:cNvPr>
          <p:cNvGraphicFramePr>
            <a:graphicFrameLocks noGrp="1"/>
          </p:cNvGraphicFramePr>
          <p:nvPr>
            <p:custDataLst>
              <p:tags r:id="rId1"/>
            </p:custDataLst>
            <p:extLst>
              <p:ext uri="{D42A27DB-BD31-4B8C-83A1-F6EECF244321}">
                <p14:modId xmlns:p14="http://schemas.microsoft.com/office/powerpoint/2010/main" val="4084322404"/>
              </p:ext>
            </p:extLst>
          </p:nvPr>
        </p:nvGraphicFramePr>
        <p:xfrm>
          <a:off x="757866" y="0"/>
          <a:ext cx="8154485" cy="694174"/>
        </p:xfrm>
        <a:graphic>
          <a:graphicData uri="http://schemas.openxmlformats.org/drawingml/2006/table">
            <a:tbl>
              <a:tblPr firstRow="1" bandRow="1">
                <a:tableStyleId>{5C22544A-7EE6-4342-B048-85BDC9FD1C3A}</a:tableStyleId>
              </a:tblPr>
              <a:tblGrid>
                <a:gridCol w="713105">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694174">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2">
                              <a:lumMod val="75000"/>
                            </a:schemeClr>
                          </a:solidFill>
                          <a:latin typeface="Dosis" pitchFamily="2" charset="0"/>
                        </a:rPr>
                        <a:t>2. </a:t>
                      </a:r>
                      <a:r>
                        <a:rPr lang="fr-FR" sz="1300" b="1" kern="1200" dirty="0">
                          <a:solidFill>
                            <a:schemeClr val="bg2">
                              <a:lumMod val="75000"/>
                            </a:schemeClr>
                          </a:solidFill>
                          <a:latin typeface="Dosis" pitchFamily="2" charset="0"/>
                          <a:ea typeface="+mn-ea"/>
                          <a:cs typeface="+mn-cs"/>
                        </a:rPr>
                        <a:t>Vocabulaire</a:t>
                      </a:r>
                      <a:endParaRPr lang="fr-FR" sz="1300" b="1"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428565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BAEE6DD-16E4-CE75-DB1F-DC9C60DD79BC}"/>
              </a:ext>
            </a:extLst>
          </p:cNvPr>
          <p:cNvSpPr/>
          <p:nvPr/>
        </p:nvSpPr>
        <p:spPr>
          <a:xfrm>
            <a:off x="166006" y="270734"/>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5FDAA7-1FB0-58C4-C153-BEF09720A2E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EDDC6B7-CAD5-F3E6-5F1E-CF33FA3A5217}"/>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sp>
        <p:nvSpPr>
          <p:cNvPr id="27" name="ZoneTexte 26">
            <a:extLst>
              <a:ext uri="{FF2B5EF4-FFF2-40B4-BE49-F238E27FC236}">
                <a16:creationId xmlns:a16="http://schemas.microsoft.com/office/drawing/2014/main" id="{A6C96612-8ADA-2516-5D6E-90142027279A}"/>
              </a:ext>
            </a:extLst>
          </p:cNvPr>
          <p:cNvSpPr txBox="1"/>
          <p:nvPr/>
        </p:nvSpPr>
        <p:spPr>
          <a:xfrm>
            <a:off x="956960" y="403733"/>
            <a:ext cx="6620778" cy="323165"/>
          </a:xfrm>
          <a:prstGeom prst="rect">
            <a:avLst/>
          </a:prstGeom>
          <a:noFill/>
        </p:spPr>
        <p:txBody>
          <a:bodyPr wrap="square" rtlCol="0">
            <a:spAutoFit/>
          </a:bodyPr>
          <a:lstStyle/>
          <a:p>
            <a:pPr defTabSz="457246"/>
            <a:r>
              <a:rPr lang="fr-FR" sz="1500" b="1" dirty="0">
                <a:solidFill>
                  <a:prstClr val="white">
                    <a:lumMod val="65000"/>
                  </a:prstClr>
                </a:solidFill>
                <a:latin typeface="Dosis" pitchFamily="2" charset="0"/>
              </a:rPr>
              <a:t>Bonjour. Prenez vos ardoises, vos cahiers et vos  livrets de français</a:t>
            </a:r>
          </a:p>
        </p:txBody>
      </p:sp>
      <p:pic>
        <p:nvPicPr>
          <p:cNvPr id="3" name="Image 2">
            <a:extLst>
              <a:ext uri="{FF2B5EF4-FFF2-40B4-BE49-F238E27FC236}">
                <a16:creationId xmlns:a16="http://schemas.microsoft.com/office/drawing/2014/main" id="{B4120C3E-68FC-9D86-45DB-1E5CCE50FB26}"/>
              </a:ext>
            </a:extLst>
          </p:cNvPr>
          <p:cNvPicPr>
            <a:picLocks noChangeAspect="1"/>
          </p:cNvPicPr>
          <p:nvPr>
            <p:custDataLst>
              <p:tags r:id="rId1"/>
            </p:custDataLst>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87042" y="228601"/>
            <a:ext cx="715315" cy="661641"/>
          </a:xfrm>
          <a:prstGeom prst="rect">
            <a:avLst/>
          </a:prstGeom>
          <a:ln w="19050">
            <a:noFill/>
          </a:ln>
          <a:effectLst>
            <a:outerShdw blurRad="50800" dist="38100" dir="2700000" algn="tl" rotWithShape="0">
              <a:prstClr val="black">
                <a:alpha val="40000"/>
              </a:prstClr>
            </a:outerShdw>
          </a:effectLst>
        </p:spPr>
      </p:pic>
      <p:graphicFrame>
        <p:nvGraphicFramePr>
          <p:cNvPr id="4" name="Tableau 3">
            <a:extLst>
              <a:ext uri="{FF2B5EF4-FFF2-40B4-BE49-F238E27FC236}">
                <a16:creationId xmlns:a16="http://schemas.microsoft.com/office/drawing/2014/main" id="{599453E7-251A-BC6E-C893-7F62C469B4F4}"/>
              </a:ext>
            </a:extLst>
          </p:cNvPr>
          <p:cNvGraphicFramePr>
            <a:graphicFrameLocks noGrp="1"/>
          </p:cNvGraphicFramePr>
          <p:nvPr>
            <p:custDataLst>
              <p:tags r:id="rId2"/>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pSp>
        <p:nvGrpSpPr>
          <p:cNvPr id="6" name="Groupe 5">
            <a:extLst>
              <a:ext uri="{FF2B5EF4-FFF2-40B4-BE49-F238E27FC236}">
                <a16:creationId xmlns:a16="http://schemas.microsoft.com/office/drawing/2014/main" id="{0DAF0AEC-052F-4F93-FBE4-C332B54EE3E0}"/>
              </a:ext>
            </a:extLst>
          </p:cNvPr>
          <p:cNvGrpSpPr/>
          <p:nvPr>
            <p:custDataLst>
              <p:tags r:id="rId3"/>
            </p:custDataLst>
          </p:nvPr>
        </p:nvGrpSpPr>
        <p:grpSpPr>
          <a:xfrm>
            <a:off x="1544762" y="4506249"/>
            <a:ext cx="1186377" cy="359073"/>
            <a:chOff x="5802255" y="5807067"/>
            <a:chExt cx="1186377" cy="359073"/>
          </a:xfrm>
        </p:grpSpPr>
        <p:sp>
          <p:nvSpPr>
            <p:cNvPr id="7" name="Rectangle : coins arrondis 6">
              <a:extLst>
                <a:ext uri="{FF2B5EF4-FFF2-40B4-BE49-F238E27FC236}">
                  <a16:creationId xmlns:a16="http://schemas.microsoft.com/office/drawing/2014/main" id="{E65218BD-E72C-9EEE-C6EA-BBEBD92B7569}"/>
                </a:ext>
              </a:extLst>
            </p:cNvPr>
            <p:cNvSpPr/>
            <p:nvPr>
              <p:custDataLst>
                <p:tags r:id="rId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9" name="ZoneTexte 8">
              <a:extLst>
                <a:ext uri="{FF2B5EF4-FFF2-40B4-BE49-F238E27FC236}">
                  <a16:creationId xmlns:a16="http://schemas.microsoft.com/office/drawing/2014/main" id="{8E34D70E-3ABF-F3D9-39DE-9A3C7D3A47E4}"/>
                </a:ext>
              </a:extLst>
            </p:cNvPr>
            <p:cNvSpPr txBox="1"/>
            <p:nvPr>
              <p:custDataLst>
                <p:tags r:id="rId9"/>
              </p:custDataLst>
            </p:nvPr>
          </p:nvSpPr>
          <p:spPr>
            <a:xfrm>
              <a:off x="6044951" y="5815165"/>
              <a:ext cx="895075" cy="323165"/>
            </a:xfrm>
            <a:prstGeom prst="rect">
              <a:avLst/>
            </a:prstGeom>
            <a:noFill/>
          </p:spPr>
          <p:txBody>
            <a:bodyPr wrap="squar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Ardoise  </a:t>
              </a:r>
            </a:p>
          </p:txBody>
        </p:sp>
      </p:grpSp>
      <p:grpSp>
        <p:nvGrpSpPr>
          <p:cNvPr id="10" name="Groupe 9">
            <a:extLst>
              <a:ext uri="{FF2B5EF4-FFF2-40B4-BE49-F238E27FC236}">
                <a16:creationId xmlns:a16="http://schemas.microsoft.com/office/drawing/2014/main" id="{50EA7180-BAB7-B7F7-0B72-FF150C5418F2}"/>
              </a:ext>
            </a:extLst>
          </p:cNvPr>
          <p:cNvGrpSpPr/>
          <p:nvPr>
            <p:custDataLst>
              <p:tags r:id="rId4"/>
            </p:custDataLst>
          </p:nvPr>
        </p:nvGrpSpPr>
        <p:grpSpPr>
          <a:xfrm>
            <a:off x="6338527" y="4491220"/>
            <a:ext cx="1186377" cy="367175"/>
            <a:chOff x="5802255" y="5807067"/>
            <a:chExt cx="1186377" cy="359073"/>
          </a:xfrm>
        </p:grpSpPr>
        <p:sp>
          <p:nvSpPr>
            <p:cNvPr id="11" name="Rectangle : coins arrondis 10">
              <a:extLst>
                <a:ext uri="{FF2B5EF4-FFF2-40B4-BE49-F238E27FC236}">
                  <a16:creationId xmlns:a16="http://schemas.microsoft.com/office/drawing/2014/main" id="{011085A5-CB27-3243-19D8-7D496D3B8528}"/>
                </a:ext>
              </a:extLst>
            </p:cNvPr>
            <p:cNvSpPr/>
            <p:nvPr>
              <p:custDataLst>
                <p:tags r:id="rId6"/>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2" name="ZoneTexte 11">
              <a:extLst>
                <a:ext uri="{FF2B5EF4-FFF2-40B4-BE49-F238E27FC236}">
                  <a16:creationId xmlns:a16="http://schemas.microsoft.com/office/drawing/2014/main" id="{881C4D15-BF0E-1B24-1BF2-91D175752DA4}"/>
                </a:ext>
              </a:extLst>
            </p:cNvPr>
            <p:cNvSpPr txBox="1"/>
            <p:nvPr>
              <p:custDataLst>
                <p:tags r:id="rId7"/>
              </p:custDataLst>
            </p:nvPr>
          </p:nvSpPr>
          <p:spPr>
            <a:xfrm>
              <a:off x="6044951" y="5815169"/>
              <a:ext cx="749051" cy="316034"/>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Livret </a:t>
              </a:r>
            </a:p>
          </p:txBody>
        </p:sp>
      </p:grpSp>
      <p:pic>
        <p:nvPicPr>
          <p:cNvPr id="14" name="Image 13">
            <a:extLst>
              <a:ext uri="{FF2B5EF4-FFF2-40B4-BE49-F238E27FC236}">
                <a16:creationId xmlns:a16="http://schemas.microsoft.com/office/drawing/2014/main" id="{4221C3E4-6E39-80D7-17E1-F2B20C457833}"/>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1401352" y="2912334"/>
            <a:ext cx="1473199" cy="1117600"/>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B8B008FB-427D-420C-689D-DEF72D784591}"/>
              </a:ext>
            </a:extLst>
          </p:cNvPr>
          <p:cNvPicPr>
            <a:picLocks noChangeAspect="1"/>
          </p:cNvPicPr>
          <p:nvPr>
            <p:custDataLst>
              <p:tags r:id="rId5"/>
            </p:custDataLst>
          </p:nvPr>
        </p:nvPicPr>
        <p:blipFill>
          <a:blip r:embed="rId15" cstate="print">
            <a:extLst>
              <a:ext uri="{28A0092B-C50C-407E-A947-70E740481C1C}">
                <a14:useLocalDpi xmlns:a14="http://schemas.microsoft.com/office/drawing/2010/main" val="0"/>
              </a:ext>
            </a:extLst>
          </a:blip>
          <a:srcRect/>
          <a:stretch/>
        </p:blipFill>
        <p:spPr>
          <a:xfrm>
            <a:off x="4118026" y="2864030"/>
            <a:ext cx="918411" cy="999166"/>
          </a:xfrm>
          <a:prstGeom prst="rect">
            <a:avLst/>
          </a:prstGeom>
        </p:spPr>
      </p:pic>
      <p:sp>
        <p:nvSpPr>
          <p:cNvPr id="5" name="Rectangle : coins arrondis 4">
            <a:extLst>
              <a:ext uri="{FF2B5EF4-FFF2-40B4-BE49-F238E27FC236}">
                <a16:creationId xmlns:a16="http://schemas.microsoft.com/office/drawing/2014/main" id="{00456A57-18EA-78D7-3365-EE9F173B2AEE}"/>
              </a:ext>
            </a:extLst>
          </p:cNvPr>
          <p:cNvSpPr/>
          <p:nvPr/>
        </p:nvSpPr>
        <p:spPr>
          <a:xfrm>
            <a:off x="4123641" y="4516868"/>
            <a:ext cx="1186377" cy="367175"/>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16" name="ZoneTexte 15">
            <a:extLst>
              <a:ext uri="{FF2B5EF4-FFF2-40B4-BE49-F238E27FC236}">
                <a16:creationId xmlns:a16="http://schemas.microsoft.com/office/drawing/2014/main" id="{39F9C916-0F62-488E-738A-BC2014AF3030}"/>
              </a:ext>
            </a:extLst>
          </p:cNvPr>
          <p:cNvSpPr txBox="1"/>
          <p:nvPr/>
        </p:nvSpPr>
        <p:spPr>
          <a:xfrm>
            <a:off x="4267348" y="4550617"/>
            <a:ext cx="833718"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17" name="Image 16">
            <a:extLst>
              <a:ext uri="{FF2B5EF4-FFF2-40B4-BE49-F238E27FC236}">
                <a16:creationId xmlns:a16="http://schemas.microsoft.com/office/drawing/2014/main" id="{5A1DE3AF-39D5-4C76-8DB4-484D1086AF3D}"/>
              </a:ext>
            </a:extLst>
          </p:cNvPr>
          <p:cNvPicPr>
            <a:picLocks noChangeAspect="1"/>
          </p:cNvPicPr>
          <p:nvPr/>
        </p:nvPicPr>
        <p:blipFill>
          <a:blip r:embed="rId16"/>
          <a:stretch>
            <a:fillRect/>
          </a:stretch>
        </p:blipFill>
        <p:spPr>
          <a:xfrm>
            <a:off x="6338527" y="2595668"/>
            <a:ext cx="1113665" cy="1434266"/>
          </a:xfrm>
          <a:prstGeom prst="rect">
            <a:avLst/>
          </a:prstGeom>
          <a:ln w="19050">
            <a:solidFill>
              <a:schemeClr val="tx1"/>
            </a:solidFill>
          </a:ln>
        </p:spPr>
      </p:pic>
    </p:spTree>
    <p:extLst>
      <p:ext uri="{BB962C8B-B14F-4D97-AF65-F5344CB8AC3E}">
        <p14:creationId xmlns:p14="http://schemas.microsoft.com/office/powerpoint/2010/main" val="6778138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DEF46-D603-AE52-04C6-87DB4745709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B441DE6-2E5B-1339-857F-FBE62722CA2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8A01BA4-543D-7906-EA9F-138C72F35BC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79DD503-BE7B-767C-C534-7E996719A90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4211918-1449-307F-ECA2-657644E97DF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A99BCA54-D490-C063-0666-1D9A3D73B904}"/>
              </a:ext>
            </a:extLst>
          </p:cNvPr>
          <p:cNvSpPr txBox="1"/>
          <p:nvPr/>
        </p:nvSpPr>
        <p:spPr>
          <a:xfrm>
            <a:off x="1473201" y="2310745"/>
            <a:ext cx="6341189" cy="1569660"/>
          </a:xfrm>
          <a:prstGeom prst="rect">
            <a:avLst/>
          </a:prstGeom>
          <a:noFill/>
        </p:spPr>
        <p:txBody>
          <a:bodyPr wrap="square" rtlCol="0">
            <a:spAutoFit/>
          </a:bodyPr>
          <a:lstStyle/>
          <a:p>
            <a:pPr algn="ctr" defTabSz="685869">
              <a:defRPr/>
            </a:pPr>
            <a:r>
              <a:rPr lang="fr-FR" sz="9600" b="1" kern="0" spc="320" dirty="0">
                <a:solidFill>
                  <a:srgbClr val="4BACC6">
                    <a:lumMod val="75000"/>
                  </a:srgbClr>
                </a:solidFill>
                <a:latin typeface="Dosis" pitchFamily="2" charset="0"/>
              </a:rPr>
              <a:t>chez</a:t>
            </a:r>
            <a:endParaRPr lang="fr-FR" sz="9600" kern="0" spc="320" dirty="0">
              <a:solidFill>
                <a:srgbClr val="4BACC6">
                  <a:lumMod val="75000"/>
                </a:srgbClr>
              </a:solidFill>
              <a:latin typeface="Dosis" pitchFamily="2" charset="0"/>
            </a:endParaRPr>
          </a:p>
        </p:txBody>
      </p:sp>
      <p:graphicFrame>
        <p:nvGraphicFramePr>
          <p:cNvPr id="7" name="Tableau 6">
            <a:extLst>
              <a:ext uri="{FF2B5EF4-FFF2-40B4-BE49-F238E27FC236}">
                <a16:creationId xmlns:a16="http://schemas.microsoft.com/office/drawing/2014/main" id="{37293D3F-43F0-2AFB-3271-CD307042024B}"/>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C5B6A438-661E-FC43-D131-D837125BD4DF}"/>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chez» Lisons ensemble:    « chez»   </a:t>
            </a:r>
          </a:p>
        </p:txBody>
      </p:sp>
      <p:pic>
        <p:nvPicPr>
          <p:cNvPr id="3" name="Image 2">
            <a:extLst>
              <a:ext uri="{FF2B5EF4-FFF2-40B4-BE49-F238E27FC236}">
                <a16:creationId xmlns:a16="http://schemas.microsoft.com/office/drawing/2014/main" id="{AAC41D6D-646A-AB7A-23B1-6B9049DADA25}"/>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7736109" y="172779"/>
            <a:ext cx="1165014" cy="977994"/>
          </a:xfrm>
          <a:prstGeom prst="rect">
            <a:avLst/>
          </a:prstGeom>
        </p:spPr>
      </p:pic>
    </p:spTree>
    <p:extLst>
      <p:ext uri="{BB962C8B-B14F-4D97-AF65-F5344CB8AC3E}">
        <p14:creationId xmlns:p14="http://schemas.microsoft.com/office/powerpoint/2010/main" val="76357286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32AA1-7E81-B37C-8285-F986E50FCFD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5969DF2-5194-06C4-11A9-FE23745EA91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9092295-8EEF-392F-B125-3968FFF65DBC}"/>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EB30090-AA38-F1E5-2021-AED735C3B43F}"/>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14650F5-2E81-2723-06E6-BCF191E23150}"/>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4D7B00DA-F597-50A7-741F-3FEDDAA461A4}"/>
              </a:ext>
            </a:extLst>
          </p:cNvPr>
          <p:cNvSpPr txBox="1"/>
          <p:nvPr/>
        </p:nvSpPr>
        <p:spPr>
          <a:xfrm>
            <a:off x="1473201" y="2310746"/>
            <a:ext cx="6341189" cy="1149097"/>
          </a:xfrm>
          <a:prstGeom prst="rect">
            <a:avLst/>
          </a:prstGeom>
          <a:noFill/>
        </p:spPr>
        <p:txBody>
          <a:bodyPr wrap="square" rtlCol="0">
            <a:spAutoFit/>
          </a:bodyPr>
          <a:lstStyle/>
          <a:p>
            <a:pPr algn="ctr" defTabSz="685869">
              <a:defRPr/>
            </a:pPr>
            <a:r>
              <a:rPr lang="fr-FR" sz="6867" b="1" kern="0" spc="320" dirty="0">
                <a:solidFill>
                  <a:srgbClr val="4BACC6">
                    <a:lumMod val="75000"/>
                  </a:srgbClr>
                </a:solidFill>
                <a:latin typeface="Dosis" pitchFamily="2" charset="0"/>
              </a:rPr>
              <a:t>avec</a:t>
            </a:r>
            <a:endParaRPr lang="fr-FR" sz="6867" kern="0" spc="320" dirty="0">
              <a:solidFill>
                <a:srgbClr val="4BACC6">
                  <a:lumMod val="75000"/>
                </a:srgbClr>
              </a:solidFill>
              <a:latin typeface="Dosis" pitchFamily="2" charset="0"/>
            </a:endParaRPr>
          </a:p>
        </p:txBody>
      </p:sp>
      <p:graphicFrame>
        <p:nvGraphicFramePr>
          <p:cNvPr id="7" name="Tableau 6">
            <a:extLst>
              <a:ext uri="{FF2B5EF4-FFF2-40B4-BE49-F238E27FC236}">
                <a16:creationId xmlns:a16="http://schemas.microsoft.com/office/drawing/2014/main" id="{1E663EA9-594D-1D24-D7AF-BB693DB012FB}"/>
              </a:ext>
            </a:extLst>
          </p:cNvPr>
          <p:cNvGraphicFramePr>
            <a:graphicFrameLocks noGrp="1"/>
          </p:cNvGraphicFramePr>
          <p:nvPr>
            <p:custDataLst>
              <p:tags r:id="rId1"/>
            </p:custDataLst>
            <p:extLst>
              <p:ext uri="{D42A27DB-BD31-4B8C-83A1-F6EECF244321}">
                <p14:modId xmlns:p14="http://schemas.microsoft.com/office/powerpoint/2010/main" val="1667710359"/>
              </p:ext>
            </p:extLst>
          </p:nvPr>
        </p:nvGraphicFramePr>
        <p:xfrm>
          <a:off x="-28534" y="-28609"/>
          <a:ext cx="9286831" cy="640080"/>
        </p:xfrm>
        <a:graphic>
          <a:graphicData uri="http://schemas.openxmlformats.org/drawingml/2006/table">
            <a:tbl>
              <a:tblPr firstRow="1" bandRow="1">
                <a:tableStyleId>{5C22544A-7EE6-4342-B048-85BDC9FD1C3A}</a:tableStyleId>
              </a:tblPr>
              <a:tblGrid>
                <a:gridCol w="1547805">
                  <a:extLst>
                    <a:ext uri="{9D8B030D-6E8A-4147-A177-3AD203B41FA5}">
                      <a16:colId xmlns:a16="http://schemas.microsoft.com/office/drawing/2014/main" val="1026576551"/>
                    </a:ext>
                  </a:extLst>
                </a:gridCol>
                <a:gridCol w="1547805">
                  <a:extLst>
                    <a:ext uri="{9D8B030D-6E8A-4147-A177-3AD203B41FA5}">
                      <a16:colId xmlns:a16="http://schemas.microsoft.com/office/drawing/2014/main" val="1915038765"/>
                    </a:ext>
                  </a:extLst>
                </a:gridCol>
                <a:gridCol w="1547805">
                  <a:extLst>
                    <a:ext uri="{9D8B030D-6E8A-4147-A177-3AD203B41FA5}">
                      <a16:colId xmlns:a16="http://schemas.microsoft.com/office/drawing/2014/main" val="2262048582"/>
                    </a:ext>
                  </a:extLst>
                </a:gridCol>
                <a:gridCol w="1432628">
                  <a:extLst>
                    <a:ext uri="{9D8B030D-6E8A-4147-A177-3AD203B41FA5}">
                      <a16:colId xmlns:a16="http://schemas.microsoft.com/office/drawing/2014/main" val="2897137454"/>
                    </a:ext>
                  </a:extLst>
                </a:gridCol>
                <a:gridCol w="2059390">
                  <a:extLst>
                    <a:ext uri="{9D8B030D-6E8A-4147-A177-3AD203B41FA5}">
                      <a16:colId xmlns:a16="http://schemas.microsoft.com/office/drawing/2014/main" val="2418460758"/>
                    </a:ext>
                  </a:extLst>
                </a:gridCol>
                <a:gridCol w="1151398">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 é</a:t>
                      </a:r>
                      <a:r>
                        <a:rPr lang="fr-FR" sz="1200" dirty="0">
                          <a:solidFill>
                            <a:schemeClr val="bg1">
                              <a:lumMod val="75000"/>
                            </a:schemeClr>
                          </a:solidFill>
                          <a:latin typeface="Dosis" pitchFamily="2" charset="0"/>
                        </a:rPr>
                        <a:t>criture</a:t>
                      </a:r>
                    </a:p>
                    <a:p>
                      <a:pPr marL="0" marR="0" lvl="0" indent="0" algn="ctr" defTabSz="685783" rtl="0" eaLnBrk="1" fontAlgn="auto" latinLnBrk="0" hangingPunct="1">
                        <a:lnSpc>
                          <a:spcPct val="100000"/>
                        </a:lnSpc>
                        <a:spcBef>
                          <a:spcPts val="0"/>
                        </a:spcBef>
                        <a:spcAft>
                          <a:spcPts val="0"/>
                        </a:spcAft>
                        <a:buClrTx/>
                        <a:buSzTx/>
                        <a:buFontTx/>
                        <a:buNone/>
                        <a:tabLst/>
                        <a:defRPr/>
                      </a:pP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457212"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5.Pratique autonome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8" name="ZoneTexte 7">
            <a:extLst>
              <a:ext uri="{FF2B5EF4-FFF2-40B4-BE49-F238E27FC236}">
                <a16:creationId xmlns:a16="http://schemas.microsoft.com/office/drawing/2014/main" id="{CA92460F-E12A-6B4D-2C34-260258E2ED71}"/>
              </a:ext>
            </a:extLst>
          </p:cNvPr>
          <p:cNvSpPr txBox="1"/>
          <p:nvPr/>
        </p:nvSpPr>
        <p:spPr>
          <a:xfrm>
            <a:off x="952500" y="330200"/>
            <a:ext cx="6096000" cy="328360"/>
          </a:xfrm>
          <a:prstGeom prst="rect">
            <a:avLst/>
          </a:prstGeom>
          <a:noFill/>
        </p:spPr>
        <p:txBody>
          <a:bodyPr wrap="square">
            <a:spAutoFit/>
          </a:bodyPr>
          <a:lstStyle/>
          <a:p>
            <a:pPr marL="0" lvl="1" defTabSz="457246">
              <a:lnSpc>
                <a:spcPts val="2011"/>
              </a:lnSpc>
              <a:spcBef>
                <a:spcPct val="0"/>
              </a:spcBef>
              <a:defRPr/>
            </a:pPr>
            <a:r>
              <a:rPr lang="ar-MA" sz="1500" b="1" dirty="0">
                <a:solidFill>
                  <a:prstClr val="white">
                    <a:lumMod val="65000"/>
                  </a:prstClr>
                </a:solidFill>
                <a:latin typeface="Dosis" pitchFamily="2" charset="0"/>
                <a:cs typeface="Arial" panose="020B0604020202020204" pitchFamily="34" charset="0"/>
              </a:rPr>
              <a:t> </a:t>
            </a:r>
            <a:r>
              <a:rPr lang="en-US" sz="1500" b="1" dirty="0">
                <a:solidFill>
                  <a:prstClr val="white">
                    <a:lumMod val="65000"/>
                  </a:prstClr>
                </a:solidFill>
                <a:latin typeface="Dosis" pitchFamily="2" charset="0"/>
              </a:rPr>
              <a:t>“ avec”.  Lisons ensemble: “avec”. </a:t>
            </a:r>
            <a:endParaRPr lang="fr-FR" sz="1500" b="1" dirty="0">
              <a:solidFill>
                <a:prstClr val="white">
                  <a:lumMod val="65000"/>
                </a:prstClr>
              </a:solidFill>
              <a:latin typeface="Dosis" pitchFamily="2" charset="0"/>
            </a:endParaRPr>
          </a:p>
        </p:txBody>
      </p:sp>
      <p:pic>
        <p:nvPicPr>
          <p:cNvPr id="2" name="Image 1">
            <a:extLst>
              <a:ext uri="{FF2B5EF4-FFF2-40B4-BE49-F238E27FC236}">
                <a16:creationId xmlns:a16="http://schemas.microsoft.com/office/drawing/2014/main" id="{22D8ADEA-6E25-CCFF-33AF-D215BF34E183}"/>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8063345" y="658560"/>
            <a:ext cx="890152" cy="747256"/>
          </a:xfrm>
          <a:prstGeom prst="rect">
            <a:avLst/>
          </a:prstGeom>
        </p:spPr>
      </p:pic>
    </p:spTree>
    <p:extLst>
      <p:ext uri="{BB962C8B-B14F-4D97-AF65-F5344CB8AC3E}">
        <p14:creationId xmlns:p14="http://schemas.microsoft.com/office/powerpoint/2010/main" val="241941563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E6BA9-D8E1-DBD5-2236-3902E28C6D7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AE37C31-EA26-831B-C0E9-B7D9FCE9BBF8}"/>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9785F91-B63C-45C3-EE26-C03E1C31E80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r>
              <a:rPr lang="fr-FR" sz="9600" b="1" kern="0" spc="320" dirty="0">
                <a:solidFill>
                  <a:srgbClr val="4BACC6">
                    <a:lumMod val="75000"/>
                  </a:srgbClr>
                </a:solidFill>
                <a:latin typeface="Dosis" pitchFamily="2" charset="0"/>
              </a:rPr>
              <a:t>ont</a:t>
            </a:r>
            <a:endParaRPr lang="fr-FR" sz="9600"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117AE268-B77C-3462-996A-881D570CA0F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74630C4-41A3-4068-F9CE-002A423C5F86}"/>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B58CD68F-B9E5-C60F-2C10-5A5493B45B58}"/>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21C15FD5-3D41-68DE-D51F-DDF00AC42203}"/>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ont» Lisons ensemble: « ont»   </a:t>
            </a:r>
          </a:p>
        </p:txBody>
      </p:sp>
      <p:pic>
        <p:nvPicPr>
          <p:cNvPr id="3" name="Image 2">
            <a:extLst>
              <a:ext uri="{FF2B5EF4-FFF2-40B4-BE49-F238E27FC236}">
                <a16:creationId xmlns:a16="http://schemas.microsoft.com/office/drawing/2014/main" id="{511DFA7A-4318-F23E-72A5-58DC4111C8E6}"/>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8063345" y="658560"/>
            <a:ext cx="890152" cy="747256"/>
          </a:xfrm>
          <a:prstGeom prst="rect">
            <a:avLst/>
          </a:prstGeom>
        </p:spPr>
      </p:pic>
    </p:spTree>
    <p:extLst>
      <p:ext uri="{BB962C8B-B14F-4D97-AF65-F5344CB8AC3E}">
        <p14:creationId xmlns:p14="http://schemas.microsoft.com/office/powerpoint/2010/main" val="121890163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D8AA8-F0E7-5915-A327-780869A4714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2CE8107-B59E-B4A1-34C9-8DE58D15597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51D48B8-D568-8811-5779-44DF5268928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r>
              <a:rPr lang="fr-FR" sz="9600" b="1" kern="0" spc="320" dirty="0">
                <a:solidFill>
                  <a:srgbClr val="4BACC6">
                    <a:lumMod val="75000"/>
                  </a:srgbClr>
                </a:solidFill>
                <a:latin typeface="Dosis" pitchFamily="2" charset="0"/>
              </a:rPr>
              <a:t>sont</a:t>
            </a:r>
            <a:endParaRPr lang="fr-FR" sz="9600"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C4DD7F97-843E-689F-F373-E0ACBB28DC7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8F91F85-5A2F-A0CF-EEE8-DF20449A88D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CAB5B769-2155-BF5D-C143-6C3BA1D1B066}"/>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101F1527-E932-2EED-4561-4A4E40FD7D49}"/>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sont» Lisons ensemble: « sont»   </a:t>
            </a:r>
          </a:p>
        </p:txBody>
      </p:sp>
      <p:pic>
        <p:nvPicPr>
          <p:cNvPr id="3" name="Image 2">
            <a:extLst>
              <a:ext uri="{FF2B5EF4-FFF2-40B4-BE49-F238E27FC236}">
                <a16:creationId xmlns:a16="http://schemas.microsoft.com/office/drawing/2014/main" id="{F0A5E875-EF4C-918B-3D4C-961FC5B9F94A}"/>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8063345" y="658560"/>
            <a:ext cx="890152" cy="747256"/>
          </a:xfrm>
          <a:prstGeom prst="rect">
            <a:avLst/>
          </a:prstGeom>
        </p:spPr>
      </p:pic>
    </p:spTree>
    <p:extLst>
      <p:ext uri="{BB962C8B-B14F-4D97-AF65-F5344CB8AC3E}">
        <p14:creationId xmlns:p14="http://schemas.microsoft.com/office/powerpoint/2010/main" val="253648646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80E8C-EDD2-4360-6039-22283863AE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16C3C9B-53A3-ABE3-12CD-475F999E7D9E}"/>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F6B82D3-91B1-D110-80BC-CE4641F19839}"/>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8800" b="1" dirty="0">
                <a:solidFill>
                  <a:srgbClr val="106585"/>
                </a:solidFill>
                <a:latin typeface="Dosis" pitchFamily="2" charset="0"/>
              </a:rPr>
              <a:t>chez      avec </a:t>
            </a:r>
          </a:p>
          <a:p>
            <a:pPr algn="ctr" defTabSz="457246"/>
            <a:r>
              <a:rPr lang="fr-FR" sz="8800" b="1" dirty="0">
                <a:solidFill>
                  <a:srgbClr val="106585"/>
                </a:solidFill>
                <a:latin typeface="Dosis" pitchFamily="2" charset="0"/>
              </a:rPr>
              <a:t>ont       sont</a:t>
            </a:r>
            <a:endParaRPr lang="en-US" sz="8800" dirty="0">
              <a:solidFill>
                <a:srgbClr val="106585"/>
              </a:solidFill>
              <a:latin typeface="Dosis" pitchFamily="2" charset="0"/>
            </a:endParaRPr>
          </a:p>
        </p:txBody>
      </p:sp>
      <p:sp>
        <p:nvSpPr>
          <p:cNvPr id="9" name="Rectangle : coins arrondis 8">
            <a:extLst>
              <a:ext uri="{FF2B5EF4-FFF2-40B4-BE49-F238E27FC236}">
                <a16:creationId xmlns:a16="http://schemas.microsoft.com/office/drawing/2014/main" id="{5F9C78BC-581A-B93B-574D-A12A0CA4A2C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A8042E1-1280-534B-4251-DA8005AF8105}"/>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754F154B-26DB-C358-1DF9-74BE2C7F7167}"/>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E522B6F-DDE9-4B02-0B2F-FA59D097D047}"/>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Je vais relire les mots. Écoutez attentivement. </a:t>
            </a:r>
          </a:p>
        </p:txBody>
      </p:sp>
      <p:pic>
        <p:nvPicPr>
          <p:cNvPr id="3" name="Image 2">
            <a:extLst>
              <a:ext uri="{FF2B5EF4-FFF2-40B4-BE49-F238E27FC236}">
                <a16:creationId xmlns:a16="http://schemas.microsoft.com/office/drawing/2014/main" id="{C12630A4-594F-89F6-4C4C-8AAF69E2CF98}"/>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67255" y="168903"/>
            <a:ext cx="868858" cy="866612"/>
          </a:xfrm>
          <a:prstGeom prst="rect">
            <a:avLst/>
          </a:prstGeom>
        </p:spPr>
      </p:pic>
    </p:spTree>
    <p:extLst>
      <p:ext uri="{BB962C8B-B14F-4D97-AF65-F5344CB8AC3E}">
        <p14:creationId xmlns:p14="http://schemas.microsoft.com/office/powerpoint/2010/main" val="35615352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5A019-1790-6E61-710C-DC7AF7DD6B0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085C21D-7D86-E168-29B0-76B354B11DD9}"/>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560ACBC3-E800-C5BE-9E4E-873092456835}"/>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8800" b="1" dirty="0">
                <a:solidFill>
                  <a:srgbClr val="106585"/>
                </a:solidFill>
                <a:latin typeface="Dosis" pitchFamily="2" charset="0"/>
              </a:rPr>
              <a:t>chez      avec </a:t>
            </a:r>
          </a:p>
          <a:p>
            <a:pPr algn="ctr" defTabSz="457246"/>
            <a:r>
              <a:rPr lang="fr-FR" sz="8800" b="1" dirty="0">
                <a:solidFill>
                  <a:srgbClr val="106585"/>
                </a:solidFill>
                <a:latin typeface="Dosis" pitchFamily="2" charset="0"/>
              </a:rPr>
              <a:t>ont       sont</a:t>
            </a:r>
            <a:endParaRPr lang="en-US" sz="8800" dirty="0">
              <a:solidFill>
                <a:srgbClr val="106585"/>
              </a:solidFill>
              <a:latin typeface="Dosis" pitchFamily="2" charset="0"/>
            </a:endParaRPr>
          </a:p>
        </p:txBody>
      </p:sp>
      <p:sp>
        <p:nvSpPr>
          <p:cNvPr id="9" name="Rectangle : coins arrondis 8">
            <a:extLst>
              <a:ext uri="{FF2B5EF4-FFF2-40B4-BE49-F238E27FC236}">
                <a16:creationId xmlns:a16="http://schemas.microsoft.com/office/drawing/2014/main" id="{59F241DE-8D79-B6B3-A725-B70733FCB9A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A3692AB-2237-C58B-CE77-A87BA3AC60FD}"/>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B139FAFF-0211-CA32-2CBF-7D483A27173C}"/>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9067E91-7C99-4CE9-D029-243E2BE51A05}"/>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Lisons ensemble.  </a:t>
            </a:r>
          </a:p>
        </p:txBody>
      </p:sp>
      <p:pic>
        <p:nvPicPr>
          <p:cNvPr id="3" name="Image 2">
            <a:extLst>
              <a:ext uri="{FF2B5EF4-FFF2-40B4-BE49-F238E27FC236}">
                <a16:creationId xmlns:a16="http://schemas.microsoft.com/office/drawing/2014/main" id="{40064B71-4511-B72B-E68D-3D1989A45E56}"/>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8063345" y="658560"/>
            <a:ext cx="890152" cy="747256"/>
          </a:xfrm>
          <a:prstGeom prst="rect">
            <a:avLst/>
          </a:prstGeom>
        </p:spPr>
      </p:pic>
    </p:spTree>
    <p:extLst>
      <p:ext uri="{BB962C8B-B14F-4D97-AF65-F5344CB8AC3E}">
        <p14:creationId xmlns:p14="http://schemas.microsoft.com/office/powerpoint/2010/main" val="9191580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F8F4D-DE13-D230-AB77-462AB3765CB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63C1B50-5657-4C69-1B89-2A7D0615F1D7}"/>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7E73EF44-0707-396B-18EA-D222E6287EA1}"/>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9104D7AF-480D-FCD5-D945-38A19A8CA2C3}"/>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E2F3206A-594A-94B5-6267-4C3115293E95}"/>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1D6082EE-D597-EFB2-0D33-FA33749A3C59}"/>
              </a:ext>
            </a:extLst>
          </p:cNvPr>
          <p:cNvSpPr txBox="1"/>
          <p:nvPr/>
        </p:nvSpPr>
        <p:spPr>
          <a:xfrm>
            <a:off x="1669026" y="2828705"/>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phrases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9945065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A75F-EE85-14CB-BCE1-0F90862BB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E4CFA13-E270-EDA1-21C0-C73B63842CB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FC1E7E9-A556-0749-74A2-CF3CF2E42BA6}"/>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42605C9-A189-44C8-88D1-C90B2825C956}"/>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B11D930-17DE-F7D7-E35D-A803F5935DD4}"/>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52804F0-676D-AA93-6E23-60C0A4B6B60F}"/>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CA611D6-12B2-B792-2456-8C8F15D401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3DB6F882-F494-62DC-3E9D-056E5EA6A6EB}"/>
              </a:ext>
            </a:extLst>
          </p:cNvPr>
          <p:cNvSpPr txBox="1"/>
          <p:nvPr>
            <p:custDataLst>
              <p:tags r:id="rId7"/>
            </p:custDataLst>
          </p:nvPr>
        </p:nvSpPr>
        <p:spPr>
          <a:xfrm>
            <a:off x="761940" y="421022"/>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latin typeface="Calibri"/>
              </a:rPr>
              <a:t>Je vais lire les phrases. Écoutez attentivement. </a:t>
            </a:r>
          </a:p>
          <a:p>
            <a:pPr defTabSz="685818">
              <a:defRPr/>
            </a:pPr>
            <a:r>
              <a:rPr lang="fr-FR" sz="1600" b="1" dirty="0">
                <a:solidFill>
                  <a:prstClr val="white">
                    <a:lumMod val="65000"/>
                  </a:prstClr>
                </a:solidFill>
                <a:latin typeface="Calibri"/>
              </a:rPr>
              <a:t>Lisons ensemble.</a:t>
            </a:r>
          </a:p>
        </p:txBody>
      </p:sp>
      <p:sp>
        <p:nvSpPr>
          <p:cNvPr id="4" name="TextBox 10">
            <a:extLst>
              <a:ext uri="{FF2B5EF4-FFF2-40B4-BE49-F238E27FC236}">
                <a16:creationId xmlns:a16="http://schemas.microsoft.com/office/drawing/2014/main" id="{9953CACD-490E-7A40-75A6-B8E26656E264}"/>
              </a:ext>
            </a:extLst>
          </p:cNvPr>
          <p:cNvSpPr txBox="1"/>
          <p:nvPr>
            <p:custDataLst>
              <p:tags r:id="rId8"/>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3437946D-6026-E135-BD33-6D7C51C74929}"/>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aphicFrame>
        <p:nvGraphicFramePr>
          <p:cNvPr id="6" name="Tableau 5">
            <a:extLst>
              <a:ext uri="{FF2B5EF4-FFF2-40B4-BE49-F238E27FC236}">
                <a16:creationId xmlns:a16="http://schemas.microsoft.com/office/drawing/2014/main" id="{5F2C3099-8972-552A-A1D5-26944795D767}"/>
              </a:ext>
            </a:extLst>
          </p:cNvPr>
          <p:cNvGraphicFramePr>
            <a:graphicFrameLocks noGrp="1"/>
          </p:cNvGraphicFramePr>
          <p:nvPr>
            <p:extLst>
              <p:ext uri="{D42A27DB-BD31-4B8C-83A1-F6EECF244321}">
                <p14:modId xmlns:p14="http://schemas.microsoft.com/office/powerpoint/2010/main" val="1181082366"/>
              </p:ext>
            </p:extLst>
          </p:nvPr>
        </p:nvGraphicFramePr>
        <p:xfrm>
          <a:off x="286120" y="1383110"/>
          <a:ext cx="8776195" cy="3992880"/>
        </p:xfrm>
        <a:graphic>
          <a:graphicData uri="http://schemas.openxmlformats.org/drawingml/2006/table">
            <a:tbl>
              <a:tblPr firstRow="1" bandRow="1">
                <a:tableStyleId>{5C22544A-7EE6-4342-B048-85BDC9FD1C3A}</a:tableStyleId>
              </a:tblPr>
              <a:tblGrid>
                <a:gridCol w="5989989">
                  <a:extLst>
                    <a:ext uri="{9D8B030D-6E8A-4147-A177-3AD203B41FA5}">
                      <a16:colId xmlns:a16="http://schemas.microsoft.com/office/drawing/2014/main" val="1383984434"/>
                    </a:ext>
                  </a:extLst>
                </a:gridCol>
                <a:gridCol w="2786206">
                  <a:extLst>
                    <a:ext uri="{9D8B030D-6E8A-4147-A177-3AD203B41FA5}">
                      <a16:colId xmlns:a16="http://schemas.microsoft.com/office/drawing/2014/main" val="2763347328"/>
                    </a:ext>
                  </a:extLst>
                </a:gridCol>
              </a:tblGrid>
              <a:tr h="1855470">
                <a:tc gridSpan="2">
                  <a:txBody>
                    <a:bodyPr/>
                    <a:lstStyle/>
                    <a:p>
                      <a:pPr marL="0" marR="0" lvl="0" indent="0" algn="l" defTabSz="457212" rtl="0" eaLnBrk="1" fontAlgn="auto" latinLnBrk="0" hangingPunct="1">
                        <a:lnSpc>
                          <a:spcPct val="100000"/>
                        </a:lnSpc>
                        <a:spcBef>
                          <a:spcPts val="0"/>
                        </a:spcBef>
                        <a:spcAft>
                          <a:spcPts val="0"/>
                        </a:spcAft>
                        <a:buClrTx/>
                        <a:buSzTx/>
                        <a:buFontTx/>
                        <a:buNone/>
                        <a:tabLst/>
                        <a:defRPr/>
                      </a:pPr>
                      <a:br>
                        <a:rPr lang="fr-FR" sz="4000" dirty="0"/>
                      </a:br>
                      <a:r>
                        <a:rPr lang="fr-FR" sz="4000" b="1" kern="1200" dirty="0">
                          <a:solidFill>
                            <a:schemeClr val="accent5">
                              <a:lumMod val="75000"/>
                            </a:schemeClr>
                          </a:solidFill>
                          <a:latin typeface="Dosis" pitchFamily="2" charset="0"/>
                          <a:ea typeface="+mn-ea"/>
                          <a:cs typeface="+mn-cs"/>
                        </a:rPr>
                        <a:t>Le gâteau au citron est très bon. </a:t>
                      </a:r>
                      <a:br>
                        <a:rPr lang="fr-FR" sz="4000" dirty="0"/>
                      </a:br>
                      <a:endParaRPr lang="fr-FR" sz="4000" b="1" dirty="0">
                        <a:solidFill>
                          <a:srgbClr val="4F81BD">
                            <a:lumMod val="50000"/>
                          </a:srgbClr>
                        </a:solidFill>
                        <a:latin typeface="Dosis" pitchFamily="2" charset="0"/>
                      </a:endParaRPr>
                    </a:p>
                    <a:p>
                      <a:endParaRPr lang="fr-MA" dirty="0"/>
                    </a:p>
                    <a:p>
                      <a:endParaRPr lang="fr-MA" dirty="0"/>
                    </a:p>
                    <a:p>
                      <a:endParaRPr lang="fr-MA" dirty="0"/>
                    </a:p>
                    <a:p>
                      <a:endParaRPr lang="fr-MA" dirty="0"/>
                    </a:p>
                    <a:p>
                      <a:endParaRPr lang="fr-MA" dirty="0"/>
                    </a:p>
                    <a:p>
                      <a:endParaRPr lang="fr-MA" dirty="0"/>
                    </a:p>
                    <a:p>
                      <a:endParaRPr lang="fr-MA" dirty="0"/>
                    </a:p>
                    <a:p>
                      <a:endParaRPr lang="fr-MA" dirty="0"/>
                    </a:p>
                    <a:p>
                      <a:endParaRPr lang="fr-MA" dirty="0"/>
                    </a:p>
                    <a:p>
                      <a:endParaRPr lang="fr-MA" dirty="0"/>
                    </a:p>
                  </a:txBody>
                  <a:tcPr>
                    <a:noFill/>
                  </a:tcPr>
                </a:tc>
                <a:tc hMerge="1">
                  <a:txBody>
                    <a:bodyPr/>
                    <a:lstStyle/>
                    <a:p>
                      <a:endParaRPr lang="fr-MA" dirty="0"/>
                    </a:p>
                  </a:txBody>
                  <a:tcPr>
                    <a:noFill/>
                  </a:tcPr>
                </a:tc>
                <a:extLst>
                  <a:ext uri="{0D108BD9-81ED-4DB2-BD59-A6C34878D82A}">
                    <a16:rowId xmlns:a16="http://schemas.microsoft.com/office/drawing/2014/main" val="438833876"/>
                  </a:ext>
                </a:extLst>
              </a:tr>
              <a:tr h="460312">
                <a:tc>
                  <a:txBody>
                    <a:bodyPr/>
                    <a:lstStyle/>
                    <a:p>
                      <a:endParaRPr lang="fr-MA" sz="4000" b="1" kern="1200" dirty="0">
                        <a:solidFill>
                          <a:srgbClr val="4F81BD">
                            <a:lumMod val="50000"/>
                          </a:srgbClr>
                        </a:solidFill>
                        <a:latin typeface="Dosis" pitchFamily="2" charset="0"/>
                        <a:ea typeface="+mn-ea"/>
                        <a:cs typeface="+mn-cs"/>
                      </a:endParaRPr>
                    </a:p>
                  </a:txBody>
                  <a:tcPr>
                    <a:noFill/>
                  </a:tcPr>
                </a:tc>
                <a:tc>
                  <a:txBody>
                    <a:bodyPr/>
                    <a:lstStyle/>
                    <a:p>
                      <a:endParaRPr lang="fr-MA" dirty="0"/>
                    </a:p>
                  </a:txBody>
                  <a:tcPr>
                    <a:noFill/>
                  </a:tcPr>
                </a:tc>
                <a:extLst>
                  <a:ext uri="{0D108BD9-81ED-4DB2-BD59-A6C34878D82A}">
                    <a16:rowId xmlns:a16="http://schemas.microsoft.com/office/drawing/2014/main" val="987181667"/>
                  </a:ext>
                </a:extLst>
              </a:tr>
            </a:tbl>
          </a:graphicData>
        </a:graphic>
      </p:graphicFrame>
      <p:pic>
        <p:nvPicPr>
          <p:cNvPr id="7" name="Image 6">
            <a:extLst>
              <a:ext uri="{FF2B5EF4-FFF2-40B4-BE49-F238E27FC236}">
                <a16:creationId xmlns:a16="http://schemas.microsoft.com/office/drawing/2014/main" id="{C831D8CC-AF68-D5D2-6B4B-416E42818DDB}"/>
              </a:ext>
            </a:extLst>
          </p:cNvPr>
          <p:cNvPicPr>
            <a:picLocks noChangeAspect="1"/>
          </p:cNvPicPr>
          <p:nvPr/>
        </p:nvPicPr>
        <p:blipFill>
          <a:blip r:embed="rId14"/>
          <a:stretch>
            <a:fillRect/>
          </a:stretch>
        </p:blipFill>
        <p:spPr>
          <a:xfrm>
            <a:off x="2875421" y="3507260"/>
            <a:ext cx="2642152" cy="1903200"/>
          </a:xfrm>
          <a:prstGeom prst="rect">
            <a:avLst/>
          </a:prstGeom>
        </p:spPr>
      </p:pic>
      <p:pic>
        <p:nvPicPr>
          <p:cNvPr id="5" name="Image 4">
            <a:extLst>
              <a:ext uri="{FF2B5EF4-FFF2-40B4-BE49-F238E27FC236}">
                <a16:creationId xmlns:a16="http://schemas.microsoft.com/office/drawing/2014/main" id="{5E579C6E-F966-9189-42F2-E68442D72488}"/>
              </a:ext>
            </a:extLst>
          </p:cNvPr>
          <p:cNvPicPr>
            <a:picLocks noChangeAspect="1"/>
          </p:cNvPicPr>
          <p:nvPr>
            <p:custDataLst>
              <p:tags r:id="rId10"/>
            </p:custDataLst>
          </p:nvPr>
        </p:nvPicPr>
        <p:blipFill>
          <a:blip r:embed="rId15">
            <a:clrChange>
              <a:clrFrom>
                <a:srgbClr val="FFFFFF"/>
              </a:clrFrom>
              <a:clrTo>
                <a:srgbClr val="FFFFFF">
                  <a:alpha val="0"/>
                </a:srgbClr>
              </a:clrTo>
            </a:clrChange>
          </a:blip>
          <a:stretch>
            <a:fillRect/>
          </a:stretch>
        </p:blipFill>
        <p:spPr>
          <a:xfrm>
            <a:off x="8063345" y="658560"/>
            <a:ext cx="890152" cy="747256"/>
          </a:xfrm>
          <a:prstGeom prst="rect">
            <a:avLst/>
          </a:prstGeom>
        </p:spPr>
      </p:pic>
    </p:spTree>
    <p:extLst>
      <p:ext uri="{BB962C8B-B14F-4D97-AF65-F5344CB8AC3E}">
        <p14:creationId xmlns:p14="http://schemas.microsoft.com/office/powerpoint/2010/main" val="198890203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5E899-6892-B036-1DDC-A9703D760DA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1E287C-82D3-21BF-0AB8-4D25A65440F6}"/>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168EC8E-4372-286E-E295-31C6C9DAB2AA}"/>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BD4286B-197E-9A89-DFFB-7A3D0597CDDA}"/>
              </a:ext>
            </a:extLst>
          </p:cNvPr>
          <p:cNvSpPr/>
          <p:nvPr>
            <p:custDataLst>
              <p:tags r:id="rId3"/>
            </p:custDataLst>
          </p:nvPr>
        </p:nvSpPr>
        <p:spPr>
          <a:xfrm>
            <a:off x="196726" y="308988"/>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B49FDB2-FF8C-5C51-6702-5827AE447E86}"/>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06341524-C15E-6AFB-83B9-76F155DA2E15}"/>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86F41A7-81A0-C2B1-ECA3-F4D5F0636F9D}"/>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9E62B5CD-214F-9F47-F895-A775A4C13533}"/>
              </a:ext>
            </a:extLst>
          </p:cNvPr>
          <p:cNvSpPr txBox="1"/>
          <p:nvPr>
            <p:custDataLst>
              <p:tags r:id="rId7"/>
            </p:custDataLst>
          </p:nvPr>
        </p:nvSpPr>
        <p:spPr>
          <a:xfrm>
            <a:off x="636259" y="3273968"/>
            <a:ext cx="4935756" cy="804476"/>
          </a:xfrm>
          <a:prstGeom prst="roundRect">
            <a:avLst/>
          </a:prstGeom>
          <a:noFill/>
        </p:spPr>
        <p:txBody>
          <a:bodyPr wrap="square" lIns="0" tIns="0" rIns="0" bIns="0" rtlCol="0" anchor="t">
            <a:spAutoFit/>
          </a:bodyPr>
          <a:lstStyle/>
          <a:p>
            <a:pPr defTabSz="457223">
              <a:lnSpc>
                <a:spcPct val="150000"/>
              </a:lnSpc>
              <a:spcAft>
                <a:spcPts val="400"/>
              </a:spcAft>
              <a:defRPr/>
            </a:pPr>
            <a:r>
              <a:rPr lang="fr-FR" sz="3600" b="1" dirty="0">
                <a:solidFill>
                  <a:schemeClr val="accent5">
                    <a:lumMod val="75000"/>
                  </a:schemeClr>
                </a:solidFill>
                <a:latin typeface="Dosis" pitchFamily="2" charset="0"/>
              </a:rPr>
              <a:t>Le pompier sauve le chat</a:t>
            </a:r>
          </a:p>
        </p:txBody>
      </p:sp>
      <p:graphicFrame>
        <p:nvGraphicFramePr>
          <p:cNvPr id="2" name="Tableau 1">
            <a:extLst>
              <a:ext uri="{FF2B5EF4-FFF2-40B4-BE49-F238E27FC236}">
                <a16:creationId xmlns:a16="http://schemas.microsoft.com/office/drawing/2014/main" id="{4528D0FF-4ADA-148C-74EA-DF14991192CD}"/>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313735E8-B6C7-F0CE-90B1-B37E1EF42852}"/>
              </a:ext>
            </a:extLst>
          </p:cNvPr>
          <p:cNvSpPr txBox="1"/>
          <p:nvPr>
            <p:custDataLst>
              <p:tags r:id="rId9"/>
            </p:custDataLst>
          </p:nvPr>
        </p:nvSpPr>
        <p:spPr>
          <a:xfrm>
            <a:off x="861660" y="308988"/>
            <a:ext cx="7967708" cy="584775"/>
          </a:xfrm>
          <a:prstGeom prst="rect">
            <a:avLst/>
          </a:prstGeom>
          <a:noFill/>
        </p:spPr>
        <p:txBody>
          <a:bodyPr wrap="square" rtlCol="0">
            <a:spAutoFit/>
          </a:bodyPr>
          <a:lstStyle/>
          <a:p>
            <a:pPr defTabSz="685818">
              <a:defRPr/>
            </a:pPr>
            <a:r>
              <a:rPr lang="fr-FR" sz="1600" b="1" dirty="0">
                <a:solidFill>
                  <a:prstClr val="white">
                    <a:lumMod val="65000"/>
                  </a:prstClr>
                </a:solidFill>
              </a:rPr>
              <a:t>Je lis. Écoutez attentivement. </a:t>
            </a:r>
          </a:p>
          <a:p>
            <a:pPr defTabSz="685818">
              <a:defRPr/>
            </a:pPr>
            <a:r>
              <a:rPr lang="fr-FR" sz="1600" b="1" dirty="0">
                <a:solidFill>
                  <a:prstClr val="white">
                    <a:lumMod val="65000"/>
                  </a:prstClr>
                </a:solidFill>
              </a:rPr>
              <a:t>Lisons ensemble.</a:t>
            </a:r>
            <a:endParaRPr lang="fr-FR" sz="1600" i="1" dirty="0">
              <a:solidFill>
                <a:prstClr val="white">
                  <a:lumMod val="65000"/>
                </a:prstClr>
              </a:solidFill>
            </a:endParaRPr>
          </a:p>
        </p:txBody>
      </p:sp>
      <p:pic>
        <p:nvPicPr>
          <p:cNvPr id="6" name="Image 5">
            <a:extLst>
              <a:ext uri="{FF2B5EF4-FFF2-40B4-BE49-F238E27FC236}">
                <a16:creationId xmlns:a16="http://schemas.microsoft.com/office/drawing/2014/main" id="{CD65F3F4-8A65-55B7-EF66-BBF6A6870F6F}"/>
              </a:ext>
            </a:extLst>
          </p:cNvPr>
          <p:cNvPicPr>
            <a:picLocks noChangeAspect="1"/>
          </p:cNvPicPr>
          <p:nvPr/>
        </p:nvPicPr>
        <p:blipFill>
          <a:blip r:embed="rId13"/>
          <a:stretch>
            <a:fillRect/>
          </a:stretch>
        </p:blipFill>
        <p:spPr>
          <a:xfrm>
            <a:off x="5743094" y="2359025"/>
            <a:ext cx="2710623" cy="3171251"/>
          </a:xfrm>
          <a:prstGeom prst="rect">
            <a:avLst/>
          </a:prstGeom>
        </p:spPr>
      </p:pic>
    </p:spTree>
    <p:extLst>
      <p:ext uri="{BB962C8B-B14F-4D97-AF65-F5344CB8AC3E}">
        <p14:creationId xmlns:p14="http://schemas.microsoft.com/office/powerpoint/2010/main" val="10773566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4E819-D3BF-C8B7-5A40-D96000CDBA7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7FDCE5C-B518-2D99-6D44-F39BF44A874E}"/>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A8F5065A-A9A8-557D-82D1-6342BE9B2AEA}"/>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A9130C1-7B33-8C19-35DF-133EFDE9B6D9}"/>
              </a:ext>
            </a:extLst>
          </p:cNvPr>
          <p:cNvSpPr/>
          <p:nvPr>
            <p:custDataLst>
              <p:tags r:id="rId3"/>
            </p:custDataLst>
          </p:nvPr>
        </p:nvSpPr>
        <p:spPr>
          <a:xfrm>
            <a:off x="177677" y="308988"/>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7E38ED1-E4C3-9F28-3A10-99A62D51EC2B}"/>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EA66F27-384A-45EA-25DA-E5BD61C0FA79}"/>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9D70B86-C681-928E-EC3C-EB421E49382F}"/>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FCBA018B-6B79-7CAD-ACB4-BC9B853C7BCB}"/>
              </a:ext>
            </a:extLst>
          </p:cNvPr>
          <p:cNvSpPr txBox="1"/>
          <p:nvPr>
            <p:custDataLst>
              <p:tags r:id="rId7"/>
            </p:custDataLst>
          </p:nvPr>
        </p:nvSpPr>
        <p:spPr>
          <a:xfrm>
            <a:off x="610613" y="2243026"/>
            <a:ext cx="4935756" cy="1723876"/>
          </a:xfrm>
          <a:prstGeom prst="roundRect">
            <a:avLst/>
          </a:prstGeom>
          <a:noFill/>
        </p:spPr>
        <p:txBody>
          <a:bodyPr wrap="square" lIns="0" tIns="0" rIns="0" bIns="0" rtlCol="0" anchor="t">
            <a:spAutoFit/>
          </a:bodyPr>
          <a:lstStyle/>
          <a:p>
            <a:pPr defTabSz="457223">
              <a:lnSpc>
                <a:spcPct val="150000"/>
              </a:lnSpc>
              <a:spcAft>
                <a:spcPts val="400"/>
              </a:spcAft>
              <a:defRPr/>
            </a:pPr>
            <a:r>
              <a:rPr lang="fr-FR" sz="3600" b="1" dirty="0">
                <a:solidFill>
                  <a:schemeClr val="accent5">
                    <a:lumMod val="75000"/>
                  </a:schemeClr>
                </a:solidFill>
                <a:latin typeface="Dosis" pitchFamily="2" charset="0"/>
              </a:rPr>
              <a:t>Le fermier a un mouton et une poule.</a:t>
            </a:r>
            <a:endParaRPr lang="fr-FR" sz="36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A870E491-8031-4041-791D-5C4AD852279D}"/>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126521B9-49B8-BA3E-94A1-6B4F024E84F9}"/>
              </a:ext>
            </a:extLst>
          </p:cNvPr>
          <p:cNvSpPr txBox="1"/>
          <p:nvPr>
            <p:custDataLst>
              <p:tags r:id="rId9"/>
            </p:custDataLst>
          </p:nvPr>
        </p:nvSpPr>
        <p:spPr>
          <a:xfrm>
            <a:off x="861660" y="308988"/>
            <a:ext cx="7967708" cy="584775"/>
          </a:xfrm>
          <a:prstGeom prst="rect">
            <a:avLst/>
          </a:prstGeom>
          <a:noFill/>
        </p:spPr>
        <p:txBody>
          <a:bodyPr wrap="square" rtlCol="0">
            <a:spAutoFit/>
          </a:bodyPr>
          <a:lstStyle/>
          <a:p>
            <a:pPr defTabSz="685818">
              <a:defRPr/>
            </a:pPr>
            <a:r>
              <a:rPr lang="fr-FR" sz="1600" b="1" dirty="0">
                <a:solidFill>
                  <a:prstClr val="white">
                    <a:lumMod val="65000"/>
                  </a:prstClr>
                </a:solidFill>
              </a:rPr>
              <a:t>Je lis. Écoutez attentivement. </a:t>
            </a:r>
          </a:p>
          <a:p>
            <a:pPr defTabSz="685818">
              <a:defRPr/>
            </a:pPr>
            <a:r>
              <a:rPr lang="fr-FR" sz="1600" b="1" dirty="0">
                <a:solidFill>
                  <a:prstClr val="white">
                    <a:lumMod val="65000"/>
                  </a:prstClr>
                </a:solidFill>
              </a:rPr>
              <a:t>Lisons ensemble.</a:t>
            </a:r>
            <a:endParaRPr lang="fr-FR" sz="1600" i="1" dirty="0">
              <a:solidFill>
                <a:prstClr val="white">
                  <a:lumMod val="65000"/>
                </a:prstClr>
              </a:solidFill>
            </a:endParaRPr>
          </a:p>
        </p:txBody>
      </p:sp>
      <p:pic>
        <p:nvPicPr>
          <p:cNvPr id="16" name="Image 15">
            <a:extLst>
              <a:ext uri="{FF2B5EF4-FFF2-40B4-BE49-F238E27FC236}">
                <a16:creationId xmlns:a16="http://schemas.microsoft.com/office/drawing/2014/main" id="{35031D23-E737-7F00-1333-18088398A332}"/>
              </a:ext>
            </a:extLst>
          </p:cNvPr>
          <p:cNvPicPr>
            <a:picLocks noChangeAspect="1"/>
          </p:cNvPicPr>
          <p:nvPr/>
        </p:nvPicPr>
        <p:blipFill>
          <a:blip r:embed="rId13"/>
          <a:stretch>
            <a:fillRect/>
          </a:stretch>
        </p:blipFill>
        <p:spPr>
          <a:xfrm>
            <a:off x="5928380" y="2850748"/>
            <a:ext cx="2834886" cy="1585097"/>
          </a:xfrm>
          <a:prstGeom prst="rect">
            <a:avLst/>
          </a:prstGeom>
        </p:spPr>
      </p:pic>
    </p:spTree>
    <p:extLst>
      <p:ext uri="{BB962C8B-B14F-4D97-AF65-F5344CB8AC3E}">
        <p14:creationId xmlns:p14="http://schemas.microsoft.com/office/powerpoint/2010/main" val="445510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DE4D-70E6-A77C-8F7A-9853D612F41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52B4E5-DF5C-71D8-950C-AC71E9583078}"/>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41EAC97-B6F7-4246-5083-EF287639B380}"/>
              </a:ext>
            </a:extLst>
          </p:cNvPr>
          <p:cNvSpPr txBox="1"/>
          <p:nvPr/>
        </p:nvSpPr>
        <p:spPr>
          <a:xfrm>
            <a:off x="595946" y="647513"/>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Rituel</a:t>
            </a:r>
            <a:r>
              <a:rPr lang="en-US" sz="3200" b="1" dirty="0">
                <a:solidFill>
                  <a:srgbClr val="215968"/>
                </a:solidFill>
                <a:latin typeface="Carelia" panose="020B0604020202020204" charset="0"/>
              </a:rPr>
              <a:t> </a:t>
            </a:r>
          </a:p>
        </p:txBody>
      </p:sp>
      <p:sp>
        <p:nvSpPr>
          <p:cNvPr id="8" name="TextBox 8">
            <a:extLst>
              <a:ext uri="{FF2B5EF4-FFF2-40B4-BE49-F238E27FC236}">
                <a16:creationId xmlns:a16="http://schemas.microsoft.com/office/drawing/2014/main" id="{42593E7C-BBD8-FF81-D60F-F45BC533BDF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C446D49-9F20-46FD-1E7E-6301D81F1BEC}"/>
              </a:ext>
            </a:extLst>
          </p:cNvPr>
          <p:cNvSpPr/>
          <p:nvPr/>
        </p:nvSpPr>
        <p:spPr>
          <a:xfrm>
            <a:off x="1436916" y="2040842"/>
            <a:ext cx="6270171" cy="1572207"/>
          </a:xfrm>
          <a:prstGeom prst="cloud">
            <a:avLst/>
          </a:prstGeom>
          <a:ln>
            <a:solidFill>
              <a:schemeClr val="bg2">
                <a:lumMod val="5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49FBCEE2-871D-BA0E-0DE4-85A9D5E9A84C}"/>
              </a:ext>
            </a:extLst>
          </p:cNvPr>
          <p:cNvSpPr txBox="1"/>
          <p:nvPr/>
        </p:nvSpPr>
        <p:spPr>
          <a:xfrm>
            <a:off x="863602" y="2553794"/>
            <a:ext cx="7711551" cy="527067"/>
          </a:xfrm>
          <a:prstGeom prst="rect">
            <a:avLst/>
          </a:prstGeom>
        </p:spPr>
        <p:txBody>
          <a:bodyPr lIns="0" tIns="0" rIns="0" bIns="0" rtlCol="0" anchor="t">
            <a:spAutoFit/>
          </a:bodyPr>
          <a:lstStyle/>
          <a:p>
            <a:pPr algn="ctr" defTabSz="457246">
              <a:lnSpc>
                <a:spcPts val="4608"/>
              </a:lnSpc>
            </a:pPr>
            <a:r>
              <a:rPr lang="fr-FR" sz="2933" b="1" dirty="0">
                <a:solidFill>
                  <a:srgbClr val="EEECE1">
                    <a:lumMod val="50000"/>
                  </a:srgbClr>
                </a:solidFill>
                <a:latin typeface="Dosis" pitchFamily="2" charset="0"/>
                <a:ea typeface="Calibri" panose="020F0502020204030204" pitchFamily="34" charset="0"/>
                <a:cs typeface="Calibri" panose="020F0502020204030204" pitchFamily="34" charset="0"/>
              </a:rPr>
              <a:t>Dictée flash</a:t>
            </a:r>
          </a:p>
        </p:txBody>
      </p:sp>
      <p:pic>
        <p:nvPicPr>
          <p:cNvPr id="4" name="Image 3">
            <a:extLst>
              <a:ext uri="{FF2B5EF4-FFF2-40B4-BE49-F238E27FC236}">
                <a16:creationId xmlns:a16="http://schemas.microsoft.com/office/drawing/2014/main" id="{66A40509-A68C-CE65-DE12-1D87803287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8852" y="4186851"/>
            <a:ext cx="2146299" cy="1727201"/>
          </a:xfrm>
          <a:prstGeom prst="rect">
            <a:avLst/>
          </a:prstGeom>
        </p:spPr>
      </p:pic>
      <p:grpSp>
        <p:nvGrpSpPr>
          <p:cNvPr id="3" name="Groupe 2">
            <a:extLst>
              <a:ext uri="{FF2B5EF4-FFF2-40B4-BE49-F238E27FC236}">
                <a16:creationId xmlns:a16="http://schemas.microsoft.com/office/drawing/2014/main" id="{CCAC22C5-A7FF-0C43-129F-11913528983A}"/>
              </a:ext>
            </a:extLst>
          </p:cNvPr>
          <p:cNvGrpSpPr/>
          <p:nvPr/>
        </p:nvGrpSpPr>
        <p:grpSpPr>
          <a:xfrm>
            <a:off x="219466" y="99847"/>
            <a:ext cx="1547184" cy="410156"/>
            <a:chOff x="3759976" y="4473309"/>
            <a:chExt cx="1225727" cy="293439"/>
          </a:xfrm>
        </p:grpSpPr>
        <p:sp>
          <p:nvSpPr>
            <p:cNvPr id="5" name="Rectangle : coins arrondis 4">
              <a:extLst>
                <a:ext uri="{FF2B5EF4-FFF2-40B4-BE49-F238E27FC236}">
                  <a16:creationId xmlns:a16="http://schemas.microsoft.com/office/drawing/2014/main" id="{FD24E816-E526-D5A9-63E2-DE0ABF942CA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7" name="Picture 2">
              <a:extLst>
                <a:ext uri="{FF2B5EF4-FFF2-40B4-BE49-F238E27FC236}">
                  <a16:creationId xmlns:a16="http://schemas.microsoft.com/office/drawing/2014/main" id="{0BBFF5D3-7935-B9A8-38B4-592E97BA9646}"/>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D824BA8D-BEE0-50AE-78B4-DC4CA594A02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spTree>
    <p:extLst>
      <p:ext uri="{BB962C8B-B14F-4D97-AF65-F5344CB8AC3E}">
        <p14:creationId xmlns:p14="http://schemas.microsoft.com/office/powerpoint/2010/main" val="45075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E4B61-8402-24F7-91FD-2A70254E4DC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5CFD0E0-8D96-CCF6-159A-D38294CA900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BCCE0AB-472D-1461-6672-EE14C5C1B273}"/>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A413647-A0E2-59E8-0643-A101F09B06E9}"/>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E3DA3BD-3698-A74B-361B-156D8B02AF93}"/>
              </a:ext>
            </a:extLst>
          </p:cNvPr>
          <p:cNvSpPr/>
          <p:nvPr>
            <p:custDataLst>
              <p:tags r:id="rId4"/>
            </p:custDataLst>
          </p:nvPr>
        </p:nvSpPr>
        <p:spPr>
          <a:xfrm>
            <a:off x="180977" y="308987"/>
            <a:ext cx="8769597" cy="67420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B7BB8460-7F80-2D1E-CE63-9722BE15339D}"/>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F425540-8F0C-6886-3213-CE3B447DC7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D96E6EEA-0395-7D39-6516-337AB2EDE0AB}"/>
              </a:ext>
            </a:extLst>
          </p:cNvPr>
          <p:cNvSpPr txBox="1"/>
          <p:nvPr>
            <p:custDataLst>
              <p:tags r:id="rId7"/>
            </p:custDataLst>
          </p:nvPr>
        </p:nvSpPr>
        <p:spPr>
          <a:xfrm>
            <a:off x="396977" y="2016124"/>
            <a:ext cx="8337596" cy="2938181"/>
          </a:xfrm>
          <a:prstGeom prst="roundRect">
            <a:avLst/>
          </a:prstGeom>
          <a:noFill/>
        </p:spPr>
        <p:txBody>
          <a:bodyPr wrap="square" lIns="0" tIns="0" rIns="0" bIns="0" rtlCol="0" anchor="t">
            <a:spAutoFit/>
          </a:bodyPr>
          <a:lstStyle/>
          <a:p>
            <a:pPr marL="0" marR="0" indent="0" algn="l" rtl="0" eaLnBrk="1" fontAlgn="auto" latinLnBrk="0" hangingPunct="1">
              <a:lnSpc>
                <a:spcPct val="150000"/>
              </a:lnSpc>
              <a:buNone/>
            </a:pPr>
            <a:r>
              <a:rPr lang="fr-FR" sz="4000" b="1" i="0" u="none" strike="noStrike" kern="1200" dirty="0">
                <a:solidFill>
                  <a:schemeClr val="accent5">
                    <a:lumMod val="75000"/>
                  </a:schemeClr>
                </a:solidFill>
                <a:effectLst/>
                <a:latin typeface="Dosis" pitchFamily="2" charset="0"/>
              </a:rPr>
              <a:t>Le gâteau au citron est très bon. </a:t>
            </a:r>
            <a:endParaRPr lang="fr-MA" b="0" i="0" u="none" strike="noStrike" dirty="0">
              <a:solidFill>
                <a:schemeClr val="accent5">
                  <a:lumMod val="75000"/>
                </a:schemeClr>
              </a:solidFill>
              <a:effectLst/>
              <a:latin typeface="Arial" panose="020B0604020202020204" pitchFamily="34" charset="0"/>
            </a:endParaRPr>
          </a:p>
          <a:p>
            <a:pPr marL="0" marR="0" indent="0" algn="l" rtl="0" eaLnBrk="1" fontAlgn="auto" latinLnBrk="0" hangingPunct="1">
              <a:lnSpc>
                <a:spcPct val="150000"/>
              </a:lnSpc>
              <a:buNone/>
            </a:pPr>
            <a:r>
              <a:rPr lang="fr-FR" sz="4000" b="1" i="0" u="none" strike="noStrike" kern="1200" dirty="0">
                <a:solidFill>
                  <a:schemeClr val="accent5">
                    <a:lumMod val="75000"/>
                  </a:schemeClr>
                </a:solidFill>
                <a:effectLst/>
                <a:latin typeface="Dosis" pitchFamily="2" charset="0"/>
              </a:rPr>
              <a:t>Le pompier sauve les animaux.</a:t>
            </a:r>
            <a:endParaRPr lang="fr-MA" b="0" i="0" u="none" strike="noStrike" dirty="0">
              <a:solidFill>
                <a:schemeClr val="accent5">
                  <a:lumMod val="75000"/>
                </a:schemeClr>
              </a:solidFill>
              <a:effectLst/>
              <a:latin typeface="Arial" panose="020B0604020202020204" pitchFamily="34" charset="0"/>
            </a:endParaRPr>
          </a:p>
          <a:p>
            <a:pPr marL="0" marR="0" indent="0" algn="l" rtl="0" eaLnBrk="1" fontAlgn="auto" latinLnBrk="0" hangingPunct="1">
              <a:lnSpc>
                <a:spcPct val="150000"/>
              </a:lnSpc>
              <a:buNone/>
            </a:pPr>
            <a:r>
              <a:rPr lang="fr-FR" sz="4000" b="1" i="0" u="none" strike="noStrike" kern="1200" dirty="0">
                <a:solidFill>
                  <a:schemeClr val="accent5">
                    <a:lumMod val="75000"/>
                  </a:schemeClr>
                </a:solidFill>
                <a:effectLst/>
                <a:latin typeface="Dosis" pitchFamily="2" charset="0"/>
              </a:rPr>
              <a:t>Le fermier a un mouton et une poule. </a:t>
            </a:r>
            <a:endParaRPr lang="fr-MA" b="0" i="0" u="none" strike="noStrike" dirty="0">
              <a:solidFill>
                <a:schemeClr val="accent5">
                  <a:lumMod val="75000"/>
                </a:schemeClr>
              </a:solidFill>
              <a:effectLst/>
              <a:latin typeface="Arial" panose="020B0604020202020204" pitchFamily="34" charset="0"/>
            </a:endParaRPr>
          </a:p>
        </p:txBody>
      </p:sp>
      <p:sp>
        <p:nvSpPr>
          <p:cNvPr id="2" name="ZoneTexte 1">
            <a:extLst>
              <a:ext uri="{FF2B5EF4-FFF2-40B4-BE49-F238E27FC236}">
                <a16:creationId xmlns:a16="http://schemas.microsoft.com/office/drawing/2014/main" id="{8E5A28BD-2FC6-96AA-8984-3171ECB9621B}"/>
              </a:ext>
            </a:extLst>
          </p:cNvPr>
          <p:cNvSpPr txBox="1"/>
          <p:nvPr>
            <p:custDataLst>
              <p:tags r:id="rId8"/>
            </p:custDataLst>
          </p:nvPr>
        </p:nvSpPr>
        <p:spPr>
          <a:xfrm>
            <a:off x="861660" y="308988"/>
            <a:ext cx="7967708" cy="830997"/>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i="1" dirty="0">
                <a:solidFill>
                  <a:prstClr val="white">
                    <a:lumMod val="65000"/>
                  </a:prstClr>
                </a:solidFill>
              </a:rPr>
              <a:t>L’enseignant désigne des élèves chacun lit une phrase.</a:t>
            </a:r>
          </a:p>
          <a:p>
            <a:pPr defTabSz="685818">
              <a:defRPr/>
            </a:pPr>
            <a:endParaRPr lang="fr-FR" sz="1600" b="1" dirty="0">
              <a:solidFill>
                <a:prstClr val="white">
                  <a:lumMod val="65000"/>
                </a:prstClr>
              </a:solidFill>
            </a:endParaRPr>
          </a:p>
        </p:txBody>
      </p:sp>
      <p:graphicFrame>
        <p:nvGraphicFramePr>
          <p:cNvPr id="5" name="Tableau 4">
            <a:extLst>
              <a:ext uri="{FF2B5EF4-FFF2-40B4-BE49-F238E27FC236}">
                <a16:creationId xmlns:a16="http://schemas.microsoft.com/office/drawing/2014/main" id="{2B031B60-5D2F-C145-D649-372062E1C7DD}"/>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85679">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55ABBE4C-4A36-FE96-570D-A845284030CE}"/>
              </a:ext>
            </a:extLst>
          </p:cNvPr>
          <p:cNvPicPr>
            <a:picLocks noChangeAspect="1"/>
          </p:cNvPicPr>
          <p:nvPr>
            <p:custDataLst>
              <p:tags r:id="rId10"/>
            </p:custDataLst>
          </p:nvPr>
        </p:nvPicPr>
        <p:blipFill>
          <a:blip r:embed="rId14"/>
          <a:stretch>
            <a:fillRect/>
          </a:stretch>
        </p:blipFill>
        <p:spPr>
          <a:xfrm>
            <a:off x="7639575" y="325001"/>
            <a:ext cx="1232811" cy="761784"/>
          </a:xfrm>
          <a:prstGeom prst="roundRect">
            <a:avLst>
              <a:gd name="adj" fmla="val 31362"/>
            </a:avLst>
          </a:prstGeom>
        </p:spPr>
      </p:pic>
    </p:spTree>
    <p:extLst>
      <p:ext uri="{BB962C8B-B14F-4D97-AF65-F5344CB8AC3E}">
        <p14:creationId xmlns:p14="http://schemas.microsoft.com/office/powerpoint/2010/main" val="315194097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D0478-4240-F891-8754-B4DAD75E6FF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C88B29D-2449-8A02-D4E8-86F1A330F4DC}"/>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E034D8-9C47-2D75-A9E7-A5A79138FBB5}"/>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err="1">
                <a:solidFill>
                  <a:srgbClr val="215968"/>
                </a:solidFill>
                <a:latin typeface="Carelia"/>
              </a:rPr>
              <a:t>Ecriture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4467BC8D-81FA-DED5-98DA-2D16DD2B308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CBA7342-4B10-866A-9367-47C29E34E8F7}"/>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52D4E163-58D3-9941-8368-FEBECCABAE34}"/>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Dictée de mots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53088623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Le mouton</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Mouton. Lisons ensemble: mouton</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55792117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58627921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Le mouton</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168751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tomber </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Tomber . Lisons ensemble: tomber</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123146279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384086322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1323439"/>
          </a:xfrm>
          <a:prstGeom prst="rect">
            <a:avLst/>
          </a:prstGeom>
          <a:noFill/>
        </p:spPr>
        <p:txBody>
          <a:bodyPr wrap="square">
            <a:spAutoFit/>
          </a:bodyPr>
          <a:lstStyle/>
          <a:p>
            <a:pPr algn="ctr" defTabSz="457246"/>
            <a:r>
              <a:rPr lang="fr-MA" sz="4000" b="1" dirty="0">
                <a:solidFill>
                  <a:schemeClr val="bg1"/>
                </a:solidFill>
                <a:latin typeface="Dosis" pitchFamily="2" charset="0"/>
              </a:rPr>
              <a:t>tomber</a:t>
            </a:r>
          </a:p>
          <a:p>
            <a:pPr algn="ctr" defTabSz="457246"/>
            <a:endParaRPr lang="fr-MA" sz="4000" dirty="0">
              <a:solidFill>
                <a:schemeClr val="bg1"/>
              </a:solidFill>
              <a:latin typeface="Dosis" pitchFamily="2" charset="0"/>
            </a:endParaRPr>
          </a:p>
        </p:txBody>
      </p:sp>
    </p:spTree>
    <p:extLst>
      <p:ext uri="{BB962C8B-B14F-4D97-AF65-F5344CB8AC3E}">
        <p14:creationId xmlns:p14="http://schemas.microsoft.com/office/powerpoint/2010/main" val="362435195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L’avion</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L’avion. Lisons ensemble: l’avion</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49910953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3267996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A01E9-E6E4-10C7-D133-3997E0EEC7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865C9A-3E96-9B50-8530-557F9A514F40}"/>
              </a:ext>
            </a:extLst>
          </p:cNvPr>
          <p:cNvSpPr/>
          <p:nvPr/>
        </p:nvSpPr>
        <p:spPr>
          <a:xfrm>
            <a:off x="0" y="983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8728A1D-467D-56E7-4B54-BA0EA9F4769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844ABE9-70E3-1AB9-BBEA-DEBFEDD3035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0ED25677-5BC0-618B-7148-B8D9F662E629}"/>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a:t>
            </a:r>
          </a:p>
        </p:txBody>
      </p:sp>
      <p:sp>
        <p:nvSpPr>
          <p:cNvPr id="22" name="Freeform 8">
            <a:extLst>
              <a:ext uri="{FF2B5EF4-FFF2-40B4-BE49-F238E27FC236}">
                <a16:creationId xmlns:a16="http://schemas.microsoft.com/office/drawing/2014/main" id="{F625B1BE-6669-0FE7-AB01-D7115E1889A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1951358E-9512-9F22-6EA0-69E4B64D16B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87E8D20A-E038-813D-0468-082DC6A856C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6420178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L’avion</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209592721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A85B7-6B4B-4B2A-E790-2E400A1B5EA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A2B61D9-0014-5C61-8041-D3057CF3ACB0}"/>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97192840-FA34-5800-0CD4-B9A5F8B4A523}"/>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Pratique </a:t>
            </a:r>
            <a:r>
              <a:rPr lang="en-US" sz="3200" dirty="0" err="1">
                <a:solidFill>
                  <a:srgbClr val="215968"/>
                </a:solidFill>
                <a:latin typeface="Carelia"/>
              </a:rPr>
              <a:t>autonome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30BB91E0-519C-3A7C-AEC6-BFC196649A7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295852F-FDE9-1449-FEC1-DEDE4388B5D0}"/>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79464D8C-AFD6-2B16-E4E7-7CED0E9603C4}"/>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à deux </a:t>
            </a:r>
          </a:p>
        </p:txBody>
      </p:sp>
    </p:spTree>
    <p:extLst>
      <p:ext uri="{BB962C8B-B14F-4D97-AF65-F5344CB8AC3E}">
        <p14:creationId xmlns:p14="http://schemas.microsoft.com/office/powerpoint/2010/main" val="960055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A0488D-B2D0-73A6-7176-8BCF358BF60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B185329-4F13-DFA9-EDE5-FE784018285B}"/>
              </a:ext>
            </a:extLst>
          </p:cNvPr>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7BC6DD1D-3F96-A04C-A08E-A58C1A7F647B}"/>
              </a:ext>
            </a:extLst>
          </p:cNvPr>
          <p:cNvGrpSpPr/>
          <p:nvPr/>
        </p:nvGrpSpPr>
        <p:grpSpPr>
          <a:xfrm>
            <a:off x="571500" y="786967"/>
            <a:ext cx="8001000" cy="5284067"/>
            <a:chOff x="0" y="0"/>
            <a:chExt cx="3895412" cy="2555175"/>
          </a:xfrm>
        </p:grpSpPr>
        <p:sp>
          <p:nvSpPr>
            <p:cNvPr id="4" name="Freeform 4">
              <a:extLst>
                <a:ext uri="{FF2B5EF4-FFF2-40B4-BE49-F238E27FC236}">
                  <a16:creationId xmlns:a16="http://schemas.microsoft.com/office/drawing/2014/main" id="{AF889E8B-FC5F-F70B-3060-E6A0BE4556B1}"/>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A567C04D-5C9B-73E5-32B5-B7E0059CD718}"/>
                </a:ext>
              </a:extLst>
            </p:cNvPr>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F2B1A333-7E0E-38B8-10EE-6BCB94B675E6}"/>
              </a:ext>
            </a:extLst>
          </p:cNvPr>
          <p:cNvSpPr/>
          <p:nvPr/>
        </p:nvSpPr>
        <p:spPr>
          <a:xfrm>
            <a:off x="786645" y="381000"/>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0" name="ZoneTexte 9">
            <a:extLst>
              <a:ext uri="{FF2B5EF4-FFF2-40B4-BE49-F238E27FC236}">
                <a16:creationId xmlns:a16="http://schemas.microsoft.com/office/drawing/2014/main" id="{42163EE3-F793-448B-99E9-7F3D73C8E190}"/>
              </a:ext>
            </a:extLst>
          </p:cNvPr>
          <p:cNvSpPr txBox="1"/>
          <p:nvPr/>
        </p:nvSpPr>
        <p:spPr>
          <a:xfrm>
            <a:off x="1091045" y="959089"/>
            <a:ext cx="7189355" cy="1508105"/>
          </a:xfrm>
          <a:prstGeom prst="rect">
            <a:avLst/>
          </a:prstGeom>
          <a:noFill/>
        </p:spPr>
        <p:txBody>
          <a:bodyPr wrap="square" rtlCol="0">
            <a:spAutoFit/>
          </a:bodyPr>
          <a:lstStyle/>
          <a:p>
            <a:pPr algn="ctr" defTabSz="457246">
              <a:spcAft>
                <a:spcPts val="600"/>
              </a:spcAft>
              <a:defRPr/>
            </a:pPr>
            <a:r>
              <a:rPr lang="fr-FR" sz="3200" dirty="0">
                <a:solidFill>
                  <a:srgbClr val="106585"/>
                </a:solidFill>
                <a:latin typeface="Dosis" pitchFamily="2" charset="0"/>
              </a:rPr>
              <a:t>Contenu à indiquer:</a:t>
            </a:r>
          </a:p>
          <a:p>
            <a:pPr algn="ctr" defTabSz="457246">
              <a:spcAft>
                <a:spcPts val="600"/>
              </a:spcAft>
              <a:defRPr/>
            </a:pPr>
            <a:r>
              <a:rPr lang="fr-FR" dirty="0">
                <a:solidFill>
                  <a:srgbClr val="106585"/>
                </a:solidFill>
                <a:latin typeface="Dosis" pitchFamily="2" charset="0"/>
              </a:rPr>
              <a:t>Correction d’une erreur dans le livret p 31</a:t>
            </a:r>
          </a:p>
          <a:p>
            <a:pPr algn="ctr" defTabSz="457246">
              <a:spcAft>
                <a:spcPts val="600"/>
              </a:spcAft>
              <a:defRPr/>
            </a:pPr>
            <a:endParaRPr lang="fr-FR" sz="3200" dirty="0">
              <a:solidFill>
                <a:srgbClr val="106585"/>
              </a:solidFill>
              <a:latin typeface="Dosis" pitchFamily="2" charset="0"/>
            </a:endParaRPr>
          </a:p>
        </p:txBody>
      </p:sp>
      <p:grpSp>
        <p:nvGrpSpPr>
          <p:cNvPr id="6" name="Groupe 5">
            <a:extLst>
              <a:ext uri="{FF2B5EF4-FFF2-40B4-BE49-F238E27FC236}">
                <a16:creationId xmlns:a16="http://schemas.microsoft.com/office/drawing/2014/main" id="{373BFB48-300C-1392-5455-761A6940D304}"/>
              </a:ext>
            </a:extLst>
          </p:cNvPr>
          <p:cNvGrpSpPr/>
          <p:nvPr/>
        </p:nvGrpSpPr>
        <p:grpSpPr>
          <a:xfrm>
            <a:off x="3381642" y="2786760"/>
            <a:ext cx="4441559" cy="622722"/>
            <a:chOff x="4045023" y="4571453"/>
            <a:chExt cx="10969210" cy="595067"/>
          </a:xfrm>
        </p:grpSpPr>
        <p:sp>
          <p:nvSpPr>
            <p:cNvPr id="13" name="ZoneTexte 12">
              <a:extLst>
                <a:ext uri="{FF2B5EF4-FFF2-40B4-BE49-F238E27FC236}">
                  <a16:creationId xmlns:a16="http://schemas.microsoft.com/office/drawing/2014/main" id="{E4D2C619-493E-5CBB-507B-D4A7222B3764}"/>
                </a:ext>
              </a:extLst>
            </p:cNvPr>
            <p:cNvSpPr txBox="1"/>
            <p:nvPr/>
          </p:nvSpPr>
          <p:spPr>
            <a:xfrm>
              <a:off x="4045023" y="4803725"/>
              <a:ext cx="8358094" cy="362795"/>
            </a:xfrm>
            <a:prstGeom prst="rect">
              <a:avLst/>
            </a:prstGeom>
            <a:noFill/>
          </p:spPr>
          <p:txBody>
            <a:bodyPr wrap="square" rtlCol="0">
              <a:spAutoFit/>
            </a:bodyPr>
            <a:lstStyle/>
            <a:p>
              <a:pPr defTabSz="457246">
                <a:spcAft>
                  <a:spcPts val="600"/>
                </a:spcAft>
                <a:defRPr/>
              </a:pPr>
              <a:endParaRPr lang="fr-FR" sz="1867" b="1" dirty="0">
                <a:solidFill>
                  <a:schemeClr val="accent5">
                    <a:lumMod val="75000"/>
                  </a:schemeClr>
                </a:solidFill>
                <a:latin typeface="Dosis" pitchFamily="2" charset="0"/>
              </a:endParaRPr>
            </a:p>
          </p:txBody>
        </p:sp>
        <p:sp>
          <p:nvSpPr>
            <p:cNvPr id="14" name="ZoneTexte 13">
              <a:extLst>
                <a:ext uri="{FF2B5EF4-FFF2-40B4-BE49-F238E27FC236}">
                  <a16:creationId xmlns:a16="http://schemas.microsoft.com/office/drawing/2014/main" id="{730C156C-E45B-A801-EAA4-5D08833B2719}"/>
                </a:ext>
              </a:extLst>
            </p:cNvPr>
            <p:cNvSpPr txBox="1"/>
            <p:nvPr/>
          </p:nvSpPr>
          <p:spPr>
            <a:xfrm>
              <a:off x="6466651" y="4571453"/>
              <a:ext cx="8547582" cy="362796"/>
            </a:xfrm>
            <a:prstGeom prst="rect">
              <a:avLst/>
            </a:prstGeom>
            <a:noFill/>
          </p:spPr>
          <p:txBody>
            <a:bodyPr wrap="square" rtlCol="0">
              <a:spAutoFit/>
            </a:bodyPr>
            <a:lstStyle/>
            <a:p>
              <a:pPr defTabSz="457246">
                <a:spcAft>
                  <a:spcPts val="600"/>
                </a:spcAft>
                <a:defRPr/>
              </a:pPr>
              <a:r>
                <a:rPr lang="fr-FR" sz="1867" b="1" dirty="0">
                  <a:solidFill>
                    <a:schemeClr val="accent5">
                      <a:lumMod val="75000"/>
                    </a:schemeClr>
                  </a:solidFill>
                  <a:latin typeface="Dosis" pitchFamily="2" charset="0"/>
                </a:rPr>
                <a:t>.</a:t>
              </a:r>
            </a:p>
          </p:txBody>
        </p:sp>
      </p:grpSp>
      <p:sp>
        <p:nvSpPr>
          <p:cNvPr id="22" name="Rectangle 1">
            <a:extLst>
              <a:ext uri="{FF2B5EF4-FFF2-40B4-BE49-F238E27FC236}">
                <a16:creationId xmlns:a16="http://schemas.microsoft.com/office/drawing/2014/main" id="{D00551C5-09C8-C506-5E40-3A2A43EED3A1}"/>
              </a:ext>
            </a:extLst>
          </p:cNvPr>
          <p:cNvSpPr>
            <a:spLocks noChangeArrowheads="1"/>
          </p:cNvSpPr>
          <p:nvPr/>
        </p:nvSpPr>
        <p:spPr bwMode="auto">
          <a:xfrm>
            <a:off x="863600" y="4447683"/>
            <a:ext cx="7416800" cy="1300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0960" tIns="30480" rIns="60960" bIns="30480" numCol="1" anchor="ctr" anchorCtr="0" compatLnSpc="1">
            <a:prstTxWarp prst="textNoShape">
              <a:avLst/>
            </a:prstTxWarp>
            <a:spAutoFit/>
          </a:bodyPr>
          <a:lstStyle/>
          <a:p>
            <a:pPr defTabSz="609630" eaLnBrk="0" fontAlgn="base" hangingPunct="0">
              <a:lnSpc>
                <a:spcPct val="150000"/>
              </a:lnSpc>
              <a:spcBef>
                <a:spcPct val="0"/>
              </a:spcBef>
              <a:spcAft>
                <a:spcPct val="0"/>
              </a:spcAft>
              <a:buFontTx/>
              <a:buChar char="•"/>
            </a:pPr>
            <a:endParaRPr lang="fr-FR" sz="1867" dirty="0">
              <a:latin typeface="Dosis" panose="02010703020202060003" pitchFamily="2" charset="0"/>
            </a:endParaRPr>
          </a:p>
          <a:p>
            <a:pPr defTabSz="609630" eaLnBrk="0" fontAlgn="base" hangingPunct="0">
              <a:lnSpc>
                <a:spcPct val="150000"/>
              </a:lnSpc>
              <a:spcBef>
                <a:spcPct val="0"/>
              </a:spcBef>
              <a:spcAft>
                <a:spcPct val="0"/>
              </a:spcAft>
              <a:buFontTx/>
              <a:buChar char="•"/>
            </a:pPr>
            <a:endParaRPr lang="fr-FR" sz="1867" dirty="0">
              <a:latin typeface="Dosis" panose="02010703020202060003" pitchFamily="2" charset="0"/>
            </a:endParaRPr>
          </a:p>
          <a:p>
            <a:pPr algn="ctr" defTabSz="609630" eaLnBrk="0" fontAlgn="base" hangingPunct="0">
              <a:lnSpc>
                <a:spcPct val="150000"/>
              </a:lnSpc>
              <a:spcBef>
                <a:spcPct val="0"/>
              </a:spcBef>
              <a:spcAft>
                <a:spcPct val="0"/>
              </a:spcAft>
              <a:buFontTx/>
              <a:buChar char="•"/>
            </a:pPr>
            <a:r>
              <a:rPr lang="fr-FR" sz="1867" dirty="0">
                <a:latin typeface="Dosis" panose="02010703020202060003" pitchFamily="2" charset="0"/>
              </a:rPr>
              <a:t>Demander aux élèves de barrer les graphèmes intrus à la page. </a:t>
            </a:r>
          </a:p>
        </p:txBody>
      </p:sp>
      <p:pic>
        <p:nvPicPr>
          <p:cNvPr id="9" name="Image 8">
            <a:extLst>
              <a:ext uri="{FF2B5EF4-FFF2-40B4-BE49-F238E27FC236}">
                <a16:creationId xmlns:a16="http://schemas.microsoft.com/office/drawing/2014/main" id="{95534064-ADF0-7D54-F8EC-E3DD1465F094}"/>
              </a:ext>
            </a:extLst>
          </p:cNvPr>
          <p:cNvPicPr>
            <a:picLocks noChangeAspect="1"/>
          </p:cNvPicPr>
          <p:nvPr/>
        </p:nvPicPr>
        <p:blipFill>
          <a:blip r:embed="rId5"/>
          <a:stretch>
            <a:fillRect/>
          </a:stretch>
        </p:blipFill>
        <p:spPr>
          <a:xfrm>
            <a:off x="2992582" y="1902918"/>
            <a:ext cx="3304309" cy="3515598"/>
          </a:xfrm>
          <a:prstGeom prst="rect">
            <a:avLst/>
          </a:prstGeom>
          <a:ln w="19050">
            <a:solidFill>
              <a:schemeClr val="tx1"/>
            </a:solidFill>
          </a:ln>
        </p:spPr>
      </p:pic>
      <p:cxnSp>
        <p:nvCxnSpPr>
          <p:cNvPr id="12" name="Connecteur droit 11">
            <a:extLst>
              <a:ext uri="{FF2B5EF4-FFF2-40B4-BE49-F238E27FC236}">
                <a16:creationId xmlns:a16="http://schemas.microsoft.com/office/drawing/2014/main" id="{AF308743-763F-D642-2B5F-F880E535C644}"/>
              </a:ext>
            </a:extLst>
          </p:cNvPr>
          <p:cNvCxnSpPr>
            <a:cxnSpLocks/>
          </p:cNvCxnSpPr>
          <p:nvPr/>
        </p:nvCxnSpPr>
        <p:spPr>
          <a:xfrm>
            <a:off x="4685722" y="2040960"/>
            <a:ext cx="481725"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1D828003-9AD3-0A26-E0FD-8919378CDA0A}"/>
              </a:ext>
            </a:extLst>
          </p:cNvPr>
          <p:cNvCxnSpPr/>
          <p:nvPr/>
        </p:nvCxnSpPr>
        <p:spPr>
          <a:xfrm flipH="1">
            <a:off x="5330536" y="1589809"/>
            <a:ext cx="2057400" cy="45115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863782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7FCF9-595B-CAA2-20AB-2685F7511A9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6F758B7-B1DF-0ABD-F173-4C66C7DB8AC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38046DB-94B9-DED7-CAC6-2DCA92F2544A}"/>
              </a:ext>
            </a:extLst>
          </p:cNvPr>
          <p:cNvSpPr/>
          <p:nvPr/>
        </p:nvSpPr>
        <p:spPr>
          <a:xfrm>
            <a:off x="108155" y="190501"/>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A75AE08-34F6-EF6A-F750-60DB7FA89E4C}"/>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4C1D7D9-8A30-244F-A6CC-12CC682D194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987DD491-D834-8A0E-DDE5-98A73B70C706}"/>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66D80322-447B-83FD-3E9C-A0DD46644B59}"/>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1et2  page 31.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4C3718C9-B267-E2E1-E356-8190FABF342B}"/>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95157" y="228601"/>
            <a:ext cx="1370707" cy="856623"/>
          </a:xfrm>
          <a:prstGeom prst="rect">
            <a:avLst/>
          </a:prstGeom>
        </p:spPr>
      </p:pic>
      <p:pic>
        <p:nvPicPr>
          <p:cNvPr id="13" name="Image 12">
            <a:extLst>
              <a:ext uri="{FF2B5EF4-FFF2-40B4-BE49-F238E27FC236}">
                <a16:creationId xmlns:a16="http://schemas.microsoft.com/office/drawing/2014/main" id="{33E49AAA-56E5-8E89-745C-8506ADCC9BEA}"/>
              </a:ext>
            </a:extLst>
          </p:cNvPr>
          <p:cNvPicPr>
            <a:picLocks noChangeAspect="1"/>
          </p:cNvPicPr>
          <p:nvPr/>
        </p:nvPicPr>
        <p:blipFill>
          <a:blip r:embed="rId7"/>
          <a:stretch>
            <a:fillRect/>
          </a:stretch>
        </p:blipFill>
        <p:spPr>
          <a:xfrm>
            <a:off x="2409815" y="911376"/>
            <a:ext cx="3882830" cy="5373001"/>
          </a:xfrm>
          <a:prstGeom prst="rect">
            <a:avLst/>
          </a:prstGeom>
          <a:ln w="19050">
            <a:solidFill>
              <a:schemeClr val="tx1"/>
            </a:solidFill>
          </a:ln>
        </p:spPr>
      </p:pic>
      <p:sp>
        <p:nvSpPr>
          <p:cNvPr id="5" name="Rectangle 4">
            <a:extLst>
              <a:ext uri="{FF2B5EF4-FFF2-40B4-BE49-F238E27FC236}">
                <a16:creationId xmlns:a16="http://schemas.microsoft.com/office/drawing/2014/main" id="{110E1E08-8EE8-5F11-DDC8-F8245693E4A6}"/>
              </a:ext>
            </a:extLst>
          </p:cNvPr>
          <p:cNvSpPr/>
          <p:nvPr/>
        </p:nvSpPr>
        <p:spPr>
          <a:xfrm>
            <a:off x="1799302" y="2222091"/>
            <a:ext cx="5525729" cy="179930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cxnSp>
        <p:nvCxnSpPr>
          <p:cNvPr id="3" name="Connecteur droit 2">
            <a:extLst>
              <a:ext uri="{FF2B5EF4-FFF2-40B4-BE49-F238E27FC236}">
                <a16:creationId xmlns:a16="http://schemas.microsoft.com/office/drawing/2014/main" id="{B4796D70-1544-A039-2166-93802051A977}"/>
              </a:ext>
            </a:extLst>
          </p:cNvPr>
          <p:cNvCxnSpPr>
            <a:cxnSpLocks/>
          </p:cNvCxnSpPr>
          <p:nvPr/>
        </p:nvCxnSpPr>
        <p:spPr>
          <a:xfrm>
            <a:off x="4467513" y="1178515"/>
            <a:ext cx="481725"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281998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AEC2C-9093-9A61-EB52-02F7D716A3C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0B5142D-ED73-B127-CCF7-219F331FE1A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BDE7A6E9-6B68-BE4F-B7B7-9D0884316829}"/>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B4E523A-0E52-B982-2046-3797E667287B}"/>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567895B-4724-B375-8E36-6D2EFD8DEBA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F8C26B9D-4B9C-4091-AB08-49AB0C558B9A}"/>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ABC49968-21D5-0062-D3A6-0CF932A6073B}"/>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Activités3 et 4 page 31 .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7CADC32E-51AB-AC94-2AA6-3616EA680F03}"/>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14423" y="228600"/>
            <a:ext cx="1370707" cy="856623"/>
          </a:xfrm>
          <a:prstGeom prst="rect">
            <a:avLst/>
          </a:prstGeom>
        </p:spPr>
      </p:pic>
      <p:pic>
        <p:nvPicPr>
          <p:cNvPr id="10" name="Image 9">
            <a:extLst>
              <a:ext uri="{FF2B5EF4-FFF2-40B4-BE49-F238E27FC236}">
                <a16:creationId xmlns:a16="http://schemas.microsoft.com/office/drawing/2014/main" id="{711FFAF4-C5B6-8110-3CF9-C835B720B3AA}"/>
              </a:ext>
            </a:extLst>
          </p:cNvPr>
          <p:cNvPicPr>
            <a:picLocks noChangeAspect="1"/>
          </p:cNvPicPr>
          <p:nvPr/>
        </p:nvPicPr>
        <p:blipFill>
          <a:blip r:embed="rId7"/>
          <a:stretch>
            <a:fillRect/>
          </a:stretch>
        </p:blipFill>
        <p:spPr>
          <a:xfrm>
            <a:off x="2409815" y="911376"/>
            <a:ext cx="3882830" cy="5373001"/>
          </a:xfrm>
          <a:prstGeom prst="rect">
            <a:avLst/>
          </a:prstGeom>
          <a:ln w="19050">
            <a:solidFill>
              <a:schemeClr val="tx1"/>
            </a:solidFill>
          </a:ln>
        </p:spPr>
      </p:pic>
      <p:sp>
        <p:nvSpPr>
          <p:cNvPr id="5" name="Rectangle 4">
            <a:extLst>
              <a:ext uri="{FF2B5EF4-FFF2-40B4-BE49-F238E27FC236}">
                <a16:creationId xmlns:a16="http://schemas.microsoft.com/office/drawing/2014/main" id="{27708307-66C5-BA47-5465-7F32D3F07C98}"/>
              </a:ext>
            </a:extLst>
          </p:cNvPr>
          <p:cNvSpPr/>
          <p:nvPr/>
        </p:nvSpPr>
        <p:spPr>
          <a:xfrm>
            <a:off x="1313884" y="3962400"/>
            <a:ext cx="5696515" cy="86523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cxnSp>
        <p:nvCxnSpPr>
          <p:cNvPr id="3" name="Connecteur droit 2">
            <a:extLst>
              <a:ext uri="{FF2B5EF4-FFF2-40B4-BE49-F238E27FC236}">
                <a16:creationId xmlns:a16="http://schemas.microsoft.com/office/drawing/2014/main" id="{9A555FD8-53F8-F489-D311-6444444FD4B6}"/>
              </a:ext>
            </a:extLst>
          </p:cNvPr>
          <p:cNvCxnSpPr>
            <a:cxnSpLocks/>
          </p:cNvCxnSpPr>
          <p:nvPr/>
        </p:nvCxnSpPr>
        <p:spPr>
          <a:xfrm>
            <a:off x="4405167" y="1188905"/>
            <a:ext cx="481725"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000065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A0AEA-468A-8AEC-06EF-9C552732AF4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F97A33F-098C-5BCC-350A-DAB7CF91424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F84B689-AEAC-6E9B-4A48-AE586BE8F1B3}"/>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AD7A353-FFC0-8A34-46B4-0658BF66624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F881A6A-1C9A-99E0-CE0A-B26E6BC21FA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C7A458C-914D-4A6E-D9C2-23FB6457392F}"/>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078F3A3A-B350-44B9-F600-3AC782578E69}"/>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Activités5 page 31. je remets les mots en ordre pour trouver des phrases . </a:t>
            </a:r>
            <a:endParaRPr lang="fr-FR" sz="1400" i="1" dirty="0">
              <a:solidFill>
                <a:prstClr val="white">
                  <a:lumMod val="65000"/>
                </a:prstClr>
              </a:solidFill>
              <a:latin typeface="Dosis" pitchFamily="2" charset="0"/>
            </a:endParaRPr>
          </a:p>
        </p:txBody>
      </p:sp>
      <p:pic>
        <p:nvPicPr>
          <p:cNvPr id="3" name="Image 2">
            <a:extLst>
              <a:ext uri="{FF2B5EF4-FFF2-40B4-BE49-F238E27FC236}">
                <a16:creationId xmlns:a16="http://schemas.microsoft.com/office/drawing/2014/main" id="{9CC6EE33-5E64-C109-6000-5DDBA46E34C3}"/>
              </a:ext>
            </a:extLst>
          </p:cNvPr>
          <p:cNvPicPr>
            <a:picLocks noChangeAspect="1"/>
          </p:cNvPicPr>
          <p:nvPr/>
        </p:nvPicPr>
        <p:blipFill>
          <a:blip r:embed="rId5"/>
          <a:stretch>
            <a:fillRect/>
          </a:stretch>
        </p:blipFill>
        <p:spPr>
          <a:xfrm>
            <a:off x="2753488" y="1064925"/>
            <a:ext cx="3882830" cy="5373001"/>
          </a:xfrm>
          <a:prstGeom prst="rect">
            <a:avLst/>
          </a:prstGeom>
          <a:ln w="19050">
            <a:solidFill>
              <a:schemeClr val="tx1"/>
            </a:solidFill>
          </a:ln>
        </p:spPr>
      </p:pic>
      <p:sp>
        <p:nvSpPr>
          <p:cNvPr id="5" name="Rectangle 4">
            <a:extLst>
              <a:ext uri="{FF2B5EF4-FFF2-40B4-BE49-F238E27FC236}">
                <a16:creationId xmlns:a16="http://schemas.microsoft.com/office/drawing/2014/main" id="{F58E74F5-1D51-D0ED-BF40-ECA9A656DC2B}"/>
              </a:ext>
            </a:extLst>
          </p:cNvPr>
          <p:cNvSpPr/>
          <p:nvPr/>
        </p:nvSpPr>
        <p:spPr>
          <a:xfrm>
            <a:off x="2045110" y="4997674"/>
            <a:ext cx="5299586" cy="144025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cxnSp>
        <p:nvCxnSpPr>
          <p:cNvPr id="8" name="Connecteur droit 7">
            <a:extLst>
              <a:ext uri="{FF2B5EF4-FFF2-40B4-BE49-F238E27FC236}">
                <a16:creationId xmlns:a16="http://schemas.microsoft.com/office/drawing/2014/main" id="{1ECB6570-98EA-9611-A950-F55FD66487F4}"/>
              </a:ext>
            </a:extLst>
          </p:cNvPr>
          <p:cNvCxnSpPr>
            <a:cxnSpLocks/>
          </p:cNvCxnSpPr>
          <p:nvPr/>
        </p:nvCxnSpPr>
        <p:spPr>
          <a:xfrm>
            <a:off x="4727285" y="1240860"/>
            <a:ext cx="481725"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163147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F6F3B-4DE3-E288-68A4-5F5F58307B3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72A5170-F868-000B-4709-3CB7271BFA3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F7BF5A7-0F91-5473-0D30-4CBAE8A11C2F}"/>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FA0B1CE-EE15-511F-1063-EE1748F7665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9AA4348-A985-F07D-55C7-864B56ABD67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DC47B7FD-790F-D04A-673C-CE729E4BDD90}"/>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65904CD-DAEF-3AE4-845D-4C84FCCEBA4C}"/>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J’observe l’image. </a:t>
            </a:r>
            <a:endParaRPr lang="fr-FR" sz="1400" i="1" dirty="0">
              <a:solidFill>
                <a:prstClr val="white">
                  <a:lumMod val="65000"/>
                </a:prstClr>
              </a:solidFill>
              <a:latin typeface="Dosis" pitchFamily="2" charset="0"/>
            </a:endParaRPr>
          </a:p>
        </p:txBody>
      </p:sp>
      <p:pic>
        <p:nvPicPr>
          <p:cNvPr id="3" name="Image 2">
            <a:extLst>
              <a:ext uri="{FF2B5EF4-FFF2-40B4-BE49-F238E27FC236}">
                <a16:creationId xmlns:a16="http://schemas.microsoft.com/office/drawing/2014/main" id="{4EBD2E7D-439B-3FC6-3B17-BFC0143E6CC3}"/>
              </a:ext>
            </a:extLst>
          </p:cNvPr>
          <p:cNvPicPr>
            <a:picLocks noChangeAspect="1"/>
          </p:cNvPicPr>
          <p:nvPr/>
        </p:nvPicPr>
        <p:blipFill>
          <a:blip r:embed="rId5"/>
          <a:stretch>
            <a:fillRect/>
          </a:stretch>
        </p:blipFill>
        <p:spPr>
          <a:xfrm>
            <a:off x="384050" y="1936906"/>
            <a:ext cx="8375900" cy="2730647"/>
          </a:xfrm>
          <a:prstGeom prst="rect">
            <a:avLst/>
          </a:prstGeom>
        </p:spPr>
      </p:pic>
      <p:sp>
        <p:nvSpPr>
          <p:cNvPr id="5" name="Rectangle 4">
            <a:extLst>
              <a:ext uri="{FF2B5EF4-FFF2-40B4-BE49-F238E27FC236}">
                <a16:creationId xmlns:a16="http://schemas.microsoft.com/office/drawing/2014/main" id="{F84F769E-856E-36CE-3F6B-E1228F1DA7D6}"/>
              </a:ext>
            </a:extLst>
          </p:cNvPr>
          <p:cNvSpPr/>
          <p:nvPr/>
        </p:nvSpPr>
        <p:spPr>
          <a:xfrm>
            <a:off x="698090" y="2467897"/>
            <a:ext cx="3746091" cy="139618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323135351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BB25D-B4F2-E84A-9486-61C7C078CF9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9276701-F665-8AE8-7815-8291BEBD5C2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DFC753F-59AD-607C-0CB7-32243A524C7D}"/>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174BF9F-E313-838C-1ED7-19000B49725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A875C84-4334-7648-08E9-2E772F160CE8}"/>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5EA63E8C-7F7A-4F7A-EE7C-DD2128C579CA}"/>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21DCE0EE-9D9E-6A4B-5391-ECDAD905E8DA}"/>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Je lis les mots. </a:t>
            </a:r>
            <a:endParaRPr lang="fr-FR" sz="1400" i="1" dirty="0">
              <a:solidFill>
                <a:prstClr val="white">
                  <a:lumMod val="65000"/>
                </a:prstClr>
              </a:solidFill>
              <a:latin typeface="Dosis" pitchFamily="2" charset="0"/>
            </a:endParaRPr>
          </a:p>
        </p:txBody>
      </p:sp>
      <p:pic>
        <p:nvPicPr>
          <p:cNvPr id="3" name="Image 2">
            <a:extLst>
              <a:ext uri="{FF2B5EF4-FFF2-40B4-BE49-F238E27FC236}">
                <a16:creationId xmlns:a16="http://schemas.microsoft.com/office/drawing/2014/main" id="{7CF162AB-EC96-33A5-9609-2A35567829B6}"/>
              </a:ext>
            </a:extLst>
          </p:cNvPr>
          <p:cNvPicPr>
            <a:picLocks noChangeAspect="1"/>
          </p:cNvPicPr>
          <p:nvPr/>
        </p:nvPicPr>
        <p:blipFill>
          <a:blip r:embed="rId5"/>
          <a:stretch>
            <a:fillRect/>
          </a:stretch>
        </p:blipFill>
        <p:spPr>
          <a:xfrm>
            <a:off x="384050" y="2063676"/>
            <a:ext cx="8375900" cy="2730647"/>
          </a:xfrm>
          <a:prstGeom prst="rect">
            <a:avLst/>
          </a:prstGeom>
        </p:spPr>
      </p:pic>
      <p:sp>
        <p:nvSpPr>
          <p:cNvPr id="5" name="Rectangle 4">
            <a:extLst>
              <a:ext uri="{FF2B5EF4-FFF2-40B4-BE49-F238E27FC236}">
                <a16:creationId xmlns:a16="http://schemas.microsoft.com/office/drawing/2014/main" id="{122F7A4C-3395-48B0-CDF2-1A7B645E3F55}"/>
              </a:ext>
            </a:extLst>
          </p:cNvPr>
          <p:cNvSpPr/>
          <p:nvPr/>
        </p:nvSpPr>
        <p:spPr>
          <a:xfrm>
            <a:off x="567365" y="3893575"/>
            <a:ext cx="3746091" cy="72781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08790938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106A9-6D13-A16B-4675-31FC0DA0113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A660F25-1FD5-871F-ECE7-BC96CB760E0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CFB4DA2-8C1C-8220-7A11-E226A446ED38}"/>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A8B79FC-0011-0F34-4114-72DFEB11572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1CA9311-DB46-6E9D-2A55-4B24CF11284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E1D40B3E-646B-5E76-8BA5-0407C444202F}"/>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3477ECC-4155-7743-FC47-B476836E3C44}"/>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Je forme la phrase . je l’écris. Je la relis. </a:t>
            </a:r>
            <a:endParaRPr lang="fr-FR" sz="1400" i="1" dirty="0">
              <a:solidFill>
                <a:prstClr val="white">
                  <a:lumMod val="65000"/>
                </a:prstClr>
              </a:solidFill>
              <a:latin typeface="Dosis" pitchFamily="2" charset="0"/>
            </a:endParaRPr>
          </a:p>
        </p:txBody>
      </p:sp>
      <p:pic>
        <p:nvPicPr>
          <p:cNvPr id="3" name="Image 2">
            <a:extLst>
              <a:ext uri="{FF2B5EF4-FFF2-40B4-BE49-F238E27FC236}">
                <a16:creationId xmlns:a16="http://schemas.microsoft.com/office/drawing/2014/main" id="{7EB4EDC9-2248-E8D1-7C62-64A12EADDD6A}"/>
              </a:ext>
            </a:extLst>
          </p:cNvPr>
          <p:cNvPicPr>
            <a:picLocks noChangeAspect="1"/>
          </p:cNvPicPr>
          <p:nvPr/>
        </p:nvPicPr>
        <p:blipFill>
          <a:blip r:embed="rId5"/>
          <a:stretch>
            <a:fillRect/>
          </a:stretch>
        </p:blipFill>
        <p:spPr>
          <a:xfrm>
            <a:off x="384050" y="2063676"/>
            <a:ext cx="8375900" cy="2730647"/>
          </a:xfrm>
          <a:prstGeom prst="rect">
            <a:avLst/>
          </a:prstGeom>
        </p:spPr>
      </p:pic>
      <p:sp>
        <p:nvSpPr>
          <p:cNvPr id="5" name="Rectangle 4">
            <a:extLst>
              <a:ext uri="{FF2B5EF4-FFF2-40B4-BE49-F238E27FC236}">
                <a16:creationId xmlns:a16="http://schemas.microsoft.com/office/drawing/2014/main" id="{69048E6C-B109-4474-308E-3D4C84DD4DFF}"/>
              </a:ext>
            </a:extLst>
          </p:cNvPr>
          <p:cNvSpPr/>
          <p:nvPr/>
        </p:nvSpPr>
        <p:spPr>
          <a:xfrm>
            <a:off x="567365" y="3893575"/>
            <a:ext cx="3746091" cy="72781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
        <p:nvSpPr>
          <p:cNvPr id="8" name="Organigramme : Alternative 7">
            <a:extLst>
              <a:ext uri="{FF2B5EF4-FFF2-40B4-BE49-F238E27FC236}">
                <a16:creationId xmlns:a16="http://schemas.microsoft.com/office/drawing/2014/main" id="{EDCD8ADB-4C24-5B68-F43A-75F6DC4A43CB}"/>
              </a:ext>
            </a:extLst>
          </p:cNvPr>
          <p:cNvSpPr/>
          <p:nvPr/>
        </p:nvSpPr>
        <p:spPr>
          <a:xfrm>
            <a:off x="773842" y="4794323"/>
            <a:ext cx="3333135" cy="355616"/>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Le pompier sauve les animaux.</a:t>
            </a:r>
            <a:endParaRPr lang="fr-MA" dirty="0"/>
          </a:p>
        </p:txBody>
      </p:sp>
    </p:spTree>
    <p:extLst>
      <p:ext uri="{BB962C8B-B14F-4D97-AF65-F5344CB8AC3E}">
        <p14:creationId xmlns:p14="http://schemas.microsoft.com/office/powerpoint/2010/main" val="330773819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05543-5030-DF6A-8DB3-C39DCE634A9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ABFD091-4A9B-005A-EB17-E55B7D6C9D1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AF7A256-821D-4A2D-A602-61F699A822F5}"/>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036613F-B934-BB77-45C6-B8E7711E1FD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FADF1E6-D354-A7D0-799F-56CD12A118C7}"/>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8C67F525-1773-6914-0765-4D4AA7179440}"/>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EA01733D-DECC-3230-50FF-71A1C0A78140}"/>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Utilisez la même démarche pour former la deuxième phrase. N’oubliez pas la majuscule et le point. </a:t>
            </a:r>
            <a:endParaRPr lang="fr-FR" sz="1400" i="1" dirty="0">
              <a:solidFill>
                <a:prstClr val="white">
                  <a:lumMod val="65000"/>
                </a:prstClr>
              </a:solidFill>
              <a:latin typeface="Dosis" pitchFamily="2" charset="0"/>
            </a:endParaRPr>
          </a:p>
        </p:txBody>
      </p:sp>
      <p:pic>
        <p:nvPicPr>
          <p:cNvPr id="3" name="Image 2">
            <a:extLst>
              <a:ext uri="{FF2B5EF4-FFF2-40B4-BE49-F238E27FC236}">
                <a16:creationId xmlns:a16="http://schemas.microsoft.com/office/drawing/2014/main" id="{59A1C2E6-A65F-CD4D-18C8-670B838A32C2}"/>
              </a:ext>
            </a:extLst>
          </p:cNvPr>
          <p:cNvPicPr>
            <a:picLocks noChangeAspect="1"/>
          </p:cNvPicPr>
          <p:nvPr/>
        </p:nvPicPr>
        <p:blipFill>
          <a:blip r:embed="rId5"/>
          <a:stretch>
            <a:fillRect/>
          </a:stretch>
        </p:blipFill>
        <p:spPr>
          <a:xfrm>
            <a:off x="384050" y="2063676"/>
            <a:ext cx="8375900" cy="2730647"/>
          </a:xfrm>
          <a:prstGeom prst="rect">
            <a:avLst/>
          </a:prstGeom>
        </p:spPr>
      </p:pic>
      <p:sp>
        <p:nvSpPr>
          <p:cNvPr id="5" name="Rectangle 4">
            <a:extLst>
              <a:ext uri="{FF2B5EF4-FFF2-40B4-BE49-F238E27FC236}">
                <a16:creationId xmlns:a16="http://schemas.microsoft.com/office/drawing/2014/main" id="{1AC4E1DD-C752-414F-B4ED-2F0D41335662}"/>
              </a:ext>
            </a:extLst>
          </p:cNvPr>
          <p:cNvSpPr/>
          <p:nvPr/>
        </p:nvSpPr>
        <p:spPr>
          <a:xfrm>
            <a:off x="4654975" y="3880407"/>
            <a:ext cx="3746091" cy="72781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
        <p:nvSpPr>
          <p:cNvPr id="8" name="Organigramme : Alternative 7">
            <a:extLst>
              <a:ext uri="{FF2B5EF4-FFF2-40B4-BE49-F238E27FC236}">
                <a16:creationId xmlns:a16="http://schemas.microsoft.com/office/drawing/2014/main" id="{7317379E-2E4A-557B-AC33-DDDA5BEC9BBF}"/>
              </a:ext>
            </a:extLst>
          </p:cNvPr>
          <p:cNvSpPr/>
          <p:nvPr/>
        </p:nvSpPr>
        <p:spPr>
          <a:xfrm>
            <a:off x="773842" y="4794323"/>
            <a:ext cx="3333135" cy="355616"/>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Le pompier sauve les animaux.</a:t>
            </a:r>
            <a:endParaRPr lang="fr-MA" dirty="0"/>
          </a:p>
        </p:txBody>
      </p:sp>
    </p:spTree>
    <p:extLst>
      <p:ext uri="{BB962C8B-B14F-4D97-AF65-F5344CB8AC3E}">
        <p14:creationId xmlns:p14="http://schemas.microsoft.com/office/powerpoint/2010/main" val="311479562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4"/>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6"/>
</p:tagLst>
</file>

<file path=ppt/tags/tag103.xml><?xml version="1.0" encoding="utf-8"?>
<p:tagLst xmlns:a="http://schemas.openxmlformats.org/drawingml/2006/main" xmlns:r="http://schemas.openxmlformats.org/officeDocument/2006/relationships" xmlns:p="http://schemas.openxmlformats.org/presentationml/2006/main">
  <p:tag name="NUM" val="7"/>
</p:tagLst>
</file>

<file path=ppt/tags/tag104.xml><?xml version="1.0" encoding="utf-8"?>
<p:tagLst xmlns:a="http://schemas.openxmlformats.org/drawingml/2006/main" xmlns:r="http://schemas.openxmlformats.org/officeDocument/2006/relationships" xmlns:p="http://schemas.openxmlformats.org/presentationml/2006/main">
  <p:tag name="NUM" val="8"/>
</p:tagLst>
</file>

<file path=ppt/tags/tag105.xml><?xml version="1.0" encoding="utf-8"?>
<p:tagLst xmlns:a="http://schemas.openxmlformats.org/drawingml/2006/main" xmlns:r="http://schemas.openxmlformats.org/officeDocument/2006/relationships" xmlns:p="http://schemas.openxmlformats.org/presentationml/2006/main">
  <p:tag name="NUM" val="9"/>
</p:tagLst>
</file>

<file path=ppt/tags/tag106.xml><?xml version="1.0" encoding="utf-8"?>
<p:tagLst xmlns:a="http://schemas.openxmlformats.org/drawingml/2006/main" xmlns:r="http://schemas.openxmlformats.org/officeDocument/2006/relationships" xmlns:p="http://schemas.openxmlformats.org/presentationml/2006/main">
  <p:tag name="NUM" val="3"/>
</p:tagLst>
</file>

<file path=ppt/tags/tag107.xml><?xml version="1.0" encoding="utf-8"?>
<p:tagLst xmlns:a="http://schemas.openxmlformats.org/drawingml/2006/main" xmlns:r="http://schemas.openxmlformats.org/officeDocument/2006/relationships" xmlns:p="http://schemas.openxmlformats.org/presentationml/2006/main">
  <p:tag name="NUM" val="6"/>
</p:tagLst>
</file>

<file path=ppt/tags/tag108.xml><?xml version="1.0" encoding="utf-8"?>
<p:tagLst xmlns:a="http://schemas.openxmlformats.org/drawingml/2006/main" xmlns:r="http://schemas.openxmlformats.org/officeDocument/2006/relationships" xmlns:p="http://schemas.openxmlformats.org/presentationml/2006/main">
  <p:tag name="NUM" val="1"/>
</p:tagLst>
</file>

<file path=ppt/tags/tag109.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10.xml><?xml version="1.0" encoding="utf-8"?>
<p:tagLst xmlns:a="http://schemas.openxmlformats.org/drawingml/2006/main" xmlns:r="http://schemas.openxmlformats.org/officeDocument/2006/relationships" xmlns:p="http://schemas.openxmlformats.org/presentationml/2006/main">
  <p:tag name="NUM" val="3"/>
</p:tagLst>
</file>

<file path=ppt/tags/tag111.xml><?xml version="1.0" encoding="utf-8"?>
<p:tagLst xmlns:a="http://schemas.openxmlformats.org/drawingml/2006/main" xmlns:r="http://schemas.openxmlformats.org/officeDocument/2006/relationships" xmlns:p="http://schemas.openxmlformats.org/presentationml/2006/main">
  <p:tag name="NUM" val="4"/>
</p:tagLst>
</file>

<file path=ppt/tags/tag112.xml><?xml version="1.0" encoding="utf-8"?>
<p:tagLst xmlns:a="http://schemas.openxmlformats.org/drawingml/2006/main" xmlns:r="http://schemas.openxmlformats.org/officeDocument/2006/relationships" xmlns:p="http://schemas.openxmlformats.org/presentationml/2006/main">
  <p:tag name="NUM" val="5"/>
</p:tagLst>
</file>

<file path=ppt/tags/tag113.xml><?xml version="1.0" encoding="utf-8"?>
<p:tagLst xmlns:a="http://schemas.openxmlformats.org/drawingml/2006/main" xmlns:r="http://schemas.openxmlformats.org/officeDocument/2006/relationships" xmlns:p="http://schemas.openxmlformats.org/presentationml/2006/main">
  <p:tag name="NUM" val="6"/>
</p:tagLst>
</file>

<file path=ppt/tags/tag114.xml><?xml version="1.0" encoding="utf-8"?>
<p:tagLst xmlns:a="http://schemas.openxmlformats.org/drawingml/2006/main" xmlns:r="http://schemas.openxmlformats.org/officeDocument/2006/relationships" xmlns:p="http://schemas.openxmlformats.org/presentationml/2006/main">
  <p:tag name="NUM" val="3"/>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2"/>
</p:tagLst>
</file>

<file path=ppt/tags/tag117.xml><?xml version="1.0" encoding="utf-8"?>
<p:tagLst xmlns:a="http://schemas.openxmlformats.org/drawingml/2006/main" xmlns:r="http://schemas.openxmlformats.org/officeDocument/2006/relationships" xmlns:p="http://schemas.openxmlformats.org/presentationml/2006/main">
  <p:tag name="NUM" val="3"/>
</p:tagLst>
</file>

<file path=ppt/tags/tag118.xml><?xml version="1.0" encoding="utf-8"?>
<p:tagLst xmlns:a="http://schemas.openxmlformats.org/drawingml/2006/main" xmlns:r="http://schemas.openxmlformats.org/officeDocument/2006/relationships" xmlns:p="http://schemas.openxmlformats.org/presentationml/2006/main">
  <p:tag name="NUM" val="4"/>
</p:tagLst>
</file>

<file path=ppt/tags/tag119.xml><?xml version="1.0" encoding="utf-8"?>
<p:tagLst xmlns:a="http://schemas.openxmlformats.org/drawingml/2006/main" xmlns:r="http://schemas.openxmlformats.org/officeDocument/2006/relationships" xmlns:p="http://schemas.openxmlformats.org/presentationml/2006/main">
  <p:tag name="NUM" val="5"/>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20.xml><?xml version="1.0" encoding="utf-8"?>
<p:tagLst xmlns:a="http://schemas.openxmlformats.org/drawingml/2006/main" xmlns:r="http://schemas.openxmlformats.org/officeDocument/2006/relationships" xmlns:p="http://schemas.openxmlformats.org/presentationml/2006/main">
  <p:tag name="NUM" val="6"/>
</p:tagLst>
</file>

<file path=ppt/tags/tag121.xml><?xml version="1.0" encoding="utf-8"?>
<p:tagLst xmlns:a="http://schemas.openxmlformats.org/drawingml/2006/main" xmlns:r="http://schemas.openxmlformats.org/officeDocument/2006/relationships" xmlns:p="http://schemas.openxmlformats.org/presentationml/2006/main">
  <p:tag name="NUM" val="7"/>
</p:tagLst>
</file>

<file path=ppt/tags/tag122.xml><?xml version="1.0" encoding="utf-8"?>
<p:tagLst xmlns:a="http://schemas.openxmlformats.org/drawingml/2006/main" xmlns:r="http://schemas.openxmlformats.org/officeDocument/2006/relationships" xmlns:p="http://schemas.openxmlformats.org/presentationml/2006/main">
  <p:tag name="NUM" val="8"/>
</p:tagLst>
</file>

<file path=ppt/tags/tag123.xml><?xml version="1.0" encoding="utf-8"?>
<p:tagLst xmlns:a="http://schemas.openxmlformats.org/drawingml/2006/main" xmlns:r="http://schemas.openxmlformats.org/officeDocument/2006/relationships" xmlns:p="http://schemas.openxmlformats.org/presentationml/2006/main">
  <p:tag name="NUM" val="9"/>
</p:tagLst>
</file>

<file path=ppt/tags/tag124.xml><?xml version="1.0" encoding="utf-8"?>
<p:tagLst xmlns:a="http://schemas.openxmlformats.org/drawingml/2006/main" xmlns:r="http://schemas.openxmlformats.org/officeDocument/2006/relationships" xmlns:p="http://schemas.openxmlformats.org/presentationml/2006/main">
  <p:tag name="NUM" val="10"/>
</p:tagLst>
</file>

<file path=ppt/tags/tag125.xml><?xml version="1.0" encoding="utf-8"?>
<p:tagLst xmlns:a="http://schemas.openxmlformats.org/drawingml/2006/main" xmlns:r="http://schemas.openxmlformats.org/officeDocument/2006/relationships" xmlns:p="http://schemas.openxmlformats.org/presentationml/2006/main">
  <p:tag name="NUM" val="11"/>
</p:tagLst>
</file>

<file path=ppt/tags/tag126.xml><?xml version="1.0" encoding="utf-8"?>
<p:tagLst xmlns:a="http://schemas.openxmlformats.org/drawingml/2006/main" xmlns:r="http://schemas.openxmlformats.org/officeDocument/2006/relationships" xmlns:p="http://schemas.openxmlformats.org/presentationml/2006/main">
  <p:tag name="NUM" val="12"/>
</p:tagLst>
</file>

<file path=ppt/tags/tag127.xml><?xml version="1.0" encoding="utf-8"?>
<p:tagLst xmlns:a="http://schemas.openxmlformats.org/drawingml/2006/main" xmlns:r="http://schemas.openxmlformats.org/officeDocument/2006/relationships" xmlns:p="http://schemas.openxmlformats.org/presentationml/2006/main">
  <p:tag name="NUM" val="3"/>
</p:tagLst>
</file>

<file path=ppt/tags/tag128.xml><?xml version="1.0" encoding="utf-8"?>
<p:tagLst xmlns:a="http://schemas.openxmlformats.org/drawingml/2006/main" xmlns:r="http://schemas.openxmlformats.org/officeDocument/2006/relationships" xmlns:p="http://schemas.openxmlformats.org/presentationml/2006/main">
  <p:tag name="NUM" val="1"/>
</p:tagLst>
</file>

<file path=ppt/tags/tag129.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30.xml><?xml version="1.0" encoding="utf-8"?>
<p:tagLst xmlns:a="http://schemas.openxmlformats.org/drawingml/2006/main" xmlns:r="http://schemas.openxmlformats.org/officeDocument/2006/relationships" xmlns:p="http://schemas.openxmlformats.org/presentationml/2006/main">
  <p:tag name="NUM" val="3"/>
</p:tagLst>
</file>

<file path=ppt/tags/tag131.xml><?xml version="1.0" encoding="utf-8"?>
<p:tagLst xmlns:a="http://schemas.openxmlformats.org/drawingml/2006/main" xmlns:r="http://schemas.openxmlformats.org/officeDocument/2006/relationships" xmlns:p="http://schemas.openxmlformats.org/presentationml/2006/main">
  <p:tag name="NUM" val="4"/>
</p:tagLst>
</file>

<file path=ppt/tags/tag132.xml><?xml version="1.0" encoding="utf-8"?>
<p:tagLst xmlns:a="http://schemas.openxmlformats.org/drawingml/2006/main" xmlns:r="http://schemas.openxmlformats.org/officeDocument/2006/relationships" xmlns:p="http://schemas.openxmlformats.org/presentationml/2006/main">
  <p:tag name="NUM" val="5"/>
</p:tagLst>
</file>

<file path=ppt/tags/tag133.xml><?xml version="1.0" encoding="utf-8"?>
<p:tagLst xmlns:a="http://schemas.openxmlformats.org/drawingml/2006/main" xmlns:r="http://schemas.openxmlformats.org/officeDocument/2006/relationships" xmlns:p="http://schemas.openxmlformats.org/presentationml/2006/main">
  <p:tag name="NUM" val="6"/>
</p:tagLst>
</file>

<file path=ppt/tags/tag134.xml><?xml version="1.0" encoding="utf-8"?>
<p:tagLst xmlns:a="http://schemas.openxmlformats.org/drawingml/2006/main" xmlns:r="http://schemas.openxmlformats.org/officeDocument/2006/relationships" xmlns:p="http://schemas.openxmlformats.org/presentationml/2006/main">
  <p:tag name="NUM" val="7"/>
</p:tagLst>
</file>

<file path=ppt/tags/tag135.xml><?xml version="1.0" encoding="utf-8"?>
<p:tagLst xmlns:a="http://schemas.openxmlformats.org/drawingml/2006/main" xmlns:r="http://schemas.openxmlformats.org/officeDocument/2006/relationships" xmlns:p="http://schemas.openxmlformats.org/presentationml/2006/main">
  <p:tag name="NUM" val="8"/>
</p:tagLst>
</file>

<file path=ppt/tags/tag136.xml><?xml version="1.0" encoding="utf-8"?>
<p:tagLst xmlns:a="http://schemas.openxmlformats.org/drawingml/2006/main" xmlns:r="http://schemas.openxmlformats.org/officeDocument/2006/relationships" xmlns:p="http://schemas.openxmlformats.org/presentationml/2006/main">
  <p:tag name="NUM" val="9"/>
</p:tagLst>
</file>

<file path=ppt/tags/tag137.xml><?xml version="1.0" encoding="utf-8"?>
<p:tagLst xmlns:a="http://schemas.openxmlformats.org/drawingml/2006/main" xmlns:r="http://schemas.openxmlformats.org/officeDocument/2006/relationships" xmlns:p="http://schemas.openxmlformats.org/presentationml/2006/main">
  <p:tag name="NUM" val="10"/>
</p:tagLst>
</file>

<file path=ppt/tags/tag138.xml><?xml version="1.0" encoding="utf-8"?>
<p:tagLst xmlns:a="http://schemas.openxmlformats.org/drawingml/2006/main" xmlns:r="http://schemas.openxmlformats.org/officeDocument/2006/relationships" xmlns:p="http://schemas.openxmlformats.org/presentationml/2006/main">
  <p:tag name="NUM" val="11"/>
</p:tagLst>
</file>

<file path=ppt/tags/tag139.xml><?xml version="1.0" encoding="utf-8"?>
<p:tagLst xmlns:a="http://schemas.openxmlformats.org/drawingml/2006/main" xmlns:r="http://schemas.openxmlformats.org/officeDocument/2006/relationships" xmlns:p="http://schemas.openxmlformats.org/presentationml/2006/main">
  <p:tag name="NUM" val="12"/>
</p:tagLst>
</file>

<file path=ppt/tags/tag14.xml><?xml version="1.0" encoding="utf-8"?>
<p:tagLst xmlns:a="http://schemas.openxmlformats.org/drawingml/2006/main" xmlns:r="http://schemas.openxmlformats.org/officeDocument/2006/relationships" xmlns:p="http://schemas.openxmlformats.org/presentationml/2006/main">
  <p:tag name="NUM" val="6"/>
</p:tagLst>
</file>

<file path=ppt/tags/tag140.xml><?xml version="1.0" encoding="utf-8"?>
<p:tagLst xmlns:a="http://schemas.openxmlformats.org/drawingml/2006/main" xmlns:r="http://schemas.openxmlformats.org/officeDocument/2006/relationships" xmlns:p="http://schemas.openxmlformats.org/presentationml/2006/main">
  <p:tag name="NUM" val="3"/>
</p:tagLst>
</file>

<file path=ppt/tags/tag141.xml><?xml version="1.0" encoding="utf-8"?>
<p:tagLst xmlns:a="http://schemas.openxmlformats.org/drawingml/2006/main" xmlns:r="http://schemas.openxmlformats.org/officeDocument/2006/relationships" xmlns:p="http://schemas.openxmlformats.org/presentationml/2006/main">
  <p:tag name="NUM" val="1"/>
</p:tagLst>
</file>

<file path=ppt/tags/tag142.xml><?xml version="1.0" encoding="utf-8"?>
<p:tagLst xmlns:a="http://schemas.openxmlformats.org/drawingml/2006/main" xmlns:r="http://schemas.openxmlformats.org/officeDocument/2006/relationships" xmlns:p="http://schemas.openxmlformats.org/presentationml/2006/main">
  <p:tag name="NUM" val="2"/>
</p:tagLst>
</file>

<file path=ppt/tags/tag143.xml><?xml version="1.0" encoding="utf-8"?>
<p:tagLst xmlns:a="http://schemas.openxmlformats.org/drawingml/2006/main" xmlns:r="http://schemas.openxmlformats.org/officeDocument/2006/relationships" xmlns:p="http://schemas.openxmlformats.org/presentationml/2006/main">
  <p:tag name="NUM" val="3"/>
</p:tagLst>
</file>

<file path=ppt/tags/tag144.xml><?xml version="1.0" encoding="utf-8"?>
<p:tagLst xmlns:a="http://schemas.openxmlformats.org/drawingml/2006/main" xmlns:r="http://schemas.openxmlformats.org/officeDocument/2006/relationships" xmlns:p="http://schemas.openxmlformats.org/presentationml/2006/main">
  <p:tag name="NUM" val="4"/>
</p:tagLst>
</file>

<file path=ppt/tags/tag145.xml><?xml version="1.0" encoding="utf-8"?>
<p:tagLst xmlns:a="http://schemas.openxmlformats.org/drawingml/2006/main" xmlns:r="http://schemas.openxmlformats.org/officeDocument/2006/relationships" xmlns:p="http://schemas.openxmlformats.org/presentationml/2006/main">
  <p:tag name="NUM" val="5"/>
</p:tagLst>
</file>

<file path=ppt/tags/tag146.xml><?xml version="1.0" encoding="utf-8"?>
<p:tagLst xmlns:a="http://schemas.openxmlformats.org/drawingml/2006/main" xmlns:r="http://schemas.openxmlformats.org/officeDocument/2006/relationships" xmlns:p="http://schemas.openxmlformats.org/presentationml/2006/main">
  <p:tag name="NUM" val="3"/>
</p:tagLst>
</file>

<file path=ppt/tags/tag147.xml><?xml version="1.0" encoding="utf-8"?>
<p:tagLst xmlns:a="http://schemas.openxmlformats.org/drawingml/2006/main" xmlns:r="http://schemas.openxmlformats.org/officeDocument/2006/relationships" xmlns:p="http://schemas.openxmlformats.org/presentationml/2006/main">
  <p:tag name="NUM" val="1"/>
</p:tagLst>
</file>

<file path=ppt/tags/tag148.xml><?xml version="1.0" encoding="utf-8"?>
<p:tagLst xmlns:a="http://schemas.openxmlformats.org/drawingml/2006/main" xmlns:r="http://schemas.openxmlformats.org/officeDocument/2006/relationships" xmlns:p="http://schemas.openxmlformats.org/presentationml/2006/main">
  <p:tag name="NUM" val="2"/>
</p:tagLst>
</file>

<file path=ppt/tags/tag149.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7"/>
</p:tagLst>
</file>

<file path=ppt/tags/tag150.xml><?xml version="1.0" encoding="utf-8"?>
<p:tagLst xmlns:a="http://schemas.openxmlformats.org/drawingml/2006/main" xmlns:r="http://schemas.openxmlformats.org/officeDocument/2006/relationships" xmlns:p="http://schemas.openxmlformats.org/presentationml/2006/main">
  <p:tag name="NUM" val="4"/>
</p:tagLst>
</file>

<file path=ppt/tags/tag151.xml><?xml version="1.0" encoding="utf-8"?>
<p:tagLst xmlns:a="http://schemas.openxmlformats.org/drawingml/2006/main" xmlns:r="http://schemas.openxmlformats.org/officeDocument/2006/relationships" xmlns:p="http://schemas.openxmlformats.org/presentationml/2006/main">
  <p:tag name="NUM" val="5"/>
</p:tagLst>
</file>

<file path=ppt/tags/tag152.xml><?xml version="1.0" encoding="utf-8"?>
<p:tagLst xmlns:a="http://schemas.openxmlformats.org/drawingml/2006/main" xmlns:r="http://schemas.openxmlformats.org/officeDocument/2006/relationships" xmlns:p="http://schemas.openxmlformats.org/presentationml/2006/main">
  <p:tag name="NUM" val="6"/>
</p:tagLst>
</file>

<file path=ppt/tags/tag153.xml><?xml version="1.0" encoding="utf-8"?>
<p:tagLst xmlns:a="http://schemas.openxmlformats.org/drawingml/2006/main" xmlns:r="http://schemas.openxmlformats.org/officeDocument/2006/relationships" xmlns:p="http://schemas.openxmlformats.org/presentationml/2006/main">
  <p:tag name="NUM" val="7"/>
</p:tagLst>
</file>

<file path=ppt/tags/tag154.xml><?xml version="1.0" encoding="utf-8"?>
<p:tagLst xmlns:a="http://schemas.openxmlformats.org/drawingml/2006/main" xmlns:r="http://schemas.openxmlformats.org/officeDocument/2006/relationships" xmlns:p="http://schemas.openxmlformats.org/presentationml/2006/main">
  <p:tag name="NUM" val="8"/>
</p:tagLst>
</file>

<file path=ppt/tags/tag155.xml><?xml version="1.0" encoding="utf-8"?>
<p:tagLst xmlns:a="http://schemas.openxmlformats.org/drawingml/2006/main" xmlns:r="http://schemas.openxmlformats.org/officeDocument/2006/relationships" xmlns:p="http://schemas.openxmlformats.org/presentationml/2006/main">
  <p:tag name="NUM" val="9"/>
</p:tagLst>
</file>

<file path=ppt/tags/tag156.xml><?xml version="1.0" encoding="utf-8"?>
<p:tagLst xmlns:a="http://schemas.openxmlformats.org/drawingml/2006/main" xmlns:r="http://schemas.openxmlformats.org/officeDocument/2006/relationships" xmlns:p="http://schemas.openxmlformats.org/presentationml/2006/main">
  <p:tag name="NUM" val="10"/>
</p:tagLst>
</file>

<file path=ppt/tags/tag157.xml><?xml version="1.0" encoding="utf-8"?>
<p:tagLst xmlns:a="http://schemas.openxmlformats.org/drawingml/2006/main" xmlns:r="http://schemas.openxmlformats.org/officeDocument/2006/relationships" xmlns:p="http://schemas.openxmlformats.org/presentationml/2006/main">
  <p:tag name="NUM" val="11"/>
</p:tagLst>
</file>

<file path=ppt/tags/tag158.xml><?xml version="1.0" encoding="utf-8"?>
<p:tagLst xmlns:a="http://schemas.openxmlformats.org/drawingml/2006/main" xmlns:r="http://schemas.openxmlformats.org/officeDocument/2006/relationships" xmlns:p="http://schemas.openxmlformats.org/presentationml/2006/main">
  <p:tag name="NUM" val="12"/>
</p:tagLst>
</file>

<file path=ppt/tags/tag159.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8"/>
</p:tagLst>
</file>

<file path=ppt/tags/tag160.xml><?xml version="1.0" encoding="utf-8"?>
<p:tagLst xmlns:a="http://schemas.openxmlformats.org/drawingml/2006/main" xmlns:r="http://schemas.openxmlformats.org/officeDocument/2006/relationships" xmlns:p="http://schemas.openxmlformats.org/presentationml/2006/main">
  <p:tag name="NUM" val="1"/>
</p:tagLst>
</file>

<file path=ppt/tags/tag161.xml><?xml version="1.0" encoding="utf-8"?>
<p:tagLst xmlns:a="http://schemas.openxmlformats.org/drawingml/2006/main" xmlns:r="http://schemas.openxmlformats.org/officeDocument/2006/relationships" xmlns:p="http://schemas.openxmlformats.org/presentationml/2006/main">
  <p:tag name="NUM" val="2"/>
</p:tagLst>
</file>

<file path=ppt/tags/tag162.xml><?xml version="1.0" encoding="utf-8"?>
<p:tagLst xmlns:a="http://schemas.openxmlformats.org/drawingml/2006/main" xmlns:r="http://schemas.openxmlformats.org/officeDocument/2006/relationships" xmlns:p="http://schemas.openxmlformats.org/presentationml/2006/main">
  <p:tag name="NUM" val="3"/>
</p:tagLst>
</file>

<file path=ppt/tags/tag163.xml><?xml version="1.0" encoding="utf-8"?>
<p:tagLst xmlns:a="http://schemas.openxmlformats.org/drawingml/2006/main" xmlns:r="http://schemas.openxmlformats.org/officeDocument/2006/relationships" xmlns:p="http://schemas.openxmlformats.org/presentationml/2006/main">
  <p:tag name="NUM" val="4"/>
</p:tagLst>
</file>

<file path=ppt/tags/tag164.xml><?xml version="1.0" encoding="utf-8"?>
<p:tagLst xmlns:a="http://schemas.openxmlformats.org/drawingml/2006/main" xmlns:r="http://schemas.openxmlformats.org/officeDocument/2006/relationships" xmlns:p="http://schemas.openxmlformats.org/presentationml/2006/main">
  <p:tag name="NUM" val="5"/>
</p:tagLst>
</file>

<file path=ppt/tags/tag165.xml><?xml version="1.0" encoding="utf-8"?>
<p:tagLst xmlns:a="http://schemas.openxmlformats.org/drawingml/2006/main" xmlns:r="http://schemas.openxmlformats.org/officeDocument/2006/relationships" xmlns:p="http://schemas.openxmlformats.org/presentationml/2006/main">
  <p:tag name="NUM" val="6"/>
</p:tagLst>
</file>

<file path=ppt/tags/tag166.xml><?xml version="1.0" encoding="utf-8"?>
<p:tagLst xmlns:a="http://schemas.openxmlformats.org/drawingml/2006/main" xmlns:r="http://schemas.openxmlformats.org/officeDocument/2006/relationships" xmlns:p="http://schemas.openxmlformats.org/presentationml/2006/main">
  <p:tag name="NUM" val="7"/>
</p:tagLst>
</file>

<file path=ppt/tags/tag167.xml><?xml version="1.0" encoding="utf-8"?>
<p:tagLst xmlns:a="http://schemas.openxmlformats.org/drawingml/2006/main" xmlns:r="http://schemas.openxmlformats.org/officeDocument/2006/relationships" xmlns:p="http://schemas.openxmlformats.org/presentationml/2006/main">
  <p:tag name="NUM" val="8"/>
</p:tagLst>
</file>

<file path=ppt/tags/tag168.xml><?xml version="1.0" encoding="utf-8"?>
<p:tagLst xmlns:a="http://schemas.openxmlformats.org/drawingml/2006/main" xmlns:r="http://schemas.openxmlformats.org/officeDocument/2006/relationships" xmlns:p="http://schemas.openxmlformats.org/presentationml/2006/main">
  <p:tag name="NUM" val="9"/>
</p:tagLst>
</file>

<file path=ppt/tags/tag169.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9"/>
</p:tagLst>
</file>

<file path=ppt/tags/tag170.xml><?xml version="1.0" encoding="utf-8"?>
<p:tagLst xmlns:a="http://schemas.openxmlformats.org/drawingml/2006/main" xmlns:r="http://schemas.openxmlformats.org/officeDocument/2006/relationships" xmlns:p="http://schemas.openxmlformats.org/presentationml/2006/main">
  <p:tag name="NUM" val="11"/>
</p:tagLst>
</file>

<file path=ppt/tags/tag171.xml><?xml version="1.0" encoding="utf-8"?>
<p:tagLst xmlns:a="http://schemas.openxmlformats.org/drawingml/2006/main" xmlns:r="http://schemas.openxmlformats.org/officeDocument/2006/relationships" xmlns:p="http://schemas.openxmlformats.org/presentationml/2006/main">
  <p:tag name="NUM" val="12"/>
</p:tagLst>
</file>

<file path=ppt/tags/tag172.xml><?xml version="1.0" encoding="utf-8"?>
<p:tagLst xmlns:a="http://schemas.openxmlformats.org/drawingml/2006/main" xmlns:r="http://schemas.openxmlformats.org/officeDocument/2006/relationships" xmlns:p="http://schemas.openxmlformats.org/presentationml/2006/main">
  <p:tag name="NUM" val="3"/>
</p:tagLst>
</file>

<file path=ppt/tags/tag173.xml><?xml version="1.0" encoding="utf-8"?>
<p:tagLst xmlns:a="http://schemas.openxmlformats.org/drawingml/2006/main" xmlns:r="http://schemas.openxmlformats.org/officeDocument/2006/relationships" xmlns:p="http://schemas.openxmlformats.org/presentationml/2006/main">
  <p:tag name="NUM" val="1"/>
</p:tagLst>
</file>

<file path=ppt/tags/tag174.xml><?xml version="1.0" encoding="utf-8"?>
<p:tagLst xmlns:a="http://schemas.openxmlformats.org/drawingml/2006/main" xmlns:r="http://schemas.openxmlformats.org/officeDocument/2006/relationships" xmlns:p="http://schemas.openxmlformats.org/presentationml/2006/main">
  <p:tag name="NUM" val="2"/>
</p:tagLst>
</file>

<file path=ppt/tags/tag175.xml><?xml version="1.0" encoding="utf-8"?>
<p:tagLst xmlns:a="http://schemas.openxmlformats.org/drawingml/2006/main" xmlns:r="http://schemas.openxmlformats.org/officeDocument/2006/relationships" xmlns:p="http://schemas.openxmlformats.org/presentationml/2006/main">
  <p:tag name="NUM" val="3"/>
</p:tagLst>
</file>

<file path=ppt/tags/tag176.xml><?xml version="1.0" encoding="utf-8"?>
<p:tagLst xmlns:a="http://schemas.openxmlformats.org/drawingml/2006/main" xmlns:r="http://schemas.openxmlformats.org/officeDocument/2006/relationships" xmlns:p="http://schemas.openxmlformats.org/presentationml/2006/main">
  <p:tag name="NUM" val="4"/>
</p:tagLst>
</file>

<file path=ppt/tags/tag177.xml><?xml version="1.0" encoding="utf-8"?>
<p:tagLst xmlns:a="http://schemas.openxmlformats.org/drawingml/2006/main" xmlns:r="http://schemas.openxmlformats.org/officeDocument/2006/relationships" xmlns:p="http://schemas.openxmlformats.org/presentationml/2006/main">
  <p:tag name="NUM" val="5"/>
</p:tagLst>
</file>

<file path=ppt/tags/tag178.xml><?xml version="1.0" encoding="utf-8"?>
<p:tagLst xmlns:a="http://schemas.openxmlformats.org/drawingml/2006/main" xmlns:r="http://schemas.openxmlformats.org/officeDocument/2006/relationships" xmlns:p="http://schemas.openxmlformats.org/presentationml/2006/main">
  <p:tag name="NUM" val="3"/>
</p:tagLst>
</file>

<file path=ppt/tags/tag179.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10"/>
</p:tagLst>
</file>

<file path=ppt/tags/tag180.xml><?xml version="1.0" encoding="utf-8"?>
<p:tagLst xmlns:a="http://schemas.openxmlformats.org/drawingml/2006/main" xmlns:r="http://schemas.openxmlformats.org/officeDocument/2006/relationships" xmlns:p="http://schemas.openxmlformats.org/presentationml/2006/main">
  <p:tag name="NUM" val="2"/>
</p:tagLst>
</file>

<file path=ppt/tags/tag181.xml><?xml version="1.0" encoding="utf-8"?>
<p:tagLst xmlns:a="http://schemas.openxmlformats.org/drawingml/2006/main" xmlns:r="http://schemas.openxmlformats.org/officeDocument/2006/relationships" xmlns:p="http://schemas.openxmlformats.org/presentationml/2006/main">
  <p:tag name="NUM" val="3"/>
</p:tagLst>
</file>

<file path=ppt/tags/tag182.xml><?xml version="1.0" encoding="utf-8"?>
<p:tagLst xmlns:a="http://schemas.openxmlformats.org/drawingml/2006/main" xmlns:r="http://schemas.openxmlformats.org/officeDocument/2006/relationships" xmlns:p="http://schemas.openxmlformats.org/presentationml/2006/main">
  <p:tag name="NUM" val="4"/>
</p:tagLst>
</file>

<file path=ppt/tags/tag183.xml><?xml version="1.0" encoding="utf-8"?>
<p:tagLst xmlns:a="http://schemas.openxmlformats.org/drawingml/2006/main" xmlns:r="http://schemas.openxmlformats.org/officeDocument/2006/relationships" xmlns:p="http://schemas.openxmlformats.org/presentationml/2006/main">
  <p:tag name="NUM" val="5"/>
</p:tagLst>
</file>

<file path=ppt/tags/tag184.xml><?xml version="1.0" encoding="utf-8"?>
<p:tagLst xmlns:a="http://schemas.openxmlformats.org/drawingml/2006/main" xmlns:r="http://schemas.openxmlformats.org/officeDocument/2006/relationships" xmlns:p="http://schemas.openxmlformats.org/presentationml/2006/main">
  <p:tag name="NUM" val="6"/>
</p:tagLst>
</file>

<file path=ppt/tags/tag185.xml><?xml version="1.0" encoding="utf-8"?>
<p:tagLst xmlns:a="http://schemas.openxmlformats.org/drawingml/2006/main" xmlns:r="http://schemas.openxmlformats.org/officeDocument/2006/relationships" xmlns:p="http://schemas.openxmlformats.org/presentationml/2006/main">
  <p:tag name="NUM" val="7"/>
</p:tagLst>
</file>

<file path=ppt/tags/tag186.xml><?xml version="1.0" encoding="utf-8"?>
<p:tagLst xmlns:a="http://schemas.openxmlformats.org/drawingml/2006/main" xmlns:r="http://schemas.openxmlformats.org/officeDocument/2006/relationships" xmlns:p="http://schemas.openxmlformats.org/presentationml/2006/main">
  <p:tag name="NUM" val="8"/>
</p:tagLst>
</file>

<file path=ppt/tags/tag187.xml><?xml version="1.0" encoding="utf-8"?>
<p:tagLst xmlns:a="http://schemas.openxmlformats.org/drawingml/2006/main" xmlns:r="http://schemas.openxmlformats.org/officeDocument/2006/relationships" xmlns:p="http://schemas.openxmlformats.org/presentationml/2006/main">
  <p:tag name="NUM" val="10"/>
</p:tagLst>
</file>

<file path=ppt/tags/tag188.xml><?xml version="1.0" encoding="utf-8"?>
<p:tagLst xmlns:a="http://schemas.openxmlformats.org/drawingml/2006/main" xmlns:r="http://schemas.openxmlformats.org/officeDocument/2006/relationships" xmlns:p="http://schemas.openxmlformats.org/presentationml/2006/main">
  <p:tag name="NUM" val="11"/>
</p:tagLst>
</file>

<file path=ppt/tags/tag189.xml><?xml version="1.0" encoding="utf-8"?>
<p:tagLst xmlns:a="http://schemas.openxmlformats.org/drawingml/2006/main" xmlns:r="http://schemas.openxmlformats.org/officeDocument/2006/relationships" xmlns:p="http://schemas.openxmlformats.org/presentationml/2006/main">
  <p:tag name="NUM" val="12"/>
</p:tagLst>
</file>

<file path=ppt/tags/tag19.xml><?xml version="1.0" encoding="utf-8"?>
<p:tagLst xmlns:a="http://schemas.openxmlformats.org/drawingml/2006/main" xmlns:r="http://schemas.openxmlformats.org/officeDocument/2006/relationships" xmlns:p="http://schemas.openxmlformats.org/presentationml/2006/main">
  <p:tag name="NUM" val="11"/>
</p:tagLst>
</file>

<file path=ppt/tags/tag190.xml><?xml version="1.0" encoding="utf-8"?>
<p:tagLst xmlns:a="http://schemas.openxmlformats.org/drawingml/2006/main" xmlns:r="http://schemas.openxmlformats.org/officeDocument/2006/relationships" xmlns:p="http://schemas.openxmlformats.org/presentationml/2006/main">
  <p:tag name="NUM" val="3"/>
</p:tagLst>
</file>

<file path=ppt/tags/tag191.xml><?xml version="1.0" encoding="utf-8"?>
<p:tagLst xmlns:a="http://schemas.openxmlformats.org/drawingml/2006/main" xmlns:r="http://schemas.openxmlformats.org/officeDocument/2006/relationships" xmlns:p="http://schemas.openxmlformats.org/presentationml/2006/main">
  <p:tag name="NUM" val="1"/>
</p:tagLst>
</file>

<file path=ppt/tags/tag192.xml><?xml version="1.0" encoding="utf-8"?>
<p:tagLst xmlns:a="http://schemas.openxmlformats.org/drawingml/2006/main" xmlns:r="http://schemas.openxmlformats.org/officeDocument/2006/relationships" xmlns:p="http://schemas.openxmlformats.org/presentationml/2006/main">
  <p:tag name="NUM" val="2"/>
</p:tagLst>
</file>

<file path=ppt/tags/tag193.xml><?xml version="1.0" encoding="utf-8"?>
<p:tagLst xmlns:a="http://schemas.openxmlformats.org/drawingml/2006/main" xmlns:r="http://schemas.openxmlformats.org/officeDocument/2006/relationships" xmlns:p="http://schemas.openxmlformats.org/presentationml/2006/main">
  <p:tag name="NUM" val="3"/>
</p:tagLst>
</file>

<file path=ppt/tags/tag194.xml><?xml version="1.0" encoding="utf-8"?>
<p:tagLst xmlns:a="http://schemas.openxmlformats.org/drawingml/2006/main" xmlns:r="http://schemas.openxmlformats.org/officeDocument/2006/relationships" xmlns:p="http://schemas.openxmlformats.org/presentationml/2006/main">
  <p:tag name="NUM" val="4"/>
</p:tagLst>
</file>

<file path=ppt/tags/tag195.xml><?xml version="1.0" encoding="utf-8"?>
<p:tagLst xmlns:a="http://schemas.openxmlformats.org/drawingml/2006/main" xmlns:r="http://schemas.openxmlformats.org/officeDocument/2006/relationships" xmlns:p="http://schemas.openxmlformats.org/presentationml/2006/main">
  <p:tag name="NUM" val="5"/>
</p:tagLst>
</file>

<file path=ppt/tags/tag196.xml><?xml version="1.0" encoding="utf-8"?>
<p:tagLst xmlns:a="http://schemas.openxmlformats.org/drawingml/2006/main" xmlns:r="http://schemas.openxmlformats.org/officeDocument/2006/relationships" xmlns:p="http://schemas.openxmlformats.org/presentationml/2006/main">
  <p:tag name="NUM" val="6"/>
</p:tagLst>
</file>

<file path=ppt/tags/tag197.xml><?xml version="1.0" encoding="utf-8"?>
<p:tagLst xmlns:a="http://schemas.openxmlformats.org/drawingml/2006/main" xmlns:r="http://schemas.openxmlformats.org/officeDocument/2006/relationships" xmlns:p="http://schemas.openxmlformats.org/presentationml/2006/main">
  <p:tag name="NUM" val="7"/>
</p:tagLst>
</file>

<file path=ppt/tags/tag198.xml><?xml version="1.0" encoding="utf-8"?>
<p:tagLst xmlns:a="http://schemas.openxmlformats.org/drawingml/2006/main" xmlns:r="http://schemas.openxmlformats.org/officeDocument/2006/relationships" xmlns:p="http://schemas.openxmlformats.org/presentationml/2006/main">
  <p:tag name="NUM" val="8"/>
</p:tagLst>
</file>

<file path=ppt/tags/tag199.xml><?xml version="1.0" encoding="utf-8"?>
<p:tagLst xmlns:a="http://schemas.openxmlformats.org/drawingml/2006/main" xmlns:r="http://schemas.openxmlformats.org/officeDocument/2006/relationships" xmlns:p="http://schemas.openxmlformats.org/presentationml/2006/main">
  <p:tag name="NUM" val="10"/>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2"/>
</p:tagLst>
</file>

<file path=ppt/tags/tag200.xml><?xml version="1.0" encoding="utf-8"?>
<p:tagLst xmlns:a="http://schemas.openxmlformats.org/drawingml/2006/main" xmlns:r="http://schemas.openxmlformats.org/officeDocument/2006/relationships" xmlns:p="http://schemas.openxmlformats.org/presentationml/2006/main">
  <p:tag name="NUM" val="11"/>
</p:tagLst>
</file>

<file path=ppt/tags/tag201.xml><?xml version="1.0" encoding="utf-8"?>
<p:tagLst xmlns:a="http://schemas.openxmlformats.org/drawingml/2006/main" xmlns:r="http://schemas.openxmlformats.org/officeDocument/2006/relationships" xmlns:p="http://schemas.openxmlformats.org/presentationml/2006/main">
  <p:tag name="NUM" val="12"/>
</p:tagLst>
</file>

<file path=ppt/tags/tag202.xml><?xml version="1.0" encoding="utf-8"?>
<p:tagLst xmlns:a="http://schemas.openxmlformats.org/drawingml/2006/main" xmlns:r="http://schemas.openxmlformats.org/officeDocument/2006/relationships" xmlns:p="http://schemas.openxmlformats.org/presentationml/2006/main">
  <p:tag name="NUM" val="3"/>
</p:tagLst>
</file>

<file path=ppt/tags/tag203.xml><?xml version="1.0" encoding="utf-8"?>
<p:tagLst xmlns:a="http://schemas.openxmlformats.org/drawingml/2006/main" xmlns:r="http://schemas.openxmlformats.org/officeDocument/2006/relationships" xmlns:p="http://schemas.openxmlformats.org/presentationml/2006/main">
  <p:tag name="NUM" val="1"/>
</p:tagLst>
</file>

<file path=ppt/tags/tag204.xml><?xml version="1.0" encoding="utf-8"?>
<p:tagLst xmlns:a="http://schemas.openxmlformats.org/drawingml/2006/main" xmlns:r="http://schemas.openxmlformats.org/officeDocument/2006/relationships" xmlns:p="http://schemas.openxmlformats.org/presentationml/2006/main">
  <p:tag name="NUM" val="2"/>
</p:tagLst>
</file>

<file path=ppt/tags/tag205.xml><?xml version="1.0" encoding="utf-8"?>
<p:tagLst xmlns:a="http://schemas.openxmlformats.org/drawingml/2006/main" xmlns:r="http://schemas.openxmlformats.org/officeDocument/2006/relationships" xmlns:p="http://schemas.openxmlformats.org/presentationml/2006/main">
  <p:tag name="NUM" val="3"/>
</p:tagLst>
</file>

<file path=ppt/tags/tag206.xml><?xml version="1.0" encoding="utf-8"?>
<p:tagLst xmlns:a="http://schemas.openxmlformats.org/drawingml/2006/main" xmlns:r="http://schemas.openxmlformats.org/officeDocument/2006/relationships" xmlns:p="http://schemas.openxmlformats.org/presentationml/2006/main">
  <p:tag name="NUM" val="4"/>
</p:tagLst>
</file>

<file path=ppt/tags/tag207.xml><?xml version="1.0" encoding="utf-8"?>
<p:tagLst xmlns:a="http://schemas.openxmlformats.org/drawingml/2006/main" xmlns:r="http://schemas.openxmlformats.org/officeDocument/2006/relationships" xmlns:p="http://schemas.openxmlformats.org/presentationml/2006/main">
  <p:tag name="NUM" val="5"/>
</p:tagLst>
</file>

<file path=ppt/tags/tag208.xml><?xml version="1.0" encoding="utf-8"?>
<p:tagLst xmlns:a="http://schemas.openxmlformats.org/drawingml/2006/main" xmlns:r="http://schemas.openxmlformats.org/officeDocument/2006/relationships" xmlns:p="http://schemas.openxmlformats.org/presentationml/2006/main">
  <p:tag name="NUM" val="6"/>
</p:tagLst>
</file>

<file path=ppt/tags/tag209.xml><?xml version="1.0" encoding="utf-8"?>
<p:tagLst xmlns:a="http://schemas.openxmlformats.org/drawingml/2006/main" xmlns:r="http://schemas.openxmlformats.org/officeDocument/2006/relationships" xmlns:p="http://schemas.openxmlformats.org/presentationml/2006/main">
  <p:tag name="NUM" val="7"/>
</p:tagLst>
</file>

<file path=ppt/tags/tag21.xml><?xml version="1.0" encoding="utf-8"?>
<p:tagLst xmlns:a="http://schemas.openxmlformats.org/drawingml/2006/main" xmlns:r="http://schemas.openxmlformats.org/officeDocument/2006/relationships" xmlns:p="http://schemas.openxmlformats.org/presentationml/2006/main">
  <p:tag name="NUM" val="14"/>
</p:tagLst>
</file>

<file path=ppt/tags/tag210.xml><?xml version="1.0" encoding="utf-8"?>
<p:tagLst xmlns:a="http://schemas.openxmlformats.org/drawingml/2006/main" xmlns:r="http://schemas.openxmlformats.org/officeDocument/2006/relationships" xmlns:p="http://schemas.openxmlformats.org/presentationml/2006/main">
  <p:tag name="NUM" val="8"/>
</p:tagLst>
</file>

<file path=ppt/tags/tag211.xml><?xml version="1.0" encoding="utf-8"?>
<p:tagLst xmlns:a="http://schemas.openxmlformats.org/drawingml/2006/main" xmlns:r="http://schemas.openxmlformats.org/officeDocument/2006/relationships" xmlns:p="http://schemas.openxmlformats.org/presentationml/2006/main">
  <p:tag name="NUM" val="10"/>
</p:tagLst>
</file>

<file path=ppt/tags/tag212.xml><?xml version="1.0" encoding="utf-8"?>
<p:tagLst xmlns:a="http://schemas.openxmlformats.org/drawingml/2006/main" xmlns:r="http://schemas.openxmlformats.org/officeDocument/2006/relationships" xmlns:p="http://schemas.openxmlformats.org/presentationml/2006/main">
  <p:tag name="NUM" val="12"/>
</p:tagLst>
</file>

<file path=ppt/tags/tag213.xml><?xml version="1.0" encoding="utf-8"?>
<p:tagLst xmlns:a="http://schemas.openxmlformats.org/drawingml/2006/main" xmlns:r="http://schemas.openxmlformats.org/officeDocument/2006/relationships" xmlns:p="http://schemas.openxmlformats.org/presentationml/2006/main">
  <p:tag name="NUM" val="3"/>
</p:tagLst>
</file>

<file path=ppt/tags/tag214.xml><?xml version="1.0" encoding="utf-8"?>
<p:tagLst xmlns:a="http://schemas.openxmlformats.org/drawingml/2006/main" xmlns:r="http://schemas.openxmlformats.org/officeDocument/2006/relationships" xmlns:p="http://schemas.openxmlformats.org/presentationml/2006/main">
  <p:tag name="NUM" val="11"/>
</p:tagLst>
</file>

<file path=ppt/tags/tag215.xml><?xml version="1.0" encoding="utf-8"?>
<p:tagLst xmlns:a="http://schemas.openxmlformats.org/drawingml/2006/main" xmlns:r="http://schemas.openxmlformats.org/officeDocument/2006/relationships" xmlns:p="http://schemas.openxmlformats.org/presentationml/2006/main">
  <p:tag name="NUM" val="1"/>
</p:tagLst>
</file>

<file path=ppt/tags/tag216.xml><?xml version="1.0" encoding="utf-8"?>
<p:tagLst xmlns:a="http://schemas.openxmlformats.org/drawingml/2006/main" xmlns:r="http://schemas.openxmlformats.org/officeDocument/2006/relationships" xmlns:p="http://schemas.openxmlformats.org/presentationml/2006/main">
  <p:tag name="NUM" val="2"/>
</p:tagLst>
</file>

<file path=ppt/tags/tag217.xml><?xml version="1.0" encoding="utf-8"?>
<p:tagLst xmlns:a="http://schemas.openxmlformats.org/drawingml/2006/main" xmlns:r="http://schemas.openxmlformats.org/officeDocument/2006/relationships" xmlns:p="http://schemas.openxmlformats.org/presentationml/2006/main">
  <p:tag name="NUM" val="3"/>
</p:tagLst>
</file>

<file path=ppt/tags/tag218.xml><?xml version="1.0" encoding="utf-8"?>
<p:tagLst xmlns:a="http://schemas.openxmlformats.org/drawingml/2006/main" xmlns:r="http://schemas.openxmlformats.org/officeDocument/2006/relationships" xmlns:p="http://schemas.openxmlformats.org/presentationml/2006/main">
  <p:tag name="NUM" val="4"/>
</p:tagLst>
</file>

<file path=ppt/tags/tag219.xml><?xml version="1.0" encoding="utf-8"?>
<p:tagLst xmlns:a="http://schemas.openxmlformats.org/drawingml/2006/main" xmlns:r="http://schemas.openxmlformats.org/officeDocument/2006/relationships" xmlns:p="http://schemas.openxmlformats.org/presentationml/2006/main">
  <p:tag name="NUM" val="5"/>
</p:tagLst>
</file>

<file path=ppt/tags/tag22.xml><?xml version="1.0" encoding="utf-8"?>
<p:tagLst xmlns:a="http://schemas.openxmlformats.org/drawingml/2006/main" xmlns:r="http://schemas.openxmlformats.org/officeDocument/2006/relationships" xmlns:p="http://schemas.openxmlformats.org/presentationml/2006/main">
  <p:tag name="NUM" val="15"/>
</p:tagLst>
</file>

<file path=ppt/tags/tag220.xml><?xml version="1.0" encoding="utf-8"?>
<p:tagLst xmlns:a="http://schemas.openxmlformats.org/drawingml/2006/main" xmlns:r="http://schemas.openxmlformats.org/officeDocument/2006/relationships" xmlns:p="http://schemas.openxmlformats.org/presentationml/2006/main">
  <p:tag name="NUM" val="6"/>
</p:tagLst>
</file>

<file path=ppt/tags/tag221.xml><?xml version="1.0" encoding="utf-8"?>
<p:tagLst xmlns:a="http://schemas.openxmlformats.org/drawingml/2006/main" xmlns:r="http://schemas.openxmlformats.org/officeDocument/2006/relationships" xmlns:p="http://schemas.openxmlformats.org/presentationml/2006/main">
  <p:tag name="NUM" val="7"/>
</p:tagLst>
</file>

<file path=ppt/tags/tag222.xml><?xml version="1.0" encoding="utf-8"?>
<p:tagLst xmlns:a="http://schemas.openxmlformats.org/drawingml/2006/main" xmlns:r="http://schemas.openxmlformats.org/officeDocument/2006/relationships" xmlns:p="http://schemas.openxmlformats.org/presentationml/2006/main">
  <p:tag name="NUM" val="8"/>
</p:tagLst>
</file>

<file path=ppt/tags/tag223.xml><?xml version="1.0" encoding="utf-8"?>
<p:tagLst xmlns:a="http://schemas.openxmlformats.org/drawingml/2006/main" xmlns:r="http://schemas.openxmlformats.org/officeDocument/2006/relationships" xmlns:p="http://schemas.openxmlformats.org/presentationml/2006/main">
  <p:tag name="NUM" val="9"/>
</p:tagLst>
</file>

<file path=ppt/tags/tag224.xml><?xml version="1.0" encoding="utf-8"?>
<p:tagLst xmlns:a="http://schemas.openxmlformats.org/drawingml/2006/main" xmlns:r="http://schemas.openxmlformats.org/officeDocument/2006/relationships" xmlns:p="http://schemas.openxmlformats.org/presentationml/2006/main">
  <p:tag name="NUM" val="3"/>
</p:tagLst>
</file>

<file path=ppt/tags/tag225.xml><?xml version="1.0" encoding="utf-8"?>
<p:tagLst xmlns:a="http://schemas.openxmlformats.org/drawingml/2006/main" xmlns:r="http://schemas.openxmlformats.org/officeDocument/2006/relationships" xmlns:p="http://schemas.openxmlformats.org/presentationml/2006/main">
  <p:tag name="NUM" val="7"/>
</p:tagLst>
</file>

<file path=ppt/tags/tag226.xml><?xml version="1.0" encoding="utf-8"?>
<p:tagLst xmlns:a="http://schemas.openxmlformats.org/drawingml/2006/main" xmlns:r="http://schemas.openxmlformats.org/officeDocument/2006/relationships" xmlns:p="http://schemas.openxmlformats.org/presentationml/2006/main">
  <p:tag name="NUM" val="1"/>
</p:tagLst>
</file>

<file path=ppt/tags/tag227.xml><?xml version="1.0" encoding="utf-8"?>
<p:tagLst xmlns:a="http://schemas.openxmlformats.org/drawingml/2006/main" xmlns:r="http://schemas.openxmlformats.org/officeDocument/2006/relationships" xmlns:p="http://schemas.openxmlformats.org/presentationml/2006/main">
  <p:tag name="NUM" val="2"/>
</p:tagLst>
</file>

<file path=ppt/tags/tag228.xml><?xml version="1.0" encoding="utf-8"?>
<p:tagLst xmlns:a="http://schemas.openxmlformats.org/drawingml/2006/main" xmlns:r="http://schemas.openxmlformats.org/officeDocument/2006/relationships" xmlns:p="http://schemas.openxmlformats.org/presentationml/2006/main">
  <p:tag name="NUM" val="3"/>
</p:tagLst>
</file>

<file path=ppt/tags/tag229.xml><?xml version="1.0" encoding="utf-8"?>
<p:tagLst xmlns:a="http://schemas.openxmlformats.org/drawingml/2006/main" xmlns:r="http://schemas.openxmlformats.org/officeDocument/2006/relationships" xmlns:p="http://schemas.openxmlformats.org/presentationml/2006/main">
  <p:tag name="NUM" val="4"/>
</p:tagLst>
</file>

<file path=ppt/tags/tag23.xml><?xml version="1.0" encoding="utf-8"?>
<p:tagLst xmlns:a="http://schemas.openxmlformats.org/drawingml/2006/main" xmlns:r="http://schemas.openxmlformats.org/officeDocument/2006/relationships" xmlns:p="http://schemas.openxmlformats.org/presentationml/2006/main">
  <p:tag name="NUM" val="15"/>
</p:tagLst>
</file>

<file path=ppt/tags/tag230.xml><?xml version="1.0" encoding="utf-8"?>
<p:tagLst xmlns:a="http://schemas.openxmlformats.org/drawingml/2006/main" xmlns:r="http://schemas.openxmlformats.org/officeDocument/2006/relationships" xmlns:p="http://schemas.openxmlformats.org/presentationml/2006/main">
  <p:tag name="NUM" val="5"/>
</p:tagLst>
</file>

<file path=ppt/tags/tag231.xml><?xml version="1.0" encoding="utf-8"?>
<p:tagLst xmlns:a="http://schemas.openxmlformats.org/drawingml/2006/main" xmlns:r="http://schemas.openxmlformats.org/officeDocument/2006/relationships" xmlns:p="http://schemas.openxmlformats.org/presentationml/2006/main">
  <p:tag name="NUM" val="6"/>
</p:tagLst>
</file>

<file path=ppt/tags/tag232.xml><?xml version="1.0" encoding="utf-8"?>
<p:tagLst xmlns:a="http://schemas.openxmlformats.org/drawingml/2006/main" xmlns:r="http://schemas.openxmlformats.org/officeDocument/2006/relationships" xmlns:p="http://schemas.openxmlformats.org/presentationml/2006/main">
  <p:tag name="NUM" val="7"/>
</p:tagLst>
</file>

<file path=ppt/tags/tag233.xml><?xml version="1.0" encoding="utf-8"?>
<p:tagLst xmlns:a="http://schemas.openxmlformats.org/drawingml/2006/main" xmlns:r="http://schemas.openxmlformats.org/officeDocument/2006/relationships" xmlns:p="http://schemas.openxmlformats.org/presentationml/2006/main">
  <p:tag name="NUM" val="8"/>
</p:tagLst>
</file>

<file path=ppt/tags/tag234.xml><?xml version="1.0" encoding="utf-8"?>
<p:tagLst xmlns:a="http://schemas.openxmlformats.org/drawingml/2006/main" xmlns:r="http://schemas.openxmlformats.org/officeDocument/2006/relationships" xmlns:p="http://schemas.openxmlformats.org/presentationml/2006/main">
  <p:tag name="NUM" val="9"/>
</p:tagLst>
</file>

<file path=ppt/tags/tag235.xml><?xml version="1.0" encoding="utf-8"?>
<p:tagLst xmlns:a="http://schemas.openxmlformats.org/drawingml/2006/main" xmlns:r="http://schemas.openxmlformats.org/officeDocument/2006/relationships" xmlns:p="http://schemas.openxmlformats.org/presentationml/2006/main">
  <p:tag name="NUM" val="3"/>
</p:tagLst>
</file>

<file path=ppt/tags/tag236.xml><?xml version="1.0" encoding="utf-8"?>
<p:tagLst xmlns:a="http://schemas.openxmlformats.org/drawingml/2006/main" xmlns:r="http://schemas.openxmlformats.org/officeDocument/2006/relationships" xmlns:p="http://schemas.openxmlformats.org/presentationml/2006/main">
  <p:tag name="NUM" val="10"/>
</p:tagLst>
</file>

<file path=ppt/tags/tag237.xml><?xml version="1.0" encoding="utf-8"?>
<p:tagLst xmlns:a="http://schemas.openxmlformats.org/drawingml/2006/main" xmlns:r="http://schemas.openxmlformats.org/officeDocument/2006/relationships" xmlns:p="http://schemas.openxmlformats.org/presentationml/2006/main">
  <p:tag name="NUM" val="1"/>
</p:tagLst>
</file>

<file path=ppt/tags/tag238.xml><?xml version="1.0" encoding="utf-8"?>
<p:tagLst xmlns:a="http://schemas.openxmlformats.org/drawingml/2006/main" xmlns:r="http://schemas.openxmlformats.org/officeDocument/2006/relationships" xmlns:p="http://schemas.openxmlformats.org/presentationml/2006/main">
  <p:tag name="NUM" val="2"/>
</p:tagLst>
</file>

<file path=ppt/tags/tag239.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40.xml><?xml version="1.0" encoding="utf-8"?>
<p:tagLst xmlns:a="http://schemas.openxmlformats.org/drawingml/2006/main" xmlns:r="http://schemas.openxmlformats.org/officeDocument/2006/relationships" xmlns:p="http://schemas.openxmlformats.org/presentationml/2006/main">
  <p:tag name="NUM" val="4"/>
</p:tagLst>
</file>

<file path=ppt/tags/tag241.xml><?xml version="1.0" encoding="utf-8"?>
<p:tagLst xmlns:a="http://schemas.openxmlformats.org/drawingml/2006/main" xmlns:r="http://schemas.openxmlformats.org/officeDocument/2006/relationships" xmlns:p="http://schemas.openxmlformats.org/presentationml/2006/main">
  <p:tag name="NUM" val="5"/>
</p:tagLst>
</file>

<file path=ppt/tags/tag242.xml><?xml version="1.0" encoding="utf-8"?>
<p:tagLst xmlns:a="http://schemas.openxmlformats.org/drawingml/2006/main" xmlns:r="http://schemas.openxmlformats.org/officeDocument/2006/relationships" xmlns:p="http://schemas.openxmlformats.org/presentationml/2006/main">
  <p:tag name="NUM" val="6"/>
</p:tagLst>
</file>

<file path=ppt/tags/tag243.xml><?xml version="1.0" encoding="utf-8"?>
<p:tagLst xmlns:a="http://schemas.openxmlformats.org/drawingml/2006/main" xmlns:r="http://schemas.openxmlformats.org/officeDocument/2006/relationships" xmlns:p="http://schemas.openxmlformats.org/presentationml/2006/main">
  <p:tag name="NUM" val="7"/>
</p:tagLst>
</file>

<file path=ppt/tags/tag244.xml><?xml version="1.0" encoding="utf-8"?>
<p:tagLst xmlns:a="http://schemas.openxmlformats.org/drawingml/2006/main" xmlns:r="http://schemas.openxmlformats.org/officeDocument/2006/relationships" xmlns:p="http://schemas.openxmlformats.org/presentationml/2006/main">
  <p:tag name="NUM" val="8"/>
</p:tagLst>
</file>

<file path=ppt/tags/tag245.xml><?xml version="1.0" encoding="utf-8"?>
<p:tagLst xmlns:a="http://schemas.openxmlformats.org/drawingml/2006/main" xmlns:r="http://schemas.openxmlformats.org/officeDocument/2006/relationships" xmlns:p="http://schemas.openxmlformats.org/presentationml/2006/main">
  <p:tag name="NUM" val="3"/>
</p:tagLst>
</file>

<file path=ppt/tags/tag246.xml><?xml version="1.0" encoding="utf-8"?>
<p:tagLst xmlns:a="http://schemas.openxmlformats.org/drawingml/2006/main" xmlns:r="http://schemas.openxmlformats.org/officeDocument/2006/relationships" xmlns:p="http://schemas.openxmlformats.org/presentationml/2006/main">
  <p:tag name="NUM" val="12"/>
</p:tagLst>
</file>

<file path=ppt/tags/tag247.xml><?xml version="1.0" encoding="utf-8"?>
<p:tagLst xmlns:a="http://schemas.openxmlformats.org/drawingml/2006/main" xmlns:r="http://schemas.openxmlformats.org/officeDocument/2006/relationships" xmlns:p="http://schemas.openxmlformats.org/presentationml/2006/main">
  <p:tag name="NUM" val="3"/>
</p:tagLst>
</file>

<file path=ppt/tags/tag248.xml><?xml version="1.0" encoding="utf-8"?>
<p:tagLst xmlns:a="http://schemas.openxmlformats.org/drawingml/2006/main" xmlns:r="http://schemas.openxmlformats.org/officeDocument/2006/relationships" xmlns:p="http://schemas.openxmlformats.org/presentationml/2006/main">
  <p:tag name="NUM" val="3"/>
</p:tagLst>
</file>

<file path=ppt/tags/tag249.xml><?xml version="1.0" encoding="utf-8"?>
<p:tagLst xmlns:a="http://schemas.openxmlformats.org/drawingml/2006/main" xmlns:r="http://schemas.openxmlformats.org/officeDocument/2006/relationships" xmlns:p="http://schemas.openxmlformats.org/presentationml/2006/main">
  <p:tag name="NUM" val="10"/>
</p:tagLst>
</file>

<file path=ppt/tags/tag25.xml><?xml version="1.0" encoding="utf-8"?>
<p:tagLst xmlns:a="http://schemas.openxmlformats.org/drawingml/2006/main" xmlns:r="http://schemas.openxmlformats.org/officeDocument/2006/relationships" xmlns:p="http://schemas.openxmlformats.org/presentationml/2006/main">
  <p:tag name="NUM" val="11"/>
</p:tagLst>
</file>

<file path=ppt/tags/tag250.xml><?xml version="1.0" encoding="utf-8"?>
<p:tagLst xmlns:a="http://schemas.openxmlformats.org/drawingml/2006/main" xmlns:r="http://schemas.openxmlformats.org/officeDocument/2006/relationships" xmlns:p="http://schemas.openxmlformats.org/presentationml/2006/main">
  <p:tag name="NUM" val="3"/>
</p:tagLst>
</file>

<file path=ppt/tags/tag251.xml><?xml version="1.0" encoding="utf-8"?>
<p:tagLst xmlns:a="http://schemas.openxmlformats.org/drawingml/2006/main" xmlns:r="http://schemas.openxmlformats.org/officeDocument/2006/relationships" xmlns:p="http://schemas.openxmlformats.org/presentationml/2006/main">
  <p:tag name="NUM" val="10"/>
</p:tagLst>
</file>

<file path=ppt/tags/tag252.xml><?xml version="1.0" encoding="utf-8"?>
<p:tagLst xmlns:a="http://schemas.openxmlformats.org/drawingml/2006/main" xmlns:r="http://schemas.openxmlformats.org/officeDocument/2006/relationships" xmlns:p="http://schemas.openxmlformats.org/presentationml/2006/main">
  <p:tag name="NUM" val="3"/>
</p:tagLst>
</file>

<file path=ppt/tags/tag253.xml><?xml version="1.0" encoding="utf-8"?>
<p:tagLst xmlns:a="http://schemas.openxmlformats.org/drawingml/2006/main" xmlns:r="http://schemas.openxmlformats.org/officeDocument/2006/relationships" xmlns:p="http://schemas.openxmlformats.org/presentationml/2006/main">
  <p:tag name="NUM" val="10"/>
</p:tagLst>
</file>

<file path=ppt/tags/tag254.xml><?xml version="1.0" encoding="utf-8"?>
<p:tagLst xmlns:a="http://schemas.openxmlformats.org/drawingml/2006/main" xmlns:r="http://schemas.openxmlformats.org/officeDocument/2006/relationships" xmlns:p="http://schemas.openxmlformats.org/presentationml/2006/main">
  <p:tag name="NUM" val="3"/>
</p:tagLst>
</file>

<file path=ppt/tags/tag255.xml><?xml version="1.0" encoding="utf-8"?>
<p:tagLst xmlns:a="http://schemas.openxmlformats.org/drawingml/2006/main" xmlns:r="http://schemas.openxmlformats.org/officeDocument/2006/relationships" xmlns:p="http://schemas.openxmlformats.org/presentationml/2006/main">
  <p:tag name="NUM" val="10"/>
</p:tagLst>
</file>

<file path=ppt/tags/tag256.xml><?xml version="1.0" encoding="utf-8"?>
<p:tagLst xmlns:a="http://schemas.openxmlformats.org/drawingml/2006/main" xmlns:r="http://schemas.openxmlformats.org/officeDocument/2006/relationships" xmlns:p="http://schemas.openxmlformats.org/presentationml/2006/main">
  <p:tag name="NUM" val="3"/>
</p:tagLst>
</file>

<file path=ppt/tags/tag257.xml><?xml version="1.0" encoding="utf-8"?>
<p:tagLst xmlns:a="http://schemas.openxmlformats.org/drawingml/2006/main" xmlns:r="http://schemas.openxmlformats.org/officeDocument/2006/relationships" xmlns:p="http://schemas.openxmlformats.org/presentationml/2006/main">
  <p:tag name="NUM" val="7"/>
</p:tagLst>
</file>

<file path=ppt/tags/tag258.xml><?xml version="1.0" encoding="utf-8"?>
<p:tagLst xmlns:a="http://schemas.openxmlformats.org/drawingml/2006/main" xmlns:r="http://schemas.openxmlformats.org/officeDocument/2006/relationships" xmlns:p="http://schemas.openxmlformats.org/presentationml/2006/main">
  <p:tag name="NUM" val="3"/>
</p:tagLst>
</file>

<file path=ppt/tags/tag259.xml><?xml version="1.0" encoding="utf-8"?>
<p:tagLst xmlns:a="http://schemas.openxmlformats.org/drawingml/2006/main" xmlns:r="http://schemas.openxmlformats.org/officeDocument/2006/relationships" xmlns:p="http://schemas.openxmlformats.org/presentationml/2006/main">
  <p:tag name="NUM" val="10"/>
</p:tagLst>
</file>

<file path=ppt/tags/tag26.xml><?xml version="1.0" encoding="utf-8"?>
<p:tagLst xmlns:a="http://schemas.openxmlformats.org/drawingml/2006/main" xmlns:r="http://schemas.openxmlformats.org/officeDocument/2006/relationships" xmlns:p="http://schemas.openxmlformats.org/presentationml/2006/main">
  <p:tag name="NUM" val="15"/>
</p:tagLst>
</file>

<file path=ppt/tags/tag260.xml><?xml version="1.0" encoding="utf-8"?>
<p:tagLst xmlns:a="http://schemas.openxmlformats.org/drawingml/2006/main" xmlns:r="http://schemas.openxmlformats.org/officeDocument/2006/relationships" xmlns:p="http://schemas.openxmlformats.org/presentationml/2006/main">
  <p:tag name="NUM" val="1"/>
</p:tagLst>
</file>

<file path=ppt/tags/tag261.xml><?xml version="1.0" encoding="utf-8"?>
<p:tagLst xmlns:a="http://schemas.openxmlformats.org/drawingml/2006/main" xmlns:r="http://schemas.openxmlformats.org/officeDocument/2006/relationships" xmlns:p="http://schemas.openxmlformats.org/presentationml/2006/main">
  <p:tag name="NUM" val="2"/>
</p:tagLst>
</file>

<file path=ppt/tags/tag262.xml><?xml version="1.0" encoding="utf-8"?>
<p:tagLst xmlns:a="http://schemas.openxmlformats.org/drawingml/2006/main" xmlns:r="http://schemas.openxmlformats.org/officeDocument/2006/relationships" xmlns:p="http://schemas.openxmlformats.org/presentationml/2006/main">
  <p:tag name="NUM" val="3"/>
</p:tagLst>
</file>

<file path=ppt/tags/tag263.xml><?xml version="1.0" encoding="utf-8"?>
<p:tagLst xmlns:a="http://schemas.openxmlformats.org/drawingml/2006/main" xmlns:r="http://schemas.openxmlformats.org/officeDocument/2006/relationships" xmlns:p="http://schemas.openxmlformats.org/presentationml/2006/main">
  <p:tag name="NUM" val="4"/>
</p:tagLst>
</file>

<file path=ppt/tags/tag264.xml><?xml version="1.0" encoding="utf-8"?>
<p:tagLst xmlns:a="http://schemas.openxmlformats.org/drawingml/2006/main" xmlns:r="http://schemas.openxmlformats.org/officeDocument/2006/relationships" xmlns:p="http://schemas.openxmlformats.org/presentationml/2006/main">
  <p:tag name="NUM" val="5"/>
</p:tagLst>
</file>

<file path=ppt/tags/tag265.xml><?xml version="1.0" encoding="utf-8"?>
<p:tagLst xmlns:a="http://schemas.openxmlformats.org/drawingml/2006/main" xmlns:r="http://schemas.openxmlformats.org/officeDocument/2006/relationships" xmlns:p="http://schemas.openxmlformats.org/presentationml/2006/main">
  <p:tag name="NUM" val="6"/>
</p:tagLst>
</file>

<file path=ppt/tags/tag266.xml><?xml version="1.0" encoding="utf-8"?>
<p:tagLst xmlns:a="http://schemas.openxmlformats.org/drawingml/2006/main" xmlns:r="http://schemas.openxmlformats.org/officeDocument/2006/relationships" xmlns:p="http://schemas.openxmlformats.org/presentationml/2006/main">
  <p:tag name="NUM" val="7"/>
</p:tagLst>
</file>

<file path=ppt/tags/tag267.xml><?xml version="1.0" encoding="utf-8"?>
<p:tagLst xmlns:a="http://schemas.openxmlformats.org/drawingml/2006/main" xmlns:r="http://schemas.openxmlformats.org/officeDocument/2006/relationships" xmlns:p="http://schemas.openxmlformats.org/presentationml/2006/main">
  <p:tag name="NUM" val="8"/>
</p:tagLst>
</file>

<file path=ppt/tags/tag268.xml><?xml version="1.0" encoding="utf-8"?>
<p:tagLst xmlns:a="http://schemas.openxmlformats.org/drawingml/2006/main" xmlns:r="http://schemas.openxmlformats.org/officeDocument/2006/relationships" xmlns:p="http://schemas.openxmlformats.org/presentationml/2006/main">
  <p:tag name="NUM" val="3"/>
</p:tagLst>
</file>

<file path=ppt/tags/tag269.xml><?xml version="1.0" encoding="utf-8"?>
<p:tagLst xmlns:a="http://schemas.openxmlformats.org/drawingml/2006/main" xmlns:r="http://schemas.openxmlformats.org/officeDocument/2006/relationships" xmlns:p="http://schemas.openxmlformats.org/presentationml/2006/main">
  <p:tag name="NUM" val="10"/>
</p:tagLst>
</file>

<file path=ppt/tags/tag27.xml><?xml version="1.0" encoding="utf-8"?>
<p:tagLst xmlns:a="http://schemas.openxmlformats.org/drawingml/2006/main" xmlns:r="http://schemas.openxmlformats.org/officeDocument/2006/relationships" xmlns:p="http://schemas.openxmlformats.org/presentationml/2006/main">
  <p:tag name="NUM" val="16"/>
</p:tagLst>
</file>

<file path=ppt/tags/tag270.xml><?xml version="1.0" encoding="utf-8"?>
<p:tagLst xmlns:a="http://schemas.openxmlformats.org/drawingml/2006/main" xmlns:r="http://schemas.openxmlformats.org/officeDocument/2006/relationships" xmlns:p="http://schemas.openxmlformats.org/presentationml/2006/main">
  <p:tag name="NUM" val="1"/>
</p:tagLst>
</file>

<file path=ppt/tags/tag271.xml><?xml version="1.0" encoding="utf-8"?>
<p:tagLst xmlns:a="http://schemas.openxmlformats.org/drawingml/2006/main" xmlns:r="http://schemas.openxmlformats.org/officeDocument/2006/relationships" xmlns:p="http://schemas.openxmlformats.org/presentationml/2006/main">
  <p:tag name="NUM" val="2"/>
</p:tagLst>
</file>

<file path=ppt/tags/tag272.xml><?xml version="1.0" encoding="utf-8"?>
<p:tagLst xmlns:a="http://schemas.openxmlformats.org/drawingml/2006/main" xmlns:r="http://schemas.openxmlformats.org/officeDocument/2006/relationships" xmlns:p="http://schemas.openxmlformats.org/presentationml/2006/main">
  <p:tag name="NUM" val="3"/>
</p:tagLst>
</file>

<file path=ppt/tags/tag273.xml><?xml version="1.0" encoding="utf-8"?>
<p:tagLst xmlns:a="http://schemas.openxmlformats.org/drawingml/2006/main" xmlns:r="http://schemas.openxmlformats.org/officeDocument/2006/relationships" xmlns:p="http://schemas.openxmlformats.org/presentationml/2006/main">
  <p:tag name="NUM" val="4"/>
</p:tagLst>
</file>

<file path=ppt/tags/tag274.xml><?xml version="1.0" encoding="utf-8"?>
<p:tagLst xmlns:a="http://schemas.openxmlformats.org/drawingml/2006/main" xmlns:r="http://schemas.openxmlformats.org/officeDocument/2006/relationships" xmlns:p="http://schemas.openxmlformats.org/presentationml/2006/main">
  <p:tag name="NUM" val="5"/>
</p:tagLst>
</file>

<file path=ppt/tags/tag275.xml><?xml version="1.0" encoding="utf-8"?>
<p:tagLst xmlns:a="http://schemas.openxmlformats.org/drawingml/2006/main" xmlns:r="http://schemas.openxmlformats.org/officeDocument/2006/relationships" xmlns:p="http://schemas.openxmlformats.org/presentationml/2006/main">
  <p:tag name="NUM" val="6"/>
</p:tagLst>
</file>

<file path=ppt/tags/tag276.xml><?xml version="1.0" encoding="utf-8"?>
<p:tagLst xmlns:a="http://schemas.openxmlformats.org/drawingml/2006/main" xmlns:r="http://schemas.openxmlformats.org/officeDocument/2006/relationships" xmlns:p="http://schemas.openxmlformats.org/presentationml/2006/main">
  <p:tag name="NUM" val="8"/>
</p:tagLst>
</file>

<file path=ppt/tags/tag277.xml><?xml version="1.0" encoding="utf-8"?>
<p:tagLst xmlns:a="http://schemas.openxmlformats.org/drawingml/2006/main" xmlns:r="http://schemas.openxmlformats.org/officeDocument/2006/relationships" xmlns:p="http://schemas.openxmlformats.org/presentationml/2006/main">
  <p:tag name="NUM" val="3"/>
</p:tagLst>
</file>

<file path=ppt/tags/tag278.xml><?xml version="1.0" encoding="utf-8"?>
<p:tagLst xmlns:a="http://schemas.openxmlformats.org/drawingml/2006/main" xmlns:r="http://schemas.openxmlformats.org/officeDocument/2006/relationships" xmlns:p="http://schemas.openxmlformats.org/presentationml/2006/main">
  <p:tag name="NUM" val="7"/>
</p:tagLst>
</file>

<file path=ppt/tags/tag279.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15"/>
</p:tagLst>
</file>

<file path=ppt/tags/tag280.xml><?xml version="1.0" encoding="utf-8"?>
<p:tagLst xmlns:a="http://schemas.openxmlformats.org/drawingml/2006/main" xmlns:r="http://schemas.openxmlformats.org/officeDocument/2006/relationships" xmlns:p="http://schemas.openxmlformats.org/presentationml/2006/main">
  <p:tag name="NUM" val="2"/>
</p:tagLst>
</file>

<file path=ppt/tags/tag281.xml><?xml version="1.0" encoding="utf-8"?>
<p:tagLst xmlns:a="http://schemas.openxmlformats.org/drawingml/2006/main" xmlns:r="http://schemas.openxmlformats.org/officeDocument/2006/relationships" xmlns:p="http://schemas.openxmlformats.org/presentationml/2006/main">
  <p:tag name="NUM" val="3"/>
</p:tagLst>
</file>

<file path=ppt/tags/tag282.xml><?xml version="1.0" encoding="utf-8"?>
<p:tagLst xmlns:a="http://schemas.openxmlformats.org/drawingml/2006/main" xmlns:r="http://schemas.openxmlformats.org/officeDocument/2006/relationships" xmlns:p="http://schemas.openxmlformats.org/presentationml/2006/main">
  <p:tag name="NUM" val="4"/>
</p:tagLst>
</file>

<file path=ppt/tags/tag283.xml><?xml version="1.0" encoding="utf-8"?>
<p:tagLst xmlns:a="http://schemas.openxmlformats.org/drawingml/2006/main" xmlns:r="http://schemas.openxmlformats.org/officeDocument/2006/relationships" xmlns:p="http://schemas.openxmlformats.org/presentationml/2006/main">
  <p:tag name="NUM" val="5"/>
</p:tagLst>
</file>

<file path=ppt/tags/tag284.xml><?xml version="1.0" encoding="utf-8"?>
<p:tagLst xmlns:a="http://schemas.openxmlformats.org/drawingml/2006/main" xmlns:r="http://schemas.openxmlformats.org/officeDocument/2006/relationships" xmlns:p="http://schemas.openxmlformats.org/presentationml/2006/main">
  <p:tag name="NUM" val="6"/>
</p:tagLst>
</file>

<file path=ppt/tags/tag285.xml><?xml version="1.0" encoding="utf-8"?>
<p:tagLst xmlns:a="http://schemas.openxmlformats.org/drawingml/2006/main" xmlns:r="http://schemas.openxmlformats.org/officeDocument/2006/relationships" xmlns:p="http://schemas.openxmlformats.org/presentationml/2006/main">
  <p:tag name="NUM" val="8"/>
</p:tagLst>
</file>

<file path=ppt/tags/tag286.xml><?xml version="1.0" encoding="utf-8"?>
<p:tagLst xmlns:a="http://schemas.openxmlformats.org/drawingml/2006/main" xmlns:r="http://schemas.openxmlformats.org/officeDocument/2006/relationships" xmlns:p="http://schemas.openxmlformats.org/presentationml/2006/main">
  <p:tag name="NUM" val="3"/>
</p:tagLst>
</file>

<file path=ppt/tags/tag287.xml><?xml version="1.0" encoding="utf-8"?>
<p:tagLst xmlns:a="http://schemas.openxmlformats.org/drawingml/2006/main" xmlns:r="http://schemas.openxmlformats.org/officeDocument/2006/relationships" xmlns:p="http://schemas.openxmlformats.org/presentationml/2006/main">
  <p:tag name="NUM" val="7"/>
</p:tagLst>
</file>

<file path=ppt/tags/tag288.xml><?xml version="1.0" encoding="utf-8"?>
<p:tagLst xmlns:a="http://schemas.openxmlformats.org/drawingml/2006/main" xmlns:r="http://schemas.openxmlformats.org/officeDocument/2006/relationships" xmlns:p="http://schemas.openxmlformats.org/presentationml/2006/main">
  <p:tag name="NUM" val="1"/>
</p:tagLst>
</file>

<file path=ppt/tags/tag289.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16"/>
</p:tagLst>
</file>

<file path=ppt/tags/tag290.xml><?xml version="1.0" encoding="utf-8"?>
<p:tagLst xmlns:a="http://schemas.openxmlformats.org/drawingml/2006/main" xmlns:r="http://schemas.openxmlformats.org/officeDocument/2006/relationships" xmlns:p="http://schemas.openxmlformats.org/presentationml/2006/main">
  <p:tag name="NUM" val="3"/>
</p:tagLst>
</file>

<file path=ppt/tags/tag291.xml><?xml version="1.0" encoding="utf-8"?>
<p:tagLst xmlns:a="http://schemas.openxmlformats.org/drawingml/2006/main" xmlns:r="http://schemas.openxmlformats.org/officeDocument/2006/relationships" xmlns:p="http://schemas.openxmlformats.org/presentationml/2006/main">
  <p:tag name="NUM" val="4"/>
</p:tagLst>
</file>

<file path=ppt/tags/tag292.xml><?xml version="1.0" encoding="utf-8"?>
<p:tagLst xmlns:a="http://schemas.openxmlformats.org/drawingml/2006/main" xmlns:r="http://schemas.openxmlformats.org/officeDocument/2006/relationships" xmlns:p="http://schemas.openxmlformats.org/presentationml/2006/main">
  <p:tag name="NUM" val="5"/>
</p:tagLst>
</file>

<file path=ppt/tags/tag293.xml><?xml version="1.0" encoding="utf-8"?>
<p:tagLst xmlns:a="http://schemas.openxmlformats.org/drawingml/2006/main" xmlns:r="http://schemas.openxmlformats.org/officeDocument/2006/relationships" xmlns:p="http://schemas.openxmlformats.org/presentationml/2006/main">
  <p:tag name="NUM" val="6"/>
</p:tagLst>
</file>

<file path=ppt/tags/tag294.xml><?xml version="1.0" encoding="utf-8"?>
<p:tagLst xmlns:a="http://schemas.openxmlformats.org/drawingml/2006/main" xmlns:r="http://schemas.openxmlformats.org/officeDocument/2006/relationships" xmlns:p="http://schemas.openxmlformats.org/presentationml/2006/main">
  <p:tag name="NUM" val="8"/>
</p:tagLst>
</file>

<file path=ppt/tags/tag295.xml><?xml version="1.0" encoding="utf-8"?>
<p:tagLst xmlns:a="http://schemas.openxmlformats.org/drawingml/2006/main" xmlns:r="http://schemas.openxmlformats.org/officeDocument/2006/relationships" xmlns:p="http://schemas.openxmlformats.org/presentationml/2006/main">
  <p:tag name="NUM" val="7"/>
</p:tagLst>
</file>

<file path=ppt/tags/tag296.xml><?xml version="1.0" encoding="utf-8"?>
<p:tagLst xmlns:a="http://schemas.openxmlformats.org/drawingml/2006/main" xmlns:r="http://schemas.openxmlformats.org/officeDocument/2006/relationships" xmlns:p="http://schemas.openxmlformats.org/presentationml/2006/main">
  <p:tag name="NUM" val="3"/>
</p:tagLst>
</file>

<file path=ppt/tags/tag297.xml><?xml version="1.0" encoding="utf-8"?>
<p:tagLst xmlns:a="http://schemas.openxmlformats.org/drawingml/2006/main" xmlns:r="http://schemas.openxmlformats.org/officeDocument/2006/relationships" xmlns:p="http://schemas.openxmlformats.org/presentationml/2006/main">
  <p:tag name="NUM" val="12"/>
</p:tagLst>
</file>

<file path=ppt/tags/tag298.xml><?xml version="1.0" encoding="utf-8"?>
<p:tagLst xmlns:a="http://schemas.openxmlformats.org/drawingml/2006/main" xmlns:r="http://schemas.openxmlformats.org/officeDocument/2006/relationships" xmlns:p="http://schemas.openxmlformats.org/presentationml/2006/main">
  <p:tag name="NUM" val="3"/>
</p:tagLst>
</file>

<file path=ppt/tags/tag29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00.xml><?xml version="1.0" encoding="utf-8"?>
<p:tagLst xmlns:a="http://schemas.openxmlformats.org/drawingml/2006/main" xmlns:r="http://schemas.openxmlformats.org/officeDocument/2006/relationships" xmlns:p="http://schemas.openxmlformats.org/presentationml/2006/main">
  <p:tag name="NUM" val="3"/>
</p:tagLst>
</file>

<file path=ppt/tags/tag301.xml><?xml version="1.0" encoding="utf-8"?>
<p:tagLst xmlns:a="http://schemas.openxmlformats.org/drawingml/2006/main" xmlns:r="http://schemas.openxmlformats.org/officeDocument/2006/relationships" xmlns:p="http://schemas.openxmlformats.org/presentationml/2006/main">
  <p:tag name="NUM" val="3"/>
</p:tagLst>
</file>

<file path=ppt/tags/tag302.xml><?xml version="1.0" encoding="utf-8"?>
<p:tagLst xmlns:a="http://schemas.openxmlformats.org/drawingml/2006/main" xmlns:r="http://schemas.openxmlformats.org/officeDocument/2006/relationships" xmlns:p="http://schemas.openxmlformats.org/presentationml/2006/main">
  <p:tag name="NUM" val="3"/>
</p:tagLst>
</file>

<file path=ppt/tags/tag303.xml><?xml version="1.0" encoding="utf-8"?>
<p:tagLst xmlns:a="http://schemas.openxmlformats.org/drawingml/2006/main" xmlns:r="http://schemas.openxmlformats.org/officeDocument/2006/relationships" xmlns:p="http://schemas.openxmlformats.org/presentationml/2006/main">
  <p:tag name="NUM" val="3"/>
</p:tagLst>
</file>

<file path=ppt/tags/tag304.xml><?xml version="1.0" encoding="utf-8"?>
<p:tagLst xmlns:a="http://schemas.openxmlformats.org/drawingml/2006/main" xmlns:r="http://schemas.openxmlformats.org/officeDocument/2006/relationships" xmlns:p="http://schemas.openxmlformats.org/presentationml/2006/main">
  <p:tag name="NUM" val="3"/>
</p:tagLst>
</file>

<file path=ppt/tags/tag305.xml><?xml version="1.0" encoding="utf-8"?>
<p:tagLst xmlns:a="http://schemas.openxmlformats.org/drawingml/2006/main" xmlns:r="http://schemas.openxmlformats.org/officeDocument/2006/relationships" xmlns:p="http://schemas.openxmlformats.org/presentationml/2006/main">
  <p:tag name="NUM" val="3"/>
</p:tagLst>
</file>

<file path=ppt/tags/tag306.xml><?xml version="1.0" encoding="utf-8"?>
<p:tagLst xmlns:a="http://schemas.openxmlformats.org/drawingml/2006/main" xmlns:r="http://schemas.openxmlformats.org/officeDocument/2006/relationships" xmlns:p="http://schemas.openxmlformats.org/presentationml/2006/main">
  <p:tag name="NUM" val="3"/>
</p:tagLst>
</file>

<file path=ppt/tags/tag307.xml><?xml version="1.0" encoding="utf-8"?>
<p:tagLst xmlns:a="http://schemas.openxmlformats.org/drawingml/2006/main" xmlns:r="http://schemas.openxmlformats.org/officeDocument/2006/relationships" xmlns:p="http://schemas.openxmlformats.org/presentationml/2006/main">
  <p:tag name="NUM" val="3"/>
</p:tagLst>
</file>

<file path=ppt/tags/tag308.xml><?xml version="1.0" encoding="utf-8"?>
<p:tagLst xmlns:a="http://schemas.openxmlformats.org/drawingml/2006/main" xmlns:r="http://schemas.openxmlformats.org/officeDocument/2006/relationships" xmlns:p="http://schemas.openxmlformats.org/presentationml/2006/main">
  <p:tag name="NUM" val="9"/>
</p:tagLst>
</file>

<file path=ppt/tags/tag309.xml><?xml version="1.0" encoding="utf-8"?>
<p:tagLst xmlns:a="http://schemas.openxmlformats.org/drawingml/2006/main" xmlns:r="http://schemas.openxmlformats.org/officeDocument/2006/relationships" xmlns:p="http://schemas.openxmlformats.org/presentationml/2006/main">
  <p:tag name="NUM" val="3"/>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10.xml><?xml version="1.0" encoding="utf-8"?>
<p:tagLst xmlns:a="http://schemas.openxmlformats.org/drawingml/2006/main" xmlns:r="http://schemas.openxmlformats.org/officeDocument/2006/relationships" xmlns:p="http://schemas.openxmlformats.org/presentationml/2006/main">
  <p:tag name="NUM" val="9"/>
</p:tagLst>
</file>

<file path=ppt/tags/tag311.xml><?xml version="1.0" encoding="utf-8"?>
<p:tagLst xmlns:a="http://schemas.openxmlformats.org/drawingml/2006/main" xmlns:r="http://schemas.openxmlformats.org/officeDocument/2006/relationships" xmlns:p="http://schemas.openxmlformats.org/presentationml/2006/main">
  <p:tag name="NUM" val="3"/>
</p:tagLst>
</file>

<file path=ppt/tags/tag312.xml><?xml version="1.0" encoding="utf-8"?>
<p:tagLst xmlns:a="http://schemas.openxmlformats.org/drawingml/2006/main" xmlns:r="http://schemas.openxmlformats.org/officeDocument/2006/relationships" xmlns:p="http://schemas.openxmlformats.org/presentationml/2006/main">
  <p:tag name="NUM" val="3"/>
</p:tagLst>
</file>

<file path=ppt/tags/tag313.xml><?xml version="1.0" encoding="utf-8"?>
<p:tagLst xmlns:a="http://schemas.openxmlformats.org/drawingml/2006/main" xmlns:r="http://schemas.openxmlformats.org/officeDocument/2006/relationships" xmlns:p="http://schemas.openxmlformats.org/presentationml/2006/main">
  <p:tag name="NUM" val="3"/>
</p:tagLst>
</file>

<file path=ppt/tags/tag314.xml><?xml version="1.0" encoding="utf-8"?>
<p:tagLst xmlns:a="http://schemas.openxmlformats.org/drawingml/2006/main" xmlns:r="http://schemas.openxmlformats.org/officeDocument/2006/relationships" xmlns:p="http://schemas.openxmlformats.org/presentationml/2006/main">
  <p:tag name="NUM" val="3"/>
</p:tagLst>
</file>

<file path=ppt/tags/tag315.xml><?xml version="1.0" encoding="utf-8"?>
<p:tagLst xmlns:a="http://schemas.openxmlformats.org/drawingml/2006/main" xmlns:r="http://schemas.openxmlformats.org/officeDocument/2006/relationships" xmlns:p="http://schemas.openxmlformats.org/presentationml/2006/main">
  <p:tag name="NUM" val="3"/>
</p:tagLst>
</file>

<file path=ppt/tags/tag316.xml><?xml version="1.0" encoding="utf-8"?>
<p:tagLst xmlns:a="http://schemas.openxmlformats.org/drawingml/2006/main" xmlns:r="http://schemas.openxmlformats.org/officeDocument/2006/relationships" xmlns:p="http://schemas.openxmlformats.org/presentationml/2006/main">
  <p:tag name="NUM" val="3"/>
</p:tagLst>
</file>

<file path=ppt/tags/tag317.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10"/>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8.xml><?xml version="1.0" encoding="utf-8"?>
<p:tagLst xmlns:a="http://schemas.openxmlformats.org/drawingml/2006/main" xmlns:r="http://schemas.openxmlformats.org/officeDocument/2006/relationships" xmlns:p="http://schemas.openxmlformats.org/presentationml/2006/main">
  <p:tag name="NUM" val="12"/>
</p:tagLst>
</file>

<file path=ppt/tags/tag39.xml><?xml version="1.0" encoding="utf-8"?>
<p:tagLst xmlns:a="http://schemas.openxmlformats.org/drawingml/2006/main" xmlns:r="http://schemas.openxmlformats.org/officeDocument/2006/relationships" xmlns:p="http://schemas.openxmlformats.org/presentationml/2006/main">
  <p:tag name="NUM" val="1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9"/>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8"/>
</p:tagLst>
</file>

<file path=ppt/tags/tag44.xml><?xml version="1.0" encoding="utf-8"?>
<p:tagLst xmlns:a="http://schemas.openxmlformats.org/drawingml/2006/main" xmlns:r="http://schemas.openxmlformats.org/officeDocument/2006/relationships" xmlns:p="http://schemas.openxmlformats.org/presentationml/2006/main">
  <p:tag name="NUM" val="9"/>
</p:tagLst>
</file>

<file path=ppt/tags/tag45.xml><?xml version="1.0" encoding="utf-8"?>
<p:tagLst xmlns:a="http://schemas.openxmlformats.org/drawingml/2006/main" xmlns:r="http://schemas.openxmlformats.org/officeDocument/2006/relationships" xmlns:p="http://schemas.openxmlformats.org/presentationml/2006/main">
  <p:tag name="NUM" val="16"/>
</p:tagLst>
</file>

<file path=ppt/tags/tag46.xml><?xml version="1.0" encoding="utf-8"?>
<p:tagLst xmlns:a="http://schemas.openxmlformats.org/drawingml/2006/main" xmlns:r="http://schemas.openxmlformats.org/officeDocument/2006/relationships" xmlns:p="http://schemas.openxmlformats.org/presentationml/2006/main">
  <p:tag name="NUM" val="17"/>
</p:tagLst>
</file>

<file path=ppt/tags/tag47.xml><?xml version="1.0" encoding="utf-8"?>
<p:tagLst xmlns:a="http://schemas.openxmlformats.org/drawingml/2006/main" xmlns:r="http://schemas.openxmlformats.org/officeDocument/2006/relationships" xmlns:p="http://schemas.openxmlformats.org/presentationml/2006/main">
  <p:tag name="NUM" val="17"/>
</p:tagLst>
</file>

<file path=ppt/tags/tag48.xml><?xml version="1.0" encoding="utf-8"?>
<p:tagLst xmlns:a="http://schemas.openxmlformats.org/drawingml/2006/main" xmlns:r="http://schemas.openxmlformats.org/officeDocument/2006/relationships" xmlns:p="http://schemas.openxmlformats.org/presentationml/2006/main">
  <p:tag name="NUM" val="9"/>
</p:tagLst>
</file>

<file path=ppt/tags/tag49.xml><?xml version="1.0" encoding="utf-8"?>
<p:tagLst xmlns:a="http://schemas.openxmlformats.org/drawingml/2006/main" xmlns:r="http://schemas.openxmlformats.org/officeDocument/2006/relationships" xmlns:p="http://schemas.openxmlformats.org/presentationml/2006/main">
  <p:tag name="NUM" val="17"/>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5"/>
</p:tagLst>
</file>

<file path=ppt/tags/tag53.xml><?xml version="1.0" encoding="utf-8"?>
<p:tagLst xmlns:a="http://schemas.openxmlformats.org/drawingml/2006/main" xmlns:r="http://schemas.openxmlformats.org/officeDocument/2006/relationships" xmlns:p="http://schemas.openxmlformats.org/presentationml/2006/main">
  <p:tag name="NUM" val="15"/>
</p:tagLst>
</file>

<file path=ppt/tags/tag54.xml><?xml version="1.0" encoding="utf-8"?>
<p:tagLst xmlns:a="http://schemas.openxmlformats.org/drawingml/2006/main" xmlns:r="http://schemas.openxmlformats.org/officeDocument/2006/relationships" xmlns:p="http://schemas.openxmlformats.org/presentationml/2006/main">
  <p:tag name="NUM" val="11"/>
</p:tagLst>
</file>

<file path=ppt/tags/tag55.xml><?xml version="1.0" encoding="utf-8"?>
<p:tagLst xmlns:a="http://schemas.openxmlformats.org/drawingml/2006/main" xmlns:r="http://schemas.openxmlformats.org/officeDocument/2006/relationships" xmlns:p="http://schemas.openxmlformats.org/presentationml/2006/main">
  <p:tag name="NUM" val="15"/>
</p:tagLst>
</file>

<file path=ppt/tags/tag56.xml><?xml version="1.0" encoding="utf-8"?>
<p:tagLst xmlns:a="http://schemas.openxmlformats.org/drawingml/2006/main" xmlns:r="http://schemas.openxmlformats.org/officeDocument/2006/relationships" xmlns:p="http://schemas.openxmlformats.org/presentationml/2006/main">
  <p:tag name="NUM" val="16"/>
</p:tagLst>
</file>

<file path=ppt/tags/tag57.xml><?xml version="1.0" encoding="utf-8"?>
<p:tagLst xmlns:a="http://schemas.openxmlformats.org/drawingml/2006/main" xmlns:r="http://schemas.openxmlformats.org/officeDocument/2006/relationships" xmlns:p="http://schemas.openxmlformats.org/presentationml/2006/main">
  <p:tag name="NUM" val="15"/>
</p:tagLst>
</file>

<file path=ppt/tags/tag58.xml><?xml version="1.0" encoding="utf-8"?>
<p:tagLst xmlns:a="http://schemas.openxmlformats.org/drawingml/2006/main" xmlns:r="http://schemas.openxmlformats.org/officeDocument/2006/relationships" xmlns:p="http://schemas.openxmlformats.org/presentationml/2006/main">
  <p:tag name="NUM" val="16"/>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3"/>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3"/>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1"/>
</p:tagLst>
</file>

<file path=ppt/tags/tag98.xml><?xml version="1.0" encoding="utf-8"?>
<p:tagLst xmlns:a="http://schemas.openxmlformats.org/drawingml/2006/main" xmlns:r="http://schemas.openxmlformats.org/officeDocument/2006/relationships" xmlns:p="http://schemas.openxmlformats.org/presentationml/2006/main">
  <p:tag name="NUM" val="2"/>
</p:tagLst>
</file>

<file path=ppt/tags/tag99.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4111</Words>
  <Application>Microsoft Office PowerPoint</Application>
  <PresentationFormat>Affichage à l'écran (4:3)</PresentationFormat>
  <Paragraphs>883</Paragraphs>
  <Slides>107</Slides>
  <Notes>4</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107</vt:i4>
      </vt:variant>
    </vt:vector>
  </HeadingPairs>
  <TitlesOfParts>
    <vt:vector size="119" baseType="lpstr">
      <vt:lpstr>Aptos</vt:lpstr>
      <vt:lpstr>Arial</vt:lpstr>
      <vt:lpstr>Arimo Italics</vt:lpstr>
      <vt:lpstr>Calibri</vt:lpstr>
      <vt:lpstr>Cambria</vt:lpstr>
      <vt:lpstr>Carelia</vt:lpstr>
      <vt:lpstr>Dosis</vt:lpstr>
      <vt:lpstr>Microsoft Uighur</vt:lpstr>
      <vt:lpstr>Symbol</vt:lpstr>
      <vt:lpstr>Times New Roman</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2025-09-14T11:47:59Z</dcterms:created>
  <dcterms:modified xsi:type="dcterms:W3CDTF">2025-09-29T17:33:33Z</dcterms:modified>
</cp:coreProperties>
</file>