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15"/>
  </p:notesMasterIdLst>
  <p:sldIdLst>
    <p:sldId id="257" r:id="rId2"/>
    <p:sldId id="2134808446" r:id="rId3"/>
    <p:sldId id="2134805101" r:id="rId4"/>
    <p:sldId id="2134805475" r:id="rId5"/>
    <p:sldId id="2134808443" r:id="rId6"/>
    <p:sldId id="2134805155" r:id="rId7"/>
    <p:sldId id="2134805393" r:id="rId8"/>
    <p:sldId id="2147482513" r:id="rId9"/>
    <p:sldId id="2147482472" r:id="rId10"/>
    <p:sldId id="2134805394" r:id="rId11"/>
    <p:sldId id="2134805395" r:id="rId12"/>
    <p:sldId id="2147482675" r:id="rId13"/>
    <p:sldId id="2147482473" r:id="rId14"/>
    <p:sldId id="2147482525" r:id="rId15"/>
    <p:sldId id="2147482526" r:id="rId16"/>
    <p:sldId id="2147482676" r:id="rId17"/>
    <p:sldId id="2147482527" r:id="rId18"/>
    <p:sldId id="2147482528" r:id="rId19"/>
    <p:sldId id="2147482677" r:id="rId20"/>
    <p:sldId id="2147482514" r:id="rId21"/>
    <p:sldId id="391" r:id="rId22"/>
    <p:sldId id="2147482536" r:id="rId23"/>
    <p:sldId id="2147482537" r:id="rId24"/>
    <p:sldId id="2147482686" r:id="rId25"/>
    <p:sldId id="2147482687" r:id="rId26"/>
    <p:sldId id="2147482809" r:id="rId27"/>
    <p:sldId id="2147482810" r:id="rId28"/>
    <p:sldId id="2147482688" r:id="rId29"/>
    <p:sldId id="2147482689" r:id="rId30"/>
    <p:sldId id="2147482523" r:id="rId31"/>
    <p:sldId id="2134805161" r:id="rId32"/>
    <p:sldId id="2134805162" r:id="rId33"/>
    <p:sldId id="2147482684" r:id="rId34"/>
    <p:sldId id="2147482683" r:id="rId35"/>
    <p:sldId id="2147482534" r:id="rId36"/>
    <p:sldId id="2147482535" r:id="rId37"/>
    <p:sldId id="2147482548" r:id="rId38"/>
    <p:sldId id="2147482549" r:id="rId39"/>
    <p:sldId id="2134808453" r:id="rId40"/>
    <p:sldId id="2134808454" r:id="rId41"/>
    <p:sldId id="2134804880" r:id="rId42"/>
    <p:sldId id="2134808472" r:id="rId43"/>
    <p:sldId id="2134808455" r:id="rId44"/>
    <p:sldId id="2147482524" r:id="rId45"/>
    <p:sldId id="2147482685" r:id="rId46"/>
    <p:sldId id="2134808457" r:id="rId47"/>
    <p:sldId id="2147482692" r:id="rId48"/>
    <p:sldId id="2147482691" r:id="rId49"/>
    <p:sldId id="2147482771" r:id="rId50"/>
    <p:sldId id="2147482457" r:id="rId51"/>
    <p:sldId id="2147482516" r:id="rId52"/>
    <p:sldId id="2147482772" r:id="rId53"/>
    <p:sldId id="2147482819" r:id="rId54"/>
    <p:sldId id="2147482820" r:id="rId55"/>
    <p:sldId id="2147482821" r:id="rId56"/>
    <p:sldId id="2147482822" r:id="rId57"/>
    <p:sldId id="2147482702" r:id="rId58"/>
    <p:sldId id="2147482823" r:id="rId59"/>
    <p:sldId id="2147482811" r:id="rId60"/>
    <p:sldId id="2147482812" r:id="rId61"/>
    <p:sldId id="2147482788" r:id="rId62"/>
    <p:sldId id="2147482789" r:id="rId63"/>
    <p:sldId id="2147482825" r:id="rId64"/>
    <p:sldId id="2147482824" r:id="rId65"/>
    <p:sldId id="2147482829" r:id="rId66"/>
    <p:sldId id="2147482816" r:id="rId67"/>
    <p:sldId id="2147482713" r:id="rId68"/>
    <p:sldId id="2147482830" r:id="rId69"/>
    <p:sldId id="2147482847" r:id="rId70"/>
    <p:sldId id="2147482724" r:id="rId71"/>
    <p:sldId id="2147482515" r:id="rId72"/>
    <p:sldId id="2147482448" r:id="rId73"/>
    <p:sldId id="2147482720" r:id="rId74"/>
    <p:sldId id="2147482721" r:id="rId75"/>
    <p:sldId id="2147482879" r:id="rId76"/>
    <p:sldId id="2147482728" r:id="rId77"/>
    <p:sldId id="2147482748" r:id="rId78"/>
    <p:sldId id="2147482848" r:id="rId79"/>
    <p:sldId id="2147482842" r:id="rId80"/>
    <p:sldId id="2147482841" r:id="rId81"/>
    <p:sldId id="2147482741" r:id="rId82"/>
    <p:sldId id="2147482862" r:id="rId83"/>
    <p:sldId id="2147482843" r:id="rId84"/>
    <p:sldId id="2147482863" r:id="rId85"/>
    <p:sldId id="2147482864" r:id="rId86"/>
    <p:sldId id="2147482866" r:id="rId87"/>
    <p:sldId id="2147482867" r:id="rId88"/>
    <p:sldId id="2147482868" r:id="rId89"/>
    <p:sldId id="2147482870" r:id="rId90"/>
    <p:sldId id="2147482871" r:id="rId91"/>
    <p:sldId id="2147482872" r:id="rId92"/>
    <p:sldId id="2147482874" r:id="rId93"/>
    <p:sldId id="2147482875" r:id="rId94"/>
    <p:sldId id="2147482877" r:id="rId95"/>
    <p:sldId id="2147482873" r:id="rId96"/>
    <p:sldId id="2147482876" r:id="rId97"/>
    <p:sldId id="2147482878" r:id="rId98"/>
    <p:sldId id="2147482754" r:id="rId99"/>
    <p:sldId id="2147482759" r:id="rId100"/>
    <p:sldId id="2147482835" r:id="rId101"/>
    <p:sldId id="2147482763" r:id="rId102"/>
    <p:sldId id="2147482836" r:id="rId103"/>
    <p:sldId id="2147482768" r:id="rId104"/>
    <p:sldId id="2147482838" r:id="rId105"/>
    <p:sldId id="2147482840" r:id="rId106"/>
    <p:sldId id="2147482839" r:id="rId107"/>
    <p:sldId id="2147482769" r:id="rId108"/>
    <p:sldId id="2147482770" r:id="rId109"/>
    <p:sldId id="2147482581" r:id="rId110"/>
    <p:sldId id="2147482582" r:id="rId111"/>
    <p:sldId id="2147482584" r:id="rId112"/>
    <p:sldId id="701" r:id="rId113"/>
    <p:sldId id="2147482787" r:id="rId1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106585"/>
    <a:srgbClr val="E46C0A"/>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93" autoAdjust="0"/>
    <p:restoredTop sz="94660"/>
  </p:normalViewPr>
  <p:slideViewPr>
    <p:cSldViewPr snapToGrid="0">
      <p:cViewPr varScale="1">
        <p:scale>
          <a:sx n="74" d="100"/>
          <a:sy n="74" d="100"/>
        </p:scale>
        <p:origin x="137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30/09/2025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113</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9/30/2025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0.xml"/><Relationship Id="rId5" Type="http://schemas.openxmlformats.org/officeDocument/2006/relationships/image" Target="../media/image30.jpeg"/><Relationship Id="rId4" Type="http://schemas.openxmlformats.org/officeDocument/2006/relationships/image" Target="../media/image26.svg"/></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7.png"/><Relationship Id="rId2" Type="http://schemas.openxmlformats.org/officeDocument/2006/relationships/tags" Target="../tags/tag360.xml"/><Relationship Id="rId1" Type="http://schemas.openxmlformats.org/officeDocument/2006/relationships/tags" Target="../tags/tag359.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10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1.xml"/><Relationship Id="rId5" Type="http://schemas.openxmlformats.org/officeDocument/2006/relationships/image" Target="../media/image57.png"/><Relationship Id="rId4" Type="http://schemas.openxmlformats.org/officeDocument/2006/relationships/image" Target="../media/image26.svg"/></Relationships>
</file>

<file path=ppt/slides/_rels/slide10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tags" Target="../tags/tag364.xml"/><Relationship Id="rId2" Type="http://schemas.openxmlformats.org/officeDocument/2006/relationships/tags" Target="../tags/tag363.xml"/><Relationship Id="rId1" Type="http://schemas.openxmlformats.org/officeDocument/2006/relationships/tags" Target="../tags/tag362.xml"/><Relationship Id="rId6" Type="http://schemas.openxmlformats.org/officeDocument/2006/relationships/image" Target="../media/image58.png"/><Relationship Id="rId5" Type="http://schemas.openxmlformats.org/officeDocument/2006/relationships/slideLayout" Target="../slideLayouts/slideLayout7.xml"/><Relationship Id="rId4" Type="http://schemas.openxmlformats.org/officeDocument/2006/relationships/tags" Target="../tags/tag365.xml"/></Relationships>
</file>

<file path=ppt/slides/_rels/slide104.xml.rels><?xml version="1.0" encoding="UTF-8" standalone="yes"?>
<Relationships xmlns="http://schemas.openxmlformats.org/package/2006/relationships"><Relationship Id="rId3" Type="http://schemas.openxmlformats.org/officeDocument/2006/relationships/tags" Target="../tags/tag368.xml"/><Relationship Id="rId2" Type="http://schemas.openxmlformats.org/officeDocument/2006/relationships/tags" Target="../tags/tag367.xml"/><Relationship Id="rId1" Type="http://schemas.openxmlformats.org/officeDocument/2006/relationships/tags" Target="../tags/tag366.xml"/><Relationship Id="rId6" Type="http://schemas.openxmlformats.org/officeDocument/2006/relationships/image" Target="../media/image58.png"/><Relationship Id="rId5" Type="http://schemas.openxmlformats.org/officeDocument/2006/relationships/slideLayout" Target="../slideLayouts/slideLayout7.xml"/><Relationship Id="rId4" Type="http://schemas.openxmlformats.org/officeDocument/2006/relationships/tags" Target="../tags/tag369.xml"/></Relationships>
</file>

<file path=ppt/slides/_rels/slide105.xml.rels><?xml version="1.0" encoding="UTF-8" standalone="yes"?>
<Relationships xmlns="http://schemas.openxmlformats.org/package/2006/relationships"><Relationship Id="rId3" Type="http://schemas.openxmlformats.org/officeDocument/2006/relationships/tags" Target="../tags/tag372.xml"/><Relationship Id="rId2" Type="http://schemas.openxmlformats.org/officeDocument/2006/relationships/tags" Target="../tags/tag371.xml"/><Relationship Id="rId1" Type="http://schemas.openxmlformats.org/officeDocument/2006/relationships/tags" Target="../tags/tag370.xml"/><Relationship Id="rId6" Type="http://schemas.openxmlformats.org/officeDocument/2006/relationships/image" Target="../media/image58.png"/><Relationship Id="rId5" Type="http://schemas.openxmlformats.org/officeDocument/2006/relationships/slideLayout" Target="../slideLayouts/slideLayout7.xml"/><Relationship Id="rId4" Type="http://schemas.openxmlformats.org/officeDocument/2006/relationships/tags" Target="../tags/tag373.xml"/></Relationships>
</file>

<file path=ppt/slides/_rels/slide106.xml.rels><?xml version="1.0" encoding="UTF-8" standalone="yes"?>
<Relationships xmlns="http://schemas.openxmlformats.org/package/2006/relationships"><Relationship Id="rId3" Type="http://schemas.openxmlformats.org/officeDocument/2006/relationships/tags" Target="../tags/tag376.xml"/><Relationship Id="rId2" Type="http://schemas.openxmlformats.org/officeDocument/2006/relationships/tags" Target="../tags/tag375.xml"/><Relationship Id="rId1" Type="http://schemas.openxmlformats.org/officeDocument/2006/relationships/tags" Target="../tags/tag374.xml"/><Relationship Id="rId6" Type="http://schemas.openxmlformats.org/officeDocument/2006/relationships/image" Target="../media/image58.png"/><Relationship Id="rId5" Type="http://schemas.openxmlformats.org/officeDocument/2006/relationships/slideLayout" Target="../slideLayouts/slideLayout7.xml"/><Relationship Id="rId4" Type="http://schemas.openxmlformats.org/officeDocument/2006/relationships/tags" Target="../tags/tag377.xml"/></Relationships>
</file>

<file path=ppt/slides/_rels/slide10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78.xml"/><Relationship Id="rId5" Type="http://schemas.openxmlformats.org/officeDocument/2006/relationships/image" Target="../media/image57.png"/><Relationship Id="rId4" Type="http://schemas.openxmlformats.org/officeDocument/2006/relationships/image" Target="../media/image26.svg"/></Relationships>
</file>

<file path=ppt/slides/_rels/slide10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1.xml"/><Relationship Id="rId4" Type="http://schemas.openxmlformats.org/officeDocument/2006/relationships/image" Target="../media/image26.svg"/></Relationships>
</file>

<file path=ppt/slides/_rels/slide110.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11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3.png"/><Relationship Id="rId7" Type="http://schemas.openxmlformats.org/officeDocument/2006/relationships/image" Target="../media/image6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68.svg"/><Relationship Id="rId4" Type="http://schemas.openxmlformats.org/officeDocument/2006/relationships/image" Target="../media/image64.svg"/><Relationship Id="rId9" Type="http://schemas.openxmlformats.org/officeDocument/2006/relationships/image" Target="../media/image67.png"/></Relationships>
</file>

<file path=ppt/slides/_rels/slide1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5" Type="http://schemas.openxmlformats.org/officeDocument/2006/relationships/image" Target="../media/image28.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28.png"/><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28.png"/><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28.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0.jpe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32.png"/><Relationship Id="rId4" Type="http://schemas.openxmlformats.org/officeDocument/2006/relationships/image" Target="../media/image26.sv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2.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33.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3.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34.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34.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35.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5.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5.png"/><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34.png"/><Relationship Id="rId5" Type="http://schemas.openxmlformats.org/officeDocument/2006/relationships/image" Target="../media/image35.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38.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38.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37.png"/><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37.png"/><Relationship Id="rId4" Type="http://schemas.openxmlformats.org/officeDocument/2006/relationships/image" Target="../media/image26.sv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36.pn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36.png"/><Relationship Id="rId4" Type="http://schemas.openxmlformats.org/officeDocument/2006/relationships/image" Target="../media/image26.svg"/></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39.png"/><Relationship Id="rId4" Type="http://schemas.openxmlformats.org/officeDocument/2006/relationships/image" Target="../media/image26.sv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39.png"/><Relationship Id="rId4" Type="http://schemas.openxmlformats.org/officeDocument/2006/relationships/image" Target="../media/image26.svg"/></Relationships>
</file>

<file path=ppt/slides/_rels/slide3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28.png"/><Relationship Id="rId4" Type="http://schemas.openxmlformats.org/officeDocument/2006/relationships/image" Target="../media/image26.svg"/></Relationships>
</file>

<file path=ppt/slides/_rels/slide4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5.png"/><Relationship Id="rId7" Type="http://schemas.openxmlformats.org/officeDocument/2006/relationships/image" Target="../media/image43.jpe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42.jpeg"/><Relationship Id="rId11" Type="http://schemas.openxmlformats.org/officeDocument/2006/relationships/image" Target="../media/image37.png"/><Relationship Id="rId5" Type="http://schemas.openxmlformats.org/officeDocument/2006/relationships/image" Target="../media/image41.jpe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2.png"/></Relationships>
</file>

<file path=ppt/slides/_rels/slide4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5.png"/><Relationship Id="rId7" Type="http://schemas.openxmlformats.org/officeDocument/2006/relationships/image" Target="../media/image43.jpe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42.jpeg"/><Relationship Id="rId11" Type="http://schemas.openxmlformats.org/officeDocument/2006/relationships/image" Target="../media/image38.png"/><Relationship Id="rId5" Type="http://schemas.openxmlformats.org/officeDocument/2006/relationships/image" Target="../media/image41.jpeg"/><Relationship Id="rId10" Type="http://schemas.openxmlformats.org/officeDocument/2006/relationships/image" Target="../media/image35.png"/><Relationship Id="rId4" Type="http://schemas.openxmlformats.org/officeDocument/2006/relationships/image" Target="../media/image26.svg"/><Relationship Id="rId9" Type="http://schemas.openxmlformats.org/officeDocument/2006/relationships/image" Target="../media/image36.png"/></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2.jpeg"/><Relationship Id="rId2" Type="http://schemas.openxmlformats.org/officeDocument/2006/relationships/slideLayout" Target="../slideLayouts/slideLayout7.xml"/><Relationship Id="rId1" Type="http://schemas.openxmlformats.org/officeDocument/2006/relationships/tags" Target="../tags/tag91.xml"/><Relationship Id="rId6" Type="http://schemas.openxmlformats.org/officeDocument/2006/relationships/image" Target="../media/image41.jpeg"/><Relationship Id="rId5" Type="http://schemas.openxmlformats.org/officeDocument/2006/relationships/image" Target="../media/image45.png"/><Relationship Id="rId4" Type="http://schemas.openxmlformats.org/officeDocument/2006/relationships/image" Target="../media/image26.svg"/></Relationships>
</file>

<file path=ppt/slides/_rels/slide4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6.png"/></Relationships>
</file>

<file path=ppt/slides/_rels/slide4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6.png"/></Relationships>
</file>

<file path=ppt/slides/_rels/slide4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32.png"/><Relationship Id="rId11" Type="http://schemas.openxmlformats.org/officeDocument/2006/relationships/image" Target="../media/image39.png"/><Relationship Id="rId5" Type="http://schemas.openxmlformats.org/officeDocument/2006/relationships/image" Target="../media/image47.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6.png"/></Relationships>
</file>

<file path=ppt/slides/_rels/slide49.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ags" Target="../tags/tag95.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48.pn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tags" Target="../tags/tag103.xml"/><Relationship Id="rId13" Type="http://schemas.openxmlformats.org/officeDocument/2006/relationships/image" Target="../media/image49.png"/><Relationship Id="rId3" Type="http://schemas.openxmlformats.org/officeDocument/2006/relationships/tags" Target="../tags/tag98.xml"/><Relationship Id="rId7" Type="http://schemas.openxmlformats.org/officeDocument/2006/relationships/tags" Target="../tags/tag102.xml"/><Relationship Id="rId12" Type="http://schemas.openxmlformats.org/officeDocument/2006/relationships/image" Target="../media/image26.sv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image" Target="../media/image25.png"/><Relationship Id="rId5" Type="http://schemas.openxmlformats.org/officeDocument/2006/relationships/tags" Target="../tags/tag100.xml"/><Relationship Id="rId10" Type="http://schemas.openxmlformats.org/officeDocument/2006/relationships/slideLayout" Target="../slideLayouts/slideLayout7.xml"/><Relationship Id="rId4" Type="http://schemas.openxmlformats.org/officeDocument/2006/relationships/tags" Target="../tags/tag99.xml"/><Relationship Id="rId9" Type="http://schemas.openxmlformats.org/officeDocument/2006/relationships/tags" Target="../tags/tag104.xml"/><Relationship Id="rId14" Type="http://schemas.openxmlformats.org/officeDocument/2006/relationships/image" Target="../media/image50.png"/></Relationships>
</file>

<file path=ppt/slides/_rels/slide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image" Target="../media/image26.svg"/><Relationship Id="rId4" Type="http://schemas.openxmlformats.org/officeDocument/2006/relationships/image" Target="../media/image25.png"/></Relationships>
</file>

<file path=ppt/slides/_rels/slide5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09.xml"/><Relationship Id="rId7" Type="http://schemas.openxmlformats.org/officeDocument/2006/relationships/slideLayout" Target="../slideLayouts/slideLayout7.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9" Type="http://schemas.openxmlformats.org/officeDocument/2006/relationships/image" Target="../media/image26.svg"/></Relationships>
</file>

<file path=ppt/slides/_rels/slide54.xml.rels><?xml version="1.0" encoding="UTF-8" standalone="yes"?>
<Relationships xmlns="http://schemas.openxmlformats.org/package/2006/relationships"><Relationship Id="rId8" Type="http://schemas.openxmlformats.org/officeDocument/2006/relationships/tags" Target="../tags/tag120.xml"/><Relationship Id="rId13" Type="http://schemas.openxmlformats.org/officeDocument/2006/relationships/tags" Target="../tags/tag125.xml"/><Relationship Id="rId18" Type="http://schemas.openxmlformats.org/officeDocument/2006/relationships/image" Target="../media/image17.png"/><Relationship Id="rId3" Type="http://schemas.openxmlformats.org/officeDocument/2006/relationships/tags" Target="../tags/tag115.xml"/><Relationship Id="rId7" Type="http://schemas.openxmlformats.org/officeDocument/2006/relationships/tags" Target="../tags/tag119.xml"/><Relationship Id="rId12" Type="http://schemas.openxmlformats.org/officeDocument/2006/relationships/tags" Target="../tags/tag124.xml"/><Relationship Id="rId17" Type="http://schemas.openxmlformats.org/officeDocument/2006/relationships/image" Target="../media/image32.png"/><Relationship Id="rId2" Type="http://schemas.openxmlformats.org/officeDocument/2006/relationships/tags" Target="../tags/tag114.xml"/><Relationship Id="rId16" Type="http://schemas.openxmlformats.org/officeDocument/2006/relationships/image" Target="../media/image26.svg"/><Relationship Id="rId1" Type="http://schemas.openxmlformats.org/officeDocument/2006/relationships/tags" Target="../tags/tag113.xml"/><Relationship Id="rId6" Type="http://schemas.openxmlformats.org/officeDocument/2006/relationships/tags" Target="../tags/tag118.xml"/><Relationship Id="rId11" Type="http://schemas.openxmlformats.org/officeDocument/2006/relationships/tags" Target="../tags/tag123.xml"/><Relationship Id="rId5" Type="http://schemas.openxmlformats.org/officeDocument/2006/relationships/tags" Target="../tags/tag117.xml"/><Relationship Id="rId15" Type="http://schemas.openxmlformats.org/officeDocument/2006/relationships/image" Target="../media/image25.png"/><Relationship Id="rId10" Type="http://schemas.openxmlformats.org/officeDocument/2006/relationships/tags" Target="../tags/tag122.xml"/><Relationship Id="rId4" Type="http://schemas.openxmlformats.org/officeDocument/2006/relationships/tags" Target="../tags/tag116.xml"/><Relationship Id="rId9" Type="http://schemas.openxmlformats.org/officeDocument/2006/relationships/tags" Target="../tags/tag121.xml"/><Relationship Id="rId14"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28.xml"/><Relationship Id="rId7" Type="http://schemas.openxmlformats.org/officeDocument/2006/relationships/slideLayout" Target="../slideLayouts/slideLayout7.xml"/><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tags" Target="../tags/tag131.xml"/><Relationship Id="rId5" Type="http://schemas.openxmlformats.org/officeDocument/2006/relationships/tags" Target="../tags/tag130.xml"/><Relationship Id="rId4" Type="http://schemas.openxmlformats.org/officeDocument/2006/relationships/tags" Target="../tags/tag129.xml"/><Relationship Id="rId9" Type="http://schemas.openxmlformats.org/officeDocument/2006/relationships/image" Target="../media/image26.svg"/></Relationships>
</file>

<file path=ppt/slides/_rels/slide56.xml.rels><?xml version="1.0" encoding="UTF-8" standalone="yes"?>
<Relationships xmlns="http://schemas.openxmlformats.org/package/2006/relationships"><Relationship Id="rId8" Type="http://schemas.openxmlformats.org/officeDocument/2006/relationships/tags" Target="../tags/tag139.xml"/><Relationship Id="rId13" Type="http://schemas.openxmlformats.org/officeDocument/2006/relationships/tags" Target="../tags/tag144.xml"/><Relationship Id="rId18" Type="http://schemas.openxmlformats.org/officeDocument/2006/relationships/image" Target="../media/image17.png"/><Relationship Id="rId3" Type="http://schemas.openxmlformats.org/officeDocument/2006/relationships/tags" Target="../tags/tag134.xml"/><Relationship Id="rId7" Type="http://schemas.openxmlformats.org/officeDocument/2006/relationships/tags" Target="../tags/tag138.xml"/><Relationship Id="rId12" Type="http://schemas.openxmlformats.org/officeDocument/2006/relationships/tags" Target="../tags/tag143.xml"/><Relationship Id="rId17" Type="http://schemas.openxmlformats.org/officeDocument/2006/relationships/image" Target="../media/image33.png"/><Relationship Id="rId2" Type="http://schemas.openxmlformats.org/officeDocument/2006/relationships/tags" Target="../tags/tag133.xml"/><Relationship Id="rId16" Type="http://schemas.openxmlformats.org/officeDocument/2006/relationships/image" Target="../media/image26.svg"/><Relationship Id="rId1" Type="http://schemas.openxmlformats.org/officeDocument/2006/relationships/tags" Target="../tags/tag132.xml"/><Relationship Id="rId6" Type="http://schemas.openxmlformats.org/officeDocument/2006/relationships/tags" Target="../tags/tag137.xml"/><Relationship Id="rId11" Type="http://schemas.openxmlformats.org/officeDocument/2006/relationships/tags" Target="../tags/tag142.xml"/><Relationship Id="rId5" Type="http://schemas.openxmlformats.org/officeDocument/2006/relationships/tags" Target="../tags/tag136.xml"/><Relationship Id="rId15" Type="http://schemas.openxmlformats.org/officeDocument/2006/relationships/image" Target="../media/image25.png"/><Relationship Id="rId10" Type="http://schemas.openxmlformats.org/officeDocument/2006/relationships/tags" Target="../tags/tag141.xml"/><Relationship Id="rId4" Type="http://schemas.openxmlformats.org/officeDocument/2006/relationships/tags" Target="../tags/tag135.xml"/><Relationship Id="rId9" Type="http://schemas.openxmlformats.org/officeDocument/2006/relationships/tags" Target="../tags/tag140.xml"/><Relationship Id="rId14"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47.xml"/><Relationship Id="rId7" Type="http://schemas.openxmlformats.org/officeDocument/2006/relationships/image" Target="../media/image25.png"/><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slideLayout" Target="../slideLayouts/slideLayout7.xml"/><Relationship Id="rId5" Type="http://schemas.openxmlformats.org/officeDocument/2006/relationships/tags" Target="../tags/tag149.xml"/><Relationship Id="rId4" Type="http://schemas.openxmlformats.org/officeDocument/2006/relationships/tags" Target="../tags/tag148.xml"/></Relationships>
</file>

<file path=ppt/slides/_rels/slide58.xml.rels><?xml version="1.0" encoding="UTF-8" standalone="yes"?>
<Relationships xmlns="http://schemas.openxmlformats.org/package/2006/relationships"><Relationship Id="rId8" Type="http://schemas.openxmlformats.org/officeDocument/2006/relationships/tags" Target="../tags/tag157.xml"/><Relationship Id="rId13" Type="http://schemas.openxmlformats.org/officeDocument/2006/relationships/tags" Target="../tags/tag162.xml"/><Relationship Id="rId18" Type="http://schemas.openxmlformats.org/officeDocument/2006/relationships/image" Target="../media/image35.png"/><Relationship Id="rId3" Type="http://schemas.openxmlformats.org/officeDocument/2006/relationships/tags" Target="../tags/tag152.xml"/><Relationship Id="rId7" Type="http://schemas.openxmlformats.org/officeDocument/2006/relationships/tags" Target="../tags/tag156.xml"/><Relationship Id="rId12" Type="http://schemas.openxmlformats.org/officeDocument/2006/relationships/tags" Target="../tags/tag161.xml"/><Relationship Id="rId17" Type="http://schemas.openxmlformats.org/officeDocument/2006/relationships/image" Target="../media/image26.svg"/><Relationship Id="rId2" Type="http://schemas.openxmlformats.org/officeDocument/2006/relationships/tags" Target="../tags/tag151.xml"/><Relationship Id="rId16" Type="http://schemas.openxmlformats.org/officeDocument/2006/relationships/image" Target="../media/image25.png"/><Relationship Id="rId1" Type="http://schemas.openxmlformats.org/officeDocument/2006/relationships/tags" Target="../tags/tag150.xml"/><Relationship Id="rId6" Type="http://schemas.openxmlformats.org/officeDocument/2006/relationships/tags" Target="../tags/tag155.xml"/><Relationship Id="rId11" Type="http://schemas.openxmlformats.org/officeDocument/2006/relationships/tags" Target="../tags/tag160.xml"/><Relationship Id="rId5" Type="http://schemas.openxmlformats.org/officeDocument/2006/relationships/tags" Target="../tags/tag154.xml"/><Relationship Id="rId15" Type="http://schemas.openxmlformats.org/officeDocument/2006/relationships/slideLayout" Target="../slideLayouts/slideLayout7.xml"/><Relationship Id="rId10" Type="http://schemas.openxmlformats.org/officeDocument/2006/relationships/tags" Target="../tags/tag159.xml"/><Relationship Id="rId19" Type="http://schemas.openxmlformats.org/officeDocument/2006/relationships/image" Target="../media/image17.png"/><Relationship Id="rId4" Type="http://schemas.openxmlformats.org/officeDocument/2006/relationships/tags" Target="../tags/tag153.xml"/><Relationship Id="rId9" Type="http://schemas.openxmlformats.org/officeDocument/2006/relationships/tags" Target="../tags/tag158.xml"/><Relationship Id="rId14" Type="http://schemas.openxmlformats.org/officeDocument/2006/relationships/tags" Target="../tags/tag163.xml"/></Relationships>
</file>

<file path=ppt/slides/_rels/slide59.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66.xml"/><Relationship Id="rId7" Type="http://schemas.openxmlformats.org/officeDocument/2006/relationships/image" Target="../media/image25.png"/><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slideLayout" Target="../slideLayouts/slideLayout7.xml"/><Relationship Id="rId5" Type="http://schemas.openxmlformats.org/officeDocument/2006/relationships/tags" Target="../tags/tag168.xml"/><Relationship Id="rId4" Type="http://schemas.openxmlformats.org/officeDocument/2006/relationships/tags" Target="../tags/tag16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tags" Target="../tags/tag176.xml"/><Relationship Id="rId13" Type="http://schemas.openxmlformats.org/officeDocument/2006/relationships/tags" Target="../tags/tag181.xml"/><Relationship Id="rId18" Type="http://schemas.openxmlformats.org/officeDocument/2006/relationships/image" Target="../media/image34.png"/><Relationship Id="rId3" Type="http://schemas.openxmlformats.org/officeDocument/2006/relationships/tags" Target="../tags/tag171.xml"/><Relationship Id="rId7" Type="http://schemas.openxmlformats.org/officeDocument/2006/relationships/tags" Target="../tags/tag175.xml"/><Relationship Id="rId12" Type="http://schemas.openxmlformats.org/officeDocument/2006/relationships/tags" Target="../tags/tag180.xml"/><Relationship Id="rId17" Type="http://schemas.openxmlformats.org/officeDocument/2006/relationships/image" Target="../media/image26.svg"/><Relationship Id="rId2" Type="http://schemas.openxmlformats.org/officeDocument/2006/relationships/tags" Target="../tags/tag170.xml"/><Relationship Id="rId16" Type="http://schemas.openxmlformats.org/officeDocument/2006/relationships/image" Target="../media/image25.png"/><Relationship Id="rId1" Type="http://schemas.openxmlformats.org/officeDocument/2006/relationships/tags" Target="../tags/tag169.xml"/><Relationship Id="rId6" Type="http://schemas.openxmlformats.org/officeDocument/2006/relationships/tags" Target="../tags/tag174.xml"/><Relationship Id="rId11" Type="http://schemas.openxmlformats.org/officeDocument/2006/relationships/tags" Target="../tags/tag179.xml"/><Relationship Id="rId5" Type="http://schemas.openxmlformats.org/officeDocument/2006/relationships/tags" Target="../tags/tag173.xml"/><Relationship Id="rId15" Type="http://schemas.openxmlformats.org/officeDocument/2006/relationships/slideLayout" Target="../slideLayouts/slideLayout7.xml"/><Relationship Id="rId10" Type="http://schemas.openxmlformats.org/officeDocument/2006/relationships/tags" Target="../tags/tag178.xml"/><Relationship Id="rId19" Type="http://schemas.openxmlformats.org/officeDocument/2006/relationships/image" Target="../media/image17.png"/><Relationship Id="rId4" Type="http://schemas.openxmlformats.org/officeDocument/2006/relationships/tags" Target="../tags/tag172.xml"/><Relationship Id="rId9" Type="http://schemas.openxmlformats.org/officeDocument/2006/relationships/tags" Target="../tags/tag177.xml"/><Relationship Id="rId14" Type="http://schemas.openxmlformats.org/officeDocument/2006/relationships/tags" Target="../tags/tag182.xml"/></Relationships>
</file>

<file path=ppt/slides/_rels/slide6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85.xml"/><Relationship Id="rId7" Type="http://schemas.openxmlformats.org/officeDocument/2006/relationships/slideLayout" Target="../slideLayouts/slideLayout7.xml"/><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tags" Target="../tags/tag188.xml"/><Relationship Id="rId5" Type="http://schemas.openxmlformats.org/officeDocument/2006/relationships/tags" Target="../tags/tag187.xml"/><Relationship Id="rId4" Type="http://schemas.openxmlformats.org/officeDocument/2006/relationships/tags" Target="../tags/tag186.xml"/><Relationship Id="rId9" Type="http://schemas.openxmlformats.org/officeDocument/2006/relationships/image" Target="../media/image26.svg"/></Relationships>
</file>

<file path=ppt/slides/_rels/slide62.xml.rels><?xml version="1.0" encoding="UTF-8" standalone="yes"?>
<Relationships xmlns="http://schemas.openxmlformats.org/package/2006/relationships"><Relationship Id="rId8" Type="http://schemas.openxmlformats.org/officeDocument/2006/relationships/tags" Target="../tags/tag196.xml"/><Relationship Id="rId13" Type="http://schemas.openxmlformats.org/officeDocument/2006/relationships/tags" Target="../tags/tag201.xml"/><Relationship Id="rId18" Type="http://schemas.openxmlformats.org/officeDocument/2006/relationships/image" Target="../media/image17.png"/><Relationship Id="rId3" Type="http://schemas.openxmlformats.org/officeDocument/2006/relationships/tags" Target="../tags/tag191.xml"/><Relationship Id="rId7" Type="http://schemas.openxmlformats.org/officeDocument/2006/relationships/tags" Target="../tags/tag195.xml"/><Relationship Id="rId12" Type="http://schemas.openxmlformats.org/officeDocument/2006/relationships/tags" Target="../tags/tag200.xml"/><Relationship Id="rId17" Type="http://schemas.openxmlformats.org/officeDocument/2006/relationships/image" Target="../media/image36.png"/><Relationship Id="rId2" Type="http://schemas.openxmlformats.org/officeDocument/2006/relationships/tags" Target="../tags/tag190.xml"/><Relationship Id="rId16" Type="http://schemas.openxmlformats.org/officeDocument/2006/relationships/image" Target="../media/image26.svg"/><Relationship Id="rId1" Type="http://schemas.openxmlformats.org/officeDocument/2006/relationships/tags" Target="../tags/tag189.xml"/><Relationship Id="rId6" Type="http://schemas.openxmlformats.org/officeDocument/2006/relationships/tags" Target="../tags/tag194.xml"/><Relationship Id="rId11" Type="http://schemas.openxmlformats.org/officeDocument/2006/relationships/tags" Target="../tags/tag199.xml"/><Relationship Id="rId5" Type="http://schemas.openxmlformats.org/officeDocument/2006/relationships/tags" Target="../tags/tag193.xml"/><Relationship Id="rId15" Type="http://schemas.openxmlformats.org/officeDocument/2006/relationships/image" Target="../media/image25.png"/><Relationship Id="rId10" Type="http://schemas.openxmlformats.org/officeDocument/2006/relationships/tags" Target="../tags/tag198.xml"/><Relationship Id="rId4" Type="http://schemas.openxmlformats.org/officeDocument/2006/relationships/tags" Target="../tags/tag192.xml"/><Relationship Id="rId9" Type="http://schemas.openxmlformats.org/officeDocument/2006/relationships/tags" Target="../tags/tag197.xml"/><Relationship Id="rId14"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tags" Target="../tags/tag209.xml"/><Relationship Id="rId13" Type="http://schemas.openxmlformats.org/officeDocument/2006/relationships/tags" Target="../tags/tag214.xml"/><Relationship Id="rId18" Type="http://schemas.openxmlformats.org/officeDocument/2006/relationships/image" Target="../media/image17.png"/><Relationship Id="rId3" Type="http://schemas.openxmlformats.org/officeDocument/2006/relationships/tags" Target="../tags/tag204.xml"/><Relationship Id="rId7" Type="http://schemas.openxmlformats.org/officeDocument/2006/relationships/tags" Target="../tags/tag208.xml"/><Relationship Id="rId12" Type="http://schemas.openxmlformats.org/officeDocument/2006/relationships/tags" Target="../tags/tag213.xml"/><Relationship Id="rId17" Type="http://schemas.openxmlformats.org/officeDocument/2006/relationships/image" Target="../media/image30.jpeg"/><Relationship Id="rId2" Type="http://schemas.openxmlformats.org/officeDocument/2006/relationships/tags" Target="../tags/tag203.xml"/><Relationship Id="rId16" Type="http://schemas.openxmlformats.org/officeDocument/2006/relationships/image" Target="../media/image26.svg"/><Relationship Id="rId1" Type="http://schemas.openxmlformats.org/officeDocument/2006/relationships/tags" Target="../tags/tag202.xml"/><Relationship Id="rId6" Type="http://schemas.openxmlformats.org/officeDocument/2006/relationships/tags" Target="../tags/tag207.xml"/><Relationship Id="rId11" Type="http://schemas.openxmlformats.org/officeDocument/2006/relationships/tags" Target="../tags/tag212.xml"/><Relationship Id="rId5" Type="http://schemas.openxmlformats.org/officeDocument/2006/relationships/tags" Target="../tags/tag206.xml"/><Relationship Id="rId15" Type="http://schemas.openxmlformats.org/officeDocument/2006/relationships/image" Target="../media/image25.png"/><Relationship Id="rId10" Type="http://schemas.openxmlformats.org/officeDocument/2006/relationships/tags" Target="../tags/tag211.xml"/><Relationship Id="rId4" Type="http://schemas.openxmlformats.org/officeDocument/2006/relationships/tags" Target="../tags/tag205.xml"/><Relationship Id="rId9" Type="http://schemas.openxmlformats.org/officeDocument/2006/relationships/tags" Target="../tags/tag210.xml"/><Relationship Id="rId14"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tags" Target="../tags/tag222.xml"/><Relationship Id="rId13" Type="http://schemas.openxmlformats.org/officeDocument/2006/relationships/tags" Target="../tags/tag227.xml"/><Relationship Id="rId18" Type="http://schemas.openxmlformats.org/officeDocument/2006/relationships/image" Target="../media/image17.png"/><Relationship Id="rId3" Type="http://schemas.openxmlformats.org/officeDocument/2006/relationships/tags" Target="../tags/tag217.xml"/><Relationship Id="rId7" Type="http://schemas.openxmlformats.org/officeDocument/2006/relationships/tags" Target="../tags/tag221.xml"/><Relationship Id="rId12" Type="http://schemas.openxmlformats.org/officeDocument/2006/relationships/tags" Target="../tags/tag226.xml"/><Relationship Id="rId17" Type="http://schemas.openxmlformats.org/officeDocument/2006/relationships/image" Target="../media/image51.png"/><Relationship Id="rId2" Type="http://schemas.openxmlformats.org/officeDocument/2006/relationships/tags" Target="../tags/tag216.xml"/><Relationship Id="rId16" Type="http://schemas.openxmlformats.org/officeDocument/2006/relationships/image" Target="../media/image26.svg"/><Relationship Id="rId1" Type="http://schemas.openxmlformats.org/officeDocument/2006/relationships/tags" Target="../tags/tag215.xml"/><Relationship Id="rId6" Type="http://schemas.openxmlformats.org/officeDocument/2006/relationships/tags" Target="../tags/tag220.xml"/><Relationship Id="rId11" Type="http://schemas.openxmlformats.org/officeDocument/2006/relationships/tags" Target="../tags/tag225.xml"/><Relationship Id="rId5" Type="http://schemas.openxmlformats.org/officeDocument/2006/relationships/tags" Target="../tags/tag219.xml"/><Relationship Id="rId15" Type="http://schemas.openxmlformats.org/officeDocument/2006/relationships/image" Target="../media/image25.png"/><Relationship Id="rId10" Type="http://schemas.openxmlformats.org/officeDocument/2006/relationships/tags" Target="../tags/tag224.xml"/><Relationship Id="rId4" Type="http://schemas.openxmlformats.org/officeDocument/2006/relationships/tags" Target="../tags/tag218.xml"/><Relationship Id="rId9" Type="http://schemas.openxmlformats.org/officeDocument/2006/relationships/tags" Target="../tags/tag223.xml"/><Relationship Id="rId14"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235.xml"/><Relationship Id="rId13" Type="http://schemas.openxmlformats.org/officeDocument/2006/relationships/tags" Target="../tags/tag240.xml"/><Relationship Id="rId18" Type="http://schemas.openxmlformats.org/officeDocument/2006/relationships/image" Target="../media/image17.png"/><Relationship Id="rId3" Type="http://schemas.openxmlformats.org/officeDocument/2006/relationships/tags" Target="../tags/tag230.xml"/><Relationship Id="rId7" Type="http://schemas.openxmlformats.org/officeDocument/2006/relationships/tags" Target="../tags/tag234.xml"/><Relationship Id="rId12" Type="http://schemas.openxmlformats.org/officeDocument/2006/relationships/tags" Target="../tags/tag239.xml"/><Relationship Id="rId17" Type="http://schemas.openxmlformats.org/officeDocument/2006/relationships/image" Target="../media/image52.jpeg"/><Relationship Id="rId2" Type="http://schemas.openxmlformats.org/officeDocument/2006/relationships/tags" Target="../tags/tag229.xml"/><Relationship Id="rId16" Type="http://schemas.openxmlformats.org/officeDocument/2006/relationships/image" Target="../media/image26.svg"/><Relationship Id="rId1" Type="http://schemas.openxmlformats.org/officeDocument/2006/relationships/tags" Target="../tags/tag228.xml"/><Relationship Id="rId6" Type="http://schemas.openxmlformats.org/officeDocument/2006/relationships/tags" Target="../tags/tag233.xml"/><Relationship Id="rId11" Type="http://schemas.openxmlformats.org/officeDocument/2006/relationships/tags" Target="../tags/tag238.xml"/><Relationship Id="rId5" Type="http://schemas.openxmlformats.org/officeDocument/2006/relationships/tags" Target="../tags/tag232.xml"/><Relationship Id="rId15" Type="http://schemas.openxmlformats.org/officeDocument/2006/relationships/image" Target="../media/image25.png"/><Relationship Id="rId10" Type="http://schemas.openxmlformats.org/officeDocument/2006/relationships/tags" Target="../tags/tag237.xml"/><Relationship Id="rId4" Type="http://schemas.openxmlformats.org/officeDocument/2006/relationships/tags" Target="../tags/tag231.xml"/><Relationship Id="rId9" Type="http://schemas.openxmlformats.org/officeDocument/2006/relationships/tags" Target="../tags/tag236.xml"/><Relationship Id="rId14"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8" Type="http://schemas.openxmlformats.org/officeDocument/2006/relationships/tags" Target="../tags/tag248.xml"/><Relationship Id="rId13" Type="http://schemas.openxmlformats.org/officeDocument/2006/relationships/tags" Target="../tags/tag253.xml"/><Relationship Id="rId3" Type="http://schemas.openxmlformats.org/officeDocument/2006/relationships/tags" Target="../tags/tag243.xml"/><Relationship Id="rId7" Type="http://schemas.openxmlformats.org/officeDocument/2006/relationships/tags" Target="../tags/tag247.xml"/><Relationship Id="rId12" Type="http://schemas.openxmlformats.org/officeDocument/2006/relationships/tags" Target="../tags/tag252.xml"/><Relationship Id="rId17" Type="http://schemas.openxmlformats.org/officeDocument/2006/relationships/image" Target="../media/image17.png"/><Relationship Id="rId2" Type="http://schemas.openxmlformats.org/officeDocument/2006/relationships/tags" Target="../tags/tag242.xml"/><Relationship Id="rId16" Type="http://schemas.openxmlformats.org/officeDocument/2006/relationships/image" Target="../media/image26.svg"/><Relationship Id="rId1" Type="http://schemas.openxmlformats.org/officeDocument/2006/relationships/tags" Target="../tags/tag241.xml"/><Relationship Id="rId6" Type="http://schemas.openxmlformats.org/officeDocument/2006/relationships/tags" Target="../tags/tag246.xml"/><Relationship Id="rId11" Type="http://schemas.openxmlformats.org/officeDocument/2006/relationships/tags" Target="../tags/tag251.xml"/><Relationship Id="rId5" Type="http://schemas.openxmlformats.org/officeDocument/2006/relationships/tags" Target="../tags/tag245.xml"/><Relationship Id="rId15" Type="http://schemas.openxmlformats.org/officeDocument/2006/relationships/image" Target="../media/image25.png"/><Relationship Id="rId10" Type="http://schemas.openxmlformats.org/officeDocument/2006/relationships/tags" Target="../tags/tag250.xml"/><Relationship Id="rId4" Type="http://schemas.openxmlformats.org/officeDocument/2006/relationships/tags" Target="../tags/tag244.xml"/><Relationship Id="rId9" Type="http://schemas.openxmlformats.org/officeDocument/2006/relationships/tags" Target="../tags/tag249.xml"/><Relationship Id="rId14"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8" Type="http://schemas.openxmlformats.org/officeDocument/2006/relationships/tags" Target="../tags/tag261.xml"/><Relationship Id="rId13" Type="http://schemas.openxmlformats.org/officeDocument/2006/relationships/image" Target="../media/image26.svg"/><Relationship Id="rId3" Type="http://schemas.openxmlformats.org/officeDocument/2006/relationships/tags" Target="../tags/tag256.xml"/><Relationship Id="rId7" Type="http://schemas.openxmlformats.org/officeDocument/2006/relationships/tags" Target="../tags/tag260.xml"/><Relationship Id="rId12" Type="http://schemas.openxmlformats.org/officeDocument/2006/relationships/image" Target="../media/image25.png"/><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tags" Target="../tags/tag259.xml"/><Relationship Id="rId11" Type="http://schemas.openxmlformats.org/officeDocument/2006/relationships/slideLayout" Target="../slideLayouts/slideLayout7.xml"/><Relationship Id="rId5" Type="http://schemas.openxmlformats.org/officeDocument/2006/relationships/tags" Target="../tags/tag258.xml"/><Relationship Id="rId10" Type="http://schemas.openxmlformats.org/officeDocument/2006/relationships/tags" Target="../tags/tag263.xml"/><Relationship Id="rId4" Type="http://schemas.openxmlformats.org/officeDocument/2006/relationships/tags" Target="../tags/tag257.xml"/><Relationship Id="rId9" Type="http://schemas.openxmlformats.org/officeDocument/2006/relationships/tags" Target="../tags/tag262.xml"/></Relationships>
</file>

<file path=ppt/slides/_rels/slide69.xml.rels><?xml version="1.0" encoding="UTF-8" standalone="yes"?>
<Relationships xmlns="http://schemas.openxmlformats.org/package/2006/relationships"><Relationship Id="rId8" Type="http://schemas.openxmlformats.org/officeDocument/2006/relationships/tags" Target="../tags/tag271.xml"/><Relationship Id="rId13" Type="http://schemas.openxmlformats.org/officeDocument/2006/relationships/image" Target="../media/image25.png"/><Relationship Id="rId3" Type="http://schemas.openxmlformats.org/officeDocument/2006/relationships/tags" Target="../tags/tag266.xml"/><Relationship Id="rId7" Type="http://schemas.openxmlformats.org/officeDocument/2006/relationships/tags" Target="../tags/tag270.xml"/><Relationship Id="rId12" Type="http://schemas.openxmlformats.org/officeDocument/2006/relationships/slideLayout" Target="../slideLayouts/slideLayout7.xml"/><Relationship Id="rId2" Type="http://schemas.openxmlformats.org/officeDocument/2006/relationships/tags" Target="../tags/tag265.xml"/><Relationship Id="rId1" Type="http://schemas.openxmlformats.org/officeDocument/2006/relationships/tags" Target="../tags/tag264.xml"/><Relationship Id="rId6" Type="http://schemas.openxmlformats.org/officeDocument/2006/relationships/tags" Target="../tags/tag269.xml"/><Relationship Id="rId11" Type="http://schemas.openxmlformats.org/officeDocument/2006/relationships/tags" Target="../tags/tag274.xml"/><Relationship Id="rId5" Type="http://schemas.openxmlformats.org/officeDocument/2006/relationships/tags" Target="../tags/tag268.xml"/><Relationship Id="rId15" Type="http://schemas.openxmlformats.org/officeDocument/2006/relationships/image" Target="../media/image17.png"/><Relationship Id="rId10" Type="http://schemas.openxmlformats.org/officeDocument/2006/relationships/tags" Target="../tags/tag273.xml"/><Relationship Id="rId4" Type="http://schemas.openxmlformats.org/officeDocument/2006/relationships/tags" Target="../tags/tag267.xml"/><Relationship Id="rId9" Type="http://schemas.openxmlformats.org/officeDocument/2006/relationships/tags" Target="../tags/tag272.xml"/><Relationship Id="rId14" Type="http://schemas.openxmlformats.org/officeDocument/2006/relationships/image" Target="../media/image26.svg"/></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7.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6.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5.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8.png"/></Relationships>
</file>

<file path=ppt/slides/_rels/slide70.xml.rels><?xml version="1.0" encoding="UTF-8" standalone="yes"?>
<Relationships xmlns="http://schemas.openxmlformats.org/package/2006/relationships"><Relationship Id="rId8" Type="http://schemas.openxmlformats.org/officeDocument/2006/relationships/tags" Target="../tags/tag282.xml"/><Relationship Id="rId13" Type="http://schemas.openxmlformats.org/officeDocument/2006/relationships/image" Target="../media/image25.png"/><Relationship Id="rId3" Type="http://schemas.openxmlformats.org/officeDocument/2006/relationships/tags" Target="../tags/tag277.xml"/><Relationship Id="rId7" Type="http://schemas.openxmlformats.org/officeDocument/2006/relationships/tags" Target="../tags/tag281.xml"/><Relationship Id="rId12" Type="http://schemas.openxmlformats.org/officeDocument/2006/relationships/slideLayout" Target="../slideLayouts/slideLayout7.xml"/><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tags" Target="../tags/tag280.xml"/><Relationship Id="rId11" Type="http://schemas.openxmlformats.org/officeDocument/2006/relationships/tags" Target="../tags/tag285.xml"/><Relationship Id="rId5" Type="http://schemas.openxmlformats.org/officeDocument/2006/relationships/tags" Target="../tags/tag279.xml"/><Relationship Id="rId15" Type="http://schemas.openxmlformats.org/officeDocument/2006/relationships/image" Target="../media/image18.png"/><Relationship Id="rId10" Type="http://schemas.openxmlformats.org/officeDocument/2006/relationships/tags" Target="../tags/tag284.xml"/><Relationship Id="rId4" Type="http://schemas.openxmlformats.org/officeDocument/2006/relationships/tags" Target="../tags/tag278.xml"/><Relationship Id="rId9" Type="http://schemas.openxmlformats.org/officeDocument/2006/relationships/tags" Target="../tags/tag283.xml"/><Relationship Id="rId14" Type="http://schemas.openxmlformats.org/officeDocument/2006/relationships/image" Target="../media/image26.svg"/></Relationships>
</file>

<file path=ppt/slides/_rels/slide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6.xml"/><Relationship Id="rId5" Type="http://schemas.openxmlformats.org/officeDocument/2006/relationships/image" Target="../media/image30.jpeg"/><Relationship Id="rId4" Type="http://schemas.openxmlformats.org/officeDocument/2006/relationships/image" Target="../media/image26.svg"/></Relationships>
</file>

<file path=ppt/slides/_rels/slide7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7.xml"/><Relationship Id="rId4" Type="http://schemas.openxmlformats.org/officeDocument/2006/relationships/image" Target="../media/image26.sv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89.xml"/><Relationship Id="rId1" Type="http://schemas.openxmlformats.org/officeDocument/2006/relationships/tags" Target="../tags/tag288.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91.xml"/><Relationship Id="rId1" Type="http://schemas.openxmlformats.org/officeDocument/2006/relationships/tags" Target="../tags/tag290.xml"/><Relationship Id="rId6" Type="http://schemas.openxmlformats.org/officeDocument/2006/relationships/image" Target="../media/image18.png"/><Relationship Id="rId5" Type="http://schemas.openxmlformats.org/officeDocument/2006/relationships/image" Target="../media/image26.svg"/><Relationship Id="rId4" Type="http://schemas.openxmlformats.org/officeDocument/2006/relationships/image" Target="../media/image25.png"/></Relationships>
</file>

<file path=ppt/slides/_rels/slide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8" Type="http://schemas.openxmlformats.org/officeDocument/2006/relationships/tags" Target="../tags/tag299.xml"/><Relationship Id="rId13" Type="http://schemas.openxmlformats.org/officeDocument/2006/relationships/image" Target="../media/image26.svg"/><Relationship Id="rId3" Type="http://schemas.openxmlformats.org/officeDocument/2006/relationships/tags" Target="../tags/tag294.xml"/><Relationship Id="rId7" Type="http://schemas.openxmlformats.org/officeDocument/2006/relationships/tags" Target="../tags/tag298.xml"/><Relationship Id="rId12" Type="http://schemas.openxmlformats.org/officeDocument/2006/relationships/image" Target="../media/image25.png"/><Relationship Id="rId2" Type="http://schemas.openxmlformats.org/officeDocument/2006/relationships/tags" Target="../tags/tag293.xml"/><Relationship Id="rId1" Type="http://schemas.openxmlformats.org/officeDocument/2006/relationships/tags" Target="../tags/tag292.xml"/><Relationship Id="rId6" Type="http://schemas.openxmlformats.org/officeDocument/2006/relationships/tags" Target="../tags/tag297.xml"/><Relationship Id="rId11" Type="http://schemas.openxmlformats.org/officeDocument/2006/relationships/slideLayout" Target="../slideLayouts/slideLayout7.xml"/><Relationship Id="rId5" Type="http://schemas.openxmlformats.org/officeDocument/2006/relationships/tags" Target="../tags/tag296.xml"/><Relationship Id="rId15" Type="http://schemas.openxmlformats.org/officeDocument/2006/relationships/image" Target="../media/image17.png"/><Relationship Id="rId10" Type="http://schemas.openxmlformats.org/officeDocument/2006/relationships/tags" Target="../tags/tag301.xml"/><Relationship Id="rId4" Type="http://schemas.openxmlformats.org/officeDocument/2006/relationships/tags" Target="../tags/tag295.xml"/><Relationship Id="rId9" Type="http://schemas.openxmlformats.org/officeDocument/2006/relationships/tags" Target="../tags/tag300.xml"/><Relationship Id="rId14" Type="http://schemas.openxmlformats.org/officeDocument/2006/relationships/image" Target="../media/image53.png"/></Relationships>
</file>

<file path=ppt/slides/_rels/slide78.xml.rels><?xml version="1.0" encoding="UTF-8" standalone="yes"?>
<Relationships xmlns="http://schemas.openxmlformats.org/package/2006/relationships"><Relationship Id="rId8" Type="http://schemas.openxmlformats.org/officeDocument/2006/relationships/tags" Target="../tags/tag309.xml"/><Relationship Id="rId13" Type="http://schemas.openxmlformats.org/officeDocument/2006/relationships/image" Target="../media/image26.svg"/><Relationship Id="rId3" Type="http://schemas.openxmlformats.org/officeDocument/2006/relationships/tags" Target="../tags/tag304.xml"/><Relationship Id="rId7" Type="http://schemas.openxmlformats.org/officeDocument/2006/relationships/tags" Target="../tags/tag308.xml"/><Relationship Id="rId12" Type="http://schemas.openxmlformats.org/officeDocument/2006/relationships/image" Target="../media/image25.png"/><Relationship Id="rId2" Type="http://schemas.openxmlformats.org/officeDocument/2006/relationships/tags" Target="../tags/tag303.xml"/><Relationship Id="rId1" Type="http://schemas.openxmlformats.org/officeDocument/2006/relationships/tags" Target="../tags/tag302.xml"/><Relationship Id="rId6" Type="http://schemas.openxmlformats.org/officeDocument/2006/relationships/tags" Target="../tags/tag307.xml"/><Relationship Id="rId11" Type="http://schemas.openxmlformats.org/officeDocument/2006/relationships/slideLayout" Target="../slideLayouts/slideLayout7.xml"/><Relationship Id="rId5" Type="http://schemas.openxmlformats.org/officeDocument/2006/relationships/tags" Target="../tags/tag306.xml"/><Relationship Id="rId15" Type="http://schemas.openxmlformats.org/officeDocument/2006/relationships/image" Target="../media/image17.png"/><Relationship Id="rId10" Type="http://schemas.openxmlformats.org/officeDocument/2006/relationships/tags" Target="../tags/tag311.xml"/><Relationship Id="rId4" Type="http://schemas.openxmlformats.org/officeDocument/2006/relationships/tags" Target="../tags/tag305.xml"/><Relationship Id="rId9" Type="http://schemas.openxmlformats.org/officeDocument/2006/relationships/tags" Target="../tags/tag310.xml"/><Relationship Id="rId14" Type="http://schemas.openxmlformats.org/officeDocument/2006/relationships/image" Target="../media/image54.jpg"/></Relationships>
</file>

<file path=ppt/slides/_rels/slide79.xml.rels><?xml version="1.0" encoding="UTF-8" standalone="yes"?>
<Relationships xmlns="http://schemas.openxmlformats.org/package/2006/relationships"><Relationship Id="rId8" Type="http://schemas.openxmlformats.org/officeDocument/2006/relationships/tags" Target="../tags/tag319.xml"/><Relationship Id="rId13" Type="http://schemas.openxmlformats.org/officeDocument/2006/relationships/image" Target="../media/image26.svg"/><Relationship Id="rId3" Type="http://schemas.openxmlformats.org/officeDocument/2006/relationships/tags" Target="../tags/tag314.xml"/><Relationship Id="rId7" Type="http://schemas.openxmlformats.org/officeDocument/2006/relationships/tags" Target="../tags/tag318.xml"/><Relationship Id="rId12" Type="http://schemas.openxmlformats.org/officeDocument/2006/relationships/image" Target="../media/image25.png"/><Relationship Id="rId2" Type="http://schemas.openxmlformats.org/officeDocument/2006/relationships/tags" Target="../tags/tag313.xml"/><Relationship Id="rId1" Type="http://schemas.openxmlformats.org/officeDocument/2006/relationships/tags" Target="../tags/tag312.xml"/><Relationship Id="rId6" Type="http://schemas.openxmlformats.org/officeDocument/2006/relationships/tags" Target="../tags/tag317.xml"/><Relationship Id="rId11" Type="http://schemas.openxmlformats.org/officeDocument/2006/relationships/slideLayout" Target="../slideLayouts/slideLayout7.xml"/><Relationship Id="rId5" Type="http://schemas.openxmlformats.org/officeDocument/2006/relationships/tags" Target="../tags/tag316.xml"/><Relationship Id="rId15" Type="http://schemas.openxmlformats.org/officeDocument/2006/relationships/image" Target="../media/image17.png"/><Relationship Id="rId10" Type="http://schemas.openxmlformats.org/officeDocument/2006/relationships/tags" Target="../tags/tag321.xml"/><Relationship Id="rId4" Type="http://schemas.openxmlformats.org/officeDocument/2006/relationships/tags" Target="../tags/tag315.xml"/><Relationship Id="rId9" Type="http://schemas.openxmlformats.org/officeDocument/2006/relationships/tags" Target="../tags/tag320.xml"/><Relationship Id="rId14" Type="http://schemas.openxmlformats.org/officeDocument/2006/relationships/image" Target="../media/image55.jp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8" Type="http://schemas.openxmlformats.org/officeDocument/2006/relationships/tags" Target="../tags/tag329.xml"/><Relationship Id="rId13" Type="http://schemas.openxmlformats.org/officeDocument/2006/relationships/image" Target="../media/image26.svg"/><Relationship Id="rId3" Type="http://schemas.openxmlformats.org/officeDocument/2006/relationships/tags" Target="../tags/tag324.xml"/><Relationship Id="rId7" Type="http://schemas.openxmlformats.org/officeDocument/2006/relationships/tags" Target="../tags/tag328.xml"/><Relationship Id="rId12" Type="http://schemas.openxmlformats.org/officeDocument/2006/relationships/image" Target="../media/image25.png"/><Relationship Id="rId2" Type="http://schemas.openxmlformats.org/officeDocument/2006/relationships/tags" Target="../tags/tag323.xml"/><Relationship Id="rId1" Type="http://schemas.openxmlformats.org/officeDocument/2006/relationships/tags" Target="../tags/tag322.xml"/><Relationship Id="rId6" Type="http://schemas.openxmlformats.org/officeDocument/2006/relationships/tags" Target="../tags/tag327.xml"/><Relationship Id="rId11" Type="http://schemas.openxmlformats.org/officeDocument/2006/relationships/slideLayout" Target="../slideLayouts/slideLayout7.xml"/><Relationship Id="rId5" Type="http://schemas.openxmlformats.org/officeDocument/2006/relationships/tags" Target="../tags/tag326.xml"/><Relationship Id="rId15" Type="http://schemas.openxmlformats.org/officeDocument/2006/relationships/image" Target="../media/image17.png"/><Relationship Id="rId10" Type="http://schemas.openxmlformats.org/officeDocument/2006/relationships/tags" Target="../tags/tag331.xml"/><Relationship Id="rId4" Type="http://schemas.openxmlformats.org/officeDocument/2006/relationships/tags" Target="../tags/tag325.xml"/><Relationship Id="rId9" Type="http://schemas.openxmlformats.org/officeDocument/2006/relationships/tags" Target="../tags/tag330.xml"/><Relationship Id="rId14" Type="http://schemas.openxmlformats.org/officeDocument/2006/relationships/image" Target="../media/image56.png"/></Relationships>
</file>

<file path=ppt/slides/_rels/slide81.xml.rels><?xml version="1.0" encoding="UTF-8" standalone="yes"?>
<Relationships xmlns="http://schemas.openxmlformats.org/package/2006/relationships"><Relationship Id="rId8" Type="http://schemas.openxmlformats.org/officeDocument/2006/relationships/tags" Target="../tags/tag339.xml"/><Relationship Id="rId13" Type="http://schemas.openxmlformats.org/officeDocument/2006/relationships/image" Target="../media/image26.svg"/><Relationship Id="rId3" Type="http://schemas.openxmlformats.org/officeDocument/2006/relationships/tags" Target="../tags/tag334.xml"/><Relationship Id="rId7" Type="http://schemas.openxmlformats.org/officeDocument/2006/relationships/tags" Target="../tags/tag338.xml"/><Relationship Id="rId12" Type="http://schemas.openxmlformats.org/officeDocument/2006/relationships/image" Target="../media/image25.png"/><Relationship Id="rId2" Type="http://schemas.openxmlformats.org/officeDocument/2006/relationships/tags" Target="../tags/tag333.xml"/><Relationship Id="rId1" Type="http://schemas.openxmlformats.org/officeDocument/2006/relationships/tags" Target="../tags/tag332.xml"/><Relationship Id="rId6" Type="http://schemas.openxmlformats.org/officeDocument/2006/relationships/tags" Target="../tags/tag337.xml"/><Relationship Id="rId11" Type="http://schemas.openxmlformats.org/officeDocument/2006/relationships/slideLayout" Target="../slideLayouts/slideLayout7.xml"/><Relationship Id="rId5" Type="http://schemas.openxmlformats.org/officeDocument/2006/relationships/tags" Target="../tags/tag336.xml"/><Relationship Id="rId10" Type="http://schemas.openxmlformats.org/officeDocument/2006/relationships/tags" Target="../tags/tag341.xml"/><Relationship Id="rId4" Type="http://schemas.openxmlformats.org/officeDocument/2006/relationships/tags" Target="../tags/tag335.xml"/><Relationship Id="rId9" Type="http://schemas.openxmlformats.org/officeDocument/2006/relationships/tags" Target="../tags/tag340.xml"/><Relationship Id="rId14" Type="http://schemas.openxmlformats.org/officeDocument/2006/relationships/image" Target="../media/image18.png"/></Relationships>
</file>

<file path=ppt/slides/_rels/slide8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2.xml"/><Relationship Id="rId4" Type="http://schemas.openxmlformats.org/officeDocument/2006/relationships/image" Target="../media/image26.svg"/></Relationships>
</file>

<file path=ppt/slides/_rels/slide8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3.xml"/><Relationship Id="rId5" Type="http://schemas.openxmlformats.org/officeDocument/2006/relationships/image" Target="../media/image28.png"/><Relationship Id="rId4" Type="http://schemas.openxmlformats.org/officeDocument/2006/relationships/image" Target="../media/image26.svg"/></Relationships>
</file>

<file path=ppt/slides/_rels/slide8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4.xml"/><Relationship Id="rId5" Type="http://schemas.openxmlformats.org/officeDocument/2006/relationships/image" Target="../media/image28.png"/><Relationship Id="rId4" Type="http://schemas.openxmlformats.org/officeDocument/2006/relationships/image" Target="../media/image26.svg"/></Relationships>
</file>

<file path=ppt/slides/_rels/slide8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5.xml"/><Relationship Id="rId4" Type="http://schemas.openxmlformats.org/officeDocument/2006/relationships/image" Target="../media/image26.svg"/></Relationships>
</file>

<file path=ppt/slides/_rels/slide8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6.xml"/><Relationship Id="rId5" Type="http://schemas.openxmlformats.org/officeDocument/2006/relationships/image" Target="../media/image28.png"/><Relationship Id="rId4" Type="http://schemas.openxmlformats.org/officeDocument/2006/relationships/image" Target="../media/image26.svg"/></Relationships>
</file>

<file path=ppt/slides/_rels/slide8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7.xml"/><Relationship Id="rId5" Type="http://schemas.openxmlformats.org/officeDocument/2006/relationships/image" Target="../media/image28.png"/><Relationship Id="rId4" Type="http://schemas.openxmlformats.org/officeDocument/2006/relationships/image" Target="../media/image26.svg"/></Relationships>
</file>

<file path=ppt/slides/_rels/slide8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8.xml"/><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28.png"/><Relationship Id="rId4" Type="http://schemas.openxmlformats.org/officeDocument/2006/relationships/image" Target="../media/image26.svg"/></Relationships>
</file>

<file path=ppt/slides/_rels/slide9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9.xml"/><Relationship Id="rId5" Type="http://schemas.openxmlformats.org/officeDocument/2006/relationships/image" Target="../media/image28.png"/><Relationship Id="rId4" Type="http://schemas.openxmlformats.org/officeDocument/2006/relationships/image" Target="../media/image26.svg"/></Relationships>
</file>

<file path=ppt/slides/_rels/slide9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0.xml"/><Relationship Id="rId5" Type="http://schemas.openxmlformats.org/officeDocument/2006/relationships/image" Target="../media/image28.png"/><Relationship Id="rId4" Type="http://schemas.openxmlformats.org/officeDocument/2006/relationships/image" Target="../media/image26.svg"/></Relationships>
</file>

<file path=ppt/slides/_rels/slide9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1.xml"/><Relationship Id="rId4" Type="http://schemas.openxmlformats.org/officeDocument/2006/relationships/image" Target="../media/image26.svg"/></Relationships>
</file>

<file path=ppt/slides/_rels/slide9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2.xml"/><Relationship Id="rId5" Type="http://schemas.openxmlformats.org/officeDocument/2006/relationships/image" Target="../media/image28.png"/><Relationship Id="rId4" Type="http://schemas.openxmlformats.org/officeDocument/2006/relationships/image" Target="../media/image26.svg"/></Relationships>
</file>

<file path=ppt/slides/_rels/slide9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3.xml"/><Relationship Id="rId5" Type="http://schemas.openxmlformats.org/officeDocument/2006/relationships/image" Target="../media/image28.png"/><Relationship Id="rId4" Type="http://schemas.openxmlformats.org/officeDocument/2006/relationships/image" Target="../media/image26.svg"/></Relationships>
</file>

<file path=ppt/slides/_rels/slide9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4.xml"/><Relationship Id="rId4" Type="http://schemas.openxmlformats.org/officeDocument/2006/relationships/image" Target="../media/image26.svg"/></Relationships>
</file>

<file path=ppt/slides/_rels/slide9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5.xml"/><Relationship Id="rId5" Type="http://schemas.openxmlformats.org/officeDocument/2006/relationships/image" Target="../media/image28.png"/><Relationship Id="rId4" Type="http://schemas.openxmlformats.org/officeDocument/2006/relationships/image" Target="../media/image26.svg"/></Relationships>
</file>

<file path=ppt/slides/_rels/slide9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6.xml"/><Relationship Id="rId5" Type="http://schemas.openxmlformats.org/officeDocument/2006/relationships/image" Target="../media/image28.png"/><Relationship Id="rId4" Type="http://schemas.openxmlformats.org/officeDocument/2006/relationships/image" Target="../media/image26.svg"/></Relationships>
</file>

<file path=ppt/slides/_rels/slide9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7.png"/><Relationship Id="rId2" Type="http://schemas.openxmlformats.org/officeDocument/2006/relationships/tags" Target="../tags/tag358.xml"/><Relationship Id="rId1" Type="http://schemas.openxmlformats.org/officeDocument/2006/relationships/tags" Target="../tags/tag357.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2</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23220"/>
          </a:xfrm>
          <a:prstGeom prst="rect">
            <a:avLst/>
          </a:prstGeom>
          <a:noFill/>
        </p:spPr>
        <p:txBody>
          <a:bodyPr wrap="square" rtlCol="0">
            <a:spAutoFit/>
          </a:bodyPr>
          <a:lstStyle/>
          <a:p>
            <a:r>
              <a:rPr lang="fr-FR" sz="2800" b="1" dirty="0">
                <a:solidFill>
                  <a:srgbClr val="E1A346"/>
                </a:solidFill>
              </a:rPr>
              <a:t>Séance : 4</a:t>
            </a: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Un poulet– un boucher – un fermier</a:t>
            </a:r>
          </a:p>
          <a:p>
            <a:pPr marL="1219261" lvl="4" algn="ctr" defTabSz="457246"/>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Nous allons faire la dictée de ces mots. . </a:t>
            </a:r>
          </a:p>
        </p:txBody>
      </p:sp>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2BE1F-DD9A-1EFB-7D3B-705DEAE5C5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62EFC90-F034-ED61-D939-E68734EB312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ED170DC-83B2-D984-193F-5222F0F90E4C}"/>
              </a:ext>
            </a:extLst>
          </p:cNvPr>
          <p:cNvSpPr/>
          <p:nvPr/>
        </p:nvSpPr>
        <p:spPr>
          <a:xfrm>
            <a:off x="114754" y="207939"/>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91D2B6F-3FEA-EB43-4A59-1BD90D3C0B02}"/>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BCE987C-FD18-33DA-E90C-4B22D3D440D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04B5CA27-49FE-A868-A452-C2FABB2301DC}"/>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7559CEE6-9D31-E54C-D2A1-94666E3113EE}"/>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3 et4  page 29.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F3ACD034-0EF9-F44A-4E1E-47DF5C6F839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pic>
        <p:nvPicPr>
          <p:cNvPr id="11" name="Image 10">
            <a:extLst>
              <a:ext uri="{FF2B5EF4-FFF2-40B4-BE49-F238E27FC236}">
                <a16:creationId xmlns:a16="http://schemas.microsoft.com/office/drawing/2014/main" id="{4B9FFAA5-98F3-C183-6551-BE7139BD2572}"/>
              </a:ext>
            </a:extLst>
          </p:cNvPr>
          <p:cNvPicPr>
            <a:picLocks noChangeAspect="1"/>
          </p:cNvPicPr>
          <p:nvPr/>
        </p:nvPicPr>
        <p:blipFill>
          <a:blip r:embed="rId7"/>
          <a:stretch>
            <a:fillRect/>
          </a:stretch>
        </p:blipFill>
        <p:spPr>
          <a:xfrm>
            <a:off x="2419163" y="1085222"/>
            <a:ext cx="4305673" cy="5041491"/>
          </a:xfrm>
          <a:prstGeom prst="rect">
            <a:avLst/>
          </a:prstGeom>
          <a:ln w="38100">
            <a:solidFill>
              <a:schemeClr val="tx1"/>
            </a:solidFill>
          </a:ln>
        </p:spPr>
      </p:pic>
      <p:sp>
        <p:nvSpPr>
          <p:cNvPr id="5" name="Rectangle 4">
            <a:extLst>
              <a:ext uri="{FF2B5EF4-FFF2-40B4-BE49-F238E27FC236}">
                <a16:creationId xmlns:a16="http://schemas.microsoft.com/office/drawing/2014/main" id="{4976C226-9C65-D0D1-4FDD-8B9C24D1FFD3}"/>
              </a:ext>
            </a:extLst>
          </p:cNvPr>
          <p:cNvSpPr/>
          <p:nvPr/>
        </p:nvSpPr>
        <p:spPr>
          <a:xfrm>
            <a:off x="1708739" y="4208318"/>
            <a:ext cx="5395354" cy="126735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181006108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9909F-E72A-D06D-9D08-993349D308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EB5E12-26CC-07E4-6DB0-A97FB31B56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0C0AC33-2D68-B043-50E8-168546854D4A}"/>
              </a:ext>
            </a:extLst>
          </p:cNvPr>
          <p:cNvSpPr/>
          <p:nvPr/>
        </p:nvSpPr>
        <p:spPr>
          <a:xfrm>
            <a:off x="120898" y="381001"/>
            <a:ext cx="8914948"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2F7680-ACF4-BF15-77C4-E229739250A2}"/>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CFE8E73-8D60-0D4A-3BF8-876ACE9C642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BEF2C32-5399-A5BA-5EEE-1ECCDF1B2AF5}"/>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BB48FE0-0F15-5B59-B8B0-778D08C3385E}"/>
              </a:ext>
            </a:extLst>
          </p:cNvPr>
          <p:cNvSpPr txBox="1"/>
          <p:nvPr/>
        </p:nvSpPr>
        <p:spPr>
          <a:xfrm>
            <a:off x="844378" y="329508"/>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5 . J’écris le mot qui manque. </a:t>
            </a:r>
            <a:r>
              <a:rPr lang="fr-FR" sz="1400" b="1" dirty="0">
                <a:solidFill>
                  <a:srgbClr val="A6A6A6"/>
                </a:solidFill>
                <a:latin typeface="Dosis" panose="02010703020202060003" pitchFamily="2" charset="0"/>
              </a:rPr>
              <a:t>Nous allons faire le 1</a:t>
            </a:r>
            <a:r>
              <a:rPr lang="fr-FR" sz="1400" b="1" baseline="30000" dirty="0">
                <a:solidFill>
                  <a:srgbClr val="A6A6A6"/>
                </a:solidFill>
                <a:latin typeface="Dosis" panose="02010703020202060003" pitchFamily="2" charset="0"/>
              </a:rPr>
              <a:t>er</a:t>
            </a:r>
            <a:r>
              <a:rPr lang="fr-FR" sz="1400" b="1" dirty="0">
                <a:solidFill>
                  <a:srgbClr val="A6A6A6"/>
                </a:solidFill>
                <a:latin typeface="Dosis" panose="02010703020202060003" pitchFamily="2" charset="0"/>
              </a:rPr>
              <a:t> exemple ensemble. </a:t>
            </a:r>
          </a:p>
        </p:txBody>
      </p:sp>
      <p:pic>
        <p:nvPicPr>
          <p:cNvPr id="8" name="Image 7">
            <a:extLst>
              <a:ext uri="{FF2B5EF4-FFF2-40B4-BE49-F238E27FC236}">
                <a16:creationId xmlns:a16="http://schemas.microsoft.com/office/drawing/2014/main" id="{B8724841-1572-DB30-8B47-98A480DC3D8B}"/>
              </a:ext>
            </a:extLst>
          </p:cNvPr>
          <p:cNvPicPr>
            <a:picLocks noChangeAspect="1"/>
          </p:cNvPicPr>
          <p:nvPr/>
        </p:nvPicPr>
        <p:blipFill>
          <a:blip r:embed="rId5"/>
          <a:stretch>
            <a:fillRect/>
          </a:stretch>
        </p:blipFill>
        <p:spPr>
          <a:xfrm>
            <a:off x="2419163" y="1085222"/>
            <a:ext cx="4305673" cy="5041491"/>
          </a:xfrm>
          <a:prstGeom prst="rect">
            <a:avLst/>
          </a:prstGeom>
          <a:ln w="38100">
            <a:solidFill>
              <a:schemeClr val="tx1"/>
            </a:solidFill>
          </a:ln>
        </p:spPr>
      </p:pic>
      <p:sp>
        <p:nvSpPr>
          <p:cNvPr id="5" name="Rectangle 4">
            <a:extLst>
              <a:ext uri="{FF2B5EF4-FFF2-40B4-BE49-F238E27FC236}">
                <a16:creationId xmlns:a16="http://schemas.microsoft.com/office/drawing/2014/main" id="{2013F46D-08D9-6A6F-A54C-09A5DB2DEA3D}"/>
              </a:ext>
            </a:extLst>
          </p:cNvPr>
          <p:cNvSpPr/>
          <p:nvPr/>
        </p:nvSpPr>
        <p:spPr>
          <a:xfrm>
            <a:off x="1312500" y="5434445"/>
            <a:ext cx="5857227" cy="69226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82655035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3B1F6-005C-7A86-11F3-DAAE108C28C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9F42FC2-0234-2D62-2367-D54F0658DC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8D7D39F4-23A7-2F78-FB81-0DE21E68C2A9}"/>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864303E7-025F-1FAE-5518-8CA475EB087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FE8973-3866-7AAA-E8DA-97B10787713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A335A43E-3E57-103A-C002-FE379E613875}"/>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Activités écrites</a:t>
            </a:r>
          </a:p>
        </p:txBody>
      </p:sp>
    </p:spTree>
    <p:extLst>
      <p:ext uri="{BB962C8B-B14F-4D97-AF65-F5344CB8AC3E}">
        <p14:creationId xmlns:p14="http://schemas.microsoft.com/office/powerpoint/2010/main" val="24714595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20E84-41B2-404E-924A-318011CC1F8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833C4FC-2F5F-D8B0-FE8D-A87B1DB2D001}"/>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B3B2E0F-1CAD-521C-19BC-7BF078F5B00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E79724A-3EC9-DD11-290F-89F01B2819C6}"/>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80E83671-7782-9DC9-B673-8E05D934C1D7}"/>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689CC0E4-9A3E-37DD-A194-2A1A489B1214}"/>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A3EB427F-4DE4-8396-8A18-4FCBA013380C}"/>
              </a:ext>
            </a:extLst>
          </p:cNvPr>
          <p:cNvSpPr txBox="1"/>
          <p:nvPr/>
        </p:nvSpPr>
        <p:spPr>
          <a:xfrm>
            <a:off x="800312" y="405613"/>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vais faire le premier exemple. </a:t>
            </a:r>
            <a:r>
              <a:rPr lang="fr-FR" sz="1400" b="1" dirty="0">
                <a:solidFill>
                  <a:srgbClr val="A6A6A6"/>
                </a:solidFill>
                <a:latin typeface="Dosis" panose="02010703020202060003" pitchFamily="2" charset="0"/>
              </a:rPr>
              <a:t> Je dois compléter par le mot qui convient</a:t>
            </a:r>
          </a:p>
          <a:p>
            <a:pPr defTabSz="457235">
              <a:defRPr/>
            </a:pPr>
            <a:r>
              <a:rPr lang="fr-FR" sz="1400" b="1" dirty="0">
                <a:solidFill>
                  <a:srgbClr val="A6A6A6"/>
                </a:solidFill>
                <a:latin typeface="Dosis" panose="02010703020202060003" pitchFamily="2" charset="0"/>
              </a:rPr>
              <a:t>Je lis la phrase: «  le ……..    a un peigne et séchoir ». </a:t>
            </a:r>
            <a:endParaRPr lang="fr-FR" sz="1400" b="1" dirty="0">
              <a:solidFill>
                <a:prstClr val="white">
                  <a:lumMod val="65000"/>
                </a:prstClr>
              </a:solidFill>
              <a:latin typeface="Dosis" pitchFamily="2" charset="0"/>
            </a:endParaRPr>
          </a:p>
        </p:txBody>
      </p:sp>
      <p:pic>
        <p:nvPicPr>
          <p:cNvPr id="5" name="Image 4">
            <a:extLst>
              <a:ext uri="{FF2B5EF4-FFF2-40B4-BE49-F238E27FC236}">
                <a16:creationId xmlns:a16="http://schemas.microsoft.com/office/drawing/2014/main" id="{E594089A-ACBF-2436-4871-33C50193BD27}"/>
              </a:ext>
            </a:extLst>
          </p:cNvPr>
          <p:cNvPicPr>
            <a:picLocks noChangeAspect="1"/>
          </p:cNvPicPr>
          <p:nvPr/>
        </p:nvPicPr>
        <p:blipFill>
          <a:blip r:embed="rId6"/>
          <a:stretch>
            <a:fillRect/>
          </a:stretch>
        </p:blipFill>
        <p:spPr>
          <a:xfrm>
            <a:off x="540327" y="2657767"/>
            <a:ext cx="7803574" cy="1542465"/>
          </a:xfrm>
          <a:prstGeom prst="rect">
            <a:avLst/>
          </a:prstGeom>
        </p:spPr>
      </p:pic>
    </p:spTree>
    <p:extLst>
      <p:ext uri="{BB962C8B-B14F-4D97-AF65-F5344CB8AC3E}">
        <p14:creationId xmlns:p14="http://schemas.microsoft.com/office/powerpoint/2010/main" val="65379221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FA250-2CF5-8D49-AD7F-A1410FF0EB2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2C379B4-0C25-9A12-0189-28B57228F13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69CC9418-5955-4CBB-626F-8957E593AB3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A5C21CF-4D56-3ACF-22E8-47D2E54ABD03}"/>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MA" b="1"/>
              <a:t>coiffeur</a:t>
            </a:r>
            <a:r>
              <a:rPr lang="fr-MA" sz="900"/>
              <a:t> </a:t>
            </a:r>
            <a:br>
              <a:rPr lang="fr-MA" sz="900"/>
            </a:b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F28D789C-1BF3-4BF5-5448-9D8E3307998E}"/>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45CE328C-68DA-66EB-6AEC-00AFC68E4347}"/>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4C8325E6-944E-475B-D059-08AA3E1D7EEB}"/>
              </a:ext>
            </a:extLst>
          </p:cNvPr>
          <p:cNvSpPr txBox="1"/>
          <p:nvPr/>
        </p:nvSpPr>
        <p:spPr>
          <a:xfrm>
            <a:off x="800312" y="405613"/>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lis les mots, et je cherche celui qui convient </a:t>
            </a:r>
          </a:p>
          <a:p>
            <a:pPr defTabSz="457235">
              <a:defRPr/>
            </a:pPr>
            <a:r>
              <a:rPr lang="fr-FR" sz="1400" b="1" dirty="0">
                <a:solidFill>
                  <a:prstClr val="white">
                    <a:lumMod val="65000"/>
                  </a:prstClr>
                </a:solidFill>
                <a:latin typeface="Dosis" pitchFamily="2" charset="0"/>
              </a:rPr>
              <a:t>Le coiffeur a un peigne et un séchoir. J’écris le mot</a:t>
            </a:r>
          </a:p>
        </p:txBody>
      </p:sp>
      <p:pic>
        <p:nvPicPr>
          <p:cNvPr id="5" name="Image 4">
            <a:extLst>
              <a:ext uri="{FF2B5EF4-FFF2-40B4-BE49-F238E27FC236}">
                <a16:creationId xmlns:a16="http://schemas.microsoft.com/office/drawing/2014/main" id="{BBBCB08A-842C-D438-B7AD-DDAD8A3DB6E5}"/>
              </a:ext>
            </a:extLst>
          </p:cNvPr>
          <p:cNvPicPr>
            <a:picLocks noChangeAspect="1"/>
          </p:cNvPicPr>
          <p:nvPr/>
        </p:nvPicPr>
        <p:blipFill>
          <a:blip r:embed="rId6"/>
          <a:stretch>
            <a:fillRect/>
          </a:stretch>
        </p:blipFill>
        <p:spPr>
          <a:xfrm>
            <a:off x="670212" y="2638045"/>
            <a:ext cx="7803574" cy="1542465"/>
          </a:xfrm>
          <a:prstGeom prst="rect">
            <a:avLst/>
          </a:prstGeom>
        </p:spPr>
      </p:pic>
      <p:sp>
        <p:nvSpPr>
          <p:cNvPr id="2" name="Rectangle 1">
            <a:extLst>
              <a:ext uri="{FF2B5EF4-FFF2-40B4-BE49-F238E27FC236}">
                <a16:creationId xmlns:a16="http://schemas.microsoft.com/office/drawing/2014/main" id="{3B27C359-8891-F5F3-428B-A9FF15AE57FA}"/>
              </a:ext>
            </a:extLst>
          </p:cNvPr>
          <p:cNvSpPr/>
          <p:nvPr/>
        </p:nvSpPr>
        <p:spPr>
          <a:xfrm>
            <a:off x="1174173" y="3106882"/>
            <a:ext cx="1184563" cy="50915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rPr>
              <a:t>coiffeur</a:t>
            </a:r>
            <a:endParaRPr lang="fr-MA" dirty="0">
              <a:solidFill>
                <a:srgbClr val="FF0000"/>
              </a:solidFill>
            </a:endParaRPr>
          </a:p>
        </p:txBody>
      </p:sp>
      <p:sp>
        <p:nvSpPr>
          <p:cNvPr id="6" name="Ellipse 5">
            <a:extLst>
              <a:ext uri="{FF2B5EF4-FFF2-40B4-BE49-F238E27FC236}">
                <a16:creationId xmlns:a16="http://schemas.microsoft.com/office/drawing/2014/main" id="{B401361F-613C-D656-B36D-684AE4E010CE}"/>
              </a:ext>
            </a:extLst>
          </p:cNvPr>
          <p:cNvSpPr/>
          <p:nvPr/>
        </p:nvSpPr>
        <p:spPr>
          <a:xfrm>
            <a:off x="4707082" y="2638045"/>
            <a:ext cx="976745" cy="58313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cxnSp>
        <p:nvCxnSpPr>
          <p:cNvPr id="9" name="Connecteur : en arc 8">
            <a:extLst>
              <a:ext uri="{FF2B5EF4-FFF2-40B4-BE49-F238E27FC236}">
                <a16:creationId xmlns:a16="http://schemas.microsoft.com/office/drawing/2014/main" id="{53A51DED-9EC3-54A5-6596-79598CE1194B}"/>
              </a:ext>
            </a:extLst>
          </p:cNvPr>
          <p:cNvCxnSpPr/>
          <p:nvPr/>
        </p:nvCxnSpPr>
        <p:spPr>
          <a:xfrm rot="10800000" flipV="1">
            <a:off x="2358737" y="2638044"/>
            <a:ext cx="2753591" cy="468837"/>
          </a:xfrm>
          <a:prstGeom prst="curved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872599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3BD9B-9AB1-2E29-E917-181333EAC35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D356F63-F61A-F0D0-39B7-E23C81B149B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9F15F3-C352-D58E-4C73-5CB23EFDF0BC}"/>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671E10B-CA8D-4BDF-4F57-13680E3F33AB}"/>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MA" b="1"/>
              <a:t>coiffeur</a:t>
            </a:r>
            <a:r>
              <a:rPr lang="fr-MA" sz="900"/>
              <a:t> </a:t>
            </a:r>
            <a:br>
              <a:rPr lang="fr-MA" sz="900"/>
            </a:b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B44D6152-06E5-9A98-9A1A-B2BD9F773857}"/>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81672E4A-EA68-8A42-324A-5CE86B8D9AE5}"/>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A4799263-BEE5-72A7-8D28-913C5237CF17}"/>
              </a:ext>
            </a:extLst>
          </p:cNvPr>
          <p:cNvSpPr txBox="1"/>
          <p:nvPr/>
        </p:nvSpPr>
        <p:spPr>
          <a:xfrm>
            <a:off x="800312" y="405613"/>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Continuez de la même façon avec les deux autres phrases.</a:t>
            </a:r>
          </a:p>
        </p:txBody>
      </p:sp>
      <p:pic>
        <p:nvPicPr>
          <p:cNvPr id="5" name="Image 4">
            <a:extLst>
              <a:ext uri="{FF2B5EF4-FFF2-40B4-BE49-F238E27FC236}">
                <a16:creationId xmlns:a16="http://schemas.microsoft.com/office/drawing/2014/main" id="{E1FB2493-D59E-B749-D878-FD61098F5B3B}"/>
              </a:ext>
            </a:extLst>
          </p:cNvPr>
          <p:cNvPicPr>
            <a:picLocks noChangeAspect="1"/>
          </p:cNvPicPr>
          <p:nvPr/>
        </p:nvPicPr>
        <p:blipFill>
          <a:blip r:embed="rId6"/>
          <a:stretch>
            <a:fillRect/>
          </a:stretch>
        </p:blipFill>
        <p:spPr>
          <a:xfrm>
            <a:off x="670212" y="2638045"/>
            <a:ext cx="7803574" cy="1542465"/>
          </a:xfrm>
          <a:prstGeom prst="rect">
            <a:avLst/>
          </a:prstGeom>
        </p:spPr>
      </p:pic>
      <p:sp>
        <p:nvSpPr>
          <p:cNvPr id="2" name="Rectangle 1">
            <a:extLst>
              <a:ext uri="{FF2B5EF4-FFF2-40B4-BE49-F238E27FC236}">
                <a16:creationId xmlns:a16="http://schemas.microsoft.com/office/drawing/2014/main" id="{522C1E8A-A0D6-39E5-FED1-74148400C34F}"/>
              </a:ext>
            </a:extLst>
          </p:cNvPr>
          <p:cNvSpPr/>
          <p:nvPr/>
        </p:nvSpPr>
        <p:spPr>
          <a:xfrm>
            <a:off x="1174173" y="3106882"/>
            <a:ext cx="1184563" cy="50915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rPr>
              <a:t>coiffeur</a:t>
            </a:r>
            <a:endParaRPr lang="fr-MA" dirty="0">
              <a:solidFill>
                <a:srgbClr val="FF0000"/>
              </a:solidFill>
            </a:endParaRPr>
          </a:p>
        </p:txBody>
      </p:sp>
      <p:sp>
        <p:nvSpPr>
          <p:cNvPr id="6" name="Ellipse 5">
            <a:extLst>
              <a:ext uri="{FF2B5EF4-FFF2-40B4-BE49-F238E27FC236}">
                <a16:creationId xmlns:a16="http://schemas.microsoft.com/office/drawing/2014/main" id="{F0547EE4-53FE-7D24-1706-48C3CD45213F}"/>
              </a:ext>
            </a:extLst>
          </p:cNvPr>
          <p:cNvSpPr/>
          <p:nvPr/>
        </p:nvSpPr>
        <p:spPr>
          <a:xfrm>
            <a:off x="4707082" y="2638045"/>
            <a:ext cx="976745" cy="58313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74643934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16443-BA13-5203-2620-F9D6D08311B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54D8785-A609-C7A2-483D-81FB030F6E5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1D347DF-71A0-1141-2C02-57E83FCD9812}"/>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7CE8120-B5D1-D77E-EE45-09237917B54E}"/>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MA" b="1"/>
              <a:t>coiffeur</a:t>
            </a:r>
            <a:r>
              <a:rPr lang="fr-MA" sz="900"/>
              <a:t> </a:t>
            </a:r>
            <a:br>
              <a:rPr lang="fr-MA" sz="900"/>
            </a:b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F317EAD4-BC95-5FDB-99F5-984D477FF7FE}"/>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8742A5B6-E611-1F7D-236F-7867E102A02B}"/>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CF9D3BAB-AF1D-A157-0D72-8443473010EE}"/>
              </a:ext>
            </a:extLst>
          </p:cNvPr>
          <p:cNvSpPr txBox="1"/>
          <p:nvPr/>
        </p:nvSpPr>
        <p:spPr>
          <a:xfrm>
            <a:off x="800312" y="405613"/>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Corrigez</a:t>
            </a:r>
          </a:p>
        </p:txBody>
      </p:sp>
      <p:pic>
        <p:nvPicPr>
          <p:cNvPr id="5" name="Image 4">
            <a:extLst>
              <a:ext uri="{FF2B5EF4-FFF2-40B4-BE49-F238E27FC236}">
                <a16:creationId xmlns:a16="http://schemas.microsoft.com/office/drawing/2014/main" id="{AEA1F54D-5000-C6C4-A991-91E554FBC910}"/>
              </a:ext>
            </a:extLst>
          </p:cNvPr>
          <p:cNvPicPr>
            <a:picLocks noChangeAspect="1"/>
          </p:cNvPicPr>
          <p:nvPr/>
        </p:nvPicPr>
        <p:blipFill>
          <a:blip r:embed="rId6"/>
          <a:stretch>
            <a:fillRect/>
          </a:stretch>
        </p:blipFill>
        <p:spPr>
          <a:xfrm>
            <a:off x="632340" y="2638045"/>
            <a:ext cx="7803574" cy="1542465"/>
          </a:xfrm>
          <a:prstGeom prst="rect">
            <a:avLst/>
          </a:prstGeom>
        </p:spPr>
      </p:pic>
      <p:sp>
        <p:nvSpPr>
          <p:cNvPr id="2" name="Rectangle 1">
            <a:extLst>
              <a:ext uri="{FF2B5EF4-FFF2-40B4-BE49-F238E27FC236}">
                <a16:creationId xmlns:a16="http://schemas.microsoft.com/office/drawing/2014/main" id="{1C5E8D9A-C417-74C5-D4E2-63B2F5B4025D}"/>
              </a:ext>
            </a:extLst>
          </p:cNvPr>
          <p:cNvSpPr/>
          <p:nvPr/>
        </p:nvSpPr>
        <p:spPr>
          <a:xfrm>
            <a:off x="1097973" y="3039541"/>
            <a:ext cx="1184563" cy="50915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rgbClr val="FF0000"/>
                </a:solidFill>
              </a:rPr>
              <a:t>coiffeur</a:t>
            </a:r>
            <a:endParaRPr lang="fr-MA" sz="1600" b="1" dirty="0">
              <a:solidFill>
                <a:srgbClr val="FF0000"/>
              </a:solidFill>
            </a:endParaRPr>
          </a:p>
        </p:txBody>
      </p:sp>
      <p:sp>
        <p:nvSpPr>
          <p:cNvPr id="7" name="Rectangle 6">
            <a:extLst>
              <a:ext uri="{FF2B5EF4-FFF2-40B4-BE49-F238E27FC236}">
                <a16:creationId xmlns:a16="http://schemas.microsoft.com/office/drawing/2014/main" id="{59F9CC9E-625B-DB2D-11C6-1535D2076DE4}"/>
              </a:ext>
            </a:extLst>
          </p:cNvPr>
          <p:cNvSpPr/>
          <p:nvPr/>
        </p:nvSpPr>
        <p:spPr>
          <a:xfrm>
            <a:off x="5309755" y="3106882"/>
            <a:ext cx="1184563" cy="50915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err="1">
                <a:solidFill>
                  <a:srgbClr val="FF0000"/>
                </a:solidFill>
              </a:rPr>
              <a:t>forêt</a:t>
            </a:r>
            <a:r>
              <a:rPr lang="fr-FR" sz="2000" b="1" dirty="0" err="1"/>
              <a:t>t</a:t>
            </a:r>
            <a:endParaRPr lang="fr-MA" sz="2800" b="1" dirty="0"/>
          </a:p>
        </p:txBody>
      </p:sp>
      <p:sp>
        <p:nvSpPr>
          <p:cNvPr id="11" name="Rectangle 10">
            <a:extLst>
              <a:ext uri="{FF2B5EF4-FFF2-40B4-BE49-F238E27FC236}">
                <a16:creationId xmlns:a16="http://schemas.microsoft.com/office/drawing/2014/main" id="{4D1362DA-C79D-55C9-3C16-E9993F710B14}"/>
              </a:ext>
            </a:extLst>
          </p:cNvPr>
          <p:cNvSpPr/>
          <p:nvPr/>
        </p:nvSpPr>
        <p:spPr>
          <a:xfrm>
            <a:off x="1097973" y="3677806"/>
            <a:ext cx="1291936" cy="50915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rgbClr val="FF0000"/>
                </a:solidFill>
              </a:rPr>
              <a:t>vétérinaire</a:t>
            </a:r>
            <a:endParaRPr lang="fr-MA" sz="1200" b="1" dirty="0">
              <a:solidFill>
                <a:srgbClr val="FF0000"/>
              </a:solidFill>
            </a:endParaRPr>
          </a:p>
        </p:txBody>
      </p:sp>
    </p:spTree>
    <p:extLst>
      <p:ext uri="{BB962C8B-B14F-4D97-AF65-F5344CB8AC3E}">
        <p14:creationId xmlns:p14="http://schemas.microsoft.com/office/powerpoint/2010/main" val="150393974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620672907"/>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3309074" y="3870674"/>
            <a:ext cx="1345045" cy="3001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4660491" y="2466580"/>
            <a:ext cx="688258" cy="3108310"/>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2- 3- 4 pages 29;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recopie: 4 p29.</a:t>
            </a:r>
          </a:p>
        </p:txBody>
      </p:sp>
      <p:pic>
        <p:nvPicPr>
          <p:cNvPr id="3" name="Image 2">
            <a:extLst>
              <a:ext uri="{FF2B5EF4-FFF2-40B4-BE49-F238E27FC236}">
                <a16:creationId xmlns:a16="http://schemas.microsoft.com/office/drawing/2014/main" id="{C04184DD-D279-046B-578C-D080B4C65185}"/>
              </a:ext>
            </a:extLst>
          </p:cNvPr>
          <p:cNvPicPr>
            <a:picLocks noChangeAspect="1"/>
          </p:cNvPicPr>
          <p:nvPr/>
        </p:nvPicPr>
        <p:blipFill>
          <a:blip r:embed="rId5"/>
          <a:stretch>
            <a:fillRect/>
          </a:stretch>
        </p:blipFill>
        <p:spPr>
          <a:xfrm>
            <a:off x="5469647" y="1233726"/>
            <a:ext cx="2952936" cy="5041491"/>
          </a:xfrm>
          <a:prstGeom prst="rect">
            <a:avLst/>
          </a:prstGeom>
          <a:ln w="38100">
            <a:solidFill>
              <a:schemeClr val="tx1"/>
            </a:solidFill>
          </a:ln>
        </p:spPr>
      </p:pic>
    </p:spTree>
    <p:extLst>
      <p:ext uri="{BB962C8B-B14F-4D97-AF65-F5344CB8AC3E}">
        <p14:creationId xmlns:p14="http://schemas.microsoft.com/office/powerpoint/2010/main" val="294154604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74377"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Un poulet</a:t>
            </a: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Un poulet». lisons ensemble: un pou - let, un poulet</a:t>
            </a:r>
          </a:p>
        </p:txBody>
      </p:sp>
    </p:spTree>
    <p:extLst>
      <p:ext uri="{BB962C8B-B14F-4D97-AF65-F5344CB8AC3E}">
        <p14:creationId xmlns:p14="http://schemas.microsoft.com/office/powerpoint/2010/main" val="321693598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1EB80-2605-AAF9-2C99-36E443AAEFC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CF87DF-5C63-74F1-DD77-680721C6B85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6216E22-BF40-634F-3565-857C27F7B1E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144C2E-4071-BEA6-C20E-0093FFABCE4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5478FA9-502E-FF63-4CB8-FF9FFC1B71D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079F153-C350-283E-B43C-CFA40943B5D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317839C9-1363-32B4-825C-90DC35B23E1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1F970BC-1635-1984-F73E-3ED890E34F9E}"/>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3052105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84093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les ardoises. Corrigez.</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Un poulet</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Un boucher</a:t>
            </a: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a:t>
            </a:r>
            <a:r>
              <a:rPr lang="fr-MA" sz="1500" b="1" dirty="0">
                <a:solidFill>
                  <a:prstClr val="white">
                    <a:lumMod val="65000"/>
                  </a:prstClr>
                </a:solidFill>
                <a:latin typeface="Dosis" pitchFamily="2" charset="0"/>
              </a:rPr>
              <a:t>Un boucher</a:t>
            </a:r>
            <a:r>
              <a:rPr lang="fr-FR" sz="1500" b="1" dirty="0">
                <a:solidFill>
                  <a:prstClr val="white">
                    <a:lumMod val="65000"/>
                  </a:prstClr>
                </a:solidFill>
                <a:latin typeface="Dosis" pitchFamily="2" charset="0"/>
              </a:rPr>
              <a:t>». Lisons ensemble:  Un </a:t>
            </a:r>
            <a:r>
              <a:rPr lang="fr-FR" sz="1500" b="1" dirty="0" err="1">
                <a:solidFill>
                  <a:prstClr val="white">
                    <a:lumMod val="65000"/>
                  </a:prstClr>
                </a:solidFill>
                <a:latin typeface="Dosis" pitchFamily="2" charset="0"/>
              </a:rPr>
              <a:t>bou</a:t>
            </a:r>
            <a:r>
              <a:rPr lang="fr-FR" sz="1500" b="1" dirty="0">
                <a:solidFill>
                  <a:prstClr val="white">
                    <a:lumMod val="65000"/>
                  </a:prstClr>
                </a:solidFill>
                <a:latin typeface="Dosis" pitchFamily="2" charset="0"/>
              </a:rPr>
              <a:t> - cher, le boucher</a:t>
            </a:r>
          </a:p>
          <a:p>
            <a:pPr marL="0" lvl="1" defTabSz="457246">
              <a:lnSpc>
                <a:spcPts val="2011"/>
              </a:lnSpc>
              <a:spcBef>
                <a:spcPct val="0"/>
              </a:spcBef>
            </a:pPr>
            <a:r>
              <a:rPr lang="fr-FR"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647542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3B289-09FB-B374-F5E5-5B3017DD3F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DE8BE0F-4848-AD43-CA0A-2F001F2D859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7227EDC-A4A7-5E64-ECE4-75461F0D80C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EBBBD68-1826-0C6F-B962-96029619B907}"/>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590AE05-78D4-AA53-BD8A-8947BF3D852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BE0568A-755A-0A7A-86A8-C1E339CBB8E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1EC8E2C-486B-7187-AF66-49C2D4606A0A}"/>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11CE807-9936-7B71-1C63-AD611EAE22CB}"/>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 sur les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411142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Corrigez. </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Un boucher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Un fermier</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«Un fermier». Lisons ensemble un fer- </a:t>
            </a:r>
            <a:r>
              <a:rPr lang="fr-FR" sz="1500" b="1" dirty="0" err="1">
                <a:solidFill>
                  <a:prstClr val="white">
                    <a:lumMod val="65000"/>
                  </a:prstClr>
                </a:solidFill>
                <a:latin typeface="Dosis" pitchFamily="2" charset="0"/>
              </a:rPr>
              <a:t>mier</a:t>
            </a:r>
            <a:r>
              <a:rPr lang="fr-FR" sz="1500" b="1" dirty="0">
                <a:solidFill>
                  <a:prstClr val="white">
                    <a:lumMod val="65000"/>
                  </a:prstClr>
                </a:solidFill>
                <a:latin typeface="Dosis" pitchFamily="2" charset="0"/>
              </a:rPr>
              <a:t> ; Un fermier</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643244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AF75894-4D4B-850D-3C23-E7F71D90575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133883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F4822-BF47-8FCA-935C-28F92AF8353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2BAAEC-F25C-9159-C12A-F48656E7D07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43A49E75-654B-E65D-4F73-5426F2DA86B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0A83050-E52A-6B52-0FDE-545EDDCCD54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051ABB6-85A2-D032-D30A-7B18CEFA6E83}"/>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41D18BF-C4AC-AC87-849F-02A212996C5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EBECB7EB-D4D5-B729-6330-5106EB52582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3723AAF-88C5-ADC5-530B-93A4F92BF36F}"/>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24BA9F2-2B85-3718-9D34-00A3E471AAEC}"/>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Un fermier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884621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compréhension</a:t>
            </a:r>
            <a:r>
              <a:rPr lang="en-US" dirty="0">
                <a:solidFill>
                  <a:prstClr val="black">
                    <a:lumMod val="85000"/>
                    <a:lumOff val="15000"/>
                  </a:prstClr>
                </a:solidFill>
                <a:latin typeface="Dosis" pitchFamily="2" charset="0"/>
              </a:rPr>
              <a:t>;</a:t>
            </a:r>
            <a:r>
              <a:rPr lang="en-US" b="1" dirty="0">
                <a:solidFill>
                  <a:srgbClr val="8DC63F"/>
                </a:solidFill>
                <a:latin typeface="Carelia"/>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 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449224" y="1809136"/>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43379" y="2348786"/>
            <a:ext cx="7973961" cy="1683794"/>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Étagère – fenêtre – vétérinaire – seize – fourchette – infirmière – peigne - baguette</a:t>
            </a:r>
          </a:p>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  </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77302" y="228601"/>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8" name="Espace réservé du contenu 4">
            <a:extLst>
              <a:ext uri="{FF2B5EF4-FFF2-40B4-BE49-F238E27FC236}">
                <a16:creationId xmlns:a16="http://schemas.microsoft.com/office/drawing/2014/main" id="{21C81107-0B4E-E1A2-786C-93373B27C4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80430" y="2529027"/>
            <a:ext cx="1428806" cy="1168860"/>
          </a:xfrm>
          <a:prstGeom prst="rect">
            <a:avLst/>
          </a:prstGeom>
        </p:spPr>
      </p:pic>
      <p:pic>
        <p:nvPicPr>
          <p:cNvPr id="11" name="Image 10">
            <a:extLst>
              <a:ext uri="{FF2B5EF4-FFF2-40B4-BE49-F238E27FC236}">
                <a16:creationId xmlns:a16="http://schemas.microsoft.com/office/drawing/2014/main" id="{54ADA73F-B68C-6501-1B77-DF213E1B2B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49316" y="2581105"/>
            <a:ext cx="1318735" cy="1116782"/>
          </a:xfrm>
          <a:prstGeom prst="rect">
            <a:avLst/>
          </a:prstGeom>
        </p:spPr>
      </p:pic>
      <p:pic>
        <p:nvPicPr>
          <p:cNvPr id="15" name="Image 14">
            <a:extLst>
              <a:ext uri="{FF2B5EF4-FFF2-40B4-BE49-F238E27FC236}">
                <a16:creationId xmlns:a16="http://schemas.microsoft.com/office/drawing/2014/main" id="{539301A6-F685-74F0-7904-CD565DBCE9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61218" y="2587609"/>
            <a:ext cx="1366839" cy="1043364"/>
          </a:xfrm>
          <a:prstGeom prst="rect">
            <a:avLst/>
          </a:prstGeom>
        </p:spPr>
      </p:pic>
      <p:pic>
        <p:nvPicPr>
          <p:cNvPr id="16" name="Image 15">
            <a:extLst>
              <a:ext uri="{FF2B5EF4-FFF2-40B4-BE49-F238E27FC236}">
                <a16:creationId xmlns:a16="http://schemas.microsoft.com/office/drawing/2014/main" id="{733F9080-E8D1-56ED-49FA-170AEB33AD6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60830" y="2676650"/>
            <a:ext cx="1263979" cy="925691"/>
          </a:xfrm>
          <a:prstGeom prst="rect">
            <a:avLst/>
          </a:prstGeom>
        </p:spPr>
      </p:pic>
      <p:pic>
        <p:nvPicPr>
          <p:cNvPr id="28" name="Image 27">
            <a:extLst>
              <a:ext uri="{FF2B5EF4-FFF2-40B4-BE49-F238E27FC236}">
                <a16:creationId xmlns:a16="http://schemas.microsoft.com/office/drawing/2014/main" id="{865668D5-8A17-9CF7-D032-97D7E744F96B}"/>
              </a:ext>
            </a:extLst>
          </p:cNvPr>
          <p:cNvPicPr>
            <a:picLocks noChangeAspect="1"/>
          </p:cNvPicPr>
          <p:nvPr/>
        </p:nvPicPr>
        <p:blipFill>
          <a:blip r:embed="rId10"/>
          <a:stretch>
            <a:fillRect/>
          </a:stretch>
        </p:blipFill>
        <p:spPr>
          <a:xfrm>
            <a:off x="7060830" y="4411868"/>
            <a:ext cx="1517846" cy="1087461"/>
          </a:xfrm>
          <a:prstGeom prst="rect">
            <a:avLst/>
          </a:prstGeom>
        </p:spPr>
      </p:pic>
      <p:pic>
        <p:nvPicPr>
          <p:cNvPr id="4" name="Image 3">
            <a:extLst>
              <a:ext uri="{FF2B5EF4-FFF2-40B4-BE49-F238E27FC236}">
                <a16:creationId xmlns:a16="http://schemas.microsoft.com/office/drawing/2014/main" id="{EAA0A216-CF7F-8E06-9367-EC8265A4BDB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98968" y="3876295"/>
            <a:ext cx="987817" cy="2007706"/>
          </a:xfrm>
          <a:prstGeom prst="rect">
            <a:avLst/>
          </a:prstGeom>
        </p:spPr>
      </p:pic>
      <p:pic>
        <p:nvPicPr>
          <p:cNvPr id="9" name="Image 8">
            <a:extLst>
              <a:ext uri="{FF2B5EF4-FFF2-40B4-BE49-F238E27FC236}">
                <a16:creationId xmlns:a16="http://schemas.microsoft.com/office/drawing/2014/main" id="{B664CF3D-D6D9-BBF4-2C77-BB43FBFE622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16480" y="4431680"/>
            <a:ext cx="1727351" cy="1087462"/>
          </a:xfrm>
          <a:prstGeom prst="rect">
            <a:avLst/>
          </a:prstGeom>
        </p:spPr>
      </p:pic>
      <p:pic>
        <p:nvPicPr>
          <p:cNvPr id="17" name="Image 16">
            <a:extLst>
              <a:ext uri="{FF2B5EF4-FFF2-40B4-BE49-F238E27FC236}">
                <a16:creationId xmlns:a16="http://schemas.microsoft.com/office/drawing/2014/main" id="{77A69951-7531-C0FF-63EA-32AFD61CFC1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561022" y="4238328"/>
            <a:ext cx="1428806" cy="1474165"/>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177302"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étagère. L’étagère. Comment vous dites étagère dans votre langue?</a:t>
            </a:r>
          </a:p>
        </p:txBody>
      </p:sp>
      <p:pic>
        <p:nvPicPr>
          <p:cNvPr id="4" name="Espace réservé du contenu 4">
            <a:extLst>
              <a:ext uri="{FF2B5EF4-FFF2-40B4-BE49-F238E27FC236}">
                <a16:creationId xmlns:a16="http://schemas.microsoft.com/office/drawing/2014/main" id="{ED5B59F8-2471-5C70-4DBF-F18FCEDB9D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4045" y="2007756"/>
            <a:ext cx="4286922" cy="3506992"/>
          </a:xfrm>
          <a:prstGeom prst="rect">
            <a:avLst/>
          </a:prstGeom>
        </p:spPr>
      </p:pic>
      <p:cxnSp>
        <p:nvCxnSpPr>
          <p:cNvPr id="8" name="Connecteur droit avec flèche 7">
            <a:extLst>
              <a:ext uri="{FF2B5EF4-FFF2-40B4-BE49-F238E27FC236}">
                <a16:creationId xmlns:a16="http://schemas.microsoft.com/office/drawing/2014/main" id="{0CFCA019-A475-68DB-0E91-2DF1BB0C8A97}"/>
              </a:ext>
            </a:extLst>
          </p:cNvPr>
          <p:cNvCxnSpPr>
            <a:cxnSpLocks/>
          </p:cNvCxnSpPr>
          <p:nvPr/>
        </p:nvCxnSpPr>
        <p:spPr>
          <a:xfrm>
            <a:off x="1082638" y="2109355"/>
            <a:ext cx="2315189" cy="67505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1441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4547674" y="299896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Une étag</a:t>
            </a:r>
            <a:r>
              <a:rPr lang="fr-FR" sz="5334" b="1" dirty="0">
                <a:solidFill>
                  <a:srgbClr val="FFC000"/>
                </a:solidFill>
                <a:latin typeface="Dosis" pitchFamily="2" charset="0"/>
              </a:rPr>
              <a:t>è</a:t>
            </a:r>
            <a:r>
              <a:rPr lang="fr-FR" sz="5334" b="1" dirty="0">
                <a:solidFill>
                  <a:srgbClr val="4BACC6">
                    <a:lumMod val="75000"/>
                  </a:srgbClr>
                </a:solidFill>
                <a:latin typeface="Dosis" pitchFamily="2" charset="0"/>
              </a:rPr>
              <a:t>re</a:t>
            </a: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étagère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L’étagère.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une étagère</a:t>
            </a:r>
            <a:r>
              <a:rPr lang="en-US" sz="1500" b="1" dirty="0">
                <a:solidFill>
                  <a:prstClr val="white">
                    <a:lumMod val="65000"/>
                  </a:prstClr>
                </a:solidFill>
                <a:latin typeface="Dosis" pitchFamily="2" charset="0"/>
              </a:rPr>
              <a:t>”</a:t>
            </a:r>
          </a:p>
        </p:txBody>
      </p:sp>
      <p:pic>
        <p:nvPicPr>
          <p:cNvPr id="5" name="Espace réservé du contenu 4">
            <a:extLst>
              <a:ext uri="{FF2B5EF4-FFF2-40B4-BE49-F238E27FC236}">
                <a16:creationId xmlns:a16="http://schemas.microsoft.com/office/drawing/2014/main" id="{65DDDD47-BE98-2A73-CC53-18D057A632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0929" y="2158874"/>
            <a:ext cx="2721155" cy="2226089"/>
          </a:xfrm>
          <a:prstGeom prst="rect">
            <a:avLst/>
          </a:prstGeom>
        </p:spPr>
      </p:pic>
      <p:cxnSp>
        <p:nvCxnSpPr>
          <p:cNvPr id="7" name="Connecteur droit avec flèche 6">
            <a:extLst>
              <a:ext uri="{FF2B5EF4-FFF2-40B4-BE49-F238E27FC236}">
                <a16:creationId xmlns:a16="http://schemas.microsoft.com/office/drawing/2014/main" id="{19E2A513-2A39-F634-D103-0304EFD18FC9}"/>
              </a:ext>
            </a:extLst>
          </p:cNvPr>
          <p:cNvCxnSpPr>
            <a:cxnSpLocks/>
          </p:cNvCxnSpPr>
          <p:nvPr/>
        </p:nvCxnSpPr>
        <p:spPr>
          <a:xfrm>
            <a:off x="443307" y="1927964"/>
            <a:ext cx="1639006" cy="67505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76463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fenêtre. La fenêtre . C’est quoi fenêtre dans votre langue?</a:t>
            </a:r>
          </a:p>
        </p:txBody>
      </p:sp>
      <p:pic>
        <p:nvPicPr>
          <p:cNvPr id="7" name="Image 6">
            <a:extLst>
              <a:ext uri="{FF2B5EF4-FFF2-40B4-BE49-F238E27FC236}">
                <a16:creationId xmlns:a16="http://schemas.microsoft.com/office/drawing/2014/main" id="{191FA7AF-BED9-BE99-F4E6-E1BA8664AC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23755" y="2213242"/>
            <a:ext cx="2871219" cy="2431516"/>
          </a:xfrm>
          <a:prstGeom prst="rect">
            <a:avLst/>
          </a:prstGeom>
        </p:spPr>
      </p:pic>
    </p:spTree>
    <p:extLst>
      <p:ext uri="{BB962C8B-B14F-4D97-AF65-F5344CB8AC3E}">
        <p14:creationId xmlns:p14="http://schemas.microsoft.com/office/powerpoint/2010/main" val="565576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4177803" y="281404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Une fen</a:t>
            </a:r>
            <a:r>
              <a:rPr lang="fr-FR" sz="5334" b="1" dirty="0">
                <a:solidFill>
                  <a:srgbClr val="FFC000"/>
                </a:solidFill>
                <a:latin typeface="Dosis" pitchFamily="2" charset="0"/>
              </a:rPr>
              <a:t>ê</a:t>
            </a:r>
            <a:r>
              <a:rPr lang="fr-FR" sz="5334" b="1" dirty="0">
                <a:solidFill>
                  <a:srgbClr val="4BACC6">
                    <a:lumMod val="75000"/>
                  </a:srgbClr>
                </a:solidFill>
                <a:latin typeface="Dosis" pitchFamily="2" charset="0"/>
              </a:rPr>
              <a:t>tre</a:t>
            </a: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fenêtre. La fenêtre.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“Une </a:t>
            </a:r>
            <a:r>
              <a:rPr lang="fr-FR" sz="1500" b="1" dirty="0">
                <a:solidFill>
                  <a:prstClr val="white">
                    <a:lumMod val="65000"/>
                  </a:prstClr>
                </a:solidFill>
                <a:latin typeface="Dosis" pitchFamily="2" charset="0"/>
              </a:rPr>
              <a:t>fenêtre</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9D7524C8-AA3F-AC82-223D-8CAAA00947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5099" y="2365371"/>
            <a:ext cx="2885401" cy="2443526"/>
          </a:xfrm>
          <a:prstGeom prst="rect">
            <a:avLst/>
          </a:prstGeom>
        </p:spPr>
      </p:pic>
    </p:spTree>
    <p:extLst>
      <p:ext uri="{BB962C8B-B14F-4D97-AF65-F5344CB8AC3E}">
        <p14:creationId xmlns:p14="http://schemas.microsoft.com/office/powerpoint/2010/main" val="28479028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8455-A16F-2800-C053-B3C51137FB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234EC4-8630-9CBA-EC3C-BD424D9CE45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EA983D0-DC54-0459-F4D9-FD4AD1B0D424}"/>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BD0318-8BBE-E674-EC1D-73C32689440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090B7B9-818D-7360-B00F-8D77BAF1DF9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8A13EF7-87D5-A160-3F3A-83496C9B7A00}"/>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A5BCC97-37AC-DDB6-8CC1-B14FDD69BAB4}"/>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vétérinaire. Le vétérinaire. Comment  on dit vétérinaire dans votre langue?</a:t>
            </a:r>
          </a:p>
        </p:txBody>
      </p:sp>
      <p:pic>
        <p:nvPicPr>
          <p:cNvPr id="4" name="Image 3">
            <a:extLst>
              <a:ext uri="{FF2B5EF4-FFF2-40B4-BE49-F238E27FC236}">
                <a16:creationId xmlns:a16="http://schemas.microsoft.com/office/drawing/2014/main" id="{B1E7E591-1594-710A-9244-DAB897E675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42574" y="2207625"/>
            <a:ext cx="3755653" cy="2866844"/>
          </a:xfrm>
          <a:prstGeom prst="rect">
            <a:avLst/>
          </a:prstGeom>
        </p:spPr>
      </p:pic>
    </p:spTree>
    <p:extLst>
      <p:ext uri="{BB962C8B-B14F-4D97-AF65-F5344CB8AC3E}">
        <p14:creationId xmlns:p14="http://schemas.microsoft.com/office/powerpoint/2010/main" val="4221394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EEED0-C24D-C7A9-2501-5DD0BCEE3C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F60511-723B-7ED9-EE67-6F468A299B81}"/>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AC00AC-9602-2E2A-1D0B-7A56EAA9481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12107E-06E2-FC20-9614-48C674C27EE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323049-90F1-421C-54BB-AA3DC96780F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B8819A1-D312-6240-D3E4-E341CB099D83}"/>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vétérin</a:t>
            </a:r>
            <a:r>
              <a:rPr lang="fr-FR" sz="5334" b="1" dirty="0">
                <a:solidFill>
                  <a:srgbClr val="FFC000"/>
                </a:solidFill>
                <a:latin typeface="Dosis" pitchFamily="2" charset="0"/>
              </a:rPr>
              <a:t>ai</a:t>
            </a:r>
            <a:r>
              <a:rPr lang="fr-FR" sz="5334" b="1" dirty="0">
                <a:solidFill>
                  <a:srgbClr val="4BACC6">
                    <a:lumMod val="75000"/>
                  </a:srgbClr>
                </a:solidFill>
                <a:latin typeface="Dosis" pitchFamily="2" charset="0"/>
              </a:rPr>
              <a:t>re</a:t>
            </a:r>
          </a:p>
        </p:txBody>
      </p:sp>
      <p:graphicFrame>
        <p:nvGraphicFramePr>
          <p:cNvPr id="2" name="Tableau 1">
            <a:extLst>
              <a:ext uri="{FF2B5EF4-FFF2-40B4-BE49-F238E27FC236}">
                <a16:creationId xmlns:a16="http://schemas.microsoft.com/office/drawing/2014/main" id="{61D316FB-0F4D-D2DF-015D-AF355EA028C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65EDEA6-D7B7-CB05-281B-29968902E9A8}"/>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vétérinaire.</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vétérinaire.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vétérinaire</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0596F9F9-D00E-0FA1-E97A-DFCF50BA15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8850" y="2127958"/>
            <a:ext cx="3408809" cy="2602084"/>
          </a:xfrm>
          <a:prstGeom prst="rect">
            <a:avLst/>
          </a:prstGeom>
        </p:spPr>
      </p:pic>
    </p:spTree>
    <p:extLst>
      <p:ext uri="{BB962C8B-B14F-4D97-AF65-F5344CB8AC3E}">
        <p14:creationId xmlns:p14="http://schemas.microsoft.com/office/powerpoint/2010/main" val="10944512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le nombre seize. Seize. Comment  on dit seize dans votre langue?</a:t>
            </a:r>
          </a:p>
        </p:txBody>
      </p:sp>
      <p:pic>
        <p:nvPicPr>
          <p:cNvPr id="7" name="Image 6">
            <a:extLst>
              <a:ext uri="{FF2B5EF4-FFF2-40B4-BE49-F238E27FC236}">
                <a16:creationId xmlns:a16="http://schemas.microsoft.com/office/drawing/2014/main" id="{CC8450EA-D120-A0FF-B3B2-A038C0F5D1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43201" y="2173961"/>
            <a:ext cx="3427370" cy="2510078"/>
          </a:xfrm>
          <a:prstGeom prst="rect">
            <a:avLst/>
          </a:prstGeom>
        </p:spPr>
      </p:pic>
    </p:spTree>
    <p:extLst>
      <p:ext uri="{BB962C8B-B14F-4D97-AF65-F5344CB8AC3E}">
        <p14:creationId xmlns:p14="http://schemas.microsoft.com/office/powerpoint/2010/main" val="42418120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s</a:t>
            </a:r>
            <a:r>
              <a:rPr lang="fr-FR" sz="5334" b="1" dirty="0">
                <a:solidFill>
                  <a:srgbClr val="FFC000"/>
                </a:solidFill>
                <a:latin typeface="Dosis" pitchFamily="2" charset="0"/>
              </a:rPr>
              <a:t>ei</a:t>
            </a:r>
            <a:r>
              <a:rPr lang="fr-FR" sz="5334" b="1" dirty="0">
                <a:solidFill>
                  <a:srgbClr val="4BACC6">
                    <a:lumMod val="75000"/>
                  </a:srgbClr>
                </a:solidFill>
                <a:latin typeface="Dosis" pitchFamily="2" charset="0"/>
              </a:rPr>
              <a:t>ze</a:t>
            </a: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nombre seize.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Seize.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seize</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08ABACD0-948A-A247-072B-60B537A0BF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8179" y="2550069"/>
            <a:ext cx="3001420" cy="2198128"/>
          </a:xfrm>
          <a:prstGeom prst="rect">
            <a:avLst/>
          </a:prstGeom>
        </p:spPr>
      </p:pic>
    </p:spTree>
    <p:extLst>
      <p:ext uri="{BB962C8B-B14F-4D97-AF65-F5344CB8AC3E}">
        <p14:creationId xmlns:p14="http://schemas.microsoft.com/office/powerpoint/2010/main" val="213172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5"/>
            <a:ext cx="7264400" cy="2623984"/>
            <a:chOff x="3302073" y="4600550"/>
            <a:chExt cx="9396747" cy="2507452"/>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30427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a:t>
              </a:r>
              <a:r>
                <a:rPr lang="fr-FR" sz="1867" b="1" dirty="0">
                  <a:solidFill>
                    <a:srgbClr val="215968"/>
                  </a:solidFill>
                  <a:latin typeface="Dosis" pitchFamily="2" charset="0"/>
                </a:rPr>
                <a:t>mots du vocabulaire: </a:t>
              </a:r>
              <a:r>
                <a:rPr lang="fr-MA" sz="1867" b="1" dirty="0">
                  <a:solidFill>
                    <a:srgbClr val="106585"/>
                  </a:solidFill>
                  <a:latin typeface="Dosis" pitchFamily="2" charset="0"/>
                </a:rPr>
                <a:t> </a:t>
              </a:r>
              <a:r>
                <a:rPr lang="fr-FR" sz="1867" b="1" dirty="0">
                  <a:solidFill>
                    <a:srgbClr val="008EC0"/>
                  </a:solidFill>
                  <a:latin typeface="Dosis" pitchFamily="2" charset="0"/>
                </a:rPr>
                <a:t>étagère – fenêtre – vétérinaire – seize – fourchette –infirmière – peigne - baguette</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a:solidFill>
                    <a:srgbClr val="215968"/>
                  </a:solidFill>
                  <a:latin typeface="Dosis" pitchFamily="2" charset="0"/>
                </a:rPr>
                <a:t>Lire et </a:t>
              </a:r>
              <a:r>
                <a:rPr lang="fr-FR" sz="1867" dirty="0">
                  <a:solidFill>
                    <a:srgbClr val="215968"/>
                  </a:solidFill>
                  <a:latin typeface="Dosis" pitchFamily="2" charset="0"/>
                </a:rPr>
                <a:t>écrire </a:t>
              </a:r>
              <a:r>
                <a:rPr lang="fr-FR" sz="1867" b="1" dirty="0">
                  <a:solidFill>
                    <a:srgbClr val="008EC0"/>
                  </a:solidFill>
                  <a:latin typeface="Dosis" pitchFamily="2" charset="0"/>
                </a:rPr>
                <a:t>des mots avec les graphèmes complexes: è – ê – ai – </a:t>
              </a:r>
              <a:r>
                <a:rPr lang="fr-FR" sz="1867" b="1" dirty="0" err="1">
                  <a:solidFill>
                    <a:srgbClr val="008EC0"/>
                  </a:solidFill>
                  <a:latin typeface="Dosis" pitchFamily="2" charset="0"/>
                </a:rPr>
                <a:t>ei</a:t>
              </a:r>
              <a:r>
                <a:rPr lang="fr-FR" sz="1867" b="1" dirty="0">
                  <a:solidFill>
                    <a:srgbClr val="008EC0"/>
                  </a:solidFill>
                  <a:latin typeface="Dosis" pitchFamily="2" charset="0"/>
                </a:rPr>
                <a:t> – </a:t>
              </a:r>
              <a:r>
                <a:rPr lang="fr-FR" sz="1867" b="1" dirty="0" err="1">
                  <a:solidFill>
                    <a:srgbClr val="008EC0"/>
                  </a:solidFill>
                  <a:latin typeface="Dosis" pitchFamily="2" charset="0"/>
                </a:rPr>
                <a:t>ette</a:t>
              </a:r>
              <a:r>
                <a:rPr lang="fr-FR" sz="1867" b="1" dirty="0">
                  <a:solidFill>
                    <a:srgbClr val="008EC0"/>
                  </a:solidFill>
                  <a:latin typeface="Dosis" pitchFamily="2" charset="0"/>
                </a:rPr>
                <a:t> - esse</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3" name="Image 2">
            <a:extLst>
              <a:ext uri="{FF2B5EF4-FFF2-40B4-BE49-F238E27FC236}">
                <a16:creationId xmlns:a16="http://schemas.microsoft.com/office/drawing/2014/main" id="{037B3A7E-745F-4A09-6C20-CC6D8E2FFE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39948" y="2748875"/>
            <a:ext cx="2027948" cy="1485194"/>
          </a:xfrm>
          <a:prstGeom prst="rect">
            <a:avLst/>
          </a:prstGeom>
        </p:spPr>
      </p:pic>
      <p:pic>
        <p:nvPicPr>
          <p:cNvPr id="5" name="Image 4">
            <a:extLst>
              <a:ext uri="{FF2B5EF4-FFF2-40B4-BE49-F238E27FC236}">
                <a16:creationId xmlns:a16="http://schemas.microsoft.com/office/drawing/2014/main" id="{B04C8181-18D5-782F-B3DD-714D704CB8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05337" y="2668363"/>
            <a:ext cx="1834610" cy="1400433"/>
          </a:xfrm>
          <a:prstGeom prst="rect">
            <a:avLst/>
          </a:prstGeom>
        </p:spPr>
      </p:pic>
      <p:pic>
        <p:nvPicPr>
          <p:cNvPr id="13" name="Image 12">
            <a:extLst>
              <a:ext uri="{FF2B5EF4-FFF2-40B4-BE49-F238E27FC236}">
                <a16:creationId xmlns:a16="http://schemas.microsoft.com/office/drawing/2014/main" id="{47B0FE6F-D485-042E-5170-0F94AD5851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82494" y="2594275"/>
            <a:ext cx="1922842" cy="1628375"/>
          </a:xfrm>
          <a:prstGeom prst="rect">
            <a:avLst/>
          </a:prstGeom>
        </p:spPr>
      </p:pic>
      <p:pic>
        <p:nvPicPr>
          <p:cNvPr id="14" name="Espace réservé du contenu 4">
            <a:extLst>
              <a:ext uri="{FF2B5EF4-FFF2-40B4-BE49-F238E27FC236}">
                <a16:creationId xmlns:a16="http://schemas.microsoft.com/office/drawing/2014/main" id="{067E49B0-F4FD-8577-FA7E-EB8ADBDAB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6498" y="2649635"/>
            <a:ext cx="1922842" cy="1573015"/>
          </a:xfrm>
          <a:prstGeom prst="rect">
            <a:avLst/>
          </a:prstGeom>
        </p:spPr>
      </p:pic>
    </p:spTree>
    <p:extLst>
      <p:ext uri="{BB962C8B-B14F-4D97-AF65-F5344CB8AC3E}">
        <p14:creationId xmlns:p14="http://schemas.microsoft.com/office/powerpoint/2010/main" val="7010276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fourchette. Fourchette. C’est quoi un fourchette dans votre langue? </a:t>
            </a:r>
          </a:p>
        </p:txBody>
      </p:sp>
      <p:pic>
        <p:nvPicPr>
          <p:cNvPr id="8" name="Image 7">
            <a:extLst>
              <a:ext uri="{FF2B5EF4-FFF2-40B4-BE49-F238E27FC236}">
                <a16:creationId xmlns:a16="http://schemas.microsoft.com/office/drawing/2014/main" id="{1B09CE2D-8771-D806-F3E5-E731AF6F5C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74844" y="2031935"/>
            <a:ext cx="4790661" cy="3015983"/>
          </a:xfrm>
          <a:prstGeom prst="rect">
            <a:avLst/>
          </a:prstGeom>
        </p:spPr>
      </p:pic>
    </p:spTree>
    <p:extLst>
      <p:ext uri="{BB962C8B-B14F-4D97-AF65-F5344CB8AC3E}">
        <p14:creationId xmlns:p14="http://schemas.microsoft.com/office/powerpoint/2010/main" val="2656723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765139" y="2801500"/>
            <a:ext cx="3700616" cy="1898084"/>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fourch</a:t>
            </a:r>
            <a:r>
              <a:rPr lang="fr-FR" sz="5867" b="1" dirty="0">
                <a:solidFill>
                  <a:srgbClr val="FFC000"/>
                </a:solidFill>
                <a:latin typeface="Dosis" pitchFamily="2" charset="0"/>
              </a:rPr>
              <a:t>ette</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fourchette, la fourchette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une fourchette</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E3686827-B836-52E6-B45D-9107A51E2F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6748" y="2126972"/>
            <a:ext cx="3324783" cy="2093133"/>
          </a:xfrm>
          <a:prstGeom prst="rect">
            <a:avLst/>
          </a:prstGeom>
        </p:spPr>
      </p:pic>
    </p:spTree>
    <p:extLst>
      <p:ext uri="{BB962C8B-B14F-4D97-AF65-F5344CB8AC3E}">
        <p14:creationId xmlns:p14="http://schemas.microsoft.com/office/powerpoint/2010/main" val="981163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infirmière. L’infirmière . C’est quoi infirmière  dans votre langue?</a:t>
            </a:r>
          </a:p>
        </p:txBody>
      </p:sp>
      <p:pic>
        <p:nvPicPr>
          <p:cNvPr id="8" name="Image 7">
            <a:extLst>
              <a:ext uri="{FF2B5EF4-FFF2-40B4-BE49-F238E27FC236}">
                <a16:creationId xmlns:a16="http://schemas.microsoft.com/office/drawing/2014/main" id="{89128C09-0539-4596-A5D2-BFE8580E4D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20611" y="1610139"/>
            <a:ext cx="2102778" cy="4273828"/>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81264" y="157562"/>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5022833" y="3089933"/>
            <a:ext cx="3483615" cy="1898084"/>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infirmi</a:t>
            </a:r>
            <a:r>
              <a:rPr lang="fr-FR" sz="5867" b="1" dirty="0">
                <a:solidFill>
                  <a:srgbClr val="FFC000"/>
                </a:solidFill>
                <a:latin typeface="Dosis" pitchFamily="2" charset="0"/>
              </a:rPr>
              <a:t>è</a:t>
            </a:r>
            <a:r>
              <a:rPr lang="fr-FR" sz="5867" b="1" dirty="0">
                <a:solidFill>
                  <a:schemeClr val="accent5">
                    <a:lumMod val="75000"/>
                  </a:schemeClr>
                </a:solidFill>
                <a:latin typeface="Dosis" pitchFamily="2" charset="0"/>
              </a:rPr>
              <a:t>re</a:t>
            </a:r>
            <a:endParaRPr lang="fr-FR" sz="5334" dirty="0">
              <a:solidFill>
                <a:schemeClr val="accent5">
                  <a:lumMod val="75000"/>
                </a:scheme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extLst>
              <p:ext uri="{D42A27DB-BD31-4B8C-83A1-F6EECF244321}">
                <p14:modId xmlns:p14="http://schemas.microsoft.com/office/powerpoint/2010/main" val="1865092015"/>
              </p:ext>
            </p:ext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infirmière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l’infirmière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Une infirmière</a:t>
            </a:r>
            <a:r>
              <a:rPr lang="en-US" sz="1500" b="1" dirty="0">
                <a:solidFill>
                  <a:prstClr val="white">
                    <a:lumMod val="65000"/>
                  </a:prstClr>
                </a:solidFill>
                <a:latin typeface="Dosis" pitchFamily="2" charset="0"/>
              </a:rPr>
              <a:t>”. </a:t>
            </a:r>
          </a:p>
        </p:txBody>
      </p:sp>
      <p:pic>
        <p:nvPicPr>
          <p:cNvPr id="8" name="Image 7">
            <a:extLst>
              <a:ext uri="{FF2B5EF4-FFF2-40B4-BE49-F238E27FC236}">
                <a16:creationId xmlns:a16="http://schemas.microsoft.com/office/drawing/2014/main" id="{B6498435-AF4D-5ECA-6400-F97C5BEA12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08610" y="1282147"/>
            <a:ext cx="2112558" cy="4293706"/>
          </a:xfrm>
          <a:prstGeom prst="rect">
            <a:avLst/>
          </a:prstGeom>
        </p:spPr>
      </p:pic>
    </p:spTree>
    <p:extLst>
      <p:ext uri="{BB962C8B-B14F-4D97-AF65-F5344CB8AC3E}">
        <p14:creationId xmlns:p14="http://schemas.microsoft.com/office/powerpoint/2010/main" val="41729017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err="1">
                <a:solidFill>
                  <a:prstClr val="white">
                    <a:lumMod val="65000"/>
                  </a:prstClr>
                </a:solidFill>
                <a:latin typeface="Dosis" pitchFamily="2" charset="0"/>
              </a:rPr>
              <a:t>une</a:t>
            </a:r>
            <a:r>
              <a:rPr lang="en-US" sz="1500" b="1" dirty="0">
                <a:solidFill>
                  <a:prstClr val="white">
                    <a:lumMod val="65000"/>
                  </a:prstClr>
                </a:solidFill>
                <a:latin typeface="Dosis" pitchFamily="2" charset="0"/>
              </a:rPr>
              <a:t> baguette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“baguette”</a:t>
            </a:r>
            <a:r>
              <a:rPr lang="fr-FR" sz="1500" b="1" dirty="0">
                <a:solidFill>
                  <a:prstClr val="white">
                    <a:lumMod val="65000"/>
                  </a:prstClr>
                </a:solidFill>
                <a:latin typeface="Dosis" pitchFamily="2" charset="0"/>
              </a:rPr>
              <a:t> dans votre langue?</a:t>
            </a:r>
          </a:p>
        </p:txBody>
      </p:sp>
      <p:pic>
        <p:nvPicPr>
          <p:cNvPr id="4" name="Image 3">
            <a:extLst>
              <a:ext uri="{FF2B5EF4-FFF2-40B4-BE49-F238E27FC236}">
                <a16:creationId xmlns:a16="http://schemas.microsoft.com/office/drawing/2014/main" id="{B74E3FCA-AAED-A21D-4A10-D3499F9C69CE}"/>
              </a:ext>
            </a:extLst>
          </p:cNvPr>
          <p:cNvPicPr>
            <a:picLocks noChangeAspect="1"/>
          </p:cNvPicPr>
          <p:nvPr/>
        </p:nvPicPr>
        <p:blipFill>
          <a:blip r:embed="rId5"/>
          <a:stretch>
            <a:fillRect/>
          </a:stretch>
        </p:blipFill>
        <p:spPr>
          <a:xfrm>
            <a:off x="3273136" y="2305050"/>
            <a:ext cx="3137551" cy="2247899"/>
          </a:xfrm>
          <a:prstGeom prst="rect">
            <a:avLst/>
          </a:prstGeom>
        </p:spPr>
      </p:pic>
    </p:spTree>
    <p:extLst>
      <p:ext uri="{BB962C8B-B14F-4D97-AF65-F5344CB8AC3E}">
        <p14:creationId xmlns:p14="http://schemas.microsoft.com/office/powerpoint/2010/main" val="16918238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bagu</a:t>
            </a:r>
            <a:r>
              <a:rPr lang="fr-FR" sz="5867" b="1" dirty="0">
                <a:solidFill>
                  <a:srgbClr val="FFC000"/>
                </a:solidFill>
                <a:latin typeface="Dosis" pitchFamily="2" charset="0"/>
              </a:rPr>
              <a:t>ette</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Une baguette. La baguette .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“Une baguette”.</a:t>
            </a:r>
          </a:p>
        </p:txBody>
      </p:sp>
      <p:pic>
        <p:nvPicPr>
          <p:cNvPr id="5" name="Image 4">
            <a:extLst>
              <a:ext uri="{FF2B5EF4-FFF2-40B4-BE49-F238E27FC236}">
                <a16:creationId xmlns:a16="http://schemas.microsoft.com/office/drawing/2014/main" id="{787B14B9-67CA-ABAF-5B50-B584A4E81D0C}"/>
              </a:ext>
            </a:extLst>
          </p:cNvPr>
          <p:cNvPicPr>
            <a:picLocks noChangeAspect="1"/>
          </p:cNvPicPr>
          <p:nvPr/>
        </p:nvPicPr>
        <p:blipFill>
          <a:blip r:embed="rId5"/>
          <a:stretch>
            <a:fillRect/>
          </a:stretch>
        </p:blipFill>
        <p:spPr>
          <a:xfrm>
            <a:off x="952500" y="2337954"/>
            <a:ext cx="2379505" cy="1704797"/>
          </a:xfrm>
          <a:prstGeom prst="rect">
            <a:avLst/>
          </a:prstGeom>
        </p:spPr>
      </p:pic>
    </p:spTree>
    <p:extLst>
      <p:ext uri="{BB962C8B-B14F-4D97-AF65-F5344CB8AC3E}">
        <p14:creationId xmlns:p14="http://schemas.microsoft.com/office/powerpoint/2010/main" val="39856306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peigne. Un peigne. Comment vous dites « peigne » dans votre langue?</a:t>
            </a:r>
          </a:p>
        </p:txBody>
      </p:sp>
      <p:pic>
        <p:nvPicPr>
          <p:cNvPr id="8" name="Image 7">
            <a:extLst>
              <a:ext uri="{FF2B5EF4-FFF2-40B4-BE49-F238E27FC236}">
                <a16:creationId xmlns:a16="http://schemas.microsoft.com/office/drawing/2014/main" id="{CEA48D2A-82E3-4C4C-184D-6C66E5B960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18626" y="1506804"/>
            <a:ext cx="4090287" cy="4220137"/>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203874" y="2560904"/>
            <a:ext cx="4296697"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p</a:t>
            </a:r>
            <a:r>
              <a:rPr lang="fr-FR" sz="7200" b="1" dirty="0">
                <a:solidFill>
                  <a:srgbClr val="FFC000"/>
                </a:solidFill>
                <a:latin typeface="Dosis" pitchFamily="2" charset="0"/>
              </a:rPr>
              <a:t>ei</a:t>
            </a:r>
            <a:r>
              <a:rPr lang="fr-FR" sz="7200" b="1" dirty="0">
                <a:solidFill>
                  <a:srgbClr val="4BACC6">
                    <a:lumMod val="75000"/>
                  </a:srgbClr>
                </a:solidFill>
                <a:latin typeface="Dosis" pitchFamily="2" charset="0"/>
              </a:rPr>
              <a:t>gne</a:t>
            </a: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peigne</a:t>
            </a:r>
            <a:r>
              <a:rPr lang="en-US" sz="1500" b="1" dirty="0">
                <a:solidFill>
                  <a:prstClr val="white">
                    <a:lumMod val="65000"/>
                  </a:prstClr>
                </a:solidFill>
                <a:latin typeface="Dosis" pitchFamily="2" charset="0"/>
              </a:rPr>
              <a:t>, Le </a:t>
            </a:r>
            <a:r>
              <a:rPr lang="en-US" sz="1500" b="1" dirty="0" err="1">
                <a:solidFill>
                  <a:prstClr val="white">
                    <a:lumMod val="65000"/>
                  </a:prstClr>
                </a:solidFill>
                <a:latin typeface="Dosis" pitchFamily="2" charset="0"/>
              </a:rPr>
              <a:t>peigne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a:t>
            </a:r>
            <a:r>
              <a:rPr lang="en-US" sz="1500" b="1" dirty="0" err="1">
                <a:solidFill>
                  <a:prstClr val="white">
                    <a:lumMod val="65000"/>
                  </a:prstClr>
                </a:solidFill>
                <a:latin typeface="Dosis" pitchFamily="2" charset="0"/>
              </a:rPr>
              <a:t>peigne</a:t>
            </a:r>
            <a:r>
              <a:rPr lang="en-US" sz="1500" b="1" dirty="0">
                <a:solidFill>
                  <a:prstClr val="white">
                    <a:lumMod val="65000"/>
                  </a:prstClr>
                </a:solidFill>
                <a:latin typeface="Dosis" pitchFamily="2" charset="0"/>
              </a:rPr>
              <a:t>”. </a:t>
            </a:r>
          </a:p>
        </p:txBody>
      </p:sp>
      <p:pic>
        <p:nvPicPr>
          <p:cNvPr id="8" name="Image 7">
            <a:extLst>
              <a:ext uri="{FF2B5EF4-FFF2-40B4-BE49-F238E27FC236}">
                <a16:creationId xmlns:a16="http://schemas.microsoft.com/office/drawing/2014/main" id="{D400E1B3-85E5-1C94-2BDB-BE1CB06FB3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414" y="1726290"/>
            <a:ext cx="3242020" cy="3344941"/>
          </a:xfrm>
          <a:prstGeom prst="rect">
            <a:avLst/>
          </a:prstGeom>
        </p:spPr>
      </p:pic>
    </p:spTree>
    <p:extLst>
      <p:ext uri="{BB962C8B-B14F-4D97-AF65-F5344CB8AC3E}">
        <p14:creationId xmlns:p14="http://schemas.microsoft.com/office/powerpoint/2010/main" val="27282235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50542" y="4334384"/>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Image 2">
            <a:extLst>
              <a:ext uri="{FF2B5EF4-FFF2-40B4-BE49-F238E27FC236}">
                <a16:creationId xmlns:a16="http://schemas.microsoft.com/office/drawing/2014/main" id="{0CFC761D-2282-E6D1-AD41-614E3C927CD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0932" y="2522842"/>
            <a:ext cx="1725402" cy="1461171"/>
          </a:xfrm>
          <a:prstGeom prst="rect">
            <a:avLst/>
          </a:prstGeom>
        </p:spPr>
      </p:pic>
      <p:pic>
        <p:nvPicPr>
          <p:cNvPr id="4" name="Espace réservé du contenu 4">
            <a:extLst>
              <a:ext uri="{FF2B5EF4-FFF2-40B4-BE49-F238E27FC236}">
                <a16:creationId xmlns:a16="http://schemas.microsoft.com/office/drawing/2014/main" id="{C5AD0AEE-C1F1-05E6-4A00-53FF0E14021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00156" y="2572517"/>
            <a:ext cx="1725403" cy="1411496"/>
          </a:xfrm>
          <a:prstGeom prst="rect">
            <a:avLst/>
          </a:prstGeom>
        </p:spPr>
      </p:pic>
      <p:pic>
        <p:nvPicPr>
          <p:cNvPr id="8" name="Image 7">
            <a:extLst>
              <a:ext uri="{FF2B5EF4-FFF2-40B4-BE49-F238E27FC236}">
                <a16:creationId xmlns:a16="http://schemas.microsoft.com/office/drawing/2014/main" id="{C90D9F7B-EC67-2A2C-A6B5-4AC6C3424CA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26790" y="2497876"/>
            <a:ext cx="1512909" cy="1560938"/>
          </a:xfrm>
          <a:prstGeom prst="rect">
            <a:avLst/>
          </a:prstGeom>
        </p:spPr>
      </p:pic>
      <p:pic>
        <p:nvPicPr>
          <p:cNvPr id="13" name="Image 12">
            <a:extLst>
              <a:ext uri="{FF2B5EF4-FFF2-40B4-BE49-F238E27FC236}">
                <a16:creationId xmlns:a16="http://schemas.microsoft.com/office/drawing/2014/main" id="{1A78500D-A1AC-645F-A893-26B2A587A4E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20477" y="1947713"/>
            <a:ext cx="1044704" cy="2123327"/>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407424" y="4334841"/>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sp>
        <p:nvSpPr>
          <p:cNvPr id="8" name="Ellipse 7">
            <a:extLst>
              <a:ext uri="{FF2B5EF4-FFF2-40B4-BE49-F238E27FC236}">
                <a16:creationId xmlns:a16="http://schemas.microsoft.com/office/drawing/2014/main" id="{27B28B23-948F-A2CF-6A0D-8460163A2E2C}"/>
              </a:ext>
            </a:extLst>
          </p:cNvPr>
          <p:cNvSpPr/>
          <p:nvPr/>
        </p:nvSpPr>
        <p:spPr>
          <a:xfrm>
            <a:off x="7513970" y="4344907"/>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pic>
        <p:nvPicPr>
          <p:cNvPr id="2" name="Image 1">
            <a:extLst>
              <a:ext uri="{FF2B5EF4-FFF2-40B4-BE49-F238E27FC236}">
                <a16:creationId xmlns:a16="http://schemas.microsoft.com/office/drawing/2014/main" id="{0EC25A52-A50F-C0DB-0B0E-98FFEDE24B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11757" y="2509974"/>
            <a:ext cx="1793945" cy="1369392"/>
          </a:xfrm>
          <a:prstGeom prst="rect">
            <a:avLst/>
          </a:prstGeom>
        </p:spPr>
      </p:pic>
      <p:pic>
        <p:nvPicPr>
          <p:cNvPr id="12" name="Image 11">
            <a:extLst>
              <a:ext uri="{FF2B5EF4-FFF2-40B4-BE49-F238E27FC236}">
                <a16:creationId xmlns:a16="http://schemas.microsoft.com/office/drawing/2014/main" id="{AFC939DF-41F0-4CAB-5C26-FF02B5461A52}"/>
              </a:ext>
            </a:extLst>
          </p:cNvPr>
          <p:cNvPicPr>
            <a:picLocks noChangeAspect="1"/>
          </p:cNvPicPr>
          <p:nvPr/>
        </p:nvPicPr>
        <p:blipFill>
          <a:blip r:embed="rId9"/>
          <a:stretch>
            <a:fillRect/>
          </a:stretch>
        </p:blipFill>
        <p:spPr>
          <a:xfrm>
            <a:off x="952501" y="2509974"/>
            <a:ext cx="1880597" cy="1347354"/>
          </a:xfrm>
          <a:prstGeom prst="rect">
            <a:avLst/>
          </a:prstGeom>
        </p:spPr>
      </p:pic>
      <p:pic>
        <p:nvPicPr>
          <p:cNvPr id="13" name="Image 12">
            <a:extLst>
              <a:ext uri="{FF2B5EF4-FFF2-40B4-BE49-F238E27FC236}">
                <a16:creationId xmlns:a16="http://schemas.microsoft.com/office/drawing/2014/main" id="{DEB344CD-D6AB-A272-E8B9-F99A75175A1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48700" y="2669621"/>
            <a:ext cx="1869828" cy="1369392"/>
          </a:xfrm>
          <a:prstGeom prst="rect">
            <a:avLst/>
          </a:prstGeom>
        </p:spPr>
      </p:pic>
      <p:pic>
        <p:nvPicPr>
          <p:cNvPr id="15" name="Image 14">
            <a:extLst>
              <a:ext uri="{FF2B5EF4-FFF2-40B4-BE49-F238E27FC236}">
                <a16:creationId xmlns:a16="http://schemas.microsoft.com/office/drawing/2014/main" id="{9C43CE38-2770-BAE5-EE44-E04F0D9783A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52972" y="2574049"/>
            <a:ext cx="1985757" cy="1250143"/>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p>
          <a:p>
            <a:pPr defTabSz="457246"/>
            <a:r>
              <a:rPr lang="fr-MA" sz="1500" i="1" dirty="0">
                <a:solidFill>
                  <a:prstClr val="white">
                    <a:lumMod val="65000"/>
                  </a:prstClr>
                </a:solidFill>
                <a:latin typeface="Dosis" pitchFamily="2" charset="0"/>
              </a:rPr>
              <a:t>Un élève montre trois images, une après l’autre, et l’autre dit les mots. Par la suite les rôles seront échangés</a:t>
            </a:r>
            <a:r>
              <a:rPr lang="fr-MA"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9414164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Espace réservé du contenu 4">
            <a:extLst>
              <a:ext uri="{FF2B5EF4-FFF2-40B4-BE49-F238E27FC236}">
                <a16:creationId xmlns:a16="http://schemas.microsoft.com/office/drawing/2014/main" id="{9AE0B1F2-33A4-B49D-1468-BECB708566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021" y="1554091"/>
            <a:ext cx="2079855" cy="1701462"/>
          </a:xfrm>
          <a:prstGeom prst="rect">
            <a:avLst/>
          </a:prstGeom>
        </p:spPr>
      </p:pic>
      <p:pic>
        <p:nvPicPr>
          <p:cNvPr id="4" name="Image 3">
            <a:extLst>
              <a:ext uri="{FF2B5EF4-FFF2-40B4-BE49-F238E27FC236}">
                <a16:creationId xmlns:a16="http://schemas.microsoft.com/office/drawing/2014/main" id="{DFA135CB-A619-D77B-D9C0-706677A97D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17916" y="1735331"/>
            <a:ext cx="1754084" cy="1485461"/>
          </a:xfrm>
          <a:prstGeom prst="rect">
            <a:avLst/>
          </a:prstGeom>
        </p:spPr>
      </p:pic>
      <p:pic>
        <p:nvPicPr>
          <p:cNvPr id="5" name="Image 4">
            <a:extLst>
              <a:ext uri="{FF2B5EF4-FFF2-40B4-BE49-F238E27FC236}">
                <a16:creationId xmlns:a16="http://schemas.microsoft.com/office/drawing/2014/main" id="{D262345E-8BB8-13A6-6DB9-1B58ED4FC7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17609" y="1616880"/>
            <a:ext cx="2028313" cy="1548294"/>
          </a:xfrm>
          <a:prstGeom prst="rect">
            <a:avLst/>
          </a:prstGeom>
        </p:spPr>
      </p:pic>
      <p:pic>
        <p:nvPicPr>
          <p:cNvPr id="6" name="Image 5">
            <a:extLst>
              <a:ext uri="{FF2B5EF4-FFF2-40B4-BE49-F238E27FC236}">
                <a16:creationId xmlns:a16="http://schemas.microsoft.com/office/drawing/2014/main" id="{83A9121F-7EE9-F7C8-E10A-F1195E871DB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04411" y="1679713"/>
            <a:ext cx="2028313" cy="1485461"/>
          </a:xfrm>
          <a:prstGeom prst="rect">
            <a:avLst/>
          </a:prstGeom>
        </p:spPr>
      </p:pic>
      <p:pic>
        <p:nvPicPr>
          <p:cNvPr id="7" name="Image 6">
            <a:extLst>
              <a:ext uri="{FF2B5EF4-FFF2-40B4-BE49-F238E27FC236}">
                <a16:creationId xmlns:a16="http://schemas.microsoft.com/office/drawing/2014/main" id="{726BE792-0C51-918D-B95A-FB7FB21DDD0F}"/>
              </a:ext>
            </a:extLst>
          </p:cNvPr>
          <p:cNvPicPr>
            <a:picLocks noChangeAspect="1"/>
          </p:cNvPicPr>
          <p:nvPr/>
        </p:nvPicPr>
        <p:blipFill>
          <a:blip r:embed="rId9"/>
          <a:stretch>
            <a:fillRect/>
          </a:stretch>
        </p:blipFill>
        <p:spPr>
          <a:xfrm>
            <a:off x="6527086" y="4242131"/>
            <a:ext cx="2161062" cy="1548293"/>
          </a:xfrm>
          <a:prstGeom prst="rect">
            <a:avLst/>
          </a:prstGeom>
        </p:spPr>
      </p:pic>
      <p:pic>
        <p:nvPicPr>
          <p:cNvPr id="9" name="Image 8">
            <a:extLst>
              <a:ext uri="{FF2B5EF4-FFF2-40B4-BE49-F238E27FC236}">
                <a16:creationId xmlns:a16="http://schemas.microsoft.com/office/drawing/2014/main" id="{613380FF-FCC6-912C-803E-E0378894C6B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0688" y="3402708"/>
            <a:ext cx="1306042" cy="2654488"/>
          </a:xfrm>
          <a:prstGeom prst="rect">
            <a:avLst/>
          </a:prstGeom>
        </p:spPr>
      </p:pic>
      <p:pic>
        <p:nvPicPr>
          <p:cNvPr id="10" name="Image 9">
            <a:extLst>
              <a:ext uri="{FF2B5EF4-FFF2-40B4-BE49-F238E27FC236}">
                <a16:creationId xmlns:a16="http://schemas.microsoft.com/office/drawing/2014/main" id="{73F37AC3-ABE0-BFE4-76DC-D958297A978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82099" y="4361586"/>
            <a:ext cx="2079854" cy="1309382"/>
          </a:xfrm>
          <a:prstGeom prst="rect">
            <a:avLst/>
          </a:prstGeom>
        </p:spPr>
      </p:pic>
      <p:pic>
        <p:nvPicPr>
          <p:cNvPr id="11" name="Image 10">
            <a:extLst>
              <a:ext uri="{FF2B5EF4-FFF2-40B4-BE49-F238E27FC236}">
                <a16:creationId xmlns:a16="http://schemas.microsoft.com/office/drawing/2014/main" id="{C40B826D-7789-86B6-F9E0-290274F7858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429366" y="3754120"/>
            <a:ext cx="1816802" cy="1874478"/>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Espace réservé du contenu 4">
            <a:extLst>
              <a:ext uri="{FF2B5EF4-FFF2-40B4-BE49-F238E27FC236}">
                <a16:creationId xmlns:a16="http://schemas.microsoft.com/office/drawing/2014/main" id="{45021F8A-C492-F0B0-E81F-D361DD4E81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021" y="1554091"/>
            <a:ext cx="2079855" cy="1701462"/>
          </a:xfrm>
          <a:prstGeom prst="rect">
            <a:avLst/>
          </a:prstGeom>
        </p:spPr>
      </p:pic>
      <p:pic>
        <p:nvPicPr>
          <p:cNvPr id="4" name="Image 3">
            <a:extLst>
              <a:ext uri="{FF2B5EF4-FFF2-40B4-BE49-F238E27FC236}">
                <a16:creationId xmlns:a16="http://schemas.microsoft.com/office/drawing/2014/main" id="{18FF81EC-0731-A75D-134D-D1E69D57A1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17916" y="1735331"/>
            <a:ext cx="1754084" cy="1485461"/>
          </a:xfrm>
          <a:prstGeom prst="rect">
            <a:avLst/>
          </a:prstGeom>
        </p:spPr>
      </p:pic>
      <p:pic>
        <p:nvPicPr>
          <p:cNvPr id="5" name="Image 4">
            <a:extLst>
              <a:ext uri="{FF2B5EF4-FFF2-40B4-BE49-F238E27FC236}">
                <a16:creationId xmlns:a16="http://schemas.microsoft.com/office/drawing/2014/main" id="{5904070E-7EF3-C309-A6B6-EA2401BC6FD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17609" y="1616880"/>
            <a:ext cx="2028313" cy="1548294"/>
          </a:xfrm>
          <a:prstGeom prst="rect">
            <a:avLst/>
          </a:prstGeom>
        </p:spPr>
      </p:pic>
      <p:pic>
        <p:nvPicPr>
          <p:cNvPr id="6" name="Image 5">
            <a:extLst>
              <a:ext uri="{FF2B5EF4-FFF2-40B4-BE49-F238E27FC236}">
                <a16:creationId xmlns:a16="http://schemas.microsoft.com/office/drawing/2014/main" id="{81DCD975-0019-7F1B-D5A9-76BA0BBCB5C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04411" y="1679713"/>
            <a:ext cx="2028313" cy="1485461"/>
          </a:xfrm>
          <a:prstGeom prst="rect">
            <a:avLst/>
          </a:prstGeom>
        </p:spPr>
      </p:pic>
      <p:pic>
        <p:nvPicPr>
          <p:cNvPr id="7" name="Image 6">
            <a:extLst>
              <a:ext uri="{FF2B5EF4-FFF2-40B4-BE49-F238E27FC236}">
                <a16:creationId xmlns:a16="http://schemas.microsoft.com/office/drawing/2014/main" id="{97C74611-024E-3874-C412-3BC79CACC111}"/>
              </a:ext>
            </a:extLst>
          </p:cNvPr>
          <p:cNvPicPr>
            <a:picLocks noChangeAspect="1"/>
          </p:cNvPicPr>
          <p:nvPr/>
        </p:nvPicPr>
        <p:blipFill>
          <a:blip r:embed="rId9"/>
          <a:stretch>
            <a:fillRect/>
          </a:stretch>
        </p:blipFill>
        <p:spPr>
          <a:xfrm>
            <a:off x="6527086" y="4242131"/>
            <a:ext cx="2161062" cy="1548293"/>
          </a:xfrm>
          <a:prstGeom prst="rect">
            <a:avLst/>
          </a:prstGeom>
        </p:spPr>
      </p:pic>
      <p:pic>
        <p:nvPicPr>
          <p:cNvPr id="9" name="Image 8">
            <a:extLst>
              <a:ext uri="{FF2B5EF4-FFF2-40B4-BE49-F238E27FC236}">
                <a16:creationId xmlns:a16="http://schemas.microsoft.com/office/drawing/2014/main" id="{209DEF44-3E1E-C937-5A72-44AC4F292C1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0688" y="3402708"/>
            <a:ext cx="1306042" cy="2654488"/>
          </a:xfrm>
          <a:prstGeom prst="rect">
            <a:avLst/>
          </a:prstGeom>
        </p:spPr>
      </p:pic>
      <p:pic>
        <p:nvPicPr>
          <p:cNvPr id="10" name="Image 9">
            <a:extLst>
              <a:ext uri="{FF2B5EF4-FFF2-40B4-BE49-F238E27FC236}">
                <a16:creationId xmlns:a16="http://schemas.microsoft.com/office/drawing/2014/main" id="{4FFA714A-524F-4707-6D72-75049EAC530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82099" y="4361586"/>
            <a:ext cx="2079854" cy="1309382"/>
          </a:xfrm>
          <a:prstGeom prst="rect">
            <a:avLst/>
          </a:prstGeom>
        </p:spPr>
      </p:pic>
      <p:pic>
        <p:nvPicPr>
          <p:cNvPr id="11" name="Image 10">
            <a:extLst>
              <a:ext uri="{FF2B5EF4-FFF2-40B4-BE49-F238E27FC236}">
                <a16:creationId xmlns:a16="http://schemas.microsoft.com/office/drawing/2014/main" id="{2D9F3CB1-8E52-AC11-7CD8-DE635728203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429366" y="3754120"/>
            <a:ext cx="1816802" cy="1874478"/>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2" y="228599"/>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extLst>
              <p:ext uri="{D42A27DB-BD31-4B8C-83A1-F6EECF244321}">
                <p14:modId xmlns:p14="http://schemas.microsoft.com/office/powerpoint/2010/main" val="131527547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pic>
        <p:nvPicPr>
          <p:cNvPr id="11" name="Image 10">
            <a:extLst>
              <a:ext uri="{FF2B5EF4-FFF2-40B4-BE49-F238E27FC236}">
                <a16:creationId xmlns:a16="http://schemas.microsoft.com/office/drawing/2014/main" id="{158785BC-298E-CBB7-3CDE-4260C025A5CA}"/>
              </a:ext>
            </a:extLst>
          </p:cNvPr>
          <p:cNvPicPr>
            <a:picLocks noChangeAspect="1"/>
          </p:cNvPicPr>
          <p:nvPr/>
        </p:nvPicPr>
        <p:blipFill>
          <a:blip r:embed="rId5"/>
          <a:stretch>
            <a:fillRect/>
          </a:stretch>
        </p:blipFill>
        <p:spPr>
          <a:xfrm>
            <a:off x="4738255" y="2068646"/>
            <a:ext cx="1570103" cy="1485046"/>
          </a:xfrm>
          <a:prstGeom prst="rect">
            <a:avLst/>
          </a:prstGeom>
        </p:spPr>
      </p:pic>
      <p:pic>
        <p:nvPicPr>
          <p:cNvPr id="16" name="Image 15">
            <a:extLst>
              <a:ext uri="{FF2B5EF4-FFF2-40B4-BE49-F238E27FC236}">
                <a16:creationId xmlns:a16="http://schemas.microsoft.com/office/drawing/2014/main" id="{5BD87E20-025F-269F-7059-37204D428A7E}"/>
              </a:ext>
            </a:extLst>
          </p:cNvPr>
          <p:cNvPicPr>
            <a:picLocks noChangeAspect="1"/>
          </p:cNvPicPr>
          <p:nvPr/>
        </p:nvPicPr>
        <p:blipFill>
          <a:blip r:embed="rId5"/>
          <a:stretch>
            <a:fillRect/>
          </a:stretch>
        </p:blipFill>
        <p:spPr>
          <a:xfrm>
            <a:off x="2852307" y="3960102"/>
            <a:ext cx="1572866" cy="1592284"/>
          </a:xfrm>
          <a:prstGeom prst="rect">
            <a:avLst/>
          </a:prstGeom>
        </p:spPr>
      </p:pic>
      <p:pic>
        <p:nvPicPr>
          <p:cNvPr id="3" name="Espace réservé du contenu 4">
            <a:extLst>
              <a:ext uri="{FF2B5EF4-FFF2-40B4-BE49-F238E27FC236}">
                <a16:creationId xmlns:a16="http://schemas.microsoft.com/office/drawing/2014/main" id="{FD036A7F-31F8-3C93-B942-8427D6263A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7534" y="1509490"/>
            <a:ext cx="2079855" cy="1701462"/>
          </a:xfrm>
          <a:prstGeom prst="rect">
            <a:avLst/>
          </a:prstGeom>
        </p:spPr>
      </p:pic>
      <p:pic>
        <p:nvPicPr>
          <p:cNvPr id="5" name="Image 4">
            <a:extLst>
              <a:ext uri="{FF2B5EF4-FFF2-40B4-BE49-F238E27FC236}">
                <a16:creationId xmlns:a16="http://schemas.microsoft.com/office/drawing/2014/main" id="{FA884418-C008-ACDE-9BDE-C9DF1644E5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97429" y="1690730"/>
            <a:ext cx="1754084" cy="1485461"/>
          </a:xfrm>
          <a:prstGeom prst="rect">
            <a:avLst/>
          </a:prstGeom>
        </p:spPr>
      </p:pic>
      <p:pic>
        <p:nvPicPr>
          <p:cNvPr id="7" name="Image 6">
            <a:extLst>
              <a:ext uri="{FF2B5EF4-FFF2-40B4-BE49-F238E27FC236}">
                <a16:creationId xmlns:a16="http://schemas.microsoft.com/office/drawing/2014/main" id="{76968E01-36A5-12E6-E193-41E24AC956B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83924" y="1635112"/>
            <a:ext cx="2028313" cy="1485461"/>
          </a:xfrm>
          <a:prstGeom prst="rect">
            <a:avLst/>
          </a:prstGeom>
        </p:spPr>
      </p:pic>
      <p:pic>
        <p:nvPicPr>
          <p:cNvPr id="8" name="Image 7">
            <a:extLst>
              <a:ext uri="{FF2B5EF4-FFF2-40B4-BE49-F238E27FC236}">
                <a16:creationId xmlns:a16="http://schemas.microsoft.com/office/drawing/2014/main" id="{69EF082D-1DA9-C189-F432-D2D3414361EA}"/>
              </a:ext>
            </a:extLst>
          </p:cNvPr>
          <p:cNvPicPr>
            <a:picLocks noChangeAspect="1"/>
          </p:cNvPicPr>
          <p:nvPr/>
        </p:nvPicPr>
        <p:blipFill>
          <a:blip r:embed="rId9"/>
          <a:stretch>
            <a:fillRect/>
          </a:stretch>
        </p:blipFill>
        <p:spPr>
          <a:xfrm>
            <a:off x="6606599" y="4197530"/>
            <a:ext cx="2161062" cy="1548293"/>
          </a:xfrm>
          <a:prstGeom prst="rect">
            <a:avLst/>
          </a:prstGeom>
        </p:spPr>
      </p:pic>
      <p:pic>
        <p:nvPicPr>
          <p:cNvPr id="9" name="Image 8">
            <a:extLst>
              <a:ext uri="{FF2B5EF4-FFF2-40B4-BE49-F238E27FC236}">
                <a16:creationId xmlns:a16="http://schemas.microsoft.com/office/drawing/2014/main" id="{26415C59-7A5F-2B36-388F-09F5795AD99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96372" y="3297103"/>
            <a:ext cx="1306042" cy="2654488"/>
          </a:xfrm>
          <a:prstGeom prst="rect">
            <a:avLst/>
          </a:prstGeom>
        </p:spPr>
      </p:pic>
      <p:pic>
        <p:nvPicPr>
          <p:cNvPr id="17" name="Image 16">
            <a:extLst>
              <a:ext uri="{FF2B5EF4-FFF2-40B4-BE49-F238E27FC236}">
                <a16:creationId xmlns:a16="http://schemas.microsoft.com/office/drawing/2014/main" id="{8BF78025-BD6B-95AC-781B-ADDD9E4184A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08879" y="3709519"/>
            <a:ext cx="1816802" cy="1874478"/>
          </a:xfrm>
          <a:prstGeom prst="rect">
            <a:avLst/>
          </a:prstGeom>
        </p:spPr>
      </p:pic>
    </p:spTree>
    <p:extLst>
      <p:ext uri="{BB962C8B-B14F-4D97-AF65-F5344CB8AC3E}">
        <p14:creationId xmlns:p14="http://schemas.microsoft.com/office/powerpoint/2010/main" val="31414442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90503" y="228601"/>
            <a:ext cx="8769597" cy="53249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 vétérinaire - une fourchette.</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CC72887-86AF-DA1D-347B-DBBF67FF5025}"/>
              </a:ext>
            </a:extLst>
          </p:cNvPr>
          <p:cNvGraphicFramePr>
            <a:graphicFrameLocks noGrp="1"/>
          </p:cNvGraphicFramePr>
          <p:nvPr>
            <p:custDataLst>
              <p:tags r:id="rId1"/>
            </p:custDataLst>
            <p:extLst>
              <p:ext uri="{D42A27DB-BD31-4B8C-83A1-F6EECF244321}">
                <p14:modId xmlns:p14="http://schemas.microsoft.com/office/powerpoint/2010/main" val="2167230550"/>
              </p:ext>
            </p:extLst>
          </p:nvPr>
        </p:nvGraphicFramePr>
        <p:xfrm>
          <a:off x="84865" y="-13836"/>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5"/>
          <a:stretch>
            <a:fillRect/>
          </a:stretch>
        </p:blipFill>
        <p:spPr>
          <a:xfrm>
            <a:off x="4210241" y="978983"/>
            <a:ext cx="871804" cy="786452"/>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5"/>
          <a:stretch>
            <a:fillRect/>
          </a:stretch>
        </p:blipFill>
        <p:spPr>
          <a:xfrm>
            <a:off x="2613452" y="3277493"/>
            <a:ext cx="871804" cy="786452"/>
          </a:xfrm>
          <a:prstGeom prst="rect">
            <a:avLst/>
          </a:prstGeom>
        </p:spPr>
      </p:pic>
      <p:pic>
        <p:nvPicPr>
          <p:cNvPr id="3" name="Espace réservé du contenu 4">
            <a:extLst>
              <a:ext uri="{FF2B5EF4-FFF2-40B4-BE49-F238E27FC236}">
                <a16:creationId xmlns:a16="http://schemas.microsoft.com/office/drawing/2014/main" id="{5FE63BA4-9C74-94D6-6B81-50E81A3F98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8021" y="1554091"/>
            <a:ext cx="2079855" cy="1701462"/>
          </a:xfrm>
          <a:prstGeom prst="rect">
            <a:avLst/>
          </a:prstGeom>
        </p:spPr>
      </p:pic>
      <p:pic>
        <p:nvPicPr>
          <p:cNvPr id="6" name="Image 5">
            <a:extLst>
              <a:ext uri="{FF2B5EF4-FFF2-40B4-BE49-F238E27FC236}">
                <a16:creationId xmlns:a16="http://schemas.microsoft.com/office/drawing/2014/main" id="{D3D7246F-A5F0-180F-D9FF-761CBA43E3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17916" y="1735331"/>
            <a:ext cx="1754084" cy="1485461"/>
          </a:xfrm>
          <a:prstGeom prst="rect">
            <a:avLst/>
          </a:prstGeom>
        </p:spPr>
      </p:pic>
      <p:pic>
        <p:nvPicPr>
          <p:cNvPr id="8" name="Image 7">
            <a:extLst>
              <a:ext uri="{FF2B5EF4-FFF2-40B4-BE49-F238E27FC236}">
                <a16:creationId xmlns:a16="http://schemas.microsoft.com/office/drawing/2014/main" id="{4060B3EA-3741-04BB-278B-B2FFD255FE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76097" y="1735331"/>
            <a:ext cx="2028313" cy="1548294"/>
          </a:xfrm>
          <a:prstGeom prst="rect">
            <a:avLst/>
          </a:prstGeom>
        </p:spPr>
      </p:pic>
      <p:pic>
        <p:nvPicPr>
          <p:cNvPr id="9" name="Image 8">
            <a:extLst>
              <a:ext uri="{FF2B5EF4-FFF2-40B4-BE49-F238E27FC236}">
                <a16:creationId xmlns:a16="http://schemas.microsoft.com/office/drawing/2014/main" id="{25425C00-84FF-6FAA-AB73-7A72316569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04411" y="1679713"/>
            <a:ext cx="2028313" cy="1485461"/>
          </a:xfrm>
          <a:prstGeom prst="rect">
            <a:avLst/>
          </a:prstGeom>
        </p:spPr>
      </p:pic>
      <p:pic>
        <p:nvPicPr>
          <p:cNvPr id="10" name="Image 9">
            <a:extLst>
              <a:ext uri="{FF2B5EF4-FFF2-40B4-BE49-F238E27FC236}">
                <a16:creationId xmlns:a16="http://schemas.microsoft.com/office/drawing/2014/main" id="{A4AAB506-1239-D7B0-A573-60F397F02D5F}"/>
              </a:ext>
            </a:extLst>
          </p:cNvPr>
          <p:cNvPicPr>
            <a:picLocks noChangeAspect="1"/>
          </p:cNvPicPr>
          <p:nvPr/>
        </p:nvPicPr>
        <p:blipFill>
          <a:blip r:embed="rId10"/>
          <a:stretch>
            <a:fillRect/>
          </a:stretch>
        </p:blipFill>
        <p:spPr>
          <a:xfrm>
            <a:off x="6527086" y="4242131"/>
            <a:ext cx="2161062" cy="1548293"/>
          </a:xfrm>
          <a:prstGeom prst="rect">
            <a:avLst/>
          </a:prstGeom>
        </p:spPr>
      </p:pic>
      <p:pic>
        <p:nvPicPr>
          <p:cNvPr id="11" name="Image 10">
            <a:extLst>
              <a:ext uri="{FF2B5EF4-FFF2-40B4-BE49-F238E27FC236}">
                <a16:creationId xmlns:a16="http://schemas.microsoft.com/office/drawing/2014/main" id="{8D8B3E0D-518E-D49E-FB4F-DA725BA2549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0688" y="3402708"/>
            <a:ext cx="1306042" cy="2654488"/>
          </a:xfrm>
          <a:prstGeom prst="rect">
            <a:avLst/>
          </a:prstGeom>
        </p:spPr>
      </p:pic>
      <p:pic>
        <p:nvPicPr>
          <p:cNvPr id="15" name="Image 14">
            <a:extLst>
              <a:ext uri="{FF2B5EF4-FFF2-40B4-BE49-F238E27FC236}">
                <a16:creationId xmlns:a16="http://schemas.microsoft.com/office/drawing/2014/main" id="{14CF4B0D-87A1-6870-39B2-0C01C4484F1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82099" y="4361586"/>
            <a:ext cx="2079854" cy="1309382"/>
          </a:xfrm>
          <a:prstGeom prst="rect">
            <a:avLst/>
          </a:prstGeom>
        </p:spPr>
      </p:pic>
      <p:pic>
        <p:nvPicPr>
          <p:cNvPr id="16" name="Image 15">
            <a:extLst>
              <a:ext uri="{FF2B5EF4-FFF2-40B4-BE49-F238E27FC236}">
                <a16:creationId xmlns:a16="http://schemas.microsoft.com/office/drawing/2014/main" id="{5960C744-DCBB-1788-60C6-E89BE9A7836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429366" y="3754120"/>
            <a:ext cx="1816802" cy="1874478"/>
          </a:xfrm>
          <a:prstGeom prst="rect">
            <a:avLst/>
          </a:prstGeom>
        </p:spPr>
      </p:pic>
    </p:spTree>
    <p:extLst>
      <p:ext uri="{BB962C8B-B14F-4D97-AF65-F5344CB8AC3E}">
        <p14:creationId xmlns:p14="http://schemas.microsoft.com/office/powerpoint/2010/main" val="580224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431264" y="1530805"/>
            <a:ext cx="4082300" cy="4945670"/>
          </a:xfrm>
          <a:prstGeom prst="rect">
            <a:avLst/>
          </a:prstGeom>
          <a:ln w="381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a:off x="3478306" y="2824258"/>
            <a:ext cx="1117803" cy="7692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096336" y="2657543"/>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6" name="Rectangle 5">
            <a:extLst>
              <a:ext uri="{FF2B5EF4-FFF2-40B4-BE49-F238E27FC236}">
                <a16:creationId xmlns:a16="http://schemas.microsoft.com/office/drawing/2014/main" id="{453DC2C8-C5FE-C630-8E6B-140700A9A54C}"/>
              </a:ext>
            </a:extLst>
          </p:cNvPr>
          <p:cNvSpPr/>
          <p:nvPr/>
        </p:nvSpPr>
        <p:spPr>
          <a:xfrm>
            <a:off x="592282" y="2576945"/>
            <a:ext cx="1479948" cy="3221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Vétérinaire</a:t>
            </a:r>
            <a:endParaRPr lang="fr-MA" dirty="0"/>
          </a:p>
        </p:txBody>
      </p:sp>
    </p:spTree>
    <p:extLst>
      <p:ext uri="{BB962C8B-B14F-4D97-AF65-F5344CB8AC3E}">
        <p14:creationId xmlns:p14="http://schemas.microsoft.com/office/powerpoint/2010/main" val="22894298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0"/>
            <a:ext cx="6304827" cy="177800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è – ê – ai – </a:t>
            </a:r>
            <a:r>
              <a:rPr lang="fr-FR" sz="2533" b="1" dirty="0" err="1">
                <a:solidFill>
                  <a:srgbClr val="FFC000"/>
                </a:solidFill>
                <a:latin typeface="Dosis" pitchFamily="2" charset="0"/>
              </a:rPr>
              <a:t>ei</a:t>
            </a:r>
            <a:r>
              <a:rPr lang="fr-FR" sz="2533" b="1" dirty="0">
                <a:solidFill>
                  <a:srgbClr val="FFC000"/>
                </a:solidFill>
                <a:latin typeface="Dosis" pitchFamily="2" charset="0"/>
              </a:rPr>
              <a:t> – </a:t>
            </a:r>
            <a:r>
              <a:rPr lang="fr-FR" sz="2533" b="1" dirty="0" err="1">
                <a:solidFill>
                  <a:srgbClr val="FFC000"/>
                </a:solidFill>
                <a:latin typeface="Dosis" pitchFamily="2" charset="0"/>
              </a:rPr>
              <a:t>ette</a:t>
            </a:r>
            <a:r>
              <a:rPr lang="fr-FR" sz="2533" b="1" dirty="0">
                <a:solidFill>
                  <a:srgbClr val="FFC000"/>
                </a:solidFill>
                <a:latin typeface="Dosis" pitchFamily="2" charset="0"/>
              </a:rPr>
              <a:t> - esse</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a:solidFill>
                  <a:prstClr val="white"/>
                </a:solidFill>
                <a:latin typeface="Dosis" pitchFamily="2" charset="0"/>
              </a:rPr>
              <a:t>er – et – ette – er – è – ê  - ei - ai </a:t>
            </a:r>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03123" y="1677459"/>
            <a:ext cx="8337754" cy="3046988"/>
          </a:xfrm>
          <a:prstGeom prst="rect">
            <a:avLst/>
          </a:prstGeom>
          <a:noFill/>
        </p:spPr>
        <p:txBody>
          <a:bodyPr wrap="square" rtlCol="0">
            <a:spAutoFit/>
          </a:bodyPr>
          <a:lstStyle/>
          <a:p>
            <a:pPr algn="ctr" defTabSz="685869">
              <a:defRPr/>
            </a:pPr>
            <a:r>
              <a:rPr lang="it-IT" sz="9600" b="1" dirty="0">
                <a:solidFill>
                  <a:srgbClr val="106585"/>
                </a:solidFill>
                <a:latin typeface="Dosis" pitchFamily="2" charset="0"/>
              </a:rPr>
              <a:t>è – ê – ai – ei – ette - esse</a:t>
            </a: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574516"/>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 </a:t>
            </a:r>
            <a:r>
              <a:rPr lang="it-IT" sz="1400" b="1" dirty="0">
                <a:solidFill>
                  <a:prstClr val="white">
                    <a:lumMod val="65000"/>
                  </a:prstClr>
                </a:solidFill>
              </a:rPr>
              <a:t>è – ê – ai – ei – ette - esse</a:t>
            </a:r>
          </a:p>
          <a:p>
            <a:pPr defTabSz="609630">
              <a:spcAft>
                <a:spcPts val="400"/>
              </a:spcAft>
              <a:defRPr/>
            </a:pPr>
            <a:endParaRPr lang="fr-FR" sz="1400" b="1" dirty="0">
              <a:solidFill>
                <a:prstClr val="white">
                  <a:lumMod val="65000"/>
                </a:prstClr>
              </a:solidFill>
            </a:endParaRP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30686-7B3C-419E-86ED-C44825CE691E}"/>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A016334-9B4E-DFAD-E102-FDF8354C8625}"/>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1193E365-9299-4069-08A0-35FAA0095F00}"/>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0B74ADB-8117-7849-AA61-4A2250AB780F}"/>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33F8509-2ECD-144D-5FB7-48F9D62A28A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A246C879-59A0-65FE-8238-7C745D55F30F}"/>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40A7FEB8-8457-B3F1-56AD-6E8E9D8A9F8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25E9DF11-D102-C205-5D09-AA752151A1BA}"/>
              </a:ext>
            </a:extLst>
          </p:cNvPr>
          <p:cNvSpPr txBox="1"/>
          <p:nvPr>
            <p:custDataLst>
              <p:tags r:id="rId4"/>
            </p:custDataLst>
          </p:nvPr>
        </p:nvSpPr>
        <p:spPr>
          <a:xfrm>
            <a:off x="906650" y="330200"/>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le « e » a un accent grave, il fait le son « è »</a:t>
            </a:r>
          </a:p>
        </p:txBody>
      </p:sp>
      <p:sp>
        <p:nvSpPr>
          <p:cNvPr id="4" name="Rectangle 3">
            <a:extLst>
              <a:ext uri="{FF2B5EF4-FFF2-40B4-BE49-F238E27FC236}">
                <a16:creationId xmlns:a16="http://schemas.microsoft.com/office/drawing/2014/main" id="{88158576-21B1-739D-DB28-48086A51D651}"/>
              </a:ext>
            </a:extLst>
          </p:cNvPr>
          <p:cNvSpPr/>
          <p:nvPr>
            <p:custDataLst>
              <p:tags r:id="rId5"/>
            </p:custDataLst>
          </p:nvPr>
        </p:nvSpPr>
        <p:spPr>
          <a:xfrm>
            <a:off x="2213264" y="2189531"/>
            <a:ext cx="3588589" cy="1446550"/>
          </a:xfrm>
          <a:prstGeom prst="rect">
            <a:avLst/>
          </a:prstGeom>
        </p:spPr>
        <p:txBody>
          <a:bodyPr wrap="square">
            <a:spAutoFit/>
          </a:bodyPr>
          <a:lstStyle/>
          <a:p>
            <a:pPr algn="ctr"/>
            <a:r>
              <a:rPr lang="pt-BR" sz="8800" b="1" dirty="0">
                <a:solidFill>
                  <a:srgbClr val="106585"/>
                </a:solidFill>
                <a:latin typeface="Dosis" pitchFamily="2" charset="0"/>
              </a:rPr>
              <a:t>  è </a:t>
            </a:r>
          </a:p>
        </p:txBody>
      </p:sp>
      <p:graphicFrame>
        <p:nvGraphicFramePr>
          <p:cNvPr id="3" name="Tableau 2">
            <a:extLst>
              <a:ext uri="{FF2B5EF4-FFF2-40B4-BE49-F238E27FC236}">
                <a16:creationId xmlns:a16="http://schemas.microsoft.com/office/drawing/2014/main" id="{E699750B-8486-E309-6608-A68A37FA72EC}"/>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5738187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C35BE-E029-D69C-B984-89BE41D704C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FF2C4B3-29CD-D35C-94C1-63509476B20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98C5F91-3FD1-AA6D-1B19-AA60037AB936}"/>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ED9B202C-4215-A8C0-579A-14B2A29CBBB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8581F171-6B07-3449-6D0D-46C72FD0DC50}"/>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E4383254-F5BF-EA38-19C0-AF7CE07B094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F865199-8FB2-5471-A7EB-F38577A26610}"/>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B2A5B5C-0116-AB74-94DE-3AD8C3746399}"/>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A546988-82EF-9594-7363-F0709CB3DE54}"/>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4F64636-1F43-DAF6-8567-A2B8B07568FD}"/>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DB6AF3AC-3DC7-D5BF-72D5-D23FE4718ED1}"/>
              </a:ext>
            </a:extLst>
          </p:cNvPr>
          <p:cNvSpPr/>
          <p:nvPr>
            <p:custDataLst>
              <p:tags r:id="rId10"/>
            </p:custDataLst>
          </p:nvPr>
        </p:nvSpPr>
        <p:spPr>
          <a:xfrm>
            <a:off x="457202" y="1555798"/>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è</a:t>
            </a:r>
          </a:p>
          <a:p>
            <a:pPr algn="ctr" defTabSz="457223"/>
            <a:r>
              <a:rPr lang="pt-BR" sz="9900" b="1" dirty="0">
                <a:solidFill>
                  <a:srgbClr val="106585"/>
                </a:solidFill>
                <a:latin typeface="Dosis" pitchFamily="2" charset="0"/>
              </a:rPr>
              <a:t>étag</a:t>
            </a:r>
            <a:r>
              <a:rPr lang="pt-BR" sz="9900" b="1" dirty="0">
                <a:solidFill>
                  <a:schemeClr val="accent6">
                    <a:lumMod val="75000"/>
                  </a:schemeClr>
                </a:solidFill>
                <a:latin typeface="Dosis" pitchFamily="2" charset="0"/>
              </a:rPr>
              <a:t>è</a:t>
            </a:r>
            <a:r>
              <a:rPr lang="pt-BR" sz="9900" b="1" dirty="0">
                <a:solidFill>
                  <a:srgbClr val="106585"/>
                </a:solidFill>
                <a:latin typeface="Dosis" pitchFamily="2" charset="0"/>
              </a:rPr>
              <a:t>re</a:t>
            </a:r>
            <a:endParaRPr lang="pt-BR" sz="9900" b="1" dirty="0">
              <a:solidFill>
                <a:schemeClr val="accent6">
                  <a:lumMod val="75000"/>
                </a:schemeClr>
              </a:solidFill>
              <a:latin typeface="Dosis" pitchFamily="2" charset="0"/>
            </a:endParaRP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EDA72310-4B48-6212-4A7B-B28B665EF614}"/>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è » comme dans étagère.  Lisons ensemble: « è »  « étagère ».</a:t>
            </a:r>
          </a:p>
        </p:txBody>
      </p:sp>
      <p:graphicFrame>
        <p:nvGraphicFramePr>
          <p:cNvPr id="9" name="Tableau 8">
            <a:extLst>
              <a:ext uri="{FF2B5EF4-FFF2-40B4-BE49-F238E27FC236}">
                <a16:creationId xmlns:a16="http://schemas.microsoft.com/office/drawing/2014/main" id="{B4EB4F4E-3D77-5B1C-67F3-B344EEC4FA22}"/>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Espace réservé du contenu 4">
            <a:extLst>
              <a:ext uri="{FF2B5EF4-FFF2-40B4-BE49-F238E27FC236}">
                <a16:creationId xmlns:a16="http://schemas.microsoft.com/office/drawing/2014/main" id="{0E3852F5-53AB-5C9D-5633-AC5A1121BFC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838147" y="1996258"/>
            <a:ext cx="2863089" cy="2342200"/>
          </a:xfrm>
          <a:prstGeom prst="rect">
            <a:avLst/>
          </a:prstGeom>
        </p:spPr>
      </p:pic>
      <p:pic>
        <p:nvPicPr>
          <p:cNvPr id="2" name="Image 1">
            <a:extLst>
              <a:ext uri="{FF2B5EF4-FFF2-40B4-BE49-F238E27FC236}">
                <a16:creationId xmlns:a16="http://schemas.microsoft.com/office/drawing/2014/main" id="{0CE2E68E-5C4D-9F13-7793-803E78F725C8}"/>
              </a:ext>
            </a:extLst>
          </p:cNvPr>
          <p:cNvPicPr>
            <a:picLocks noChangeAspect="1"/>
          </p:cNvPicPr>
          <p:nvPr>
            <p:custDataLst>
              <p:tags r:id="rId13"/>
            </p:custDataLst>
          </p:nvPr>
        </p:nvPicPr>
        <p:blipFill>
          <a:blip r:embed="rId18">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40326787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51D76-B166-B158-D3D3-53FA4F4F4102}"/>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6DA056B7-0166-5013-510B-3BF85FD142BC}"/>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84D70A75-8602-E183-8E86-584C41D3FFA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7C40D15-9026-6D52-5FC8-3F57B6AF7D2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7C89B2B-9D14-D79C-0E0B-1AD7E03BA65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99670D3E-D852-1D47-168F-E0C40E74267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C85D4E97-CA5C-A055-E774-214CCB51761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06E861BC-311C-72D1-A159-6FF40FB38F49}"/>
              </a:ext>
            </a:extLst>
          </p:cNvPr>
          <p:cNvSpPr txBox="1"/>
          <p:nvPr>
            <p:custDataLst>
              <p:tags r:id="rId4"/>
            </p:custDataLst>
          </p:nvPr>
        </p:nvSpPr>
        <p:spPr>
          <a:xfrm>
            <a:off x="906650" y="330200"/>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Quand le « e » a un accent circonflexe , il fait aussi le son « è »</a:t>
            </a:r>
          </a:p>
        </p:txBody>
      </p:sp>
      <p:sp>
        <p:nvSpPr>
          <p:cNvPr id="4" name="Rectangle 3">
            <a:extLst>
              <a:ext uri="{FF2B5EF4-FFF2-40B4-BE49-F238E27FC236}">
                <a16:creationId xmlns:a16="http://schemas.microsoft.com/office/drawing/2014/main" id="{487E04E5-A0CD-9B57-421A-7C4BE1624000}"/>
              </a:ext>
            </a:extLst>
          </p:cNvPr>
          <p:cNvSpPr/>
          <p:nvPr>
            <p:custDataLst>
              <p:tags r:id="rId5"/>
            </p:custDataLst>
          </p:nvPr>
        </p:nvSpPr>
        <p:spPr>
          <a:xfrm>
            <a:off x="2213264" y="2189531"/>
            <a:ext cx="3588589" cy="1446550"/>
          </a:xfrm>
          <a:prstGeom prst="rect">
            <a:avLst/>
          </a:prstGeom>
        </p:spPr>
        <p:txBody>
          <a:bodyPr wrap="square">
            <a:spAutoFit/>
          </a:bodyPr>
          <a:lstStyle/>
          <a:p>
            <a:pPr algn="ctr"/>
            <a:r>
              <a:rPr lang="pt-BR" sz="8800" b="1" dirty="0">
                <a:solidFill>
                  <a:srgbClr val="106585"/>
                </a:solidFill>
                <a:latin typeface="Dosis" pitchFamily="2" charset="0"/>
              </a:rPr>
              <a:t>  ê </a:t>
            </a:r>
          </a:p>
        </p:txBody>
      </p:sp>
      <p:graphicFrame>
        <p:nvGraphicFramePr>
          <p:cNvPr id="3" name="Tableau 2">
            <a:extLst>
              <a:ext uri="{FF2B5EF4-FFF2-40B4-BE49-F238E27FC236}">
                <a16:creationId xmlns:a16="http://schemas.microsoft.com/office/drawing/2014/main" id="{A281FF23-4B97-E1DC-450C-A095A07B5C0B}"/>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541461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26A2D-85AA-AED0-1213-A3EB6883610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B490E9B-B451-4228-5002-A7E1982C412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85140E2-A187-9D61-D097-F9A9BEC2815C}"/>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1059A4F-86E4-4F97-737D-B9F310FFB12D}"/>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1A63443-5E1D-C145-1E7A-A6FCD9C1A7CB}"/>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F01DCEFA-CCE2-3F2D-1D83-76B9C565B908}"/>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3BDE99D-2757-D8B0-9FC0-E9B6FCE8F22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608656-738F-299A-4B66-390CB05F0764}"/>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7F2948D-E9B2-788C-3A20-E97F64A79240}"/>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A1BB21F-B85F-A443-FE5C-541D1D25159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398043A-716C-16F4-0399-EA93618FCAE3}"/>
              </a:ext>
            </a:extLst>
          </p:cNvPr>
          <p:cNvSpPr/>
          <p:nvPr>
            <p:custDataLst>
              <p:tags r:id="rId10"/>
            </p:custDataLst>
          </p:nvPr>
        </p:nvSpPr>
        <p:spPr>
          <a:xfrm>
            <a:off x="457202" y="1555798"/>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ê</a:t>
            </a:r>
          </a:p>
          <a:p>
            <a:pPr algn="ctr" defTabSz="457223"/>
            <a:r>
              <a:rPr lang="pt-BR" sz="9900" b="1" dirty="0">
                <a:solidFill>
                  <a:srgbClr val="106585"/>
                </a:solidFill>
                <a:latin typeface="Dosis" pitchFamily="2" charset="0"/>
              </a:rPr>
              <a:t>fen</a:t>
            </a:r>
            <a:r>
              <a:rPr lang="pt-BR" sz="9900" b="1" dirty="0">
                <a:solidFill>
                  <a:schemeClr val="accent6">
                    <a:lumMod val="75000"/>
                  </a:schemeClr>
                </a:solidFill>
                <a:latin typeface="Dosis" pitchFamily="2" charset="0"/>
              </a:rPr>
              <a:t>ê</a:t>
            </a:r>
            <a:r>
              <a:rPr lang="pt-BR" sz="9900" b="1" dirty="0">
                <a:solidFill>
                  <a:srgbClr val="106585"/>
                </a:solidFill>
                <a:latin typeface="Dosis" pitchFamily="2" charset="0"/>
              </a:rPr>
              <a:t>tre</a:t>
            </a:r>
            <a:endParaRPr lang="pt-BR" sz="9900" b="1" dirty="0">
              <a:solidFill>
                <a:schemeClr val="accent6">
                  <a:lumMod val="75000"/>
                </a:schemeClr>
              </a:solidFill>
              <a:latin typeface="Dosis" pitchFamily="2" charset="0"/>
            </a:endParaRP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DDB456F1-EA53-A525-0C96-FDDC93927AE9}"/>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ê » comme dans fenêtre.  Lisons ensemble: « ê »  « fenêtre ».</a:t>
            </a:r>
          </a:p>
        </p:txBody>
      </p:sp>
      <p:graphicFrame>
        <p:nvGraphicFramePr>
          <p:cNvPr id="9" name="Tableau 8">
            <a:extLst>
              <a:ext uri="{FF2B5EF4-FFF2-40B4-BE49-F238E27FC236}">
                <a16:creationId xmlns:a16="http://schemas.microsoft.com/office/drawing/2014/main" id="{E7A917F2-23F3-CE19-2C99-E7FD4F497E21}"/>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86BC4A06-25BB-EF54-3751-E39CD7A6EA3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977488" y="2329046"/>
            <a:ext cx="2597727" cy="2199907"/>
          </a:xfrm>
          <a:prstGeom prst="rect">
            <a:avLst/>
          </a:prstGeom>
        </p:spPr>
      </p:pic>
      <p:pic>
        <p:nvPicPr>
          <p:cNvPr id="2" name="Image 1">
            <a:extLst>
              <a:ext uri="{FF2B5EF4-FFF2-40B4-BE49-F238E27FC236}">
                <a16:creationId xmlns:a16="http://schemas.microsoft.com/office/drawing/2014/main" id="{A187486C-36D3-9F65-B6C0-A6622F80F103}"/>
              </a:ext>
            </a:extLst>
          </p:cNvPr>
          <p:cNvPicPr>
            <a:picLocks noChangeAspect="1"/>
          </p:cNvPicPr>
          <p:nvPr>
            <p:custDataLst>
              <p:tags r:id="rId13"/>
            </p:custDataLst>
          </p:nvPr>
        </p:nvPicPr>
        <p:blipFill>
          <a:blip r:embed="rId18">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6663900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9DC0D-4478-977E-D4CD-CC620C3ADF4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103FA76-09C6-C5F8-8B44-13B72962AE0C}"/>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AD5F809-A90F-F79F-26B8-70081028E26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DFD916-21E3-4925-2A41-415D8D7EEC90}"/>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7253C6F-BD77-3503-92E3-F0C2731F84E5}"/>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78FA04B5-B44F-A1DD-C0CE-BCEE0314B93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9F6E785-810B-AF47-7554-448BD49EDDFF}"/>
              </a:ext>
            </a:extLst>
          </p:cNvPr>
          <p:cNvSpPr txBox="1"/>
          <p:nvPr>
            <p:custDataLst>
              <p:tags r:id="rId3"/>
            </p:custDataLst>
          </p:nvPr>
        </p:nvSpPr>
        <p:spPr>
          <a:xfrm>
            <a:off x="960283" y="36258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e est devant i, elles font le son« è ». Dans ce cas, le son « è» s’écrit avec 2 lettres : e et i </a:t>
            </a:r>
          </a:p>
        </p:txBody>
      </p:sp>
      <p:sp>
        <p:nvSpPr>
          <p:cNvPr id="4" name="Rectangle 3">
            <a:extLst>
              <a:ext uri="{FF2B5EF4-FFF2-40B4-BE49-F238E27FC236}">
                <a16:creationId xmlns:a16="http://schemas.microsoft.com/office/drawing/2014/main" id="{DB505FD0-515F-62DB-AC3C-FE2FE29BE46E}"/>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ei</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EA943181-0F8F-003F-B497-8BD4BC4B99C9}"/>
              </a:ext>
            </a:extLst>
          </p:cNvPr>
          <p:cNvGraphicFramePr>
            <a:graphicFrameLocks noGrp="1"/>
          </p:cNvGraphicFramePr>
          <p:nvPr>
            <p:custDataLst>
              <p:tags r:id="rId5"/>
            </p:custDataLst>
            <p:extLst>
              <p:ext uri="{D42A27DB-BD31-4B8C-83A1-F6EECF244321}">
                <p14:modId xmlns:p14="http://schemas.microsoft.com/office/powerpoint/2010/main" val="3378889211"/>
              </p:ext>
            </p:ext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3906688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4C649-E372-2E67-5F4B-88FDED28F01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E0226EA-82FB-38AB-9F5D-D58BB52020E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EBDD443-ABB3-D4C2-CB8B-45E101A1042E}"/>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B77CA09-8470-BE04-49A0-E1AF21204470}"/>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F38E9538-421B-886F-6F40-26B7F83A14A1}"/>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F641A10-68E2-D7F7-565F-D78901A1FD5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2C55578-624F-67A0-47E3-C0A0AC463B75}"/>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c</a:t>
            </a: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311C469-7E51-A1F6-BD31-E2E3DE7E280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CF255CA-EEB5-1243-5511-340297030F00}"/>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FB06A3C-D2B0-6A4A-01E5-F270BC5BCD2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2E1F4D9-2C16-9DEC-8805-27C7BC255D17}"/>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2D280C99-F430-3DB8-3561-2FC671EDF95F}"/>
              </a:ext>
            </a:extLst>
          </p:cNvPr>
          <p:cNvSpPr/>
          <p:nvPr>
            <p:custDataLst>
              <p:tags r:id="rId11"/>
            </p:custDataLst>
          </p:nvPr>
        </p:nvSpPr>
        <p:spPr>
          <a:xfrm>
            <a:off x="800099" y="1190317"/>
            <a:ext cx="5187746" cy="3139321"/>
          </a:xfrm>
          <a:prstGeom prst="rect">
            <a:avLst/>
          </a:prstGeom>
        </p:spPr>
        <p:txBody>
          <a:bodyPr wrap="square">
            <a:spAutoFit/>
          </a:bodyPr>
          <a:lstStyle/>
          <a:p>
            <a:pPr algn="ctr" defTabSz="457223"/>
            <a:r>
              <a:rPr lang="pt-BR" sz="9900" b="1" dirty="0">
                <a:solidFill>
                  <a:srgbClr val="E46C0A"/>
                </a:solidFill>
                <a:latin typeface="Dosis" pitchFamily="2" charset="0"/>
              </a:rPr>
              <a:t>ei</a:t>
            </a:r>
          </a:p>
          <a:p>
            <a:pPr algn="ctr" defTabSz="457223"/>
            <a:r>
              <a:rPr lang="pt-BR" sz="9900" b="1" dirty="0">
                <a:solidFill>
                  <a:srgbClr val="106585"/>
                </a:solidFill>
                <a:latin typeface="Dosis" pitchFamily="2" charset="0"/>
              </a:rPr>
              <a:t>s</a:t>
            </a:r>
            <a:r>
              <a:rPr lang="pt-BR" sz="9900" b="1" dirty="0">
                <a:solidFill>
                  <a:srgbClr val="E46C0A"/>
                </a:solidFill>
                <a:latin typeface="Dosis" pitchFamily="2" charset="0"/>
              </a:rPr>
              <a:t>ei</a:t>
            </a:r>
            <a:r>
              <a:rPr lang="pt-BR" sz="9900" b="1" dirty="0">
                <a:solidFill>
                  <a:srgbClr val="106585"/>
                </a:solidFill>
                <a:latin typeface="Dosis" pitchFamily="2" charset="0"/>
              </a:rPr>
              <a:t>ze</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19C05876-3D53-9B27-E5A1-0BC8E2D6E839}"/>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ei</a:t>
            </a:r>
            <a:r>
              <a:rPr lang="fr-FR" sz="1600" b="1" dirty="0">
                <a:solidFill>
                  <a:prstClr val="white">
                    <a:lumMod val="65000"/>
                  </a:prstClr>
                </a:solidFill>
                <a:latin typeface="+mj-lt"/>
              </a:rPr>
              <a:t> » comme dans seize.  Lisons ensemble: «</a:t>
            </a:r>
            <a:r>
              <a:rPr lang="fr-FR" sz="1600" b="1" dirty="0" err="1">
                <a:solidFill>
                  <a:prstClr val="white">
                    <a:lumMod val="65000"/>
                  </a:prstClr>
                </a:solidFill>
                <a:latin typeface="+mj-lt"/>
              </a:rPr>
              <a:t>ei</a:t>
            </a:r>
            <a:r>
              <a:rPr lang="fr-FR" sz="1600" b="1" dirty="0">
                <a:solidFill>
                  <a:prstClr val="white">
                    <a:lumMod val="65000"/>
                  </a:prstClr>
                </a:solidFill>
                <a:latin typeface="+mj-lt"/>
              </a:rPr>
              <a:t>» «seize ».</a:t>
            </a:r>
          </a:p>
        </p:txBody>
      </p:sp>
      <p:graphicFrame>
        <p:nvGraphicFramePr>
          <p:cNvPr id="9" name="Tableau 8">
            <a:extLst>
              <a:ext uri="{FF2B5EF4-FFF2-40B4-BE49-F238E27FC236}">
                <a16:creationId xmlns:a16="http://schemas.microsoft.com/office/drawing/2014/main" id="{DCAE6728-1FDA-A5E5-60FE-D88E1AA1D3FA}"/>
              </a:ext>
            </a:extLst>
          </p:cNvPr>
          <p:cNvGraphicFramePr>
            <a:graphicFrameLocks noGrp="1"/>
          </p:cNvGraphicFramePr>
          <p:nvPr>
            <p:custDataLst>
              <p:tags r:id="rId13"/>
            </p:custDataLst>
            <p:extLst>
              <p:ext uri="{D42A27DB-BD31-4B8C-83A1-F6EECF244321}">
                <p14:modId xmlns:p14="http://schemas.microsoft.com/office/powerpoint/2010/main" val="133550263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B247BBB9-D5BB-4445-FF04-9E0394F2E2D8}"/>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277655" y="2136861"/>
            <a:ext cx="3236889" cy="2370576"/>
          </a:xfrm>
          <a:prstGeom prst="rect">
            <a:avLst/>
          </a:prstGeom>
        </p:spPr>
      </p:pic>
      <p:pic>
        <p:nvPicPr>
          <p:cNvPr id="4" name="Image 3">
            <a:extLst>
              <a:ext uri="{FF2B5EF4-FFF2-40B4-BE49-F238E27FC236}">
                <a16:creationId xmlns:a16="http://schemas.microsoft.com/office/drawing/2014/main" id="{14E6EB60-0739-CF08-7E4A-AECF111C764A}"/>
              </a:ext>
            </a:extLst>
          </p:cNvPr>
          <p:cNvPicPr>
            <a:picLocks noChangeAspect="1"/>
          </p:cNvPicPr>
          <p:nvPr>
            <p:custDataLst>
              <p:tags r:id="rId14"/>
            </p:custDataLst>
          </p:nvPr>
        </p:nvPicPr>
        <p:blipFill>
          <a:blip r:embed="rId19">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6784619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E140C-9989-8DA9-5BEB-E93AE2200413}"/>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D3AA3712-78B2-97F9-61E9-8B4269960273}"/>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1DBFF65-8E65-D160-3B9D-14C44320280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C0170F-9679-9C2E-9DCA-CF867845532D}"/>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344BBE9-BFD2-F8BA-A328-4BADC3D9F379}"/>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1FD40E82-2427-B391-DA69-D7B00D990BB5}"/>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4A15A26-BED5-831B-0848-C0B9AC14C5B8}"/>
              </a:ext>
            </a:extLst>
          </p:cNvPr>
          <p:cNvSpPr txBox="1"/>
          <p:nvPr>
            <p:custDataLst>
              <p:tags r:id="rId3"/>
            </p:custDataLst>
          </p:nvPr>
        </p:nvSpPr>
        <p:spPr>
          <a:xfrm>
            <a:off x="960283" y="362581"/>
            <a:ext cx="8111613"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a est devant i, elles font aussi le son « è ». Dans ce cas,  Le son «è»  s’écrit avec 2 lettres : a et i </a:t>
            </a:r>
          </a:p>
        </p:txBody>
      </p:sp>
      <p:sp>
        <p:nvSpPr>
          <p:cNvPr id="4" name="Rectangle 3">
            <a:extLst>
              <a:ext uri="{FF2B5EF4-FFF2-40B4-BE49-F238E27FC236}">
                <a16:creationId xmlns:a16="http://schemas.microsoft.com/office/drawing/2014/main" id="{6B318D2B-233C-9FAB-A2A6-5F1F627A3E7C}"/>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ai</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243D4975-E5C3-EFFB-8E5F-77F9035BD325}"/>
              </a:ext>
            </a:extLst>
          </p:cNvPr>
          <p:cNvGraphicFramePr>
            <a:graphicFrameLocks noGrp="1"/>
          </p:cNvGraphicFramePr>
          <p:nvPr>
            <p:custDataLst>
              <p:tags r:id="rId5"/>
            </p:custDataLst>
            <p:extLst>
              <p:ext uri="{D42A27DB-BD31-4B8C-83A1-F6EECF244321}">
                <p14:modId xmlns:p14="http://schemas.microsoft.com/office/powerpoint/2010/main" val="3890799952"/>
              </p:ext>
            </p:ext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870040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CB747-4B70-6A06-82AE-3BA33DF76A7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FC8DFF4-C917-B8A0-9D88-088CFA7AF59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093A93B-50C5-A54C-D47E-5BC4C4FC918F}"/>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E7FE540-AF77-6595-3A64-92FB44E77002}"/>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E12D345-F960-08FE-5F56-C427A0C6DDA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4CB333B-CF7A-9E9D-11A7-BDDF92B1A14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DBAAF4A-CBDA-330D-882E-252A52585948}"/>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D785C8B-10D5-5C4D-CD8B-00B9441B6E5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CD1D84-11A1-8128-9240-942F0FA17CC8}"/>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948EEF5-CF3C-DD96-69CB-1A7A9E9DF3B4}"/>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B73FB-D33D-5CA6-8C4B-583C85AED03D}"/>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C7038B99-B0EC-F4DB-DD04-F9675792CB4E}"/>
              </a:ext>
            </a:extLst>
          </p:cNvPr>
          <p:cNvSpPr/>
          <p:nvPr>
            <p:custDataLst>
              <p:tags r:id="rId11"/>
            </p:custDataLst>
          </p:nvPr>
        </p:nvSpPr>
        <p:spPr>
          <a:xfrm>
            <a:off x="228597" y="1190317"/>
            <a:ext cx="5759248" cy="2970044"/>
          </a:xfrm>
          <a:prstGeom prst="rect">
            <a:avLst/>
          </a:prstGeom>
        </p:spPr>
        <p:txBody>
          <a:bodyPr wrap="square">
            <a:spAutoFit/>
          </a:bodyPr>
          <a:lstStyle/>
          <a:p>
            <a:pPr algn="ctr" defTabSz="457223"/>
            <a:r>
              <a:rPr lang="pt-BR" sz="9900" b="1" dirty="0">
                <a:solidFill>
                  <a:srgbClr val="E46C0A"/>
                </a:solidFill>
                <a:latin typeface="Dosis" pitchFamily="2" charset="0"/>
              </a:rPr>
              <a:t>ai</a:t>
            </a:r>
          </a:p>
          <a:p>
            <a:pPr algn="ctr" defTabSz="457223"/>
            <a:r>
              <a:rPr lang="pt-BR" sz="8800" b="1" dirty="0">
                <a:solidFill>
                  <a:srgbClr val="106585"/>
                </a:solidFill>
                <a:latin typeface="Dosis" pitchFamily="2" charset="0"/>
              </a:rPr>
              <a:t>vétérin</a:t>
            </a:r>
            <a:r>
              <a:rPr lang="pt-BR" sz="8800" b="1" dirty="0">
                <a:solidFill>
                  <a:srgbClr val="E46C0A"/>
                </a:solidFill>
                <a:latin typeface="Dosis" pitchFamily="2" charset="0"/>
              </a:rPr>
              <a:t>ai</a:t>
            </a:r>
            <a:r>
              <a:rPr lang="pt-BR" sz="8800" b="1" dirty="0">
                <a:solidFill>
                  <a:srgbClr val="106585"/>
                </a:solidFill>
                <a:latin typeface="Dosis" pitchFamily="2" charset="0"/>
              </a:rPr>
              <a:t>tre</a:t>
            </a:r>
            <a:endParaRPr lang="fr-FR" sz="88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3D329952-38B6-45B7-8DD6-B4DF9092D1D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ai » comme dans vétérinaire.  Lisons ensemble: «ai» «vétérinaire ».</a:t>
            </a:r>
          </a:p>
        </p:txBody>
      </p:sp>
      <p:graphicFrame>
        <p:nvGraphicFramePr>
          <p:cNvPr id="9" name="Tableau 8">
            <a:extLst>
              <a:ext uri="{FF2B5EF4-FFF2-40B4-BE49-F238E27FC236}">
                <a16:creationId xmlns:a16="http://schemas.microsoft.com/office/drawing/2014/main" id="{6F7123AC-0DD6-E223-3D70-EBB0F55C5F40}"/>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20EE7E78-592E-0B60-C62D-B5E27EE7968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987845" y="2006648"/>
            <a:ext cx="2913278" cy="2223825"/>
          </a:xfrm>
          <a:prstGeom prst="rect">
            <a:avLst/>
          </a:prstGeom>
        </p:spPr>
      </p:pic>
      <p:pic>
        <p:nvPicPr>
          <p:cNvPr id="4" name="Image 3">
            <a:extLst>
              <a:ext uri="{FF2B5EF4-FFF2-40B4-BE49-F238E27FC236}">
                <a16:creationId xmlns:a16="http://schemas.microsoft.com/office/drawing/2014/main" id="{236277F0-9AF2-A81F-36B6-165D0AE20B65}"/>
              </a:ext>
            </a:extLst>
          </p:cNvPr>
          <p:cNvPicPr>
            <a:picLocks noChangeAspect="1"/>
          </p:cNvPicPr>
          <p:nvPr>
            <p:custDataLst>
              <p:tags r:id="rId14"/>
            </p:custDataLst>
          </p:nvPr>
        </p:nvPicPr>
        <p:blipFill>
          <a:blip r:embed="rId19">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4883580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4FA19-BB7C-C47D-8D38-4998A1A35B6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0787AB0-D9D4-75B6-B300-273F941CB40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FCD9AB58-2E17-CF05-BA7D-FE1AC7E5E862}"/>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3213643-DC0A-D8C5-60E8-A48760364F4E}"/>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C27D807-5F5D-E3CA-3353-CDFF65CB925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98AF3A4C-9AB9-036F-C4F8-FA2754B3CBA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E30D73CB-1A13-9EE7-CE55-40D6EDF8FAFA}"/>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578D4FE1-8C5A-FD94-0C77-E341E401C30C}"/>
              </a:ext>
            </a:extLst>
          </p:cNvPr>
          <p:cNvSpPr txBox="1"/>
          <p:nvPr>
            <p:custDataLst>
              <p:tags r:id="rId4"/>
            </p:custDataLst>
          </p:nvPr>
        </p:nvSpPr>
        <p:spPr>
          <a:xfrm>
            <a:off x="906650" y="330200"/>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e » suivi de deux consonnes , le « e »  fait le son: « è » </a:t>
            </a:r>
          </a:p>
          <a:p>
            <a:pPr defTabSz="609630">
              <a:spcAft>
                <a:spcPts val="400"/>
              </a:spcAft>
              <a:defRPr/>
            </a:pPr>
            <a:r>
              <a:rPr lang="fr-FR" sz="1600" b="1" dirty="0">
                <a:solidFill>
                  <a:prstClr val="white">
                    <a:lumMod val="65000"/>
                  </a:prstClr>
                </a:solidFill>
                <a:latin typeface="Calibri"/>
              </a:rPr>
              <a:t>Comme dans « </a:t>
            </a:r>
            <a:r>
              <a:rPr lang="fr-FR" sz="1600" b="1" dirty="0" err="1">
                <a:solidFill>
                  <a:prstClr val="white">
                    <a:lumMod val="65000"/>
                  </a:prstClr>
                </a:solidFill>
                <a:latin typeface="Calibri"/>
              </a:rPr>
              <a:t>ett</a:t>
            </a:r>
            <a:r>
              <a:rPr lang="fr-FR" sz="1600" b="1" dirty="0">
                <a:solidFill>
                  <a:prstClr val="white">
                    <a:lumMod val="65000"/>
                  </a:prstClr>
                </a:solidFill>
                <a:latin typeface="Calibri"/>
              </a:rPr>
              <a:t> »</a:t>
            </a:r>
          </a:p>
        </p:txBody>
      </p:sp>
      <p:sp>
        <p:nvSpPr>
          <p:cNvPr id="4" name="Rectangle 3">
            <a:extLst>
              <a:ext uri="{FF2B5EF4-FFF2-40B4-BE49-F238E27FC236}">
                <a16:creationId xmlns:a16="http://schemas.microsoft.com/office/drawing/2014/main" id="{D3A8BCE6-2DB2-C815-20FC-2A079A958570}"/>
              </a:ext>
            </a:extLst>
          </p:cNvPr>
          <p:cNvSpPr/>
          <p:nvPr>
            <p:custDataLst>
              <p:tags r:id="rId5"/>
            </p:custDataLst>
          </p:nvPr>
        </p:nvSpPr>
        <p:spPr>
          <a:xfrm>
            <a:off x="1242621" y="1898585"/>
            <a:ext cx="6658757" cy="3631763"/>
          </a:xfrm>
          <a:prstGeom prst="rect">
            <a:avLst/>
          </a:prstGeom>
        </p:spPr>
        <p:txBody>
          <a:bodyPr wrap="square">
            <a:spAutoFit/>
          </a:bodyPr>
          <a:lstStyle/>
          <a:p>
            <a:pPr algn="ctr"/>
            <a:r>
              <a:rPr lang="pt-BR" sz="11500" b="1" dirty="0">
                <a:solidFill>
                  <a:srgbClr val="106585"/>
                </a:solidFill>
                <a:latin typeface="Dosis" pitchFamily="2" charset="0"/>
              </a:rPr>
              <a:t>ette – esse - elle - esc</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E6FC23B0-09AE-FAFE-6BEE-87059D806EB2}"/>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8702411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74FA1-871F-24E7-BD40-58FFA193997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78010F-3128-F0C2-9D3B-B5E9B83F1FC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31ED7142-0B39-A705-5C15-4A78A2A3B967}"/>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363F46A-606A-6BA9-5C11-170CA2EA7F2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000BA8D3-8D3B-86D2-7560-F64DFF5707E8}"/>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797B5AB3-A4C2-8B74-96C8-E35D3824FBE7}"/>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9CD27D8-B91C-6CE8-AD2D-953D77D08D5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A790D6-07FE-D5E6-E7B0-F735695188A5}"/>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FF8E85C-78F5-D45F-73DB-454B79030273}"/>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5CCF9D7-9989-CC5D-DEA1-28D991E8AD3F}"/>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8F8706B-DB61-62A3-B15B-EB999F6F6B7D}"/>
              </a:ext>
            </a:extLst>
          </p:cNvPr>
          <p:cNvSpPr/>
          <p:nvPr>
            <p:custDataLst>
              <p:tags r:id="rId10"/>
            </p:custDataLst>
          </p:nvPr>
        </p:nvSpPr>
        <p:spPr>
          <a:xfrm>
            <a:off x="139198" y="1499150"/>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ette</a:t>
            </a:r>
          </a:p>
          <a:p>
            <a:pPr algn="ctr" defTabSz="457223"/>
            <a:r>
              <a:rPr lang="pt-BR" sz="9900" b="1" dirty="0">
                <a:solidFill>
                  <a:srgbClr val="106585"/>
                </a:solidFill>
                <a:latin typeface="Dosis" pitchFamily="2" charset="0"/>
              </a:rPr>
              <a:t>bagu</a:t>
            </a:r>
            <a:r>
              <a:rPr lang="pt-BR" sz="9900" b="1" dirty="0">
                <a:solidFill>
                  <a:schemeClr val="accent6">
                    <a:lumMod val="75000"/>
                  </a:schemeClr>
                </a:solidFill>
                <a:latin typeface="Dosis" pitchFamily="2" charset="0"/>
              </a:rPr>
              <a:t>ette</a:t>
            </a: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673E5F4A-7D98-68F4-2AA0-424DF237C0F9}"/>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ette</a:t>
            </a:r>
            <a:r>
              <a:rPr lang="fr-FR" sz="1600" b="1" dirty="0">
                <a:solidFill>
                  <a:prstClr val="white">
                    <a:lumMod val="65000"/>
                  </a:prstClr>
                </a:solidFill>
                <a:latin typeface="+mj-lt"/>
              </a:rPr>
              <a:t> » comme dans baguette.  Lisons ensemble: « </a:t>
            </a:r>
            <a:r>
              <a:rPr lang="fr-FR" sz="1600" b="1" dirty="0" err="1">
                <a:solidFill>
                  <a:prstClr val="white">
                    <a:lumMod val="65000"/>
                  </a:prstClr>
                </a:solidFill>
                <a:latin typeface="+mj-lt"/>
              </a:rPr>
              <a:t>ette</a:t>
            </a:r>
            <a:r>
              <a:rPr lang="fr-FR" sz="1600" b="1" dirty="0">
                <a:solidFill>
                  <a:prstClr val="white">
                    <a:lumMod val="65000"/>
                  </a:prstClr>
                </a:solidFill>
                <a:latin typeface="+mj-lt"/>
              </a:rPr>
              <a:t> »  « baguette ».</a:t>
            </a:r>
          </a:p>
        </p:txBody>
      </p:sp>
      <p:graphicFrame>
        <p:nvGraphicFramePr>
          <p:cNvPr id="9" name="Tableau 8">
            <a:extLst>
              <a:ext uri="{FF2B5EF4-FFF2-40B4-BE49-F238E27FC236}">
                <a16:creationId xmlns:a16="http://schemas.microsoft.com/office/drawing/2014/main" id="{887A4E5C-860A-41D5-863B-CC5B8741990F}"/>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FDB85CEF-2507-8364-9407-BA151D3F9790}"/>
              </a:ext>
            </a:extLst>
          </p:cNvPr>
          <p:cNvPicPr>
            <a:picLocks noChangeAspect="1"/>
          </p:cNvPicPr>
          <p:nvPr/>
        </p:nvPicPr>
        <p:blipFill>
          <a:blip r:embed="rId17"/>
          <a:stretch>
            <a:fillRect/>
          </a:stretch>
        </p:blipFill>
        <p:spPr>
          <a:xfrm>
            <a:off x="5988662" y="2344147"/>
            <a:ext cx="2712574" cy="1943424"/>
          </a:xfrm>
          <a:prstGeom prst="rect">
            <a:avLst/>
          </a:prstGeom>
        </p:spPr>
      </p:pic>
      <p:pic>
        <p:nvPicPr>
          <p:cNvPr id="2" name="Image 1">
            <a:extLst>
              <a:ext uri="{FF2B5EF4-FFF2-40B4-BE49-F238E27FC236}">
                <a16:creationId xmlns:a16="http://schemas.microsoft.com/office/drawing/2014/main" id="{13B84146-3D0F-40FF-043E-5B0A3E07CC0D}"/>
              </a:ext>
            </a:extLst>
          </p:cNvPr>
          <p:cNvPicPr>
            <a:picLocks noChangeAspect="1"/>
          </p:cNvPicPr>
          <p:nvPr>
            <p:custDataLst>
              <p:tags r:id="rId13"/>
            </p:custDataLst>
          </p:nvPr>
        </p:nvPicPr>
        <p:blipFill>
          <a:blip r:embed="rId18">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3088008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D7F15-AEDE-886E-267C-B8031C300D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7BB551-9F42-EAB7-7900-735B3C0DFC1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D4B859D-0AA2-F0DC-B1CF-AE44CC1AFC2F}"/>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D1F56180-6644-9B30-A9DD-9D0D09C6F2B1}"/>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41C258B-216D-B164-5EF4-5DC1490C5B88}"/>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2F38D136-A43D-0535-8A63-993AB04CF124}"/>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BFCD07A-0E58-C5E5-4A1B-9B928328874E}"/>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70A15D7-4D35-842F-1F3C-4170A2478A9F}"/>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76709C0-4049-8FAC-7463-0FE9C1AC0670}"/>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EBD886A-41E3-59E2-146B-34085403828C}"/>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2864C36F-52E0-C9E4-E2C4-8C3DA8874A00}"/>
              </a:ext>
            </a:extLst>
          </p:cNvPr>
          <p:cNvSpPr/>
          <p:nvPr>
            <p:custDataLst>
              <p:tags r:id="rId10"/>
            </p:custDataLst>
          </p:nvPr>
        </p:nvSpPr>
        <p:spPr>
          <a:xfrm>
            <a:off x="139198" y="1499150"/>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esse</a:t>
            </a:r>
          </a:p>
          <a:p>
            <a:pPr algn="ctr" defTabSz="457223"/>
            <a:r>
              <a:rPr lang="pt-BR" sz="9900" b="1" dirty="0">
                <a:solidFill>
                  <a:srgbClr val="106585"/>
                </a:solidFill>
                <a:latin typeface="Dosis" pitchFamily="2" charset="0"/>
              </a:rPr>
              <a:t>maîtr</a:t>
            </a:r>
            <a:r>
              <a:rPr lang="pt-BR" sz="9900" b="1" dirty="0">
                <a:solidFill>
                  <a:schemeClr val="accent6">
                    <a:lumMod val="75000"/>
                  </a:schemeClr>
                </a:solidFill>
                <a:latin typeface="Dosis" pitchFamily="2" charset="0"/>
              </a:rPr>
              <a:t>esse</a:t>
            </a: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587FD7DF-A601-E2B1-3608-8DE6EB427526}"/>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esse » comme dans maîtresse.  Lisons ensemble: « esse »  « maîtresse ».</a:t>
            </a:r>
          </a:p>
        </p:txBody>
      </p:sp>
      <p:graphicFrame>
        <p:nvGraphicFramePr>
          <p:cNvPr id="9" name="Tableau 8">
            <a:extLst>
              <a:ext uri="{FF2B5EF4-FFF2-40B4-BE49-F238E27FC236}">
                <a16:creationId xmlns:a16="http://schemas.microsoft.com/office/drawing/2014/main" id="{50DEA357-740F-0E7D-36C9-43EC6C198209}"/>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descr="Une image contenant croquis, dessin, illustration, Visage humain&#10;&#10;Le contenu généré par l’IA peut être incorrect.">
            <a:extLst>
              <a:ext uri="{FF2B5EF4-FFF2-40B4-BE49-F238E27FC236}">
                <a16:creationId xmlns:a16="http://schemas.microsoft.com/office/drawing/2014/main" id="{F2ADF7CC-B355-AA99-589C-BBDDD6B63A8A}"/>
              </a:ext>
            </a:extLst>
          </p:cNvPr>
          <p:cNvPicPr>
            <a:picLocks noChangeAspect="1"/>
          </p:cNvPicPr>
          <p:nvPr/>
        </p:nvPicPr>
        <p:blipFill>
          <a:blip r:embed="rId17">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218560" y="1679789"/>
            <a:ext cx="2482676" cy="3792269"/>
          </a:xfrm>
          <a:prstGeom prst="rect">
            <a:avLst/>
          </a:prstGeom>
        </p:spPr>
      </p:pic>
      <p:pic>
        <p:nvPicPr>
          <p:cNvPr id="4" name="Image 3">
            <a:extLst>
              <a:ext uri="{FF2B5EF4-FFF2-40B4-BE49-F238E27FC236}">
                <a16:creationId xmlns:a16="http://schemas.microsoft.com/office/drawing/2014/main" id="{0891C059-8AD7-6EDD-BE38-769AD238560A}"/>
              </a:ext>
            </a:extLst>
          </p:cNvPr>
          <p:cNvPicPr>
            <a:picLocks noChangeAspect="1"/>
          </p:cNvPicPr>
          <p:nvPr>
            <p:custDataLst>
              <p:tags r:id="rId13"/>
            </p:custDataLst>
          </p:nvPr>
        </p:nvPicPr>
        <p:blipFill>
          <a:blip r:embed="rId18">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3009758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9F22F-A787-CB88-6DC7-41B6C94BC4B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86B1597-A22D-E345-8281-B3580F8DD2AB}"/>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4CD82FED-C5FD-6B0B-D94B-958FD0116406}"/>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D8D0562-6337-21DC-9E81-D410678B748D}"/>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049A32D-3057-95BB-D16B-D3C8A617CF96}"/>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237A655-1A04-72AA-BCC2-133C2F54625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3808579-6D95-9820-F843-A3D0903C103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E98244-BBC8-4E87-9DAB-CF8C4C7E854C}"/>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1653803-F7A4-8A7A-9052-562F44E38FD0}"/>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A479BC-8012-5700-6A2F-E3E6451C3FEB}"/>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E23F3E89-CEA4-42AC-9458-93966BB5A423}"/>
              </a:ext>
            </a:extLst>
          </p:cNvPr>
          <p:cNvSpPr/>
          <p:nvPr>
            <p:custDataLst>
              <p:tags r:id="rId10"/>
            </p:custDataLst>
          </p:nvPr>
        </p:nvSpPr>
        <p:spPr>
          <a:xfrm>
            <a:off x="139198" y="1499150"/>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elle</a:t>
            </a:r>
          </a:p>
          <a:p>
            <a:pPr algn="ctr" defTabSz="457223"/>
            <a:r>
              <a:rPr lang="pt-BR" sz="9900" b="1" dirty="0">
                <a:solidFill>
                  <a:srgbClr val="106585"/>
                </a:solidFill>
                <a:latin typeface="Dosis" pitchFamily="2" charset="0"/>
              </a:rPr>
              <a:t>gaz</a:t>
            </a:r>
            <a:r>
              <a:rPr lang="pt-BR" sz="9900" b="1" dirty="0">
                <a:solidFill>
                  <a:schemeClr val="accent6">
                    <a:lumMod val="75000"/>
                  </a:schemeClr>
                </a:solidFill>
                <a:latin typeface="Dosis" pitchFamily="2" charset="0"/>
              </a:rPr>
              <a:t>elle</a:t>
            </a: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AF1E4A3B-EB12-8F24-7D55-D7B3E75B7CB7}"/>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elle » comme dans gazelle.  Lisons ensemble: « elle »  « gazelle ».</a:t>
            </a:r>
          </a:p>
        </p:txBody>
      </p:sp>
      <p:graphicFrame>
        <p:nvGraphicFramePr>
          <p:cNvPr id="9" name="Tableau 8">
            <a:extLst>
              <a:ext uri="{FF2B5EF4-FFF2-40B4-BE49-F238E27FC236}">
                <a16:creationId xmlns:a16="http://schemas.microsoft.com/office/drawing/2014/main" id="{5BA12D5C-FC11-06E9-1FE6-563FC12AE906}"/>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B6FC3133-3129-8699-BB58-F4FB16029CF1}"/>
              </a:ext>
            </a:extLst>
          </p:cNvPr>
          <p:cNvPicPr>
            <a:picLocks noChangeAspect="1"/>
          </p:cNvPicPr>
          <p:nvPr/>
        </p:nvPicPr>
        <p:blipFill>
          <a:blip r:embed="rId17"/>
          <a:stretch>
            <a:fillRect/>
          </a:stretch>
        </p:blipFill>
        <p:spPr>
          <a:xfrm>
            <a:off x="5745530" y="1806203"/>
            <a:ext cx="2609600" cy="2585983"/>
          </a:xfrm>
          <a:prstGeom prst="rect">
            <a:avLst/>
          </a:prstGeom>
        </p:spPr>
      </p:pic>
      <p:pic>
        <p:nvPicPr>
          <p:cNvPr id="2" name="Image 1">
            <a:extLst>
              <a:ext uri="{FF2B5EF4-FFF2-40B4-BE49-F238E27FC236}">
                <a16:creationId xmlns:a16="http://schemas.microsoft.com/office/drawing/2014/main" id="{E7224FCD-5204-9348-6B6C-0F9C7DC837AD}"/>
              </a:ext>
            </a:extLst>
          </p:cNvPr>
          <p:cNvPicPr>
            <a:picLocks noChangeAspect="1"/>
          </p:cNvPicPr>
          <p:nvPr>
            <p:custDataLst>
              <p:tags r:id="rId13"/>
            </p:custDataLst>
          </p:nvPr>
        </p:nvPicPr>
        <p:blipFill>
          <a:blip r:embed="rId18">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8301635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DC441-DFF2-4FD8-9B9A-1EB41651132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A9C9E0C-571D-AF0D-A434-F4A9895A73A1}"/>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0B6EAA2A-3232-819A-6172-C6F252025E95}"/>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41F93EF-FD19-B546-5DB3-E246AA1070EB}"/>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DFDF7FD9-5CA1-665F-51E9-F0EF0FA4169C}"/>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21016F48-39C7-FCFB-44C3-5C26E8D48CB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5E69617-318C-B1AB-4B81-A307AABE477E}"/>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62ED85-3FAA-D0E4-709C-4D47A8D13296}"/>
              </a:ext>
            </a:extLst>
          </p:cNvPr>
          <p:cNvSpPr/>
          <p:nvPr>
            <p:custDataLst>
              <p:tags r:id="rId7"/>
            </p:custDataLst>
          </p:nvPr>
        </p:nvSpPr>
        <p:spPr>
          <a:xfrm>
            <a:off x="139203" y="876263"/>
            <a:ext cx="8776195" cy="5801448"/>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err="1">
                <a:solidFill>
                  <a:prstClr val="white"/>
                </a:solidFill>
                <a:latin typeface="Dosis" pitchFamily="2" charset="0"/>
              </a:rPr>
              <a:t>ev</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9587BB-1E08-9AB4-E3F7-59AAEF397D63}"/>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F64AEEA-22DC-672A-E583-5284054D35C9}"/>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AC0C1462-CDA8-1358-BE88-47D602B51D32}"/>
              </a:ext>
            </a:extLst>
          </p:cNvPr>
          <p:cNvSpPr/>
          <p:nvPr>
            <p:custDataLst>
              <p:tags r:id="rId10"/>
            </p:custDataLst>
          </p:nvPr>
        </p:nvSpPr>
        <p:spPr>
          <a:xfrm>
            <a:off x="139198" y="1499150"/>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a:t>
            </a:r>
            <a:r>
              <a:rPr lang="pt-BR" sz="9900" b="1" dirty="0">
                <a:solidFill>
                  <a:srgbClr val="FFC000"/>
                </a:solidFill>
                <a:latin typeface="Dosis" pitchFamily="2" charset="0"/>
              </a:rPr>
              <a:t>sc</a:t>
            </a:r>
          </a:p>
          <a:p>
            <a:pPr algn="ctr" defTabSz="457223"/>
            <a:r>
              <a:rPr lang="pt-BR" sz="9900" b="1" dirty="0">
                <a:solidFill>
                  <a:schemeClr val="accent6">
                    <a:lumMod val="75000"/>
                  </a:schemeClr>
                </a:solidFill>
                <a:latin typeface="Dosis" pitchFamily="2" charset="0"/>
              </a:rPr>
              <a:t>e</a:t>
            </a:r>
            <a:r>
              <a:rPr lang="pt-BR" sz="9900" b="1" dirty="0">
                <a:solidFill>
                  <a:srgbClr val="FFC000"/>
                </a:solidFill>
                <a:latin typeface="Dosis" pitchFamily="2" charset="0"/>
              </a:rPr>
              <a:t>sc</a:t>
            </a:r>
            <a:r>
              <a:rPr lang="pt-BR" sz="9900" b="1" dirty="0">
                <a:solidFill>
                  <a:srgbClr val="106585"/>
                </a:solidFill>
                <a:latin typeface="Dosis" pitchFamily="2" charset="0"/>
              </a:rPr>
              <a:t>argot</a:t>
            </a:r>
            <a:endParaRPr lang="pt-BR" sz="9900" b="1" dirty="0">
              <a:solidFill>
                <a:schemeClr val="accent6">
                  <a:lumMod val="75000"/>
                </a:schemeClr>
              </a:solidFill>
              <a:latin typeface="Dosis" pitchFamily="2" charset="0"/>
            </a:endParaRP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7F97F1F-071B-E6AF-90FC-964CC0C14DEF}"/>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è » comme dans escargot.  Lisons ensemble: « è »  «escargot».</a:t>
            </a:r>
          </a:p>
        </p:txBody>
      </p:sp>
      <p:graphicFrame>
        <p:nvGraphicFramePr>
          <p:cNvPr id="9" name="Tableau 8">
            <a:extLst>
              <a:ext uri="{FF2B5EF4-FFF2-40B4-BE49-F238E27FC236}">
                <a16:creationId xmlns:a16="http://schemas.microsoft.com/office/drawing/2014/main" id="{F41363D8-7521-11D0-F30E-3D5DFC7C8F69}"/>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descr="Lutter contre les escargots au potager">
            <a:extLst>
              <a:ext uri="{FF2B5EF4-FFF2-40B4-BE49-F238E27FC236}">
                <a16:creationId xmlns:a16="http://schemas.microsoft.com/office/drawing/2014/main" id="{4C4EEA8D-0045-1058-1E38-7ABE5A7FC150}"/>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995554" y="2571119"/>
            <a:ext cx="2784761" cy="2271554"/>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681E1564-521B-1D4B-C947-CF421E1FA6D2}"/>
              </a:ext>
            </a:extLst>
          </p:cNvPr>
          <p:cNvPicPr>
            <a:picLocks noChangeAspect="1"/>
          </p:cNvPicPr>
          <p:nvPr>
            <p:custDataLst>
              <p:tags r:id="rId13"/>
            </p:custDataLst>
          </p:nvPr>
        </p:nvPicPr>
        <p:blipFill>
          <a:blip r:embed="rId18">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3005159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DB0DB-9EF5-66A4-7A49-2C7EFBCDB2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92891F4-8405-B902-5961-9A4F4C69A50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D1F23B8-A9A0-D216-26E6-4EB427688B91}"/>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0F09BA0-0319-4610-D650-354B517018F7}"/>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8AB6C56-8C10-0399-642A-DBF896E73FBB}"/>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22FA567-E0DB-2F1F-DD3F-5F100251E31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2355BD3-00A6-1A72-6CC0-940066C8041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D83533C-9B7D-E33A-BD09-C4E222C32294}"/>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4469E83-2A44-5284-8936-383CE4C68E80}"/>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8E10E92-980A-EF4C-850D-6B60BA56F17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E8CB8A4-CFF3-5EE2-CE92-A58B3617C884}"/>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ensemble. </a:t>
            </a:r>
          </a:p>
        </p:txBody>
      </p:sp>
      <p:graphicFrame>
        <p:nvGraphicFramePr>
          <p:cNvPr id="9" name="Tableau 8">
            <a:extLst>
              <a:ext uri="{FF2B5EF4-FFF2-40B4-BE49-F238E27FC236}">
                <a16:creationId xmlns:a16="http://schemas.microsoft.com/office/drawing/2014/main" id="{0A45940C-F28D-3EAC-FB23-BDA1E18DA4BC}"/>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2076C8CA-612C-ACE8-984A-05D726F8D0DB}"/>
              </a:ext>
            </a:extLst>
          </p:cNvPr>
          <p:cNvSpPr/>
          <p:nvPr>
            <p:custDataLst>
              <p:tags r:id="rId12"/>
            </p:custDataLst>
          </p:nvPr>
        </p:nvSpPr>
        <p:spPr>
          <a:xfrm>
            <a:off x="1720646" y="1848302"/>
            <a:ext cx="6980590" cy="4247317"/>
          </a:xfrm>
          <a:prstGeom prst="rect">
            <a:avLst/>
          </a:prstGeom>
        </p:spPr>
        <p:txBody>
          <a:bodyPr wrap="square">
            <a:spAutoFit/>
          </a:bodyPr>
          <a:lstStyle/>
          <a:p>
            <a:pPr defTabSz="457223"/>
            <a:r>
              <a:rPr lang="pt-BR" sz="5400" b="1" dirty="0">
                <a:solidFill>
                  <a:srgbClr val="E46C0A"/>
                </a:solidFill>
                <a:latin typeface="Dosis" pitchFamily="2" charset="0"/>
              </a:rPr>
              <a:t>è          </a:t>
            </a:r>
            <a:r>
              <a:rPr lang="pt-BR" sz="5400" b="1" dirty="0">
                <a:solidFill>
                  <a:srgbClr val="106585"/>
                </a:solidFill>
                <a:latin typeface="Dosis" pitchFamily="2" charset="0"/>
              </a:rPr>
              <a:t>étag</a:t>
            </a:r>
            <a:r>
              <a:rPr lang="pt-BR" sz="5400" b="1" dirty="0">
                <a:solidFill>
                  <a:srgbClr val="E46C0A"/>
                </a:solidFill>
                <a:latin typeface="Dosis" pitchFamily="2" charset="0"/>
              </a:rPr>
              <a:t>è</a:t>
            </a:r>
            <a:r>
              <a:rPr lang="pt-BR" sz="5400" b="1" dirty="0">
                <a:solidFill>
                  <a:srgbClr val="106585"/>
                </a:solidFill>
                <a:latin typeface="Dosis" pitchFamily="2" charset="0"/>
              </a:rPr>
              <a:t>re</a:t>
            </a:r>
          </a:p>
          <a:p>
            <a:pPr defTabSz="457223"/>
            <a:r>
              <a:rPr lang="pt-BR" sz="5400" b="1" dirty="0">
                <a:solidFill>
                  <a:srgbClr val="E46C0A"/>
                </a:solidFill>
                <a:latin typeface="Dosis" pitchFamily="2" charset="0"/>
              </a:rPr>
              <a:t>ê          </a:t>
            </a:r>
            <a:r>
              <a:rPr lang="pt-BR" sz="5400" b="1" dirty="0">
                <a:solidFill>
                  <a:srgbClr val="106585"/>
                </a:solidFill>
                <a:latin typeface="Dosis" pitchFamily="2" charset="0"/>
              </a:rPr>
              <a:t>fen</a:t>
            </a:r>
            <a:r>
              <a:rPr lang="pt-BR" sz="5400" b="1" dirty="0">
                <a:solidFill>
                  <a:srgbClr val="E46C0A"/>
                </a:solidFill>
                <a:latin typeface="Dosis" pitchFamily="2" charset="0"/>
              </a:rPr>
              <a:t>ê</a:t>
            </a:r>
            <a:r>
              <a:rPr lang="pt-BR" sz="5400" b="1" dirty="0">
                <a:solidFill>
                  <a:srgbClr val="106585"/>
                </a:solidFill>
                <a:latin typeface="Dosis" pitchFamily="2" charset="0"/>
              </a:rPr>
              <a:t>tre</a:t>
            </a:r>
          </a:p>
          <a:p>
            <a:pPr defTabSz="457223"/>
            <a:r>
              <a:rPr lang="pt-BR" sz="5400" b="1" dirty="0">
                <a:solidFill>
                  <a:srgbClr val="E46C0A"/>
                </a:solidFill>
                <a:latin typeface="Dosis" pitchFamily="2" charset="0"/>
              </a:rPr>
              <a:t>ei</a:t>
            </a:r>
            <a:r>
              <a:rPr lang="pt-BR" sz="5400" b="1" dirty="0">
                <a:solidFill>
                  <a:srgbClr val="106585"/>
                </a:solidFill>
                <a:latin typeface="Dosis" pitchFamily="2" charset="0"/>
              </a:rPr>
              <a:t>         s</a:t>
            </a:r>
            <a:r>
              <a:rPr lang="pt-BR" sz="5400" b="1" dirty="0">
                <a:solidFill>
                  <a:srgbClr val="E46C0A"/>
                </a:solidFill>
                <a:latin typeface="Dosis" pitchFamily="2" charset="0"/>
              </a:rPr>
              <a:t>ei</a:t>
            </a:r>
            <a:r>
              <a:rPr lang="pt-BR" sz="5400" b="1" dirty="0">
                <a:solidFill>
                  <a:srgbClr val="106585"/>
                </a:solidFill>
                <a:latin typeface="Dosis" pitchFamily="2" charset="0"/>
              </a:rPr>
              <a:t>ze</a:t>
            </a:r>
          </a:p>
          <a:p>
            <a:pPr defTabSz="457223"/>
            <a:r>
              <a:rPr lang="pt-BR" sz="5400" b="1" dirty="0">
                <a:solidFill>
                  <a:srgbClr val="E46C0A"/>
                </a:solidFill>
                <a:latin typeface="Dosis" pitchFamily="2" charset="0"/>
              </a:rPr>
              <a:t>ai</a:t>
            </a:r>
            <a:r>
              <a:rPr lang="pt-BR" sz="5400" b="1" dirty="0">
                <a:solidFill>
                  <a:srgbClr val="106585"/>
                </a:solidFill>
                <a:latin typeface="Dosis" pitchFamily="2" charset="0"/>
              </a:rPr>
              <a:t>         vétérin</a:t>
            </a:r>
            <a:r>
              <a:rPr lang="pt-BR" sz="5400" b="1" dirty="0">
                <a:solidFill>
                  <a:srgbClr val="E46C0A"/>
                </a:solidFill>
                <a:latin typeface="Dosis" pitchFamily="2" charset="0"/>
              </a:rPr>
              <a:t>ai</a:t>
            </a:r>
            <a:r>
              <a:rPr lang="pt-BR" sz="5400" b="1" dirty="0">
                <a:solidFill>
                  <a:srgbClr val="106585"/>
                </a:solidFill>
                <a:latin typeface="Dosis" pitchFamily="2" charset="0"/>
              </a:rPr>
              <a:t>re</a:t>
            </a:r>
          </a:p>
          <a:p>
            <a:r>
              <a:rPr lang="pt-BR" sz="5400" b="1" dirty="0">
                <a:solidFill>
                  <a:srgbClr val="E46C0A"/>
                </a:solidFill>
                <a:latin typeface="Dosis" pitchFamily="2" charset="0"/>
              </a:rPr>
              <a:t>ette     </a:t>
            </a:r>
            <a:r>
              <a:rPr lang="pt-BR" sz="5400" b="1" dirty="0">
                <a:solidFill>
                  <a:srgbClr val="106585"/>
                </a:solidFill>
                <a:latin typeface="Dosis" pitchFamily="2" charset="0"/>
              </a:rPr>
              <a:t>bagu</a:t>
            </a:r>
            <a:r>
              <a:rPr lang="pt-BR" sz="5400" b="1" dirty="0">
                <a:solidFill>
                  <a:srgbClr val="E46C0A"/>
                </a:solidFill>
                <a:latin typeface="Dosis" pitchFamily="2" charset="0"/>
              </a:rPr>
              <a:t>ette</a:t>
            </a:r>
            <a:endParaRPr lang="pt-BR" sz="5400" b="1" dirty="0">
              <a:solidFill>
                <a:srgbClr val="106585"/>
              </a:solidFill>
              <a:latin typeface="Dosis" pitchFamily="2" charset="0"/>
            </a:endParaRPr>
          </a:p>
        </p:txBody>
      </p:sp>
      <p:sp>
        <p:nvSpPr>
          <p:cNvPr id="2" name="Flèche : droite 1">
            <a:extLst>
              <a:ext uri="{FF2B5EF4-FFF2-40B4-BE49-F238E27FC236}">
                <a16:creationId xmlns:a16="http://schemas.microsoft.com/office/drawing/2014/main" id="{E8F14CE2-A9F7-925A-7AEA-82794AE0881B}"/>
              </a:ext>
            </a:extLst>
          </p:cNvPr>
          <p:cNvSpPr/>
          <p:nvPr/>
        </p:nvSpPr>
        <p:spPr>
          <a:xfrm>
            <a:off x="2994817" y="400902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C9B9514A-8E7E-243F-6EDE-1107BD0E6508}"/>
              </a:ext>
            </a:extLst>
          </p:cNvPr>
          <p:cNvSpPr/>
          <p:nvPr/>
        </p:nvSpPr>
        <p:spPr>
          <a:xfrm>
            <a:off x="2994817" y="2321311"/>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C5119A9F-EAC7-4AF2-2C0C-20641E529804}"/>
              </a:ext>
            </a:extLst>
          </p:cNvPr>
          <p:cNvSpPr/>
          <p:nvPr/>
        </p:nvSpPr>
        <p:spPr>
          <a:xfrm>
            <a:off x="2994817" y="319899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B2D0CE84-9252-A614-3381-C4BBDC0D8189}"/>
              </a:ext>
            </a:extLst>
          </p:cNvPr>
          <p:cNvSpPr/>
          <p:nvPr/>
        </p:nvSpPr>
        <p:spPr>
          <a:xfrm>
            <a:off x="2994817" y="481905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AFE88BC9-1C36-6105-1BC8-13AD88B3C63E}"/>
              </a:ext>
            </a:extLst>
          </p:cNvPr>
          <p:cNvSpPr/>
          <p:nvPr/>
        </p:nvSpPr>
        <p:spPr>
          <a:xfrm>
            <a:off x="3062413" y="562908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13" name="Image 12">
            <a:extLst>
              <a:ext uri="{FF2B5EF4-FFF2-40B4-BE49-F238E27FC236}">
                <a16:creationId xmlns:a16="http://schemas.microsoft.com/office/drawing/2014/main" id="{7FB68699-4B72-F670-BC05-3D27D25EA96F}"/>
              </a:ext>
            </a:extLst>
          </p:cNvPr>
          <p:cNvPicPr>
            <a:picLocks noChangeAspect="1"/>
          </p:cNvPicPr>
          <p:nvPr>
            <p:custDataLst>
              <p:tags r:id="rId13"/>
            </p:custDataLst>
          </p:nvPr>
        </p:nvPicPr>
        <p:blipFill>
          <a:blip r:embed="rId17">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3567632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9" y="2178765"/>
            <a:ext cx="5227920" cy="2285241"/>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mots contenant les  graphèmes complexes:  </a:t>
            </a:r>
            <a:r>
              <a:rPr lang="nb-NO" sz="2533" b="1" dirty="0">
                <a:solidFill>
                  <a:srgbClr val="E46C0A"/>
                </a:solidFill>
                <a:latin typeface="Dosis" pitchFamily="2" charset="0"/>
              </a:rPr>
              <a:t>er – et – ette – ier – è – ê  - ei - ai </a:t>
            </a:r>
          </a:p>
          <a:p>
            <a:pPr algn="ctr" defTabSz="457246">
              <a:lnSpc>
                <a:spcPts val="4608"/>
              </a:lnSpc>
            </a:pPr>
            <a:endParaRPr lang="en-US" sz="2533" b="1"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7F1D6-9EAE-4615-6E4E-B88BE2332DB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4E9EC3D-2FE8-D7B2-9FF7-FBDFB2C66D8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BF16D6D-125B-FDFA-EA97-B6ABB78CEDD4}"/>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8E81F98-7CEB-3382-D12C-A3047EBC7CA0}"/>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19A36AC-8C06-2675-6F62-DE5EF6EE59D9}"/>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2528A99-58CD-697D-2E65-461AEE21F7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5BED5DD-8359-6BB9-856E-04828E3CE06C}"/>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38D410A-0FB7-59EF-2091-4B6EB3C9126D}"/>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A6A8977E-FCAD-719D-DB1C-CE71FC446DE9}"/>
              </a:ext>
            </a:extLst>
          </p:cNvPr>
          <p:cNvSpPr txBox="1"/>
          <p:nvPr>
            <p:custDataLst>
              <p:tags r:id="rId8"/>
            </p:custDataLst>
          </p:nvPr>
        </p:nvSpPr>
        <p:spPr>
          <a:xfrm>
            <a:off x="196725" y="1282390"/>
            <a:ext cx="8718673" cy="2712281"/>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piège   quête   se baigner  assiette</a:t>
            </a:r>
          </a:p>
          <a:p>
            <a:pPr algn="ctr" defTabSz="685869">
              <a:lnSpc>
                <a:spcPct val="150000"/>
              </a:lnSpc>
              <a:spcAft>
                <a:spcPts val="900"/>
              </a:spcAft>
              <a:defRPr/>
            </a:pPr>
            <a:r>
              <a:rPr lang="fr-FR" sz="3600" b="1" kern="0" spc="320" dirty="0">
                <a:solidFill>
                  <a:srgbClr val="106585"/>
                </a:solidFill>
                <a:latin typeface="Dosis" pitchFamily="2" charset="0"/>
              </a:rPr>
              <a:t>Tiède   bête   aime   pierre  reine</a:t>
            </a:r>
          </a:p>
          <a:p>
            <a:pPr algn="ctr" defTabSz="685869">
              <a:lnSpc>
                <a:spcPct val="150000"/>
              </a:lnSpc>
              <a:spcAft>
                <a:spcPts val="900"/>
              </a:spcAft>
              <a:defRPr/>
            </a:pPr>
            <a:r>
              <a:rPr lang="fr-FR" sz="3600" b="1" kern="0" spc="320" dirty="0">
                <a:solidFill>
                  <a:srgbClr val="106585"/>
                </a:solidFill>
                <a:latin typeface="Dosis" pitchFamily="2" charset="0"/>
              </a:rPr>
              <a:t>Esquimau  effrayer  payer  beige</a:t>
            </a:r>
          </a:p>
        </p:txBody>
      </p:sp>
      <p:sp>
        <p:nvSpPr>
          <p:cNvPr id="2" name="ZoneTexte 1">
            <a:extLst>
              <a:ext uri="{FF2B5EF4-FFF2-40B4-BE49-F238E27FC236}">
                <a16:creationId xmlns:a16="http://schemas.microsoft.com/office/drawing/2014/main" id="{93988993-98E0-B629-49C8-0B63BF8F2094}"/>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 </a:t>
            </a:r>
          </a:p>
        </p:txBody>
      </p:sp>
      <p:graphicFrame>
        <p:nvGraphicFramePr>
          <p:cNvPr id="5" name="Tableau 4">
            <a:extLst>
              <a:ext uri="{FF2B5EF4-FFF2-40B4-BE49-F238E27FC236}">
                <a16:creationId xmlns:a16="http://schemas.microsoft.com/office/drawing/2014/main" id="{A03AECD1-EBBB-8A79-8F5A-064BC171A82B}"/>
              </a:ext>
            </a:extLst>
          </p:cNvPr>
          <p:cNvGraphicFramePr>
            <a:graphicFrameLocks noGrp="1"/>
          </p:cNvGraphicFramePr>
          <p:nvPr>
            <p:custDataLst>
              <p:tags r:id="rId10"/>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6225098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8E5FE-9F05-0A17-F14C-611D054024E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EC21D32-9FAD-D17F-A872-B3824A95131F}"/>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D2BF8B5-AD4A-DAE9-E738-139D692EE327}"/>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BD576E-7D2F-E4BD-C562-80087DC198BC}"/>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491D2AF-8940-07FF-DA83-CF7A401C479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D1E8208-0EF0-102A-95FC-0037D0CB9582}"/>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1006E0C-EB20-6B9E-6FD0-480D07B1E433}"/>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5A983B0E-14FD-7832-DAF0-D96897E9318F}"/>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Lisons ensemble. </a:t>
            </a:r>
          </a:p>
        </p:txBody>
      </p:sp>
      <p:sp>
        <p:nvSpPr>
          <p:cNvPr id="4" name="ZoneTexte 3">
            <a:extLst>
              <a:ext uri="{FF2B5EF4-FFF2-40B4-BE49-F238E27FC236}">
                <a16:creationId xmlns:a16="http://schemas.microsoft.com/office/drawing/2014/main" id="{D8EC8F53-F297-E8EA-D915-901575DCE5B5}"/>
              </a:ext>
            </a:extLst>
          </p:cNvPr>
          <p:cNvSpPr txBox="1"/>
          <p:nvPr>
            <p:custDataLst>
              <p:tags r:id="rId8"/>
            </p:custDataLst>
          </p:nvPr>
        </p:nvSpPr>
        <p:spPr>
          <a:xfrm>
            <a:off x="196725" y="1282390"/>
            <a:ext cx="8718673" cy="2712281"/>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piège   quête   se baigner  assiette</a:t>
            </a:r>
          </a:p>
          <a:p>
            <a:pPr algn="ctr" defTabSz="685869">
              <a:lnSpc>
                <a:spcPct val="150000"/>
              </a:lnSpc>
              <a:spcAft>
                <a:spcPts val="900"/>
              </a:spcAft>
              <a:defRPr/>
            </a:pPr>
            <a:r>
              <a:rPr lang="fr-FR" sz="3600" b="1" kern="0" spc="320" dirty="0">
                <a:solidFill>
                  <a:srgbClr val="106585"/>
                </a:solidFill>
                <a:latin typeface="Dosis" pitchFamily="2" charset="0"/>
              </a:rPr>
              <a:t>Tiède   bête   aime   pierre  reine</a:t>
            </a:r>
          </a:p>
          <a:p>
            <a:pPr algn="ctr" defTabSz="685869">
              <a:lnSpc>
                <a:spcPct val="150000"/>
              </a:lnSpc>
              <a:spcAft>
                <a:spcPts val="900"/>
              </a:spcAft>
              <a:defRPr/>
            </a:pPr>
            <a:r>
              <a:rPr lang="fr-FR" sz="3600" b="1" kern="0" spc="320" dirty="0">
                <a:solidFill>
                  <a:srgbClr val="106585"/>
                </a:solidFill>
                <a:latin typeface="Dosis" pitchFamily="2" charset="0"/>
              </a:rPr>
              <a:t>Esquimau  effrayer  payer  beige</a:t>
            </a:r>
          </a:p>
        </p:txBody>
      </p:sp>
      <p:sp>
        <p:nvSpPr>
          <p:cNvPr id="2" name="ZoneTexte 1">
            <a:extLst>
              <a:ext uri="{FF2B5EF4-FFF2-40B4-BE49-F238E27FC236}">
                <a16:creationId xmlns:a16="http://schemas.microsoft.com/office/drawing/2014/main" id="{74A0FDE6-87F2-1172-5BF0-49002078DB04}"/>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 </a:t>
            </a:r>
          </a:p>
        </p:txBody>
      </p:sp>
      <p:graphicFrame>
        <p:nvGraphicFramePr>
          <p:cNvPr id="5" name="Tableau 4">
            <a:extLst>
              <a:ext uri="{FF2B5EF4-FFF2-40B4-BE49-F238E27FC236}">
                <a16:creationId xmlns:a16="http://schemas.microsoft.com/office/drawing/2014/main" id="{E1645626-2546-EF19-B319-0AFF14002BE4}"/>
              </a:ext>
            </a:extLst>
          </p:cNvPr>
          <p:cNvGraphicFramePr>
            <a:graphicFrameLocks noGrp="1"/>
          </p:cNvGraphicFramePr>
          <p:nvPr>
            <p:custDataLst>
              <p:tags r:id="rId10"/>
            </p:custDataLst>
            <p:extLst>
              <p:ext uri="{D42A27DB-BD31-4B8C-83A1-F6EECF244321}">
                <p14:modId xmlns:p14="http://schemas.microsoft.com/office/powerpoint/2010/main" val="2890806611"/>
              </p:ext>
            </p:extLst>
          </p:nvPr>
        </p:nvGraphicFramePr>
        <p:xfrm>
          <a:off x="-14258" y="-61634"/>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488CAEA3-619E-5CF8-47E6-0E685EAB52C1}"/>
              </a:ext>
            </a:extLst>
          </p:cNvPr>
          <p:cNvPicPr>
            <a:picLocks noChangeAspect="1"/>
          </p:cNvPicPr>
          <p:nvPr>
            <p:custDataLst>
              <p:tags r:id="rId11"/>
            </p:custDataLst>
          </p:nvPr>
        </p:nvPicPr>
        <p:blipFill>
          <a:blip r:embed="rId15">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047612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8C583-B13E-F014-1340-FA3E6D63B33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B7212AD-1190-004E-58B9-7B01FED2918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151B2AB-48E9-668D-A737-54D9462114F5}"/>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A0BBB0-7A31-8C65-A3B0-CBB0B55DB7D6}"/>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E2CE2F-1BD4-0667-E262-42F8B19061E1}"/>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1CDAAB2-B831-8317-C2C7-5700A1F0405B}"/>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F4893B1-968A-4F2A-D8DB-051E2DBAC44A}"/>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A47ACF9-6A6A-BC3D-23F0-AD7A5D53529C}"/>
              </a:ext>
            </a:extLst>
          </p:cNvPr>
          <p:cNvSpPr txBox="1"/>
          <p:nvPr>
            <p:custDataLst>
              <p:tags r:id="rId7"/>
            </p:custDataLst>
          </p:nvPr>
        </p:nvSpPr>
        <p:spPr>
          <a:xfrm>
            <a:off x="861660" y="308987"/>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b="1" dirty="0">
                <a:solidFill>
                  <a:prstClr val="white">
                    <a:lumMod val="65000"/>
                  </a:prstClr>
                </a:solidFill>
                <a:latin typeface="+mj-lt"/>
              </a:rPr>
              <a:t>. </a:t>
            </a:r>
          </a:p>
        </p:txBody>
      </p:sp>
      <p:sp>
        <p:nvSpPr>
          <p:cNvPr id="4" name="ZoneTexte 3">
            <a:extLst>
              <a:ext uri="{FF2B5EF4-FFF2-40B4-BE49-F238E27FC236}">
                <a16:creationId xmlns:a16="http://schemas.microsoft.com/office/drawing/2014/main" id="{5D005739-E19B-ED4E-62D1-FB73316FDD00}"/>
              </a:ext>
            </a:extLst>
          </p:cNvPr>
          <p:cNvSpPr txBox="1"/>
          <p:nvPr>
            <p:custDataLst>
              <p:tags r:id="rId8"/>
            </p:custDataLst>
          </p:nvPr>
        </p:nvSpPr>
        <p:spPr>
          <a:xfrm>
            <a:off x="196725" y="1282390"/>
            <a:ext cx="8718673" cy="3658694"/>
          </a:xfrm>
          <a:prstGeom prst="rect">
            <a:avLst/>
          </a:prstGeom>
          <a:noFill/>
        </p:spPr>
        <p:txBody>
          <a:bodyPr wrap="square" rtlCol="0">
            <a:spAutoFit/>
          </a:bodyPr>
          <a:lstStyle/>
          <a:p>
            <a:pPr algn="ctr" defTabSz="685869">
              <a:lnSpc>
                <a:spcPct val="150000"/>
              </a:lnSpc>
              <a:spcAft>
                <a:spcPts val="900"/>
              </a:spcAft>
              <a:defRPr/>
            </a:pPr>
            <a:endParaRPr lang="fr-FR" sz="3600" b="1" kern="0" spc="320" dirty="0">
              <a:solidFill>
                <a:srgbClr val="106585"/>
              </a:solidFill>
              <a:latin typeface="Dosis" pitchFamily="2" charset="0"/>
            </a:endParaRPr>
          </a:p>
          <a:p>
            <a:pPr algn="ctr" defTabSz="685869">
              <a:lnSpc>
                <a:spcPct val="150000"/>
              </a:lnSpc>
              <a:spcAft>
                <a:spcPts val="900"/>
              </a:spcAft>
              <a:defRPr/>
            </a:pPr>
            <a:r>
              <a:rPr lang="fr-FR" sz="3600" b="1" kern="0" spc="320" dirty="0">
                <a:solidFill>
                  <a:srgbClr val="106585"/>
                </a:solidFill>
                <a:latin typeface="Dosis" pitchFamily="2" charset="0"/>
              </a:rPr>
              <a:t>piège   quête   se baigner  assiette</a:t>
            </a:r>
          </a:p>
          <a:p>
            <a:pPr algn="ctr" defTabSz="685869">
              <a:lnSpc>
                <a:spcPct val="150000"/>
              </a:lnSpc>
              <a:spcAft>
                <a:spcPts val="900"/>
              </a:spcAft>
              <a:defRPr/>
            </a:pPr>
            <a:r>
              <a:rPr lang="fr-FR" sz="3600" b="1" kern="0" spc="320" dirty="0">
                <a:solidFill>
                  <a:srgbClr val="106585"/>
                </a:solidFill>
                <a:latin typeface="Dosis" pitchFamily="2" charset="0"/>
              </a:rPr>
              <a:t>Tiède   bête   aime   pierre  reine</a:t>
            </a:r>
          </a:p>
          <a:p>
            <a:pPr algn="ctr" defTabSz="685869">
              <a:lnSpc>
                <a:spcPct val="150000"/>
              </a:lnSpc>
              <a:spcAft>
                <a:spcPts val="900"/>
              </a:spcAft>
              <a:defRPr/>
            </a:pPr>
            <a:r>
              <a:rPr lang="fr-FR" sz="3600" b="1" kern="0" spc="320" dirty="0">
                <a:solidFill>
                  <a:srgbClr val="106585"/>
                </a:solidFill>
                <a:latin typeface="Dosis" pitchFamily="2" charset="0"/>
              </a:rPr>
              <a:t>Esquimau  effrayer  payer  beige</a:t>
            </a:r>
          </a:p>
        </p:txBody>
      </p:sp>
      <p:sp>
        <p:nvSpPr>
          <p:cNvPr id="2" name="ZoneTexte 1">
            <a:extLst>
              <a:ext uri="{FF2B5EF4-FFF2-40B4-BE49-F238E27FC236}">
                <a16:creationId xmlns:a16="http://schemas.microsoft.com/office/drawing/2014/main" id="{8BC9F10E-E3F8-1F09-2ADA-9D669C625545}"/>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fait passer le maximum, chacun lit une ligne. </a:t>
            </a:r>
          </a:p>
        </p:txBody>
      </p:sp>
      <p:graphicFrame>
        <p:nvGraphicFramePr>
          <p:cNvPr id="5" name="Tableau 4">
            <a:extLst>
              <a:ext uri="{FF2B5EF4-FFF2-40B4-BE49-F238E27FC236}">
                <a16:creationId xmlns:a16="http://schemas.microsoft.com/office/drawing/2014/main" id="{4F302174-62FA-28E4-47C5-7790DECEEE4C}"/>
              </a:ext>
            </a:extLst>
          </p:cNvPr>
          <p:cNvGraphicFramePr>
            <a:graphicFrameLocks noGrp="1"/>
          </p:cNvGraphicFramePr>
          <p:nvPr>
            <p:custDataLst>
              <p:tags r:id="rId10"/>
            </p:custDataLst>
            <p:extLst>
              <p:ext uri="{D42A27DB-BD31-4B8C-83A1-F6EECF244321}">
                <p14:modId xmlns:p14="http://schemas.microsoft.com/office/powerpoint/2010/main" val="2529686037"/>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30189">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C3754739-177E-D74D-5C61-320933BCB0A9}"/>
              </a:ext>
            </a:extLst>
          </p:cNvPr>
          <p:cNvPicPr>
            <a:picLocks noChangeAspect="1"/>
          </p:cNvPicPr>
          <p:nvPr>
            <p:custDataLst>
              <p:tags r:id="rId11"/>
            </p:custDataLst>
          </p:nvPr>
        </p:nvPicPr>
        <p:blipFill>
          <a:blip r:embed="rId15"/>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41217437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98323" y="2451856"/>
            <a:ext cx="8829368" cy="3190408"/>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3" y="3429000"/>
            <a:ext cx="7118555" cy="1538883"/>
          </a:xfrm>
          <a:prstGeom prst="rect">
            <a:avLst/>
          </a:prstGeom>
        </p:spPr>
        <p:txBody>
          <a:bodyPr wrap="square" lIns="0" tIns="0" rIns="0" bIns="0" rtlCol="0" anchor="t">
            <a:spAutoFit/>
          </a:bodyPr>
          <a:lstStyle/>
          <a:p>
            <a:pPr algn="ctr" defTabSz="457246">
              <a:defRPr/>
            </a:pPr>
            <a:r>
              <a:rPr lang="fr-FR" sz="2000" b="1" kern="0" spc="320" dirty="0">
                <a:solidFill>
                  <a:srgbClr val="4BACC6">
                    <a:lumMod val="75000"/>
                  </a:srgbClr>
                </a:solidFill>
                <a:latin typeface="Dosis" pitchFamily="2" charset="0"/>
              </a:rPr>
              <a:t>il y a      beaucoup</a:t>
            </a:r>
          </a:p>
          <a:p>
            <a:pPr algn="ctr" defTabSz="457246">
              <a:defRPr/>
            </a:pPr>
            <a:r>
              <a:rPr lang="fr-FR" sz="2000" b="1" kern="0" spc="320" dirty="0">
                <a:solidFill>
                  <a:srgbClr val="4BACC6">
                    <a:lumMod val="75000"/>
                  </a:srgbClr>
                </a:solidFill>
                <a:latin typeface="Dosis" pitchFamily="2" charset="0"/>
              </a:rPr>
              <a:t>      </a:t>
            </a:r>
          </a:p>
          <a:p>
            <a:pPr algn="ctr" defTabSz="457246">
              <a:defRPr/>
            </a:pPr>
            <a:r>
              <a:rPr lang="fr-FR" sz="2000" b="1" kern="0" spc="320" dirty="0">
                <a:solidFill>
                  <a:srgbClr val="4BACC6">
                    <a:lumMod val="75000"/>
                  </a:srgbClr>
                </a:solidFill>
                <a:latin typeface="Dosis" pitchFamily="2" charset="0"/>
              </a:rPr>
              <a:t>à côté     en        puis </a:t>
            </a:r>
          </a:p>
          <a:p>
            <a:pPr algn="ctr" defTabSz="457246">
              <a:defRPr/>
            </a:pPr>
            <a:endParaRPr lang="fr-FR" sz="2000" b="1" kern="0" spc="320" dirty="0">
              <a:solidFill>
                <a:srgbClr val="4BACC6">
                  <a:lumMod val="75000"/>
                </a:srgbClr>
              </a:solidFill>
              <a:latin typeface="Dosis" pitchFamily="2" charset="0"/>
            </a:endParaRPr>
          </a:p>
          <a:p>
            <a:pPr algn="ctr" defTabSz="457246">
              <a:defRPr/>
            </a:pPr>
            <a:r>
              <a:rPr lang="fr-FR" sz="2000" b="1" kern="0" spc="320" dirty="0">
                <a:solidFill>
                  <a:srgbClr val="4BACC6">
                    <a:lumMod val="75000"/>
                  </a:srgbClr>
                </a:solidFill>
                <a:latin typeface="Dosis" pitchFamily="2" charset="0"/>
              </a:rPr>
              <a:t>lui      ces    ensuite</a:t>
            </a:r>
          </a:p>
        </p:txBody>
      </p:sp>
    </p:spTree>
    <p:extLst>
      <p:ext uri="{BB962C8B-B14F-4D97-AF65-F5344CB8AC3E}">
        <p14:creationId xmlns:p14="http://schemas.microsoft.com/office/powerpoint/2010/main" val="23197646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MA" sz="2400" b="1" dirty="0">
                <a:solidFill>
                  <a:srgbClr val="106585"/>
                </a:solidFill>
                <a:latin typeface="Dosis" pitchFamily="2" charset="0"/>
              </a:rPr>
              <a:t>              </a:t>
            </a:r>
          </a:p>
          <a:p>
            <a:pPr algn="ctr" defTabSz="457246">
              <a:defRPr/>
            </a:pPr>
            <a:r>
              <a:rPr lang="fr-MA" sz="2400" b="1" dirty="0">
                <a:solidFill>
                  <a:srgbClr val="106585"/>
                </a:solidFill>
                <a:latin typeface="Dosis" pitchFamily="2" charset="0"/>
              </a:rPr>
              <a:t> </a:t>
            </a:r>
            <a:r>
              <a:rPr lang="fr-FR" sz="2400" b="1" kern="0" spc="320" dirty="0">
                <a:solidFill>
                  <a:srgbClr val="4BACC6">
                    <a:lumMod val="75000"/>
                  </a:srgbClr>
                </a:solidFill>
                <a:latin typeface="Dosis" pitchFamily="2" charset="0"/>
              </a:rPr>
              <a:t>il y a      beaucoup</a:t>
            </a:r>
          </a:p>
          <a:p>
            <a:pPr algn="ctr" defTabSz="457246">
              <a:defRPr/>
            </a:pPr>
            <a:r>
              <a:rPr lang="fr-FR" sz="2400" b="1" kern="0" spc="320" dirty="0">
                <a:solidFill>
                  <a:srgbClr val="4BACC6">
                    <a:lumMod val="75000"/>
                  </a:srgbClr>
                </a:solidFill>
                <a:latin typeface="Dosis" pitchFamily="2" charset="0"/>
              </a:rPr>
              <a:t>      </a:t>
            </a:r>
          </a:p>
          <a:p>
            <a:pPr algn="ctr" defTabSz="457246">
              <a:defRPr/>
            </a:pPr>
            <a:r>
              <a:rPr lang="fr-FR" sz="2400" b="1" kern="0" spc="320" dirty="0">
                <a:solidFill>
                  <a:srgbClr val="4BACC6">
                    <a:lumMod val="75000"/>
                  </a:srgbClr>
                </a:solidFill>
                <a:latin typeface="Dosis" pitchFamily="2" charset="0"/>
              </a:rPr>
              <a:t>à côté     en        puis </a:t>
            </a:r>
          </a:p>
          <a:p>
            <a:pPr algn="ctr" defTabSz="457246">
              <a:defRPr/>
            </a:pPr>
            <a:endParaRPr lang="fr-FR" sz="2400" b="1" kern="0" spc="320" dirty="0">
              <a:solidFill>
                <a:srgbClr val="4BACC6">
                  <a:lumMod val="75000"/>
                </a:srgbClr>
              </a:solidFill>
              <a:latin typeface="Dosis" pitchFamily="2" charset="0"/>
            </a:endParaRPr>
          </a:p>
          <a:p>
            <a:pPr algn="ctr" defTabSz="457246">
              <a:defRPr/>
            </a:pPr>
            <a:r>
              <a:rPr lang="fr-FR" sz="2400" b="1" kern="0" spc="320" dirty="0">
                <a:solidFill>
                  <a:srgbClr val="4BACC6">
                    <a:lumMod val="75000"/>
                  </a:srgbClr>
                </a:solidFill>
                <a:latin typeface="Dosis" pitchFamily="2" charset="0"/>
              </a:rPr>
              <a:t>lui      ces    ensuite</a:t>
            </a: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apprendre de nouveaux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3224279"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4084322404"/>
              </p:ext>
            </p:extLst>
          </p:nvPr>
        </p:nvGraphicFramePr>
        <p:xfrm>
          <a:off x="757866" y="0"/>
          <a:ext cx="8154485" cy="694174"/>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694174">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FR" sz="6600" b="1" kern="0" spc="320" dirty="0">
                <a:solidFill>
                  <a:srgbClr val="4BACC6">
                    <a:lumMod val="75000"/>
                  </a:srgbClr>
                </a:solidFill>
                <a:latin typeface="Dosis" pitchFamily="2" charset="0"/>
              </a:rPr>
              <a:t>il y a      beaucoup</a:t>
            </a:r>
          </a:p>
          <a:p>
            <a:pPr algn="ctr" defTabSz="457246">
              <a:lnSpc>
                <a:spcPts val="4608"/>
              </a:lnSpc>
              <a:defRPr/>
            </a:pPr>
            <a:r>
              <a:rPr lang="fr-FR" sz="6600" b="1" kern="0" spc="320" dirty="0">
                <a:solidFill>
                  <a:srgbClr val="4BACC6">
                    <a:lumMod val="75000"/>
                  </a:srgbClr>
                </a:solidFill>
                <a:latin typeface="Dosis" pitchFamily="2" charset="0"/>
              </a:rPr>
              <a:t>      </a:t>
            </a:r>
          </a:p>
          <a:p>
            <a:pPr algn="ctr" defTabSz="457246">
              <a:lnSpc>
                <a:spcPts val="4608"/>
              </a:lnSpc>
              <a:defRPr/>
            </a:pPr>
            <a:r>
              <a:rPr lang="fr-FR" sz="6600" b="1" kern="0" spc="320" dirty="0">
                <a:solidFill>
                  <a:srgbClr val="4BACC6">
                    <a:lumMod val="75000"/>
                  </a:srgbClr>
                </a:solidFill>
                <a:latin typeface="Dosis" pitchFamily="2" charset="0"/>
              </a:rPr>
              <a:t>à côté     en        puis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r>
              <a:rPr lang="fr-FR" sz="6600" b="1" kern="0" spc="320" dirty="0">
                <a:solidFill>
                  <a:srgbClr val="4BACC6">
                    <a:lumMod val="75000"/>
                  </a:srgbClr>
                </a:solidFill>
                <a:latin typeface="Dosis" pitchFamily="2" charset="0"/>
              </a:rPr>
              <a:t>lui      ces    ensuite</a:t>
            </a:r>
          </a:p>
          <a:p>
            <a:pPr algn="ctr" defTabSz="457246">
              <a:lnSpc>
                <a:spcPts val="4608"/>
              </a:lnSpc>
              <a:defRPr/>
            </a:pPr>
            <a:endParaRPr lang="en-US" sz="6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lire les mots outils. Écoutez attentivement. </a:t>
            </a:r>
          </a:p>
        </p:txBody>
      </p:sp>
    </p:spTree>
    <p:extLst>
      <p:ext uri="{BB962C8B-B14F-4D97-AF65-F5344CB8AC3E}">
        <p14:creationId xmlns:p14="http://schemas.microsoft.com/office/powerpoint/2010/main" val="35615352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24DA8-6D02-66CB-64E4-B7256808AF1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E43E922-F288-A39A-499D-F91A525AA5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48FA77C-F025-BC70-54D8-44CF15B25145}"/>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FR" sz="6600" b="1" kern="0" spc="320" dirty="0">
                <a:solidFill>
                  <a:srgbClr val="4BACC6">
                    <a:lumMod val="75000"/>
                  </a:srgbClr>
                </a:solidFill>
                <a:latin typeface="Dosis" pitchFamily="2" charset="0"/>
              </a:rPr>
              <a:t>il y a      beaucoup</a:t>
            </a:r>
          </a:p>
          <a:p>
            <a:pPr algn="ctr" defTabSz="457246">
              <a:lnSpc>
                <a:spcPts val="4608"/>
              </a:lnSpc>
              <a:defRPr/>
            </a:pPr>
            <a:r>
              <a:rPr lang="fr-FR" sz="6600" b="1" kern="0" spc="320" dirty="0">
                <a:solidFill>
                  <a:srgbClr val="4BACC6">
                    <a:lumMod val="75000"/>
                  </a:srgbClr>
                </a:solidFill>
                <a:latin typeface="Dosis" pitchFamily="2" charset="0"/>
              </a:rPr>
              <a:t>      </a:t>
            </a:r>
          </a:p>
          <a:p>
            <a:pPr algn="ctr" defTabSz="457246">
              <a:lnSpc>
                <a:spcPts val="4608"/>
              </a:lnSpc>
              <a:defRPr/>
            </a:pPr>
            <a:r>
              <a:rPr lang="fr-FR" sz="6600" b="1" kern="0" spc="320" dirty="0">
                <a:solidFill>
                  <a:srgbClr val="4BACC6">
                    <a:lumMod val="75000"/>
                  </a:srgbClr>
                </a:solidFill>
                <a:latin typeface="Dosis" pitchFamily="2" charset="0"/>
              </a:rPr>
              <a:t>à côté     en        puis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r>
              <a:rPr lang="fr-FR" sz="6600" b="1" kern="0" spc="320" dirty="0">
                <a:solidFill>
                  <a:srgbClr val="4BACC6">
                    <a:lumMod val="75000"/>
                  </a:srgbClr>
                </a:solidFill>
                <a:latin typeface="Dosis" pitchFamily="2" charset="0"/>
              </a:rPr>
              <a:t>lui    ces     ensuite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endParaRPr lang="en-US" sz="6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138A8737-0C10-9FF9-8410-1B700BB63FF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5EE26D9-CCA2-BDFF-4BA0-10E4B0B369B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A1968E58-AE7F-D6D1-A9B2-D81D8AB5C844}"/>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6CC69C9-2771-15EB-7263-4850F251D46C}"/>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Lisons ensemble. </a:t>
            </a:r>
          </a:p>
        </p:txBody>
      </p:sp>
      <p:pic>
        <p:nvPicPr>
          <p:cNvPr id="3" name="Image 2">
            <a:extLst>
              <a:ext uri="{FF2B5EF4-FFF2-40B4-BE49-F238E27FC236}">
                <a16:creationId xmlns:a16="http://schemas.microsoft.com/office/drawing/2014/main" id="{7C193F3E-1122-DE0C-B0B4-EA6702E60CDD}"/>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196125867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EE989-99F1-611A-4A72-ED98DBD3F7C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8B27EF2-C574-6F50-608B-637E4608269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DE4D824-C542-AF32-697D-3EC2627278D4}"/>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FR" sz="6600" b="1" kern="0" spc="320" dirty="0">
                <a:solidFill>
                  <a:srgbClr val="4BACC6">
                    <a:lumMod val="75000"/>
                  </a:srgbClr>
                </a:solidFill>
                <a:latin typeface="Dosis" pitchFamily="2" charset="0"/>
              </a:rPr>
              <a:t>il y a      beaucoup</a:t>
            </a:r>
          </a:p>
          <a:p>
            <a:pPr algn="ctr" defTabSz="457246">
              <a:lnSpc>
                <a:spcPts val="4608"/>
              </a:lnSpc>
              <a:defRPr/>
            </a:pPr>
            <a:r>
              <a:rPr lang="fr-FR" sz="6600" b="1" kern="0" spc="320" dirty="0">
                <a:solidFill>
                  <a:srgbClr val="4BACC6">
                    <a:lumMod val="75000"/>
                  </a:srgbClr>
                </a:solidFill>
                <a:latin typeface="Dosis" pitchFamily="2" charset="0"/>
              </a:rPr>
              <a:t>      </a:t>
            </a:r>
          </a:p>
          <a:p>
            <a:pPr algn="ctr" defTabSz="457246">
              <a:lnSpc>
                <a:spcPts val="4608"/>
              </a:lnSpc>
              <a:defRPr/>
            </a:pPr>
            <a:r>
              <a:rPr lang="fr-FR" sz="6600" b="1" kern="0" spc="320" dirty="0">
                <a:solidFill>
                  <a:srgbClr val="4BACC6">
                    <a:lumMod val="75000"/>
                  </a:srgbClr>
                </a:solidFill>
                <a:latin typeface="Dosis" pitchFamily="2" charset="0"/>
              </a:rPr>
              <a:t>à côté     en        puis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r>
              <a:rPr lang="fr-FR" sz="6600" b="1" kern="0" spc="320" dirty="0">
                <a:solidFill>
                  <a:srgbClr val="4BACC6">
                    <a:lumMod val="75000"/>
                  </a:srgbClr>
                </a:solidFill>
                <a:latin typeface="Dosis" pitchFamily="2" charset="0"/>
              </a:rPr>
              <a:t>lui    ces     ensuite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endParaRPr lang="en-US" sz="6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AB7E03B4-E656-A4AF-FA42-57FD5290D482}"/>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A863BA-4950-11AD-7B61-A06646C2F4A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DE82CF0F-3A66-90ED-E29E-00524F36E493}"/>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8D1DEAD7-48E3-DBA9-D30D-9CB2AF3D4D29}"/>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latin typeface="Dosis" pitchFamily="2" charset="0"/>
              </a:rPr>
              <a:t>Qui veut passer au tableau pour lire?</a:t>
            </a:r>
            <a:r>
              <a:rPr lang="fr-FR" sz="1400" b="1" dirty="0">
                <a:solidFill>
                  <a:prstClr val="white">
                    <a:lumMod val="65000"/>
                  </a:prstClr>
                </a:solidFill>
              </a:rPr>
              <a:t> </a:t>
            </a:r>
          </a:p>
        </p:txBody>
      </p:sp>
      <p:pic>
        <p:nvPicPr>
          <p:cNvPr id="3" name="Image 2">
            <a:extLst>
              <a:ext uri="{FF2B5EF4-FFF2-40B4-BE49-F238E27FC236}">
                <a16:creationId xmlns:a16="http://schemas.microsoft.com/office/drawing/2014/main" id="{BC8EBF42-24F8-2E37-AE1A-CFFEF12C1FE7}"/>
              </a:ext>
            </a:extLst>
          </p:cNvPr>
          <p:cNvPicPr>
            <a:picLocks noChangeAspect="1"/>
          </p:cNvPicPr>
          <p:nvPr>
            <p:custDataLst>
              <p:tags r:id="rId2"/>
            </p:custDataLst>
          </p:nvPr>
        </p:nvPicPr>
        <p:blipFill>
          <a:blip r:embed="rId6"/>
          <a:stretch>
            <a:fillRect/>
          </a:stretch>
        </p:blipFill>
        <p:spPr>
          <a:xfrm>
            <a:off x="7689474" y="315414"/>
            <a:ext cx="1232811" cy="761784"/>
          </a:xfrm>
          <a:prstGeom prst="roundRect">
            <a:avLst>
              <a:gd name="adj" fmla="val 31362"/>
            </a:avLst>
          </a:prstGeom>
        </p:spPr>
      </p:pic>
    </p:spTree>
    <p:extLst>
      <p:ext uri="{BB962C8B-B14F-4D97-AF65-F5344CB8AC3E}">
        <p14:creationId xmlns:p14="http://schemas.microsoft.com/office/powerpoint/2010/main" val="22482445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vais lire la phrase. Ecoutez attentivement. Lisons ensemble</a:t>
            </a:r>
            <a:endParaRPr lang="fr-FR" sz="1600" i="1" dirty="0">
              <a:solidFill>
                <a:prstClr val="white">
                  <a:lumMod val="65000"/>
                </a:prstClr>
              </a:solidFill>
            </a:endParaRPr>
          </a:p>
          <a:p>
            <a:pPr defTabSz="685818">
              <a:defRPr/>
            </a:pPr>
            <a:endParaRPr lang="fr-FR" sz="1600" b="1" dirty="0">
              <a:solidFill>
                <a:prstClr val="white">
                  <a:lumMod val="65000"/>
                </a:prstClr>
              </a:solidFill>
            </a:endParaRPr>
          </a:p>
        </p:txBody>
      </p:sp>
      <p:sp>
        <p:nvSpPr>
          <p:cNvPr id="10" name="ZoneTexte 9">
            <a:extLst>
              <a:ext uri="{FF2B5EF4-FFF2-40B4-BE49-F238E27FC236}">
                <a16:creationId xmlns:a16="http://schemas.microsoft.com/office/drawing/2014/main" id="{950B4A69-8548-86D5-0900-D16138E77F28}"/>
              </a:ext>
            </a:extLst>
          </p:cNvPr>
          <p:cNvSpPr txBox="1"/>
          <p:nvPr/>
        </p:nvSpPr>
        <p:spPr>
          <a:xfrm>
            <a:off x="525002" y="1845170"/>
            <a:ext cx="8281319" cy="646331"/>
          </a:xfrm>
          <a:prstGeom prst="rect">
            <a:avLst/>
          </a:prstGeom>
          <a:noFill/>
        </p:spPr>
        <p:txBody>
          <a:bodyPr wrap="square" rtlCol="0">
            <a:spAutoFit/>
          </a:bodyPr>
          <a:lstStyle/>
          <a:p>
            <a:pPr algn="ctr"/>
            <a:r>
              <a:rPr lang="fr-FR" sz="3600" b="1" dirty="0">
                <a:solidFill>
                  <a:srgbClr val="106585"/>
                </a:solidFill>
                <a:latin typeface="Dosis" pitchFamily="2" charset="0"/>
              </a:rPr>
              <a:t>La fermière donne de la laitue à la tortue.</a:t>
            </a:r>
          </a:p>
        </p:txBody>
      </p:sp>
      <p:pic>
        <p:nvPicPr>
          <p:cNvPr id="1026" name="Picture 2" descr="Image générée">
            <a:extLst>
              <a:ext uri="{FF2B5EF4-FFF2-40B4-BE49-F238E27FC236}">
                <a16:creationId xmlns:a16="http://schemas.microsoft.com/office/drawing/2014/main" id="{34D7AC4C-CDFD-C580-B585-95AC022171F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70556" y="2769763"/>
            <a:ext cx="4790210" cy="3193473"/>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E189D2B6-A818-B90B-4DF9-A7978C111C8E}"/>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60F7D-81CC-6323-3CEF-DE00D2D6346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E34496D-1A5B-217E-F862-BCD0C0C87F3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A38EEE2-D04A-FC39-078A-A371CBE8AEB8}"/>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6C6A4DA-724B-42BB-F479-886A0EFDEFCB}"/>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256C59D-6FC0-B2D7-CA05-9C5256041650}"/>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1923E20-13D7-0F91-6843-07CE8FAAB4AA}"/>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8E04C5C-40B8-303E-4113-7314EB3BB8D6}"/>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7866F2B3-9617-1F26-683D-9E0AD85C6998}"/>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1946A008-6EA8-2104-9FF6-26A1A0C1D0F1}"/>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852DB4B6-CE56-0428-B9EB-D520AD3C5038}"/>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 «  la vaisselle est sur l’étagère » .Lisons ensemble. </a:t>
            </a:r>
            <a:endParaRPr lang="fr-FR" sz="1600" i="1" dirty="0">
              <a:solidFill>
                <a:prstClr val="white">
                  <a:lumMod val="65000"/>
                </a:prstClr>
              </a:solidFill>
            </a:endParaRPr>
          </a:p>
          <a:p>
            <a:pPr defTabSz="685818">
              <a:defRPr/>
            </a:pPr>
            <a:endParaRPr lang="fr-FR" sz="1600" b="1" dirty="0">
              <a:solidFill>
                <a:prstClr val="white">
                  <a:lumMod val="65000"/>
                </a:prstClr>
              </a:solidFill>
            </a:endParaRPr>
          </a:p>
        </p:txBody>
      </p:sp>
      <p:sp>
        <p:nvSpPr>
          <p:cNvPr id="10" name="ZoneTexte 9">
            <a:extLst>
              <a:ext uri="{FF2B5EF4-FFF2-40B4-BE49-F238E27FC236}">
                <a16:creationId xmlns:a16="http://schemas.microsoft.com/office/drawing/2014/main" id="{8711E9BE-726C-90E7-F192-FD5FE0690FCE}"/>
              </a:ext>
            </a:extLst>
          </p:cNvPr>
          <p:cNvSpPr txBox="1"/>
          <p:nvPr/>
        </p:nvSpPr>
        <p:spPr>
          <a:xfrm>
            <a:off x="525002" y="1845170"/>
            <a:ext cx="8281319" cy="646331"/>
          </a:xfrm>
          <a:prstGeom prst="rect">
            <a:avLst/>
          </a:prstGeom>
          <a:noFill/>
        </p:spPr>
        <p:txBody>
          <a:bodyPr wrap="square" rtlCol="0">
            <a:spAutoFit/>
          </a:bodyPr>
          <a:lstStyle/>
          <a:p>
            <a:pPr algn="ctr"/>
            <a:r>
              <a:rPr lang="fr-FR" sz="3600" b="1" dirty="0">
                <a:solidFill>
                  <a:srgbClr val="106585"/>
                </a:solidFill>
                <a:latin typeface="Dosis" pitchFamily="2" charset="0"/>
              </a:rPr>
              <a:t>La vaisselle est sur l’étagère.</a:t>
            </a:r>
          </a:p>
        </p:txBody>
      </p:sp>
      <p:pic>
        <p:nvPicPr>
          <p:cNvPr id="9" name="Image 8">
            <a:extLst>
              <a:ext uri="{FF2B5EF4-FFF2-40B4-BE49-F238E27FC236}">
                <a16:creationId xmlns:a16="http://schemas.microsoft.com/office/drawing/2014/main" id="{846CBD76-59FF-B336-598F-6C64AB4AA1D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019453" y="2748577"/>
            <a:ext cx="5220133" cy="3371734"/>
          </a:xfrm>
          <a:prstGeom prst="rect">
            <a:avLst/>
          </a:prstGeom>
        </p:spPr>
      </p:pic>
      <p:pic>
        <p:nvPicPr>
          <p:cNvPr id="12" name="Image 11">
            <a:extLst>
              <a:ext uri="{FF2B5EF4-FFF2-40B4-BE49-F238E27FC236}">
                <a16:creationId xmlns:a16="http://schemas.microsoft.com/office/drawing/2014/main" id="{E0314DB8-C657-8C03-8AFD-370594A484C6}"/>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0323234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64233-E9D6-87D2-2D29-76208C67E22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2C319A0-45B3-A6D8-A7E7-819B2E1EEF6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EC288CB-B6A3-1C34-0B37-74AF044FDDBE}"/>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F42A9A3-0C53-5D28-A33C-4A9CA7DD42FF}"/>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9335201-9556-AEB7-0B1D-812188241E98}"/>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A9DE21E-EF25-8D88-7A90-E357BBE34098}"/>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760B775-A272-4DDE-8301-D46FF9C9B2C0}"/>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D7F66759-CB14-7081-A9DD-DF729BEF5273}"/>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 Dans le garage, il y aune bicyclette et une poussette ». Lisons ensemble.</a:t>
            </a:r>
          </a:p>
        </p:txBody>
      </p:sp>
      <p:sp>
        <p:nvSpPr>
          <p:cNvPr id="4" name="TextBox 10">
            <a:extLst>
              <a:ext uri="{FF2B5EF4-FFF2-40B4-BE49-F238E27FC236}">
                <a16:creationId xmlns:a16="http://schemas.microsoft.com/office/drawing/2014/main" id="{9DE5F729-F981-CEDA-77B8-2B4F626C9545}"/>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0AFFF36C-6256-7C0E-D70B-E00F3B040B75}"/>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AF9883D0-0624-26AA-7E93-F2DE098C9C08}"/>
              </a:ext>
            </a:extLst>
          </p:cNvPr>
          <p:cNvSpPr txBox="1"/>
          <p:nvPr/>
        </p:nvSpPr>
        <p:spPr>
          <a:xfrm>
            <a:off x="211753" y="1843667"/>
            <a:ext cx="8835533" cy="584775"/>
          </a:xfrm>
          <a:prstGeom prst="rect">
            <a:avLst/>
          </a:prstGeom>
          <a:noFill/>
        </p:spPr>
        <p:txBody>
          <a:bodyPr wrap="square" rtlCol="0">
            <a:spAutoFit/>
          </a:bodyPr>
          <a:lstStyle/>
          <a:p>
            <a:r>
              <a:rPr lang="fr-FR" sz="3200" b="1" dirty="0">
                <a:solidFill>
                  <a:srgbClr val="106585"/>
                </a:solidFill>
                <a:latin typeface="Dosis" pitchFamily="2" charset="0"/>
              </a:rPr>
              <a:t>Dans le garage, il y a une bicyclette et une poussette.</a:t>
            </a:r>
          </a:p>
        </p:txBody>
      </p:sp>
      <p:pic>
        <p:nvPicPr>
          <p:cNvPr id="9" name="Image 8">
            <a:extLst>
              <a:ext uri="{FF2B5EF4-FFF2-40B4-BE49-F238E27FC236}">
                <a16:creationId xmlns:a16="http://schemas.microsoft.com/office/drawing/2014/main" id="{716E8AD9-4352-B59E-445A-D5CE788EE15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189021" y="2523212"/>
            <a:ext cx="4543115" cy="3812694"/>
          </a:xfrm>
          <a:prstGeom prst="rect">
            <a:avLst/>
          </a:prstGeom>
        </p:spPr>
      </p:pic>
      <p:pic>
        <p:nvPicPr>
          <p:cNvPr id="11" name="Image 10">
            <a:extLst>
              <a:ext uri="{FF2B5EF4-FFF2-40B4-BE49-F238E27FC236}">
                <a16:creationId xmlns:a16="http://schemas.microsoft.com/office/drawing/2014/main" id="{D11A452B-4024-6C7D-92DF-8948AE5946DD}"/>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704911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A8AB9-49C6-0701-5811-66ED71F64A3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B706A7E-CF53-1B60-2AEE-C63BEAB30C8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BDB1856-80F6-3A60-468C-F5E3779367D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BD1DDD0-2E26-59AE-3CA2-41281459D80E}"/>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F998D7E-C78B-D417-93BA-6F837800A51C}"/>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48702C1-7027-48EE-0807-0EF4F35CB32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4DFCB1B-D2EB-A494-2569-EFCD328E182C}"/>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3BD9C24E-0B74-8260-6456-28D19E9EE170}"/>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765BD393-9FD6-1A99-B274-D191CF0FF1D9}"/>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43728E52-EEFF-212C-57A7-7DF5817AEAB8}"/>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 La pâtissière prépare des gâteaux à la crème. » Lisons ensemble.</a:t>
            </a:r>
            <a:endParaRPr lang="fr-FR" sz="1600" i="1" dirty="0">
              <a:solidFill>
                <a:prstClr val="white">
                  <a:lumMod val="65000"/>
                </a:prstClr>
              </a:solidFill>
            </a:endParaRPr>
          </a:p>
          <a:p>
            <a:pPr defTabSz="685818">
              <a:defRPr/>
            </a:pPr>
            <a:endParaRPr lang="fr-FR" sz="1600" b="1" dirty="0">
              <a:solidFill>
                <a:prstClr val="white">
                  <a:lumMod val="65000"/>
                </a:prstClr>
              </a:solidFill>
            </a:endParaRPr>
          </a:p>
        </p:txBody>
      </p:sp>
      <p:sp>
        <p:nvSpPr>
          <p:cNvPr id="10" name="ZoneTexte 9">
            <a:extLst>
              <a:ext uri="{FF2B5EF4-FFF2-40B4-BE49-F238E27FC236}">
                <a16:creationId xmlns:a16="http://schemas.microsoft.com/office/drawing/2014/main" id="{F507261E-C466-7B8E-B151-93E6E709E41F}"/>
              </a:ext>
            </a:extLst>
          </p:cNvPr>
          <p:cNvSpPr txBox="1"/>
          <p:nvPr/>
        </p:nvSpPr>
        <p:spPr>
          <a:xfrm>
            <a:off x="286120" y="1845170"/>
            <a:ext cx="8520201" cy="646331"/>
          </a:xfrm>
          <a:prstGeom prst="rect">
            <a:avLst/>
          </a:prstGeom>
          <a:noFill/>
        </p:spPr>
        <p:txBody>
          <a:bodyPr wrap="square" rtlCol="0">
            <a:spAutoFit/>
          </a:bodyPr>
          <a:lstStyle/>
          <a:p>
            <a:r>
              <a:rPr lang="fr-FR" sz="3600" b="1" dirty="0">
                <a:solidFill>
                  <a:srgbClr val="106585"/>
                </a:solidFill>
                <a:latin typeface="Dosis" pitchFamily="2" charset="0"/>
              </a:rPr>
              <a:t>La pâtissière prépare des gâteaux à la crème.</a:t>
            </a:r>
          </a:p>
        </p:txBody>
      </p:sp>
      <p:pic>
        <p:nvPicPr>
          <p:cNvPr id="2050" name="Picture 2" descr="Image générée">
            <a:extLst>
              <a:ext uri="{FF2B5EF4-FFF2-40B4-BE49-F238E27FC236}">
                <a16:creationId xmlns:a16="http://schemas.microsoft.com/office/drawing/2014/main" id="{E2348C76-D60F-2C2F-5B2C-13AD538A29F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901733" y="2847998"/>
            <a:ext cx="5288973" cy="3525982"/>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36BBB2FB-314A-7259-1B8E-4CEF91D877AD}"/>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7877176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416026" y="1138702"/>
            <a:ext cx="8337596" cy="5029746"/>
          </a:xfrm>
          <a:prstGeom prst="roundRect">
            <a:avLst/>
          </a:prstGeom>
          <a:noFill/>
        </p:spPr>
        <p:txBody>
          <a:bodyPr wrap="square" lIns="0" tIns="0" rIns="0" bIns="0" rtlCol="0" anchor="t">
            <a:spAutoFit/>
          </a:bodyPr>
          <a:lstStyle/>
          <a:p>
            <a:pPr algn="just" defTabSz="457223">
              <a:lnSpc>
                <a:spcPct val="150000"/>
              </a:lnSpc>
              <a:spcAft>
                <a:spcPts val="400"/>
              </a:spcAft>
              <a:defRPr/>
            </a:pPr>
            <a:r>
              <a:rPr lang="fr-FR" sz="2800" b="1" dirty="0">
                <a:solidFill>
                  <a:srgbClr val="106585"/>
                </a:solidFill>
                <a:latin typeface="Dosis" pitchFamily="2" charset="0"/>
              </a:rPr>
              <a:t>La fermière donne de la laitue à la tortue</a:t>
            </a:r>
            <a:r>
              <a:rPr lang="fr-FR" sz="2800" b="1" dirty="0">
                <a:solidFill>
                  <a:srgbClr val="4F81BD">
                    <a:lumMod val="50000"/>
                  </a:srgbClr>
                </a:solidFill>
                <a:latin typeface="Dosis" pitchFamily="2" charset="0"/>
              </a:rPr>
              <a:t>.</a:t>
            </a:r>
          </a:p>
          <a:p>
            <a:pPr algn="just" defTabSz="457223">
              <a:lnSpc>
                <a:spcPct val="150000"/>
              </a:lnSpc>
              <a:spcAft>
                <a:spcPts val="400"/>
              </a:spcAft>
              <a:defRPr/>
            </a:pPr>
            <a:endParaRPr lang="fr-FR" sz="2800" b="1" dirty="0">
              <a:solidFill>
                <a:srgbClr val="4F81BD">
                  <a:lumMod val="50000"/>
                </a:srgbClr>
              </a:solidFill>
              <a:latin typeface="Dosis" pitchFamily="2" charset="0"/>
            </a:endParaRPr>
          </a:p>
          <a:p>
            <a:pPr>
              <a:lnSpc>
                <a:spcPct val="150000"/>
              </a:lnSpc>
            </a:pPr>
            <a:r>
              <a:rPr lang="fr-FR" sz="2800" b="1" dirty="0">
                <a:solidFill>
                  <a:srgbClr val="106585"/>
                </a:solidFill>
                <a:latin typeface="Dosis" pitchFamily="2" charset="0"/>
              </a:rPr>
              <a:t>La vaisselle est sur l’étagère.</a:t>
            </a:r>
          </a:p>
          <a:p>
            <a:pPr>
              <a:lnSpc>
                <a:spcPct val="150000"/>
              </a:lnSpc>
            </a:pPr>
            <a:endParaRPr lang="fr-FR" sz="2800" b="1" dirty="0">
              <a:solidFill>
                <a:srgbClr val="106585"/>
              </a:solidFill>
              <a:latin typeface="Dosis" pitchFamily="2" charset="0"/>
            </a:endParaRPr>
          </a:p>
          <a:p>
            <a:pPr>
              <a:lnSpc>
                <a:spcPct val="150000"/>
              </a:lnSpc>
            </a:pPr>
            <a:r>
              <a:rPr lang="fr-FR" sz="2800" b="1" dirty="0">
                <a:solidFill>
                  <a:srgbClr val="106585"/>
                </a:solidFill>
                <a:latin typeface="Dosis" pitchFamily="2" charset="0"/>
              </a:rPr>
              <a:t>Dans le garage il y a une bicyclette et une poussette.</a:t>
            </a:r>
          </a:p>
          <a:p>
            <a:pPr>
              <a:lnSpc>
                <a:spcPct val="150000"/>
              </a:lnSpc>
            </a:pPr>
            <a:endParaRPr lang="fr-FR" sz="2800" b="1" dirty="0">
              <a:solidFill>
                <a:srgbClr val="106585"/>
              </a:solidFill>
              <a:latin typeface="Dosis" pitchFamily="2" charset="0"/>
            </a:endParaRPr>
          </a:p>
          <a:p>
            <a:pPr>
              <a:lnSpc>
                <a:spcPct val="150000"/>
              </a:lnSpc>
            </a:pPr>
            <a:r>
              <a:rPr lang="fr-FR" sz="2800" b="1" dirty="0">
                <a:solidFill>
                  <a:srgbClr val="106585"/>
                </a:solidFill>
                <a:latin typeface="Dosis" pitchFamily="2" charset="0"/>
              </a:rPr>
              <a:t>La pâtissière prépare des gâteaux à la crème.</a:t>
            </a: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
        <p:nvSpPr>
          <p:cNvPr id="7" name="AutoShape 2" descr="chin et chat dans les bras d'un vétérinaire">
            <a:extLst>
              <a:ext uri="{FF2B5EF4-FFF2-40B4-BE49-F238E27FC236}">
                <a16:creationId xmlns:a16="http://schemas.microsoft.com/office/drawing/2014/main" id="{60F4DB15-ED60-DE6D-D4EA-FC5BA1C6A60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MA"/>
          </a:p>
        </p:txBody>
      </p:sp>
      <p:sp>
        <p:nvSpPr>
          <p:cNvPr id="9" name="AutoShape 4" descr="chin et chat dans les bras d'un vétérinaire">
            <a:extLst>
              <a:ext uri="{FF2B5EF4-FFF2-40B4-BE49-F238E27FC236}">
                <a16:creationId xmlns:a16="http://schemas.microsoft.com/office/drawing/2014/main" id="{DD48A27C-4031-BA83-056D-42E6E5124B61}"/>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MA"/>
          </a:p>
        </p:txBody>
      </p:sp>
      <p:sp>
        <p:nvSpPr>
          <p:cNvPr id="10" name="AutoShape 6" descr="chin et chat dans les bras d'un vétérinaire">
            <a:extLst>
              <a:ext uri="{FF2B5EF4-FFF2-40B4-BE49-F238E27FC236}">
                <a16:creationId xmlns:a16="http://schemas.microsoft.com/office/drawing/2014/main" id="{E1E1B7E9-08F3-C6C0-37EE-778DAFCD58AB}"/>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MA"/>
          </a:p>
        </p:txBody>
      </p:sp>
    </p:spTree>
    <p:extLst>
      <p:ext uri="{BB962C8B-B14F-4D97-AF65-F5344CB8AC3E}">
        <p14:creationId xmlns:p14="http://schemas.microsoft.com/office/powerpoint/2010/main" val="31519409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0478-4240-F891-8754-B4DAD75E6F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C88B29D-2449-8A02-D4E8-86F1A330F4DC}"/>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E034D8-9C47-2D75-A9E7-A5A79138FBB5}"/>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467BC8D-81FA-DED5-98DA-2D16DD2B30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CBA7342-4B10-866A-9367-47C29E34E8F7}"/>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52D4E163-58D3-9941-8368-FEBECCABAE3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Dictée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5308862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L’étagère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L’étagère. Lisons ensemble: l’étagère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5792117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5862792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L’étagère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6875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9600" b="1" dirty="0">
                <a:solidFill>
                  <a:srgbClr val="106585"/>
                </a:solidFill>
                <a:latin typeface="Dosis" pitchFamily="2" charset="0"/>
              </a:rPr>
              <a:t>L</a:t>
            </a:r>
            <a:r>
              <a:rPr lang="fr-MA" sz="9600" b="1" dirty="0">
                <a:solidFill>
                  <a:srgbClr val="106585"/>
                </a:solidFill>
                <a:latin typeface="Dosis" pitchFamily="2" charset="0"/>
              </a:rPr>
              <a:t>a fenêtre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La fenêtre. Lisons ensemble: la fenêtre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2013817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15714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La fenêtre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220501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vétérinaire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vétérinaire. Lisons ensemble: le  vétérinaire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823068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2525907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vétérinaire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4283248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A30DA-BF4D-1426-090D-3053748E46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1CB0188-5158-6428-5C62-6628FCF4EF0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EE197E0-047B-78DA-BF7C-E048E437C47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Seize</a:t>
            </a:r>
          </a:p>
          <a:p>
            <a:pPr algn="ctr" defTabSz="457246"/>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501F082-841C-083E-E091-C47EEE8B9B3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1EF6F66-BAAA-8D77-D022-F591FA0B1A7F}"/>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7994961-7E6A-C6BC-6F3B-A60C2653CD9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4F71A566-9BD0-3346-E3FB-AB84C1DE0D52}"/>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Seize . Lisons ensemble: seize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1109295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E0C74-F14D-10AA-6A10-EF51DDAAEB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4D803E6-F0F8-DE2A-6631-96B0E27770D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DDBC3347-F0F8-2BC9-0702-1F567B366B5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8B57A32-88C4-46F9-BD63-BAB2B531238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A7EE140-C3E6-569B-7622-A4BE3439332C}"/>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2C8A0E5-020A-40CD-3769-88B0E8C8F1E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329004D-A6E1-96C8-FFD7-CD295882026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32DB1C-0F90-588B-29A9-8CCEC75EDC06}"/>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423135735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FF3C6-4325-A1BF-E3C9-5ADCF034939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AE38FCA-6120-04A2-51C1-AF2C7367246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16ED8DB-35C0-9786-325D-7D3885F3B446}"/>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71DC9F6-5BC3-AFD0-CB12-1D782A9762B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F16AA6A-99AB-3FF8-E23C-71A8C2E3519D}"/>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64DE536-FD19-C555-4DDC-2CC44841B0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E08BCB3A-6092-FF67-8ADD-2A70EFDB15F3}"/>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015D0F0-8BBD-9C19-4CD8-A6843F0234EB}"/>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AE496F10-F92C-7708-0EB5-12D305E2AF4D}"/>
              </a:ext>
            </a:extLst>
          </p:cNvPr>
          <p:cNvSpPr txBox="1"/>
          <p:nvPr/>
        </p:nvSpPr>
        <p:spPr>
          <a:xfrm>
            <a:off x="3195200" y="2861186"/>
            <a:ext cx="3058116" cy="707886"/>
          </a:xfrm>
          <a:prstGeom prst="rect">
            <a:avLst/>
          </a:prstGeom>
          <a:noFill/>
        </p:spPr>
        <p:txBody>
          <a:bodyPr wrap="square">
            <a:spAutoFit/>
          </a:bodyPr>
          <a:lstStyle/>
          <a:p>
            <a:pPr algn="ctr" defTabSz="457246"/>
            <a:r>
              <a:rPr lang="fr-FR" sz="4000" b="1" dirty="0">
                <a:solidFill>
                  <a:schemeClr val="bg1"/>
                </a:solidFill>
                <a:latin typeface="Dosis" pitchFamily="2" charset="0"/>
              </a:rPr>
              <a:t>s</a:t>
            </a:r>
            <a:r>
              <a:rPr lang="fr-MA" sz="4000" b="1" dirty="0" err="1">
                <a:solidFill>
                  <a:schemeClr val="bg1"/>
                </a:solidFill>
                <a:latin typeface="Dosis" pitchFamily="2" charset="0"/>
              </a:rPr>
              <a:t>eize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153789819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9003E-B0AB-B435-349E-BC79349E0B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2C512BC-05DA-0C7E-60CF-43CF750CB619}"/>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37A7085-C0E8-F81E-A594-B950AE549BA8}"/>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La fourchette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F433D2A-DA9F-941B-D14C-D2B8277E4AD7}"/>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C0027DE6-AF03-81C6-EBE8-DEA7AD606E60}"/>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37AC7ED4-316E-91C0-A0F6-22E1AB0CE4E4}"/>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47F1B427-A45A-4B48-3AC5-A7482E882846}"/>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La fourchette. Lisons ensemble: la fourchette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7857136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AEA7E-3E60-4699-2AD5-D248B5D7E15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5386089-2C21-4881-AC46-62573F4EC7C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49B6AEFE-01BA-76DD-1278-77AAE31CCA8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DB0EE6-753A-C9E4-9261-D609A5C7E93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FEB2947-A716-711B-443B-849C310D5F84}"/>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4C62CC4B-F001-024C-0040-8BE8615976D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5563F204-6DD5-1A69-6F0F-5B63DB672BEA}"/>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D8AD3963-020D-BC30-5D9B-50CBCDE980FD}"/>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95929329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5057E-4E3D-977C-5FB3-28E0A570A01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F4A67D5-8F69-0A2A-5C64-70C905E7796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3985C93-5215-C1C6-69B3-6AD625B6687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AB6245C-D682-D3E0-1328-442D52608C1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0856970-A5B9-E701-6D1F-590DFDCD653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40D07FCC-466D-BE9A-4AF6-F2B1AA90362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399D86F3-C220-8381-EB97-8F39197B27E0}"/>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EA8FE2E-06C6-BC11-7A67-F95040FEB87A}"/>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7EA1B3D-9F6F-6D74-FF7F-9C142EAD0293}"/>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La fourchette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421537035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CCAE6-2207-1F7C-95ED-5C7CF6E321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4E4A576-FF50-6353-421B-0113EA8432F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E5610B2-039E-3EA9-D04B-C29127B3A8B1}"/>
              </a:ext>
            </a:extLst>
          </p:cNvPr>
          <p:cNvSpPr/>
          <p:nvPr/>
        </p:nvSpPr>
        <p:spPr>
          <a:xfrm>
            <a:off x="114754" y="207939"/>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90B7FAD-6B01-4B16-75BA-5BA0205C5B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E7610-45B4-AAB5-AE67-CEDEB422CE2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283E64B1-FC38-FEDC-32BE-D5E222BBBF32}"/>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5A04180C-50F0-990A-D52E-9F9E5CF162B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29.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90E6AE71-252C-164D-60BA-617E94398CC4}"/>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pic>
        <p:nvPicPr>
          <p:cNvPr id="11" name="Image 10">
            <a:extLst>
              <a:ext uri="{FF2B5EF4-FFF2-40B4-BE49-F238E27FC236}">
                <a16:creationId xmlns:a16="http://schemas.microsoft.com/office/drawing/2014/main" id="{4846FF11-D932-E68D-6D8F-934B0C696826}"/>
              </a:ext>
            </a:extLst>
          </p:cNvPr>
          <p:cNvPicPr>
            <a:picLocks noChangeAspect="1"/>
          </p:cNvPicPr>
          <p:nvPr/>
        </p:nvPicPr>
        <p:blipFill>
          <a:blip r:embed="rId7"/>
          <a:stretch>
            <a:fillRect/>
          </a:stretch>
        </p:blipFill>
        <p:spPr>
          <a:xfrm>
            <a:off x="3023755" y="1085222"/>
            <a:ext cx="3701081" cy="5041491"/>
          </a:xfrm>
          <a:prstGeom prst="rect">
            <a:avLst/>
          </a:prstGeom>
          <a:ln w="38100">
            <a:solidFill>
              <a:schemeClr val="tx1"/>
            </a:solidFill>
          </a:ln>
        </p:spPr>
      </p:pic>
      <p:sp>
        <p:nvSpPr>
          <p:cNvPr id="5" name="Rectangle 4">
            <a:extLst>
              <a:ext uri="{FF2B5EF4-FFF2-40B4-BE49-F238E27FC236}">
                <a16:creationId xmlns:a16="http://schemas.microsoft.com/office/drawing/2014/main" id="{409CBBAF-EA1E-A8C4-1113-FFF412C19004}"/>
              </a:ext>
            </a:extLst>
          </p:cNvPr>
          <p:cNvSpPr/>
          <p:nvPr/>
        </p:nvSpPr>
        <p:spPr>
          <a:xfrm>
            <a:off x="2163777" y="2434815"/>
            <a:ext cx="5395354" cy="16726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9961071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6"/>
</p:tagLst>
</file>

<file path=ppt/tags/tag102.xml><?xml version="1.0" encoding="utf-8"?>
<p:tagLst xmlns:a="http://schemas.openxmlformats.org/drawingml/2006/main" xmlns:r="http://schemas.openxmlformats.org/officeDocument/2006/relationships" xmlns:p="http://schemas.openxmlformats.org/presentationml/2006/main">
  <p:tag name="NUM" val="7"/>
</p:tagLst>
</file>

<file path=ppt/tags/tag103.xml><?xml version="1.0" encoding="utf-8"?>
<p:tagLst xmlns:a="http://schemas.openxmlformats.org/drawingml/2006/main" xmlns:r="http://schemas.openxmlformats.org/officeDocument/2006/relationships" xmlns:p="http://schemas.openxmlformats.org/presentationml/2006/main">
  <p:tag name="NUM" val="8"/>
</p:tagLst>
</file>

<file path=ppt/tags/tag104.xml><?xml version="1.0" encoding="utf-8"?>
<p:tagLst xmlns:a="http://schemas.openxmlformats.org/drawingml/2006/main" xmlns:r="http://schemas.openxmlformats.org/officeDocument/2006/relationships" xmlns:p="http://schemas.openxmlformats.org/presentationml/2006/main">
  <p:tag name="NUM" val="9"/>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4"/>
</p:tagLst>
</file>

<file path=ppt/tags/tag111.xml><?xml version="1.0" encoding="utf-8"?>
<p:tagLst xmlns:a="http://schemas.openxmlformats.org/drawingml/2006/main" xmlns:r="http://schemas.openxmlformats.org/officeDocument/2006/relationships" xmlns:p="http://schemas.openxmlformats.org/presentationml/2006/main">
  <p:tag name="NUM" val="5"/>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3"/>
</p:tagLst>
</file>

<file path=ppt/tags/tag116.xml><?xml version="1.0" encoding="utf-8"?>
<p:tagLst xmlns:a="http://schemas.openxmlformats.org/drawingml/2006/main" xmlns:r="http://schemas.openxmlformats.org/officeDocument/2006/relationships" xmlns:p="http://schemas.openxmlformats.org/presentationml/2006/main">
  <p:tag name="NUM" val="4"/>
</p:tagLst>
</file>

<file path=ppt/tags/tag117.xml><?xml version="1.0" encoding="utf-8"?>
<p:tagLst xmlns:a="http://schemas.openxmlformats.org/drawingml/2006/main" xmlns:r="http://schemas.openxmlformats.org/officeDocument/2006/relationships" xmlns:p="http://schemas.openxmlformats.org/presentationml/2006/main">
  <p:tag name="NUM" val="5"/>
</p:tagLst>
</file>

<file path=ppt/tags/tag118.xml><?xml version="1.0" encoding="utf-8"?>
<p:tagLst xmlns:a="http://schemas.openxmlformats.org/drawingml/2006/main" xmlns:r="http://schemas.openxmlformats.org/officeDocument/2006/relationships" xmlns:p="http://schemas.openxmlformats.org/presentationml/2006/main">
  <p:tag name="NUM" val="6"/>
</p:tagLst>
</file>

<file path=ppt/tags/tag119.xml><?xml version="1.0" encoding="utf-8"?>
<p:tagLst xmlns:a="http://schemas.openxmlformats.org/drawingml/2006/main" xmlns:r="http://schemas.openxmlformats.org/officeDocument/2006/relationships" xmlns:p="http://schemas.openxmlformats.org/presentationml/2006/main">
  <p:tag name="NUM" val="7"/>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8"/>
</p:tagLst>
</file>

<file path=ppt/tags/tag121.xml><?xml version="1.0" encoding="utf-8"?>
<p:tagLst xmlns:a="http://schemas.openxmlformats.org/drawingml/2006/main" xmlns:r="http://schemas.openxmlformats.org/officeDocument/2006/relationships" xmlns:p="http://schemas.openxmlformats.org/presentationml/2006/main">
  <p:tag name="NUM" val="10"/>
</p:tagLst>
</file>

<file path=ppt/tags/tag122.xml><?xml version="1.0" encoding="utf-8"?>
<p:tagLst xmlns:a="http://schemas.openxmlformats.org/drawingml/2006/main" xmlns:r="http://schemas.openxmlformats.org/officeDocument/2006/relationships" xmlns:p="http://schemas.openxmlformats.org/presentationml/2006/main">
  <p:tag name="NUM" val="11"/>
</p:tagLst>
</file>

<file path=ppt/tags/tag123.xml><?xml version="1.0" encoding="utf-8"?>
<p:tagLst xmlns:a="http://schemas.openxmlformats.org/drawingml/2006/main" xmlns:r="http://schemas.openxmlformats.org/officeDocument/2006/relationships" xmlns:p="http://schemas.openxmlformats.org/presentationml/2006/main">
  <p:tag name="NUM" val="12"/>
</p:tagLst>
</file>

<file path=ppt/tags/tag124.xml><?xml version="1.0" encoding="utf-8"?>
<p:tagLst xmlns:a="http://schemas.openxmlformats.org/drawingml/2006/main" xmlns:r="http://schemas.openxmlformats.org/officeDocument/2006/relationships" xmlns:p="http://schemas.openxmlformats.org/presentationml/2006/main">
  <p:tag name="NUM" val="3"/>
</p:tagLst>
</file>

<file path=ppt/tags/tag125.xml><?xml version="1.0" encoding="utf-8"?>
<p:tagLst xmlns:a="http://schemas.openxmlformats.org/drawingml/2006/main" xmlns:r="http://schemas.openxmlformats.org/officeDocument/2006/relationships" xmlns:p="http://schemas.openxmlformats.org/presentationml/2006/main">
  <p:tag name="NUM" val="10"/>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5"/>
</p:tagLst>
</file>

<file path=ppt/tags/tag131.xml><?xml version="1.0" encoding="utf-8"?>
<p:tagLst xmlns:a="http://schemas.openxmlformats.org/drawingml/2006/main" xmlns:r="http://schemas.openxmlformats.org/officeDocument/2006/relationships" xmlns:p="http://schemas.openxmlformats.org/presentationml/2006/main">
  <p:tag name="NUM" val="3"/>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4"/>
</p:tagLst>
</file>

<file path=ppt/tags/tag136.xml><?xml version="1.0" encoding="utf-8"?>
<p:tagLst xmlns:a="http://schemas.openxmlformats.org/drawingml/2006/main" xmlns:r="http://schemas.openxmlformats.org/officeDocument/2006/relationships" xmlns:p="http://schemas.openxmlformats.org/presentationml/2006/main">
  <p:tag name="NUM" val="5"/>
</p:tagLst>
</file>

<file path=ppt/tags/tag137.xml><?xml version="1.0" encoding="utf-8"?>
<p:tagLst xmlns:a="http://schemas.openxmlformats.org/drawingml/2006/main" xmlns:r="http://schemas.openxmlformats.org/officeDocument/2006/relationships" xmlns:p="http://schemas.openxmlformats.org/presentationml/2006/main">
  <p:tag name="NUM" val="6"/>
</p:tagLst>
</file>

<file path=ppt/tags/tag138.xml><?xml version="1.0" encoding="utf-8"?>
<p:tagLst xmlns:a="http://schemas.openxmlformats.org/drawingml/2006/main" xmlns:r="http://schemas.openxmlformats.org/officeDocument/2006/relationships" xmlns:p="http://schemas.openxmlformats.org/presentationml/2006/main">
  <p:tag name="NUM" val="7"/>
</p:tagLst>
</file>

<file path=ppt/tags/tag139.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10"/>
</p:tagLst>
</file>

<file path=ppt/tags/tag141.xml><?xml version="1.0" encoding="utf-8"?>
<p:tagLst xmlns:a="http://schemas.openxmlformats.org/drawingml/2006/main" xmlns:r="http://schemas.openxmlformats.org/officeDocument/2006/relationships" xmlns:p="http://schemas.openxmlformats.org/presentationml/2006/main">
  <p:tag name="NUM" val="11"/>
</p:tagLst>
</file>

<file path=ppt/tags/tag142.xml><?xml version="1.0" encoding="utf-8"?>
<p:tagLst xmlns:a="http://schemas.openxmlformats.org/drawingml/2006/main" xmlns:r="http://schemas.openxmlformats.org/officeDocument/2006/relationships" xmlns:p="http://schemas.openxmlformats.org/presentationml/2006/main">
  <p:tag name="NUM" val="12"/>
</p:tagLst>
</file>

<file path=ppt/tags/tag143.xml><?xml version="1.0" encoding="utf-8"?>
<p:tagLst xmlns:a="http://schemas.openxmlformats.org/drawingml/2006/main" xmlns:r="http://schemas.openxmlformats.org/officeDocument/2006/relationships" xmlns:p="http://schemas.openxmlformats.org/presentationml/2006/main">
  <p:tag name="NUM" val="3"/>
</p:tagLst>
</file>

<file path=ppt/tags/tag144.xml><?xml version="1.0" encoding="utf-8"?>
<p:tagLst xmlns:a="http://schemas.openxmlformats.org/drawingml/2006/main" xmlns:r="http://schemas.openxmlformats.org/officeDocument/2006/relationships" xmlns:p="http://schemas.openxmlformats.org/presentationml/2006/main">
  <p:tag name="NUM" val="10"/>
</p:tagLst>
</file>

<file path=ppt/tags/tag145.xml><?xml version="1.0" encoding="utf-8"?>
<p:tagLst xmlns:a="http://schemas.openxmlformats.org/drawingml/2006/main" xmlns:r="http://schemas.openxmlformats.org/officeDocument/2006/relationships" xmlns:p="http://schemas.openxmlformats.org/presentationml/2006/main">
  <p:tag name="NUM" val="1"/>
</p:tagLst>
</file>

<file path=ppt/tags/tag146.xml><?xml version="1.0" encoding="utf-8"?>
<p:tagLst xmlns:a="http://schemas.openxmlformats.org/drawingml/2006/main" xmlns:r="http://schemas.openxmlformats.org/officeDocument/2006/relationships" xmlns:p="http://schemas.openxmlformats.org/presentationml/2006/main">
  <p:tag name="NUM" val="2"/>
</p:tagLst>
</file>

<file path=ppt/tags/tag147.xml><?xml version="1.0" encoding="utf-8"?>
<p:tagLst xmlns:a="http://schemas.openxmlformats.org/drawingml/2006/main" xmlns:r="http://schemas.openxmlformats.org/officeDocument/2006/relationships" xmlns:p="http://schemas.openxmlformats.org/presentationml/2006/main">
  <p:tag name="NUM" val="4"/>
</p:tagLst>
</file>

<file path=ppt/tags/tag148.xml><?xml version="1.0" encoding="utf-8"?>
<p:tagLst xmlns:a="http://schemas.openxmlformats.org/drawingml/2006/main" xmlns:r="http://schemas.openxmlformats.org/officeDocument/2006/relationships" xmlns:p="http://schemas.openxmlformats.org/presentationml/2006/main">
  <p:tag name="NUM" val="5"/>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NUM" val="4"/>
</p:tagLst>
</file>

<file path=ppt/tags/tag154.xml><?xml version="1.0" encoding="utf-8"?>
<p:tagLst xmlns:a="http://schemas.openxmlformats.org/drawingml/2006/main" xmlns:r="http://schemas.openxmlformats.org/officeDocument/2006/relationships" xmlns:p="http://schemas.openxmlformats.org/presentationml/2006/main">
  <p:tag name="NUM" val="5"/>
</p:tagLst>
</file>

<file path=ppt/tags/tag155.xml><?xml version="1.0" encoding="utf-8"?>
<p:tagLst xmlns:a="http://schemas.openxmlformats.org/drawingml/2006/main" xmlns:r="http://schemas.openxmlformats.org/officeDocument/2006/relationships" xmlns:p="http://schemas.openxmlformats.org/presentationml/2006/main">
  <p:tag name="NUM" val="6"/>
</p:tagLst>
</file>

<file path=ppt/tags/tag156.xml><?xml version="1.0" encoding="utf-8"?>
<p:tagLst xmlns:a="http://schemas.openxmlformats.org/drawingml/2006/main" xmlns:r="http://schemas.openxmlformats.org/officeDocument/2006/relationships" xmlns:p="http://schemas.openxmlformats.org/presentationml/2006/main">
  <p:tag name="NUM" val="7"/>
</p:tagLst>
</file>

<file path=ppt/tags/tag157.xml><?xml version="1.0" encoding="utf-8"?>
<p:tagLst xmlns:a="http://schemas.openxmlformats.org/drawingml/2006/main" xmlns:r="http://schemas.openxmlformats.org/officeDocument/2006/relationships" xmlns:p="http://schemas.openxmlformats.org/presentationml/2006/main">
  <p:tag name="NUM" val="8"/>
</p:tagLst>
</file>

<file path=ppt/tags/tag158.xml><?xml version="1.0" encoding="utf-8"?>
<p:tagLst xmlns:a="http://schemas.openxmlformats.org/drawingml/2006/main" xmlns:r="http://schemas.openxmlformats.org/officeDocument/2006/relationships" xmlns:p="http://schemas.openxmlformats.org/presentationml/2006/main">
  <p:tag name="NUM" val="9"/>
</p:tagLst>
</file>

<file path=ppt/tags/tag159.xml><?xml version="1.0" encoding="utf-8"?>
<p:tagLst xmlns:a="http://schemas.openxmlformats.org/drawingml/2006/main" xmlns:r="http://schemas.openxmlformats.org/officeDocument/2006/relationships" xmlns:p="http://schemas.openxmlformats.org/presentationml/2006/main">
  <p:tag name="NUM" val="10"/>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11"/>
</p:tagLst>
</file>

<file path=ppt/tags/tag161.xml><?xml version="1.0" encoding="utf-8"?>
<p:tagLst xmlns:a="http://schemas.openxmlformats.org/drawingml/2006/main" xmlns:r="http://schemas.openxmlformats.org/officeDocument/2006/relationships" xmlns:p="http://schemas.openxmlformats.org/presentationml/2006/main">
  <p:tag name="NUM" val="1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10"/>
</p:tagLst>
</file>

<file path=ppt/tags/tag164.xml><?xml version="1.0" encoding="utf-8"?>
<p:tagLst xmlns:a="http://schemas.openxmlformats.org/drawingml/2006/main" xmlns:r="http://schemas.openxmlformats.org/officeDocument/2006/relationships" xmlns:p="http://schemas.openxmlformats.org/presentationml/2006/main">
  <p:tag name="NUM" val="1"/>
</p:tagLst>
</file>

<file path=ppt/tags/tag165.xml><?xml version="1.0" encoding="utf-8"?>
<p:tagLst xmlns:a="http://schemas.openxmlformats.org/drawingml/2006/main" xmlns:r="http://schemas.openxmlformats.org/officeDocument/2006/relationships" xmlns:p="http://schemas.openxmlformats.org/presentationml/2006/main">
  <p:tag name="NUM" val="2"/>
</p:tagLst>
</file>

<file path=ppt/tags/tag166.xml><?xml version="1.0" encoding="utf-8"?>
<p:tagLst xmlns:a="http://schemas.openxmlformats.org/drawingml/2006/main" xmlns:r="http://schemas.openxmlformats.org/officeDocument/2006/relationships" xmlns:p="http://schemas.openxmlformats.org/presentationml/2006/main">
  <p:tag name="NUM" val="4"/>
</p:tagLst>
</file>

<file path=ppt/tags/tag167.xml><?xml version="1.0" encoding="utf-8"?>
<p:tagLst xmlns:a="http://schemas.openxmlformats.org/drawingml/2006/main" xmlns:r="http://schemas.openxmlformats.org/officeDocument/2006/relationships" xmlns:p="http://schemas.openxmlformats.org/presentationml/2006/main">
  <p:tag name="NUM" val="5"/>
</p:tagLst>
</file>

<file path=ppt/tags/tag168.xml><?xml version="1.0" encoding="utf-8"?>
<p:tagLst xmlns:a="http://schemas.openxmlformats.org/drawingml/2006/main" xmlns:r="http://schemas.openxmlformats.org/officeDocument/2006/relationships" xmlns:p="http://schemas.openxmlformats.org/presentationml/2006/main">
  <p:tag name="NUM" val="3"/>
</p:tagLst>
</file>

<file path=ppt/tags/tag169.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2"/>
</p:tagLst>
</file>

<file path=ppt/tags/tag171.xml><?xml version="1.0" encoding="utf-8"?>
<p:tagLst xmlns:a="http://schemas.openxmlformats.org/drawingml/2006/main" xmlns:r="http://schemas.openxmlformats.org/officeDocument/2006/relationships" xmlns:p="http://schemas.openxmlformats.org/presentationml/2006/main">
  <p:tag name="NUM" val="3"/>
</p:tagLst>
</file>

<file path=ppt/tags/tag172.xml><?xml version="1.0" encoding="utf-8"?>
<p:tagLst xmlns:a="http://schemas.openxmlformats.org/drawingml/2006/main" xmlns:r="http://schemas.openxmlformats.org/officeDocument/2006/relationships" xmlns:p="http://schemas.openxmlformats.org/presentationml/2006/main">
  <p:tag name="NUM" val="4"/>
</p:tagLst>
</file>

<file path=ppt/tags/tag173.xml><?xml version="1.0" encoding="utf-8"?>
<p:tagLst xmlns:a="http://schemas.openxmlformats.org/drawingml/2006/main" xmlns:r="http://schemas.openxmlformats.org/officeDocument/2006/relationships" xmlns:p="http://schemas.openxmlformats.org/presentationml/2006/main">
  <p:tag name="NUM" val="5"/>
</p:tagLst>
</file>

<file path=ppt/tags/tag174.xml><?xml version="1.0" encoding="utf-8"?>
<p:tagLst xmlns:a="http://schemas.openxmlformats.org/drawingml/2006/main" xmlns:r="http://schemas.openxmlformats.org/officeDocument/2006/relationships" xmlns:p="http://schemas.openxmlformats.org/presentationml/2006/main">
  <p:tag name="NUM" val="6"/>
</p:tagLst>
</file>

<file path=ppt/tags/tag175.xml><?xml version="1.0" encoding="utf-8"?>
<p:tagLst xmlns:a="http://schemas.openxmlformats.org/drawingml/2006/main" xmlns:r="http://schemas.openxmlformats.org/officeDocument/2006/relationships" xmlns:p="http://schemas.openxmlformats.org/presentationml/2006/main">
  <p:tag name="NUM" val="7"/>
</p:tagLst>
</file>

<file path=ppt/tags/tag176.xml><?xml version="1.0" encoding="utf-8"?>
<p:tagLst xmlns:a="http://schemas.openxmlformats.org/drawingml/2006/main" xmlns:r="http://schemas.openxmlformats.org/officeDocument/2006/relationships" xmlns:p="http://schemas.openxmlformats.org/presentationml/2006/main">
  <p:tag name="NUM" val="8"/>
</p:tagLst>
</file>

<file path=ppt/tags/tag177.xml><?xml version="1.0" encoding="utf-8"?>
<p:tagLst xmlns:a="http://schemas.openxmlformats.org/drawingml/2006/main" xmlns:r="http://schemas.openxmlformats.org/officeDocument/2006/relationships" xmlns:p="http://schemas.openxmlformats.org/presentationml/2006/main">
  <p:tag name="NUM" val="9"/>
</p:tagLst>
</file>

<file path=ppt/tags/tag178.xml><?xml version="1.0" encoding="utf-8"?>
<p:tagLst xmlns:a="http://schemas.openxmlformats.org/drawingml/2006/main" xmlns:r="http://schemas.openxmlformats.org/officeDocument/2006/relationships" xmlns:p="http://schemas.openxmlformats.org/presentationml/2006/main">
  <p:tag name="NUM" val="10"/>
</p:tagLst>
</file>

<file path=ppt/tags/tag179.xml><?xml version="1.0" encoding="utf-8"?>
<p:tagLst xmlns:a="http://schemas.openxmlformats.org/drawingml/2006/main" xmlns:r="http://schemas.openxmlformats.org/officeDocument/2006/relationships" xmlns:p="http://schemas.openxmlformats.org/presentationml/2006/main">
  <p:tag name="NUM" val="11"/>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12"/>
</p:tagLst>
</file>

<file path=ppt/tags/tag181.xml><?xml version="1.0" encoding="utf-8"?>
<p:tagLst xmlns:a="http://schemas.openxmlformats.org/drawingml/2006/main" xmlns:r="http://schemas.openxmlformats.org/officeDocument/2006/relationships" xmlns:p="http://schemas.openxmlformats.org/presentationml/2006/main">
  <p:tag name="NUM" val="3"/>
</p:tagLst>
</file>

<file path=ppt/tags/tag182.xml><?xml version="1.0" encoding="utf-8"?>
<p:tagLst xmlns:a="http://schemas.openxmlformats.org/drawingml/2006/main" xmlns:r="http://schemas.openxmlformats.org/officeDocument/2006/relationships" xmlns:p="http://schemas.openxmlformats.org/presentationml/2006/main">
  <p:tag name="NUM" val="10"/>
</p:tagLst>
</file>

<file path=ppt/tags/tag183.xml><?xml version="1.0" encoding="utf-8"?>
<p:tagLst xmlns:a="http://schemas.openxmlformats.org/drawingml/2006/main" xmlns:r="http://schemas.openxmlformats.org/officeDocument/2006/relationships" xmlns:p="http://schemas.openxmlformats.org/presentationml/2006/main">
  <p:tag name="NUM" val="1"/>
</p:tagLst>
</file>

<file path=ppt/tags/tag184.xml><?xml version="1.0" encoding="utf-8"?>
<p:tagLst xmlns:a="http://schemas.openxmlformats.org/drawingml/2006/main" xmlns:r="http://schemas.openxmlformats.org/officeDocument/2006/relationships" xmlns:p="http://schemas.openxmlformats.org/presentationml/2006/main">
  <p:tag name="NUM" val="2"/>
</p:tagLst>
</file>

<file path=ppt/tags/tag185.xml><?xml version="1.0" encoding="utf-8"?>
<p:tagLst xmlns:a="http://schemas.openxmlformats.org/drawingml/2006/main" xmlns:r="http://schemas.openxmlformats.org/officeDocument/2006/relationships" xmlns:p="http://schemas.openxmlformats.org/presentationml/2006/main">
  <p:tag name="NUM" val="3"/>
</p:tagLst>
</file>

<file path=ppt/tags/tag186.xml><?xml version="1.0" encoding="utf-8"?>
<p:tagLst xmlns:a="http://schemas.openxmlformats.org/drawingml/2006/main" xmlns:r="http://schemas.openxmlformats.org/officeDocument/2006/relationships" xmlns:p="http://schemas.openxmlformats.org/presentationml/2006/main">
  <p:tag name="NUM" val="4"/>
</p:tagLst>
</file>

<file path=ppt/tags/tag187.xml><?xml version="1.0" encoding="utf-8"?>
<p:tagLst xmlns:a="http://schemas.openxmlformats.org/drawingml/2006/main" xmlns:r="http://schemas.openxmlformats.org/officeDocument/2006/relationships" xmlns:p="http://schemas.openxmlformats.org/presentationml/2006/main">
  <p:tag name="NUM" val="5"/>
</p:tagLst>
</file>

<file path=ppt/tags/tag188.xml><?xml version="1.0" encoding="utf-8"?>
<p:tagLst xmlns:a="http://schemas.openxmlformats.org/drawingml/2006/main" xmlns:r="http://schemas.openxmlformats.org/officeDocument/2006/relationships" xmlns:p="http://schemas.openxmlformats.org/presentationml/2006/main">
  <p:tag name="NUM" val="3"/>
</p:tagLst>
</file>

<file path=ppt/tags/tag189.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2"/>
</p:tagLst>
</file>

<file path=ppt/tags/tag191.xml><?xml version="1.0" encoding="utf-8"?>
<p:tagLst xmlns:a="http://schemas.openxmlformats.org/drawingml/2006/main" xmlns:r="http://schemas.openxmlformats.org/officeDocument/2006/relationships" xmlns:p="http://schemas.openxmlformats.org/presentationml/2006/main">
  <p:tag name="NUM" val="3"/>
</p:tagLst>
</file>

<file path=ppt/tags/tag192.xml><?xml version="1.0" encoding="utf-8"?>
<p:tagLst xmlns:a="http://schemas.openxmlformats.org/drawingml/2006/main" xmlns:r="http://schemas.openxmlformats.org/officeDocument/2006/relationships" xmlns:p="http://schemas.openxmlformats.org/presentationml/2006/main">
  <p:tag name="NUM" val="4"/>
</p:tagLst>
</file>

<file path=ppt/tags/tag193.xml><?xml version="1.0" encoding="utf-8"?>
<p:tagLst xmlns:a="http://schemas.openxmlformats.org/drawingml/2006/main" xmlns:r="http://schemas.openxmlformats.org/officeDocument/2006/relationships" xmlns:p="http://schemas.openxmlformats.org/presentationml/2006/main">
  <p:tag name="NUM" val="5"/>
</p:tagLst>
</file>

<file path=ppt/tags/tag194.xml><?xml version="1.0" encoding="utf-8"?>
<p:tagLst xmlns:a="http://schemas.openxmlformats.org/drawingml/2006/main" xmlns:r="http://schemas.openxmlformats.org/officeDocument/2006/relationships" xmlns:p="http://schemas.openxmlformats.org/presentationml/2006/main">
  <p:tag name="NUM" val="6"/>
</p:tagLst>
</file>

<file path=ppt/tags/tag195.xml><?xml version="1.0" encoding="utf-8"?>
<p:tagLst xmlns:a="http://schemas.openxmlformats.org/drawingml/2006/main" xmlns:r="http://schemas.openxmlformats.org/officeDocument/2006/relationships" xmlns:p="http://schemas.openxmlformats.org/presentationml/2006/main">
  <p:tag name="NUM" val="7"/>
</p:tagLst>
</file>

<file path=ppt/tags/tag196.xml><?xml version="1.0" encoding="utf-8"?>
<p:tagLst xmlns:a="http://schemas.openxmlformats.org/drawingml/2006/main" xmlns:r="http://schemas.openxmlformats.org/officeDocument/2006/relationships" xmlns:p="http://schemas.openxmlformats.org/presentationml/2006/main">
  <p:tag name="NUM" val="8"/>
</p:tagLst>
</file>

<file path=ppt/tags/tag197.xml><?xml version="1.0" encoding="utf-8"?>
<p:tagLst xmlns:a="http://schemas.openxmlformats.org/drawingml/2006/main" xmlns:r="http://schemas.openxmlformats.org/officeDocument/2006/relationships" xmlns:p="http://schemas.openxmlformats.org/presentationml/2006/main">
  <p:tag name="NUM" val="10"/>
</p:tagLst>
</file>

<file path=ppt/tags/tag198.xml><?xml version="1.0" encoding="utf-8"?>
<p:tagLst xmlns:a="http://schemas.openxmlformats.org/drawingml/2006/main" xmlns:r="http://schemas.openxmlformats.org/officeDocument/2006/relationships" xmlns:p="http://schemas.openxmlformats.org/presentationml/2006/main">
  <p:tag name="NUM" val="11"/>
</p:tagLst>
</file>

<file path=ppt/tags/tag199.xml><?xml version="1.0" encoding="utf-8"?>
<p:tagLst xmlns:a="http://schemas.openxmlformats.org/drawingml/2006/main" xmlns:r="http://schemas.openxmlformats.org/officeDocument/2006/relationships" xmlns:p="http://schemas.openxmlformats.org/presentationml/2006/main">
  <p:tag name="NUM" val="1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3"/>
</p:tagLst>
</file>

<file path=ppt/tags/tag201.xml><?xml version="1.0" encoding="utf-8"?>
<p:tagLst xmlns:a="http://schemas.openxmlformats.org/drawingml/2006/main" xmlns:r="http://schemas.openxmlformats.org/officeDocument/2006/relationships" xmlns:p="http://schemas.openxmlformats.org/presentationml/2006/main">
  <p:tag name="NUM" val="10"/>
</p:tagLst>
</file>

<file path=ppt/tags/tag202.xml><?xml version="1.0" encoding="utf-8"?>
<p:tagLst xmlns:a="http://schemas.openxmlformats.org/drawingml/2006/main" xmlns:r="http://schemas.openxmlformats.org/officeDocument/2006/relationships" xmlns:p="http://schemas.openxmlformats.org/presentationml/2006/main">
  <p:tag name="NUM" val="1"/>
</p:tagLst>
</file>

<file path=ppt/tags/tag203.xml><?xml version="1.0" encoding="utf-8"?>
<p:tagLst xmlns:a="http://schemas.openxmlformats.org/drawingml/2006/main" xmlns:r="http://schemas.openxmlformats.org/officeDocument/2006/relationships" xmlns:p="http://schemas.openxmlformats.org/presentationml/2006/main">
  <p:tag name="NUM" val="2"/>
</p:tagLst>
</file>

<file path=ppt/tags/tag204.xml><?xml version="1.0" encoding="utf-8"?>
<p:tagLst xmlns:a="http://schemas.openxmlformats.org/drawingml/2006/main" xmlns:r="http://schemas.openxmlformats.org/officeDocument/2006/relationships" xmlns:p="http://schemas.openxmlformats.org/presentationml/2006/main">
  <p:tag name="NUM" val="3"/>
</p:tagLst>
</file>

<file path=ppt/tags/tag205.xml><?xml version="1.0" encoding="utf-8"?>
<p:tagLst xmlns:a="http://schemas.openxmlformats.org/drawingml/2006/main" xmlns:r="http://schemas.openxmlformats.org/officeDocument/2006/relationships" xmlns:p="http://schemas.openxmlformats.org/presentationml/2006/main">
  <p:tag name="NUM" val="4"/>
</p:tagLst>
</file>

<file path=ppt/tags/tag206.xml><?xml version="1.0" encoding="utf-8"?>
<p:tagLst xmlns:a="http://schemas.openxmlformats.org/drawingml/2006/main" xmlns:r="http://schemas.openxmlformats.org/officeDocument/2006/relationships" xmlns:p="http://schemas.openxmlformats.org/presentationml/2006/main">
  <p:tag name="NUM" val="5"/>
</p:tagLst>
</file>

<file path=ppt/tags/tag207.xml><?xml version="1.0" encoding="utf-8"?>
<p:tagLst xmlns:a="http://schemas.openxmlformats.org/drawingml/2006/main" xmlns:r="http://schemas.openxmlformats.org/officeDocument/2006/relationships" xmlns:p="http://schemas.openxmlformats.org/presentationml/2006/main">
  <p:tag name="NUM" val="6"/>
</p:tagLst>
</file>

<file path=ppt/tags/tag208.xml><?xml version="1.0" encoding="utf-8"?>
<p:tagLst xmlns:a="http://schemas.openxmlformats.org/drawingml/2006/main" xmlns:r="http://schemas.openxmlformats.org/officeDocument/2006/relationships" xmlns:p="http://schemas.openxmlformats.org/presentationml/2006/main">
  <p:tag name="NUM" val="7"/>
</p:tagLst>
</file>

<file path=ppt/tags/tag209.xml><?xml version="1.0" encoding="utf-8"?>
<p:tagLst xmlns:a="http://schemas.openxmlformats.org/drawingml/2006/main" xmlns:r="http://schemas.openxmlformats.org/officeDocument/2006/relationships" xmlns:p="http://schemas.openxmlformats.org/presentationml/2006/main">
  <p:tag name="NUM" val="8"/>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10"/>
</p:tagLst>
</file>

<file path=ppt/tags/tag211.xml><?xml version="1.0" encoding="utf-8"?>
<p:tagLst xmlns:a="http://schemas.openxmlformats.org/drawingml/2006/main" xmlns:r="http://schemas.openxmlformats.org/officeDocument/2006/relationships" xmlns:p="http://schemas.openxmlformats.org/presentationml/2006/main">
  <p:tag name="NUM" val="11"/>
</p:tagLst>
</file>

<file path=ppt/tags/tag212.xml><?xml version="1.0" encoding="utf-8"?>
<p:tagLst xmlns:a="http://schemas.openxmlformats.org/drawingml/2006/main" xmlns:r="http://schemas.openxmlformats.org/officeDocument/2006/relationships" xmlns:p="http://schemas.openxmlformats.org/presentationml/2006/main">
  <p:tag name="NUM" val="12"/>
</p:tagLst>
</file>

<file path=ppt/tags/tag213.xml><?xml version="1.0" encoding="utf-8"?>
<p:tagLst xmlns:a="http://schemas.openxmlformats.org/drawingml/2006/main" xmlns:r="http://schemas.openxmlformats.org/officeDocument/2006/relationships" xmlns:p="http://schemas.openxmlformats.org/presentationml/2006/main">
  <p:tag name="NUM" val="3"/>
</p:tagLst>
</file>

<file path=ppt/tags/tag214.xml><?xml version="1.0" encoding="utf-8"?>
<p:tagLst xmlns:a="http://schemas.openxmlformats.org/drawingml/2006/main" xmlns:r="http://schemas.openxmlformats.org/officeDocument/2006/relationships" xmlns:p="http://schemas.openxmlformats.org/presentationml/2006/main">
  <p:tag name="NUM" val="10"/>
</p:tagLst>
</file>

<file path=ppt/tags/tag215.xml><?xml version="1.0" encoding="utf-8"?>
<p:tagLst xmlns:a="http://schemas.openxmlformats.org/drawingml/2006/main" xmlns:r="http://schemas.openxmlformats.org/officeDocument/2006/relationships" xmlns:p="http://schemas.openxmlformats.org/presentationml/2006/main">
  <p:tag name="NUM" val="1"/>
</p:tagLst>
</file>

<file path=ppt/tags/tag216.xml><?xml version="1.0" encoding="utf-8"?>
<p:tagLst xmlns:a="http://schemas.openxmlformats.org/drawingml/2006/main" xmlns:r="http://schemas.openxmlformats.org/officeDocument/2006/relationships" xmlns:p="http://schemas.openxmlformats.org/presentationml/2006/main">
  <p:tag name="NUM" val="2"/>
</p:tagLst>
</file>

<file path=ppt/tags/tag217.xml><?xml version="1.0" encoding="utf-8"?>
<p:tagLst xmlns:a="http://schemas.openxmlformats.org/drawingml/2006/main" xmlns:r="http://schemas.openxmlformats.org/officeDocument/2006/relationships" xmlns:p="http://schemas.openxmlformats.org/presentationml/2006/main">
  <p:tag name="NUM" val="3"/>
</p:tagLst>
</file>

<file path=ppt/tags/tag218.xml><?xml version="1.0" encoding="utf-8"?>
<p:tagLst xmlns:a="http://schemas.openxmlformats.org/drawingml/2006/main" xmlns:r="http://schemas.openxmlformats.org/officeDocument/2006/relationships" xmlns:p="http://schemas.openxmlformats.org/presentationml/2006/main">
  <p:tag name="NUM" val="4"/>
</p:tagLst>
</file>

<file path=ppt/tags/tag219.xml><?xml version="1.0" encoding="utf-8"?>
<p:tagLst xmlns:a="http://schemas.openxmlformats.org/drawingml/2006/main" xmlns:r="http://schemas.openxmlformats.org/officeDocument/2006/relationships" xmlns:p="http://schemas.openxmlformats.org/presentationml/2006/main">
  <p:tag name="NUM" val="5"/>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6"/>
</p:tagLst>
</file>

<file path=ppt/tags/tag221.xml><?xml version="1.0" encoding="utf-8"?>
<p:tagLst xmlns:a="http://schemas.openxmlformats.org/drawingml/2006/main" xmlns:r="http://schemas.openxmlformats.org/officeDocument/2006/relationships" xmlns:p="http://schemas.openxmlformats.org/presentationml/2006/main">
  <p:tag name="NUM" val="7"/>
</p:tagLst>
</file>

<file path=ppt/tags/tag222.xml><?xml version="1.0" encoding="utf-8"?>
<p:tagLst xmlns:a="http://schemas.openxmlformats.org/drawingml/2006/main" xmlns:r="http://schemas.openxmlformats.org/officeDocument/2006/relationships" xmlns:p="http://schemas.openxmlformats.org/presentationml/2006/main">
  <p:tag name="NUM" val="8"/>
</p:tagLst>
</file>

<file path=ppt/tags/tag223.xml><?xml version="1.0" encoding="utf-8"?>
<p:tagLst xmlns:a="http://schemas.openxmlformats.org/drawingml/2006/main" xmlns:r="http://schemas.openxmlformats.org/officeDocument/2006/relationships" xmlns:p="http://schemas.openxmlformats.org/presentationml/2006/main">
  <p:tag name="NUM" val="10"/>
</p:tagLst>
</file>

<file path=ppt/tags/tag224.xml><?xml version="1.0" encoding="utf-8"?>
<p:tagLst xmlns:a="http://schemas.openxmlformats.org/drawingml/2006/main" xmlns:r="http://schemas.openxmlformats.org/officeDocument/2006/relationships" xmlns:p="http://schemas.openxmlformats.org/presentationml/2006/main">
  <p:tag name="NUM" val="11"/>
</p:tagLst>
</file>

<file path=ppt/tags/tag225.xml><?xml version="1.0" encoding="utf-8"?>
<p:tagLst xmlns:a="http://schemas.openxmlformats.org/drawingml/2006/main" xmlns:r="http://schemas.openxmlformats.org/officeDocument/2006/relationships" xmlns:p="http://schemas.openxmlformats.org/presentationml/2006/main">
  <p:tag name="NUM" val="12"/>
</p:tagLst>
</file>

<file path=ppt/tags/tag226.xml><?xml version="1.0" encoding="utf-8"?>
<p:tagLst xmlns:a="http://schemas.openxmlformats.org/drawingml/2006/main" xmlns:r="http://schemas.openxmlformats.org/officeDocument/2006/relationships" xmlns:p="http://schemas.openxmlformats.org/presentationml/2006/main">
  <p:tag name="NUM" val="3"/>
</p:tagLst>
</file>

<file path=ppt/tags/tag227.xml><?xml version="1.0" encoding="utf-8"?>
<p:tagLst xmlns:a="http://schemas.openxmlformats.org/drawingml/2006/main" xmlns:r="http://schemas.openxmlformats.org/officeDocument/2006/relationships" xmlns:p="http://schemas.openxmlformats.org/presentationml/2006/main">
  <p:tag name="NUM" val="10"/>
</p:tagLst>
</file>

<file path=ppt/tags/tag228.xml><?xml version="1.0" encoding="utf-8"?>
<p:tagLst xmlns:a="http://schemas.openxmlformats.org/drawingml/2006/main" xmlns:r="http://schemas.openxmlformats.org/officeDocument/2006/relationships" xmlns:p="http://schemas.openxmlformats.org/presentationml/2006/main">
  <p:tag name="NUM" val="1"/>
</p:tagLst>
</file>

<file path=ppt/tags/tag229.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3"/>
</p:tagLst>
</file>

<file path=ppt/tags/tag231.xml><?xml version="1.0" encoding="utf-8"?>
<p:tagLst xmlns:a="http://schemas.openxmlformats.org/drawingml/2006/main" xmlns:r="http://schemas.openxmlformats.org/officeDocument/2006/relationships" xmlns:p="http://schemas.openxmlformats.org/presentationml/2006/main">
  <p:tag name="NUM" val="4"/>
</p:tagLst>
</file>

<file path=ppt/tags/tag232.xml><?xml version="1.0" encoding="utf-8"?>
<p:tagLst xmlns:a="http://schemas.openxmlformats.org/drawingml/2006/main" xmlns:r="http://schemas.openxmlformats.org/officeDocument/2006/relationships" xmlns:p="http://schemas.openxmlformats.org/presentationml/2006/main">
  <p:tag name="NUM" val="5"/>
</p:tagLst>
</file>

<file path=ppt/tags/tag233.xml><?xml version="1.0" encoding="utf-8"?>
<p:tagLst xmlns:a="http://schemas.openxmlformats.org/drawingml/2006/main" xmlns:r="http://schemas.openxmlformats.org/officeDocument/2006/relationships" xmlns:p="http://schemas.openxmlformats.org/presentationml/2006/main">
  <p:tag name="NUM" val="6"/>
</p:tagLst>
</file>

<file path=ppt/tags/tag234.xml><?xml version="1.0" encoding="utf-8"?>
<p:tagLst xmlns:a="http://schemas.openxmlformats.org/drawingml/2006/main" xmlns:r="http://schemas.openxmlformats.org/officeDocument/2006/relationships" xmlns:p="http://schemas.openxmlformats.org/presentationml/2006/main">
  <p:tag name="NUM" val="7"/>
</p:tagLst>
</file>

<file path=ppt/tags/tag235.xml><?xml version="1.0" encoding="utf-8"?>
<p:tagLst xmlns:a="http://schemas.openxmlformats.org/drawingml/2006/main" xmlns:r="http://schemas.openxmlformats.org/officeDocument/2006/relationships" xmlns:p="http://schemas.openxmlformats.org/presentationml/2006/main">
  <p:tag name="NUM" val="8"/>
</p:tagLst>
</file>

<file path=ppt/tags/tag236.xml><?xml version="1.0" encoding="utf-8"?>
<p:tagLst xmlns:a="http://schemas.openxmlformats.org/drawingml/2006/main" xmlns:r="http://schemas.openxmlformats.org/officeDocument/2006/relationships" xmlns:p="http://schemas.openxmlformats.org/presentationml/2006/main">
  <p:tag name="NUM" val="10"/>
</p:tagLst>
</file>

<file path=ppt/tags/tag237.xml><?xml version="1.0" encoding="utf-8"?>
<p:tagLst xmlns:a="http://schemas.openxmlformats.org/drawingml/2006/main" xmlns:r="http://schemas.openxmlformats.org/officeDocument/2006/relationships" xmlns:p="http://schemas.openxmlformats.org/presentationml/2006/main">
  <p:tag name="NUM" val="11"/>
</p:tagLst>
</file>

<file path=ppt/tags/tag238.xml><?xml version="1.0" encoding="utf-8"?>
<p:tagLst xmlns:a="http://schemas.openxmlformats.org/drawingml/2006/main" xmlns:r="http://schemas.openxmlformats.org/officeDocument/2006/relationships" xmlns:p="http://schemas.openxmlformats.org/presentationml/2006/main">
  <p:tag name="NUM" val="12"/>
</p:tagLst>
</file>

<file path=ppt/tags/tag239.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10"/>
</p:tagLst>
</file>

<file path=ppt/tags/tag241.xml><?xml version="1.0" encoding="utf-8"?>
<p:tagLst xmlns:a="http://schemas.openxmlformats.org/drawingml/2006/main" xmlns:r="http://schemas.openxmlformats.org/officeDocument/2006/relationships" xmlns:p="http://schemas.openxmlformats.org/presentationml/2006/main">
  <p:tag name="NUM" val="1"/>
</p:tagLst>
</file>

<file path=ppt/tags/tag242.xml><?xml version="1.0" encoding="utf-8"?>
<p:tagLst xmlns:a="http://schemas.openxmlformats.org/drawingml/2006/main" xmlns:r="http://schemas.openxmlformats.org/officeDocument/2006/relationships" xmlns:p="http://schemas.openxmlformats.org/presentationml/2006/main">
  <p:tag name="NUM" val="2"/>
</p:tagLst>
</file>

<file path=ppt/tags/tag243.xml><?xml version="1.0" encoding="utf-8"?>
<p:tagLst xmlns:a="http://schemas.openxmlformats.org/drawingml/2006/main" xmlns:r="http://schemas.openxmlformats.org/officeDocument/2006/relationships" xmlns:p="http://schemas.openxmlformats.org/presentationml/2006/main">
  <p:tag name="NUM" val="3"/>
</p:tagLst>
</file>

<file path=ppt/tags/tag244.xml><?xml version="1.0" encoding="utf-8"?>
<p:tagLst xmlns:a="http://schemas.openxmlformats.org/drawingml/2006/main" xmlns:r="http://schemas.openxmlformats.org/officeDocument/2006/relationships" xmlns:p="http://schemas.openxmlformats.org/presentationml/2006/main">
  <p:tag name="NUM" val="4"/>
</p:tagLst>
</file>

<file path=ppt/tags/tag245.xml><?xml version="1.0" encoding="utf-8"?>
<p:tagLst xmlns:a="http://schemas.openxmlformats.org/drawingml/2006/main" xmlns:r="http://schemas.openxmlformats.org/officeDocument/2006/relationships" xmlns:p="http://schemas.openxmlformats.org/presentationml/2006/main">
  <p:tag name="NUM" val="5"/>
</p:tagLst>
</file>

<file path=ppt/tags/tag246.xml><?xml version="1.0" encoding="utf-8"?>
<p:tagLst xmlns:a="http://schemas.openxmlformats.org/drawingml/2006/main" xmlns:r="http://schemas.openxmlformats.org/officeDocument/2006/relationships" xmlns:p="http://schemas.openxmlformats.org/presentationml/2006/main">
  <p:tag name="NUM" val="6"/>
</p:tagLst>
</file>

<file path=ppt/tags/tag247.xml><?xml version="1.0" encoding="utf-8"?>
<p:tagLst xmlns:a="http://schemas.openxmlformats.org/drawingml/2006/main" xmlns:r="http://schemas.openxmlformats.org/officeDocument/2006/relationships" xmlns:p="http://schemas.openxmlformats.org/presentationml/2006/main">
  <p:tag name="NUM" val="7"/>
</p:tagLst>
</file>

<file path=ppt/tags/tag248.xml><?xml version="1.0" encoding="utf-8"?>
<p:tagLst xmlns:a="http://schemas.openxmlformats.org/drawingml/2006/main" xmlns:r="http://schemas.openxmlformats.org/officeDocument/2006/relationships" xmlns:p="http://schemas.openxmlformats.org/presentationml/2006/main">
  <p:tag name="NUM" val="8"/>
</p:tagLst>
</file>

<file path=ppt/tags/tag249.xml><?xml version="1.0" encoding="utf-8"?>
<p:tagLst xmlns:a="http://schemas.openxmlformats.org/drawingml/2006/main" xmlns:r="http://schemas.openxmlformats.org/officeDocument/2006/relationships" xmlns:p="http://schemas.openxmlformats.org/presentationml/2006/main">
  <p:tag name="NUM" val="10"/>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12"/>
</p:tagLst>
</file>

<file path=ppt/tags/tag251.xml><?xml version="1.0" encoding="utf-8"?>
<p:tagLst xmlns:a="http://schemas.openxmlformats.org/drawingml/2006/main" xmlns:r="http://schemas.openxmlformats.org/officeDocument/2006/relationships" xmlns:p="http://schemas.openxmlformats.org/presentationml/2006/main">
  <p:tag name="NUM" val="3"/>
</p:tagLst>
</file>

<file path=ppt/tags/tag252.xml><?xml version="1.0" encoding="utf-8"?>
<p:tagLst xmlns:a="http://schemas.openxmlformats.org/drawingml/2006/main" xmlns:r="http://schemas.openxmlformats.org/officeDocument/2006/relationships" xmlns:p="http://schemas.openxmlformats.org/presentationml/2006/main">
  <p:tag name="NUM" val="11"/>
</p:tagLst>
</file>

<file path=ppt/tags/tag253.xml><?xml version="1.0" encoding="utf-8"?>
<p:tagLst xmlns:a="http://schemas.openxmlformats.org/drawingml/2006/main" xmlns:r="http://schemas.openxmlformats.org/officeDocument/2006/relationships" xmlns:p="http://schemas.openxmlformats.org/presentationml/2006/main">
  <p:tag name="NUM" val="10"/>
</p:tagLst>
</file>

<file path=ppt/tags/tag254.xml><?xml version="1.0" encoding="utf-8"?>
<p:tagLst xmlns:a="http://schemas.openxmlformats.org/drawingml/2006/main" xmlns:r="http://schemas.openxmlformats.org/officeDocument/2006/relationships" xmlns:p="http://schemas.openxmlformats.org/presentationml/2006/main">
  <p:tag name="NUM" val="1"/>
</p:tagLst>
</file>

<file path=ppt/tags/tag255.xml><?xml version="1.0" encoding="utf-8"?>
<p:tagLst xmlns:a="http://schemas.openxmlformats.org/drawingml/2006/main" xmlns:r="http://schemas.openxmlformats.org/officeDocument/2006/relationships" xmlns:p="http://schemas.openxmlformats.org/presentationml/2006/main">
  <p:tag name="NUM" val="2"/>
</p:tagLst>
</file>

<file path=ppt/tags/tag256.xml><?xml version="1.0" encoding="utf-8"?>
<p:tagLst xmlns:a="http://schemas.openxmlformats.org/drawingml/2006/main" xmlns:r="http://schemas.openxmlformats.org/officeDocument/2006/relationships" xmlns:p="http://schemas.openxmlformats.org/presentationml/2006/main">
  <p:tag name="NUM" val="3"/>
</p:tagLst>
</file>

<file path=ppt/tags/tag257.xml><?xml version="1.0" encoding="utf-8"?>
<p:tagLst xmlns:a="http://schemas.openxmlformats.org/drawingml/2006/main" xmlns:r="http://schemas.openxmlformats.org/officeDocument/2006/relationships" xmlns:p="http://schemas.openxmlformats.org/presentationml/2006/main">
  <p:tag name="NUM" val="4"/>
</p:tagLst>
</file>

<file path=ppt/tags/tag258.xml><?xml version="1.0" encoding="utf-8"?>
<p:tagLst xmlns:a="http://schemas.openxmlformats.org/drawingml/2006/main" xmlns:r="http://schemas.openxmlformats.org/officeDocument/2006/relationships" xmlns:p="http://schemas.openxmlformats.org/presentationml/2006/main">
  <p:tag name="NUM" val="5"/>
</p:tagLst>
</file>

<file path=ppt/tags/tag259.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7"/>
</p:tagLst>
</file>

<file path=ppt/tags/tag261.xml><?xml version="1.0" encoding="utf-8"?>
<p:tagLst xmlns:a="http://schemas.openxmlformats.org/drawingml/2006/main" xmlns:r="http://schemas.openxmlformats.org/officeDocument/2006/relationships" xmlns:p="http://schemas.openxmlformats.org/presentationml/2006/main">
  <p:tag name="NUM" val="8"/>
</p:tagLst>
</file>

<file path=ppt/tags/tag262.xml><?xml version="1.0" encoding="utf-8"?>
<p:tagLst xmlns:a="http://schemas.openxmlformats.org/drawingml/2006/main" xmlns:r="http://schemas.openxmlformats.org/officeDocument/2006/relationships" xmlns:p="http://schemas.openxmlformats.org/presentationml/2006/main">
  <p:tag name="NUM" val="9"/>
</p:tagLst>
</file>

<file path=ppt/tags/tag263.xml><?xml version="1.0" encoding="utf-8"?>
<p:tagLst xmlns:a="http://schemas.openxmlformats.org/drawingml/2006/main" xmlns:r="http://schemas.openxmlformats.org/officeDocument/2006/relationships" xmlns:p="http://schemas.openxmlformats.org/presentationml/2006/main">
  <p:tag name="NUM" val="3"/>
</p:tagLst>
</file>

<file path=ppt/tags/tag264.xml><?xml version="1.0" encoding="utf-8"?>
<p:tagLst xmlns:a="http://schemas.openxmlformats.org/drawingml/2006/main" xmlns:r="http://schemas.openxmlformats.org/officeDocument/2006/relationships" xmlns:p="http://schemas.openxmlformats.org/presentationml/2006/main">
  <p:tag name="NUM" val="1"/>
</p:tagLst>
</file>

<file path=ppt/tags/tag265.xml><?xml version="1.0" encoding="utf-8"?>
<p:tagLst xmlns:a="http://schemas.openxmlformats.org/drawingml/2006/main" xmlns:r="http://schemas.openxmlformats.org/officeDocument/2006/relationships" xmlns:p="http://schemas.openxmlformats.org/presentationml/2006/main">
  <p:tag name="NUM" val="2"/>
</p:tagLst>
</file>

<file path=ppt/tags/tag266.xml><?xml version="1.0" encoding="utf-8"?>
<p:tagLst xmlns:a="http://schemas.openxmlformats.org/drawingml/2006/main" xmlns:r="http://schemas.openxmlformats.org/officeDocument/2006/relationships" xmlns:p="http://schemas.openxmlformats.org/presentationml/2006/main">
  <p:tag name="NUM" val="3"/>
</p:tagLst>
</file>

<file path=ppt/tags/tag267.xml><?xml version="1.0" encoding="utf-8"?>
<p:tagLst xmlns:a="http://schemas.openxmlformats.org/drawingml/2006/main" xmlns:r="http://schemas.openxmlformats.org/officeDocument/2006/relationships" xmlns:p="http://schemas.openxmlformats.org/presentationml/2006/main">
  <p:tag name="NUM" val="4"/>
</p:tagLst>
</file>

<file path=ppt/tags/tag268.xml><?xml version="1.0" encoding="utf-8"?>
<p:tagLst xmlns:a="http://schemas.openxmlformats.org/drawingml/2006/main" xmlns:r="http://schemas.openxmlformats.org/officeDocument/2006/relationships" xmlns:p="http://schemas.openxmlformats.org/presentationml/2006/main">
  <p:tag name="NUM" val="5"/>
</p:tagLst>
</file>

<file path=ppt/tags/tag269.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7"/>
</p:tagLst>
</file>

<file path=ppt/tags/tag271.xml><?xml version="1.0" encoding="utf-8"?>
<p:tagLst xmlns:a="http://schemas.openxmlformats.org/drawingml/2006/main" xmlns:r="http://schemas.openxmlformats.org/officeDocument/2006/relationships" xmlns:p="http://schemas.openxmlformats.org/presentationml/2006/main">
  <p:tag name="NUM" val="8"/>
</p:tagLst>
</file>

<file path=ppt/tags/tag272.xml><?xml version="1.0" encoding="utf-8"?>
<p:tagLst xmlns:a="http://schemas.openxmlformats.org/drawingml/2006/main" xmlns:r="http://schemas.openxmlformats.org/officeDocument/2006/relationships" xmlns:p="http://schemas.openxmlformats.org/presentationml/2006/main">
  <p:tag name="NUM" val="9"/>
</p:tagLst>
</file>

<file path=ppt/tags/tag273.xml><?xml version="1.0" encoding="utf-8"?>
<p:tagLst xmlns:a="http://schemas.openxmlformats.org/drawingml/2006/main" xmlns:r="http://schemas.openxmlformats.org/officeDocument/2006/relationships" xmlns:p="http://schemas.openxmlformats.org/presentationml/2006/main">
  <p:tag name="NUM" val="3"/>
</p:tagLst>
</file>

<file path=ppt/tags/tag274.xml><?xml version="1.0" encoding="utf-8"?>
<p:tagLst xmlns:a="http://schemas.openxmlformats.org/drawingml/2006/main" xmlns:r="http://schemas.openxmlformats.org/officeDocument/2006/relationships" xmlns:p="http://schemas.openxmlformats.org/presentationml/2006/main">
  <p:tag name="NUM" val="10"/>
</p:tagLst>
</file>

<file path=ppt/tags/tag275.xml><?xml version="1.0" encoding="utf-8"?>
<p:tagLst xmlns:a="http://schemas.openxmlformats.org/drawingml/2006/main" xmlns:r="http://schemas.openxmlformats.org/officeDocument/2006/relationships" xmlns:p="http://schemas.openxmlformats.org/presentationml/2006/main">
  <p:tag name="NUM" val="1"/>
</p:tagLst>
</file>

<file path=ppt/tags/tag276.xml><?xml version="1.0" encoding="utf-8"?>
<p:tagLst xmlns:a="http://schemas.openxmlformats.org/drawingml/2006/main" xmlns:r="http://schemas.openxmlformats.org/officeDocument/2006/relationships" xmlns:p="http://schemas.openxmlformats.org/presentationml/2006/main">
  <p:tag name="NUM" val="2"/>
</p:tagLst>
</file>

<file path=ppt/tags/tag277.xml><?xml version="1.0" encoding="utf-8"?>
<p:tagLst xmlns:a="http://schemas.openxmlformats.org/drawingml/2006/main" xmlns:r="http://schemas.openxmlformats.org/officeDocument/2006/relationships" xmlns:p="http://schemas.openxmlformats.org/presentationml/2006/main">
  <p:tag name="NUM" val="3"/>
</p:tagLst>
</file>

<file path=ppt/tags/tag278.xml><?xml version="1.0" encoding="utf-8"?>
<p:tagLst xmlns:a="http://schemas.openxmlformats.org/drawingml/2006/main" xmlns:r="http://schemas.openxmlformats.org/officeDocument/2006/relationships" xmlns:p="http://schemas.openxmlformats.org/presentationml/2006/main">
  <p:tag name="NUM" val="4"/>
</p:tagLst>
</file>

<file path=ppt/tags/tag279.xml><?xml version="1.0" encoding="utf-8"?>
<p:tagLst xmlns:a="http://schemas.openxmlformats.org/drawingml/2006/main" xmlns:r="http://schemas.openxmlformats.org/officeDocument/2006/relationships" xmlns:p="http://schemas.openxmlformats.org/presentationml/2006/main">
  <p:tag name="NUM" val="5"/>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6"/>
</p:tagLst>
</file>

<file path=ppt/tags/tag281.xml><?xml version="1.0" encoding="utf-8"?>
<p:tagLst xmlns:a="http://schemas.openxmlformats.org/drawingml/2006/main" xmlns:r="http://schemas.openxmlformats.org/officeDocument/2006/relationships" xmlns:p="http://schemas.openxmlformats.org/presentationml/2006/main">
  <p:tag name="NUM" val="7"/>
</p:tagLst>
</file>

<file path=ppt/tags/tag282.xml><?xml version="1.0" encoding="utf-8"?>
<p:tagLst xmlns:a="http://schemas.openxmlformats.org/drawingml/2006/main" xmlns:r="http://schemas.openxmlformats.org/officeDocument/2006/relationships" xmlns:p="http://schemas.openxmlformats.org/presentationml/2006/main">
  <p:tag name="NUM" val="8"/>
</p:tagLst>
</file>

<file path=ppt/tags/tag283.xml><?xml version="1.0" encoding="utf-8"?>
<p:tagLst xmlns:a="http://schemas.openxmlformats.org/drawingml/2006/main" xmlns:r="http://schemas.openxmlformats.org/officeDocument/2006/relationships" xmlns:p="http://schemas.openxmlformats.org/presentationml/2006/main">
  <p:tag name="NUM" val="9"/>
</p:tagLst>
</file>

<file path=ppt/tags/tag284.xml><?xml version="1.0" encoding="utf-8"?>
<p:tagLst xmlns:a="http://schemas.openxmlformats.org/drawingml/2006/main" xmlns:r="http://schemas.openxmlformats.org/officeDocument/2006/relationships" xmlns:p="http://schemas.openxmlformats.org/presentationml/2006/main">
  <p:tag name="NUM" val="3"/>
</p:tagLst>
</file>

<file path=ppt/tags/tag285.xml><?xml version="1.0" encoding="utf-8"?>
<p:tagLst xmlns:a="http://schemas.openxmlformats.org/drawingml/2006/main" xmlns:r="http://schemas.openxmlformats.org/officeDocument/2006/relationships" xmlns:p="http://schemas.openxmlformats.org/presentationml/2006/main">
  <p:tag name="NUM" val="12"/>
</p:tagLst>
</file>

<file path=ppt/tags/tag286.xml><?xml version="1.0" encoding="utf-8"?>
<p:tagLst xmlns:a="http://schemas.openxmlformats.org/drawingml/2006/main" xmlns:r="http://schemas.openxmlformats.org/officeDocument/2006/relationships" xmlns:p="http://schemas.openxmlformats.org/presentationml/2006/main">
  <p:tag name="NUM" val="3"/>
</p:tagLst>
</file>

<file path=ppt/tags/tag287.xml><?xml version="1.0" encoding="utf-8"?>
<p:tagLst xmlns:a="http://schemas.openxmlformats.org/drawingml/2006/main" xmlns:r="http://schemas.openxmlformats.org/officeDocument/2006/relationships" xmlns:p="http://schemas.openxmlformats.org/presentationml/2006/main">
  <p:tag name="NUM" val="3"/>
</p:tagLst>
</file>

<file path=ppt/tags/tag288.xml><?xml version="1.0" encoding="utf-8"?>
<p:tagLst xmlns:a="http://schemas.openxmlformats.org/drawingml/2006/main" xmlns:r="http://schemas.openxmlformats.org/officeDocument/2006/relationships" xmlns:p="http://schemas.openxmlformats.org/presentationml/2006/main">
  <p:tag name="NUM" val="3"/>
</p:tagLst>
</file>

<file path=ppt/tags/tag289.xml><?xml version="1.0" encoding="utf-8"?>
<p:tagLst xmlns:a="http://schemas.openxmlformats.org/drawingml/2006/main" xmlns:r="http://schemas.openxmlformats.org/officeDocument/2006/relationships" xmlns:p="http://schemas.openxmlformats.org/presentationml/2006/main">
  <p:tag name="NUM" val="10"/>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3"/>
</p:tagLst>
</file>

<file path=ppt/tags/tag291.xml><?xml version="1.0" encoding="utf-8"?>
<p:tagLst xmlns:a="http://schemas.openxmlformats.org/drawingml/2006/main" xmlns:r="http://schemas.openxmlformats.org/officeDocument/2006/relationships" xmlns:p="http://schemas.openxmlformats.org/presentationml/2006/main">
  <p:tag name="NUM" val="12"/>
</p:tagLst>
</file>

<file path=ppt/tags/tag292.xml><?xml version="1.0" encoding="utf-8"?>
<p:tagLst xmlns:a="http://schemas.openxmlformats.org/drawingml/2006/main" xmlns:r="http://schemas.openxmlformats.org/officeDocument/2006/relationships" xmlns:p="http://schemas.openxmlformats.org/presentationml/2006/main">
  <p:tag name="NUM" val="1"/>
</p:tagLst>
</file>

<file path=ppt/tags/tag293.xml><?xml version="1.0" encoding="utf-8"?>
<p:tagLst xmlns:a="http://schemas.openxmlformats.org/drawingml/2006/main" xmlns:r="http://schemas.openxmlformats.org/officeDocument/2006/relationships" xmlns:p="http://schemas.openxmlformats.org/presentationml/2006/main">
  <p:tag name="NUM" val="2"/>
</p:tagLst>
</file>

<file path=ppt/tags/tag294.xml><?xml version="1.0" encoding="utf-8"?>
<p:tagLst xmlns:a="http://schemas.openxmlformats.org/drawingml/2006/main" xmlns:r="http://schemas.openxmlformats.org/officeDocument/2006/relationships" xmlns:p="http://schemas.openxmlformats.org/presentationml/2006/main">
  <p:tag name="NUM" val="3"/>
</p:tagLst>
</file>

<file path=ppt/tags/tag295.xml><?xml version="1.0" encoding="utf-8"?>
<p:tagLst xmlns:a="http://schemas.openxmlformats.org/drawingml/2006/main" xmlns:r="http://schemas.openxmlformats.org/officeDocument/2006/relationships" xmlns:p="http://schemas.openxmlformats.org/presentationml/2006/main">
  <p:tag name="NUM" val="4"/>
</p:tagLst>
</file>

<file path=ppt/tags/tag296.xml><?xml version="1.0" encoding="utf-8"?>
<p:tagLst xmlns:a="http://schemas.openxmlformats.org/drawingml/2006/main" xmlns:r="http://schemas.openxmlformats.org/officeDocument/2006/relationships" xmlns:p="http://schemas.openxmlformats.org/presentationml/2006/main">
  <p:tag name="NUM" val="5"/>
</p:tagLst>
</file>

<file path=ppt/tags/tag297.xml><?xml version="1.0" encoding="utf-8"?>
<p:tagLst xmlns:a="http://schemas.openxmlformats.org/drawingml/2006/main" xmlns:r="http://schemas.openxmlformats.org/officeDocument/2006/relationships" xmlns:p="http://schemas.openxmlformats.org/presentationml/2006/main">
  <p:tag name="NUM" val="6"/>
</p:tagLst>
</file>

<file path=ppt/tags/tag298.xml><?xml version="1.0" encoding="utf-8"?>
<p:tagLst xmlns:a="http://schemas.openxmlformats.org/drawingml/2006/main" xmlns:r="http://schemas.openxmlformats.org/officeDocument/2006/relationships" xmlns:p="http://schemas.openxmlformats.org/presentationml/2006/main">
  <p:tag name="NUM" val="8"/>
</p:tagLst>
</file>

<file path=ppt/tags/tag29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7"/>
</p:tagLst>
</file>

<file path=ppt/tags/tag301.xml><?xml version="1.0" encoding="utf-8"?>
<p:tagLst xmlns:a="http://schemas.openxmlformats.org/drawingml/2006/main" xmlns:r="http://schemas.openxmlformats.org/officeDocument/2006/relationships" xmlns:p="http://schemas.openxmlformats.org/presentationml/2006/main">
  <p:tag name="NUM" val="10"/>
</p:tagLst>
</file>

<file path=ppt/tags/tag302.xml><?xml version="1.0" encoding="utf-8"?>
<p:tagLst xmlns:a="http://schemas.openxmlformats.org/drawingml/2006/main" xmlns:r="http://schemas.openxmlformats.org/officeDocument/2006/relationships" xmlns:p="http://schemas.openxmlformats.org/presentationml/2006/main">
  <p:tag name="NUM" val="1"/>
</p:tagLst>
</file>

<file path=ppt/tags/tag303.xml><?xml version="1.0" encoding="utf-8"?>
<p:tagLst xmlns:a="http://schemas.openxmlformats.org/drawingml/2006/main" xmlns:r="http://schemas.openxmlformats.org/officeDocument/2006/relationships" xmlns:p="http://schemas.openxmlformats.org/presentationml/2006/main">
  <p:tag name="NUM" val="2"/>
</p:tagLst>
</file>

<file path=ppt/tags/tag304.xml><?xml version="1.0" encoding="utf-8"?>
<p:tagLst xmlns:a="http://schemas.openxmlformats.org/drawingml/2006/main" xmlns:r="http://schemas.openxmlformats.org/officeDocument/2006/relationships" xmlns:p="http://schemas.openxmlformats.org/presentationml/2006/main">
  <p:tag name="NUM" val="3"/>
</p:tagLst>
</file>

<file path=ppt/tags/tag305.xml><?xml version="1.0" encoding="utf-8"?>
<p:tagLst xmlns:a="http://schemas.openxmlformats.org/drawingml/2006/main" xmlns:r="http://schemas.openxmlformats.org/officeDocument/2006/relationships" xmlns:p="http://schemas.openxmlformats.org/presentationml/2006/main">
  <p:tag name="NUM" val="4"/>
</p:tagLst>
</file>

<file path=ppt/tags/tag306.xml><?xml version="1.0" encoding="utf-8"?>
<p:tagLst xmlns:a="http://schemas.openxmlformats.org/drawingml/2006/main" xmlns:r="http://schemas.openxmlformats.org/officeDocument/2006/relationships" xmlns:p="http://schemas.openxmlformats.org/presentationml/2006/main">
  <p:tag name="NUM" val="5"/>
</p:tagLst>
</file>

<file path=ppt/tags/tag307.xml><?xml version="1.0" encoding="utf-8"?>
<p:tagLst xmlns:a="http://schemas.openxmlformats.org/drawingml/2006/main" xmlns:r="http://schemas.openxmlformats.org/officeDocument/2006/relationships" xmlns:p="http://schemas.openxmlformats.org/presentationml/2006/main">
  <p:tag name="NUM" val="6"/>
</p:tagLst>
</file>

<file path=ppt/tags/tag308.xml><?xml version="1.0" encoding="utf-8"?>
<p:tagLst xmlns:a="http://schemas.openxmlformats.org/drawingml/2006/main" xmlns:r="http://schemas.openxmlformats.org/officeDocument/2006/relationships" xmlns:p="http://schemas.openxmlformats.org/presentationml/2006/main">
  <p:tag name="NUM" val="8"/>
</p:tagLst>
</file>

<file path=ppt/tags/tag309.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7"/>
</p:tagLst>
</file>

<file path=ppt/tags/tag311.xml><?xml version="1.0" encoding="utf-8"?>
<p:tagLst xmlns:a="http://schemas.openxmlformats.org/drawingml/2006/main" xmlns:r="http://schemas.openxmlformats.org/officeDocument/2006/relationships" xmlns:p="http://schemas.openxmlformats.org/presentationml/2006/main">
  <p:tag name="NUM" val="10"/>
</p:tagLst>
</file>

<file path=ppt/tags/tag312.xml><?xml version="1.0" encoding="utf-8"?>
<p:tagLst xmlns:a="http://schemas.openxmlformats.org/drawingml/2006/main" xmlns:r="http://schemas.openxmlformats.org/officeDocument/2006/relationships" xmlns:p="http://schemas.openxmlformats.org/presentationml/2006/main">
  <p:tag name="NUM" val="1"/>
</p:tagLst>
</file>

<file path=ppt/tags/tag313.xml><?xml version="1.0" encoding="utf-8"?>
<p:tagLst xmlns:a="http://schemas.openxmlformats.org/drawingml/2006/main" xmlns:r="http://schemas.openxmlformats.org/officeDocument/2006/relationships" xmlns:p="http://schemas.openxmlformats.org/presentationml/2006/main">
  <p:tag name="NUM" val="2"/>
</p:tagLst>
</file>

<file path=ppt/tags/tag314.xml><?xml version="1.0" encoding="utf-8"?>
<p:tagLst xmlns:a="http://schemas.openxmlformats.org/drawingml/2006/main" xmlns:r="http://schemas.openxmlformats.org/officeDocument/2006/relationships" xmlns:p="http://schemas.openxmlformats.org/presentationml/2006/main">
  <p:tag name="NUM" val="3"/>
</p:tagLst>
</file>

<file path=ppt/tags/tag315.xml><?xml version="1.0" encoding="utf-8"?>
<p:tagLst xmlns:a="http://schemas.openxmlformats.org/drawingml/2006/main" xmlns:r="http://schemas.openxmlformats.org/officeDocument/2006/relationships" xmlns:p="http://schemas.openxmlformats.org/presentationml/2006/main">
  <p:tag name="NUM" val="4"/>
</p:tagLst>
</file>

<file path=ppt/tags/tag316.xml><?xml version="1.0" encoding="utf-8"?>
<p:tagLst xmlns:a="http://schemas.openxmlformats.org/drawingml/2006/main" xmlns:r="http://schemas.openxmlformats.org/officeDocument/2006/relationships" xmlns:p="http://schemas.openxmlformats.org/presentationml/2006/main">
  <p:tag name="NUM" val="5"/>
</p:tagLst>
</file>

<file path=ppt/tags/tag317.xml><?xml version="1.0" encoding="utf-8"?>
<p:tagLst xmlns:a="http://schemas.openxmlformats.org/drawingml/2006/main" xmlns:r="http://schemas.openxmlformats.org/officeDocument/2006/relationships" xmlns:p="http://schemas.openxmlformats.org/presentationml/2006/main">
  <p:tag name="NUM" val="6"/>
</p:tagLst>
</file>

<file path=ppt/tags/tag318.xml><?xml version="1.0" encoding="utf-8"?>
<p:tagLst xmlns:a="http://schemas.openxmlformats.org/drawingml/2006/main" xmlns:r="http://schemas.openxmlformats.org/officeDocument/2006/relationships" xmlns:p="http://schemas.openxmlformats.org/presentationml/2006/main">
  <p:tag name="NUM" val="7"/>
</p:tagLst>
</file>

<file path=ppt/tags/tag319.xml><?xml version="1.0" encoding="utf-8"?>
<p:tagLst xmlns:a="http://schemas.openxmlformats.org/drawingml/2006/main" xmlns:r="http://schemas.openxmlformats.org/officeDocument/2006/relationships" xmlns:p="http://schemas.openxmlformats.org/presentationml/2006/main">
  <p:tag name="NUM" val="8"/>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3"/>
</p:tagLst>
</file>

<file path=ppt/tags/tag321.xml><?xml version="1.0" encoding="utf-8"?>
<p:tagLst xmlns:a="http://schemas.openxmlformats.org/drawingml/2006/main" xmlns:r="http://schemas.openxmlformats.org/officeDocument/2006/relationships" xmlns:p="http://schemas.openxmlformats.org/presentationml/2006/main">
  <p:tag name="NUM" val="10"/>
</p:tagLst>
</file>

<file path=ppt/tags/tag322.xml><?xml version="1.0" encoding="utf-8"?>
<p:tagLst xmlns:a="http://schemas.openxmlformats.org/drawingml/2006/main" xmlns:r="http://schemas.openxmlformats.org/officeDocument/2006/relationships" xmlns:p="http://schemas.openxmlformats.org/presentationml/2006/main">
  <p:tag name="NUM" val="1"/>
</p:tagLst>
</file>

<file path=ppt/tags/tag323.xml><?xml version="1.0" encoding="utf-8"?>
<p:tagLst xmlns:a="http://schemas.openxmlformats.org/drawingml/2006/main" xmlns:r="http://schemas.openxmlformats.org/officeDocument/2006/relationships" xmlns:p="http://schemas.openxmlformats.org/presentationml/2006/main">
  <p:tag name="NUM" val="2"/>
</p:tagLst>
</file>

<file path=ppt/tags/tag324.xml><?xml version="1.0" encoding="utf-8"?>
<p:tagLst xmlns:a="http://schemas.openxmlformats.org/drawingml/2006/main" xmlns:r="http://schemas.openxmlformats.org/officeDocument/2006/relationships" xmlns:p="http://schemas.openxmlformats.org/presentationml/2006/main">
  <p:tag name="NUM" val="3"/>
</p:tagLst>
</file>

<file path=ppt/tags/tag325.xml><?xml version="1.0" encoding="utf-8"?>
<p:tagLst xmlns:a="http://schemas.openxmlformats.org/drawingml/2006/main" xmlns:r="http://schemas.openxmlformats.org/officeDocument/2006/relationships" xmlns:p="http://schemas.openxmlformats.org/presentationml/2006/main">
  <p:tag name="NUM" val="4"/>
</p:tagLst>
</file>

<file path=ppt/tags/tag326.xml><?xml version="1.0" encoding="utf-8"?>
<p:tagLst xmlns:a="http://schemas.openxmlformats.org/drawingml/2006/main" xmlns:r="http://schemas.openxmlformats.org/officeDocument/2006/relationships" xmlns:p="http://schemas.openxmlformats.org/presentationml/2006/main">
  <p:tag name="NUM" val="5"/>
</p:tagLst>
</file>

<file path=ppt/tags/tag327.xml><?xml version="1.0" encoding="utf-8"?>
<p:tagLst xmlns:a="http://schemas.openxmlformats.org/drawingml/2006/main" xmlns:r="http://schemas.openxmlformats.org/officeDocument/2006/relationships" xmlns:p="http://schemas.openxmlformats.org/presentationml/2006/main">
  <p:tag name="NUM" val="6"/>
</p:tagLst>
</file>

<file path=ppt/tags/tag328.xml><?xml version="1.0" encoding="utf-8"?>
<p:tagLst xmlns:a="http://schemas.openxmlformats.org/drawingml/2006/main" xmlns:r="http://schemas.openxmlformats.org/officeDocument/2006/relationships" xmlns:p="http://schemas.openxmlformats.org/presentationml/2006/main">
  <p:tag name="NUM" val="8"/>
</p:tagLst>
</file>

<file path=ppt/tags/tag329.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7"/>
</p:tagLst>
</file>

<file path=ppt/tags/tag331.xml><?xml version="1.0" encoding="utf-8"?>
<p:tagLst xmlns:a="http://schemas.openxmlformats.org/drawingml/2006/main" xmlns:r="http://schemas.openxmlformats.org/officeDocument/2006/relationships" xmlns:p="http://schemas.openxmlformats.org/presentationml/2006/main">
  <p:tag name="NUM" val="10"/>
</p:tagLst>
</file>

<file path=ppt/tags/tag332.xml><?xml version="1.0" encoding="utf-8"?>
<p:tagLst xmlns:a="http://schemas.openxmlformats.org/drawingml/2006/main" xmlns:r="http://schemas.openxmlformats.org/officeDocument/2006/relationships" xmlns:p="http://schemas.openxmlformats.org/presentationml/2006/main">
  <p:tag name="NUM" val="1"/>
</p:tagLst>
</file>

<file path=ppt/tags/tag333.xml><?xml version="1.0" encoding="utf-8"?>
<p:tagLst xmlns:a="http://schemas.openxmlformats.org/drawingml/2006/main" xmlns:r="http://schemas.openxmlformats.org/officeDocument/2006/relationships" xmlns:p="http://schemas.openxmlformats.org/presentationml/2006/main">
  <p:tag name="NUM" val="2"/>
</p:tagLst>
</file>

<file path=ppt/tags/tag334.xml><?xml version="1.0" encoding="utf-8"?>
<p:tagLst xmlns:a="http://schemas.openxmlformats.org/drawingml/2006/main" xmlns:r="http://schemas.openxmlformats.org/officeDocument/2006/relationships" xmlns:p="http://schemas.openxmlformats.org/presentationml/2006/main">
  <p:tag name="NUM" val="3"/>
</p:tagLst>
</file>

<file path=ppt/tags/tag335.xml><?xml version="1.0" encoding="utf-8"?>
<p:tagLst xmlns:a="http://schemas.openxmlformats.org/drawingml/2006/main" xmlns:r="http://schemas.openxmlformats.org/officeDocument/2006/relationships" xmlns:p="http://schemas.openxmlformats.org/presentationml/2006/main">
  <p:tag name="NUM" val="4"/>
</p:tagLst>
</file>

<file path=ppt/tags/tag336.xml><?xml version="1.0" encoding="utf-8"?>
<p:tagLst xmlns:a="http://schemas.openxmlformats.org/drawingml/2006/main" xmlns:r="http://schemas.openxmlformats.org/officeDocument/2006/relationships" xmlns:p="http://schemas.openxmlformats.org/presentationml/2006/main">
  <p:tag name="NUM" val="5"/>
</p:tagLst>
</file>

<file path=ppt/tags/tag337.xml><?xml version="1.0" encoding="utf-8"?>
<p:tagLst xmlns:a="http://schemas.openxmlformats.org/drawingml/2006/main" xmlns:r="http://schemas.openxmlformats.org/officeDocument/2006/relationships" xmlns:p="http://schemas.openxmlformats.org/presentationml/2006/main">
  <p:tag name="NUM" val="6"/>
</p:tagLst>
</file>

<file path=ppt/tags/tag338.xml><?xml version="1.0" encoding="utf-8"?>
<p:tagLst xmlns:a="http://schemas.openxmlformats.org/drawingml/2006/main" xmlns:r="http://schemas.openxmlformats.org/officeDocument/2006/relationships" xmlns:p="http://schemas.openxmlformats.org/presentationml/2006/main">
  <p:tag name="NUM" val="8"/>
</p:tagLst>
</file>

<file path=ppt/tags/tag339.xml><?xml version="1.0" encoding="utf-8"?>
<p:tagLst xmlns:a="http://schemas.openxmlformats.org/drawingml/2006/main" xmlns:r="http://schemas.openxmlformats.org/officeDocument/2006/relationships" xmlns:p="http://schemas.openxmlformats.org/presentationml/2006/main">
  <p:tag name="NUM" val="7"/>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3"/>
</p:tagLst>
</file>

<file path=ppt/tags/tag341.xml><?xml version="1.0" encoding="utf-8"?>
<p:tagLst xmlns:a="http://schemas.openxmlformats.org/drawingml/2006/main" xmlns:r="http://schemas.openxmlformats.org/officeDocument/2006/relationships" xmlns:p="http://schemas.openxmlformats.org/presentationml/2006/main">
  <p:tag name="NUM" val="12"/>
</p:tagLst>
</file>

<file path=ppt/tags/tag342.xml><?xml version="1.0" encoding="utf-8"?>
<p:tagLst xmlns:a="http://schemas.openxmlformats.org/drawingml/2006/main" xmlns:r="http://schemas.openxmlformats.org/officeDocument/2006/relationships" xmlns:p="http://schemas.openxmlformats.org/presentationml/2006/main">
  <p:tag name="NUM" val="3"/>
</p:tagLst>
</file>

<file path=ppt/tags/tag343.xml><?xml version="1.0" encoding="utf-8"?>
<p:tagLst xmlns:a="http://schemas.openxmlformats.org/drawingml/2006/main" xmlns:r="http://schemas.openxmlformats.org/officeDocument/2006/relationships" xmlns:p="http://schemas.openxmlformats.org/presentationml/2006/main">
  <p:tag name="NUM" val="3"/>
</p:tagLst>
</file>

<file path=ppt/tags/tag344.xml><?xml version="1.0" encoding="utf-8"?>
<p:tagLst xmlns:a="http://schemas.openxmlformats.org/drawingml/2006/main" xmlns:r="http://schemas.openxmlformats.org/officeDocument/2006/relationships" xmlns:p="http://schemas.openxmlformats.org/presentationml/2006/main">
  <p:tag name="NUM" val="3"/>
</p:tagLst>
</file>

<file path=ppt/tags/tag345.xml><?xml version="1.0" encoding="utf-8"?>
<p:tagLst xmlns:a="http://schemas.openxmlformats.org/drawingml/2006/main" xmlns:r="http://schemas.openxmlformats.org/officeDocument/2006/relationships" xmlns:p="http://schemas.openxmlformats.org/presentationml/2006/main">
  <p:tag name="NUM" val="3"/>
</p:tagLst>
</file>

<file path=ppt/tags/tag346.xml><?xml version="1.0" encoding="utf-8"?>
<p:tagLst xmlns:a="http://schemas.openxmlformats.org/drawingml/2006/main" xmlns:r="http://schemas.openxmlformats.org/officeDocument/2006/relationships" xmlns:p="http://schemas.openxmlformats.org/presentationml/2006/main">
  <p:tag name="NUM" val="3"/>
</p:tagLst>
</file>

<file path=ppt/tags/tag347.xml><?xml version="1.0" encoding="utf-8"?>
<p:tagLst xmlns:a="http://schemas.openxmlformats.org/drawingml/2006/main" xmlns:r="http://schemas.openxmlformats.org/officeDocument/2006/relationships" xmlns:p="http://schemas.openxmlformats.org/presentationml/2006/main">
  <p:tag name="NUM" val="3"/>
</p:tagLst>
</file>

<file path=ppt/tags/tag348.xml><?xml version="1.0" encoding="utf-8"?>
<p:tagLst xmlns:a="http://schemas.openxmlformats.org/drawingml/2006/main" xmlns:r="http://schemas.openxmlformats.org/officeDocument/2006/relationships" xmlns:p="http://schemas.openxmlformats.org/presentationml/2006/main">
  <p:tag name="NUM" val="3"/>
</p:tagLst>
</file>

<file path=ppt/tags/tag349.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3"/>
</p:tagLst>
</file>

<file path=ppt/tags/tag351.xml><?xml version="1.0" encoding="utf-8"?>
<p:tagLst xmlns:a="http://schemas.openxmlformats.org/drawingml/2006/main" xmlns:r="http://schemas.openxmlformats.org/officeDocument/2006/relationships" xmlns:p="http://schemas.openxmlformats.org/presentationml/2006/main">
  <p:tag name="NUM" val="3"/>
</p:tagLst>
</file>

<file path=ppt/tags/tag352.xml><?xml version="1.0" encoding="utf-8"?>
<p:tagLst xmlns:a="http://schemas.openxmlformats.org/drawingml/2006/main" xmlns:r="http://schemas.openxmlformats.org/officeDocument/2006/relationships" xmlns:p="http://schemas.openxmlformats.org/presentationml/2006/main">
  <p:tag name="NUM" val="3"/>
</p:tagLst>
</file>

<file path=ppt/tags/tag353.xml><?xml version="1.0" encoding="utf-8"?>
<p:tagLst xmlns:a="http://schemas.openxmlformats.org/drawingml/2006/main" xmlns:r="http://schemas.openxmlformats.org/officeDocument/2006/relationships" xmlns:p="http://schemas.openxmlformats.org/presentationml/2006/main">
  <p:tag name="NUM" val="3"/>
</p:tagLst>
</file>

<file path=ppt/tags/tag354.xml><?xml version="1.0" encoding="utf-8"?>
<p:tagLst xmlns:a="http://schemas.openxmlformats.org/drawingml/2006/main" xmlns:r="http://schemas.openxmlformats.org/officeDocument/2006/relationships" xmlns:p="http://schemas.openxmlformats.org/presentationml/2006/main">
  <p:tag name="NUM" val="3"/>
</p:tagLst>
</file>

<file path=ppt/tags/tag355.xml><?xml version="1.0" encoding="utf-8"?>
<p:tagLst xmlns:a="http://schemas.openxmlformats.org/drawingml/2006/main" xmlns:r="http://schemas.openxmlformats.org/officeDocument/2006/relationships" xmlns:p="http://schemas.openxmlformats.org/presentationml/2006/main">
  <p:tag name="NUM" val="3"/>
</p:tagLst>
</file>

<file path=ppt/tags/tag356.xml><?xml version="1.0" encoding="utf-8"?>
<p:tagLst xmlns:a="http://schemas.openxmlformats.org/drawingml/2006/main" xmlns:r="http://schemas.openxmlformats.org/officeDocument/2006/relationships" xmlns:p="http://schemas.openxmlformats.org/presentationml/2006/main">
  <p:tag name="NUM" val="3"/>
</p:tagLst>
</file>

<file path=ppt/tags/tag357.xml><?xml version="1.0" encoding="utf-8"?>
<p:tagLst xmlns:a="http://schemas.openxmlformats.org/drawingml/2006/main" xmlns:r="http://schemas.openxmlformats.org/officeDocument/2006/relationships" xmlns:p="http://schemas.openxmlformats.org/presentationml/2006/main">
  <p:tag name="NUM" val="3"/>
</p:tagLst>
</file>

<file path=ppt/tags/tag358.xml><?xml version="1.0" encoding="utf-8"?>
<p:tagLst xmlns:a="http://schemas.openxmlformats.org/drawingml/2006/main" xmlns:r="http://schemas.openxmlformats.org/officeDocument/2006/relationships" xmlns:p="http://schemas.openxmlformats.org/presentationml/2006/main">
  <p:tag name="NUM" val="9"/>
</p:tagLst>
</file>

<file path=ppt/tags/tag359.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9"/>
</p:tagLst>
</file>

<file path=ppt/tags/tag361.xml><?xml version="1.0" encoding="utf-8"?>
<p:tagLst xmlns:a="http://schemas.openxmlformats.org/drawingml/2006/main" xmlns:r="http://schemas.openxmlformats.org/officeDocument/2006/relationships" xmlns:p="http://schemas.openxmlformats.org/presentationml/2006/main">
  <p:tag name="NUM" val="3"/>
</p:tagLst>
</file>

<file path=ppt/tags/tag362.xml><?xml version="1.0" encoding="utf-8"?>
<p:tagLst xmlns:a="http://schemas.openxmlformats.org/drawingml/2006/main" xmlns:r="http://schemas.openxmlformats.org/officeDocument/2006/relationships" xmlns:p="http://schemas.openxmlformats.org/presentationml/2006/main">
  <p:tag name="NUM" val="1"/>
</p:tagLst>
</file>

<file path=ppt/tags/tag363.xml><?xml version="1.0" encoding="utf-8"?>
<p:tagLst xmlns:a="http://schemas.openxmlformats.org/drawingml/2006/main" xmlns:r="http://schemas.openxmlformats.org/officeDocument/2006/relationships" xmlns:p="http://schemas.openxmlformats.org/presentationml/2006/main">
  <p:tag name="NUM" val="2"/>
</p:tagLst>
</file>

<file path=ppt/tags/tag364.xml><?xml version="1.0" encoding="utf-8"?>
<p:tagLst xmlns:a="http://schemas.openxmlformats.org/drawingml/2006/main" xmlns:r="http://schemas.openxmlformats.org/officeDocument/2006/relationships" xmlns:p="http://schemas.openxmlformats.org/presentationml/2006/main">
  <p:tag name="NUM" val="3"/>
</p:tagLst>
</file>

<file path=ppt/tags/tag365.xml><?xml version="1.0" encoding="utf-8"?>
<p:tagLst xmlns:a="http://schemas.openxmlformats.org/drawingml/2006/main" xmlns:r="http://schemas.openxmlformats.org/officeDocument/2006/relationships" xmlns:p="http://schemas.openxmlformats.org/presentationml/2006/main">
  <p:tag name="NUM" val="3"/>
</p:tagLst>
</file>

<file path=ppt/tags/tag366.xml><?xml version="1.0" encoding="utf-8"?>
<p:tagLst xmlns:a="http://schemas.openxmlformats.org/drawingml/2006/main" xmlns:r="http://schemas.openxmlformats.org/officeDocument/2006/relationships" xmlns:p="http://schemas.openxmlformats.org/presentationml/2006/main">
  <p:tag name="NUM" val="1"/>
</p:tagLst>
</file>

<file path=ppt/tags/tag367.xml><?xml version="1.0" encoding="utf-8"?>
<p:tagLst xmlns:a="http://schemas.openxmlformats.org/drawingml/2006/main" xmlns:r="http://schemas.openxmlformats.org/officeDocument/2006/relationships" xmlns:p="http://schemas.openxmlformats.org/presentationml/2006/main">
  <p:tag name="NUM" val="2"/>
</p:tagLst>
</file>

<file path=ppt/tags/tag368.xml><?xml version="1.0" encoding="utf-8"?>
<p:tagLst xmlns:a="http://schemas.openxmlformats.org/drawingml/2006/main" xmlns:r="http://schemas.openxmlformats.org/officeDocument/2006/relationships" xmlns:p="http://schemas.openxmlformats.org/presentationml/2006/main">
  <p:tag name="NUM" val="3"/>
</p:tagLst>
</file>

<file path=ppt/tags/tag369.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70.xml><?xml version="1.0" encoding="utf-8"?>
<p:tagLst xmlns:a="http://schemas.openxmlformats.org/drawingml/2006/main" xmlns:r="http://schemas.openxmlformats.org/officeDocument/2006/relationships" xmlns:p="http://schemas.openxmlformats.org/presentationml/2006/main">
  <p:tag name="NUM" val="1"/>
</p:tagLst>
</file>

<file path=ppt/tags/tag371.xml><?xml version="1.0" encoding="utf-8"?>
<p:tagLst xmlns:a="http://schemas.openxmlformats.org/drawingml/2006/main" xmlns:r="http://schemas.openxmlformats.org/officeDocument/2006/relationships" xmlns:p="http://schemas.openxmlformats.org/presentationml/2006/main">
  <p:tag name="NUM" val="2"/>
</p:tagLst>
</file>

<file path=ppt/tags/tag372.xml><?xml version="1.0" encoding="utf-8"?>
<p:tagLst xmlns:a="http://schemas.openxmlformats.org/drawingml/2006/main" xmlns:r="http://schemas.openxmlformats.org/officeDocument/2006/relationships" xmlns:p="http://schemas.openxmlformats.org/presentationml/2006/main">
  <p:tag name="NUM" val="3"/>
</p:tagLst>
</file>

<file path=ppt/tags/tag373.xml><?xml version="1.0" encoding="utf-8"?>
<p:tagLst xmlns:a="http://schemas.openxmlformats.org/drawingml/2006/main" xmlns:r="http://schemas.openxmlformats.org/officeDocument/2006/relationships" xmlns:p="http://schemas.openxmlformats.org/presentationml/2006/main">
  <p:tag name="NUM" val="3"/>
</p:tagLst>
</file>

<file path=ppt/tags/tag374.xml><?xml version="1.0" encoding="utf-8"?>
<p:tagLst xmlns:a="http://schemas.openxmlformats.org/drawingml/2006/main" xmlns:r="http://schemas.openxmlformats.org/officeDocument/2006/relationships" xmlns:p="http://schemas.openxmlformats.org/presentationml/2006/main">
  <p:tag name="NUM" val="1"/>
</p:tagLst>
</file>

<file path=ppt/tags/tag375.xml><?xml version="1.0" encoding="utf-8"?>
<p:tagLst xmlns:a="http://schemas.openxmlformats.org/drawingml/2006/main" xmlns:r="http://schemas.openxmlformats.org/officeDocument/2006/relationships" xmlns:p="http://schemas.openxmlformats.org/presentationml/2006/main">
  <p:tag name="NUM" val="2"/>
</p:tagLst>
</file>

<file path=ppt/tags/tag376.xml><?xml version="1.0" encoding="utf-8"?>
<p:tagLst xmlns:a="http://schemas.openxmlformats.org/drawingml/2006/main" xmlns:r="http://schemas.openxmlformats.org/officeDocument/2006/relationships" xmlns:p="http://schemas.openxmlformats.org/presentationml/2006/main">
  <p:tag name="NUM" val="3"/>
</p:tagLst>
</file>

<file path=ppt/tags/tag377.xml><?xml version="1.0" encoding="utf-8"?>
<p:tagLst xmlns:a="http://schemas.openxmlformats.org/drawingml/2006/main" xmlns:r="http://schemas.openxmlformats.org/officeDocument/2006/relationships" xmlns:p="http://schemas.openxmlformats.org/presentationml/2006/main">
  <p:tag name="NUM" val="3"/>
</p:tagLst>
</file>

<file path=ppt/tags/tag378.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4554</Words>
  <Application>Microsoft Office PowerPoint</Application>
  <PresentationFormat>Affichage à l'écran (4:3)</PresentationFormat>
  <Paragraphs>960</Paragraphs>
  <Slides>113</Slides>
  <Notes>4</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113</vt:i4>
      </vt:variant>
    </vt:vector>
  </HeadingPairs>
  <TitlesOfParts>
    <vt:vector size="125" baseType="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2025-09-14T11:47:59Z</dcterms:created>
  <dcterms:modified xsi:type="dcterms:W3CDTF">2025-09-30T13:05:36Z</dcterms:modified>
</cp:coreProperties>
</file>