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2"/>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675" r:id="rId13"/>
    <p:sldId id="2147482473" r:id="rId14"/>
    <p:sldId id="2147482525" r:id="rId15"/>
    <p:sldId id="2147482526" r:id="rId16"/>
    <p:sldId id="2147482676" r:id="rId17"/>
    <p:sldId id="2147482527" r:id="rId18"/>
    <p:sldId id="2147482528" r:id="rId19"/>
    <p:sldId id="2147482677" r:id="rId20"/>
    <p:sldId id="2147482514" r:id="rId21"/>
    <p:sldId id="391" r:id="rId22"/>
    <p:sldId id="2147482534" r:id="rId23"/>
    <p:sldId id="2147482535" r:id="rId24"/>
    <p:sldId id="2147482684" r:id="rId25"/>
    <p:sldId id="2147482683" r:id="rId26"/>
    <p:sldId id="2134805161" r:id="rId27"/>
    <p:sldId id="2134805162" r:id="rId28"/>
    <p:sldId id="2147482548" r:id="rId29"/>
    <p:sldId id="2147482549" r:id="rId30"/>
    <p:sldId id="2147482523" r:id="rId31"/>
    <p:sldId id="2147482536" r:id="rId32"/>
    <p:sldId id="2147482537" r:id="rId33"/>
    <p:sldId id="2147482686" r:id="rId34"/>
    <p:sldId id="2147482687" r:id="rId35"/>
    <p:sldId id="2147482688" r:id="rId36"/>
    <p:sldId id="2147482689" r:id="rId37"/>
    <p:sldId id="2147482809" r:id="rId38"/>
    <p:sldId id="2147482810" r:id="rId39"/>
    <p:sldId id="2134808453" r:id="rId40"/>
    <p:sldId id="2134808454" r:id="rId41"/>
    <p:sldId id="2134804880" r:id="rId42"/>
    <p:sldId id="2134808472" r:id="rId43"/>
    <p:sldId id="2134808455" r:id="rId44"/>
    <p:sldId id="2147482524" r:id="rId45"/>
    <p:sldId id="2147482685" r:id="rId46"/>
    <p:sldId id="2134808457" r:id="rId47"/>
    <p:sldId id="2147482692" r:id="rId48"/>
    <p:sldId id="2147482691" r:id="rId49"/>
    <p:sldId id="2147482771" r:id="rId50"/>
    <p:sldId id="2147482457" r:id="rId51"/>
    <p:sldId id="2147482516" r:id="rId52"/>
    <p:sldId id="2147482772" r:id="rId53"/>
    <p:sldId id="2147482826" r:id="rId54"/>
    <p:sldId id="2147482847" r:id="rId55"/>
    <p:sldId id="2147482849" r:id="rId56"/>
    <p:sldId id="2147482848" r:id="rId57"/>
    <p:sldId id="2147482695" r:id="rId58"/>
    <p:sldId id="2134806499" r:id="rId59"/>
    <p:sldId id="2147482697" r:id="rId60"/>
    <p:sldId id="2147482698" r:id="rId61"/>
    <p:sldId id="2147482828" r:id="rId62"/>
    <p:sldId id="2147482827" r:id="rId63"/>
    <p:sldId id="2147482817" r:id="rId64"/>
    <p:sldId id="2147482818" r:id="rId65"/>
    <p:sldId id="2147482815" r:id="rId66"/>
    <p:sldId id="2147482877" r:id="rId67"/>
    <p:sldId id="2147482713" r:id="rId68"/>
    <p:sldId id="2147482830" r:id="rId69"/>
    <p:sldId id="2147482724" r:id="rId70"/>
    <p:sldId id="2147482515" r:id="rId71"/>
    <p:sldId id="2147482448" r:id="rId72"/>
    <p:sldId id="2147482850" r:id="rId73"/>
    <p:sldId id="2147482740" r:id="rId74"/>
    <p:sldId id="2147482861" r:id="rId75"/>
    <p:sldId id="2147482728" r:id="rId76"/>
    <p:sldId id="2147482748" r:id="rId77"/>
    <p:sldId id="2147482844" r:id="rId78"/>
    <p:sldId id="2147482842" r:id="rId79"/>
    <p:sldId id="2147482845" r:id="rId80"/>
    <p:sldId id="2147482841" r:id="rId81"/>
    <p:sldId id="2147482741" r:id="rId82"/>
    <p:sldId id="2147482862" r:id="rId83"/>
    <p:sldId id="2147482843" r:id="rId84"/>
    <p:sldId id="2147482863" r:id="rId85"/>
    <p:sldId id="2147482864" r:id="rId86"/>
    <p:sldId id="2147482866" r:id="rId87"/>
    <p:sldId id="2147482867" r:id="rId88"/>
    <p:sldId id="2147482868" r:id="rId89"/>
    <p:sldId id="2147482870" r:id="rId90"/>
    <p:sldId id="2147482871" r:id="rId91"/>
    <p:sldId id="2147482872" r:id="rId92"/>
    <p:sldId id="2147482874" r:id="rId93"/>
    <p:sldId id="2147482875" r:id="rId94"/>
    <p:sldId id="2147482876" r:id="rId95"/>
    <p:sldId id="2147482754" r:id="rId96"/>
    <p:sldId id="2147482760" r:id="rId97"/>
    <p:sldId id="2147482835" r:id="rId98"/>
    <p:sldId id="2147482836" r:id="rId99"/>
    <p:sldId id="2147482763" r:id="rId100"/>
    <p:sldId id="2147482768" r:id="rId101"/>
    <p:sldId id="2147482838" r:id="rId102"/>
    <p:sldId id="2147482840" r:id="rId103"/>
    <p:sldId id="2147482839" r:id="rId104"/>
    <p:sldId id="2147482769" r:id="rId105"/>
    <p:sldId id="2147482770" r:id="rId106"/>
    <p:sldId id="2147482581" r:id="rId107"/>
    <p:sldId id="2147482582" r:id="rId108"/>
    <p:sldId id="2147482584" r:id="rId109"/>
    <p:sldId id="701" r:id="rId110"/>
    <p:sldId id="2147482787"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E46C0A"/>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25/09/2025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9/25/2025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72.xml"/></Relationships>
</file>

<file path=ppt/slides/_rels/slide101.xml.rels><?xml version="1.0" encoding="UTF-8" standalone="yes"?>
<Relationships xmlns="http://schemas.openxmlformats.org/package/2006/relationships"><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ags" Target="../tags/tag373.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76.xml"/></Relationships>
</file>

<file path=ppt/slides/_rels/slide102.xml.rels><?xml version="1.0" encoding="UTF-8" standalone="yes"?>
<Relationships xmlns="http://schemas.openxmlformats.org/package/2006/relationships"><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80.xml"/></Relationships>
</file>

<file path=ppt/slides/_rels/slide103.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84.xml"/></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5.xml"/><Relationship Id="rId5" Type="http://schemas.openxmlformats.org/officeDocument/2006/relationships/image" Target="../media/image59.png"/><Relationship Id="rId4" Type="http://schemas.openxmlformats.org/officeDocument/2006/relationships/image" Target="../media/image26.svg"/></Relationships>
</file>

<file path=ppt/slides/_rels/slide10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0.svg"/><Relationship Id="rId4" Type="http://schemas.openxmlformats.org/officeDocument/2006/relationships/image" Target="../media/image66.sv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6.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4.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4.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2.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2.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3.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3.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7.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7.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5.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5.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0.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0.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9.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3.jpeg"/><Relationship Id="rId11" Type="http://schemas.openxmlformats.org/officeDocument/2006/relationships/image" Target="../media/image37.png"/><Relationship Id="rId5" Type="http://schemas.openxmlformats.org/officeDocument/2006/relationships/image" Target="../media/image42.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3.pn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3.jpeg"/><Relationship Id="rId11" Type="http://schemas.openxmlformats.org/officeDocument/2006/relationships/image" Target="../media/image40.png"/><Relationship Id="rId5" Type="http://schemas.openxmlformats.org/officeDocument/2006/relationships/image" Target="../media/image42.jpeg"/><Relationship Id="rId10" Type="http://schemas.openxmlformats.org/officeDocument/2006/relationships/image" Target="../media/image35.png"/><Relationship Id="rId4" Type="http://schemas.openxmlformats.org/officeDocument/2006/relationships/image" Target="../media/image26.svg"/><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2.jpeg"/><Relationship Id="rId5" Type="http://schemas.openxmlformats.org/officeDocument/2006/relationships/image" Target="../media/image46.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3.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3.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3.png"/><Relationship Id="rId11" Type="http://schemas.openxmlformats.org/officeDocument/2006/relationships/image" Target="../media/image40.png"/><Relationship Id="rId5" Type="http://schemas.openxmlformats.org/officeDocument/2006/relationships/image" Target="../media/image48.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49.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50.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1.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6.svg"/><Relationship Id="rId4" Type="http://schemas.openxmlformats.org/officeDocument/2006/relationships/tags" Target="../tags/tag110.xml"/><Relationship Id="rId9"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18" Type="http://schemas.openxmlformats.org/officeDocument/2006/relationships/image" Target="../media/image52.pn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image" Target="../media/image26.svg"/><Relationship Id="rId2" Type="http://schemas.openxmlformats.org/officeDocument/2006/relationships/tags" Target="../tags/tag115.xml"/><Relationship Id="rId16" Type="http://schemas.openxmlformats.org/officeDocument/2006/relationships/image" Target="../media/image25.pn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slideLayout" Target="../slideLayouts/slideLayout7.xml"/><Relationship Id="rId10" Type="http://schemas.openxmlformats.org/officeDocument/2006/relationships/tags" Target="../tags/tag123.xml"/><Relationship Id="rId19" Type="http://schemas.openxmlformats.org/officeDocument/2006/relationships/image" Target="../media/image17.png"/><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tags" Target="../tags/tag127.xml"/></Relationships>
</file>

<file path=ppt/slides/_rels/slide5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30.xml"/><Relationship Id="rId7" Type="http://schemas.openxmlformats.org/officeDocument/2006/relationships/tags" Target="../tags/tag134.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tags" Target="../tags/tag133.xml"/><Relationship Id="rId5" Type="http://schemas.openxmlformats.org/officeDocument/2006/relationships/tags" Target="../tags/tag132.xml"/><Relationship Id="rId10" Type="http://schemas.openxmlformats.org/officeDocument/2006/relationships/image" Target="../media/image26.svg"/><Relationship Id="rId4" Type="http://schemas.openxmlformats.org/officeDocument/2006/relationships/tags" Target="../tags/tag131.xml"/><Relationship Id="rId9" Type="http://schemas.openxmlformats.org/officeDocument/2006/relationships/image" Target="../media/image25.png"/></Relationships>
</file>

<file path=ppt/slides/_rels/slide56.xml.rels><?xml version="1.0" encoding="UTF-8" standalone="yes"?>
<Relationships xmlns="http://schemas.openxmlformats.org/package/2006/relationships"><Relationship Id="rId8" Type="http://schemas.openxmlformats.org/officeDocument/2006/relationships/tags" Target="../tags/tag142.xml"/><Relationship Id="rId13" Type="http://schemas.openxmlformats.org/officeDocument/2006/relationships/tags" Target="../tags/tag147.xml"/><Relationship Id="rId18" Type="http://schemas.openxmlformats.org/officeDocument/2006/relationships/image" Target="../media/image36.png"/><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tags" Target="../tags/tag146.xml"/><Relationship Id="rId17" Type="http://schemas.openxmlformats.org/officeDocument/2006/relationships/image" Target="../media/image26.svg"/><Relationship Id="rId2" Type="http://schemas.openxmlformats.org/officeDocument/2006/relationships/tags" Target="../tags/tag136.xml"/><Relationship Id="rId16" Type="http://schemas.openxmlformats.org/officeDocument/2006/relationships/image" Target="../media/image25.png"/><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tags" Target="../tags/tag145.xml"/><Relationship Id="rId5" Type="http://schemas.openxmlformats.org/officeDocument/2006/relationships/tags" Target="../tags/tag139.xml"/><Relationship Id="rId15" Type="http://schemas.openxmlformats.org/officeDocument/2006/relationships/slideLayout" Target="../slideLayouts/slideLayout7.xml"/><Relationship Id="rId10" Type="http://schemas.openxmlformats.org/officeDocument/2006/relationships/tags" Target="../tags/tag144.xml"/><Relationship Id="rId19" Type="http://schemas.openxmlformats.org/officeDocument/2006/relationships/image" Target="../media/image17.png"/><Relationship Id="rId4" Type="http://schemas.openxmlformats.org/officeDocument/2006/relationships/tags" Target="../tags/tag138.xml"/><Relationship Id="rId9" Type="http://schemas.openxmlformats.org/officeDocument/2006/relationships/tags" Target="../tags/tag143.xml"/><Relationship Id="rId14" Type="http://schemas.openxmlformats.org/officeDocument/2006/relationships/tags" Target="../tags/tag148.xml"/></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image" Target="../media/image26.svg"/><Relationship Id="rId4" Type="http://schemas.openxmlformats.org/officeDocument/2006/relationships/tags" Target="../tags/tag152.xml"/><Relationship Id="rId9" Type="http://schemas.openxmlformats.org/officeDocument/2006/relationships/image" Target="../media/image25.png"/></Relationships>
</file>

<file path=ppt/slides/_rels/slide58.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18" Type="http://schemas.openxmlformats.org/officeDocument/2006/relationships/image" Target="../media/image32.png"/><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17" Type="http://schemas.openxmlformats.org/officeDocument/2006/relationships/image" Target="../media/image26.svg"/><Relationship Id="rId2" Type="http://schemas.openxmlformats.org/officeDocument/2006/relationships/tags" Target="../tags/tag157.xml"/><Relationship Id="rId16" Type="http://schemas.openxmlformats.org/officeDocument/2006/relationships/image" Target="../media/image25.pn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slideLayout" Target="../slideLayouts/slideLayout7.xml"/><Relationship Id="rId10" Type="http://schemas.openxmlformats.org/officeDocument/2006/relationships/tags" Target="../tags/tag165.xml"/><Relationship Id="rId19" Type="http://schemas.openxmlformats.org/officeDocument/2006/relationships/image" Target="../media/image17.png"/><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tags" Target="../tags/tag169.xml"/></Relationships>
</file>

<file path=ppt/slides/_rels/slide5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2.xml"/><Relationship Id="rId7" Type="http://schemas.openxmlformats.org/officeDocument/2006/relationships/slideLayout" Target="../slideLayouts/slideLayout7.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83.xml"/><Relationship Id="rId13" Type="http://schemas.openxmlformats.org/officeDocument/2006/relationships/tags" Target="../tags/tag188.xml"/><Relationship Id="rId18" Type="http://schemas.openxmlformats.org/officeDocument/2006/relationships/image" Target="../media/image34.png"/><Relationship Id="rId3" Type="http://schemas.openxmlformats.org/officeDocument/2006/relationships/tags" Target="../tags/tag178.xml"/><Relationship Id="rId7" Type="http://schemas.openxmlformats.org/officeDocument/2006/relationships/tags" Target="../tags/tag182.xml"/><Relationship Id="rId12" Type="http://schemas.openxmlformats.org/officeDocument/2006/relationships/tags" Target="../tags/tag187.xml"/><Relationship Id="rId17" Type="http://schemas.openxmlformats.org/officeDocument/2006/relationships/image" Target="../media/image26.svg"/><Relationship Id="rId2" Type="http://schemas.openxmlformats.org/officeDocument/2006/relationships/tags" Target="../tags/tag177.xml"/><Relationship Id="rId16" Type="http://schemas.openxmlformats.org/officeDocument/2006/relationships/image" Target="../media/image25.png"/><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tags" Target="../tags/tag186.xml"/><Relationship Id="rId5" Type="http://schemas.openxmlformats.org/officeDocument/2006/relationships/tags" Target="../tags/tag180.xml"/><Relationship Id="rId15" Type="http://schemas.openxmlformats.org/officeDocument/2006/relationships/slideLayout" Target="../slideLayouts/slideLayout7.xml"/><Relationship Id="rId10" Type="http://schemas.openxmlformats.org/officeDocument/2006/relationships/tags" Target="../tags/tag185.xml"/><Relationship Id="rId19" Type="http://schemas.openxmlformats.org/officeDocument/2006/relationships/image" Target="../media/image17.png"/><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tags" Target="../tags/tag189.xml"/></Relationships>
</file>

<file path=ppt/slides/_rels/slide6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92.xml"/><Relationship Id="rId7" Type="http://schemas.openxmlformats.org/officeDocument/2006/relationships/slideLayout" Target="../slideLayouts/slideLayout7.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9" Type="http://schemas.openxmlformats.org/officeDocument/2006/relationships/image" Target="../media/image26.svg"/></Relationships>
</file>

<file path=ppt/slides/_rels/slide62.xml.rels><?xml version="1.0" encoding="UTF-8" standalone="yes"?>
<Relationships xmlns="http://schemas.openxmlformats.org/package/2006/relationships"><Relationship Id="rId8" Type="http://schemas.openxmlformats.org/officeDocument/2006/relationships/tags" Target="../tags/tag203.xml"/><Relationship Id="rId13" Type="http://schemas.openxmlformats.org/officeDocument/2006/relationships/tags" Target="../tags/tag208.xml"/><Relationship Id="rId18" Type="http://schemas.openxmlformats.org/officeDocument/2006/relationships/image" Target="../media/image17.png"/><Relationship Id="rId3" Type="http://schemas.openxmlformats.org/officeDocument/2006/relationships/tags" Target="../tags/tag198.xml"/><Relationship Id="rId7" Type="http://schemas.openxmlformats.org/officeDocument/2006/relationships/tags" Target="../tags/tag202.xml"/><Relationship Id="rId12" Type="http://schemas.openxmlformats.org/officeDocument/2006/relationships/tags" Target="../tags/tag207.xml"/><Relationship Id="rId17" Type="http://schemas.openxmlformats.org/officeDocument/2006/relationships/image" Target="../media/image26.svg"/><Relationship Id="rId2" Type="http://schemas.openxmlformats.org/officeDocument/2006/relationships/tags" Target="../tags/tag197.xml"/><Relationship Id="rId16" Type="http://schemas.openxmlformats.org/officeDocument/2006/relationships/image" Target="../media/image25.png"/><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tags" Target="../tags/tag206.xml"/><Relationship Id="rId5" Type="http://schemas.openxmlformats.org/officeDocument/2006/relationships/tags" Target="../tags/tag200.xml"/><Relationship Id="rId15" Type="http://schemas.openxmlformats.org/officeDocument/2006/relationships/slideLayout" Target="../slideLayouts/slideLayout7.xml"/><Relationship Id="rId10" Type="http://schemas.openxmlformats.org/officeDocument/2006/relationships/tags" Target="../tags/tag205.xml"/><Relationship Id="rId4" Type="http://schemas.openxmlformats.org/officeDocument/2006/relationships/tags" Target="../tags/tag199.xml"/><Relationship Id="rId9" Type="http://schemas.openxmlformats.org/officeDocument/2006/relationships/tags" Target="../tags/tag204.xml"/><Relationship Id="rId14" Type="http://schemas.openxmlformats.org/officeDocument/2006/relationships/tags" Target="../tags/tag209.xml"/></Relationships>
</file>

<file path=ppt/slides/_rels/slide6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12.xml"/><Relationship Id="rId7" Type="http://schemas.openxmlformats.org/officeDocument/2006/relationships/tags" Target="../tags/tag21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5" Type="http://schemas.openxmlformats.org/officeDocument/2006/relationships/tags" Target="../tags/tag214.xml"/><Relationship Id="rId10" Type="http://schemas.openxmlformats.org/officeDocument/2006/relationships/image" Target="../media/image26.svg"/><Relationship Id="rId4" Type="http://schemas.openxmlformats.org/officeDocument/2006/relationships/tags" Target="../tags/tag213.xml"/><Relationship Id="rId9" Type="http://schemas.openxmlformats.org/officeDocument/2006/relationships/image" Target="../media/image25.png"/></Relationships>
</file>

<file path=ppt/slides/_rels/slide64.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slideLayout" Target="../slideLayouts/slideLayout7.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tags" Target="../tags/tag228.xml"/><Relationship Id="rId2" Type="http://schemas.openxmlformats.org/officeDocument/2006/relationships/tags" Target="../tags/tag218.xml"/><Relationship Id="rId16" Type="http://schemas.openxmlformats.org/officeDocument/2006/relationships/image" Target="../media/image33.pn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5" Type="http://schemas.openxmlformats.org/officeDocument/2006/relationships/tags" Target="../tags/tag221.xml"/><Relationship Id="rId15" Type="http://schemas.openxmlformats.org/officeDocument/2006/relationships/image" Target="../media/image26.svg"/><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 Id="rId14" Type="http://schemas.openxmlformats.org/officeDocument/2006/relationships/image" Target="../media/image25.png"/></Relationships>
</file>

<file path=ppt/slides/_rels/slide65.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tags" Target="../tags/tag241.xml"/><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tags" Target="../tags/tag240.xml"/><Relationship Id="rId17" Type="http://schemas.openxmlformats.org/officeDocument/2006/relationships/image" Target="../media/image17.png"/><Relationship Id="rId2" Type="http://schemas.openxmlformats.org/officeDocument/2006/relationships/tags" Target="../tags/tag230.xml"/><Relationship Id="rId16" Type="http://schemas.openxmlformats.org/officeDocument/2006/relationships/image" Target="../media/image26.svg"/><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tags" Target="../tags/tag239.xml"/><Relationship Id="rId5" Type="http://schemas.openxmlformats.org/officeDocument/2006/relationships/tags" Target="../tags/tag233.xml"/><Relationship Id="rId15" Type="http://schemas.openxmlformats.org/officeDocument/2006/relationships/image" Target="../media/image25.png"/><Relationship Id="rId10" Type="http://schemas.openxmlformats.org/officeDocument/2006/relationships/tags" Target="../tags/tag238.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tags" Target="../tags/tag253.xml"/><Relationship Id="rId17" Type="http://schemas.openxmlformats.org/officeDocument/2006/relationships/image" Target="../media/image18.png"/><Relationship Id="rId2" Type="http://schemas.openxmlformats.org/officeDocument/2006/relationships/tags" Target="../tags/tag243.xml"/><Relationship Id="rId16" Type="http://schemas.openxmlformats.org/officeDocument/2006/relationships/image" Target="../media/image26.svg"/><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5" Type="http://schemas.openxmlformats.org/officeDocument/2006/relationships/tags" Target="../tags/tag246.xml"/><Relationship Id="rId15" Type="http://schemas.openxmlformats.org/officeDocument/2006/relationships/image" Target="../media/image25.png"/><Relationship Id="rId10" Type="http://schemas.openxmlformats.org/officeDocument/2006/relationships/tags" Target="../tags/tag251.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image" Target="../media/image25.png"/><Relationship Id="rId3" Type="http://schemas.openxmlformats.org/officeDocument/2006/relationships/tags" Target="../tags/tag257.xml"/><Relationship Id="rId7" Type="http://schemas.openxmlformats.org/officeDocument/2006/relationships/tags" Target="../tags/tag261.xml"/><Relationship Id="rId12" Type="http://schemas.openxmlformats.org/officeDocument/2006/relationships/slideLayout" Target="../slideLayouts/slideLayout7.xml"/><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5" Type="http://schemas.openxmlformats.org/officeDocument/2006/relationships/tags" Target="../tags/tag259.xml"/><Relationship Id="rId15" Type="http://schemas.openxmlformats.org/officeDocument/2006/relationships/image" Target="../media/image17.png"/><Relationship Id="rId10" Type="http://schemas.openxmlformats.org/officeDocument/2006/relationships/tags" Target="../tags/tag264.xml"/><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image" Target="../media/image26.svg"/></Relationships>
</file>

<file path=ppt/slides/_rels/slide69.xml.rels><?xml version="1.0" encoding="UTF-8" standalone="yes"?>
<Relationships xmlns="http://schemas.openxmlformats.org/package/2006/relationships"><Relationship Id="rId8" Type="http://schemas.openxmlformats.org/officeDocument/2006/relationships/tags" Target="../tags/tag273.xml"/><Relationship Id="rId13" Type="http://schemas.openxmlformats.org/officeDocument/2006/relationships/image" Target="../media/image25.png"/><Relationship Id="rId3" Type="http://schemas.openxmlformats.org/officeDocument/2006/relationships/tags" Target="../tags/tag268.xml"/><Relationship Id="rId7" Type="http://schemas.openxmlformats.org/officeDocument/2006/relationships/tags" Target="../tags/tag272.xml"/><Relationship Id="rId12" Type="http://schemas.openxmlformats.org/officeDocument/2006/relationships/slideLayout" Target="../slideLayouts/slideLayout7.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tags" Target="../tags/tag271.xml"/><Relationship Id="rId11" Type="http://schemas.openxmlformats.org/officeDocument/2006/relationships/tags" Target="../tags/tag276.xml"/><Relationship Id="rId5" Type="http://schemas.openxmlformats.org/officeDocument/2006/relationships/tags" Target="../tags/tag270.xml"/><Relationship Id="rId15" Type="http://schemas.openxmlformats.org/officeDocument/2006/relationships/image" Target="../media/image18.png"/><Relationship Id="rId10" Type="http://schemas.openxmlformats.org/officeDocument/2006/relationships/tags" Target="../tags/tag275.xml"/><Relationship Id="rId4" Type="http://schemas.openxmlformats.org/officeDocument/2006/relationships/tags" Target="../tags/tag269.xml"/><Relationship Id="rId9" Type="http://schemas.openxmlformats.org/officeDocument/2006/relationships/tags" Target="../tags/tag274.xml"/><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7.xml"/><Relationship Id="rId5" Type="http://schemas.openxmlformats.org/officeDocument/2006/relationships/image" Target="../media/image30.jpeg"/><Relationship Id="rId4" Type="http://schemas.openxmlformats.org/officeDocument/2006/relationships/image" Target="../media/image26.sv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image" Target="../media/image26.sv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image" Target="../media/image25.pn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slideLayout" Target="../slideLayouts/slideLayout7.xml"/><Relationship Id="rId5" Type="http://schemas.openxmlformats.org/officeDocument/2006/relationships/tags" Target="../tags/tag284.xml"/><Relationship Id="rId15" Type="http://schemas.openxmlformats.org/officeDocument/2006/relationships/image" Target="../media/image17.pn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5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18.pn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image" Target="../media/image26.svg"/><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image" Target="../media/image25.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slideLayout" Target="../slideLayouts/slideLayout7.xml"/><Relationship Id="rId5" Type="http://schemas.openxmlformats.org/officeDocument/2006/relationships/tags" Target="../tags/tag296.xml"/><Relationship Id="rId15" Type="http://schemas.openxmlformats.org/officeDocument/2006/relationships/image" Target="../media/image17.pn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54.png"/></Relationships>
</file>

<file path=ppt/slides/_rels/slide77.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image" Target="../media/image26.svg"/><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25.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slideLayout" Target="../slideLayouts/slideLayout7.xml"/><Relationship Id="rId5" Type="http://schemas.openxmlformats.org/officeDocument/2006/relationships/tags" Target="../tags/tag306.xml"/><Relationship Id="rId15" Type="http://schemas.openxmlformats.org/officeDocument/2006/relationships/image" Target="../media/image17.png"/><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image" Target="../media/image55.png"/></Relationships>
</file>

<file path=ppt/slides/_rels/slide78.xml.rels><?xml version="1.0" encoding="UTF-8" standalone="yes"?>
<Relationships xmlns="http://schemas.openxmlformats.org/package/2006/relationships"><Relationship Id="rId8" Type="http://schemas.openxmlformats.org/officeDocument/2006/relationships/tags" Target="../tags/tag319.xml"/><Relationship Id="rId13" Type="http://schemas.openxmlformats.org/officeDocument/2006/relationships/image" Target="../media/image26.svg"/><Relationship Id="rId3" Type="http://schemas.openxmlformats.org/officeDocument/2006/relationships/tags" Target="../tags/tag314.xml"/><Relationship Id="rId7" Type="http://schemas.openxmlformats.org/officeDocument/2006/relationships/tags" Target="../tags/tag318.xml"/><Relationship Id="rId12" Type="http://schemas.openxmlformats.org/officeDocument/2006/relationships/image" Target="../media/image25.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slideLayout" Target="../slideLayouts/slideLayout7.xml"/><Relationship Id="rId5" Type="http://schemas.openxmlformats.org/officeDocument/2006/relationships/tags" Target="../tags/tag316.xml"/><Relationship Id="rId15" Type="http://schemas.openxmlformats.org/officeDocument/2006/relationships/image" Target="../media/image17.png"/><Relationship Id="rId10" Type="http://schemas.openxmlformats.org/officeDocument/2006/relationships/tags" Target="../tags/tag321.xml"/><Relationship Id="rId4" Type="http://schemas.openxmlformats.org/officeDocument/2006/relationships/tags" Target="../tags/tag315.xml"/><Relationship Id="rId9" Type="http://schemas.openxmlformats.org/officeDocument/2006/relationships/tags" Target="../tags/tag320.xml"/><Relationship Id="rId14" Type="http://schemas.openxmlformats.org/officeDocument/2006/relationships/image" Target="../media/image56.png"/></Relationships>
</file>

<file path=ppt/slides/_rels/slide79.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image" Target="../media/image26.svg"/><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25.png"/><Relationship Id="rId2" Type="http://schemas.openxmlformats.org/officeDocument/2006/relationships/tags" Target="../tags/tag323.xml"/><Relationship Id="rId16" Type="http://schemas.openxmlformats.org/officeDocument/2006/relationships/image" Target="../media/image17.png"/><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slideLayout" Target="../slideLayouts/slideLayout7.xml"/><Relationship Id="rId5" Type="http://schemas.openxmlformats.org/officeDocument/2006/relationships/tags" Target="../tags/tag326.xml"/><Relationship Id="rId15" Type="http://schemas.openxmlformats.org/officeDocument/2006/relationships/image" Target="../media/image40.png"/><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image" Target="../media/image5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image" Target="../media/image26.svg"/><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image" Target="../media/image25.png"/><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slideLayout" Target="../slideLayouts/slideLayout7.xml"/><Relationship Id="rId5" Type="http://schemas.openxmlformats.org/officeDocument/2006/relationships/tags" Target="../tags/tag336.xml"/><Relationship Id="rId15" Type="http://schemas.openxmlformats.org/officeDocument/2006/relationships/image" Target="../media/image17.png"/><Relationship Id="rId10" Type="http://schemas.openxmlformats.org/officeDocument/2006/relationships/tags" Target="../tags/tag341.xml"/><Relationship Id="rId4" Type="http://schemas.openxmlformats.org/officeDocument/2006/relationships/tags" Target="../tags/tag335.xml"/><Relationship Id="rId9" Type="http://schemas.openxmlformats.org/officeDocument/2006/relationships/tags" Target="../tags/tag340.xml"/><Relationship Id="rId14" Type="http://schemas.openxmlformats.org/officeDocument/2006/relationships/image" Target="../media/image58.png"/></Relationships>
</file>

<file path=ppt/slides/_rels/slide81.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image" Target="../media/image26.svg"/><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image" Target="../media/image25.png"/><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slideLayout" Target="../slideLayouts/slideLayout7.xml"/><Relationship Id="rId5" Type="http://schemas.openxmlformats.org/officeDocument/2006/relationships/tags" Target="../tags/tag346.xml"/><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18.png"/></Relationships>
</file>

<file path=ppt/slides/_rels/slide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2.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3.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4.xml"/><Relationship Id="rId5" Type="http://schemas.openxmlformats.org/officeDocument/2006/relationships/image" Target="../media/image28.png"/><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5.xml"/><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6.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7.xml"/><Relationship Id="rId5" Type="http://schemas.openxmlformats.org/officeDocument/2006/relationships/image" Target="../media/image28.png"/><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8.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9.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0.xml"/><Relationship Id="rId5" Type="http://schemas.openxmlformats.org/officeDocument/2006/relationships/image" Target="../media/image28.png"/><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1.xml"/><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2.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3.xml"/><Relationship Id="rId5" Type="http://schemas.openxmlformats.org/officeDocument/2006/relationships/image" Target="../media/image28.png"/><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367.xml"/><Relationship Id="rId1" Type="http://schemas.openxmlformats.org/officeDocument/2006/relationships/tags" Target="../tags/tag366.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8.xml"/><Relationship Id="rId5" Type="http://schemas.openxmlformats.org/officeDocument/2006/relationships/image" Target="../media/image59.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3</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Un agneau– la pharmacie- le coiffeur</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a un sifflet ». </a:t>
            </a:r>
            <a:endParaRPr lang="fr-FR" sz="1400" b="1"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AE68BDB6-FF7A-8479-4CF1-B82C7D3DF468}"/>
              </a:ext>
            </a:extLst>
          </p:cNvPr>
          <p:cNvPicPr>
            <a:picLocks noChangeAspect="1"/>
          </p:cNvPicPr>
          <p:nvPr/>
        </p:nvPicPr>
        <p:blipFill>
          <a:blip r:embed="rId6"/>
          <a:stretch>
            <a:fillRect/>
          </a:stretch>
        </p:blipFill>
        <p:spPr>
          <a:xfrm>
            <a:off x="800312" y="3046081"/>
            <a:ext cx="7324825" cy="1317595"/>
          </a:xfrm>
          <a:prstGeom prst="rect">
            <a:avLst/>
          </a:prstGeom>
        </p:spPr>
      </p:pic>
    </p:spTree>
    <p:extLst>
      <p:ext uri="{BB962C8B-B14F-4D97-AF65-F5344CB8AC3E}">
        <p14:creationId xmlns:p14="http://schemas.microsoft.com/office/powerpoint/2010/main" val="6537922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A250-2CF5-8D49-AD7F-A1410FF0E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2C379B4-0C25-9A12-0189-28B57228F13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9CC9418-5955-4CBB-626F-8957E593AB3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5C21CF-4D56-3ACF-22E8-47D2E54ABD03}"/>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28D789C-1BF3-4BF5-5448-9D8E3307998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45CE328C-68DA-66EB-6AEC-00AFC68E4347}"/>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4C8325E6-944E-475B-D059-08AA3E1D7EEB}"/>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policier a un sifflet. J’écris le mot</a:t>
            </a:r>
          </a:p>
        </p:txBody>
      </p:sp>
      <p:pic>
        <p:nvPicPr>
          <p:cNvPr id="11" name="Image 10">
            <a:extLst>
              <a:ext uri="{FF2B5EF4-FFF2-40B4-BE49-F238E27FC236}">
                <a16:creationId xmlns:a16="http://schemas.microsoft.com/office/drawing/2014/main" id="{3831B943-1591-15C5-AE7B-585D6F5CAC29}"/>
              </a:ext>
            </a:extLst>
          </p:cNvPr>
          <p:cNvPicPr>
            <a:picLocks noChangeAspect="1"/>
          </p:cNvPicPr>
          <p:nvPr/>
        </p:nvPicPr>
        <p:blipFill>
          <a:blip r:embed="rId6"/>
          <a:stretch>
            <a:fillRect/>
          </a:stretch>
        </p:blipFill>
        <p:spPr>
          <a:xfrm>
            <a:off x="228597" y="2697896"/>
            <a:ext cx="8844224" cy="1590905"/>
          </a:xfrm>
          <a:prstGeom prst="rect">
            <a:avLst/>
          </a:prstGeom>
        </p:spPr>
      </p:pic>
      <p:cxnSp>
        <p:nvCxnSpPr>
          <p:cNvPr id="9" name="Connecteur : en arc 8">
            <a:extLst>
              <a:ext uri="{FF2B5EF4-FFF2-40B4-BE49-F238E27FC236}">
                <a16:creationId xmlns:a16="http://schemas.microsoft.com/office/drawing/2014/main" id="{53A51DED-9EC3-54A5-6596-79598CE1194B}"/>
              </a:ext>
            </a:extLst>
          </p:cNvPr>
          <p:cNvCxnSpPr/>
          <p:nvPr/>
        </p:nvCxnSpPr>
        <p:spPr>
          <a:xfrm rot="10800000" flipV="1">
            <a:off x="2358737" y="2638044"/>
            <a:ext cx="2753591" cy="468837"/>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B27C359-8891-F5F3-428B-A9FF15AE57FA}"/>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policier</a:t>
            </a:r>
            <a:endParaRPr lang="fr-MA" dirty="0">
              <a:solidFill>
                <a:srgbClr val="FF0000"/>
              </a:solidFill>
            </a:endParaRPr>
          </a:p>
        </p:txBody>
      </p:sp>
      <p:sp>
        <p:nvSpPr>
          <p:cNvPr id="6" name="Ellipse 5">
            <a:extLst>
              <a:ext uri="{FF2B5EF4-FFF2-40B4-BE49-F238E27FC236}">
                <a16:creationId xmlns:a16="http://schemas.microsoft.com/office/drawing/2014/main" id="{B401361F-613C-D656-B36D-684AE4E010CE}"/>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6887259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3BD9B-9AB1-2E29-E917-181333EAC3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D356F63-F61A-F0D0-39B7-E23C81B149B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9F15F3-C352-D58E-4C73-5CB23EFDF0B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71E10B-CA8D-4BDF-4F57-13680E3F33AB}"/>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B44D6152-06E5-9A98-9A1A-B2BD9F77385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1672E4A-EA68-8A42-324A-5CE86B8D9AE5}"/>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4799263-BEE5-72A7-8D28-913C5237CF17}"/>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Continuez de la même façon avec les deux autres phrases.</a:t>
            </a:r>
          </a:p>
        </p:txBody>
      </p:sp>
      <p:pic>
        <p:nvPicPr>
          <p:cNvPr id="9" name="Image 8">
            <a:extLst>
              <a:ext uri="{FF2B5EF4-FFF2-40B4-BE49-F238E27FC236}">
                <a16:creationId xmlns:a16="http://schemas.microsoft.com/office/drawing/2014/main" id="{248F4CE6-7BAA-B82B-9E1A-D210896A8155}"/>
              </a:ext>
            </a:extLst>
          </p:cNvPr>
          <p:cNvPicPr>
            <a:picLocks noChangeAspect="1"/>
          </p:cNvPicPr>
          <p:nvPr/>
        </p:nvPicPr>
        <p:blipFill>
          <a:blip r:embed="rId6"/>
          <a:stretch>
            <a:fillRect/>
          </a:stretch>
        </p:blipFill>
        <p:spPr>
          <a:xfrm>
            <a:off x="428763" y="2788836"/>
            <a:ext cx="8171719" cy="1469934"/>
          </a:xfrm>
          <a:prstGeom prst="rect">
            <a:avLst/>
          </a:prstGeom>
        </p:spPr>
      </p:pic>
      <p:sp>
        <p:nvSpPr>
          <p:cNvPr id="6" name="Ellipse 5">
            <a:extLst>
              <a:ext uri="{FF2B5EF4-FFF2-40B4-BE49-F238E27FC236}">
                <a16:creationId xmlns:a16="http://schemas.microsoft.com/office/drawing/2014/main" id="{F0547EE4-53FE-7D24-1706-48C3CD45213F}"/>
              </a:ext>
            </a:extLst>
          </p:cNvPr>
          <p:cNvSpPr/>
          <p:nvPr/>
        </p:nvSpPr>
        <p:spPr>
          <a:xfrm>
            <a:off x="4649376" y="2735994"/>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 name="Rectangle 1">
            <a:extLst>
              <a:ext uri="{FF2B5EF4-FFF2-40B4-BE49-F238E27FC236}">
                <a16:creationId xmlns:a16="http://schemas.microsoft.com/office/drawing/2014/main" id="{522C1E8A-A0D6-39E5-FED1-74148400C34F}"/>
              </a:ext>
            </a:extLst>
          </p:cNvPr>
          <p:cNvSpPr/>
          <p:nvPr/>
        </p:nvSpPr>
        <p:spPr>
          <a:xfrm>
            <a:off x="1270426" y="3138411"/>
            <a:ext cx="976745" cy="3915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policier</a:t>
            </a:r>
            <a:endParaRPr lang="fr-MA" dirty="0">
              <a:solidFill>
                <a:srgbClr val="FF0000"/>
              </a:solidFill>
            </a:endParaRPr>
          </a:p>
        </p:txBody>
      </p:sp>
    </p:spTree>
    <p:extLst>
      <p:ext uri="{BB962C8B-B14F-4D97-AF65-F5344CB8AC3E}">
        <p14:creationId xmlns:p14="http://schemas.microsoft.com/office/powerpoint/2010/main" val="27464393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6443-BA13-5203-2620-F9D6D08311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4D8785-A609-C7A2-483D-81FB030F6E5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1D347DF-71A0-1141-2C02-57E83FCD981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E8120-B5D1-D77E-EE45-09237917B54E}"/>
              </a:ext>
            </a:extLst>
          </p:cNvPr>
          <p:cNvSpPr/>
          <p:nvPr>
            <p:custDataLst>
              <p:tags r:id="rId3"/>
            </p:custDataLst>
          </p:nvPr>
        </p:nvSpPr>
        <p:spPr>
          <a:xfrm>
            <a:off x="146027" y="405613"/>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dirty="0"/>
              <a:t>coiffeur</a:t>
            </a:r>
            <a:r>
              <a:rPr lang="fr-MA" sz="900" dirty="0"/>
              <a:t> </a:t>
            </a:r>
            <a:br>
              <a:rPr lang="fr-MA" sz="900" dirty="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317EAD4-BC95-5FDB-99F5-984D477FF7F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742A5B6-E611-1F7D-236F-7867E102A02B}"/>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CF9D3BAB-AF1D-A157-0D72-8443473010EE}"/>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p>
        </p:txBody>
      </p:sp>
      <p:pic>
        <p:nvPicPr>
          <p:cNvPr id="9" name="Image 8">
            <a:extLst>
              <a:ext uri="{FF2B5EF4-FFF2-40B4-BE49-F238E27FC236}">
                <a16:creationId xmlns:a16="http://schemas.microsoft.com/office/drawing/2014/main" id="{D03F0B11-6DF2-72C0-5E6B-DE1A2A838F26}"/>
              </a:ext>
            </a:extLst>
          </p:cNvPr>
          <p:cNvPicPr>
            <a:picLocks noChangeAspect="1"/>
          </p:cNvPicPr>
          <p:nvPr/>
        </p:nvPicPr>
        <p:blipFill>
          <a:blip r:embed="rId6"/>
          <a:stretch>
            <a:fillRect/>
          </a:stretch>
        </p:blipFill>
        <p:spPr>
          <a:xfrm>
            <a:off x="457310" y="3098177"/>
            <a:ext cx="8229377" cy="1480306"/>
          </a:xfrm>
          <a:prstGeom prst="rect">
            <a:avLst/>
          </a:prstGeom>
        </p:spPr>
      </p:pic>
      <p:sp>
        <p:nvSpPr>
          <p:cNvPr id="2" name="Rectangle 1">
            <a:extLst>
              <a:ext uri="{FF2B5EF4-FFF2-40B4-BE49-F238E27FC236}">
                <a16:creationId xmlns:a16="http://schemas.microsoft.com/office/drawing/2014/main" id="{1C5E8D9A-C417-74C5-D4E2-63B2F5B4025D}"/>
              </a:ext>
            </a:extLst>
          </p:cNvPr>
          <p:cNvSpPr/>
          <p:nvPr/>
        </p:nvSpPr>
        <p:spPr>
          <a:xfrm>
            <a:off x="1334540" y="3404481"/>
            <a:ext cx="1042901" cy="27698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policier</a:t>
            </a:r>
            <a:endParaRPr lang="fr-MA" sz="1600" b="1" dirty="0">
              <a:solidFill>
                <a:srgbClr val="FF0000"/>
              </a:solidFill>
            </a:endParaRPr>
          </a:p>
        </p:txBody>
      </p:sp>
      <p:sp>
        <p:nvSpPr>
          <p:cNvPr id="11" name="Rectangle 10">
            <a:extLst>
              <a:ext uri="{FF2B5EF4-FFF2-40B4-BE49-F238E27FC236}">
                <a16:creationId xmlns:a16="http://schemas.microsoft.com/office/drawing/2014/main" id="{4D1362DA-C79D-55C9-3C16-E9993F710B14}"/>
              </a:ext>
            </a:extLst>
          </p:cNvPr>
          <p:cNvSpPr/>
          <p:nvPr/>
        </p:nvSpPr>
        <p:spPr>
          <a:xfrm>
            <a:off x="4572000" y="3428999"/>
            <a:ext cx="1155033" cy="27698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pommier</a:t>
            </a:r>
            <a:endParaRPr lang="fr-MA" b="1" dirty="0">
              <a:solidFill>
                <a:srgbClr val="FF0000"/>
              </a:solidFill>
            </a:endParaRPr>
          </a:p>
        </p:txBody>
      </p:sp>
      <p:sp>
        <p:nvSpPr>
          <p:cNvPr id="7" name="Rectangle 6">
            <a:extLst>
              <a:ext uri="{FF2B5EF4-FFF2-40B4-BE49-F238E27FC236}">
                <a16:creationId xmlns:a16="http://schemas.microsoft.com/office/drawing/2014/main" id="{59F9CC9E-625B-DB2D-11C6-1535D2076DE4}"/>
              </a:ext>
            </a:extLst>
          </p:cNvPr>
          <p:cNvSpPr/>
          <p:nvPr/>
        </p:nvSpPr>
        <p:spPr>
          <a:xfrm>
            <a:off x="1334540" y="3884214"/>
            <a:ext cx="1042901" cy="2071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cabinet</a:t>
            </a:r>
            <a:endParaRPr lang="fr-MA" sz="2800" b="1" dirty="0"/>
          </a:p>
        </p:txBody>
      </p:sp>
    </p:spTree>
    <p:extLst>
      <p:ext uri="{BB962C8B-B14F-4D97-AF65-F5344CB8AC3E}">
        <p14:creationId xmlns:p14="http://schemas.microsoft.com/office/powerpoint/2010/main" val="150393974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3252355"/>
            <a:ext cx="688258" cy="2005446"/>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28 ;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p28.</a:t>
            </a:r>
          </a:p>
        </p:txBody>
      </p:sp>
      <p:pic>
        <p:nvPicPr>
          <p:cNvPr id="5" name="Image 4">
            <a:extLst>
              <a:ext uri="{FF2B5EF4-FFF2-40B4-BE49-F238E27FC236}">
                <a16:creationId xmlns:a16="http://schemas.microsoft.com/office/drawing/2014/main" id="{8435C948-5CD6-38B8-D5CA-206D38A3A032}"/>
              </a:ext>
            </a:extLst>
          </p:cNvPr>
          <p:cNvPicPr>
            <a:picLocks noChangeAspect="1"/>
          </p:cNvPicPr>
          <p:nvPr/>
        </p:nvPicPr>
        <p:blipFill>
          <a:blip r:embed="rId5"/>
          <a:stretch>
            <a:fillRect/>
          </a:stretch>
        </p:blipFill>
        <p:spPr>
          <a:xfrm>
            <a:off x="5580137" y="1583671"/>
            <a:ext cx="3228081" cy="4455063"/>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agneau</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Un agneau». lisons ensemble: un a- </a:t>
            </a:r>
            <a:r>
              <a:rPr lang="fr-FR" sz="1500" b="1" dirty="0" err="1">
                <a:solidFill>
                  <a:prstClr val="white">
                    <a:lumMod val="65000"/>
                  </a:prstClr>
                </a:solidFill>
                <a:latin typeface="Dosis" pitchFamily="2" charset="0"/>
              </a:rPr>
              <a:t>gneau</a:t>
            </a:r>
            <a:r>
              <a:rPr lang="fr-FR" sz="1500" b="1" dirty="0">
                <a:solidFill>
                  <a:prstClr val="white">
                    <a:lumMod val="65000"/>
                  </a:prstClr>
                </a:solidFill>
                <a:latin typeface="Dosis" pitchFamily="2" charset="0"/>
              </a:rPr>
              <a:t>, un agneau</a:t>
            </a:r>
          </a:p>
        </p:txBody>
      </p:sp>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agneau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pharmacie</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La pharmacie</a:t>
            </a:r>
            <a:r>
              <a:rPr lang="fr-FR" sz="1500" b="1" dirty="0">
                <a:solidFill>
                  <a:prstClr val="white">
                    <a:lumMod val="65000"/>
                  </a:prstClr>
                </a:solidFill>
                <a:latin typeface="Dosis" pitchFamily="2" charset="0"/>
              </a:rPr>
              <a:t>». Lisons ensemble:  La </a:t>
            </a:r>
            <a:r>
              <a:rPr lang="fr-FR" sz="1500" b="1" dirty="0" err="1">
                <a:solidFill>
                  <a:prstClr val="white">
                    <a:lumMod val="65000"/>
                  </a:prstClr>
                </a:solidFill>
                <a:latin typeface="Dosis" pitchFamily="2" charset="0"/>
              </a:rPr>
              <a:t>phar</a:t>
            </a:r>
            <a:r>
              <a:rPr lang="fr-FR" sz="1500" b="1" dirty="0">
                <a:solidFill>
                  <a:prstClr val="white">
                    <a:lumMod val="65000"/>
                  </a:prstClr>
                </a:solidFill>
                <a:latin typeface="Dosis" pitchFamily="2" charset="0"/>
              </a:rPr>
              <a:t>-ma-</a:t>
            </a:r>
            <a:r>
              <a:rPr lang="fr-FR" sz="1500" b="1" dirty="0" err="1">
                <a:solidFill>
                  <a:prstClr val="white">
                    <a:lumMod val="65000"/>
                  </a:prstClr>
                </a:solidFill>
                <a:latin typeface="Dosis" pitchFamily="2" charset="0"/>
              </a:rPr>
              <a:t>cie</a:t>
            </a:r>
            <a:r>
              <a:rPr lang="fr-FR" sz="1500" b="1" dirty="0">
                <a:solidFill>
                  <a:prstClr val="white">
                    <a:lumMod val="65000"/>
                  </a:prstClr>
                </a:solidFill>
                <a:latin typeface="Dosis" pitchFamily="2" charset="0"/>
              </a:rPr>
              <a:t>, La pharmacie</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pharmacie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coiffeur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coiffeur». Lisons ensemble Le coiffeur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coiffeur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79" y="2348786"/>
            <a:ext cx="7973961"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piéton – poulet – boucher – fermier – sifflet – cabinet – policier – pommier</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94ED811-2454-FDB5-7ABA-53062BA947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9458" y="2430057"/>
            <a:ext cx="1492743" cy="1223122"/>
          </a:xfrm>
          <a:prstGeom prst="rect">
            <a:avLst/>
          </a:prstGeom>
        </p:spPr>
      </p:pic>
      <p:pic>
        <p:nvPicPr>
          <p:cNvPr id="19" name="Image 18">
            <a:extLst>
              <a:ext uri="{FF2B5EF4-FFF2-40B4-BE49-F238E27FC236}">
                <a16:creationId xmlns:a16="http://schemas.microsoft.com/office/drawing/2014/main" id="{0906A1FE-162F-DC51-811F-B5FCBCD419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3846" y="2453396"/>
            <a:ext cx="1527827" cy="1101698"/>
          </a:xfrm>
          <a:prstGeom prst="rect">
            <a:avLst/>
          </a:prstGeom>
        </p:spPr>
      </p:pic>
      <p:pic>
        <p:nvPicPr>
          <p:cNvPr id="24" name="Image 23">
            <a:extLst>
              <a:ext uri="{FF2B5EF4-FFF2-40B4-BE49-F238E27FC236}">
                <a16:creationId xmlns:a16="http://schemas.microsoft.com/office/drawing/2014/main" id="{8FEF8C8C-FAC6-D1EB-17CE-30E78452443C}"/>
              </a:ext>
            </a:extLst>
          </p:cNvPr>
          <p:cNvPicPr>
            <a:picLocks noChangeAspect="1"/>
          </p:cNvPicPr>
          <p:nvPr/>
        </p:nvPicPr>
        <p:blipFill>
          <a:blip r:embed="rId8"/>
          <a:stretch>
            <a:fillRect/>
          </a:stretch>
        </p:blipFill>
        <p:spPr>
          <a:xfrm>
            <a:off x="4378922" y="2504005"/>
            <a:ext cx="1394712" cy="1295090"/>
          </a:xfrm>
          <a:prstGeom prst="rect">
            <a:avLst/>
          </a:prstGeom>
        </p:spPr>
      </p:pic>
      <p:pic>
        <p:nvPicPr>
          <p:cNvPr id="4" name="Image 3">
            <a:extLst>
              <a:ext uri="{FF2B5EF4-FFF2-40B4-BE49-F238E27FC236}">
                <a16:creationId xmlns:a16="http://schemas.microsoft.com/office/drawing/2014/main" id="{B38870D1-0B7F-CE8B-734F-C72F7D972E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8325" y="4331643"/>
            <a:ext cx="1562235" cy="976622"/>
          </a:xfrm>
          <a:prstGeom prst="rect">
            <a:avLst/>
          </a:prstGeom>
        </p:spPr>
      </p:pic>
      <p:pic>
        <p:nvPicPr>
          <p:cNvPr id="9" name="Image 8">
            <a:extLst>
              <a:ext uri="{FF2B5EF4-FFF2-40B4-BE49-F238E27FC236}">
                <a16:creationId xmlns:a16="http://schemas.microsoft.com/office/drawing/2014/main" id="{D94E0DA4-6A9A-1888-CDFF-BE0921B648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45195" y="2504005"/>
            <a:ext cx="1502502" cy="1023409"/>
          </a:xfrm>
          <a:prstGeom prst="rect">
            <a:avLst/>
          </a:prstGeom>
        </p:spPr>
      </p:pic>
      <p:pic>
        <p:nvPicPr>
          <p:cNvPr id="17" name="Image 16">
            <a:extLst>
              <a:ext uri="{FF2B5EF4-FFF2-40B4-BE49-F238E27FC236}">
                <a16:creationId xmlns:a16="http://schemas.microsoft.com/office/drawing/2014/main" id="{F8B9246E-400C-4956-E7E2-42B6E004E4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61090" y="4191589"/>
            <a:ext cx="1670712" cy="1256730"/>
          </a:xfrm>
          <a:prstGeom prst="rect">
            <a:avLst/>
          </a:prstGeom>
        </p:spPr>
      </p:pic>
      <p:pic>
        <p:nvPicPr>
          <p:cNvPr id="23" name="Image 22">
            <a:extLst>
              <a:ext uri="{FF2B5EF4-FFF2-40B4-BE49-F238E27FC236}">
                <a16:creationId xmlns:a16="http://schemas.microsoft.com/office/drawing/2014/main" id="{09D862E9-4C02-6E98-FD6A-2748234ADE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34235" y="3653179"/>
            <a:ext cx="1068148" cy="2125208"/>
          </a:xfrm>
          <a:prstGeom prst="rect">
            <a:avLst/>
          </a:prstGeom>
        </p:spPr>
      </p:pic>
      <p:pic>
        <p:nvPicPr>
          <p:cNvPr id="26" name="Image 25">
            <a:extLst>
              <a:ext uri="{FF2B5EF4-FFF2-40B4-BE49-F238E27FC236}">
                <a16:creationId xmlns:a16="http://schemas.microsoft.com/office/drawing/2014/main" id="{9A1FA8D1-1CFB-0AFE-03E3-F5C7D90E9FD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48875" y="3895703"/>
            <a:ext cx="1557768" cy="144219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piétone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50404B69-03AF-688B-D3E8-A2ECA871BD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6810" y="2044158"/>
            <a:ext cx="4697128" cy="3199386"/>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pi</a:t>
            </a:r>
            <a:r>
              <a:rPr lang="fr-FR" sz="5867" b="1" dirty="0">
                <a:solidFill>
                  <a:srgbClr val="FFC000"/>
                </a:solidFill>
                <a:latin typeface="Dosis" pitchFamily="2" charset="0"/>
              </a:rPr>
              <a:t>é</a:t>
            </a:r>
            <a:r>
              <a:rPr lang="fr-FR" sz="5867" b="1" dirty="0">
                <a:solidFill>
                  <a:srgbClr val="4BACC6">
                    <a:lumMod val="75000"/>
                  </a:srgbClr>
                </a:solidFill>
                <a:latin typeface="Dosis" pitchFamily="2" charset="0"/>
              </a:rPr>
              <a:t>ton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AD623E50-CC4E-D2C1-3074-E663E1CD8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372" y="2408485"/>
            <a:ext cx="3642874" cy="2481295"/>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poulet. poulet . C’est quoi poulet  dans votre langue?</a:t>
            </a:r>
          </a:p>
        </p:txBody>
      </p:sp>
      <p:pic>
        <p:nvPicPr>
          <p:cNvPr id="5" name="Image 4">
            <a:extLst>
              <a:ext uri="{FF2B5EF4-FFF2-40B4-BE49-F238E27FC236}">
                <a16:creationId xmlns:a16="http://schemas.microsoft.com/office/drawing/2014/main" id="{5C1F49EB-510F-B6BE-BAEC-03C7675A794C}"/>
              </a:ext>
            </a:extLst>
          </p:cNvPr>
          <p:cNvPicPr>
            <a:picLocks noChangeAspect="1"/>
          </p:cNvPicPr>
          <p:nvPr/>
        </p:nvPicPr>
        <p:blipFill>
          <a:blip r:embed="rId5"/>
          <a:stretch>
            <a:fillRect/>
          </a:stretch>
        </p:blipFill>
        <p:spPr>
          <a:xfrm>
            <a:off x="2712027" y="2296269"/>
            <a:ext cx="3135976" cy="2911978"/>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poul</a:t>
            </a:r>
            <a:r>
              <a:rPr lang="fr-FR" sz="5867" b="1" dirty="0">
                <a:solidFill>
                  <a:srgbClr val="FFC000"/>
                </a:solidFill>
                <a:latin typeface="Dosis" pitchFamily="2" charset="0"/>
              </a:rPr>
              <a:t>et</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poulet</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poulet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poulet</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2C054D1-3E2D-17AA-302E-CFB298B17436}"/>
              </a:ext>
            </a:extLst>
          </p:cNvPr>
          <p:cNvPicPr>
            <a:picLocks noChangeAspect="1"/>
          </p:cNvPicPr>
          <p:nvPr/>
        </p:nvPicPr>
        <p:blipFill>
          <a:blip r:embed="rId5"/>
          <a:stretch>
            <a:fillRect/>
          </a:stretch>
        </p:blipFill>
        <p:spPr>
          <a:xfrm>
            <a:off x="1184564" y="1895156"/>
            <a:ext cx="3645130" cy="3384764"/>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boucher. Boucher . C’est quoi un boucher  dans votre langue? </a:t>
            </a:r>
          </a:p>
        </p:txBody>
      </p:sp>
      <p:pic>
        <p:nvPicPr>
          <p:cNvPr id="5" name="Image 4">
            <a:extLst>
              <a:ext uri="{FF2B5EF4-FFF2-40B4-BE49-F238E27FC236}">
                <a16:creationId xmlns:a16="http://schemas.microsoft.com/office/drawing/2014/main" id="{466E156E-E2C6-686E-CA84-D4CDC44CA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8211" y="1787113"/>
            <a:ext cx="3697444" cy="3029607"/>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bouch</a:t>
            </a:r>
            <a:r>
              <a:rPr lang="fr-FR" sz="5867" b="1" dirty="0">
                <a:solidFill>
                  <a:srgbClr val="FFC000"/>
                </a:solidFill>
                <a:latin typeface="Dosis" pitchFamily="2" charset="0"/>
              </a:rPr>
              <a:t>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boucher, le boucher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boucher</a:t>
            </a:r>
            <a:r>
              <a:rPr lang="en-US" sz="15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F878DC59-5BA1-CE53-DB90-7DCCB05BF7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2366" y="2025910"/>
            <a:ext cx="3349634" cy="2744619"/>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fermier. Comment vous dites « fermier » dans votre langue?</a:t>
            </a:r>
          </a:p>
        </p:txBody>
      </p:sp>
      <p:pic>
        <p:nvPicPr>
          <p:cNvPr id="5" name="Image 4">
            <a:extLst>
              <a:ext uri="{FF2B5EF4-FFF2-40B4-BE49-F238E27FC236}">
                <a16:creationId xmlns:a16="http://schemas.microsoft.com/office/drawing/2014/main" id="{F0BCB745-40BE-0928-F84D-48D2EDFAA2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6059" y="2407055"/>
            <a:ext cx="3650781" cy="2632535"/>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fermi</a:t>
            </a:r>
            <a:r>
              <a:rPr lang="fr-FR" sz="7200" b="1" dirty="0">
                <a:solidFill>
                  <a:srgbClr val="FFC000"/>
                </a:solidFill>
                <a:latin typeface="Dosis" pitchFamily="2" charset="0"/>
              </a:rPr>
              <a:t>er</a:t>
            </a:r>
            <a:endParaRPr lang="fr-FR" sz="7200"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BB1F0A2D-C648-1B3C-F388-367391502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3025" y="2560904"/>
            <a:ext cx="2630463" cy="1896796"/>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5"/>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piéton –poulet – boucher – fermier – sifflet – cabinet – policier – pommier</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lire et écrire </a:t>
              </a:r>
              <a:r>
                <a:rPr lang="fr-FR" sz="1867" b="1" dirty="0">
                  <a:solidFill>
                    <a:srgbClr val="008EC0"/>
                  </a:solidFill>
                  <a:latin typeface="Dosis" pitchFamily="2" charset="0"/>
                </a:rPr>
                <a:t>des mots avec les graphèmes complexes: é, </a:t>
              </a:r>
              <a:r>
                <a:rPr lang="fr-FR" sz="1867" b="1" dirty="0" err="1">
                  <a:solidFill>
                    <a:srgbClr val="008EC0"/>
                  </a:solidFill>
                  <a:latin typeface="Dosis" pitchFamily="2" charset="0"/>
                </a:rPr>
                <a:t>ié</a:t>
              </a:r>
              <a:r>
                <a:rPr lang="fr-FR" sz="1867" b="1" dirty="0">
                  <a:solidFill>
                    <a:srgbClr val="008EC0"/>
                  </a:solidFill>
                  <a:latin typeface="Dosis" pitchFamily="2" charset="0"/>
                </a:rPr>
                <a:t> , er, et ,  </a:t>
              </a:r>
              <a:r>
                <a:rPr lang="fr-FR" sz="1867" b="1" dirty="0" err="1">
                  <a:solidFill>
                    <a:srgbClr val="008EC0"/>
                  </a:solidFill>
                  <a:latin typeface="Dosis" pitchFamily="2" charset="0"/>
                </a:rPr>
                <a:t>ez</a:t>
              </a:r>
              <a:r>
                <a:rPr lang="fr-FR" sz="1867" b="1" dirty="0">
                  <a:solidFill>
                    <a:srgbClr val="008EC0"/>
                  </a:solidFill>
                  <a:latin typeface="Dosis" pitchFamily="2" charset="0"/>
                </a:rPr>
                <a:t> , </a:t>
              </a:r>
              <a:r>
                <a:rPr lang="fr-FR" sz="1867" b="1" dirty="0" err="1">
                  <a:solidFill>
                    <a:srgbClr val="008EC0"/>
                  </a:solidFill>
                  <a:latin typeface="Dosis" pitchFamily="2" charset="0"/>
                </a:rPr>
                <a:t>ier</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032D43A4-287D-CDB7-F5E3-E203FE259B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984" y="2462584"/>
            <a:ext cx="2155922" cy="1766517"/>
          </a:xfrm>
          <a:prstGeom prst="rect">
            <a:avLst/>
          </a:prstGeom>
        </p:spPr>
      </p:pic>
      <p:pic>
        <p:nvPicPr>
          <p:cNvPr id="11" name="Image 10">
            <a:extLst>
              <a:ext uri="{FF2B5EF4-FFF2-40B4-BE49-F238E27FC236}">
                <a16:creationId xmlns:a16="http://schemas.microsoft.com/office/drawing/2014/main" id="{42F051D1-175E-7BDB-927A-228175D76886}"/>
              </a:ext>
            </a:extLst>
          </p:cNvPr>
          <p:cNvPicPr>
            <a:picLocks noChangeAspect="1"/>
          </p:cNvPicPr>
          <p:nvPr/>
        </p:nvPicPr>
        <p:blipFill>
          <a:blip r:embed="rId6"/>
          <a:stretch>
            <a:fillRect/>
          </a:stretch>
        </p:blipFill>
        <p:spPr>
          <a:xfrm>
            <a:off x="2625194" y="2726322"/>
            <a:ext cx="1470863" cy="1365801"/>
          </a:xfrm>
          <a:prstGeom prst="rect">
            <a:avLst/>
          </a:prstGeom>
        </p:spPr>
      </p:pic>
      <p:pic>
        <p:nvPicPr>
          <p:cNvPr id="5" name="Image 4">
            <a:extLst>
              <a:ext uri="{FF2B5EF4-FFF2-40B4-BE49-F238E27FC236}">
                <a16:creationId xmlns:a16="http://schemas.microsoft.com/office/drawing/2014/main" id="{8ABF159E-22EA-8F29-0441-254FD5E570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4677" y="2726322"/>
            <a:ext cx="2005180" cy="1365801"/>
          </a:xfrm>
          <a:prstGeom prst="rect">
            <a:avLst/>
          </a:prstGeom>
        </p:spPr>
      </p:pic>
      <p:pic>
        <p:nvPicPr>
          <p:cNvPr id="3" name="Image 2">
            <a:extLst>
              <a:ext uri="{FF2B5EF4-FFF2-40B4-BE49-F238E27FC236}">
                <a16:creationId xmlns:a16="http://schemas.microsoft.com/office/drawing/2014/main" id="{588C584F-B733-2375-5DF6-DDABBFA6D0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3346" y="2746099"/>
            <a:ext cx="1894083" cy="1365801"/>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177302"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sifflet. Le sifflet. Comment vous dites sifflet dans votre langue?</a:t>
            </a:r>
          </a:p>
        </p:txBody>
      </p:sp>
      <p:pic>
        <p:nvPicPr>
          <p:cNvPr id="10" name="Image 9">
            <a:extLst>
              <a:ext uri="{FF2B5EF4-FFF2-40B4-BE49-F238E27FC236}">
                <a16:creationId xmlns:a16="http://schemas.microsoft.com/office/drawing/2014/main" id="{6F1E07FC-F13B-9C9E-A850-16ACFF0C5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4580" y="2022690"/>
            <a:ext cx="4240855" cy="3190024"/>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siffl</a:t>
            </a:r>
            <a:r>
              <a:rPr lang="fr-FR" sz="5334" b="1" dirty="0">
                <a:solidFill>
                  <a:srgbClr val="FFC000"/>
                </a:solidFill>
                <a:latin typeface="Dosis" pitchFamily="2" charset="0"/>
              </a:rPr>
              <a:t>et</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sifflet</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sifflet.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sifflet</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4EA74D44-71F9-E661-21B1-4CBA5E83D5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104033"/>
            <a:ext cx="3474939" cy="2613892"/>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8013979"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dentiste travaille dans un cabinet. Un cabinet. Le cabinet. C’est quoi cabinet dans votre langue?</a:t>
            </a:r>
          </a:p>
        </p:txBody>
      </p:sp>
      <p:pic>
        <p:nvPicPr>
          <p:cNvPr id="8" name="Image 7">
            <a:extLst>
              <a:ext uri="{FF2B5EF4-FFF2-40B4-BE49-F238E27FC236}">
                <a16:creationId xmlns:a16="http://schemas.microsoft.com/office/drawing/2014/main" id="{538BCD1F-269B-6D5B-D5A0-38FDF70B85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2592" y="2079251"/>
            <a:ext cx="5005563" cy="3129199"/>
          </a:xfrm>
          <a:prstGeom prst="rect">
            <a:avLst/>
          </a:prstGeom>
        </p:spPr>
      </p:pic>
      <p:sp>
        <p:nvSpPr>
          <p:cNvPr id="4" name="Ellipse 3">
            <a:extLst>
              <a:ext uri="{FF2B5EF4-FFF2-40B4-BE49-F238E27FC236}">
                <a16:creationId xmlns:a16="http://schemas.microsoft.com/office/drawing/2014/main" id="{FBD837DD-02CD-05F8-8A1A-62593BCA456B}"/>
              </a:ext>
            </a:extLst>
          </p:cNvPr>
          <p:cNvSpPr/>
          <p:nvPr/>
        </p:nvSpPr>
        <p:spPr>
          <a:xfrm>
            <a:off x="2090697" y="1423555"/>
            <a:ext cx="5910303" cy="483177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10" name="Connecteur droit avec flèche 9">
            <a:extLst>
              <a:ext uri="{FF2B5EF4-FFF2-40B4-BE49-F238E27FC236}">
                <a16:creationId xmlns:a16="http://schemas.microsoft.com/office/drawing/2014/main" id="{D9D6E0CF-7AC5-D385-0C49-38349CCF84F4}"/>
              </a:ext>
            </a:extLst>
          </p:cNvPr>
          <p:cNvCxnSpPr/>
          <p:nvPr/>
        </p:nvCxnSpPr>
        <p:spPr>
          <a:xfrm>
            <a:off x="3127664" y="1246909"/>
            <a:ext cx="415636" cy="38446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979990"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cabin</a:t>
            </a:r>
            <a:r>
              <a:rPr lang="fr-FR" sz="5334" b="1" dirty="0">
                <a:solidFill>
                  <a:srgbClr val="FFC000"/>
                </a:solidFill>
                <a:latin typeface="Dosis" pitchFamily="2" charset="0"/>
              </a:rPr>
              <a:t>et</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cabinet. Le cabinet.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cabinet”</a:t>
            </a:r>
          </a:p>
        </p:txBody>
      </p:sp>
      <p:pic>
        <p:nvPicPr>
          <p:cNvPr id="8" name="Image 7">
            <a:extLst>
              <a:ext uri="{FF2B5EF4-FFF2-40B4-BE49-F238E27FC236}">
                <a16:creationId xmlns:a16="http://schemas.microsoft.com/office/drawing/2014/main" id="{152F22EC-78D9-8F94-EA0A-DA57AE18BA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307" y="2087653"/>
            <a:ext cx="4626213" cy="2892050"/>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policier. Policier. Comment  on dit policier dans votre langue?</a:t>
            </a:r>
          </a:p>
        </p:txBody>
      </p:sp>
      <p:pic>
        <p:nvPicPr>
          <p:cNvPr id="7" name="Image 6">
            <a:extLst>
              <a:ext uri="{FF2B5EF4-FFF2-40B4-BE49-F238E27FC236}">
                <a16:creationId xmlns:a16="http://schemas.microsoft.com/office/drawing/2014/main" id="{971A9454-5E92-28C2-08E7-7F66002B94AD}"/>
              </a:ext>
            </a:extLst>
          </p:cNvPr>
          <p:cNvPicPr>
            <a:picLocks noChangeAspect="1"/>
          </p:cNvPicPr>
          <p:nvPr/>
        </p:nvPicPr>
        <p:blipFill>
          <a:blip r:embed="rId5"/>
          <a:stretch>
            <a:fillRect/>
          </a:stretch>
        </p:blipFill>
        <p:spPr>
          <a:xfrm>
            <a:off x="3558168" y="2062114"/>
            <a:ext cx="1540698" cy="3398277"/>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polici</a:t>
            </a:r>
            <a:r>
              <a:rPr lang="fr-FR" sz="5334" b="1" dirty="0">
                <a:solidFill>
                  <a:srgbClr val="FFC000"/>
                </a:solidFill>
                <a:latin typeface="Dosis" pitchFamily="2" charset="0"/>
              </a:rPr>
              <a:t>er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policier.</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policier</a:t>
            </a:r>
            <a:r>
              <a:rPr lang="fr-FR" sz="1500" b="1" dirty="0">
                <a:solidFill>
                  <a:prstClr val="white">
                    <a:lumMod val="65000"/>
                  </a:prstClr>
                </a:solidFill>
                <a:latin typeface="Dosis" pitchFamily="2" charset="0"/>
              </a:rPr>
              <a: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policier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46E99E27-B419-D574-1F7F-1619763511A2}"/>
              </a:ext>
            </a:extLst>
          </p:cNvPr>
          <p:cNvPicPr>
            <a:picLocks noChangeAspect="1"/>
          </p:cNvPicPr>
          <p:nvPr/>
        </p:nvPicPr>
        <p:blipFill>
          <a:blip r:embed="rId5"/>
          <a:stretch>
            <a:fillRect/>
          </a:stretch>
        </p:blipFill>
        <p:spPr>
          <a:xfrm>
            <a:off x="2226725" y="2348665"/>
            <a:ext cx="1074513" cy="237002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pommier. Le pommier. Comment  on dit pommier dans votre langue?</a:t>
            </a:r>
          </a:p>
        </p:txBody>
      </p:sp>
      <p:pic>
        <p:nvPicPr>
          <p:cNvPr id="8" name="Image 7">
            <a:extLst>
              <a:ext uri="{FF2B5EF4-FFF2-40B4-BE49-F238E27FC236}">
                <a16:creationId xmlns:a16="http://schemas.microsoft.com/office/drawing/2014/main" id="{C9D010BA-62DF-2E75-0D76-D0D517046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9280" y="1447459"/>
            <a:ext cx="4785440" cy="4430415"/>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pommi</a:t>
            </a:r>
            <a:r>
              <a:rPr lang="fr-FR" sz="5334" b="1" dirty="0">
                <a:solidFill>
                  <a:srgbClr val="FFC000"/>
                </a:solidFill>
                <a:latin typeface="Dosis" pitchFamily="2" charset="0"/>
              </a:rPr>
              <a:t>er</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pommier.</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pommier.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pommier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8F005E8A-53FF-36A4-7DF0-2917D12650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271" y="1501542"/>
            <a:ext cx="3801729" cy="3519684"/>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6" name="Image 5">
            <a:extLst>
              <a:ext uri="{FF2B5EF4-FFF2-40B4-BE49-F238E27FC236}">
                <a16:creationId xmlns:a16="http://schemas.microsoft.com/office/drawing/2014/main" id="{2869D108-33F5-53AA-34FD-220836B62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4165" y="2395087"/>
            <a:ext cx="2155922" cy="1766517"/>
          </a:xfrm>
          <a:prstGeom prst="rect">
            <a:avLst/>
          </a:prstGeom>
        </p:spPr>
      </p:pic>
      <p:pic>
        <p:nvPicPr>
          <p:cNvPr id="12" name="Image 11">
            <a:extLst>
              <a:ext uri="{FF2B5EF4-FFF2-40B4-BE49-F238E27FC236}">
                <a16:creationId xmlns:a16="http://schemas.microsoft.com/office/drawing/2014/main" id="{36570530-2AE9-B21F-C4FC-9140AD5984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813" y="2599715"/>
            <a:ext cx="2026342" cy="1461171"/>
          </a:xfrm>
          <a:prstGeom prst="rect">
            <a:avLst/>
          </a:prstGeom>
        </p:spPr>
      </p:pic>
      <p:pic>
        <p:nvPicPr>
          <p:cNvPr id="8" name="Image 7">
            <a:extLst>
              <a:ext uri="{FF2B5EF4-FFF2-40B4-BE49-F238E27FC236}">
                <a16:creationId xmlns:a16="http://schemas.microsoft.com/office/drawing/2014/main" id="{0900EB36-E34F-70A7-9925-C2D8C576DE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71155" y="2461398"/>
            <a:ext cx="1863898" cy="1725618"/>
          </a:xfrm>
          <a:prstGeom prst="rect">
            <a:avLst/>
          </a:prstGeom>
        </p:spPr>
      </p:pic>
      <p:pic>
        <p:nvPicPr>
          <p:cNvPr id="13" name="Image 12">
            <a:extLst>
              <a:ext uri="{FF2B5EF4-FFF2-40B4-BE49-F238E27FC236}">
                <a16:creationId xmlns:a16="http://schemas.microsoft.com/office/drawing/2014/main" id="{21A43B10-E2BA-348D-FB3C-6ABC3F79FB3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7367" y="2685720"/>
            <a:ext cx="1690002" cy="1271240"/>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8" name="Image 17">
            <a:extLst>
              <a:ext uri="{FF2B5EF4-FFF2-40B4-BE49-F238E27FC236}">
                <a16:creationId xmlns:a16="http://schemas.microsoft.com/office/drawing/2014/main" id="{69A2985B-91AF-9444-018A-FC6D24E4A08C}"/>
              </a:ext>
            </a:extLst>
          </p:cNvPr>
          <p:cNvPicPr>
            <a:picLocks noChangeAspect="1"/>
          </p:cNvPicPr>
          <p:nvPr/>
        </p:nvPicPr>
        <p:blipFill>
          <a:blip r:embed="rId8"/>
          <a:stretch>
            <a:fillRect/>
          </a:stretch>
        </p:blipFill>
        <p:spPr>
          <a:xfrm>
            <a:off x="4663978" y="2468550"/>
            <a:ext cx="1793945" cy="1665806"/>
          </a:xfrm>
          <a:prstGeom prst="rect">
            <a:avLst/>
          </a:prstGeom>
        </p:spPr>
      </p:pic>
      <p:pic>
        <p:nvPicPr>
          <p:cNvPr id="15" name="Image 14">
            <a:extLst>
              <a:ext uri="{FF2B5EF4-FFF2-40B4-BE49-F238E27FC236}">
                <a16:creationId xmlns:a16="http://schemas.microsoft.com/office/drawing/2014/main" id="{D580FB06-8009-DB31-DA38-6DEF754B3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5313" y="2880820"/>
            <a:ext cx="1918870" cy="1307013"/>
          </a:xfrm>
          <a:prstGeom prst="rect">
            <a:avLst/>
          </a:prstGeom>
        </p:spPr>
      </p:pic>
      <p:pic>
        <p:nvPicPr>
          <p:cNvPr id="21" name="Image 20">
            <a:extLst>
              <a:ext uri="{FF2B5EF4-FFF2-40B4-BE49-F238E27FC236}">
                <a16:creationId xmlns:a16="http://schemas.microsoft.com/office/drawing/2014/main" id="{0E8B0278-7F63-833F-3D8E-9CC91505164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82886" y="2706229"/>
            <a:ext cx="1970627" cy="1231926"/>
          </a:xfrm>
          <a:prstGeom prst="rect">
            <a:avLst/>
          </a:prstGeom>
        </p:spPr>
      </p:pic>
      <p:pic>
        <p:nvPicPr>
          <p:cNvPr id="9" name="Image 8">
            <a:extLst>
              <a:ext uri="{FF2B5EF4-FFF2-40B4-BE49-F238E27FC236}">
                <a16:creationId xmlns:a16="http://schemas.microsoft.com/office/drawing/2014/main" id="{58337074-CD4F-991C-87D7-201763F7BD5E}"/>
              </a:ext>
            </a:extLst>
          </p:cNvPr>
          <p:cNvPicPr>
            <a:picLocks noChangeAspect="1"/>
          </p:cNvPicPr>
          <p:nvPr/>
        </p:nvPicPr>
        <p:blipFill>
          <a:blip r:embed="rId11"/>
          <a:stretch>
            <a:fillRect/>
          </a:stretch>
        </p:blipFill>
        <p:spPr>
          <a:xfrm>
            <a:off x="3224252" y="1955841"/>
            <a:ext cx="1074513" cy="2370025"/>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AFB147A5-C5E4-C679-7610-03D034061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0130" y="1819175"/>
            <a:ext cx="1585916" cy="1299466"/>
          </a:xfrm>
          <a:prstGeom prst="rect">
            <a:avLst/>
          </a:prstGeom>
        </p:spPr>
      </p:pic>
      <p:pic>
        <p:nvPicPr>
          <p:cNvPr id="4" name="Image 3">
            <a:extLst>
              <a:ext uri="{FF2B5EF4-FFF2-40B4-BE49-F238E27FC236}">
                <a16:creationId xmlns:a16="http://schemas.microsoft.com/office/drawing/2014/main" id="{1885E988-B9AA-B3D2-6281-4B21DF02D6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5" name="Image 4">
            <a:extLst>
              <a:ext uri="{FF2B5EF4-FFF2-40B4-BE49-F238E27FC236}">
                <a16:creationId xmlns:a16="http://schemas.microsoft.com/office/drawing/2014/main" id="{51ECB0C9-C49E-8B91-0315-8CE6777B6504}"/>
              </a:ext>
            </a:extLst>
          </p:cNvPr>
          <p:cNvPicPr>
            <a:picLocks noChangeAspect="1"/>
          </p:cNvPicPr>
          <p:nvPr/>
        </p:nvPicPr>
        <p:blipFill>
          <a:blip r:embed="rId7"/>
          <a:stretch>
            <a:fillRect/>
          </a:stretch>
        </p:blipFill>
        <p:spPr>
          <a:xfrm>
            <a:off x="3224463" y="1586778"/>
            <a:ext cx="1804695" cy="1675789"/>
          </a:xfrm>
          <a:prstGeom prst="rect">
            <a:avLst/>
          </a:prstGeom>
        </p:spPr>
      </p:pic>
      <p:pic>
        <p:nvPicPr>
          <p:cNvPr id="6" name="Image 5">
            <a:extLst>
              <a:ext uri="{FF2B5EF4-FFF2-40B4-BE49-F238E27FC236}">
                <a16:creationId xmlns:a16="http://schemas.microsoft.com/office/drawing/2014/main" id="{C825ED0F-7BFE-D453-11B3-9CA01E60FA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7" name="Image 6">
            <a:extLst>
              <a:ext uri="{FF2B5EF4-FFF2-40B4-BE49-F238E27FC236}">
                <a16:creationId xmlns:a16="http://schemas.microsoft.com/office/drawing/2014/main" id="{FF512C07-FB7A-0853-FE3F-D866BD58B2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9" name="Image 8">
            <a:extLst>
              <a:ext uri="{FF2B5EF4-FFF2-40B4-BE49-F238E27FC236}">
                <a16:creationId xmlns:a16="http://schemas.microsoft.com/office/drawing/2014/main" id="{0EAD371A-C769-D798-D77D-B09C326ECE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866" y="3983232"/>
            <a:ext cx="1809218" cy="1360916"/>
          </a:xfrm>
          <a:prstGeom prst="rect">
            <a:avLst/>
          </a:prstGeom>
        </p:spPr>
      </p:pic>
      <p:pic>
        <p:nvPicPr>
          <p:cNvPr id="11" name="Image 10">
            <a:extLst>
              <a:ext uri="{FF2B5EF4-FFF2-40B4-BE49-F238E27FC236}">
                <a16:creationId xmlns:a16="http://schemas.microsoft.com/office/drawing/2014/main" id="{8D9292F7-8EDA-1FCF-788C-B50C6D670F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15" name="Image 14">
            <a:extLst>
              <a:ext uri="{FF2B5EF4-FFF2-40B4-BE49-F238E27FC236}">
                <a16:creationId xmlns:a16="http://schemas.microsoft.com/office/drawing/2014/main" id="{9EBFF309-0FD1-BA8A-2F13-6B18D666A19D}"/>
              </a:ext>
            </a:extLst>
          </p:cNvPr>
          <p:cNvPicPr>
            <a:picLocks noChangeAspect="1"/>
          </p:cNvPicPr>
          <p:nvPr/>
        </p:nvPicPr>
        <p:blipFill>
          <a:blip r:embed="rId12"/>
          <a:stretch>
            <a:fillRect/>
          </a:stretch>
        </p:blipFill>
        <p:spPr>
          <a:xfrm>
            <a:off x="5543969" y="3604069"/>
            <a:ext cx="1074513" cy="2370025"/>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44002C89-D8C7-F729-1FA0-8F58C34ECC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0130" y="1819175"/>
            <a:ext cx="1585916" cy="1299466"/>
          </a:xfrm>
          <a:prstGeom prst="rect">
            <a:avLst/>
          </a:prstGeom>
        </p:spPr>
      </p:pic>
      <p:pic>
        <p:nvPicPr>
          <p:cNvPr id="4" name="Image 3">
            <a:extLst>
              <a:ext uri="{FF2B5EF4-FFF2-40B4-BE49-F238E27FC236}">
                <a16:creationId xmlns:a16="http://schemas.microsoft.com/office/drawing/2014/main" id="{0F7F9D13-89F1-3E7D-1F06-D443E9E3C9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5" name="Image 4">
            <a:extLst>
              <a:ext uri="{FF2B5EF4-FFF2-40B4-BE49-F238E27FC236}">
                <a16:creationId xmlns:a16="http://schemas.microsoft.com/office/drawing/2014/main" id="{B8249393-D715-06E9-1B37-C1D16AA100D7}"/>
              </a:ext>
            </a:extLst>
          </p:cNvPr>
          <p:cNvPicPr>
            <a:picLocks noChangeAspect="1"/>
          </p:cNvPicPr>
          <p:nvPr/>
        </p:nvPicPr>
        <p:blipFill>
          <a:blip r:embed="rId7"/>
          <a:stretch>
            <a:fillRect/>
          </a:stretch>
        </p:blipFill>
        <p:spPr>
          <a:xfrm>
            <a:off x="3224463" y="1586778"/>
            <a:ext cx="1804695" cy="1675789"/>
          </a:xfrm>
          <a:prstGeom prst="rect">
            <a:avLst/>
          </a:prstGeom>
        </p:spPr>
      </p:pic>
      <p:pic>
        <p:nvPicPr>
          <p:cNvPr id="6" name="Image 5">
            <a:extLst>
              <a:ext uri="{FF2B5EF4-FFF2-40B4-BE49-F238E27FC236}">
                <a16:creationId xmlns:a16="http://schemas.microsoft.com/office/drawing/2014/main" id="{913FE0AA-6B17-086D-DC67-27AAE4F6E6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7" name="Image 6">
            <a:extLst>
              <a:ext uri="{FF2B5EF4-FFF2-40B4-BE49-F238E27FC236}">
                <a16:creationId xmlns:a16="http://schemas.microsoft.com/office/drawing/2014/main" id="{D2379E78-3AA0-DC25-389B-0176248B6B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9" name="Image 8">
            <a:extLst>
              <a:ext uri="{FF2B5EF4-FFF2-40B4-BE49-F238E27FC236}">
                <a16:creationId xmlns:a16="http://schemas.microsoft.com/office/drawing/2014/main" id="{AD0FD48F-E31E-47FA-02AD-BD2ED78DD4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866" y="3983232"/>
            <a:ext cx="1809218" cy="1360916"/>
          </a:xfrm>
          <a:prstGeom prst="rect">
            <a:avLst/>
          </a:prstGeom>
        </p:spPr>
      </p:pic>
      <p:pic>
        <p:nvPicPr>
          <p:cNvPr id="11" name="Image 10">
            <a:extLst>
              <a:ext uri="{FF2B5EF4-FFF2-40B4-BE49-F238E27FC236}">
                <a16:creationId xmlns:a16="http://schemas.microsoft.com/office/drawing/2014/main" id="{E55C4344-6F1C-0B10-0124-5E42DB6B6FE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15" name="Image 14">
            <a:extLst>
              <a:ext uri="{FF2B5EF4-FFF2-40B4-BE49-F238E27FC236}">
                <a16:creationId xmlns:a16="http://schemas.microsoft.com/office/drawing/2014/main" id="{E0DBC2D3-7F06-BAC9-945F-A2BF17251BEC}"/>
              </a:ext>
            </a:extLst>
          </p:cNvPr>
          <p:cNvPicPr>
            <a:picLocks noChangeAspect="1"/>
          </p:cNvPicPr>
          <p:nvPr/>
        </p:nvPicPr>
        <p:blipFill>
          <a:blip r:embed="rId12"/>
          <a:stretch>
            <a:fillRect/>
          </a:stretch>
        </p:blipFill>
        <p:spPr>
          <a:xfrm>
            <a:off x="5409437" y="3551327"/>
            <a:ext cx="1074513" cy="2370025"/>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4884809" y="1527624"/>
            <a:ext cx="1570103" cy="1485046"/>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1166993" y="3878775"/>
            <a:ext cx="1572866" cy="1592284"/>
          </a:xfrm>
          <a:prstGeom prst="rect">
            <a:avLst/>
          </a:prstGeom>
        </p:spPr>
      </p:pic>
      <p:pic>
        <p:nvPicPr>
          <p:cNvPr id="5" name="Image 4">
            <a:extLst>
              <a:ext uri="{FF2B5EF4-FFF2-40B4-BE49-F238E27FC236}">
                <a16:creationId xmlns:a16="http://schemas.microsoft.com/office/drawing/2014/main" id="{7218FA9E-B06F-3293-E411-8A141956BC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6" name="Image 5">
            <a:extLst>
              <a:ext uri="{FF2B5EF4-FFF2-40B4-BE49-F238E27FC236}">
                <a16:creationId xmlns:a16="http://schemas.microsoft.com/office/drawing/2014/main" id="{7373DE3F-9732-FFE4-37CA-B70169A6806F}"/>
              </a:ext>
            </a:extLst>
          </p:cNvPr>
          <p:cNvPicPr>
            <a:picLocks noChangeAspect="1"/>
          </p:cNvPicPr>
          <p:nvPr/>
        </p:nvPicPr>
        <p:blipFill>
          <a:blip r:embed="rId7"/>
          <a:stretch>
            <a:fillRect/>
          </a:stretch>
        </p:blipFill>
        <p:spPr>
          <a:xfrm>
            <a:off x="3459233" y="2015055"/>
            <a:ext cx="1359519" cy="1262411"/>
          </a:xfrm>
          <a:prstGeom prst="rect">
            <a:avLst/>
          </a:prstGeom>
        </p:spPr>
      </p:pic>
      <p:pic>
        <p:nvPicPr>
          <p:cNvPr id="7" name="Image 6">
            <a:extLst>
              <a:ext uri="{FF2B5EF4-FFF2-40B4-BE49-F238E27FC236}">
                <a16:creationId xmlns:a16="http://schemas.microsoft.com/office/drawing/2014/main" id="{D007970F-88DA-AE17-660A-3D1D4D9216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8" name="Image 7">
            <a:extLst>
              <a:ext uri="{FF2B5EF4-FFF2-40B4-BE49-F238E27FC236}">
                <a16:creationId xmlns:a16="http://schemas.microsoft.com/office/drawing/2014/main" id="{EE209103-35A6-1890-D0A7-2EBE3065FE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17" name="Image 16">
            <a:extLst>
              <a:ext uri="{FF2B5EF4-FFF2-40B4-BE49-F238E27FC236}">
                <a16:creationId xmlns:a16="http://schemas.microsoft.com/office/drawing/2014/main" id="{2E19C886-45FE-D2BB-C684-D00218519B4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9" name="Image 8">
            <a:extLst>
              <a:ext uri="{FF2B5EF4-FFF2-40B4-BE49-F238E27FC236}">
                <a16:creationId xmlns:a16="http://schemas.microsoft.com/office/drawing/2014/main" id="{30D746D0-3DC3-43CC-1904-F06FD2C85121}"/>
              </a:ext>
            </a:extLst>
          </p:cNvPr>
          <p:cNvPicPr>
            <a:picLocks noChangeAspect="1"/>
          </p:cNvPicPr>
          <p:nvPr/>
        </p:nvPicPr>
        <p:blipFill>
          <a:blip r:embed="rId11"/>
          <a:stretch>
            <a:fillRect/>
          </a:stretch>
        </p:blipFill>
        <p:spPr>
          <a:xfrm>
            <a:off x="5272269" y="3543455"/>
            <a:ext cx="1074513" cy="2370025"/>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206990" y="219274"/>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070177" y="402253"/>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boucher – un sifflet.</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944594" y="1107297"/>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460470" y="3417455"/>
            <a:ext cx="871804" cy="786452"/>
          </a:xfrm>
          <a:prstGeom prst="rect">
            <a:avLst/>
          </a:prstGeom>
        </p:spPr>
      </p:pic>
      <p:pic>
        <p:nvPicPr>
          <p:cNvPr id="3" name="Image 2">
            <a:extLst>
              <a:ext uri="{FF2B5EF4-FFF2-40B4-BE49-F238E27FC236}">
                <a16:creationId xmlns:a16="http://schemas.microsoft.com/office/drawing/2014/main" id="{2BBB5520-13A3-A292-4843-4544093A5A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00130" y="1819175"/>
            <a:ext cx="1585916" cy="1299466"/>
          </a:xfrm>
          <a:prstGeom prst="rect">
            <a:avLst/>
          </a:prstGeom>
        </p:spPr>
      </p:pic>
      <p:pic>
        <p:nvPicPr>
          <p:cNvPr id="6" name="Image 5">
            <a:extLst>
              <a:ext uri="{FF2B5EF4-FFF2-40B4-BE49-F238E27FC236}">
                <a16:creationId xmlns:a16="http://schemas.microsoft.com/office/drawing/2014/main" id="{0C0DF540-8729-3261-AD69-99B5FDBA0E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8" name="Image 7">
            <a:extLst>
              <a:ext uri="{FF2B5EF4-FFF2-40B4-BE49-F238E27FC236}">
                <a16:creationId xmlns:a16="http://schemas.microsoft.com/office/drawing/2014/main" id="{E70AC9D7-6D09-100C-0679-2D6411566C9A}"/>
              </a:ext>
            </a:extLst>
          </p:cNvPr>
          <p:cNvPicPr>
            <a:picLocks noChangeAspect="1"/>
          </p:cNvPicPr>
          <p:nvPr/>
        </p:nvPicPr>
        <p:blipFill>
          <a:blip r:embed="rId8"/>
          <a:stretch>
            <a:fillRect/>
          </a:stretch>
        </p:blipFill>
        <p:spPr>
          <a:xfrm>
            <a:off x="3224463" y="1586778"/>
            <a:ext cx="1804695" cy="1675789"/>
          </a:xfrm>
          <a:prstGeom prst="rect">
            <a:avLst/>
          </a:prstGeom>
        </p:spPr>
      </p:pic>
      <p:pic>
        <p:nvPicPr>
          <p:cNvPr id="9" name="Image 8">
            <a:extLst>
              <a:ext uri="{FF2B5EF4-FFF2-40B4-BE49-F238E27FC236}">
                <a16:creationId xmlns:a16="http://schemas.microsoft.com/office/drawing/2014/main" id="{2B50468C-3059-1221-2D48-78C8EA5D88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10" name="Image 9">
            <a:extLst>
              <a:ext uri="{FF2B5EF4-FFF2-40B4-BE49-F238E27FC236}">
                <a16:creationId xmlns:a16="http://schemas.microsoft.com/office/drawing/2014/main" id="{1F7EEADA-70A1-0AD3-6DBA-7C1B40CAD07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11" name="Image 10">
            <a:extLst>
              <a:ext uri="{FF2B5EF4-FFF2-40B4-BE49-F238E27FC236}">
                <a16:creationId xmlns:a16="http://schemas.microsoft.com/office/drawing/2014/main" id="{EFD958C0-8F04-E720-17EB-1E943CBEAE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7866" y="3983232"/>
            <a:ext cx="1809218" cy="1360916"/>
          </a:xfrm>
          <a:prstGeom prst="rect">
            <a:avLst/>
          </a:prstGeom>
        </p:spPr>
      </p:pic>
      <p:pic>
        <p:nvPicPr>
          <p:cNvPr id="16" name="Image 15">
            <a:extLst>
              <a:ext uri="{FF2B5EF4-FFF2-40B4-BE49-F238E27FC236}">
                <a16:creationId xmlns:a16="http://schemas.microsoft.com/office/drawing/2014/main" id="{A546D2A4-7BE9-E64C-230F-659C1FEF3C2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17" name="Image 16">
            <a:extLst>
              <a:ext uri="{FF2B5EF4-FFF2-40B4-BE49-F238E27FC236}">
                <a16:creationId xmlns:a16="http://schemas.microsoft.com/office/drawing/2014/main" id="{86D5152D-14F8-D639-26BE-27A4AAC56411}"/>
              </a:ext>
            </a:extLst>
          </p:cNvPr>
          <p:cNvPicPr>
            <a:picLocks noChangeAspect="1"/>
          </p:cNvPicPr>
          <p:nvPr/>
        </p:nvPicPr>
        <p:blipFill>
          <a:blip r:embed="rId13"/>
          <a:stretch>
            <a:fillRect/>
          </a:stretch>
        </p:blipFill>
        <p:spPr>
          <a:xfrm>
            <a:off x="5471840" y="3409154"/>
            <a:ext cx="1074513" cy="2370025"/>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890565" y="3803073"/>
            <a:ext cx="85683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1860880" y="2628651"/>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6" name="Rectangle 5">
            <a:extLst>
              <a:ext uri="{FF2B5EF4-FFF2-40B4-BE49-F238E27FC236}">
                <a16:creationId xmlns:a16="http://schemas.microsoft.com/office/drawing/2014/main" id="{F68CF163-FBB2-CE0E-03AC-53F1AEEEB08F}"/>
              </a:ext>
            </a:extLst>
          </p:cNvPr>
          <p:cNvSpPr/>
          <p:nvPr/>
        </p:nvSpPr>
        <p:spPr>
          <a:xfrm>
            <a:off x="642365" y="3508112"/>
            <a:ext cx="1184564" cy="4052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fermier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é – </a:t>
            </a:r>
            <a:r>
              <a:rPr lang="fr-FR" sz="2533" b="1" dirty="0" err="1">
                <a:solidFill>
                  <a:srgbClr val="FFC000"/>
                </a:solidFill>
                <a:latin typeface="Dosis" pitchFamily="2" charset="0"/>
              </a:rPr>
              <a:t>ié</a:t>
            </a:r>
            <a:r>
              <a:rPr lang="fr-FR" sz="2533" b="1" dirty="0">
                <a:solidFill>
                  <a:srgbClr val="FFC000"/>
                </a:solidFill>
                <a:latin typeface="Dosis" pitchFamily="2" charset="0"/>
              </a:rPr>
              <a:t> – </a:t>
            </a:r>
            <a:r>
              <a:rPr lang="fr-FR" sz="2533" b="1" dirty="0" err="1">
                <a:solidFill>
                  <a:srgbClr val="FFC000"/>
                </a:solidFill>
                <a:latin typeface="Dosis" pitchFamily="2" charset="0"/>
              </a:rPr>
              <a:t>ez</a:t>
            </a:r>
            <a:r>
              <a:rPr lang="fr-FR" sz="2533" b="1" dirty="0">
                <a:solidFill>
                  <a:srgbClr val="FFC000"/>
                </a:solidFill>
                <a:latin typeface="Dosis" pitchFamily="2" charset="0"/>
              </a:rPr>
              <a:t> - er – et – </a:t>
            </a:r>
            <a:r>
              <a:rPr lang="fr-FR" sz="2533" b="1" dirty="0" err="1">
                <a:solidFill>
                  <a:srgbClr val="FFC000"/>
                </a:solidFill>
                <a:latin typeface="Dosis" pitchFamily="2" charset="0"/>
              </a:rPr>
              <a:t>ier</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3046988"/>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é – ié – ez - er – et – ier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 é – </a:t>
            </a:r>
            <a:r>
              <a:rPr lang="fr-FR" sz="1400" b="1" dirty="0" err="1">
                <a:solidFill>
                  <a:prstClr val="white">
                    <a:lumMod val="65000"/>
                  </a:prstClr>
                </a:solidFill>
              </a:rPr>
              <a:t>ié</a:t>
            </a:r>
            <a:r>
              <a:rPr lang="fr-FR" sz="1400" b="1" dirty="0">
                <a:solidFill>
                  <a:prstClr val="white">
                    <a:lumMod val="65000"/>
                  </a:prstClr>
                </a:solidFill>
              </a:rPr>
              <a:t> – </a:t>
            </a:r>
            <a:r>
              <a:rPr lang="fr-FR" sz="1400" b="1" dirty="0" err="1">
                <a:solidFill>
                  <a:prstClr val="white">
                    <a:lumMod val="65000"/>
                  </a:prstClr>
                </a:solidFill>
              </a:rPr>
              <a:t>ez</a:t>
            </a:r>
            <a:r>
              <a:rPr lang="fr-FR" sz="1400" b="1" dirty="0">
                <a:solidFill>
                  <a:prstClr val="white">
                    <a:lumMod val="65000"/>
                  </a:prstClr>
                </a:solidFill>
              </a:rPr>
              <a:t> - er – et – </a:t>
            </a:r>
            <a:r>
              <a:rPr lang="fr-FR" sz="1400" b="1" dirty="0" err="1">
                <a:solidFill>
                  <a:prstClr val="white">
                    <a:lumMod val="65000"/>
                  </a:prstClr>
                </a:solidFill>
              </a:rPr>
              <a:t>ier</a:t>
            </a:r>
            <a:r>
              <a:rPr lang="fr-FR" sz="1400" b="1" dirty="0">
                <a:solidFill>
                  <a:prstClr val="white">
                    <a:lumMod val="65000"/>
                  </a:prstClr>
                </a:solidFill>
              </a:rPr>
              <a:t> </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74B3-C26B-127F-1300-CE19DB79396D}"/>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0A21465-FD7A-8D30-9B5E-7CCC5ACCB93A}"/>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6808FDC-025E-12BA-9AF8-7B5D6ED8C87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A6CA27-605C-B202-9818-5C52567C4DAA}"/>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40DE062-0FF2-BF08-1442-257C5AD1C129}"/>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3850A52E-AE1D-5791-F534-BC87B372C9D8}"/>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6D4A6A4D-A603-1B5C-ADE1-8CDD1E8DA03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7D2BCB8-FD41-45F2-7813-DF74F79FF98B}"/>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e » avec accent aigu fait le son « é ».</a:t>
            </a:r>
            <a:r>
              <a:rPr lang="fr-FR" sz="1600" b="1" dirty="0">
                <a:solidFill>
                  <a:prstClr val="white">
                    <a:lumMod val="65000"/>
                  </a:prstClr>
                </a:solidFill>
              </a:rPr>
              <a:t> </a:t>
            </a: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C2375CC5-3FEE-1445-43B7-2AE120B7BE79}"/>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é</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D27BE42C-C734-02CB-6608-3BB447555D1F}"/>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CA898C15-CDF9-6E46-5323-559909E4945D}"/>
              </a:ext>
            </a:extLst>
          </p:cNvPr>
          <p:cNvGraphicFramePr>
            <a:graphicFrameLocks noGrp="1"/>
          </p:cNvGraphicFramePr>
          <p:nvPr>
            <p:custDataLst>
              <p:tags r:id="rId7"/>
            </p:custDataLst>
            <p:extLst>
              <p:ext uri="{D42A27DB-BD31-4B8C-83A1-F6EECF244321}">
                <p14:modId xmlns:p14="http://schemas.microsoft.com/office/powerpoint/2010/main" val="172404461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7554955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B842C-236E-01AB-B435-BB7477FE14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082A840-8A56-B032-2BA7-87FF7D3A62D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BC3D2F0-8E06-5506-3C3D-365D7D81C14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A0F9A76-4994-181F-9DBB-F7CDAD41A344}"/>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4436863-7BD1-CE63-E681-CD7ED12617B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DDA1F08-3587-DD90-9178-07275E0F572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5689890-1428-BE18-1AC1-C07CE4303ACD}"/>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321E9-C8A2-3846-F9B7-32D58DD69E9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61D3BDB-B606-CD70-DF16-18967150129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ACFE29F-68E1-A7F4-88F5-E45551C5A89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7A23E8F-95F6-A427-3D6F-EA007C2E4612}"/>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E0DCD8D-B834-F3CD-81AF-0A2A9318CA37}"/>
              </a:ext>
            </a:extLst>
          </p:cNvPr>
          <p:cNvSpPr/>
          <p:nvPr>
            <p:custDataLst>
              <p:tags r:id="rId11"/>
            </p:custDataLst>
          </p:nvPr>
        </p:nvSpPr>
        <p:spPr>
          <a:xfrm>
            <a:off x="457202" y="1555798"/>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é</a:t>
            </a:r>
          </a:p>
          <a:p>
            <a:pPr algn="ctr" defTabSz="457223"/>
            <a:r>
              <a:rPr lang="pt-BR" sz="9900" b="1" dirty="0">
                <a:solidFill>
                  <a:srgbClr val="E46C0A"/>
                </a:solidFill>
                <a:latin typeface="Dosis" pitchFamily="2" charset="0"/>
              </a:rPr>
              <a:t>é</a:t>
            </a:r>
            <a:r>
              <a:rPr lang="pt-BR" sz="9900" b="1" dirty="0">
                <a:solidFill>
                  <a:srgbClr val="106585"/>
                </a:solidFill>
                <a:latin typeface="Dosis" pitchFamily="2" charset="0"/>
              </a:rPr>
              <a:t>cole</a:t>
            </a:r>
          </a:p>
        </p:txBody>
      </p:sp>
      <p:sp>
        <p:nvSpPr>
          <p:cNvPr id="6" name="ZoneTexte 5">
            <a:extLst>
              <a:ext uri="{FF2B5EF4-FFF2-40B4-BE49-F238E27FC236}">
                <a16:creationId xmlns:a16="http://schemas.microsoft.com/office/drawing/2014/main" id="{7F6FF24C-15B6-27E7-0D5E-81A75160E149}"/>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é» comme dans le mot « école ».  Lisons ensemble: « é »  « école ».</a:t>
            </a:r>
            <a:r>
              <a:rPr lang="fr-FR" sz="1600" b="1" dirty="0">
                <a:solidFill>
                  <a:prstClr val="white">
                    <a:lumMod val="65000"/>
                  </a:prstClr>
                </a:solidFill>
              </a:rPr>
              <a:t>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9D9AB848-5042-F459-F97F-C2258C869CB4}"/>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251FA733-24F1-1C15-9297-3A0BE5C667F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667910" y="2250691"/>
            <a:ext cx="3878259" cy="2354130"/>
          </a:xfrm>
          <a:prstGeom prst="rect">
            <a:avLst/>
          </a:prstGeom>
        </p:spPr>
      </p:pic>
      <p:pic>
        <p:nvPicPr>
          <p:cNvPr id="2" name="Image 1">
            <a:extLst>
              <a:ext uri="{FF2B5EF4-FFF2-40B4-BE49-F238E27FC236}">
                <a16:creationId xmlns:a16="http://schemas.microsoft.com/office/drawing/2014/main" id="{460AEF51-118D-F880-426F-93176AB63883}"/>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86392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C9FFE-C71B-58C9-974A-93F34D2A9FA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E5D00FD-8A0D-864A-B490-DE6DA4A036D1}"/>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D0850FF-75DF-FFE5-F628-FCB986BC38A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82B2D9-701D-B95B-C6AC-53A53EE7EC17}"/>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38A09-2134-1F64-8BF1-0C8074460BE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363BB8C-EA80-E690-41C3-F52AB245D55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17F0862-FBED-05A6-DF73-85C98DC6DD9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9803E0C-0225-F665-C9EE-189AAEB85560}"/>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i » suivi par« é » fait le son « </a:t>
            </a:r>
            <a:r>
              <a:rPr lang="fr-FR" sz="1600" b="1" dirty="0" err="1">
                <a:solidFill>
                  <a:prstClr val="white">
                    <a:lumMod val="65000"/>
                  </a:prstClr>
                </a:solidFill>
                <a:latin typeface="Calibri"/>
              </a:rPr>
              <a:t>yé</a:t>
            </a:r>
            <a:r>
              <a:rPr lang="fr-FR" sz="1600" b="1" dirty="0">
                <a:solidFill>
                  <a:prstClr val="white">
                    <a:lumMod val="65000"/>
                  </a:prstClr>
                </a:solidFill>
                <a:latin typeface="Calibri"/>
              </a:rPr>
              <a:t> ».</a:t>
            </a:r>
            <a:r>
              <a:rPr lang="fr-FR" sz="1600" b="1" dirty="0">
                <a:solidFill>
                  <a:prstClr val="white">
                    <a:lumMod val="65000"/>
                  </a:prstClr>
                </a:solidFill>
              </a:rPr>
              <a:t> </a:t>
            </a: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39364C09-AD69-6280-3116-16AFF3EF804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ié</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007EF3C8-FA43-A27D-C451-AE15F411034D}"/>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427D098D-2D5B-019E-64BF-8741642BE4E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762028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9671C-D5FA-0084-71FC-F27B6C7F97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6B0EB8E-26B7-E451-6229-474285C3F17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B8525882-6823-AEDF-D69A-1A774B70E98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7F408A8E-2DA2-C5B0-380C-082EC0BAFF6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0120D37-5D92-2A84-34AB-006610E3A225}"/>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57B6B5-F46A-D1F3-F424-F65005A6A83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0ED1FCD-9B7E-6FB5-E16D-9BA570ED9C0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581107-223E-6EE0-4C40-4399BCE1B79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EF4729-F7C1-E50E-D2C9-62F3EA0A1DE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7514BF4-6250-4FD4-2937-541972925BE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FDB7E2-9605-C2A6-DF44-2E4D08140FB9}"/>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B03E19F8-4894-58DC-232D-BF5EF7A58026}"/>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ié</a:t>
            </a:r>
          </a:p>
          <a:p>
            <a:pPr algn="ctr" defTabSz="457223"/>
            <a:r>
              <a:rPr lang="pt-BR" sz="9900" b="1" dirty="0">
                <a:solidFill>
                  <a:srgbClr val="106585"/>
                </a:solidFill>
                <a:latin typeface="Dosis" pitchFamily="2" charset="0"/>
              </a:rPr>
              <a:t>p</a:t>
            </a:r>
            <a:r>
              <a:rPr lang="pt-BR" sz="9900" b="1" dirty="0">
                <a:solidFill>
                  <a:schemeClr val="accent6">
                    <a:lumMod val="75000"/>
                  </a:schemeClr>
                </a:solidFill>
                <a:latin typeface="Dosis" pitchFamily="2" charset="0"/>
              </a:rPr>
              <a:t>ié</a:t>
            </a:r>
            <a:r>
              <a:rPr lang="pt-BR" sz="9900" b="1" dirty="0">
                <a:solidFill>
                  <a:srgbClr val="106585"/>
                </a:solidFill>
                <a:latin typeface="Dosis" pitchFamily="2" charset="0"/>
              </a:rPr>
              <a:t>ton</a:t>
            </a:r>
          </a:p>
        </p:txBody>
      </p:sp>
      <p:sp>
        <p:nvSpPr>
          <p:cNvPr id="6" name="ZoneTexte 5">
            <a:extLst>
              <a:ext uri="{FF2B5EF4-FFF2-40B4-BE49-F238E27FC236}">
                <a16:creationId xmlns:a16="http://schemas.microsoft.com/office/drawing/2014/main" id="{7E1DC7F5-FE90-08F1-577D-79BA5FE3F4DF}"/>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é» comme dans le mot « piéton ».  Lisons ensemble: « é »  « piéton ».</a:t>
            </a:r>
            <a:r>
              <a:rPr lang="fr-FR" sz="1600" b="1" dirty="0">
                <a:solidFill>
                  <a:prstClr val="white">
                    <a:lumMod val="65000"/>
                  </a:prstClr>
                </a:solidFill>
              </a:rPr>
              <a:t>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09C0ED0D-12B3-D1AE-F3A4-89E39E14CE18}"/>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CEA7968F-2FC0-F800-C5C7-8D6334F8BCA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380522" y="2249672"/>
            <a:ext cx="3459169" cy="2356167"/>
          </a:xfrm>
          <a:prstGeom prst="rect">
            <a:avLst/>
          </a:prstGeom>
        </p:spPr>
      </p:pic>
      <p:pic>
        <p:nvPicPr>
          <p:cNvPr id="2" name="Image 1">
            <a:extLst>
              <a:ext uri="{FF2B5EF4-FFF2-40B4-BE49-F238E27FC236}">
                <a16:creationId xmlns:a16="http://schemas.microsoft.com/office/drawing/2014/main" id="{FDCA2278-508D-ACE0-E4E7-41CBF3BB2028}"/>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cxnSp>
        <p:nvCxnSpPr>
          <p:cNvPr id="11" name="Connecteur droit avec flèche 10">
            <a:extLst>
              <a:ext uri="{FF2B5EF4-FFF2-40B4-BE49-F238E27FC236}">
                <a16:creationId xmlns:a16="http://schemas.microsoft.com/office/drawing/2014/main" id="{9D81AC9F-5CA7-6185-4931-CF47152ACEF1}"/>
              </a:ext>
            </a:extLst>
          </p:cNvPr>
          <p:cNvCxnSpPr>
            <a:cxnSpLocks/>
          </p:cNvCxnSpPr>
          <p:nvPr/>
        </p:nvCxnSpPr>
        <p:spPr>
          <a:xfrm>
            <a:off x="6357817" y="1627354"/>
            <a:ext cx="538283" cy="52991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049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 est devant « r », elles font aussi le son  « é »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er</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er</a:t>
            </a:r>
          </a:p>
          <a:p>
            <a:pPr algn="ctr" defTabSz="457223"/>
            <a:r>
              <a:rPr lang="pt-BR" sz="9900" b="1" dirty="0">
                <a:solidFill>
                  <a:srgbClr val="106585"/>
                </a:solidFill>
                <a:latin typeface="Dosis" pitchFamily="2" charset="0"/>
              </a:rPr>
              <a:t>bouch</a:t>
            </a:r>
            <a:r>
              <a:rPr lang="pt-BR" sz="9900" b="1" dirty="0">
                <a:solidFill>
                  <a:schemeClr val="accent6">
                    <a:lumMod val="75000"/>
                  </a:schemeClr>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830997"/>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er » comme dans le mot « boucher ».  Lisons ensemble: er - boucher .</a:t>
            </a:r>
          </a:p>
          <a:p>
            <a:pPr defTabSz="685818">
              <a:defRPr/>
            </a:pPr>
            <a:r>
              <a:rPr lang="fr-FR" sz="1600" b="1" dirty="0">
                <a:solidFill>
                  <a:prstClr val="white">
                    <a:lumMod val="65000"/>
                  </a:prstClr>
                </a:solidFill>
              </a:rPr>
              <a:t>le son « é» s’écrit avec 2 lettres : e et r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EDA041E-8D30-DB78-1097-494703A4A7A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89072" y="2147606"/>
            <a:ext cx="2704552" cy="2216053"/>
          </a:xfrm>
          <a:prstGeom prst="rect">
            <a:avLst/>
          </a:prstGeom>
        </p:spPr>
      </p:pic>
      <p:pic>
        <p:nvPicPr>
          <p:cNvPr id="4" name="Image 3">
            <a:extLst>
              <a:ext uri="{FF2B5EF4-FFF2-40B4-BE49-F238E27FC236}">
                <a16:creationId xmlns:a16="http://schemas.microsoft.com/office/drawing/2014/main" id="{0347A19A-E86B-1C33-41A7-23B7DE6DEEDC}"/>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est devant t elles font aussi le son « é »Le son « é » s’écrit avec 2 lettres : e et t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et</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poul</a:t>
            </a:r>
            <a:r>
              <a:rPr lang="pt-BR" sz="9900" b="1" dirty="0">
                <a:solidFill>
                  <a:schemeClr val="accent6">
                    <a:lumMod val="75000"/>
                  </a:schemeClr>
                </a:solidFill>
                <a:latin typeface="Dosis" pitchFamily="2" charset="0"/>
              </a:rPr>
              <a:t>et</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et » comme dans poulet.  Lisons ensemble: « et » « poulet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165213847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57066E1-AEBD-23DA-0EB9-7E577F84D5E1}"/>
              </a:ext>
            </a:extLst>
          </p:cNvPr>
          <p:cNvPicPr>
            <a:picLocks noChangeAspect="1"/>
          </p:cNvPicPr>
          <p:nvPr/>
        </p:nvPicPr>
        <p:blipFill>
          <a:blip r:embed="rId18"/>
          <a:stretch>
            <a:fillRect/>
          </a:stretch>
        </p:blipFill>
        <p:spPr>
          <a:xfrm>
            <a:off x="5536814" y="1704987"/>
            <a:ext cx="2910995" cy="2703067"/>
          </a:xfrm>
          <a:prstGeom prst="rect">
            <a:avLst/>
          </a:prstGeom>
        </p:spPr>
      </p:pic>
      <p:pic>
        <p:nvPicPr>
          <p:cNvPr id="4" name="Image 3">
            <a:extLst>
              <a:ext uri="{FF2B5EF4-FFF2-40B4-BE49-F238E27FC236}">
                <a16:creationId xmlns:a16="http://schemas.microsoft.com/office/drawing/2014/main" id="{462D870C-3063-A971-74BC-0784A1F1030A}"/>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785870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2187D-155E-644C-9DC3-546086AB5749}"/>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40694F1-FD6C-B3CD-4EEE-0B143A6A5EB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266FA2B-1159-C726-8EF8-27D0F180B30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A72E37-C8D8-0838-E50F-221180DDCB11}"/>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F824F67-85E0-5C0E-A48C-883018C10BAF}"/>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D8E9CE0-2B07-916E-6EBE-3E9AE9430DE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C175139-6139-50A8-3693-71C6363A66E8}"/>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41FAE46-3875-0431-642C-9CC19F5F29E9}"/>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est devant z elles font aussi le son « é »Le son « é » s’écrit avec 2 lettres : e et z </a:t>
            </a:r>
          </a:p>
        </p:txBody>
      </p:sp>
      <p:sp>
        <p:nvSpPr>
          <p:cNvPr id="4" name="Rectangle 3">
            <a:extLst>
              <a:ext uri="{FF2B5EF4-FFF2-40B4-BE49-F238E27FC236}">
                <a16:creationId xmlns:a16="http://schemas.microsoft.com/office/drawing/2014/main" id="{31A5B556-3C49-1F9F-F576-B801378F5F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ez</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4B9001E8-7823-A10C-0774-23041F527DA6}"/>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815812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8DB13-D884-8D66-88C0-8DD29F038F3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564BF3E-7F9F-F0B3-B77D-E85440DFB8A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985693F-FA7D-9A83-2B60-1316DA880FF0}"/>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A8C2E4FA-7F13-16D3-961D-F7C94CD2DFF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FA57F95-CFE1-3CC2-F2C5-B29866F19AC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D927E821-059E-CE0E-49A8-4127068570A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73738FB-9BBD-E120-0282-851041B3750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A77E5A3-6BEB-AD95-BA29-F00D9A5322E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A787ED7-27E6-AC22-23F2-9B93E68389A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41079A-BE01-836E-256A-C74D0F8C932F}"/>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FCF7E5-430A-032F-3D93-EBB575E13C7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0955EB6B-6337-D9B4-6CB3-BF41F01DC724}"/>
              </a:ext>
            </a:extLst>
          </p:cNvPr>
          <p:cNvSpPr/>
          <p:nvPr>
            <p:custDataLst>
              <p:tags r:id="rId11"/>
            </p:custDataLst>
          </p:nvPr>
        </p:nvSpPr>
        <p:spPr>
          <a:xfrm>
            <a:off x="679944" y="1418841"/>
            <a:ext cx="766395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ez</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“écout</a:t>
            </a:r>
            <a:r>
              <a:rPr lang="pt-BR" sz="9900" b="1" dirty="0">
                <a:solidFill>
                  <a:schemeClr val="accent6">
                    <a:lumMod val="75000"/>
                  </a:schemeClr>
                </a:solidFill>
                <a:latin typeface="Dosis" pitchFamily="2" charset="0"/>
              </a:rPr>
              <a:t>ez</a:t>
            </a:r>
            <a:r>
              <a:rPr lang="pt-BR" sz="9900" b="1" dirty="0">
                <a:solidFill>
                  <a:srgbClr val="106585"/>
                </a:solidFill>
                <a:latin typeface="Dosis" pitchFamily="2" charset="0"/>
              </a:rPr>
              <a:t>!”</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9F3DFCC6-F824-37CA-4978-9F05546E6673}"/>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ez</a:t>
            </a:r>
            <a:r>
              <a:rPr lang="fr-FR" sz="1600" b="1" dirty="0">
                <a:solidFill>
                  <a:prstClr val="white">
                    <a:lumMod val="65000"/>
                  </a:prstClr>
                </a:solidFill>
                <a:latin typeface="+mj-lt"/>
              </a:rPr>
              <a:t>» comme dans « écoutez ». Lorsque j’explique je vous dis d’écouter. À l’impératif on dit:  écoutez ! Lisons ensemble: « </a:t>
            </a:r>
            <a:r>
              <a:rPr lang="fr-FR" sz="1600" b="1" dirty="0" err="1">
                <a:solidFill>
                  <a:prstClr val="white">
                    <a:lumMod val="65000"/>
                  </a:prstClr>
                </a:solidFill>
                <a:latin typeface="+mj-lt"/>
              </a:rPr>
              <a:t>ez</a:t>
            </a:r>
            <a:r>
              <a:rPr lang="fr-FR" sz="1600" b="1" dirty="0">
                <a:solidFill>
                  <a:prstClr val="white">
                    <a:lumMod val="65000"/>
                  </a:prstClr>
                </a:solidFill>
                <a:latin typeface="+mj-lt"/>
              </a:rPr>
              <a:t>» « écoutez ».</a:t>
            </a:r>
          </a:p>
        </p:txBody>
      </p:sp>
      <p:graphicFrame>
        <p:nvGraphicFramePr>
          <p:cNvPr id="9" name="Tableau 8">
            <a:extLst>
              <a:ext uri="{FF2B5EF4-FFF2-40B4-BE49-F238E27FC236}">
                <a16:creationId xmlns:a16="http://schemas.microsoft.com/office/drawing/2014/main" id="{E5347685-11F6-98E6-2C6F-B5D636F1D32E}"/>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9979802A-936C-A6B7-37B1-EB35B64C1D40}"/>
              </a:ext>
            </a:extLst>
          </p:cNvPr>
          <p:cNvPicPr>
            <a:picLocks noChangeAspect="1"/>
          </p:cNvPicPr>
          <p:nvPr>
            <p:custDataLst>
              <p:tags r:id="rId14"/>
            </p:custDataLst>
          </p:nvPr>
        </p:nvPicPr>
        <p:blipFill>
          <a:blip r:embed="rId18">
            <a:clrChange>
              <a:clrFrom>
                <a:srgbClr val="FFFFFF"/>
              </a:clrFrom>
              <a:clrTo>
                <a:srgbClr val="FFFFFF">
                  <a:alpha val="0"/>
                </a:srgbClr>
              </a:clrTo>
            </a:clrChange>
          </a:blip>
          <a:stretch>
            <a:fillRect/>
          </a:stretch>
        </p:blipFill>
        <p:spPr>
          <a:xfrm>
            <a:off x="7840553" y="737687"/>
            <a:ext cx="1165014" cy="977994"/>
          </a:xfrm>
          <a:prstGeom prst="rect">
            <a:avLst/>
          </a:prstGeom>
        </p:spPr>
      </p:pic>
    </p:spTree>
    <p:extLst>
      <p:ext uri="{BB962C8B-B14F-4D97-AF65-F5344CB8AC3E}">
        <p14:creationId xmlns:p14="http://schemas.microsoft.com/office/powerpoint/2010/main" val="1962367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11DA-C53F-B582-08F8-5FC4DA9222B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3A3173E-42C2-4023-E7DB-DF32A4B43C9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B983F5F-B6F2-8827-E41B-1F46D594818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75B116-27EF-228B-319E-8DCA50C4242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1A5239-CF63-6942-9617-1F5D169DE78E}"/>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B541582-2856-24FE-A70B-412D013DCCAE}"/>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3E92AF5-C99B-31AD-11F2-AA0D5288FEBC}"/>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B19C01F-210C-D303-B7E6-12EA7374DC67}"/>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er » elles font le son: « </a:t>
            </a:r>
            <a:r>
              <a:rPr lang="fr-FR" sz="1600" b="1" dirty="0" err="1">
                <a:solidFill>
                  <a:prstClr val="white">
                    <a:lumMod val="65000"/>
                  </a:prstClr>
                </a:solidFill>
                <a:latin typeface="Calibri"/>
              </a:rPr>
              <a:t>ié</a:t>
            </a:r>
            <a:r>
              <a:rPr lang="fr-FR" sz="1600" b="1" dirty="0">
                <a:solidFill>
                  <a:prstClr val="white">
                    <a:lumMod val="65000"/>
                  </a:prstClr>
                </a:solidFill>
                <a:latin typeface="Calibri"/>
              </a:rPr>
              <a:t> » </a:t>
            </a:r>
          </a:p>
          <a:p>
            <a:pPr defTabSz="609630">
              <a:spcAft>
                <a:spcPts val="400"/>
              </a:spcAft>
              <a:defRPr/>
            </a:pPr>
            <a:r>
              <a:rPr lang="fr-FR" sz="1600" b="1" dirty="0">
                <a:solidFill>
                  <a:prstClr val="white">
                    <a:lumMod val="65000"/>
                  </a:prstClr>
                </a:solidFill>
                <a:latin typeface="Calibri"/>
              </a:rPr>
              <a:t>« </a:t>
            </a:r>
            <a:r>
              <a:rPr lang="fr-FR" sz="1600" b="1" dirty="0" err="1">
                <a:solidFill>
                  <a:prstClr val="white">
                    <a:lumMod val="65000"/>
                  </a:prstClr>
                </a:solidFill>
                <a:latin typeface="Calibri"/>
              </a:rPr>
              <a:t>ier</a:t>
            </a:r>
            <a:r>
              <a:rPr lang="fr-FR" sz="1600" b="1" dirty="0">
                <a:solidFill>
                  <a:prstClr val="white">
                    <a:lumMod val="65000"/>
                  </a:prstClr>
                </a:solidFill>
                <a:latin typeface="Calibri"/>
              </a:rPr>
              <a:t> » s’écrit avec 3 lettres : i,  e et r</a:t>
            </a:r>
          </a:p>
        </p:txBody>
      </p:sp>
      <p:sp>
        <p:nvSpPr>
          <p:cNvPr id="4" name="Rectangle 3">
            <a:extLst>
              <a:ext uri="{FF2B5EF4-FFF2-40B4-BE49-F238E27FC236}">
                <a16:creationId xmlns:a16="http://schemas.microsoft.com/office/drawing/2014/main" id="{77069B6D-FF5F-2C1C-FF5F-B4739DECA28F}"/>
              </a:ext>
            </a:extLst>
          </p:cNvPr>
          <p:cNvSpPr/>
          <p:nvPr>
            <p:custDataLst>
              <p:tags r:id="rId5"/>
            </p:custDataLst>
          </p:nvPr>
        </p:nvSpPr>
        <p:spPr>
          <a:xfrm>
            <a:off x="2670464" y="2189531"/>
            <a:ext cx="3131389" cy="1446550"/>
          </a:xfrm>
          <a:prstGeom prst="rect">
            <a:avLst/>
          </a:prstGeom>
        </p:spPr>
        <p:txBody>
          <a:bodyPr wrap="square">
            <a:spAutoFit/>
          </a:bodyPr>
          <a:lstStyle/>
          <a:p>
            <a:pPr algn="ctr"/>
            <a:r>
              <a:rPr lang="pt-BR" sz="8800" b="1" dirty="0">
                <a:solidFill>
                  <a:srgbClr val="106585"/>
                </a:solidFill>
                <a:latin typeface="Dosis" pitchFamily="2" charset="0"/>
              </a:rPr>
              <a:t>  ier </a:t>
            </a:r>
          </a:p>
        </p:txBody>
      </p:sp>
      <p:sp>
        <p:nvSpPr>
          <p:cNvPr id="2" name="ZoneTexte 1">
            <a:extLst>
              <a:ext uri="{FF2B5EF4-FFF2-40B4-BE49-F238E27FC236}">
                <a16:creationId xmlns:a16="http://schemas.microsoft.com/office/drawing/2014/main" id="{2CE2C016-F851-174E-859F-3212624FB542}"/>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7070DCC3-ADCD-7994-7828-BF04C42D9C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266583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591-360A-422A-0413-636EBE0B79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DBD1684-C9AF-512B-D5D7-50796DF719F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EAEB77D-6F31-B66A-4437-056E89CA9E8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D512123-EFF5-BEDD-7378-452F97935D1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53A5A83-0271-E8D5-EA74-3078650CCB3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412880D-880C-E00B-B1AB-4E2E46F0E7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D74E259-2E6B-DC31-FBB6-176411C34E9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EC380F1-779E-9AB4-14D0-236C26949AB2}"/>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A4F8E19-28E5-C34B-4466-AA16255FE69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9598E5-367D-B51C-A35F-54AF31F6CAF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03ADEB2-CE56-6894-10F8-8D5262DB2E46}"/>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ier</a:t>
            </a:r>
          </a:p>
          <a:p>
            <a:pPr algn="ctr" defTabSz="457223"/>
            <a:r>
              <a:rPr lang="pt-BR" sz="9900" b="1" dirty="0">
                <a:solidFill>
                  <a:srgbClr val="106585"/>
                </a:solidFill>
                <a:latin typeface="Dosis" pitchFamily="2" charset="0"/>
              </a:rPr>
              <a:t>ferm</a:t>
            </a:r>
            <a:r>
              <a:rPr lang="pt-BR" sz="9900" b="1" dirty="0">
                <a:solidFill>
                  <a:schemeClr val="accent6">
                    <a:lumMod val="75000"/>
                  </a:schemeClr>
                </a:solidFill>
                <a:latin typeface="Dosis" pitchFamily="2" charset="0"/>
              </a:rPr>
              <a:t>ier</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C4929548-1453-0A86-A019-C9C2FAA1AD7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ier</a:t>
            </a:r>
            <a:r>
              <a:rPr lang="fr-FR" sz="1600" b="1" dirty="0">
                <a:solidFill>
                  <a:prstClr val="white">
                    <a:lumMod val="65000"/>
                  </a:prstClr>
                </a:solidFill>
                <a:latin typeface="+mj-lt"/>
              </a:rPr>
              <a:t> » comme dans fermier.  Lisons ensemble: « </a:t>
            </a:r>
            <a:r>
              <a:rPr lang="fr-FR" sz="1600" b="1" dirty="0" err="1">
                <a:solidFill>
                  <a:prstClr val="white">
                    <a:lumMod val="65000"/>
                  </a:prstClr>
                </a:solidFill>
                <a:latin typeface="+mj-lt"/>
              </a:rPr>
              <a:t>ier</a:t>
            </a:r>
            <a:r>
              <a:rPr lang="fr-FR" sz="1600" b="1" dirty="0">
                <a:solidFill>
                  <a:prstClr val="white">
                    <a:lumMod val="65000"/>
                  </a:prstClr>
                </a:solidFill>
                <a:latin typeface="+mj-lt"/>
              </a:rPr>
              <a:t> »  « fermier ».</a:t>
            </a:r>
          </a:p>
        </p:txBody>
      </p:sp>
      <p:graphicFrame>
        <p:nvGraphicFramePr>
          <p:cNvPr id="9" name="Tableau 8">
            <a:extLst>
              <a:ext uri="{FF2B5EF4-FFF2-40B4-BE49-F238E27FC236}">
                <a16:creationId xmlns:a16="http://schemas.microsoft.com/office/drawing/2014/main" id="{348A4B67-7B88-EE3A-C155-30AD73A6DABC}"/>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B6B55FDF-901F-A7E7-0D83-BF6D1D0C364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49606" y="2196180"/>
            <a:ext cx="2911399" cy="2099375"/>
          </a:xfrm>
          <a:prstGeom prst="rect">
            <a:avLst/>
          </a:prstGeom>
        </p:spPr>
      </p:pic>
      <p:cxnSp>
        <p:nvCxnSpPr>
          <p:cNvPr id="10" name="Connecteur droit avec flèche 9">
            <a:extLst>
              <a:ext uri="{FF2B5EF4-FFF2-40B4-BE49-F238E27FC236}">
                <a16:creationId xmlns:a16="http://schemas.microsoft.com/office/drawing/2014/main" id="{D9DFA058-86A8-59B8-9A65-3EB851EFB2CF}"/>
              </a:ext>
            </a:extLst>
          </p:cNvPr>
          <p:cNvCxnSpPr/>
          <p:nvPr/>
        </p:nvCxnSpPr>
        <p:spPr>
          <a:xfrm>
            <a:off x="5343587" y="2171596"/>
            <a:ext cx="872836" cy="61306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2688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720646" y="1093752"/>
            <a:ext cx="6980590" cy="6740307"/>
          </a:xfrm>
          <a:prstGeom prst="rect">
            <a:avLst/>
          </a:prstGeom>
        </p:spPr>
        <p:txBody>
          <a:bodyPr wrap="square">
            <a:spAutoFit/>
          </a:bodyPr>
          <a:lstStyle/>
          <a:p>
            <a:pPr defTabSz="457223"/>
            <a:r>
              <a:rPr lang="pt-BR" sz="5400" b="1" dirty="0">
                <a:solidFill>
                  <a:srgbClr val="E46C0A"/>
                </a:solidFill>
                <a:latin typeface="Dosis" pitchFamily="2" charset="0"/>
              </a:rPr>
              <a:t>é              é</a:t>
            </a:r>
            <a:r>
              <a:rPr lang="pt-BR" sz="5400" b="1" dirty="0">
                <a:solidFill>
                  <a:srgbClr val="106585"/>
                </a:solidFill>
                <a:latin typeface="Dosis" pitchFamily="2" charset="0"/>
              </a:rPr>
              <a:t>cole</a:t>
            </a:r>
          </a:p>
          <a:p>
            <a:pPr defTabSz="457223"/>
            <a:r>
              <a:rPr lang="pt-BR" sz="5400" b="1" dirty="0">
                <a:solidFill>
                  <a:srgbClr val="E46C0A"/>
                </a:solidFill>
                <a:latin typeface="Dosis" pitchFamily="2" charset="0"/>
              </a:rPr>
              <a:t>ié              </a:t>
            </a:r>
            <a:r>
              <a:rPr lang="pt-BR" sz="5400" b="1" dirty="0">
                <a:solidFill>
                  <a:srgbClr val="106585"/>
                </a:solidFill>
                <a:latin typeface="Dosis" pitchFamily="2" charset="0"/>
              </a:rPr>
              <a:t>p</a:t>
            </a:r>
            <a:r>
              <a:rPr lang="pt-BR" sz="5400" b="1" dirty="0">
                <a:solidFill>
                  <a:srgbClr val="E46C0A"/>
                </a:solidFill>
                <a:latin typeface="Dosis" pitchFamily="2" charset="0"/>
              </a:rPr>
              <a:t>ié</a:t>
            </a:r>
            <a:r>
              <a:rPr lang="pt-BR" sz="5400" b="1" dirty="0">
                <a:solidFill>
                  <a:srgbClr val="106585"/>
                </a:solidFill>
                <a:latin typeface="Dosis" pitchFamily="2" charset="0"/>
              </a:rPr>
              <a:t>ton</a:t>
            </a:r>
          </a:p>
          <a:p>
            <a:pPr defTabSz="457223"/>
            <a:r>
              <a:rPr lang="pt-BR" sz="5400" b="1" dirty="0">
                <a:solidFill>
                  <a:srgbClr val="E46C0A"/>
                </a:solidFill>
                <a:latin typeface="Dosis" pitchFamily="2" charset="0"/>
              </a:rPr>
              <a:t>er            </a:t>
            </a:r>
            <a:r>
              <a:rPr lang="pt-BR" sz="5400" b="1" dirty="0">
                <a:solidFill>
                  <a:srgbClr val="106585"/>
                </a:solidFill>
                <a:latin typeface="Dosis" pitchFamily="2" charset="0"/>
              </a:rPr>
              <a:t>bouch</a:t>
            </a:r>
            <a:r>
              <a:rPr lang="pt-BR" sz="5400" b="1" dirty="0">
                <a:solidFill>
                  <a:srgbClr val="E46C0A"/>
                </a:solidFill>
                <a:latin typeface="Dosis" pitchFamily="2" charset="0"/>
              </a:rPr>
              <a:t>er</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et            </a:t>
            </a:r>
            <a:r>
              <a:rPr lang="pt-BR" sz="5400" b="1" dirty="0">
                <a:solidFill>
                  <a:srgbClr val="106585"/>
                </a:solidFill>
                <a:latin typeface="Dosis" pitchFamily="2" charset="0"/>
              </a:rPr>
              <a:t>poul</a:t>
            </a:r>
            <a:r>
              <a:rPr lang="pt-BR" sz="5400" b="1" dirty="0">
                <a:solidFill>
                  <a:srgbClr val="E46C0A"/>
                </a:solidFill>
                <a:latin typeface="Dosis" pitchFamily="2" charset="0"/>
              </a:rPr>
              <a:t>et</a:t>
            </a:r>
            <a:endParaRPr lang="pt-BR" sz="5400" b="1" dirty="0">
              <a:solidFill>
                <a:srgbClr val="106585"/>
              </a:solidFill>
              <a:latin typeface="Dosis" pitchFamily="2" charset="0"/>
            </a:endParaRPr>
          </a:p>
          <a:p>
            <a:pPr defTabSz="457223"/>
            <a:r>
              <a:rPr lang="pt-BR" sz="5400" b="1" dirty="0">
                <a:solidFill>
                  <a:srgbClr val="FF0000"/>
                </a:solidFill>
                <a:latin typeface="Dosis" pitchFamily="2" charset="0"/>
              </a:rPr>
              <a:t>ez</a:t>
            </a:r>
            <a:r>
              <a:rPr lang="pt-BR" sz="5400" b="1" dirty="0">
                <a:solidFill>
                  <a:srgbClr val="106585"/>
                </a:solidFill>
                <a:latin typeface="Dosis" pitchFamily="2" charset="0"/>
              </a:rPr>
              <a:t>            écout</a:t>
            </a:r>
            <a:r>
              <a:rPr lang="pt-BR" sz="5400" b="1" dirty="0">
                <a:solidFill>
                  <a:srgbClr val="FF0000"/>
                </a:solidFill>
                <a:latin typeface="Dosis" pitchFamily="2" charset="0"/>
              </a:rPr>
              <a:t>ez</a:t>
            </a:r>
          </a:p>
          <a:p>
            <a:pPr defTabSz="457223"/>
            <a:r>
              <a:rPr lang="pt-BR" sz="5400" b="1" dirty="0">
                <a:solidFill>
                  <a:srgbClr val="E46C0A"/>
                </a:solidFill>
                <a:latin typeface="Dosis" pitchFamily="2" charset="0"/>
              </a:rPr>
              <a:t>ier           </a:t>
            </a:r>
            <a:r>
              <a:rPr lang="pt-BR" sz="5400" b="1" dirty="0">
                <a:solidFill>
                  <a:srgbClr val="106585"/>
                </a:solidFill>
                <a:latin typeface="Dosis" pitchFamily="2" charset="0"/>
              </a:rPr>
              <a:t>ferm</a:t>
            </a:r>
            <a:r>
              <a:rPr lang="pt-BR" sz="5400" b="1" dirty="0">
                <a:solidFill>
                  <a:srgbClr val="E46C0A"/>
                </a:solidFill>
                <a:latin typeface="Dosis" pitchFamily="2" charset="0"/>
              </a:rPr>
              <a:t>ier</a:t>
            </a:r>
          </a:p>
          <a:p>
            <a:pPr defTabSz="457223"/>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flipV="1">
            <a:off x="3157384" y="158734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3157384" y="238468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157384" y="32137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3157384" y="40825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2" name="Flèche : droite 11">
            <a:extLst>
              <a:ext uri="{FF2B5EF4-FFF2-40B4-BE49-F238E27FC236}">
                <a16:creationId xmlns:a16="http://schemas.microsoft.com/office/drawing/2014/main" id="{C138D82B-89E0-8917-283E-8202C299F47B}"/>
              </a:ext>
            </a:extLst>
          </p:cNvPr>
          <p:cNvSpPr/>
          <p:nvPr/>
        </p:nvSpPr>
        <p:spPr>
          <a:xfrm>
            <a:off x="3157384" y="485020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3" name="Flèche : droite 12">
            <a:extLst>
              <a:ext uri="{FF2B5EF4-FFF2-40B4-BE49-F238E27FC236}">
                <a16:creationId xmlns:a16="http://schemas.microsoft.com/office/drawing/2014/main" id="{BD298B6F-E360-B326-E043-1E244A602CC7}"/>
              </a:ext>
            </a:extLst>
          </p:cNvPr>
          <p:cNvSpPr/>
          <p:nvPr/>
        </p:nvSpPr>
        <p:spPr>
          <a:xfrm>
            <a:off x="3176984" y="569739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4" name="Image 13">
            <a:extLst>
              <a:ext uri="{FF2B5EF4-FFF2-40B4-BE49-F238E27FC236}">
                <a16:creationId xmlns:a16="http://schemas.microsoft.com/office/drawing/2014/main" id="{52BDC7FB-BD41-9098-DE2B-F3BF8ECE669B}"/>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8058998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D423F-D81C-7AD6-6431-2AC5AC9EF83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67F3C63-CDD5-88D6-70D3-2AAC9957A0F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6A50487-6241-4005-5950-5A06981163C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3E131F5-F3E4-4A08-2B0F-CAEFE016DC9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01A2970-D16F-4DEB-7903-E26F804EB44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07797799-7E47-71A4-BAE7-20A980F4B67B}"/>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8A01B60-5B4E-0EE3-5312-672D2766280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F7B3A32-F753-8527-2BEF-298C25827739}"/>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45B85AE-90CC-E513-2D92-25AC65F90C1B}"/>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A88ED9F-C44A-B109-DEAD-2466C5978792}"/>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62A71C4-5DD0-EB79-EC00-48CB4AC4B778}"/>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 </a:t>
            </a:r>
          </a:p>
        </p:txBody>
      </p:sp>
      <p:graphicFrame>
        <p:nvGraphicFramePr>
          <p:cNvPr id="9" name="Tableau 8">
            <a:extLst>
              <a:ext uri="{FF2B5EF4-FFF2-40B4-BE49-F238E27FC236}">
                <a16:creationId xmlns:a16="http://schemas.microsoft.com/office/drawing/2014/main" id="{2BDCEE08-E117-2258-771A-24720C4DFA72}"/>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6B042674-926B-5B03-8B8F-D180166D03EE}"/>
              </a:ext>
            </a:extLst>
          </p:cNvPr>
          <p:cNvSpPr/>
          <p:nvPr>
            <p:custDataLst>
              <p:tags r:id="rId12"/>
            </p:custDataLst>
          </p:nvPr>
        </p:nvSpPr>
        <p:spPr>
          <a:xfrm>
            <a:off x="1720646" y="1093752"/>
            <a:ext cx="6980590" cy="6740307"/>
          </a:xfrm>
          <a:prstGeom prst="rect">
            <a:avLst/>
          </a:prstGeom>
        </p:spPr>
        <p:txBody>
          <a:bodyPr wrap="square">
            <a:spAutoFit/>
          </a:bodyPr>
          <a:lstStyle/>
          <a:p>
            <a:pPr defTabSz="457223"/>
            <a:r>
              <a:rPr lang="pt-BR" sz="5400" b="1" dirty="0">
                <a:solidFill>
                  <a:srgbClr val="E46C0A"/>
                </a:solidFill>
                <a:latin typeface="Dosis" pitchFamily="2" charset="0"/>
              </a:rPr>
              <a:t>é              é</a:t>
            </a:r>
            <a:r>
              <a:rPr lang="pt-BR" sz="5400" b="1" dirty="0">
                <a:solidFill>
                  <a:srgbClr val="106585"/>
                </a:solidFill>
                <a:latin typeface="Dosis" pitchFamily="2" charset="0"/>
              </a:rPr>
              <a:t>cole</a:t>
            </a:r>
          </a:p>
          <a:p>
            <a:pPr defTabSz="457223"/>
            <a:r>
              <a:rPr lang="pt-BR" sz="5400" b="1" dirty="0">
                <a:solidFill>
                  <a:srgbClr val="E46C0A"/>
                </a:solidFill>
                <a:latin typeface="Dosis" pitchFamily="2" charset="0"/>
              </a:rPr>
              <a:t>ié              </a:t>
            </a:r>
            <a:r>
              <a:rPr lang="pt-BR" sz="5400" b="1" dirty="0">
                <a:solidFill>
                  <a:srgbClr val="106585"/>
                </a:solidFill>
                <a:latin typeface="Dosis" pitchFamily="2" charset="0"/>
              </a:rPr>
              <a:t>p</a:t>
            </a:r>
            <a:r>
              <a:rPr lang="pt-BR" sz="5400" b="1" dirty="0">
                <a:solidFill>
                  <a:srgbClr val="E46C0A"/>
                </a:solidFill>
                <a:latin typeface="Dosis" pitchFamily="2" charset="0"/>
              </a:rPr>
              <a:t>ié</a:t>
            </a:r>
            <a:r>
              <a:rPr lang="pt-BR" sz="5400" b="1" dirty="0">
                <a:solidFill>
                  <a:srgbClr val="106585"/>
                </a:solidFill>
                <a:latin typeface="Dosis" pitchFamily="2" charset="0"/>
              </a:rPr>
              <a:t>ton</a:t>
            </a:r>
          </a:p>
          <a:p>
            <a:pPr defTabSz="457223"/>
            <a:r>
              <a:rPr lang="pt-BR" sz="5400" b="1" dirty="0">
                <a:solidFill>
                  <a:srgbClr val="E46C0A"/>
                </a:solidFill>
                <a:latin typeface="Dosis" pitchFamily="2" charset="0"/>
              </a:rPr>
              <a:t>er            </a:t>
            </a:r>
            <a:r>
              <a:rPr lang="pt-BR" sz="5400" b="1" dirty="0">
                <a:solidFill>
                  <a:srgbClr val="106585"/>
                </a:solidFill>
                <a:latin typeface="Dosis" pitchFamily="2" charset="0"/>
              </a:rPr>
              <a:t>bouch</a:t>
            </a:r>
            <a:r>
              <a:rPr lang="pt-BR" sz="5400" b="1" dirty="0">
                <a:solidFill>
                  <a:srgbClr val="E46C0A"/>
                </a:solidFill>
                <a:latin typeface="Dosis" pitchFamily="2" charset="0"/>
              </a:rPr>
              <a:t>er</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et            </a:t>
            </a:r>
            <a:r>
              <a:rPr lang="pt-BR" sz="5400" b="1" dirty="0">
                <a:solidFill>
                  <a:srgbClr val="106585"/>
                </a:solidFill>
                <a:latin typeface="Dosis" pitchFamily="2" charset="0"/>
              </a:rPr>
              <a:t>poul</a:t>
            </a:r>
            <a:r>
              <a:rPr lang="pt-BR" sz="5400" b="1" dirty="0">
                <a:solidFill>
                  <a:srgbClr val="E46C0A"/>
                </a:solidFill>
                <a:latin typeface="Dosis" pitchFamily="2" charset="0"/>
              </a:rPr>
              <a:t>et</a:t>
            </a:r>
            <a:endParaRPr lang="pt-BR" sz="5400" b="1" dirty="0">
              <a:solidFill>
                <a:srgbClr val="106585"/>
              </a:solidFill>
              <a:latin typeface="Dosis" pitchFamily="2" charset="0"/>
            </a:endParaRPr>
          </a:p>
          <a:p>
            <a:pPr defTabSz="457223"/>
            <a:r>
              <a:rPr lang="pt-BR" sz="5400" b="1" dirty="0">
                <a:solidFill>
                  <a:srgbClr val="FF0000"/>
                </a:solidFill>
                <a:latin typeface="Dosis" pitchFamily="2" charset="0"/>
              </a:rPr>
              <a:t>ez</a:t>
            </a:r>
            <a:r>
              <a:rPr lang="pt-BR" sz="5400" b="1" dirty="0">
                <a:solidFill>
                  <a:srgbClr val="106585"/>
                </a:solidFill>
                <a:latin typeface="Dosis" pitchFamily="2" charset="0"/>
              </a:rPr>
              <a:t>            écout</a:t>
            </a:r>
            <a:r>
              <a:rPr lang="pt-BR" sz="5400" b="1" dirty="0">
                <a:solidFill>
                  <a:srgbClr val="FF0000"/>
                </a:solidFill>
                <a:latin typeface="Dosis" pitchFamily="2" charset="0"/>
              </a:rPr>
              <a:t>ez</a:t>
            </a:r>
          </a:p>
          <a:p>
            <a:pPr defTabSz="457223"/>
            <a:r>
              <a:rPr lang="pt-BR" sz="5400" b="1" dirty="0">
                <a:solidFill>
                  <a:srgbClr val="E46C0A"/>
                </a:solidFill>
                <a:latin typeface="Dosis" pitchFamily="2" charset="0"/>
              </a:rPr>
              <a:t>ier           </a:t>
            </a:r>
            <a:r>
              <a:rPr lang="pt-BR" sz="5400" b="1" dirty="0">
                <a:solidFill>
                  <a:srgbClr val="106585"/>
                </a:solidFill>
                <a:latin typeface="Dosis" pitchFamily="2" charset="0"/>
              </a:rPr>
              <a:t>ferm</a:t>
            </a:r>
            <a:r>
              <a:rPr lang="pt-BR" sz="5400" b="1" dirty="0">
                <a:solidFill>
                  <a:srgbClr val="E46C0A"/>
                </a:solidFill>
                <a:latin typeface="Dosis" pitchFamily="2" charset="0"/>
              </a:rPr>
              <a:t>ier</a:t>
            </a:r>
          </a:p>
          <a:p>
            <a:pPr defTabSz="457223"/>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A2108489-2B7A-C038-54A4-209B570D1BC2}"/>
              </a:ext>
            </a:extLst>
          </p:cNvPr>
          <p:cNvSpPr/>
          <p:nvPr/>
        </p:nvSpPr>
        <p:spPr>
          <a:xfrm flipV="1">
            <a:off x="3157384" y="158734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9CA48F22-8E46-DAAE-AA21-5E0548E8A3FD}"/>
              </a:ext>
            </a:extLst>
          </p:cNvPr>
          <p:cNvSpPr/>
          <p:nvPr/>
        </p:nvSpPr>
        <p:spPr>
          <a:xfrm>
            <a:off x="3157384" y="238468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EAE7B4B-BF78-BAEE-3EEA-F013E0C55225}"/>
              </a:ext>
            </a:extLst>
          </p:cNvPr>
          <p:cNvSpPr/>
          <p:nvPr/>
        </p:nvSpPr>
        <p:spPr>
          <a:xfrm>
            <a:off x="3157384" y="32137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F200BFCA-50C0-99FA-3A74-DE702683B679}"/>
              </a:ext>
            </a:extLst>
          </p:cNvPr>
          <p:cNvSpPr/>
          <p:nvPr/>
        </p:nvSpPr>
        <p:spPr>
          <a:xfrm>
            <a:off x="3157384" y="40825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2" name="Flèche : droite 11">
            <a:extLst>
              <a:ext uri="{FF2B5EF4-FFF2-40B4-BE49-F238E27FC236}">
                <a16:creationId xmlns:a16="http://schemas.microsoft.com/office/drawing/2014/main" id="{BDDD6D74-0EA6-FF2B-34D2-4C9E678D3674}"/>
              </a:ext>
            </a:extLst>
          </p:cNvPr>
          <p:cNvSpPr/>
          <p:nvPr/>
        </p:nvSpPr>
        <p:spPr>
          <a:xfrm>
            <a:off x="3157384" y="485020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3" name="Flèche : droite 12">
            <a:extLst>
              <a:ext uri="{FF2B5EF4-FFF2-40B4-BE49-F238E27FC236}">
                <a16:creationId xmlns:a16="http://schemas.microsoft.com/office/drawing/2014/main" id="{FFD0AC37-DA58-C733-A0D2-9B37857D8B5B}"/>
              </a:ext>
            </a:extLst>
          </p:cNvPr>
          <p:cNvSpPr/>
          <p:nvPr/>
        </p:nvSpPr>
        <p:spPr>
          <a:xfrm>
            <a:off x="3176984" y="569739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7" name="Image 16">
            <a:extLst>
              <a:ext uri="{FF2B5EF4-FFF2-40B4-BE49-F238E27FC236}">
                <a16:creationId xmlns:a16="http://schemas.microsoft.com/office/drawing/2014/main" id="{1BEE9448-4B1C-79CF-8A2C-BA8269A6F97C}"/>
              </a:ext>
            </a:extLst>
          </p:cNvPr>
          <p:cNvPicPr>
            <a:picLocks noChangeAspect="1"/>
          </p:cNvPicPr>
          <p:nvPr>
            <p:custDataLst>
              <p:tags r:id="rId13"/>
            </p:custDataLst>
          </p:nvPr>
        </p:nvPicPr>
        <p:blipFill>
          <a:blip r:embed="rId17"/>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23230291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890492" cy="169533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fr-MA" sz="2533" b="1" dirty="0">
                <a:solidFill>
                  <a:srgbClr val="E46C0A"/>
                </a:solidFill>
                <a:latin typeface="Dosis" pitchFamily="2" charset="0"/>
              </a:rPr>
              <a:t>é</a:t>
            </a:r>
            <a:r>
              <a:rPr lang="fr-MA" sz="2533" b="1" dirty="0">
                <a:solidFill>
                  <a:srgbClr val="FFC000"/>
                </a:solidFill>
                <a:latin typeface="Dosis" pitchFamily="2" charset="0"/>
              </a:rPr>
              <a:t>-</a:t>
            </a:r>
            <a:r>
              <a:rPr lang="fr-MA" sz="2533" b="1" dirty="0">
                <a:solidFill>
                  <a:srgbClr val="9BBB59">
                    <a:lumMod val="75000"/>
                  </a:srgbClr>
                </a:solidFill>
                <a:latin typeface="Dosis" pitchFamily="2" charset="0"/>
              </a:rPr>
              <a:t> </a:t>
            </a:r>
            <a:r>
              <a:rPr lang="nb-NO" sz="2533" b="1" dirty="0">
                <a:solidFill>
                  <a:srgbClr val="E46C0A"/>
                </a:solidFill>
                <a:latin typeface="Dosis" pitchFamily="2" charset="0"/>
              </a:rPr>
              <a:t>er – et– ier – ez – ié  </a:t>
            </a: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F1D6-9EAE-4615-6E4E-B88BE2332D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E9EC3D-2FE8-D7B2-9FF7-FBDFB2C66D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BF16D6D-125B-FDFA-EA97-B6ABB78CEDD4}"/>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E81F98-7CEB-3382-D12C-A3047EBC7CA0}"/>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9A36AC-8C06-2675-6F62-DE5EF6EE59D9}"/>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2528A99-58CD-697D-2E65-461AEE21F7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BED5DD-8359-6BB9-856E-04828E3CE06C}"/>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8D410A-0FB7-59EF-2091-4B6EB3C9126D}"/>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A6A8977E-FCAD-719D-DB1C-CE71FC446DE9}"/>
              </a:ext>
            </a:extLst>
          </p:cNvPr>
          <p:cNvSpPr txBox="1"/>
          <p:nvPr>
            <p:custDataLst>
              <p:tags r:id="rId8"/>
            </p:custDataLst>
          </p:nvPr>
        </p:nvSpPr>
        <p:spPr>
          <a:xfrm>
            <a:off x="196725" y="1282390"/>
            <a:ext cx="8718673" cy="3658694"/>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étage     boucher     policier     fermez  </a:t>
            </a:r>
          </a:p>
          <a:p>
            <a:pPr algn="ctr" defTabSz="685869">
              <a:lnSpc>
                <a:spcPct val="150000"/>
              </a:lnSpc>
              <a:spcAft>
                <a:spcPts val="900"/>
              </a:spcAft>
              <a:defRPr/>
            </a:pPr>
            <a:r>
              <a:rPr lang="fr-FR" sz="3600" b="1" kern="0" spc="320" dirty="0">
                <a:solidFill>
                  <a:srgbClr val="106585"/>
                </a:solidFill>
                <a:latin typeface="Dosis" pitchFamily="2" charset="0"/>
              </a:rPr>
              <a:t>carnet    étudié    acheter    fermier  </a:t>
            </a:r>
          </a:p>
          <a:p>
            <a:pPr algn="ctr" defTabSz="685869">
              <a:lnSpc>
                <a:spcPct val="150000"/>
              </a:lnSpc>
              <a:spcAft>
                <a:spcPts val="900"/>
              </a:spcAft>
              <a:defRPr/>
            </a:pPr>
            <a:r>
              <a:rPr lang="fr-FR" sz="3600" b="1" kern="0" spc="320" dirty="0">
                <a:solidFill>
                  <a:srgbClr val="106585"/>
                </a:solidFill>
                <a:latin typeface="Dosis" pitchFamily="2" charset="0"/>
              </a:rPr>
              <a:t>amitié    cabinet      payer    crochet</a:t>
            </a:r>
          </a:p>
          <a:p>
            <a:pPr algn="ctr" defTabSz="685869">
              <a:lnSpc>
                <a:spcPct val="150000"/>
              </a:lnSpc>
              <a:spcAft>
                <a:spcPts val="900"/>
              </a:spcAft>
              <a:defRPr/>
            </a:pPr>
            <a:r>
              <a:rPr lang="fr-FR" sz="3600" b="1" kern="0" spc="320" dirty="0">
                <a:solidFill>
                  <a:srgbClr val="106585"/>
                </a:solidFill>
                <a:latin typeface="Dosis" pitchFamily="2" charset="0"/>
              </a:rPr>
              <a:t>piétiner    premier     ouvrez   objet     </a:t>
            </a:r>
          </a:p>
        </p:txBody>
      </p:sp>
      <p:sp>
        <p:nvSpPr>
          <p:cNvPr id="2" name="ZoneTexte 1">
            <a:extLst>
              <a:ext uri="{FF2B5EF4-FFF2-40B4-BE49-F238E27FC236}">
                <a16:creationId xmlns:a16="http://schemas.microsoft.com/office/drawing/2014/main" id="{93988993-98E0-B629-49C8-0B63BF8F209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A03AECD1-EBBB-8A79-8F5A-064BC171A82B}"/>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7FBEECD-A112-F54D-3B60-64519A62737E}"/>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622509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5" y="1282390"/>
            <a:ext cx="8718673" cy="3658694"/>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étage     boucher     policier    fermez  </a:t>
            </a:r>
          </a:p>
          <a:p>
            <a:pPr algn="ctr" defTabSz="685869">
              <a:lnSpc>
                <a:spcPct val="150000"/>
              </a:lnSpc>
              <a:spcAft>
                <a:spcPts val="900"/>
              </a:spcAft>
              <a:defRPr/>
            </a:pPr>
            <a:r>
              <a:rPr lang="fr-FR" sz="3600" b="1" kern="0" spc="320" dirty="0">
                <a:solidFill>
                  <a:srgbClr val="106585"/>
                </a:solidFill>
                <a:latin typeface="Dosis" pitchFamily="2" charset="0"/>
              </a:rPr>
              <a:t>carnet    étudié     acheter   fermier  </a:t>
            </a:r>
          </a:p>
          <a:p>
            <a:pPr algn="ctr" defTabSz="685869">
              <a:lnSpc>
                <a:spcPct val="150000"/>
              </a:lnSpc>
              <a:spcAft>
                <a:spcPts val="900"/>
              </a:spcAft>
              <a:defRPr/>
            </a:pPr>
            <a:r>
              <a:rPr lang="fr-FR" sz="3600" b="1" kern="0" spc="320" dirty="0">
                <a:solidFill>
                  <a:srgbClr val="106585"/>
                </a:solidFill>
                <a:latin typeface="Dosis" pitchFamily="2" charset="0"/>
              </a:rPr>
              <a:t>amitié    cabinet      payer    crochet</a:t>
            </a:r>
          </a:p>
          <a:p>
            <a:pPr algn="ctr" defTabSz="685869">
              <a:lnSpc>
                <a:spcPct val="150000"/>
              </a:lnSpc>
              <a:spcAft>
                <a:spcPts val="900"/>
              </a:spcAft>
              <a:defRPr/>
            </a:pPr>
            <a:r>
              <a:rPr lang="fr-FR" sz="3600" b="1" kern="0" spc="320" dirty="0">
                <a:solidFill>
                  <a:srgbClr val="106585"/>
                </a:solidFill>
                <a:latin typeface="Dosis" pitchFamily="2" charset="0"/>
              </a:rPr>
              <a:t>piétiner    premier    ouvrez    objet     </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«(e)  fait passer le maximum, chacun lit une ligne.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25296860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30189">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D6760023-1D80-B25B-D3BB-7E2EF4554A3A}"/>
              </a:ext>
            </a:extLst>
          </p:cNvPr>
          <p:cNvPicPr>
            <a:picLocks noChangeAspect="1"/>
          </p:cNvPicPr>
          <p:nvPr>
            <p:custDataLst>
              <p:tags r:id="rId11"/>
            </p:custDataLst>
          </p:nvPr>
        </p:nvPicPr>
        <p:blipFill>
          <a:blip r:embed="rId15"/>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121743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353291" y="2451856"/>
            <a:ext cx="8377754"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531548" y="3008553"/>
            <a:ext cx="7118555" cy="1661993"/>
          </a:xfrm>
          <a:prstGeom prst="rect">
            <a:avLst/>
          </a:prstGeom>
        </p:spPr>
        <p:txBody>
          <a:bodyPr wrap="square" lIns="0" tIns="0" rIns="0" bIns="0" rtlCol="0" anchor="t">
            <a:spAutoFit/>
          </a:bodyPr>
          <a:lstStyle/>
          <a:p>
            <a:pPr algn="ctr" defTabSz="457246"/>
            <a:r>
              <a:rPr lang="fr-FR" sz="3600" b="1" dirty="0">
                <a:solidFill>
                  <a:srgbClr val="106585"/>
                </a:solidFill>
                <a:latin typeface="Dosis" pitchFamily="2" charset="0"/>
              </a:rPr>
              <a:t>            puis     lui       ensuite</a:t>
            </a:r>
            <a:endParaRPr lang="en-US" sz="3600" b="1" dirty="0">
              <a:solidFill>
                <a:srgbClr val="106585"/>
              </a:solidFill>
              <a:latin typeface="Dosis" pitchFamily="2" charset="0"/>
            </a:endParaRPr>
          </a:p>
          <a:p>
            <a:pPr algn="ctr" defTabSz="457246"/>
            <a:r>
              <a:rPr lang="fr-FR" sz="3600" b="1" dirty="0">
                <a:solidFill>
                  <a:srgbClr val="106585"/>
                </a:solidFill>
                <a:latin typeface="Dosis" pitchFamily="2" charset="0"/>
              </a:rPr>
              <a:t>           il y a           ces       en   </a:t>
            </a:r>
          </a:p>
          <a:p>
            <a:pPr algn="ctr" defTabSz="457246"/>
            <a:r>
              <a:rPr lang="fr-FR" sz="3600" b="1" dirty="0">
                <a:solidFill>
                  <a:srgbClr val="106585"/>
                </a:solidFill>
                <a:latin typeface="Dosis" pitchFamily="2" charset="0"/>
              </a:rPr>
              <a:t>              beaucoup         à côté</a:t>
            </a:r>
          </a:p>
        </p:txBody>
      </p:sp>
    </p:spTree>
    <p:extLst>
      <p:ext uri="{BB962C8B-B14F-4D97-AF65-F5344CB8AC3E}">
        <p14:creationId xmlns:p14="http://schemas.microsoft.com/office/powerpoint/2010/main" val="23197646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4400" b="1" dirty="0">
                <a:solidFill>
                  <a:srgbClr val="106585"/>
                </a:solidFill>
                <a:latin typeface="Dosis" pitchFamily="2" charset="0"/>
              </a:rPr>
              <a:t>           puis     lui       ensuite</a:t>
            </a:r>
            <a:endParaRPr lang="en-US" sz="4400" b="1" dirty="0">
              <a:solidFill>
                <a:srgbClr val="106585"/>
              </a:solidFill>
              <a:latin typeface="Dosis" pitchFamily="2" charset="0"/>
            </a:endParaRPr>
          </a:p>
          <a:p>
            <a:pPr algn="ctr" defTabSz="457246"/>
            <a:r>
              <a:rPr lang="fr-FR" sz="4400" b="1" dirty="0">
                <a:solidFill>
                  <a:srgbClr val="106585"/>
                </a:solidFill>
                <a:latin typeface="Dosis" pitchFamily="2" charset="0"/>
              </a:rPr>
              <a:t>           il y a           ces       en   </a:t>
            </a:r>
          </a:p>
          <a:p>
            <a:pPr algn="ctr" defTabSz="457246"/>
            <a:r>
              <a:rPr lang="fr-FR" sz="4400" b="1" dirty="0">
                <a:solidFill>
                  <a:srgbClr val="106585"/>
                </a:solidFill>
                <a:latin typeface="Dosis" pitchFamily="2" charset="0"/>
              </a:rPr>
              <a:t>                beaucoup         à côté</a:t>
            </a: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2568496"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2782084075"/>
              </p:ext>
            </p:extLst>
          </p:nvPr>
        </p:nvGraphicFramePr>
        <p:xfrm>
          <a:off x="757866" y="0"/>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318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6600" b="1" dirty="0">
                <a:solidFill>
                  <a:srgbClr val="106585"/>
                </a:solidFill>
                <a:latin typeface="Dosis" pitchFamily="2" charset="0"/>
              </a:rPr>
              <a:t>puis        lui         ensuite</a:t>
            </a:r>
            <a:endParaRPr lang="en-US" sz="6600" b="1" dirty="0">
              <a:solidFill>
                <a:srgbClr val="106585"/>
              </a:solidFill>
              <a:latin typeface="Dosis" pitchFamily="2" charset="0"/>
            </a:endParaRPr>
          </a:p>
          <a:p>
            <a:pPr algn="ctr" defTabSz="457246"/>
            <a:r>
              <a:rPr lang="fr-FR" sz="6600" b="1" dirty="0">
                <a:solidFill>
                  <a:srgbClr val="106585"/>
                </a:solidFill>
                <a:latin typeface="Dosis" pitchFamily="2" charset="0"/>
              </a:rPr>
              <a:t>il y a          ces           en   </a:t>
            </a:r>
          </a:p>
          <a:p>
            <a:pPr algn="ctr" defTabSz="457246"/>
            <a:r>
              <a:rPr lang="fr-FR" sz="6600" b="1" dirty="0">
                <a:solidFill>
                  <a:srgbClr val="106585"/>
                </a:solidFill>
                <a:latin typeface="Dosis" pitchFamily="2" charset="0"/>
              </a:rPr>
              <a:t>   beaucoup            à côté</a:t>
            </a: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04FB3E4C-D9AD-C0D5-D871-19C95A40A42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41149616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Ce pommier donne beaucoup de pommes. Comment vous dites beaucoup dans votre langue? 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488860" y="1316971"/>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Ce pommier donne </a:t>
            </a:r>
            <a:r>
              <a:rPr lang="fr-FR" sz="3600" b="1" dirty="0">
                <a:solidFill>
                  <a:srgbClr val="FFC000"/>
                </a:solidFill>
                <a:latin typeface="Dosis" pitchFamily="2" charset="0"/>
              </a:rPr>
              <a:t>beaucoup</a:t>
            </a:r>
            <a:r>
              <a:rPr lang="fr-FR" sz="3600" b="1" dirty="0">
                <a:solidFill>
                  <a:srgbClr val="106585"/>
                </a:solidFill>
                <a:latin typeface="Dosis" pitchFamily="2" charset="0"/>
              </a:rPr>
              <a:t> de pommes.</a:t>
            </a:r>
          </a:p>
        </p:txBody>
      </p:sp>
      <p:pic>
        <p:nvPicPr>
          <p:cNvPr id="11" name="Image 10">
            <a:extLst>
              <a:ext uri="{FF2B5EF4-FFF2-40B4-BE49-F238E27FC236}">
                <a16:creationId xmlns:a16="http://schemas.microsoft.com/office/drawing/2014/main" id="{CCB851C9-0D76-90CA-3944-8438F2993C0C}"/>
              </a:ext>
            </a:extLst>
          </p:cNvPr>
          <p:cNvPicPr>
            <a:picLocks noChangeAspect="1"/>
          </p:cNvPicPr>
          <p:nvPr/>
        </p:nvPicPr>
        <p:blipFill>
          <a:blip r:embed="rId14"/>
          <a:stretch>
            <a:fillRect/>
          </a:stretch>
        </p:blipFill>
        <p:spPr>
          <a:xfrm>
            <a:off x="2660610" y="2560034"/>
            <a:ext cx="3810330" cy="3696190"/>
          </a:xfrm>
          <a:prstGeom prst="rect">
            <a:avLst/>
          </a:prstGeom>
        </p:spPr>
      </p:pic>
      <p:pic>
        <p:nvPicPr>
          <p:cNvPr id="6" name="Image 5">
            <a:extLst>
              <a:ext uri="{FF2B5EF4-FFF2-40B4-BE49-F238E27FC236}">
                <a16:creationId xmlns:a16="http://schemas.microsoft.com/office/drawing/2014/main" id="{31E589E1-37A4-AF04-80BD-B50DBD1BF66C}"/>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6508977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8D549-74F6-ACA6-2B1E-0A6E031471D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B8B72C-89D8-2EDC-DCF3-BC33D697481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EC2FFD-59E9-F1DE-32C0-0015372B889D}"/>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6600" b="1" dirty="0">
                <a:solidFill>
                  <a:srgbClr val="106585"/>
                </a:solidFill>
                <a:latin typeface="Dosis" pitchFamily="2" charset="0"/>
              </a:rPr>
              <a:t>puis        lui         ensuite</a:t>
            </a:r>
            <a:endParaRPr lang="en-US" sz="6600" b="1" dirty="0">
              <a:solidFill>
                <a:srgbClr val="106585"/>
              </a:solidFill>
              <a:latin typeface="Dosis" pitchFamily="2" charset="0"/>
            </a:endParaRPr>
          </a:p>
          <a:p>
            <a:pPr algn="ctr" defTabSz="457246"/>
            <a:r>
              <a:rPr lang="fr-FR" sz="6600" b="1" dirty="0">
                <a:solidFill>
                  <a:srgbClr val="106585"/>
                </a:solidFill>
                <a:latin typeface="Dosis" pitchFamily="2" charset="0"/>
              </a:rPr>
              <a:t>il y a          ces           en   </a:t>
            </a:r>
          </a:p>
          <a:p>
            <a:pPr algn="ctr" defTabSz="457246"/>
            <a:r>
              <a:rPr lang="fr-FR" sz="6600" b="1" dirty="0">
                <a:solidFill>
                  <a:srgbClr val="106585"/>
                </a:solidFill>
                <a:latin typeface="Dosis" pitchFamily="2" charset="0"/>
              </a:rPr>
              <a:t>   beaucoup            à côté</a:t>
            </a:r>
          </a:p>
        </p:txBody>
      </p:sp>
      <p:sp>
        <p:nvSpPr>
          <p:cNvPr id="9" name="Rectangle : coins arrondis 8">
            <a:extLst>
              <a:ext uri="{FF2B5EF4-FFF2-40B4-BE49-F238E27FC236}">
                <a16:creationId xmlns:a16="http://schemas.microsoft.com/office/drawing/2014/main" id="{D65CB50A-14A7-C6EE-FDD8-665DED86D53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60BF23-EE1B-687C-663E-EE3F0074579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D3B7AA-2184-6D15-7127-C8151E22A3CA}"/>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A8B4DF0-314C-A6C7-9CAF-4182314874B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Qui veut passer au tableau pour lire?</a:t>
            </a:r>
            <a:endParaRPr lang="fr-FR" sz="1400" b="1" dirty="0">
              <a:solidFill>
                <a:prstClr val="white">
                  <a:lumMod val="65000"/>
                </a:prstClr>
              </a:solidFill>
            </a:endParaRPr>
          </a:p>
        </p:txBody>
      </p:sp>
      <p:pic>
        <p:nvPicPr>
          <p:cNvPr id="3" name="Image 2">
            <a:extLst>
              <a:ext uri="{FF2B5EF4-FFF2-40B4-BE49-F238E27FC236}">
                <a16:creationId xmlns:a16="http://schemas.microsoft.com/office/drawing/2014/main" id="{87A23914-EE0E-425C-EE0A-C4A5B991EFE3}"/>
              </a:ext>
            </a:extLst>
          </p:cNvPr>
          <p:cNvPicPr>
            <a:picLocks noChangeAspect="1"/>
          </p:cNvPicPr>
          <p:nvPr>
            <p:custDataLst>
              <p:tags r:id="rId2"/>
            </p:custDataLst>
          </p:nvPr>
        </p:nvPicPr>
        <p:blipFill>
          <a:blip r:embed="rId6"/>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099377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584775"/>
          </a:xfrm>
          <a:prstGeom prst="rect">
            <a:avLst/>
          </a:prstGeom>
          <a:noFill/>
        </p:spPr>
        <p:txBody>
          <a:bodyPr wrap="square" rtlCol="0">
            <a:spAutoFit/>
          </a:bodyPr>
          <a:lstStyle/>
          <a:p>
            <a:pPr algn="ctr"/>
            <a:r>
              <a:rPr lang="fr-FR" sz="3200" b="1" dirty="0">
                <a:solidFill>
                  <a:srgbClr val="106585"/>
                </a:solidFill>
                <a:latin typeface="Dosis" pitchFamily="2" charset="0"/>
              </a:rPr>
              <a:t>Le cabinet du docteur est au rez-de-chaussée</a:t>
            </a:r>
          </a:p>
        </p:txBody>
      </p:sp>
      <p:pic>
        <p:nvPicPr>
          <p:cNvPr id="9" name="Image 8">
            <a:extLst>
              <a:ext uri="{FF2B5EF4-FFF2-40B4-BE49-F238E27FC236}">
                <a16:creationId xmlns:a16="http://schemas.microsoft.com/office/drawing/2014/main" id="{93B7936D-8A82-08E1-84DA-A38CAD6414A2}"/>
              </a:ext>
            </a:extLst>
          </p:cNvPr>
          <p:cNvPicPr>
            <a:picLocks noChangeAspect="1"/>
          </p:cNvPicPr>
          <p:nvPr/>
        </p:nvPicPr>
        <p:blipFill>
          <a:blip r:embed="rId14"/>
          <a:stretch>
            <a:fillRect/>
          </a:stretch>
        </p:blipFill>
        <p:spPr>
          <a:xfrm>
            <a:off x="3269942" y="3093504"/>
            <a:ext cx="3151143" cy="3086368"/>
          </a:xfrm>
          <a:prstGeom prst="rect">
            <a:avLst/>
          </a:prstGeom>
        </p:spPr>
      </p:pic>
      <p:pic>
        <p:nvPicPr>
          <p:cNvPr id="12" name="Image 11">
            <a:extLst>
              <a:ext uri="{FF2B5EF4-FFF2-40B4-BE49-F238E27FC236}">
                <a16:creationId xmlns:a16="http://schemas.microsoft.com/office/drawing/2014/main" id="{8A6F74A2-81C3-5281-70A1-239C74A95397}"/>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cxnSp>
        <p:nvCxnSpPr>
          <p:cNvPr id="14" name="Connecteur droit avec flèche 13">
            <a:extLst>
              <a:ext uri="{FF2B5EF4-FFF2-40B4-BE49-F238E27FC236}">
                <a16:creationId xmlns:a16="http://schemas.microsoft.com/office/drawing/2014/main" id="{2D2B5986-CFD3-D231-1573-06F8C0C6F0CB}"/>
              </a:ext>
            </a:extLst>
          </p:cNvPr>
          <p:cNvCxnSpPr>
            <a:cxnSpLocks/>
          </p:cNvCxnSpPr>
          <p:nvPr/>
        </p:nvCxnSpPr>
        <p:spPr>
          <a:xfrm>
            <a:off x="4918249" y="2429945"/>
            <a:ext cx="0" cy="197377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7356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517FC-045A-4C48-4384-48F25E32D60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DFC5D2A-C956-3293-DF37-5EE009B177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438D9FC-41EA-7577-9E75-310B87B6454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F6C409F-1D6B-D611-F572-DE6DD4F652D2}"/>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16FDD1D-C8F6-EAD1-149A-00AC31AB6AFD}"/>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B77BAB8-0899-1405-8284-C0FA8D7BBA1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96B8A67-9C76-7262-C383-708A58498B0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5269F34F-786A-5CC7-DB87-AD86BD3A86CF}"/>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1394F259-D415-9B96-1D32-A196DAAF50C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99B1BC06-D4A6-4B4D-C8A1-9B4A16F2914C}"/>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8904C187-A9C1-5538-455A-7AE8604B7273}"/>
              </a:ext>
            </a:extLst>
          </p:cNvPr>
          <p:cNvSpPr txBox="1"/>
          <p:nvPr/>
        </p:nvSpPr>
        <p:spPr>
          <a:xfrm>
            <a:off x="180978" y="1845170"/>
            <a:ext cx="8625344" cy="584775"/>
          </a:xfrm>
          <a:prstGeom prst="rect">
            <a:avLst/>
          </a:prstGeom>
          <a:noFill/>
        </p:spPr>
        <p:txBody>
          <a:bodyPr wrap="square" rtlCol="0">
            <a:spAutoFit/>
          </a:bodyPr>
          <a:lstStyle/>
          <a:p>
            <a:pPr algn="ctr"/>
            <a:r>
              <a:rPr lang="fr-FR" sz="3200" b="1" dirty="0">
                <a:solidFill>
                  <a:srgbClr val="106585"/>
                </a:solidFill>
                <a:latin typeface="Dosis" pitchFamily="2" charset="0"/>
              </a:rPr>
              <a:t>La dame est chez le boucher. Elle achète un poulet.</a:t>
            </a:r>
          </a:p>
        </p:txBody>
      </p:sp>
      <p:pic>
        <p:nvPicPr>
          <p:cNvPr id="9" name="Image 8">
            <a:extLst>
              <a:ext uri="{FF2B5EF4-FFF2-40B4-BE49-F238E27FC236}">
                <a16:creationId xmlns:a16="http://schemas.microsoft.com/office/drawing/2014/main" id="{DE46EB7F-9CC6-ACB6-84F0-A040AC99B695}"/>
              </a:ext>
            </a:extLst>
          </p:cNvPr>
          <p:cNvPicPr>
            <a:picLocks noChangeAspect="1"/>
          </p:cNvPicPr>
          <p:nvPr/>
        </p:nvPicPr>
        <p:blipFill>
          <a:blip r:embed="rId14"/>
          <a:stretch>
            <a:fillRect/>
          </a:stretch>
        </p:blipFill>
        <p:spPr>
          <a:xfrm>
            <a:off x="2370081" y="2812823"/>
            <a:ext cx="4403838" cy="3426414"/>
          </a:xfrm>
          <a:prstGeom prst="rect">
            <a:avLst/>
          </a:prstGeom>
        </p:spPr>
      </p:pic>
      <p:pic>
        <p:nvPicPr>
          <p:cNvPr id="11" name="Image 10">
            <a:extLst>
              <a:ext uri="{FF2B5EF4-FFF2-40B4-BE49-F238E27FC236}">
                <a16:creationId xmlns:a16="http://schemas.microsoft.com/office/drawing/2014/main" id="{044AB702-3A6B-CBA3-10D6-D5285AEC5ED5}"/>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8636445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64233-E9D6-87D2-2D29-76208C67E2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2C319A0-45B3-A6D8-A7E7-819B2E1EEF6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EC288CB-B6A3-1C34-0B37-74AF044FDDBE}"/>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F42A9A3-0C53-5D28-A33C-4A9CA7DD42FF}"/>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9335201-9556-AEB7-0B1D-812188241E98}"/>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9DE21E-EF25-8D88-7A90-E357BBE3409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760B775-A272-4DDE-8301-D46FF9C9B2C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7F66759-CB14-7081-A9DD-DF729BEF5273}"/>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latin typeface="Calibri"/>
            </a:endParaRPr>
          </a:p>
        </p:txBody>
      </p:sp>
      <p:sp>
        <p:nvSpPr>
          <p:cNvPr id="4" name="TextBox 10">
            <a:extLst>
              <a:ext uri="{FF2B5EF4-FFF2-40B4-BE49-F238E27FC236}">
                <a16:creationId xmlns:a16="http://schemas.microsoft.com/office/drawing/2014/main" id="{9DE5F729-F981-CEDA-77B8-2B4F626C9545}"/>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0AFFF36C-6256-7C0E-D70B-E00F3B040B75}"/>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F9883D0-0624-26AA-7E93-F2DE098C9C08}"/>
              </a:ext>
            </a:extLst>
          </p:cNvPr>
          <p:cNvSpPr txBox="1"/>
          <p:nvPr/>
        </p:nvSpPr>
        <p:spPr>
          <a:xfrm>
            <a:off x="286120" y="1845170"/>
            <a:ext cx="8571760" cy="584775"/>
          </a:xfrm>
          <a:prstGeom prst="rect">
            <a:avLst/>
          </a:prstGeom>
          <a:noFill/>
        </p:spPr>
        <p:txBody>
          <a:bodyPr wrap="square" rtlCol="0">
            <a:spAutoFit/>
          </a:bodyPr>
          <a:lstStyle/>
          <a:p>
            <a:r>
              <a:rPr lang="fr-FR" sz="3200" b="1" dirty="0">
                <a:solidFill>
                  <a:srgbClr val="106585"/>
                </a:solidFill>
                <a:latin typeface="Dosis" pitchFamily="2" charset="0"/>
              </a:rPr>
              <a:t>Le fermier ramasse les pommes dans un panier.</a:t>
            </a:r>
          </a:p>
        </p:txBody>
      </p:sp>
      <p:pic>
        <p:nvPicPr>
          <p:cNvPr id="9" name="Image 8">
            <a:extLst>
              <a:ext uri="{FF2B5EF4-FFF2-40B4-BE49-F238E27FC236}">
                <a16:creationId xmlns:a16="http://schemas.microsoft.com/office/drawing/2014/main" id="{FC99B1BB-B86F-4BC6-C9DF-17C05E0C1860}"/>
              </a:ext>
            </a:extLst>
          </p:cNvPr>
          <p:cNvPicPr>
            <a:picLocks noChangeAspect="1"/>
          </p:cNvPicPr>
          <p:nvPr/>
        </p:nvPicPr>
        <p:blipFill>
          <a:blip r:embed="rId14"/>
          <a:stretch>
            <a:fillRect/>
          </a:stretch>
        </p:blipFill>
        <p:spPr>
          <a:xfrm>
            <a:off x="3106881" y="2844380"/>
            <a:ext cx="3452046" cy="3466136"/>
          </a:xfrm>
          <a:prstGeom prst="rect">
            <a:avLst/>
          </a:prstGeom>
        </p:spPr>
      </p:pic>
      <p:pic>
        <p:nvPicPr>
          <p:cNvPr id="11" name="Image 10">
            <a:extLst>
              <a:ext uri="{FF2B5EF4-FFF2-40B4-BE49-F238E27FC236}">
                <a16:creationId xmlns:a16="http://schemas.microsoft.com/office/drawing/2014/main" id="{92572E99-D7AE-4976-8AE4-9419A423AF31}"/>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704911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70C0D-A6EF-95ED-A941-4FE800F0348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1E84F9F-A68D-A8FE-A08F-BCF0C08614B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DB2F4B1-5EC3-D20D-79CC-68C0B2FEA0A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24FF46-CEF7-6DE0-BFA9-6A3C4AC990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6FDAC13-68F2-0AC7-A697-0158D06C4A03}"/>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74A3F1D-981A-20BD-8143-9148B5FE4E6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9FEC53-191C-E426-A0BC-EDD34F27B5C5}"/>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598F739-ADF2-0BF1-7923-65BA7E06A6BC}"/>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r>
              <a:rPr lang="fr-FR" sz="1600" b="1" dirty="0">
                <a:solidFill>
                  <a:prstClr val="white">
                    <a:lumMod val="65000"/>
                  </a:prstClr>
                </a:solidFill>
                <a:latin typeface="Calibri"/>
              </a:rPr>
              <a:t>.</a:t>
            </a:r>
          </a:p>
        </p:txBody>
      </p:sp>
      <p:sp>
        <p:nvSpPr>
          <p:cNvPr id="4" name="TextBox 10">
            <a:extLst>
              <a:ext uri="{FF2B5EF4-FFF2-40B4-BE49-F238E27FC236}">
                <a16:creationId xmlns:a16="http://schemas.microsoft.com/office/drawing/2014/main" id="{1420E971-3EAA-1DEC-7124-D8375482495C}"/>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66ED3A7E-FC77-175C-BE3E-625F3215F88A}"/>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6ACDC782-2053-61AE-E4FD-495FDF73881F}"/>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Ce policier a un sifflet bleu.</a:t>
            </a:r>
          </a:p>
        </p:txBody>
      </p:sp>
      <p:pic>
        <p:nvPicPr>
          <p:cNvPr id="7" name="Image 6">
            <a:extLst>
              <a:ext uri="{FF2B5EF4-FFF2-40B4-BE49-F238E27FC236}">
                <a16:creationId xmlns:a16="http://schemas.microsoft.com/office/drawing/2014/main" id="{84344926-3180-7C94-D492-4603A3B81970}"/>
              </a:ext>
            </a:extLst>
          </p:cNvPr>
          <p:cNvPicPr>
            <a:picLocks noChangeAspect="1"/>
          </p:cNvPicPr>
          <p:nvPr/>
        </p:nvPicPr>
        <p:blipFill>
          <a:blip r:embed="rId14"/>
          <a:stretch>
            <a:fillRect/>
          </a:stretch>
        </p:blipFill>
        <p:spPr>
          <a:xfrm rot="17632535">
            <a:off x="4870135" y="3150811"/>
            <a:ext cx="1349926" cy="1153628"/>
          </a:xfrm>
          <a:prstGeom prst="rect">
            <a:avLst/>
          </a:prstGeom>
        </p:spPr>
      </p:pic>
      <p:pic>
        <p:nvPicPr>
          <p:cNvPr id="11" name="Image 10">
            <a:extLst>
              <a:ext uri="{FF2B5EF4-FFF2-40B4-BE49-F238E27FC236}">
                <a16:creationId xmlns:a16="http://schemas.microsoft.com/office/drawing/2014/main" id="{75672C06-26AE-4481-3B1F-3E4059386F51}"/>
              </a:ext>
            </a:extLst>
          </p:cNvPr>
          <p:cNvPicPr>
            <a:picLocks noChangeAspect="1"/>
          </p:cNvPicPr>
          <p:nvPr/>
        </p:nvPicPr>
        <p:blipFill>
          <a:blip r:embed="rId15"/>
          <a:stretch>
            <a:fillRect/>
          </a:stretch>
        </p:blipFill>
        <p:spPr>
          <a:xfrm>
            <a:off x="6182591" y="2682737"/>
            <a:ext cx="1631453" cy="3184660"/>
          </a:xfrm>
          <a:prstGeom prst="rect">
            <a:avLst/>
          </a:prstGeom>
        </p:spPr>
      </p:pic>
      <p:pic>
        <p:nvPicPr>
          <p:cNvPr id="13" name="Image 12">
            <a:extLst>
              <a:ext uri="{FF2B5EF4-FFF2-40B4-BE49-F238E27FC236}">
                <a16:creationId xmlns:a16="http://schemas.microsoft.com/office/drawing/2014/main" id="{D9F97DB4-B86B-854A-2A5C-D5AECACC5CC2}"/>
              </a:ext>
            </a:extLst>
          </p:cNvPr>
          <p:cNvPicPr>
            <a:picLocks noChangeAspect="1"/>
          </p:cNvPicPr>
          <p:nvPr>
            <p:custDataLst>
              <p:tags r:id="rId10"/>
            </p:custDataLst>
          </p:nvPr>
        </p:nvPicPr>
        <p:blipFill>
          <a:blip r:embed="rId1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9719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A8AB9-49C6-0701-5811-66ED71F64A3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B706A7E-CF53-1B60-2AEE-C63BEAB30C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BDB1856-80F6-3A60-468C-F5E3779367D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D1DDD0-2E26-59AE-3CA2-41281459D80E}"/>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998D7E-C78B-D417-93BA-6F837800A51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48702C1-7027-48EE-0807-0EF4F35CB32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DFCB1B-D2EB-A494-2569-EFCD328E182C}"/>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BD9C24E-0B74-8260-6456-28D19E9EE170}"/>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765BD393-9FD6-1A99-B274-D191CF0FF1D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43728E52-EEFF-212C-57A7-7DF5817AEAB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F507261E-C466-7B8E-B151-93E6E709E41F}"/>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facteur distribue le courrier.</a:t>
            </a:r>
          </a:p>
        </p:txBody>
      </p:sp>
      <p:pic>
        <p:nvPicPr>
          <p:cNvPr id="11" name="Image 10">
            <a:extLst>
              <a:ext uri="{FF2B5EF4-FFF2-40B4-BE49-F238E27FC236}">
                <a16:creationId xmlns:a16="http://schemas.microsoft.com/office/drawing/2014/main" id="{A10801FD-0BED-F245-1F53-3A02DCB5A19F}"/>
              </a:ext>
            </a:extLst>
          </p:cNvPr>
          <p:cNvPicPr>
            <a:picLocks noChangeAspect="1"/>
          </p:cNvPicPr>
          <p:nvPr/>
        </p:nvPicPr>
        <p:blipFill>
          <a:blip r:embed="rId14"/>
          <a:stretch>
            <a:fillRect/>
          </a:stretch>
        </p:blipFill>
        <p:spPr>
          <a:xfrm>
            <a:off x="3655612" y="2855091"/>
            <a:ext cx="1832776" cy="3265220"/>
          </a:xfrm>
          <a:prstGeom prst="rect">
            <a:avLst/>
          </a:prstGeom>
        </p:spPr>
      </p:pic>
      <p:pic>
        <p:nvPicPr>
          <p:cNvPr id="12" name="Image 11">
            <a:extLst>
              <a:ext uri="{FF2B5EF4-FFF2-40B4-BE49-F238E27FC236}">
                <a16:creationId xmlns:a16="http://schemas.microsoft.com/office/drawing/2014/main" id="{A3B8CC57-213E-EFD5-57A6-C71FE54A4C81}"/>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877176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180977" y="1138702"/>
            <a:ext cx="9066932" cy="5436949"/>
          </a:xfrm>
          <a:prstGeom prst="roundRect">
            <a:avLst/>
          </a:prstGeom>
          <a:noFill/>
        </p:spPr>
        <p:txBody>
          <a:bodyPr wrap="square" lIns="0" tIns="0" rIns="0" bIns="0" rtlCol="0" anchor="t">
            <a:spAutoFit/>
          </a:bodyPr>
          <a:lstStyle/>
          <a:p>
            <a:r>
              <a:rPr lang="fr-FR" sz="3200" b="1" dirty="0">
                <a:solidFill>
                  <a:srgbClr val="106585"/>
                </a:solidFill>
                <a:latin typeface="Dosis" pitchFamily="2" charset="0"/>
              </a:rPr>
              <a:t>Le cabinet du docteur est au rez-de-chaussée.</a:t>
            </a:r>
          </a:p>
          <a:p>
            <a:pPr algn="just" defTabSz="457223">
              <a:spcAft>
                <a:spcPts val="400"/>
              </a:spcAft>
              <a:defRPr/>
            </a:pPr>
            <a:endParaRPr lang="fr-FR" sz="3200" b="1" dirty="0">
              <a:solidFill>
                <a:srgbClr val="4F81BD">
                  <a:lumMod val="50000"/>
                </a:srgbClr>
              </a:solidFill>
              <a:latin typeface="Dosis" pitchFamily="2" charset="0"/>
            </a:endParaRPr>
          </a:p>
          <a:p>
            <a:r>
              <a:rPr lang="fr-FR" sz="3200" b="1" dirty="0">
                <a:solidFill>
                  <a:srgbClr val="106585"/>
                </a:solidFill>
                <a:latin typeface="Dosis" pitchFamily="2" charset="0"/>
              </a:rPr>
              <a:t>La dame va chez le boucher pour acheter un poulet.</a:t>
            </a:r>
          </a:p>
          <a:p>
            <a:endParaRPr lang="fr-FR" sz="3200" b="1" dirty="0">
              <a:solidFill>
                <a:srgbClr val="106585"/>
              </a:solidFill>
              <a:latin typeface="Dosis" pitchFamily="2" charset="0"/>
            </a:endParaRPr>
          </a:p>
          <a:p>
            <a:r>
              <a:rPr lang="fr-FR" sz="3200" b="1" dirty="0">
                <a:solidFill>
                  <a:srgbClr val="106585"/>
                </a:solidFill>
                <a:latin typeface="Dosis" pitchFamily="2" charset="0"/>
              </a:rPr>
              <a:t>Le fermier ramasse les pommes dans un panier.</a:t>
            </a:r>
          </a:p>
          <a:p>
            <a:endParaRPr lang="fr-FR" sz="3200" b="1" dirty="0">
              <a:solidFill>
                <a:srgbClr val="106585"/>
              </a:solidFill>
              <a:latin typeface="Dosis" pitchFamily="2" charset="0"/>
            </a:endParaRPr>
          </a:p>
          <a:p>
            <a:r>
              <a:rPr lang="fr-FR" sz="3200" b="1" dirty="0">
                <a:solidFill>
                  <a:srgbClr val="106585"/>
                </a:solidFill>
                <a:latin typeface="Dosis" pitchFamily="2" charset="0"/>
              </a:rPr>
              <a:t>Ce policier a un sifflet bleu.</a:t>
            </a:r>
          </a:p>
          <a:p>
            <a:endParaRPr lang="fr-FR" sz="3200" b="1" dirty="0">
              <a:solidFill>
                <a:srgbClr val="106585"/>
              </a:solidFill>
              <a:latin typeface="Dosis" pitchFamily="2" charset="0"/>
            </a:endParaRPr>
          </a:p>
          <a:p>
            <a:r>
              <a:rPr lang="fr-FR" sz="3200" b="1" dirty="0">
                <a:solidFill>
                  <a:srgbClr val="106585"/>
                </a:solidFill>
                <a:latin typeface="Dosis" pitchFamily="2" charset="0"/>
              </a:rPr>
              <a:t>Le facteur distribue le courrier.</a:t>
            </a:r>
          </a:p>
          <a:p>
            <a:endParaRPr lang="fr-FR" sz="2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
        <p:nvSpPr>
          <p:cNvPr id="7" name="AutoShape 2" descr="chin et chat dans les bras d'un vétérinaire">
            <a:extLst>
              <a:ext uri="{FF2B5EF4-FFF2-40B4-BE49-F238E27FC236}">
                <a16:creationId xmlns:a16="http://schemas.microsoft.com/office/drawing/2014/main" id="{60F4DB15-ED60-DE6D-D4EA-FC5BA1C6A60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9" name="AutoShape 4" descr="chin et chat dans les bras d'un vétérinaire">
            <a:extLst>
              <a:ext uri="{FF2B5EF4-FFF2-40B4-BE49-F238E27FC236}">
                <a16:creationId xmlns:a16="http://schemas.microsoft.com/office/drawing/2014/main" id="{DD48A27C-4031-BA83-056D-42E6E5124B61}"/>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10" name="AutoShape 6" descr="chin et chat dans les bras d'un vétérinaire">
            <a:extLst>
              <a:ext uri="{FF2B5EF4-FFF2-40B4-BE49-F238E27FC236}">
                <a16:creationId xmlns:a16="http://schemas.microsoft.com/office/drawing/2014/main" id="{E1E1B7E9-08F3-C6C0-37EE-778DAFCD58AB}"/>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Tree>
    <p:extLst>
      <p:ext uri="{BB962C8B-B14F-4D97-AF65-F5344CB8AC3E}">
        <p14:creationId xmlns:p14="http://schemas.microsoft.com/office/powerpoint/2010/main" val="31519409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L'école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L’école. Lisons ensemble: l’école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L’école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poulet</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poulet. Lisons ensemble: le poulet</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poulet</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boucher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boucher. Lisons ensemble: le  boucher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boucher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fermier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fermier. Lisons ensemble: le fermier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4972283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5039614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fermier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4638336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28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69D521B3-CF14-5D75-0FC2-6B355720D6E8}"/>
              </a:ext>
            </a:extLst>
          </p:cNvPr>
          <p:cNvPicPr>
            <a:picLocks noChangeAspect="1"/>
          </p:cNvPicPr>
          <p:nvPr/>
        </p:nvPicPr>
        <p:blipFill>
          <a:blip r:embed="rId7"/>
          <a:stretch>
            <a:fillRect/>
          </a:stretch>
        </p:blipFill>
        <p:spPr>
          <a:xfrm>
            <a:off x="3335482" y="969798"/>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2214938" y="2298538"/>
            <a:ext cx="5765279" cy="18266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2BE1F-DD9A-1EFB-7D3B-705DEAE5C5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62EFC90-F034-ED61-D939-E68734EB312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ED170DC-83B2-D984-193F-5222F0F90E4C}"/>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D2B6F-3FEA-EB43-4A59-1BD90D3C0B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CE987C-FD18-33DA-E90C-4B22D3D440D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04B5CA27-49FE-A868-A452-C2FABB2301D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559CEE6-9D31-E54C-D2A1-94666E3113E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et4  page 28.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3ACD034-0EF9-F44A-4E1E-47DF5C6F839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3" name="Image 2">
            <a:extLst>
              <a:ext uri="{FF2B5EF4-FFF2-40B4-BE49-F238E27FC236}">
                <a16:creationId xmlns:a16="http://schemas.microsoft.com/office/drawing/2014/main" id="{EAEEB244-A6F3-BB94-A0F1-BA1476CC0AE7}"/>
              </a:ext>
            </a:extLst>
          </p:cNvPr>
          <p:cNvPicPr>
            <a:picLocks noChangeAspect="1"/>
          </p:cNvPicPr>
          <p:nvPr/>
        </p:nvPicPr>
        <p:blipFill>
          <a:blip r:embed="rId7"/>
          <a:stretch>
            <a:fillRect/>
          </a:stretch>
        </p:blipFill>
        <p:spPr>
          <a:xfrm>
            <a:off x="2608147" y="1085223"/>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4976C226-9C65-D0D1-4FDD-8B9C24D1FFD3}"/>
              </a:ext>
            </a:extLst>
          </p:cNvPr>
          <p:cNvSpPr/>
          <p:nvPr/>
        </p:nvSpPr>
        <p:spPr>
          <a:xfrm>
            <a:off x="1816946" y="4285320"/>
            <a:ext cx="5395354" cy="126735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8100610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3B1F6-005C-7A86-11F3-DAAE108C28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F42FC2-0234-2D62-2367-D54F0658DC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8D7D39F4-23A7-2F78-FB81-0DE21E68C2A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864303E7-025F-1FAE-5518-8CA475EB087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FE8973-3866-7AAA-E8DA-97B10787713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A335A43E-3E57-103A-C002-FE379E613875}"/>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Activités écrites</a:t>
            </a:r>
          </a:p>
        </p:txBody>
      </p:sp>
    </p:spTree>
    <p:extLst>
      <p:ext uri="{BB962C8B-B14F-4D97-AF65-F5344CB8AC3E}">
        <p14:creationId xmlns:p14="http://schemas.microsoft.com/office/powerpoint/2010/main" val="24714595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3" name="Image 2">
            <a:extLst>
              <a:ext uri="{FF2B5EF4-FFF2-40B4-BE49-F238E27FC236}">
                <a16:creationId xmlns:a16="http://schemas.microsoft.com/office/drawing/2014/main" id="{FD6BE69B-2C02-40B3-DC92-DE90DB8531CE}"/>
              </a:ext>
            </a:extLst>
          </p:cNvPr>
          <p:cNvPicPr>
            <a:picLocks noChangeAspect="1"/>
          </p:cNvPicPr>
          <p:nvPr/>
        </p:nvPicPr>
        <p:blipFill>
          <a:blip r:embed="rId5"/>
          <a:stretch>
            <a:fillRect/>
          </a:stretch>
        </p:blipFill>
        <p:spPr>
          <a:xfrm>
            <a:off x="2748341" y="861963"/>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783579" y="5386318"/>
            <a:ext cx="5857227" cy="69226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0"/>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42.xml><?xml version="1.0" encoding="utf-8"?>
<p:tagLst xmlns:a="http://schemas.openxmlformats.org/drawingml/2006/main" xmlns:r="http://schemas.openxmlformats.org/officeDocument/2006/relationships" xmlns:p="http://schemas.openxmlformats.org/presentationml/2006/main">
  <p:tag name="NUM" val="8"/>
</p:tagLst>
</file>

<file path=ppt/tags/tag143.xml><?xml version="1.0" encoding="utf-8"?>
<p:tagLst xmlns:a="http://schemas.openxmlformats.org/drawingml/2006/main" xmlns:r="http://schemas.openxmlformats.org/officeDocument/2006/relationships" xmlns:p="http://schemas.openxmlformats.org/presentationml/2006/main">
  <p:tag name="NUM" val="9"/>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1"/>
</p:tagLst>
</file>

<file path=ppt/tags/tag146.xml><?xml version="1.0" encoding="utf-8"?>
<p:tagLst xmlns:a="http://schemas.openxmlformats.org/drawingml/2006/main" xmlns:r="http://schemas.openxmlformats.org/officeDocument/2006/relationships" xmlns:p="http://schemas.openxmlformats.org/presentationml/2006/main">
  <p:tag name="NUM" val="1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63.xml><?xml version="1.0" encoding="utf-8"?>
<p:tagLst xmlns:a="http://schemas.openxmlformats.org/drawingml/2006/main" xmlns:r="http://schemas.openxmlformats.org/officeDocument/2006/relationships" xmlns:p="http://schemas.openxmlformats.org/presentationml/2006/main">
  <p:tag name="NUM" val="8"/>
</p:tagLst>
</file>

<file path=ppt/tags/tag164.xml><?xml version="1.0" encoding="utf-8"?>
<p:tagLst xmlns:a="http://schemas.openxmlformats.org/drawingml/2006/main" xmlns:r="http://schemas.openxmlformats.org/officeDocument/2006/relationships" xmlns:p="http://schemas.openxmlformats.org/presentationml/2006/main">
  <p:tag name="NUM" val="9"/>
</p:tagLst>
</file>

<file path=ppt/tags/tag165.xml><?xml version="1.0" encoding="utf-8"?>
<p:tagLst xmlns:a="http://schemas.openxmlformats.org/drawingml/2006/main" xmlns:r="http://schemas.openxmlformats.org/officeDocument/2006/relationships" xmlns:p="http://schemas.openxmlformats.org/presentationml/2006/main">
  <p:tag name="NUM" val="10"/>
</p:tagLst>
</file>

<file path=ppt/tags/tag166.xml><?xml version="1.0" encoding="utf-8"?>
<p:tagLst xmlns:a="http://schemas.openxmlformats.org/drawingml/2006/main" xmlns:r="http://schemas.openxmlformats.org/officeDocument/2006/relationships" xmlns:p="http://schemas.openxmlformats.org/presentationml/2006/main">
  <p:tag name="NUM" val="11"/>
</p:tagLst>
</file>

<file path=ppt/tags/tag167.xml><?xml version="1.0" encoding="utf-8"?>
<p:tagLst xmlns:a="http://schemas.openxmlformats.org/drawingml/2006/main" xmlns:r="http://schemas.openxmlformats.org/officeDocument/2006/relationships" xmlns:p="http://schemas.openxmlformats.org/presentationml/2006/main">
  <p:tag name="NUM" val="1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7"/>
</p:tagLst>
</file>

<file path=ppt/tags/tag183.xml><?xml version="1.0" encoding="utf-8"?>
<p:tagLst xmlns:a="http://schemas.openxmlformats.org/drawingml/2006/main" xmlns:r="http://schemas.openxmlformats.org/officeDocument/2006/relationships" xmlns:p="http://schemas.openxmlformats.org/presentationml/2006/main">
  <p:tag name="NUM" val="8"/>
</p:tagLst>
</file>

<file path=ppt/tags/tag184.xml><?xml version="1.0" encoding="utf-8"?>
<p:tagLst xmlns:a="http://schemas.openxmlformats.org/drawingml/2006/main" xmlns:r="http://schemas.openxmlformats.org/officeDocument/2006/relationships" xmlns:p="http://schemas.openxmlformats.org/presentationml/2006/main">
  <p:tag name="NUM" val="9"/>
</p:tagLst>
</file>

<file path=ppt/tags/tag185.xml><?xml version="1.0" encoding="utf-8"?>
<p:tagLst xmlns:a="http://schemas.openxmlformats.org/drawingml/2006/main" xmlns:r="http://schemas.openxmlformats.org/officeDocument/2006/relationships" xmlns:p="http://schemas.openxmlformats.org/presentationml/2006/main">
  <p:tag name="NUM" val="10"/>
</p:tagLst>
</file>

<file path=ppt/tags/tag186.xml><?xml version="1.0" encoding="utf-8"?>
<p:tagLst xmlns:a="http://schemas.openxmlformats.org/drawingml/2006/main" xmlns:r="http://schemas.openxmlformats.org/officeDocument/2006/relationships" xmlns:p="http://schemas.openxmlformats.org/presentationml/2006/main">
  <p:tag name="NUM" val="11"/>
</p:tagLst>
</file>

<file path=ppt/tags/tag187.xml><?xml version="1.0" encoding="utf-8"?>
<p:tagLst xmlns:a="http://schemas.openxmlformats.org/drawingml/2006/main" xmlns:r="http://schemas.openxmlformats.org/officeDocument/2006/relationships" xmlns:p="http://schemas.openxmlformats.org/presentationml/2006/main">
  <p:tag name="NUM" val="1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0"/>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4"/>
</p:tagLst>
</file>

<file path=ppt/tags/tag194.xml><?xml version="1.0" encoding="utf-8"?>
<p:tagLst xmlns:a="http://schemas.openxmlformats.org/drawingml/2006/main" xmlns:r="http://schemas.openxmlformats.org/officeDocument/2006/relationships" xmlns:p="http://schemas.openxmlformats.org/presentationml/2006/main">
  <p:tag name="NUM" val="5"/>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7"/>
</p:tagLst>
</file>

<file path=ppt/tags/tag203.xml><?xml version="1.0" encoding="utf-8"?>
<p:tagLst xmlns:a="http://schemas.openxmlformats.org/drawingml/2006/main" xmlns:r="http://schemas.openxmlformats.org/officeDocument/2006/relationships" xmlns:p="http://schemas.openxmlformats.org/presentationml/2006/main">
  <p:tag name="NUM" val="8"/>
</p:tagLst>
</file>

<file path=ppt/tags/tag204.xml><?xml version="1.0" encoding="utf-8"?>
<p:tagLst xmlns:a="http://schemas.openxmlformats.org/drawingml/2006/main" xmlns:r="http://schemas.openxmlformats.org/officeDocument/2006/relationships" xmlns:p="http://schemas.openxmlformats.org/presentationml/2006/main">
  <p:tag name="NUM" val="9"/>
</p:tagLst>
</file>

<file path=ppt/tags/tag205.xml><?xml version="1.0" encoding="utf-8"?>
<p:tagLst xmlns:a="http://schemas.openxmlformats.org/drawingml/2006/main" xmlns:r="http://schemas.openxmlformats.org/officeDocument/2006/relationships" xmlns:p="http://schemas.openxmlformats.org/presentationml/2006/main">
  <p:tag name="NUM" val="10"/>
</p:tagLst>
</file>

<file path=ppt/tags/tag206.xml><?xml version="1.0" encoding="utf-8"?>
<p:tagLst xmlns:a="http://schemas.openxmlformats.org/drawingml/2006/main" xmlns:r="http://schemas.openxmlformats.org/officeDocument/2006/relationships" xmlns:p="http://schemas.openxmlformats.org/presentationml/2006/main">
  <p:tag name="NUM" val="11"/>
</p:tagLst>
</file>

<file path=ppt/tags/tag207.xml><?xml version="1.0" encoding="utf-8"?>
<p:tagLst xmlns:a="http://schemas.openxmlformats.org/drawingml/2006/main" xmlns:r="http://schemas.openxmlformats.org/officeDocument/2006/relationships" xmlns:p="http://schemas.openxmlformats.org/presentationml/2006/main">
  <p:tag name="NUM" val="1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5"/>
</p:tagLst>
</file>

<file path=ppt/tags/tag215.xml><?xml version="1.0" encoding="utf-8"?>
<p:tagLst xmlns:a="http://schemas.openxmlformats.org/drawingml/2006/main" xmlns:r="http://schemas.openxmlformats.org/officeDocument/2006/relationships" xmlns:p="http://schemas.openxmlformats.org/presentationml/2006/main">
  <p:tag name="NUM" val="6"/>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10"/>
</p:tagLst>
</file>

<file path=ppt/tags/tag226.xml><?xml version="1.0" encoding="utf-8"?>
<p:tagLst xmlns:a="http://schemas.openxmlformats.org/drawingml/2006/main" xmlns:r="http://schemas.openxmlformats.org/officeDocument/2006/relationships" xmlns:p="http://schemas.openxmlformats.org/presentationml/2006/main">
  <p:tag name="NUM" val="11"/>
</p:tagLst>
</file>

<file path=ppt/tags/tag227.xml><?xml version="1.0" encoding="utf-8"?>
<p:tagLst xmlns:a="http://schemas.openxmlformats.org/drawingml/2006/main" xmlns:r="http://schemas.openxmlformats.org/officeDocument/2006/relationships" xmlns:p="http://schemas.openxmlformats.org/presentationml/2006/main">
  <p:tag name="NUM" val="1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5"/>
</p:tagLst>
</file>

<file path=ppt/tags/tag234.xml><?xml version="1.0" encoding="utf-8"?>
<p:tagLst xmlns:a="http://schemas.openxmlformats.org/drawingml/2006/main" xmlns:r="http://schemas.openxmlformats.org/officeDocument/2006/relationships" xmlns:p="http://schemas.openxmlformats.org/presentationml/2006/main">
  <p:tag name="NUM" val="6"/>
</p:tagLst>
</file>

<file path=ppt/tags/tag235.xml><?xml version="1.0" encoding="utf-8"?>
<p:tagLst xmlns:a="http://schemas.openxmlformats.org/drawingml/2006/main" xmlns:r="http://schemas.openxmlformats.org/officeDocument/2006/relationships" xmlns:p="http://schemas.openxmlformats.org/presentationml/2006/main">
  <p:tag name="NUM" val="7"/>
</p:tagLst>
</file>

<file path=ppt/tags/tag236.xml><?xml version="1.0" encoding="utf-8"?>
<p:tagLst xmlns:a="http://schemas.openxmlformats.org/drawingml/2006/main" xmlns:r="http://schemas.openxmlformats.org/officeDocument/2006/relationships" xmlns:p="http://schemas.openxmlformats.org/presentationml/2006/main">
  <p:tag name="NUM" val="8"/>
</p:tagLst>
</file>

<file path=ppt/tags/tag237.xml><?xml version="1.0" encoding="utf-8"?>
<p:tagLst xmlns:a="http://schemas.openxmlformats.org/drawingml/2006/main" xmlns:r="http://schemas.openxmlformats.org/officeDocument/2006/relationships" xmlns:p="http://schemas.openxmlformats.org/presentationml/2006/main">
  <p:tag name="NUM" val="10"/>
</p:tagLst>
</file>

<file path=ppt/tags/tag238.xml><?xml version="1.0" encoding="utf-8"?>
<p:tagLst xmlns:a="http://schemas.openxmlformats.org/drawingml/2006/main" xmlns:r="http://schemas.openxmlformats.org/officeDocument/2006/relationships" xmlns:p="http://schemas.openxmlformats.org/presentationml/2006/main">
  <p:tag name="NUM" val="1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11"/>
</p:tagLst>
</file>

<file path=ppt/tags/tag241.xml><?xml version="1.0" encoding="utf-8"?>
<p:tagLst xmlns:a="http://schemas.openxmlformats.org/drawingml/2006/main" xmlns:r="http://schemas.openxmlformats.org/officeDocument/2006/relationships" xmlns:p="http://schemas.openxmlformats.org/presentationml/2006/main">
  <p:tag name="NUM" val="10"/>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0"/>
</p:tagLst>
</file>

<file path=ppt/tags/tag251.xml><?xml version="1.0" encoding="utf-8"?>
<p:tagLst xmlns:a="http://schemas.openxmlformats.org/drawingml/2006/main" xmlns:r="http://schemas.openxmlformats.org/officeDocument/2006/relationships" xmlns:p="http://schemas.openxmlformats.org/presentationml/2006/main">
  <p:tag name="NUM" val="12"/>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11"/>
</p:tagLst>
</file>

<file path=ppt/tags/tag254.xml><?xml version="1.0" encoding="utf-8"?>
<p:tagLst xmlns:a="http://schemas.openxmlformats.org/drawingml/2006/main" xmlns:r="http://schemas.openxmlformats.org/officeDocument/2006/relationships" xmlns:p="http://schemas.openxmlformats.org/presentationml/2006/main">
  <p:tag name="NUM" val="12"/>
</p:tagLst>
</file>

<file path=ppt/tags/tag255.xml><?xml version="1.0" encoding="utf-8"?>
<p:tagLst xmlns:a="http://schemas.openxmlformats.org/drawingml/2006/main" xmlns:r="http://schemas.openxmlformats.org/officeDocument/2006/relationships" xmlns:p="http://schemas.openxmlformats.org/presentationml/2006/main">
  <p:tag name="NUM" val="1"/>
</p:tagLst>
</file>

<file path=ppt/tags/tag256.xml><?xml version="1.0" encoding="utf-8"?>
<p:tagLst xmlns:a="http://schemas.openxmlformats.org/drawingml/2006/main" xmlns:r="http://schemas.openxmlformats.org/officeDocument/2006/relationships" xmlns:p="http://schemas.openxmlformats.org/presentationml/2006/main">
  <p:tag name="NUM" val="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4"/>
</p:tagLst>
</file>

<file path=ppt/tags/tag259.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6"/>
</p:tagLst>
</file>

<file path=ppt/tags/tag261.xml><?xml version="1.0" encoding="utf-8"?>
<p:tagLst xmlns:a="http://schemas.openxmlformats.org/drawingml/2006/main" xmlns:r="http://schemas.openxmlformats.org/officeDocument/2006/relationships" xmlns:p="http://schemas.openxmlformats.org/presentationml/2006/main">
  <p:tag name="NUM" val="7"/>
</p:tagLst>
</file>

<file path=ppt/tags/tag262.xml><?xml version="1.0" encoding="utf-8"?>
<p:tagLst xmlns:a="http://schemas.openxmlformats.org/drawingml/2006/main" xmlns:r="http://schemas.openxmlformats.org/officeDocument/2006/relationships" xmlns:p="http://schemas.openxmlformats.org/presentationml/2006/main">
  <p:tag name="NUM" val="8"/>
</p:tagLst>
</file>

<file path=ppt/tags/tag263.xml><?xml version="1.0" encoding="utf-8"?>
<p:tagLst xmlns:a="http://schemas.openxmlformats.org/drawingml/2006/main" xmlns:r="http://schemas.openxmlformats.org/officeDocument/2006/relationships" xmlns:p="http://schemas.openxmlformats.org/presentationml/2006/main">
  <p:tag name="NUM" val="9"/>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10"/>
</p:tagLst>
</file>

<file path=ppt/tags/tag266.xml><?xml version="1.0" encoding="utf-8"?>
<p:tagLst xmlns:a="http://schemas.openxmlformats.org/drawingml/2006/main" xmlns:r="http://schemas.openxmlformats.org/officeDocument/2006/relationships" xmlns:p="http://schemas.openxmlformats.org/presentationml/2006/main">
  <p:tag name="NUM" val="1"/>
</p:tagLst>
</file>

<file path=ppt/tags/tag267.xml><?xml version="1.0" encoding="utf-8"?>
<p:tagLst xmlns:a="http://schemas.openxmlformats.org/drawingml/2006/main" xmlns:r="http://schemas.openxmlformats.org/officeDocument/2006/relationships" xmlns:p="http://schemas.openxmlformats.org/presentationml/2006/main">
  <p:tag name="NUM" val="2"/>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5"/>
</p:tagLst>
</file>

<file path=ppt/tags/tag271.xml><?xml version="1.0" encoding="utf-8"?>
<p:tagLst xmlns:a="http://schemas.openxmlformats.org/drawingml/2006/main" xmlns:r="http://schemas.openxmlformats.org/officeDocument/2006/relationships" xmlns:p="http://schemas.openxmlformats.org/presentationml/2006/main">
  <p:tag name="NUM" val="6"/>
</p:tagLst>
</file>

<file path=ppt/tags/tag272.xml><?xml version="1.0" encoding="utf-8"?>
<p:tagLst xmlns:a="http://schemas.openxmlformats.org/drawingml/2006/main" xmlns:r="http://schemas.openxmlformats.org/officeDocument/2006/relationships" xmlns:p="http://schemas.openxmlformats.org/presentationml/2006/main">
  <p:tag name="NUM" val="7"/>
</p:tagLst>
</file>

<file path=ppt/tags/tag273.xml><?xml version="1.0" encoding="utf-8"?>
<p:tagLst xmlns:a="http://schemas.openxmlformats.org/drawingml/2006/main" xmlns:r="http://schemas.openxmlformats.org/officeDocument/2006/relationships" xmlns:p="http://schemas.openxmlformats.org/presentationml/2006/main">
  <p:tag name="NUM" val="8"/>
</p:tagLst>
</file>

<file path=ppt/tags/tag274.xml><?xml version="1.0" encoding="utf-8"?>
<p:tagLst xmlns:a="http://schemas.openxmlformats.org/drawingml/2006/main" xmlns:r="http://schemas.openxmlformats.org/officeDocument/2006/relationships" xmlns:p="http://schemas.openxmlformats.org/presentationml/2006/main">
  <p:tag name="NUM" val="9"/>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1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7"/>
</p:tagLst>
</file>

<file path=ppt/tags/tag287.xml><?xml version="1.0" encoding="utf-8"?>
<p:tagLst xmlns:a="http://schemas.openxmlformats.org/drawingml/2006/main" xmlns:r="http://schemas.openxmlformats.org/officeDocument/2006/relationships" xmlns:p="http://schemas.openxmlformats.org/presentationml/2006/main">
  <p:tag name="NUM" val="8"/>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7"/>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8"/>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10"/>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7"/>
</p:tagLst>
</file>

<file path=ppt/tags/tag319.xml><?xml version="1.0" encoding="utf-8"?>
<p:tagLst xmlns:a="http://schemas.openxmlformats.org/drawingml/2006/main" xmlns:r="http://schemas.openxmlformats.org/officeDocument/2006/relationships" xmlns:p="http://schemas.openxmlformats.org/presentationml/2006/main">
  <p:tag name="NUM" val="8"/>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10"/>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7"/>
</p:tagLst>
</file>

<file path=ppt/tags/tag341.xml><?xml version="1.0" encoding="utf-8"?>
<p:tagLst xmlns:a="http://schemas.openxmlformats.org/drawingml/2006/main" xmlns:r="http://schemas.openxmlformats.org/officeDocument/2006/relationships" xmlns:p="http://schemas.openxmlformats.org/presentationml/2006/main">
  <p:tag name="NUM" val="10"/>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8"/>
</p:tagLst>
</file>

<file path=ppt/tags/tag349.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3"/>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9"/>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1"/>
</p:tagLst>
</file>

<file path=ppt/tags/tag374.xml><?xml version="1.0" encoding="utf-8"?>
<p:tagLst xmlns:a="http://schemas.openxmlformats.org/drawingml/2006/main" xmlns:r="http://schemas.openxmlformats.org/officeDocument/2006/relationships" xmlns:p="http://schemas.openxmlformats.org/presentationml/2006/main">
  <p:tag name="NUM" val="2"/>
</p:tagLst>
</file>

<file path=ppt/tags/tag375.xml><?xml version="1.0" encoding="utf-8"?>
<p:tagLst xmlns:a="http://schemas.openxmlformats.org/drawingml/2006/main" xmlns:r="http://schemas.openxmlformats.org/officeDocument/2006/relationships" xmlns:p="http://schemas.openxmlformats.org/presentationml/2006/main">
  <p:tag name="NUM" val="3"/>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1"/>
</p:tagLst>
</file>

<file path=ppt/tags/tag378.xml><?xml version="1.0" encoding="utf-8"?>
<p:tagLst xmlns:a="http://schemas.openxmlformats.org/drawingml/2006/main" xmlns:r="http://schemas.openxmlformats.org/officeDocument/2006/relationships" xmlns:p="http://schemas.openxmlformats.org/presentationml/2006/main">
  <p:tag name="NUM" val="2"/>
</p:tagLst>
</file>

<file path=ppt/tags/tag379.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1"/>
</p:tagLst>
</file>

<file path=ppt/tags/tag382.xml><?xml version="1.0" encoding="utf-8"?>
<p:tagLst xmlns:a="http://schemas.openxmlformats.org/drawingml/2006/main" xmlns:r="http://schemas.openxmlformats.org/officeDocument/2006/relationships" xmlns:p="http://schemas.openxmlformats.org/presentationml/2006/main">
  <p:tag name="NUM" val="2"/>
</p:tagLst>
</file>

<file path=ppt/tags/tag383.xml><?xml version="1.0" encoding="utf-8"?>
<p:tagLst xmlns:a="http://schemas.openxmlformats.org/drawingml/2006/main" xmlns:r="http://schemas.openxmlformats.org/officeDocument/2006/relationships" xmlns:p="http://schemas.openxmlformats.org/presentationml/2006/main">
  <p:tag name="NUM" val="3"/>
</p:tagLst>
</file>

<file path=ppt/tags/tag384.xml><?xml version="1.0" encoding="utf-8"?>
<p:tagLst xmlns:a="http://schemas.openxmlformats.org/drawingml/2006/main" xmlns:r="http://schemas.openxmlformats.org/officeDocument/2006/relationships" xmlns:p="http://schemas.openxmlformats.org/presentationml/2006/main">
  <p:tag name="NUM" val="3"/>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4485</Words>
  <Application>Microsoft Office PowerPoint</Application>
  <PresentationFormat>Affichage à l'écran (4:3)</PresentationFormat>
  <Paragraphs>928</Paragraphs>
  <Slides>110</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110</vt:i4>
      </vt:variant>
    </vt:vector>
  </HeadingPairs>
  <TitlesOfParts>
    <vt:vector size="12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2025-09-25T20:26:18Z</dcterms:modified>
</cp:coreProperties>
</file>