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Override1.xml" ContentType="application/vnd.openxmlformats-officedocument.themeOverride+xml"/>
  <Override PartName="/ppt/tags/tag41.xml" ContentType="application/vnd.openxmlformats-officedocument.presentationml.tags+xml"/>
  <Override PartName="/ppt/theme/themeOverride2.xml" ContentType="application/vnd.openxmlformats-officedocument.themeOverride+xml"/>
  <Override PartName="/ppt/tags/tag42.xml" ContentType="application/vnd.openxmlformats-officedocument.presentationml.tags+xml"/>
  <Override PartName="/ppt/theme/themeOverride3.xml" ContentType="application/vnd.openxmlformats-officedocument.themeOverride+xml"/>
  <Override PartName="/ppt/tags/tag43.xml" ContentType="application/vnd.openxmlformats-officedocument.presentationml.tags+xml"/>
  <Override PartName="/ppt/theme/themeOverride4.xml" ContentType="application/vnd.openxmlformats-officedocument.themeOverr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14748287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47482878" r:id="rId10"/>
    <p:sldId id="2134805395" r:id="rId11"/>
    <p:sldId id="2147482473" r:id="rId12"/>
    <p:sldId id="2147482869" r:id="rId13"/>
    <p:sldId id="2147482870" r:id="rId14"/>
    <p:sldId id="2147482871" r:id="rId15"/>
    <p:sldId id="2147482872" r:id="rId16"/>
    <p:sldId id="2147482873" r:id="rId17"/>
    <p:sldId id="2147482874" r:id="rId18"/>
    <p:sldId id="2134808455" r:id="rId19"/>
    <p:sldId id="2147482729" r:id="rId20"/>
    <p:sldId id="2147482692" r:id="rId21"/>
    <p:sldId id="2147482770" r:id="rId22"/>
    <p:sldId id="2147482771" r:id="rId23"/>
    <p:sldId id="2147482866" r:id="rId24"/>
    <p:sldId id="2147482868" r:id="rId25"/>
    <p:sldId id="2147482662" r:id="rId26"/>
    <p:sldId id="2147482730" r:id="rId27"/>
    <p:sldId id="2134808468" r:id="rId28"/>
    <p:sldId id="2147482875" r:id="rId29"/>
    <p:sldId id="2147482879" r:id="rId30"/>
    <p:sldId id="2147482518" r:id="rId31"/>
    <p:sldId id="2147482751" r:id="rId32"/>
    <p:sldId id="2147482667" r:id="rId33"/>
    <p:sldId id="2147482876" r:id="rId34"/>
    <p:sldId id="2147482737" r:id="rId35"/>
    <p:sldId id="2147482519" r:id="rId36"/>
    <p:sldId id="2147482752" r:id="rId37"/>
    <p:sldId id="2147482753" r:id="rId38"/>
    <p:sldId id="2147482755" r:id="rId39"/>
    <p:sldId id="2147482756" r:id="rId40"/>
    <p:sldId id="2134804803" r:id="rId41"/>
  </p:sldIdLst>
  <p:sldSz cx="13716000" cy="10287000"/>
  <p:notesSz cx="6858000" cy="9144000"/>
  <p:embeddedFontLst>
    <p:embeddedFont>
      <p:font typeface="Arimo Italics" panose="020B0604020202020204" charset="0"/>
      <p:regular r:id="rId43"/>
      <p:italic r:id="rId44"/>
    </p:embeddedFont>
    <p:embeddedFont>
      <p:font typeface="Carelia" panose="020B0604020202020204" charset="0"/>
      <p:regular r:id="rId45"/>
    </p:embeddedFont>
    <p:embeddedFont>
      <p:font typeface="Dosis" pitchFamily="2" charset="0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87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47482878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34808455"/>
            <p14:sldId id="2147482729"/>
            <p14:sldId id="2147482692"/>
            <p14:sldId id="2147482770"/>
            <p14:sldId id="2147482771"/>
            <p14:sldId id="2147482866"/>
            <p14:sldId id="2147482868"/>
            <p14:sldId id="2147482662"/>
            <p14:sldId id="2147482730"/>
            <p14:sldId id="2134808468"/>
            <p14:sldId id="2147482875"/>
            <p14:sldId id="2147482879"/>
            <p14:sldId id="2147482518"/>
            <p14:sldId id="2147482751"/>
            <p14:sldId id="2147482667"/>
            <p14:sldId id="2147482876"/>
            <p14:sldId id="2147482737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2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26.sv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8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tags" Target="../tags/tag4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26.svg"/><Relationship Id="rId10" Type="http://schemas.openxmlformats.org/officeDocument/2006/relationships/image" Target="../media/image53.png"/><Relationship Id="rId4" Type="http://schemas.openxmlformats.org/officeDocument/2006/relationships/image" Target="../media/image25.png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tags" Target="../tags/tag4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26.svg"/><Relationship Id="rId10" Type="http://schemas.openxmlformats.org/officeDocument/2006/relationships/image" Target="../media/image61.png"/><Relationship Id="rId4" Type="http://schemas.openxmlformats.org/officeDocument/2006/relationships/image" Target="../media/image25.pn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67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6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57.xml"/><Relationship Id="rId7" Type="http://schemas.openxmlformats.org/officeDocument/2006/relationships/image" Target="../media/image6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7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69.png"/><Relationship Id="rId12" Type="http://schemas.openxmlformats.org/officeDocument/2006/relationships/image" Target="../media/image4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41.png"/><Relationship Id="rId5" Type="http://schemas.openxmlformats.org/officeDocument/2006/relationships/image" Target="../media/image46.png"/><Relationship Id="rId10" Type="http://schemas.openxmlformats.org/officeDocument/2006/relationships/image" Target="../media/image71.png"/><Relationship Id="rId4" Type="http://schemas.openxmlformats.org/officeDocument/2006/relationships/image" Target="../media/image44.png"/><Relationship Id="rId9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6.svg"/><Relationship Id="rId10" Type="http://schemas.openxmlformats.org/officeDocument/2006/relationships/image" Target="../media/image34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dessin humoristique, jouet&#10;&#10;Le contenu généré par l’IA peut être incorrect.">
            <a:extLst>
              <a:ext uri="{FF2B5EF4-FFF2-40B4-BE49-F238E27FC236}">
                <a16:creationId xmlns:a16="http://schemas.microsoft.com/office/drawing/2014/main" id="{962FDFC5-CE77-E4AF-A352-224B5C05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DEC7"/>
              </a:clrFrom>
              <a:clrTo>
                <a:srgbClr val="FDDE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97" y="6992438"/>
            <a:ext cx="2647086" cy="299520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04359" y="4647167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>
                <a:solidFill>
                  <a:schemeClr val="bg1"/>
                </a:solidFill>
              </a:rPr>
              <a:t>Parcours :2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063342" y="6874621"/>
            <a:ext cx="6091105" cy="304613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4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4572000" y="7174818"/>
            <a:ext cx="51985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Séance : 10</a:t>
            </a:r>
          </a:p>
          <a:p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rebrassage et de validation du palier 4</a:t>
            </a:r>
            <a:endParaRPr lang="fr-F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42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11622" y="4851124"/>
            <a:ext cx="2677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rgbClr val="E1A346"/>
                </a:solidFill>
              </a:rPr>
              <a:t>5</a:t>
            </a:r>
            <a:r>
              <a:rPr lang="fr-FR" sz="7200" baseline="30000" dirty="0">
                <a:solidFill>
                  <a:srgbClr val="E1A346"/>
                </a:solidFill>
              </a:rPr>
              <a:t>e </a:t>
            </a:r>
            <a:r>
              <a:rPr lang="fr-FR" sz="7200" dirty="0">
                <a:solidFill>
                  <a:srgbClr val="E1A346"/>
                </a:solidFill>
              </a:rPr>
              <a:t>/6</a:t>
            </a:r>
            <a:r>
              <a:rPr lang="fr-FR" sz="7200" baseline="30000" dirty="0">
                <a:solidFill>
                  <a:srgbClr val="E1A346"/>
                </a:solidFill>
              </a:rPr>
              <a:t>e</a:t>
            </a:r>
            <a:r>
              <a:rPr lang="fr-FR" sz="72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9438415"/>
              </p:ext>
            </p:extLst>
          </p:nvPr>
        </p:nvGraphicFramePr>
        <p:xfrm>
          <a:off x="2" y="-2"/>
          <a:ext cx="926090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07DEFB-A835-8BA5-3EFD-2D8BCB458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21" y="3012418"/>
            <a:ext cx="3773558" cy="42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6803249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lion. lion.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Le lion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4204832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06976CF7-B4E7-CEFB-6F05-78E4BDCA2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4483532" cy="32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0782666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famille. Une famille.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famille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63627212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21A723-0A12-9725-D4D6-B69E1B30CA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467100"/>
            <a:ext cx="4375002" cy="370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3078398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fenêtre. Fenêtre.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fenêtre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786133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872CEF39-3B80-2744-000A-FCBF70202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91" y="3162300"/>
            <a:ext cx="3810000" cy="311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9106221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étagère.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étagère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62536" y="39372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081021"/>
              </p:ext>
            </p:extLst>
          </p:nvPr>
        </p:nvGraphicFramePr>
        <p:xfrm>
          <a:off x="3475" y="-44692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6F5F47A-ED07-AF82-8EDB-635729EF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650" y="3052918"/>
            <a:ext cx="1943267" cy="24448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15296-2F92-01C1-8A00-D10C0357F0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9940" y="3052918"/>
            <a:ext cx="1964384" cy="234287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987D284-9B8C-5AF6-05B0-19883C68A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5688" y="6429368"/>
            <a:ext cx="1943268" cy="227218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23C6596-AC4C-D03E-EE6B-127CEEFD08A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678"/>
          <a:stretch>
            <a:fillRect/>
          </a:stretch>
        </p:blipFill>
        <p:spPr>
          <a:xfrm>
            <a:off x="7658498" y="6429368"/>
            <a:ext cx="2366216" cy="17718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F3093E-7A84-A45D-5F5C-3A1A4F87C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4252" y="6007666"/>
            <a:ext cx="2010990" cy="2377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AFA256-E992-5644-CF4B-D8BD40C8E9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5863" y="3429322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8C22BB-CFB3-5FBD-7A59-88383D1E18B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197" y="6792252"/>
            <a:ext cx="3801903" cy="1546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9BD505-FA9F-DF71-E094-14B1721AE6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48315" y="3324992"/>
            <a:ext cx="2186703" cy="207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2619822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BDCC733-9C37-AF1E-6D4C-3838C7D14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319" y="2949791"/>
            <a:ext cx="10495941" cy="54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1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6299485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5E72D8F-3020-9AD0-0B4A-155CFBAA3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560" y="2253905"/>
            <a:ext cx="11049795" cy="578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0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3894394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52FC06-2409-C28A-30CD-A537F985E3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44" y="2957133"/>
            <a:ext cx="2158085" cy="20139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DC29BA-AB7F-CAB1-FF76-8B1A3205E3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85" y="2957133"/>
            <a:ext cx="1400754" cy="16422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877331-F6B1-15E4-5744-EE4ECF53F7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98" y="3136405"/>
            <a:ext cx="1765175" cy="12937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8B7D1D-0AC2-12E6-4357-008014DD01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3" y="2512553"/>
            <a:ext cx="2491596" cy="2189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16FD0C-97D2-F985-29E2-C770DB3681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10" y="6587165"/>
            <a:ext cx="1996619" cy="19436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39EA42-464D-A2DE-576C-D4557A239F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506" y="6472645"/>
            <a:ext cx="1132956" cy="21727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9D64CCF-771E-B0C3-E18F-E56508D092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79579" y="6701693"/>
            <a:ext cx="1835888" cy="16607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0FD42D-9958-7C5B-9BFA-807163B9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4868" y="6186513"/>
            <a:ext cx="1996619" cy="20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85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28AA68E-5EE8-B577-062A-5A81359D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3341FA-7660-A5F2-DB3F-0691304E28B1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77A1B9D-0557-AA60-ED2A-E38E9AEC1D1B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86F2F6B-7746-EE55-AAED-F210B0B4E8CE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6000E8-A02A-E1D9-6960-8A53E078944C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7CEFA2-1134-F7A7-AB3A-3626C343DA12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B055FC-E0AB-0150-7EC4-FBA25A8C724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6440055"/>
              </p:ext>
            </p:extLst>
          </p:nvPr>
        </p:nvGraphicFramePr>
        <p:xfrm>
          <a:off x="52947" y="-17318"/>
          <a:ext cx="129558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77927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C4AA50D-F8FC-FB9A-7762-3270604558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7" y="5906568"/>
            <a:ext cx="1352018" cy="16155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6CC45C-43D3-425B-ACDD-82F52F642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5913" y="6304322"/>
            <a:ext cx="1787713" cy="1214065"/>
          </a:xfrm>
          <a:prstGeom prst="rect">
            <a:avLst/>
          </a:prstGeom>
        </p:spPr>
      </p:pic>
      <p:pic>
        <p:nvPicPr>
          <p:cNvPr id="16" name="Espace réservé du contenu 4">
            <a:extLst>
              <a:ext uri="{FF2B5EF4-FFF2-40B4-BE49-F238E27FC236}">
                <a16:creationId xmlns:a16="http://schemas.microsoft.com/office/drawing/2014/main" id="{1E7AA6D4-B052-4D09-B0B5-AE116F7FB6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24" y="2400300"/>
            <a:ext cx="1889436" cy="13791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FAA6BA-AF67-F55F-5466-72FCB3CFB9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47" y="2432902"/>
            <a:ext cx="1889435" cy="13465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1B3067-2320-64F9-DBC3-D409D66557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59" y="2588043"/>
            <a:ext cx="1555391" cy="13328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A3B9CC0-C002-0AC1-BBE4-39E7FEAE4A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108" y="6000449"/>
            <a:ext cx="1563942" cy="1691453"/>
          </a:xfrm>
          <a:prstGeom prst="rect">
            <a:avLst/>
          </a:prstGeom>
        </p:spPr>
      </p:pic>
      <p:pic>
        <p:nvPicPr>
          <p:cNvPr id="20" name="Espace réservé du contenu 4">
            <a:extLst>
              <a:ext uri="{FF2B5EF4-FFF2-40B4-BE49-F238E27FC236}">
                <a16:creationId xmlns:a16="http://schemas.microsoft.com/office/drawing/2014/main" id="{549AC2ED-C254-63BE-EF5B-2232265D5B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5876" y="2112278"/>
            <a:ext cx="2248874" cy="19551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F237875-981A-FC3A-BD86-432C94B462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08617" y="5736739"/>
            <a:ext cx="1374035" cy="195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62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sur les deux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1802221"/>
              </p:ext>
            </p:extLst>
          </p:nvPr>
        </p:nvGraphicFramePr>
        <p:xfrm>
          <a:off x="561607" y="-64418"/>
          <a:ext cx="1255552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899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08611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00EAB80-3A72-C68A-B210-DC00D088C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67190"/>
              </p:ext>
            </p:extLst>
          </p:nvPr>
        </p:nvGraphicFramePr>
        <p:xfrm>
          <a:off x="678168" y="2017012"/>
          <a:ext cx="12268200" cy="6252973"/>
        </p:xfrm>
        <a:graphic>
          <a:graphicData uri="http://schemas.openxmlformats.org/drawingml/2006/table">
            <a:tbl>
              <a:tblPr/>
              <a:tblGrid>
                <a:gridCol w="4110982">
                  <a:extLst>
                    <a:ext uri="{9D8B030D-6E8A-4147-A177-3AD203B41FA5}">
                      <a16:colId xmlns:a16="http://schemas.microsoft.com/office/drawing/2014/main" val="3143240171"/>
                    </a:ext>
                  </a:extLst>
                </a:gridCol>
                <a:gridCol w="4110982">
                  <a:extLst>
                    <a:ext uri="{9D8B030D-6E8A-4147-A177-3AD203B41FA5}">
                      <a16:colId xmlns:a16="http://schemas.microsoft.com/office/drawing/2014/main" val="1531388698"/>
                    </a:ext>
                  </a:extLst>
                </a:gridCol>
                <a:gridCol w="4046236">
                  <a:extLst>
                    <a:ext uri="{9D8B030D-6E8A-4147-A177-3AD203B41FA5}">
                      <a16:colId xmlns:a16="http://schemas.microsoft.com/office/drawing/2014/main" val="3081086839"/>
                    </a:ext>
                  </a:extLst>
                </a:gridCol>
              </a:tblGrid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tondre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camper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vétérinaire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médecin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impératif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malin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imparfait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12237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grillage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impossible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jardin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tailleur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merveille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juillet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travailler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veillée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A14713E-57B6-5786-9E96-875A2764B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05F0-F945-3B17-7A48-3F4EA22A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220625-211B-CB35-D4FE-F40ACB9FDB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DEEDD0-AC66-73DF-79E0-D17E8CAEBDC8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A0538A-1D11-365A-C722-506D6D55889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223945-1EA5-CA5C-55BE-9B1F8ECCB33C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49F0B0-9309-CD4F-CCD6-7687D55DA5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9295247"/>
              </p:ext>
            </p:extLst>
          </p:nvPr>
        </p:nvGraphicFramePr>
        <p:xfrm>
          <a:off x="561607" y="-64418"/>
          <a:ext cx="12555527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A8A91C9-723E-BC6C-2A3B-9B4F932BE0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07F8BEC-7FB7-6CD7-F4A0-3B67A6216B3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ECD1DF-D911-DF6E-BA9B-161CE26BF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28022"/>
              </p:ext>
            </p:extLst>
          </p:nvPr>
        </p:nvGraphicFramePr>
        <p:xfrm>
          <a:off x="609600" y="2125979"/>
          <a:ext cx="12496800" cy="603504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140334787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941924175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4004834040"/>
                    </a:ext>
                  </a:extLst>
                </a:gridCol>
              </a:tblGrid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gazon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trembler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fourchette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peinture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pétrin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graphie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drapeau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volaille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éteindre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abeille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bruit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deuil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signal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muraille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nageur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grenouille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écureuil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385D2C8-BA13-C0F6-F645-9DFDFDCC4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590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BA95E-74E1-F6A9-1900-7ACD8CEE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E0EC40-CF96-ADC8-7AB6-F3B5DBDCD0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0033756-6086-8206-A8C1-E1FA128BA2D3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84051C9-806D-8C1E-8CB5-8A9F0D64A31F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31D726-418B-D4C7-B4C6-D996B3A749FF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694F71-F78B-CEA3-2F2C-D9746FD7E1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635721"/>
              </p:ext>
            </p:extLst>
          </p:nvPr>
        </p:nvGraphicFramePr>
        <p:xfrm>
          <a:off x="561607" y="-64418"/>
          <a:ext cx="12555527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37EC788-2BF9-7701-4365-C214CAD8B8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6F945245-937E-6657-1548-06BB42BFB3F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00BC9B-DBAC-6BDF-D13E-13E4C265A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88907"/>
              </p:ext>
            </p:extLst>
          </p:nvPr>
        </p:nvGraphicFramePr>
        <p:xfrm>
          <a:off x="609600" y="2125979"/>
          <a:ext cx="12496800" cy="603504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140334787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941924175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4004834040"/>
                    </a:ext>
                  </a:extLst>
                </a:gridCol>
              </a:tblGrid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béton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frein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omelette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peintre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chagrin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rideau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chouette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plateau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batteur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fenouil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fruit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seuil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signer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corail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plongeur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bredouille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soleil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0DA08A4B-1941-3B3B-F6F4-1453E7D0C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5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</a:t>
              </a:r>
              <a:r>
                <a:rPr lang="fr-MA" sz="2801" dirty="0" err="1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grahèmes</a:t>
              </a: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 complexes.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4.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545054" y="2871013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35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43D020-6750-7550-CA55-6A9370910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1" y="1920756"/>
            <a:ext cx="3706854" cy="57784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35.Ecrivez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1943339"/>
              </p:ext>
            </p:extLst>
          </p:nvPr>
        </p:nvGraphicFramePr>
        <p:xfrm>
          <a:off x="516129" y="-81301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9CDAF39-DAE6-9933-3E57-A4D8263406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057" y="1597220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8382000" y="1922367"/>
            <a:ext cx="3048000" cy="4779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5693718"/>
              </p:ext>
            </p:extLst>
          </p:nvPr>
        </p:nvGraphicFramePr>
        <p:xfrm>
          <a:off x="516129" y="-81301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CBC660C-119E-E6F7-7A81-28EED5D04D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743200" y="2401457"/>
            <a:ext cx="8686800" cy="4266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l’activité3, page 35. Il faut remettre en ordre les mots pour trouver les bonnes phrases.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2516261"/>
              </p:ext>
            </p:extLst>
          </p:nvPr>
        </p:nvGraphicFramePr>
        <p:xfrm>
          <a:off x="262497" y="-2563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16340B-4645-DC59-B5EC-218F2FF8A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208559" y="6743701"/>
            <a:ext cx="8221441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du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facteur- jaune- boucher- vétérinaire- tomber- tailleur- agneau- fenêtre- vieux.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5A82FD-DECC-BF4D-CD09-278C88AA6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918" y="2056585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50F4A9-E037-D76D-6FB3-F7D5AC07C8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2074" y="1980288"/>
            <a:ext cx="2186703" cy="20708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0FA375-80C0-FE51-594E-27BBD2517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0270" y="2079445"/>
            <a:ext cx="1845999" cy="2043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BF4F3DB-2D14-DB24-B35A-7B8F36BE1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8242" y="1980288"/>
            <a:ext cx="1854340" cy="211185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7E8F613-5943-E72F-4873-A9EBA89473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6091" y="2321665"/>
            <a:ext cx="2205955" cy="2089852"/>
          </a:xfrm>
          <a:prstGeom prst="rect">
            <a:avLst/>
          </a:prstGeom>
        </p:spPr>
      </p:pic>
      <p:pic>
        <p:nvPicPr>
          <p:cNvPr id="24" name="Espace réservé du contenu 4">
            <a:extLst>
              <a:ext uri="{FF2B5EF4-FFF2-40B4-BE49-F238E27FC236}">
                <a16:creationId xmlns:a16="http://schemas.microsoft.com/office/drawing/2014/main" id="{F84386A4-74D3-33E2-3101-188281F0E6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7163" y="5143500"/>
            <a:ext cx="2248874" cy="195516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F4E377D-1352-1D2A-E9A8-FD32B218D3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3197" y="4418787"/>
            <a:ext cx="2486570" cy="25905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0CF4823-9C48-2220-BEA2-FFC3562EE0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07434" y="4984990"/>
            <a:ext cx="1943268" cy="227218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8FDF19B-D4B4-AFC5-5426-64208BC4E29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78"/>
          <a:stretch>
            <a:fillRect/>
          </a:stretch>
        </p:blipFill>
        <p:spPr>
          <a:xfrm>
            <a:off x="6331113" y="4930745"/>
            <a:ext cx="2366216" cy="21118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CFC761D-2282-E6D1-AD41-614E3C927C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09" y="4984990"/>
            <a:ext cx="2014273" cy="201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 nom ou le son de 8 lettres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Lis  les mots suivants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mots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drapeau              photo</a:t>
            </a:r>
            <a:endParaRPr lang="fr-FR" sz="80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signal              boucher   vétérinaire      tomber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ambulance          réveil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malin              dentiste</a:t>
            </a:r>
            <a:endParaRPr lang="fr-FR" sz="80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10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4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avec GC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9A2B-3AFB-C4A3-D75D-BE312D00C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9EEB3F-229E-7470-F0E4-8F39042DDE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70CDC2-5044-8FDF-70C3-62DDA493785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7737E-DB93-263A-2797-8E8EDCEE052E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4FB237E-060B-55E5-CD72-AE9D7035D0F0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85C7AF-3FD0-8478-20E1-939776BE76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926090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028E55F-90D5-C5AE-9924-023D5FA00180}"/>
              </a:ext>
            </a:extLst>
          </p:cNvPr>
          <p:cNvSpPr txBox="1"/>
          <p:nvPr/>
        </p:nvSpPr>
        <p:spPr>
          <a:xfrm>
            <a:off x="1711297" y="565073"/>
            <a:ext cx="10737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allez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observer les images et écrire les mots.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47E9708-D4CF-8872-9BEE-5B88CA2C8881}"/>
              </a:ext>
            </a:extLst>
          </p:cNvPr>
          <p:cNvSpPr/>
          <p:nvPr/>
        </p:nvSpPr>
        <p:spPr>
          <a:xfrm>
            <a:off x="499634" y="1494039"/>
            <a:ext cx="12950412" cy="845006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99C73139-38D3-191D-78C2-4B9036E2567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39460368-5697-D745-4C11-87EF4888A9CA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0AFB5953-8F21-B1F8-0794-C1AD8EE7CB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2273731" cy="1659619"/>
          </a:xfrm>
          <a:prstGeom prst="rect">
            <a:avLst/>
          </a:prstGeo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FF3C8C25-A16B-AD4C-B794-54A09E3671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624" y="3568307"/>
            <a:ext cx="2071176" cy="16943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21DD1E0-1028-79CB-118E-2E440B0BCE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00" y="3586665"/>
            <a:ext cx="1725402" cy="14611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C7F2D6-1DBE-7082-DB48-B8BE680DCA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09" y="5331756"/>
            <a:ext cx="1500123" cy="16943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43FDFD3-BF09-1F6D-2661-D24769BDC4E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7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25408</TotalTime>
  <Words>1606</Words>
  <Application>Microsoft Office PowerPoint</Application>
  <PresentationFormat>Personnalisé</PresentationFormat>
  <Paragraphs>343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8" baseType="lpstr">
      <vt:lpstr>Carelia</vt:lpstr>
      <vt:lpstr>Calibri</vt:lpstr>
      <vt:lpstr>Arial</vt:lpstr>
      <vt:lpstr>Microsoft Uighur</vt:lpstr>
      <vt:lpstr>Arimo Italics</vt:lpstr>
      <vt:lpstr>Dosis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776</cp:revision>
  <dcterms:created xsi:type="dcterms:W3CDTF">2006-08-16T00:00:00Z</dcterms:created>
  <dcterms:modified xsi:type="dcterms:W3CDTF">2025-10-01T23:24:28Z</dcterms:modified>
  <dc:identifier>DAFtlvZnwz4</dc:identifier>
</cp:coreProperties>
</file>