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3.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17"/>
  </p:notesMasterIdLst>
  <p:sldIdLst>
    <p:sldId id="257" r:id="rId2"/>
    <p:sldId id="2134808446" r:id="rId3"/>
    <p:sldId id="2134805101" r:id="rId4"/>
    <p:sldId id="2134805475" r:id="rId5"/>
    <p:sldId id="2134808443" r:id="rId6"/>
    <p:sldId id="2134805155" r:id="rId7"/>
    <p:sldId id="2134805393" r:id="rId8"/>
    <p:sldId id="2147482513" r:id="rId9"/>
    <p:sldId id="2147482472" r:id="rId10"/>
    <p:sldId id="2134805394" r:id="rId11"/>
    <p:sldId id="2134805395" r:id="rId12"/>
    <p:sldId id="2147482675" r:id="rId13"/>
    <p:sldId id="2147482473" r:id="rId14"/>
    <p:sldId id="2147482525" r:id="rId15"/>
    <p:sldId id="2147482526" r:id="rId16"/>
    <p:sldId id="2147482676" r:id="rId17"/>
    <p:sldId id="2147482527" r:id="rId18"/>
    <p:sldId id="2147482528" r:id="rId19"/>
    <p:sldId id="2147482677" r:id="rId20"/>
    <p:sldId id="2147482514" r:id="rId21"/>
    <p:sldId id="391" r:id="rId22"/>
    <p:sldId id="2134805161" r:id="rId23"/>
    <p:sldId id="2134805162" r:id="rId24"/>
    <p:sldId id="2147482836" r:id="rId25"/>
    <p:sldId id="2147482684" r:id="rId26"/>
    <p:sldId id="2147482683" r:id="rId27"/>
    <p:sldId id="2147482534" r:id="rId28"/>
    <p:sldId id="2147482535" r:id="rId29"/>
    <p:sldId id="2147482548" r:id="rId30"/>
    <p:sldId id="2147482549" r:id="rId31"/>
    <p:sldId id="2147482837" r:id="rId32"/>
    <p:sldId id="2147482523" r:id="rId33"/>
    <p:sldId id="2147482686" r:id="rId34"/>
    <p:sldId id="2147482687" r:id="rId35"/>
    <p:sldId id="2147482536" r:id="rId36"/>
    <p:sldId id="2147482537" r:id="rId37"/>
    <p:sldId id="2147482835" r:id="rId38"/>
    <p:sldId id="2147482688" r:id="rId39"/>
    <p:sldId id="2147482689" r:id="rId40"/>
    <p:sldId id="2147482834" r:id="rId41"/>
    <p:sldId id="2147482809" r:id="rId42"/>
    <p:sldId id="2147482810" r:id="rId43"/>
    <p:sldId id="2134808453" r:id="rId44"/>
    <p:sldId id="2134808454" r:id="rId45"/>
    <p:sldId id="2134804880" r:id="rId46"/>
    <p:sldId id="2134808472" r:id="rId47"/>
    <p:sldId id="2134808455" r:id="rId48"/>
    <p:sldId id="2147482685" r:id="rId49"/>
    <p:sldId id="2134808457" r:id="rId50"/>
    <p:sldId id="2147482692" r:id="rId51"/>
    <p:sldId id="2147482691" r:id="rId52"/>
    <p:sldId id="2147482771" r:id="rId53"/>
    <p:sldId id="2147482457" r:id="rId54"/>
    <p:sldId id="2147482516" r:id="rId55"/>
    <p:sldId id="2147482772" r:id="rId56"/>
    <p:sldId id="2147482793" r:id="rId57"/>
    <p:sldId id="2147482818" r:id="rId58"/>
    <p:sldId id="2147482819" r:id="rId59"/>
    <p:sldId id="2147482824" r:id="rId60"/>
    <p:sldId id="2147482820" r:id="rId61"/>
    <p:sldId id="2147482821" r:id="rId62"/>
    <p:sldId id="2147482825" r:id="rId63"/>
    <p:sldId id="2147482695" r:id="rId64"/>
    <p:sldId id="2134806499" r:id="rId65"/>
    <p:sldId id="2147482823" r:id="rId66"/>
    <p:sldId id="2147482813" r:id="rId67"/>
    <p:sldId id="2147482814" r:id="rId68"/>
    <p:sldId id="2147482811" r:id="rId69"/>
    <p:sldId id="2147482812" r:id="rId70"/>
    <p:sldId id="2147482815" r:id="rId71"/>
    <p:sldId id="2147482826" r:id="rId72"/>
    <p:sldId id="2147482713" r:id="rId73"/>
    <p:sldId id="2147482827" r:id="rId74"/>
    <p:sldId id="2147482806" r:id="rId75"/>
    <p:sldId id="2147482838" r:id="rId76"/>
    <p:sldId id="2147482644" r:id="rId77"/>
    <p:sldId id="2147482839" r:id="rId78"/>
    <p:sldId id="2147482515" r:id="rId79"/>
    <p:sldId id="2147482448" r:id="rId80"/>
    <p:sldId id="2147482714" r:id="rId81"/>
    <p:sldId id="2147482552" r:id="rId82"/>
    <p:sldId id="2147482719" r:id="rId83"/>
    <p:sldId id="2147482720" r:id="rId84"/>
    <p:sldId id="2147482721" r:id="rId85"/>
    <p:sldId id="2147482728" r:id="rId86"/>
    <p:sldId id="2147482740" r:id="rId87"/>
    <p:sldId id="2147482829" r:id="rId88"/>
    <p:sldId id="2147482828" r:id="rId89"/>
    <p:sldId id="2147482748" r:id="rId90"/>
    <p:sldId id="2147482741" r:id="rId91"/>
    <p:sldId id="2147482739" r:id="rId92"/>
    <p:sldId id="2147482841" r:id="rId93"/>
    <p:sldId id="2147482842" r:id="rId94"/>
    <p:sldId id="2147482843" r:id="rId95"/>
    <p:sldId id="2147482844" r:id="rId96"/>
    <p:sldId id="2147482845" r:id="rId97"/>
    <p:sldId id="2147482846" r:id="rId98"/>
    <p:sldId id="2147482847" r:id="rId99"/>
    <p:sldId id="2147482848" r:id="rId100"/>
    <p:sldId id="2147482849" r:id="rId101"/>
    <p:sldId id="2147482850" r:id="rId102"/>
    <p:sldId id="2147482851" r:id="rId103"/>
    <p:sldId id="2147482754" r:id="rId104"/>
    <p:sldId id="2147482832" r:id="rId105"/>
    <p:sldId id="2147482760" r:id="rId106"/>
    <p:sldId id="2147482761" r:id="rId107"/>
    <p:sldId id="2147482840" r:id="rId108"/>
    <p:sldId id="2147482833" r:id="rId109"/>
    <p:sldId id="2147482769" r:id="rId110"/>
    <p:sldId id="2147482770" r:id="rId111"/>
    <p:sldId id="2147482581" r:id="rId112"/>
    <p:sldId id="2147482582" r:id="rId113"/>
    <p:sldId id="2147482584" r:id="rId114"/>
    <p:sldId id="701" r:id="rId115"/>
    <p:sldId id="2147482787" r:id="rId11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E46C0A"/>
    <a:srgbClr val="106585"/>
    <a:srgbClr val="E1A3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51" autoAdjust="0"/>
    <p:restoredTop sz="94660"/>
  </p:normalViewPr>
  <p:slideViewPr>
    <p:cSldViewPr snapToGrid="0">
      <p:cViewPr varScale="1">
        <p:scale>
          <a:sx n="74" d="100"/>
          <a:sy n="74" d="100"/>
        </p:scale>
        <p:origin x="1469"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notesMaster" Target="notesMasters/notesMaster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viewProps" Target="viewProps.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7AB31B-5F54-4E77-A067-00ED620B6156}" type="datetimeFigureOut">
              <a:rPr lang="fr-FR" smtClean="0"/>
              <a:t>30/09/2025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50E551-4CE4-4B2C-A013-BDF9E724DCBF}" type="slidenum">
              <a:rPr lang="fr-FR" smtClean="0"/>
              <a:t>‹N°›</a:t>
            </a:fld>
            <a:endParaRPr lang="fr-FR"/>
          </a:p>
        </p:txBody>
      </p:sp>
    </p:spTree>
    <p:extLst>
      <p:ext uri="{BB962C8B-B14F-4D97-AF65-F5344CB8AC3E}">
        <p14:creationId xmlns:p14="http://schemas.microsoft.com/office/powerpoint/2010/main" val="998705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33</a:t>
            </a:fld>
            <a:endParaRPr lang="fr-FR"/>
          </a:p>
        </p:txBody>
      </p:sp>
    </p:spTree>
    <p:extLst>
      <p:ext uri="{BB962C8B-B14F-4D97-AF65-F5344CB8AC3E}">
        <p14:creationId xmlns:p14="http://schemas.microsoft.com/office/powerpoint/2010/main" val="41067535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115</a:t>
            </a:fld>
            <a:endParaRPr lang="fr-FR"/>
          </a:p>
        </p:txBody>
      </p:sp>
    </p:spTree>
    <p:extLst>
      <p:ext uri="{BB962C8B-B14F-4D97-AF65-F5344CB8AC3E}">
        <p14:creationId xmlns:p14="http://schemas.microsoft.com/office/powerpoint/2010/main" val="2659404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977125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14164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7"/>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7"/>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68763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82067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1"/>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9320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135167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64343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259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22897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1"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6" y="182038"/>
            <a:ext cx="2555876"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1" y="956738"/>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647056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1"/>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a:p>
        </p:txBody>
      </p:sp>
      <p:sp>
        <p:nvSpPr>
          <p:cNvPr id="4" name="Text Placeholder 3"/>
          <p:cNvSpPr>
            <a:spLocks noGrp="1"/>
          </p:cNvSpPr>
          <p:nvPr>
            <p:ph type="body" sz="half" idx="2"/>
          </p:nvPr>
        </p:nvSpPr>
        <p:spPr>
          <a:xfrm>
            <a:off x="896144" y="3578226"/>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77713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5"/>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1"/>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9/30/2025</a:t>
            </a:fld>
            <a:endParaRPr lang="en-US" dirty="0"/>
          </a:p>
        </p:txBody>
      </p:sp>
      <p:sp>
        <p:nvSpPr>
          <p:cNvPr id="5" name="Footer Placeholder 4"/>
          <p:cNvSpPr>
            <a:spLocks noGrp="1"/>
          </p:cNvSpPr>
          <p:nvPr>
            <p:ph type="ftr" sz="quarter" idx="3"/>
          </p:nvPr>
        </p:nvSpPr>
        <p:spPr>
          <a:xfrm>
            <a:off x="1562100" y="4237571"/>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1"/>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4325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0.xml"/><Relationship Id="rId5" Type="http://schemas.openxmlformats.org/officeDocument/2006/relationships/image" Target="../media/image30.jpeg"/><Relationship Id="rId4" Type="http://schemas.openxmlformats.org/officeDocument/2006/relationships/image" Target="../media/image26.svg"/></Relationships>
</file>

<file path=ppt/slides/_rels/slide10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89.xml"/><Relationship Id="rId4" Type="http://schemas.openxmlformats.org/officeDocument/2006/relationships/image" Target="../media/image26.svg"/></Relationships>
</file>

<file path=ppt/slides/_rels/slide10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90.xml"/><Relationship Id="rId5" Type="http://schemas.openxmlformats.org/officeDocument/2006/relationships/image" Target="../media/image28.png"/><Relationship Id="rId4" Type="http://schemas.openxmlformats.org/officeDocument/2006/relationships/image" Target="../media/image26.svg"/></Relationships>
</file>

<file path=ppt/slides/_rels/slide10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91.xml"/><Relationship Id="rId5" Type="http://schemas.openxmlformats.org/officeDocument/2006/relationships/image" Target="../media/image28.png"/><Relationship Id="rId4" Type="http://schemas.openxmlformats.org/officeDocument/2006/relationships/image" Target="../media/image26.svg"/></Relationships>
</file>

<file path=ppt/slides/_rels/slide10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3.png"/><Relationship Id="rId2" Type="http://schemas.openxmlformats.org/officeDocument/2006/relationships/tags" Target="../tags/tag393.xml"/><Relationship Id="rId1" Type="http://schemas.openxmlformats.org/officeDocument/2006/relationships/tags" Target="../tags/tag392.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10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3.png"/><Relationship Id="rId2" Type="http://schemas.openxmlformats.org/officeDocument/2006/relationships/tags" Target="../tags/tag395.xml"/><Relationship Id="rId1" Type="http://schemas.openxmlformats.org/officeDocument/2006/relationships/tags" Target="../tags/tag394.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10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3.png"/><Relationship Id="rId2" Type="http://schemas.openxmlformats.org/officeDocument/2006/relationships/tags" Target="../tags/tag397.xml"/><Relationship Id="rId1" Type="http://schemas.openxmlformats.org/officeDocument/2006/relationships/tags" Target="../tags/tag396.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10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3.png"/><Relationship Id="rId2" Type="http://schemas.openxmlformats.org/officeDocument/2006/relationships/tags" Target="../tags/tag399.xml"/><Relationship Id="rId1" Type="http://schemas.openxmlformats.org/officeDocument/2006/relationships/tags" Target="../tags/tag398.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10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400.xml"/><Relationship Id="rId6" Type="http://schemas.openxmlformats.org/officeDocument/2006/relationships/image" Target="../media/image22.png"/><Relationship Id="rId5" Type="http://schemas.openxmlformats.org/officeDocument/2006/relationships/image" Target="../media/image63.png"/><Relationship Id="rId4" Type="http://schemas.openxmlformats.org/officeDocument/2006/relationships/image" Target="../media/image26.svg"/></Relationships>
</file>

<file path=ppt/slides/_rels/slide10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401.xml"/><Relationship Id="rId6" Type="http://schemas.openxmlformats.org/officeDocument/2006/relationships/image" Target="../media/image22.png"/><Relationship Id="rId5" Type="http://schemas.openxmlformats.org/officeDocument/2006/relationships/image" Target="../media/image64.png"/><Relationship Id="rId4" Type="http://schemas.openxmlformats.org/officeDocument/2006/relationships/image" Target="../media/image26.sv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1.xml"/><Relationship Id="rId4" Type="http://schemas.openxmlformats.org/officeDocument/2006/relationships/image" Target="../media/image26.svg"/></Relationships>
</file>

<file path=ppt/slides/_rels/slide11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112.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11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8" Type="http://schemas.openxmlformats.org/officeDocument/2006/relationships/image" Target="../media/image70.svg"/><Relationship Id="rId3" Type="http://schemas.openxmlformats.org/officeDocument/2006/relationships/image" Target="../media/image67.png"/><Relationship Id="rId7" Type="http://schemas.openxmlformats.org/officeDocument/2006/relationships/image" Target="../media/image69.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72.svg"/><Relationship Id="rId4" Type="http://schemas.openxmlformats.org/officeDocument/2006/relationships/image" Target="../media/image68.svg"/><Relationship Id="rId9" Type="http://schemas.openxmlformats.org/officeDocument/2006/relationships/image" Target="../media/image71.png"/></Relationships>
</file>

<file path=ppt/slides/_rels/slide1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2.xml"/><Relationship Id="rId5" Type="http://schemas.openxmlformats.org/officeDocument/2006/relationships/image" Target="../media/image28.png"/><Relationship Id="rId4" Type="http://schemas.openxmlformats.org/officeDocument/2006/relationships/image" Target="../media/image26.sv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3.xml"/><Relationship Id="rId5" Type="http://schemas.openxmlformats.org/officeDocument/2006/relationships/image" Target="../media/image28.png"/><Relationship Id="rId4" Type="http://schemas.openxmlformats.org/officeDocument/2006/relationships/image" Target="../media/image26.sv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4.xml"/><Relationship Id="rId4" Type="http://schemas.openxmlformats.org/officeDocument/2006/relationships/image" Target="../media/image26.sv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5.xml"/><Relationship Id="rId5" Type="http://schemas.openxmlformats.org/officeDocument/2006/relationships/image" Target="../media/image28.png"/><Relationship Id="rId4" Type="http://schemas.openxmlformats.org/officeDocument/2006/relationships/image" Target="../media/image26.sv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6.xml"/><Relationship Id="rId5" Type="http://schemas.openxmlformats.org/officeDocument/2006/relationships/image" Target="../media/image28.png"/><Relationship Id="rId4" Type="http://schemas.openxmlformats.org/officeDocument/2006/relationships/image" Target="../media/image26.sv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7.xml"/><Relationship Id="rId4" Type="http://schemas.openxmlformats.org/officeDocument/2006/relationships/image" Target="../media/image26.sv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8.xml"/><Relationship Id="rId5" Type="http://schemas.openxmlformats.org/officeDocument/2006/relationships/image" Target="../media/image28.png"/><Relationship Id="rId4" Type="http://schemas.openxmlformats.org/officeDocument/2006/relationships/image" Target="../media/image26.sv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9.xml"/><Relationship Id="rId5" Type="http://schemas.openxmlformats.org/officeDocument/2006/relationships/image" Target="../media/image28.png"/><Relationship Id="rId4" Type="http://schemas.openxmlformats.org/officeDocument/2006/relationships/image" Target="../media/image26.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3" Type="http://schemas.openxmlformats.org/officeDocument/2006/relationships/image" Target="../media/image25.pn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slideLayout" Target="../slideLayouts/slideLayout7.xml"/><Relationship Id="rId1" Type="http://schemas.openxmlformats.org/officeDocument/2006/relationships/tags" Target="../tags/tag70.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0.jpeg"/><Relationship Id="rId10" Type="http://schemas.openxmlformats.org/officeDocument/2006/relationships/image" Target="../media/image36.png"/><Relationship Id="rId4" Type="http://schemas.openxmlformats.org/officeDocument/2006/relationships/image" Target="../media/image26.svg"/><Relationship Id="rId9"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1.xml"/><Relationship Id="rId5" Type="http://schemas.openxmlformats.org/officeDocument/2006/relationships/image" Target="../media/image33.png"/><Relationship Id="rId4" Type="http://schemas.openxmlformats.org/officeDocument/2006/relationships/image" Target="../media/image26.sv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2.xml"/><Relationship Id="rId5" Type="http://schemas.openxmlformats.org/officeDocument/2006/relationships/image" Target="../media/image33.png"/><Relationship Id="rId4" Type="http://schemas.openxmlformats.org/officeDocument/2006/relationships/image" Target="../media/image26.sv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3.xml"/><Relationship Id="rId5" Type="http://schemas.openxmlformats.org/officeDocument/2006/relationships/image" Target="../media/image40.png"/><Relationship Id="rId4" Type="http://schemas.openxmlformats.org/officeDocument/2006/relationships/image" Target="../media/image26.sv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4.xml"/><Relationship Id="rId5" Type="http://schemas.openxmlformats.org/officeDocument/2006/relationships/image" Target="../media/image34.png"/><Relationship Id="rId4" Type="http://schemas.openxmlformats.org/officeDocument/2006/relationships/image" Target="../media/image26.sv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5.xml"/><Relationship Id="rId5" Type="http://schemas.openxmlformats.org/officeDocument/2006/relationships/image" Target="../media/image34.png"/><Relationship Id="rId4" Type="http://schemas.openxmlformats.org/officeDocument/2006/relationships/image" Target="../media/image26.sv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6.xml"/><Relationship Id="rId5" Type="http://schemas.openxmlformats.org/officeDocument/2006/relationships/image" Target="../media/image36.png"/><Relationship Id="rId4" Type="http://schemas.openxmlformats.org/officeDocument/2006/relationships/image" Target="../media/image26.sv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7.xml"/><Relationship Id="rId5" Type="http://schemas.openxmlformats.org/officeDocument/2006/relationships/image" Target="../media/image36.png"/><Relationship Id="rId4" Type="http://schemas.openxmlformats.org/officeDocument/2006/relationships/image" Target="../media/image26.sv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8.xml"/><Relationship Id="rId5" Type="http://schemas.openxmlformats.org/officeDocument/2006/relationships/image" Target="../media/image37.png"/><Relationship Id="rId4" Type="http://schemas.openxmlformats.org/officeDocument/2006/relationships/image" Target="../media/image26.sv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jpeg"/><Relationship Id="rId7" Type="http://schemas.openxmlformats.org/officeDocument/2006/relationships/image" Target="../media/image8.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9.xml"/><Relationship Id="rId5" Type="http://schemas.openxmlformats.org/officeDocument/2006/relationships/image" Target="../media/image37.png"/><Relationship Id="rId4" Type="http://schemas.openxmlformats.org/officeDocument/2006/relationships/image" Target="../media/image26.svg"/></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0.xml"/><Relationship Id="rId5" Type="http://schemas.openxmlformats.org/officeDocument/2006/relationships/image" Target="../media/image41.png"/><Relationship Id="rId4" Type="http://schemas.openxmlformats.org/officeDocument/2006/relationships/image" Target="../media/image26.svg"/></Relationships>
</file>

<file path=ppt/slides/_rels/slide3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5.png"/><Relationship Id="rId7"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81.xml"/><Relationship Id="rId6" Type="http://schemas.openxmlformats.org/officeDocument/2006/relationships/image" Target="../media/image33.png"/><Relationship Id="rId5" Type="http://schemas.openxmlformats.org/officeDocument/2006/relationships/image" Target="../media/image37.png"/><Relationship Id="rId4" Type="http://schemas.openxmlformats.org/officeDocument/2006/relationships/image" Target="../media/image26.sv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82.xml"/><Relationship Id="rId6" Type="http://schemas.openxmlformats.org/officeDocument/2006/relationships/image" Target="../media/image35.png"/><Relationship Id="rId5" Type="http://schemas.openxmlformats.org/officeDocument/2006/relationships/image" Target="../media/image26.svg"/><Relationship Id="rId4" Type="http://schemas.openxmlformats.org/officeDocument/2006/relationships/image" Target="../media/image25.png"/></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3.xml"/><Relationship Id="rId5" Type="http://schemas.openxmlformats.org/officeDocument/2006/relationships/image" Target="../media/image35.png"/><Relationship Id="rId4" Type="http://schemas.openxmlformats.org/officeDocument/2006/relationships/image" Target="../media/image26.svg"/></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4.xml"/><Relationship Id="rId5" Type="http://schemas.openxmlformats.org/officeDocument/2006/relationships/image" Target="../media/image38.png"/><Relationship Id="rId4" Type="http://schemas.openxmlformats.org/officeDocument/2006/relationships/image" Target="../media/image26.svg"/></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5.xml"/><Relationship Id="rId5" Type="http://schemas.openxmlformats.org/officeDocument/2006/relationships/image" Target="../media/image38.png"/><Relationship Id="rId4" Type="http://schemas.openxmlformats.org/officeDocument/2006/relationships/image" Target="../media/image26.svg"/></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6.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26.svg"/></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7.xml"/><Relationship Id="rId5" Type="http://schemas.openxmlformats.org/officeDocument/2006/relationships/image" Target="../media/image39.png"/><Relationship Id="rId4" Type="http://schemas.openxmlformats.org/officeDocument/2006/relationships/image" Target="../media/image26.svg"/></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8.xml"/><Relationship Id="rId5" Type="http://schemas.openxmlformats.org/officeDocument/2006/relationships/image" Target="../media/image39.png"/><Relationship Id="rId4" Type="http://schemas.openxmlformats.org/officeDocument/2006/relationships/image" Target="../media/image26.svg"/></Relationships>
</file>

<file path=ppt/slides/_rels/slide4.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tags" Target="../tags/tag21.xml"/><Relationship Id="rId18" Type="http://schemas.openxmlformats.org/officeDocument/2006/relationships/tags" Target="../tags/tag26.xml"/><Relationship Id="rId26" Type="http://schemas.openxmlformats.org/officeDocument/2006/relationships/image" Target="../media/image10.png"/><Relationship Id="rId3" Type="http://schemas.openxmlformats.org/officeDocument/2006/relationships/tags" Target="../tags/tag11.xml"/><Relationship Id="rId21" Type="http://schemas.openxmlformats.org/officeDocument/2006/relationships/tags" Target="../tags/tag29.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tags" Target="../tags/tag25.xml"/><Relationship Id="rId25" Type="http://schemas.openxmlformats.org/officeDocument/2006/relationships/image" Target="../media/image6.svg"/><Relationship Id="rId2" Type="http://schemas.openxmlformats.org/officeDocument/2006/relationships/tags" Target="../tags/tag10.xml"/><Relationship Id="rId16" Type="http://schemas.openxmlformats.org/officeDocument/2006/relationships/tags" Target="../tags/tag24.xml"/><Relationship Id="rId20" Type="http://schemas.openxmlformats.org/officeDocument/2006/relationships/tags" Target="../tags/tag28.xml"/><Relationship Id="rId29" Type="http://schemas.openxmlformats.org/officeDocument/2006/relationships/image" Target="../media/image13.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tags" Target="../tags/tag19.xml"/><Relationship Id="rId24" Type="http://schemas.openxmlformats.org/officeDocument/2006/relationships/image" Target="../media/image4.png"/><Relationship Id="rId5" Type="http://schemas.openxmlformats.org/officeDocument/2006/relationships/tags" Target="../tags/tag13.xml"/><Relationship Id="rId15" Type="http://schemas.openxmlformats.org/officeDocument/2006/relationships/tags" Target="../tags/tag23.xml"/><Relationship Id="rId23" Type="http://schemas.openxmlformats.org/officeDocument/2006/relationships/image" Target="../media/image3.jpeg"/><Relationship Id="rId28" Type="http://schemas.openxmlformats.org/officeDocument/2006/relationships/image" Target="../media/image12.png"/><Relationship Id="rId10" Type="http://schemas.openxmlformats.org/officeDocument/2006/relationships/tags" Target="../tags/tag18.xml"/><Relationship Id="rId19" Type="http://schemas.openxmlformats.org/officeDocument/2006/relationships/tags" Target="../tags/tag27.xml"/><Relationship Id="rId31" Type="http://schemas.openxmlformats.org/officeDocument/2006/relationships/image" Target="../media/image15.png"/><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tags" Target="../tags/tag22.xml"/><Relationship Id="rId22" Type="http://schemas.openxmlformats.org/officeDocument/2006/relationships/slideLayout" Target="../slideLayouts/slideLayout7.xml"/><Relationship Id="rId27" Type="http://schemas.openxmlformats.org/officeDocument/2006/relationships/image" Target="../media/image11.png"/><Relationship Id="rId30"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9.xml"/><Relationship Id="rId5" Type="http://schemas.openxmlformats.org/officeDocument/2006/relationships/image" Target="../media/image44.png"/><Relationship Id="rId4" Type="http://schemas.openxmlformats.org/officeDocument/2006/relationships/image" Target="../media/image26.svg"/></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90.xml"/><Relationship Id="rId5" Type="http://schemas.openxmlformats.org/officeDocument/2006/relationships/image" Target="../media/image45.png"/><Relationship Id="rId4" Type="http://schemas.openxmlformats.org/officeDocument/2006/relationships/image" Target="../media/image26.svg"/></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91.xml"/><Relationship Id="rId5" Type="http://schemas.openxmlformats.org/officeDocument/2006/relationships/image" Target="../media/image45.png"/><Relationship Id="rId4" Type="http://schemas.openxmlformats.org/officeDocument/2006/relationships/image" Target="../media/image26.svg"/></Relationships>
</file>

<file path=ppt/slides/_rels/slide43.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92.xml"/><Relationship Id="rId5" Type="http://schemas.openxmlformats.org/officeDocument/2006/relationships/image" Target="../media/image28.png"/><Relationship Id="rId4" Type="http://schemas.openxmlformats.org/officeDocument/2006/relationships/image" Target="../media/image26.svg"/></Relationships>
</file>

<file path=ppt/slides/_rels/slide45.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5.png"/><Relationship Id="rId7" Type="http://schemas.openxmlformats.org/officeDocument/2006/relationships/image" Target="../media/image49.jpeg"/><Relationship Id="rId2" Type="http://schemas.openxmlformats.org/officeDocument/2006/relationships/slideLayout" Target="../slideLayouts/slideLayout7.xml"/><Relationship Id="rId1" Type="http://schemas.openxmlformats.org/officeDocument/2006/relationships/tags" Target="../tags/tag93.xml"/><Relationship Id="rId6" Type="http://schemas.openxmlformats.org/officeDocument/2006/relationships/image" Target="../media/image48.jpeg"/><Relationship Id="rId11" Type="http://schemas.openxmlformats.org/officeDocument/2006/relationships/image" Target="../media/image38.png"/><Relationship Id="rId5" Type="http://schemas.openxmlformats.org/officeDocument/2006/relationships/image" Target="../media/image47.jpeg"/><Relationship Id="rId10" Type="http://schemas.openxmlformats.org/officeDocument/2006/relationships/image" Target="../media/image34.png"/><Relationship Id="rId4" Type="http://schemas.openxmlformats.org/officeDocument/2006/relationships/image" Target="../media/image26.svg"/><Relationship Id="rId9" Type="http://schemas.openxmlformats.org/officeDocument/2006/relationships/image" Target="../media/image39.png"/></Relationships>
</file>

<file path=ppt/slides/_rels/slide4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49.jpeg"/><Relationship Id="rId2" Type="http://schemas.openxmlformats.org/officeDocument/2006/relationships/slideLayout" Target="../slideLayouts/slideLayout7.xml"/><Relationship Id="rId1" Type="http://schemas.openxmlformats.org/officeDocument/2006/relationships/tags" Target="../tags/tag94.xml"/><Relationship Id="rId6" Type="http://schemas.openxmlformats.org/officeDocument/2006/relationships/image" Target="../media/image48.jpeg"/><Relationship Id="rId11" Type="http://schemas.openxmlformats.org/officeDocument/2006/relationships/image" Target="../media/image33.png"/><Relationship Id="rId5" Type="http://schemas.openxmlformats.org/officeDocument/2006/relationships/image" Target="../media/image47.jpeg"/><Relationship Id="rId10" Type="http://schemas.openxmlformats.org/officeDocument/2006/relationships/image" Target="../media/image36.png"/><Relationship Id="rId4" Type="http://schemas.openxmlformats.org/officeDocument/2006/relationships/image" Target="../media/image26.svg"/><Relationship Id="rId9" Type="http://schemas.openxmlformats.org/officeDocument/2006/relationships/image" Target="../media/image37.png"/></Relationships>
</file>

<file path=ppt/slides/_rels/slide4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95.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26.svg"/><Relationship Id="rId9" Type="http://schemas.openxmlformats.org/officeDocument/2006/relationships/image" Target="../media/image36.png"/></Relationships>
</file>

<file path=ppt/slides/_rels/slide49.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tags" Target="../tags/tag42.xml"/><Relationship Id="rId18" Type="http://schemas.openxmlformats.org/officeDocument/2006/relationships/tags" Target="../tags/tag47.xml"/><Relationship Id="rId26" Type="http://schemas.openxmlformats.org/officeDocument/2006/relationships/image" Target="../media/image17.png"/><Relationship Id="rId3" Type="http://schemas.openxmlformats.org/officeDocument/2006/relationships/tags" Target="../tags/tag32.xml"/><Relationship Id="rId21" Type="http://schemas.openxmlformats.org/officeDocument/2006/relationships/slideLayout" Target="../slideLayouts/slideLayout7.xml"/><Relationship Id="rId7" Type="http://schemas.openxmlformats.org/officeDocument/2006/relationships/tags" Target="../tags/tag36.xml"/><Relationship Id="rId12" Type="http://schemas.openxmlformats.org/officeDocument/2006/relationships/tags" Target="../tags/tag41.xml"/><Relationship Id="rId17" Type="http://schemas.openxmlformats.org/officeDocument/2006/relationships/tags" Target="../tags/tag46.xml"/><Relationship Id="rId25" Type="http://schemas.openxmlformats.org/officeDocument/2006/relationships/image" Target="../media/image16.jpeg"/><Relationship Id="rId2" Type="http://schemas.openxmlformats.org/officeDocument/2006/relationships/tags" Target="../tags/tag31.xml"/><Relationship Id="rId16" Type="http://schemas.openxmlformats.org/officeDocument/2006/relationships/tags" Target="../tags/tag45.xml"/><Relationship Id="rId20" Type="http://schemas.openxmlformats.org/officeDocument/2006/relationships/tags" Target="../tags/tag49.xml"/><Relationship Id="rId29" Type="http://schemas.openxmlformats.org/officeDocument/2006/relationships/image" Target="../media/image20.png"/><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tags" Target="../tags/tag40.xml"/><Relationship Id="rId24" Type="http://schemas.openxmlformats.org/officeDocument/2006/relationships/image" Target="../media/image5.svg"/><Relationship Id="rId32" Type="http://schemas.openxmlformats.org/officeDocument/2006/relationships/image" Target="../media/image23.jpeg"/><Relationship Id="rId5" Type="http://schemas.openxmlformats.org/officeDocument/2006/relationships/tags" Target="../tags/tag34.xml"/><Relationship Id="rId15" Type="http://schemas.openxmlformats.org/officeDocument/2006/relationships/tags" Target="../tags/tag44.xml"/><Relationship Id="rId23" Type="http://schemas.openxmlformats.org/officeDocument/2006/relationships/image" Target="../media/image4.png"/><Relationship Id="rId28" Type="http://schemas.openxmlformats.org/officeDocument/2006/relationships/image" Target="../media/image19.png"/><Relationship Id="rId10" Type="http://schemas.openxmlformats.org/officeDocument/2006/relationships/tags" Target="../tags/tag39.xml"/><Relationship Id="rId19" Type="http://schemas.openxmlformats.org/officeDocument/2006/relationships/tags" Target="../tags/tag48.xml"/><Relationship Id="rId31" Type="http://schemas.openxmlformats.org/officeDocument/2006/relationships/image" Target="../media/image22.png"/><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tags" Target="../tags/tag43.xml"/><Relationship Id="rId22" Type="http://schemas.openxmlformats.org/officeDocument/2006/relationships/image" Target="../media/image3.jpeg"/><Relationship Id="rId27" Type="http://schemas.openxmlformats.org/officeDocument/2006/relationships/image" Target="../media/image18.png"/><Relationship Id="rId30" Type="http://schemas.openxmlformats.org/officeDocument/2006/relationships/image" Target="../media/image21.jpeg"/></Relationships>
</file>

<file path=ppt/slides/_rels/slide5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96.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26.svg"/><Relationship Id="rId9" Type="http://schemas.openxmlformats.org/officeDocument/2006/relationships/image" Target="../media/image36.png"/></Relationships>
</file>

<file path=ppt/slides/_rels/slide5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97.xml"/><Relationship Id="rId6" Type="http://schemas.openxmlformats.org/officeDocument/2006/relationships/image" Target="../media/image33.png"/><Relationship Id="rId5" Type="http://schemas.openxmlformats.org/officeDocument/2006/relationships/image" Target="../media/image32.png"/><Relationship Id="rId10" Type="http://schemas.openxmlformats.org/officeDocument/2006/relationships/image" Target="../media/image38.png"/><Relationship Id="rId4" Type="http://schemas.openxmlformats.org/officeDocument/2006/relationships/image" Target="../media/image26.svg"/><Relationship Id="rId9" Type="http://schemas.openxmlformats.org/officeDocument/2006/relationships/image" Target="../media/image37.png"/></Relationships>
</file>

<file path=ppt/slides/_rels/slide52.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52.png"/><Relationship Id="rId3" Type="http://schemas.openxmlformats.org/officeDocument/2006/relationships/image" Target="../media/image25.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98.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26.svg"/><Relationship Id="rId9" Type="http://schemas.openxmlformats.org/officeDocument/2006/relationships/image" Target="../media/image36.png"/></Relationships>
</file>

<file path=ppt/slides/_rels/slide53.xml.rels><?xml version="1.0" encoding="UTF-8" standalone="yes"?>
<Relationships xmlns="http://schemas.openxmlformats.org/package/2006/relationships"><Relationship Id="rId8" Type="http://schemas.openxmlformats.org/officeDocument/2006/relationships/tags" Target="../tags/tag106.xml"/><Relationship Id="rId13" Type="http://schemas.openxmlformats.org/officeDocument/2006/relationships/image" Target="../media/image53.png"/><Relationship Id="rId3" Type="http://schemas.openxmlformats.org/officeDocument/2006/relationships/tags" Target="../tags/tag101.xml"/><Relationship Id="rId7" Type="http://schemas.openxmlformats.org/officeDocument/2006/relationships/tags" Target="../tags/tag105.xml"/><Relationship Id="rId12" Type="http://schemas.openxmlformats.org/officeDocument/2006/relationships/image" Target="../media/image26.svg"/><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tags" Target="../tags/tag104.xml"/><Relationship Id="rId11" Type="http://schemas.openxmlformats.org/officeDocument/2006/relationships/image" Target="../media/image25.png"/><Relationship Id="rId5" Type="http://schemas.openxmlformats.org/officeDocument/2006/relationships/tags" Target="../tags/tag103.xml"/><Relationship Id="rId10" Type="http://schemas.openxmlformats.org/officeDocument/2006/relationships/slideLayout" Target="../slideLayouts/slideLayout7.xml"/><Relationship Id="rId4" Type="http://schemas.openxmlformats.org/officeDocument/2006/relationships/tags" Target="../tags/tag102.xml"/><Relationship Id="rId9" Type="http://schemas.openxmlformats.org/officeDocument/2006/relationships/tags" Target="../tags/tag107.xml"/><Relationship Id="rId14" Type="http://schemas.openxmlformats.org/officeDocument/2006/relationships/image" Target="../media/image54.png"/></Relationships>
</file>

<file path=ppt/slides/_rels/slide5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9.xml"/><Relationship Id="rId1" Type="http://schemas.openxmlformats.org/officeDocument/2006/relationships/tags" Target="../tags/tag108.xml"/><Relationship Id="rId5" Type="http://schemas.openxmlformats.org/officeDocument/2006/relationships/image" Target="../media/image26.svg"/><Relationship Id="rId4" Type="http://schemas.openxmlformats.org/officeDocument/2006/relationships/image" Target="../media/image25.png"/></Relationships>
</file>

<file path=ppt/slides/_rels/slide56.xml.rels><?xml version="1.0" encoding="UTF-8" standalone="yes"?>
<Relationships xmlns="http://schemas.openxmlformats.org/package/2006/relationships"><Relationship Id="rId8" Type="http://schemas.openxmlformats.org/officeDocument/2006/relationships/tags" Target="../tags/tag117.xml"/><Relationship Id="rId13" Type="http://schemas.openxmlformats.org/officeDocument/2006/relationships/tags" Target="../tags/tag122.xml"/><Relationship Id="rId3" Type="http://schemas.openxmlformats.org/officeDocument/2006/relationships/tags" Target="../tags/tag112.xml"/><Relationship Id="rId7" Type="http://schemas.openxmlformats.org/officeDocument/2006/relationships/tags" Target="../tags/tag116.xml"/><Relationship Id="rId12" Type="http://schemas.openxmlformats.org/officeDocument/2006/relationships/tags" Target="../tags/tag121.xml"/><Relationship Id="rId2" Type="http://schemas.openxmlformats.org/officeDocument/2006/relationships/tags" Target="../tags/tag111.xml"/><Relationship Id="rId16" Type="http://schemas.openxmlformats.org/officeDocument/2006/relationships/image" Target="../media/image26.svg"/><Relationship Id="rId1" Type="http://schemas.openxmlformats.org/officeDocument/2006/relationships/tags" Target="../tags/tag110.xml"/><Relationship Id="rId6" Type="http://schemas.openxmlformats.org/officeDocument/2006/relationships/tags" Target="../tags/tag115.xml"/><Relationship Id="rId11" Type="http://schemas.openxmlformats.org/officeDocument/2006/relationships/tags" Target="../tags/tag120.xml"/><Relationship Id="rId5" Type="http://schemas.openxmlformats.org/officeDocument/2006/relationships/tags" Target="../tags/tag114.xml"/><Relationship Id="rId15" Type="http://schemas.openxmlformats.org/officeDocument/2006/relationships/image" Target="../media/image25.png"/><Relationship Id="rId10" Type="http://schemas.openxmlformats.org/officeDocument/2006/relationships/tags" Target="../tags/tag119.xml"/><Relationship Id="rId4" Type="http://schemas.openxmlformats.org/officeDocument/2006/relationships/tags" Target="../tags/tag113.xml"/><Relationship Id="rId9" Type="http://schemas.openxmlformats.org/officeDocument/2006/relationships/tags" Target="../tags/tag118.xml"/><Relationship Id="rId14"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8" Type="http://schemas.openxmlformats.org/officeDocument/2006/relationships/tags" Target="../tags/tag130.xml"/><Relationship Id="rId13" Type="http://schemas.openxmlformats.org/officeDocument/2006/relationships/tags" Target="../tags/tag135.xml"/><Relationship Id="rId3" Type="http://schemas.openxmlformats.org/officeDocument/2006/relationships/tags" Target="../tags/tag125.xml"/><Relationship Id="rId7" Type="http://schemas.openxmlformats.org/officeDocument/2006/relationships/tags" Target="../tags/tag129.xml"/><Relationship Id="rId12" Type="http://schemas.openxmlformats.org/officeDocument/2006/relationships/tags" Target="../tags/tag134.xml"/><Relationship Id="rId2" Type="http://schemas.openxmlformats.org/officeDocument/2006/relationships/tags" Target="../tags/tag124.xml"/><Relationship Id="rId16" Type="http://schemas.openxmlformats.org/officeDocument/2006/relationships/image" Target="../media/image26.svg"/><Relationship Id="rId1" Type="http://schemas.openxmlformats.org/officeDocument/2006/relationships/tags" Target="../tags/tag123.xml"/><Relationship Id="rId6" Type="http://schemas.openxmlformats.org/officeDocument/2006/relationships/tags" Target="../tags/tag128.xml"/><Relationship Id="rId11" Type="http://schemas.openxmlformats.org/officeDocument/2006/relationships/tags" Target="../tags/tag133.xml"/><Relationship Id="rId5" Type="http://schemas.openxmlformats.org/officeDocument/2006/relationships/tags" Target="../tags/tag127.xml"/><Relationship Id="rId15" Type="http://schemas.openxmlformats.org/officeDocument/2006/relationships/image" Target="../media/image25.png"/><Relationship Id="rId10" Type="http://schemas.openxmlformats.org/officeDocument/2006/relationships/tags" Target="../tags/tag132.xml"/><Relationship Id="rId4" Type="http://schemas.openxmlformats.org/officeDocument/2006/relationships/tags" Target="../tags/tag126.xml"/><Relationship Id="rId9" Type="http://schemas.openxmlformats.org/officeDocument/2006/relationships/tags" Target="../tags/tag131.xml"/><Relationship Id="rId14"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8" Type="http://schemas.openxmlformats.org/officeDocument/2006/relationships/tags" Target="../tags/tag143.xml"/><Relationship Id="rId13" Type="http://schemas.openxmlformats.org/officeDocument/2006/relationships/slideLayout" Target="../slideLayouts/slideLayout7.xml"/><Relationship Id="rId3" Type="http://schemas.openxmlformats.org/officeDocument/2006/relationships/tags" Target="../tags/tag138.xml"/><Relationship Id="rId7" Type="http://schemas.openxmlformats.org/officeDocument/2006/relationships/tags" Target="../tags/tag142.xml"/><Relationship Id="rId12" Type="http://schemas.openxmlformats.org/officeDocument/2006/relationships/tags" Target="../tags/tag147.xml"/><Relationship Id="rId2" Type="http://schemas.openxmlformats.org/officeDocument/2006/relationships/tags" Target="../tags/tag137.xml"/><Relationship Id="rId16" Type="http://schemas.openxmlformats.org/officeDocument/2006/relationships/image" Target="../media/image35.png"/><Relationship Id="rId1" Type="http://schemas.openxmlformats.org/officeDocument/2006/relationships/tags" Target="../tags/tag136.xml"/><Relationship Id="rId6" Type="http://schemas.openxmlformats.org/officeDocument/2006/relationships/tags" Target="../tags/tag141.xml"/><Relationship Id="rId11" Type="http://schemas.openxmlformats.org/officeDocument/2006/relationships/tags" Target="../tags/tag146.xml"/><Relationship Id="rId5" Type="http://schemas.openxmlformats.org/officeDocument/2006/relationships/tags" Target="../tags/tag140.xml"/><Relationship Id="rId15" Type="http://schemas.openxmlformats.org/officeDocument/2006/relationships/image" Target="../media/image26.svg"/><Relationship Id="rId10" Type="http://schemas.openxmlformats.org/officeDocument/2006/relationships/tags" Target="../tags/tag145.xml"/><Relationship Id="rId4" Type="http://schemas.openxmlformats.org/officeDocument/2006/relationships/tags" Target="../tags/tag139.xml"/><Relationship Id="rId9" Type="http://schemas.openxmlformats.org/officeDocument/2006/relationships/tags" Target="../tags/tag144.xml"/><Relationship Id="rId14" Type="http://schemas.openxmlformats.org/officeDocument/2006/relationships/image" Target="../media/image25.png"/></Relationships>
</file>

<file path=ppt/slides/_rels/slide59.xml.rels><?xml version="1.0" encoding="UTF-8" standalone="yes"?>
<Relationships xmlns="http://schemas.openxmlformats.org/package/2006/relationships"><Relationship Id="rId8" Type="http://schemas.openxmlformats.org/officeDocument/2006/relationships/tags" Target="../tags/tag155.xml"/><Relationship Id="rId13" Type="http://schemas.openxmlformats.org/officeDocument/2006/relationships/slideLayout" Target="../slideLayouts/slideLayout7.xml"/><Relationship Id="rId3" Type="http://schemas.openxmlformats.org/officeDocument/2006/relationships/tags" Target="../tags/tag150.xml"/><Relationship Id="rId7" Type="http://schemas.openxmlformats.org/officeDocument/2006/relationships/tags" Target="../tags/tag154.xml"/><Relationship Id="rId12" Type="http://schemas.openxmlformats.org/officeDocument/2006/relationships/tags" Target="../tags/tag159.xml"/><Relationship Id="rId2" Type="http://schemas.openxmlformats.org/officeDocument/2006/relationships/tags" Target="../tags/tag149.xml"/><Relationship Id="rId16" Type="http://schemas.openxmlformats.org/officeDocument/2006/relationships/image" Target="../media/image34.png"/><Relationship Id="rId1" Type="http://schemas.openxmlformats.org/officeDocument/2006/relationships/tags" Target="../tags/tag148.xml"/><Relationship Id="rId6" Type="http://schemas.openxmlformats.org/officeDocument/2006/relationships/tags" Target="../tags/tag153.xml"/><Relationship Id="rId11" Type="http://schemas.openxmlformats.org/officeDocument/2006/relationships/tags" Target="../tags/tag158.xml"/><Relationship Id="rId5" Type="http://schemas.openxmlformats.org/officeDocument/2006/relationships/tags" Target="../tags/tag152.xml"/><Relationship Id="rId15" Type="http://schemas.openxmlformats.org/officeDocument/2006/relationships/image" Target="../media/image26.svg"/><Relationship Id="rId10" Type="http://schemas.openxmlformats.org/officeDocument/2006/relationships/tags" Target="../tags/tag157.xml"/><Relationship Id="rId4" Type="http://schemas.openxmlformats.org/officeDocument/2006/relationships/tags" Target="../tags/tag151.xml"/><Relationship Id="rId9" Type="http://schemas.openxmlformats.org/officeDocument/2006/relationships/tags" Target="../tags/tag156.xml"/><Relationship Id="rId1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4.png"/><Relationship Id="rId4" Type="http://schemas.openxmlformats.org/officeDocument/2006/relationships/image" Target="../media/image6.svg"/></Relationships>
</file>

<file path=ppt/slides/_rels/slide60.xml.rels><?xml version="1.0" encoding="UTF-8" standalone="yes"?>
<Relationships xmlns="http://schemas.openxmlformats.org/package/2006/relationships"><Relationship Id="rId8" Type="http://schemas.openxmlformats.org/officeDocument/2006/relationships/tags" Target="../tags/tag167.xml"/><Relationship Id="rId13" Type="http://schemas.openxmlformats.org/officeDocument/2006/relationships/tags" Target="../tags/tag172.xml"/><Relationship Id="rId3" Type="http://schemas.openxmlformats.org/officeDocument/2006/relationships/tags" Target="../tags/tag162.xml"/><Relationship Id="rId7" Type="http://schemas.openxmlformats.org/officeDocument/2006/relationships/tags" Target="../tags/tag166.xml"/><Relationship Id="rId12" Type="http://schemas.openxmlformats.org/officeDocument/2006/relationships/tags" Target="../tags/tag171.xml"/><Relationship Id="rId2" Type="http://schemas.openxmlformats.org/officeDocument/2006/relationships/tags" Target="../tags/tag161.xml"/><Relationship Id="rId16" Type="http://schemas.openxmlformats.org/officeDocument/2006/relationships/image" Target="../media/image26.svg"/><Relationship Id="rId1" Type="http://schemas.openxmlformats.org/officeDocument/2006/relationships/tags" Target="../tags/tag160.xml"/><Relationship Id="rId6" Type="http://schemas.openxmlformats.org/officeDocument/2006/relationships/tags" Target="../tags/tag165.xml"/><Relationship Id="rId11" Type="http://schemas.openxmlformats.org/officeDocument/2006/relationships/tags" Target="../tags/tag170.xml"/><Relationship Id="rId5" Type="http://schemas.openxmlformats.org/officeDocument/2006/relationships/tags" Target="../tags/tag164.xml"/><Relationship Id="rId15" Type="http://schemas.openxmlformats.org/officeDocument/2006/relationships/image" Target="../media/image25.png"/><Relationship Id="rId10" Type="http://schemas.openxmlformats.org/officeDocument/2006/relationships/tags" Target="../tags/tag169.xml"/><Relationship Id="rId4" Type="http://schemas.openxmlformats.org/officeDocument/2006/relationships/tags" Target="../tags/tag163.xml"/><Relationship Id="rId9" Type="http://schemas.openxmlformats.org/officeDocument/2006/relationships/tags" Target="../tags/tag168.xml"/><Relationship Id="rId14"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tags" Target="../tags/tag180.xml"/><Relationship Id="rId13" Type="http://schemas.openxmlformats.org/officeDocument/2006/relationships/slideLayout" Target="../slideLayouts/slideLayout7.xml"/><Relationship Id="rId3" Type="http://schemas.openxmlformats.org/officeDocument/2006/relationships/tags" Target="../tags/tag175.xml"/><Relationship Id="rId7" Type="http://schemas.openxmlformats.org/officeDocument/2006/relationships/tags" Target="../tags/tag179.xml"/><Relationship Id="rId12" Type="http://schemas.openxmlformats.org/officeDocument/2006/relationships/tags" Target="../tags/tag184.xml"/><Relationship Id="rId2" Type="http://schemas.openxmlformats.org/officeDocument/2006/relationships/tags" Target="../tags/tag174.xml"/><Relationship Id="rId16" Type="http://schemas.openxmlformats.org/officeDocument/2006/relationships/image" Target="../media/image33.png"/><Relationship Id="rId1" Type="http://schemas.openxmlformats.org/officeDocument/2006/relationships/tags" Target="../tags/tag173.xml"/><Relationship Id="rId6" Type="http://schemas.openxmlformats.org/officeDocument/2006/relationships/tags" Target="../tags/tag178.xml"/><Relationship Id="rId11" Type="http://schemas.openxmlformats.org/officeDocument/2006/relationships/tags" Target="../tags/tag183.xml"/><Relationship Id="rId5" Type="http://schemas.openxmlformats.org/officeDocument/2006/relationships/tags" Target="../tags/tag177.xml"/><Relationship Id="rId15" Type="http://schemas.openxmlformats.org/officeDocument/2006/relationships/image" Target="../media/image26.svg"/><Relationship Id="rId10" Type="http://schemas.openxmlformats.org/officeDocument/2006/relationships/tags" Target="../tags/tag182.xml"/><Relationship Id="rId4" Type="http://schemas.openxmlformats.org/officeDocument/2006/relationships/tags" Target="../tags/tag176.xml"/><Relationship Id="rId9" Type="http://schemas.openxmlformats.org/officeDocument/2006/relationships/tags" Target="../tags/tag181.xml"/><Relationship Id="rId14" Type="http://schemas.openxmlformats.org/officeDocument/2006/relationships/image" Target="../media/image25.png"/></Relationships>
</file>

<file path=ppt/slides/_rels/slide62.xml.rels><?xml version="1.0" encoding="UTF-8" standalone="yes"?>
<Relationships xmlns="http://schemas.openxmlformats.org/package/2006/relationships"><Relationship Id="rId8" Type="http://schemas.openxmlformats.org/officeDocument/2006/relationships/tags" Target="../tags/tag192.xml"/><Relationship Id="rId13" Type="http://schemas.openxmlformats.org/officeDocument/2006/relationships/tags" Target="../tags/tag197.xml"/><Relationship Id="rId3" Type="http://schemas.openxmlformats.org/officeDocument/2006/relationships/tags" Target="../tags/tag187.xml"/><Relationship Id="rId7" Type="http://schemas.openxmlformats.org/officeDocument/2006/relationships/tags" Target="../tags/tag191.xml"/><Relationship Id="rId12" Type="http://schemas.openxmlformats.org/officeDocument/2006/relationships/tags" Target="../tags/tag196.xml"/><Relationship Id="rId17" Type="http://schemas.openxmlformats.org/officeDocument/2006/relationships/image" Target="../media/image17.png"/><Relationship Id="rId2" Type="http://schemas.openxmlformats.org/officeDocument/2006/relationships/tags" Target="../tags/tag186.xml"/><Relationship Id="rId16" Type="http://schemas.openxmlformats.org/officeDocument/2006/relationships/image" Target="../media/image26.svg"/><Relationship Id="rId1" Type="http://schemas.openxmlformats.org/officeDocument/2006/relationships/tags" Target="../tags/tag185.xml"/><Relationship Id="rId6" Type="http://schemas.openxmlformats.org/officeDocument/2006/relationships/tags" Target="../tags/tag190.xml"/><Relationship Id="rId11" Type="http://schemas.openxmlformats.org/officeDocument/2006/relationships/tags" Target="../tags/tag195.xml"/><Relationship Id="rId5" Type="http://schemas.openxmlformats.org/officeDocument/2006/relationships/tags" Target="../tags/tag189.xml"/><Relationship Id="rId15" Type="http://schemas.openxmlformats.org/officeDocument/2006/relationships/image" Target="../media/image25.png"/><Relationship Id="rId10" Type="http://schemas.openxmlformats.org/officeDocument/2006/relationships/tags" Target="../tags/tag194.xml"/><Relationship Id="rId4" Type="http://schemas.openxmlformats.org/officeDocument/2006/relationships/tags" Target="../tags/tag188.xml"/><Relationship Id="rId9" Type="http://schemas.openxmlformats.org/officeDocument/2006/relationships/tags" Target="../tags/tag193.xml"/><Relationship Id="rId14"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200.xml"/><Relationship Id="rId7" Type="http://schemas.openxmlformats.org/officeDocument/2006/relationships/slideLayout" Target="../slideLayouts/slideLayout7.xml"/><Relationship Id="rId2" Type="http://schemas.openxmlformats.org/officeDocument/2006/relationships/tags" Target="../tags/tag199.xml"/><Relationship Id="rId1" Type="http://schemas.openxmlformats.org/officeDocument/2006/relationships/tags" Target="../tags/tag198.xml"/><Relationship Id="rId6" Type="http://schemas.openxmlformats.org/officeDocument/2006/relationships/tags" Target="../tags/tag203.xml"/><Relationship Id="rId5" Type="http://schemas.openxmlformats.org/officeDocument/2006/relationships/tags" Target="../tags/tag202.xml"/><Relationship Id="rId4" Type="http://schemas.openxmlformats.org/officeDocument/2006/relationships/tags" Target="../tags/tag201.xml"/><Relationship Id="rId9" Type="http://schemas.openxmlformats.org/officeDocument/2006/relationships/image" Target="../media/image26.svg"/></Relationships>
</file>

<file path=ppt/slides/_rels/slide64.xml.rels><?xml version="1.0" encoding="UTF-8" standalone="yes"?>
<Relationships xmlns="http://schemas.openxmlformats.org/package/2006/relationships"><Relationship Id="rId8" Type="http://schemas.openxmlformats.org/officeDocument/2006/relationships/tags" Target="../tags/tag211.xml"/><Relationship Id="rId13" Type="http://schemas.openxmlformats.org/officeDocument/2006/relationships/tags" Target="../tags/tag216.xml"/><Relationship Id="rId3" Type="http://schemas.openxmlformats.org/officeDocument/2006/relationships/tags" Target="../tags/tag206.xml"/><Relationship Id="rId7" Type="http://schemas.openxmlformats.org/officeDocument/2006/relationships/tags" Target="../tags/tag210.xml"/><Relationship Id="rId12" Type="http://schemas.openxmlformats.org/officeDocument/2006/relationships/tags" Target="../tags/tag215.xml"/><Relationship Id="rId17" Type="http://schemas.openxmlformats.org/officeDocument/2006/relationships/image" Target="../media/image36.png"/><Relationship Id="rId2" Type="http://schemas.openxmlformats.org/officeDocument/2006/relationships/tags" Target="../tags/tag205.xml"/><Relationship Id="rId16" Type="http://schemas.openxmlformats.org/officeDocument/2006/relationships/image" Target="../media/image26.svg"/><Relationship Id="rId1" Type="http://schemas.openxmlformats.org/officeDocument/2006/relationships/tags" Target="../tags/tag204.xml"/><Relationship Id="rId6" Type="http://schemas.openxmlformats.org/officeDocument/2006/relationships/tags" Target="../tags/tag209.xml"/><Relationship Id="rId11" Type="http://schemas.openxmlformats.org/officeDocument/2006/relationships/tags" Target="../tags/tag214.xml"/><Relationship Id="rId5" Type="http://schemas.openxmlformats.org/officeDocument/2006/relationships/tags" Target="../tags/tag208.xml"/><Relationship Id="rId15" Type="http://schemas.openxmlformats.org/officeDocument/2006/relationships/image" Target="../media/image25.png"/><Relationship Id="rId10" Type="http://schemas.openxmlformats.org/officeDocument/2006/relationships/tags" Target="../tags/tag213.xml"/><Relationship Id="rId4" Type="http://schemas.openxmlformats.org/officeDocument/2006/relationships/tags" Target="../tags/tag207.xml"/><Relationship Id="rId9" Type="http://schemas.openxmlformats.org/officeDocument/2006/relationships/tags" Target="../tags/tag212.xml"/><Relationship Id="rId14"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8" Type="http://schemas.openxmlformats.org/officeDocument/2006/relationships/tags" Target="../tags/tag224.xml"/><Relationship Id="rId13" Type="http://schemas.openxmlformats.org/officeDocument/2006/relationships/tags" Target="../tags/tag229.xml"/><Relationship Id="rId3" Type="http://schemas.openxmlformats.org/officeDocument/2006/relationships/tags" Target="../tags/tag219.xml"/><Relationship Id="rId7" Type="http://schemas.openxmlformats.org/officeDocument/2006/relationships/tags" Target="../tags/tag223.xml"/><Relationship Id="rId12" Type="http://schemas.openxmlformats.org/officeDocument/2006/relationships/tags" Target="../tags/tag228.xml"/><Relationship Id="rId17" Type="http://schemas.openxmlformats.org/officeDocument/2006/relationships/image" Target="../media/image39.png"/><Relationship Id="rId2" Type="http://schemas.openxmlformats.org/officeDocument/2006/relationships/tags" Target="../tags/tag218.xml"/><Relationship Id="rId16" Type="http://schemas.openxmlformats.org/officeDocument/2006/relationships/image" Target="../media/image26.svg"/><Relationship Id="rId1" Type="http://schemas.openxmlformats.org/officeDocument/2006/relationships/tags" Target="../tags/tag217.xml"/><Relationship Id="rId6" Type="http://schemas.openxmlformats.org/officeDocument/2006/relationships/tags" Target="../tags/tag222.xml"/><Relationship Id="rId11" Type="http://schemas.openxmlformats.org/officeDocument/2006/relationships/tags" Target="../tags/tag227.xml"/><Relationship Id="rId5" Type="http://schemas.openxmlformats.org/officeDocument/2006/relationships/tags" Target="../tags/tag221.xml"/><Relationship Id="rId15" Type="http://schemas.openxmlformats.org/officeDocument/2006/relationships/image" Target="../media/image25.png"/><Relationship Id="rId10" Type="http://schemas.openxmlformats.org/officeDocument/2006/relationships/tags" Target="../tags/tag226.xml"/><Relationship Id="rId4" Type="http://schemas.openxmlformats.org/officeDocument/2006/relationships/tags" Target="../tags/tag220.xml"/><Relationship Id="rId9" Type="http://schemas.openxmlformats.org/officeDocument/2006/relationships/tags" Target="../tags/tag225.xml"/><Relationship Id="rId14"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232.xml"/><Relationship Id="rId7" Type="http://schemas.openxmlformats.org/officeDocument/2006/relationships/slideLayout" Target="../slideLayouts/slideLayout7.xml"/><Relationship Id="rId2" Type="http://schemas.openxmlformats.org/officeDocument/2006/relationships/tags" Target="../tags/tag231.xml"/><Relationship Id="rId1" Type="http://schemas.openxmlformats.org/officeDocument/2006/relationships/tags" Target="../tags/tag230.xml"/><Relationship Id="rId6" Type="http://schemas.openxmlformats.org/officeDocument/2006/relationships/tags" Target="../tags/tag235.xml"/><Relationship Id="rId5" Type="http://schemas.openxmlformats.org/officeDocument/2006/relationships/tags" Target="../tags/tag234.xml"/><Relationship Id="rId4" Type="http://schemas.openxmlformats.org/officeDocument/2006/relationships/tags" Target="../tags/tag233.xml"/><Relationship Id="rId9" Type="http://schemas.openxmlformats.org/officeDocument/2006/relationships/image" Target="../media/image26.svg"/></Relationships>
</file>

<file path=ppt/slides/_rels/slide67.xml.rels><?xml version="1.0" encoding="UTF-8" standalone="yes"?>
<Relationships xmlns="http://schemas.openxmlformats.org/package/2006/relationships"><Relationship Id="rId8" Type="http://schemas.openxmlformats.org/officeDocument/2006/relationships/tags" Target="../tags/tag243.xml"/><Relationship Id="rId13" Type="http://schemas.openxmlformats.org/officeDocument/2006/relationships/slideLayout" Target="../slideLayouts/slideLayout7.xml"/><Relationship Id="rId3" Type="http://schemas.openxmlformats.org/officeDocument/2006/relationships/tags" Target="../tags/tag238.xml"/><Relationship Id="rId7" Type="http://schemas.openxmlformats.org/officeDocument/2006/relationships/tags" Target="../tags/tag242.xml"/><Relationship Id="rId12" Type="http://schemas.openxmlformats.org/officeDocument/2006/relationships/tags" Target="../tags/tag247.xml"/><Relationship Id="rId2" Type="http://schemas.openxmlformats.org/officeDocument/2006/relationships/tags" Target="../tags/tag237.xml"/><Relationship Id="rId16" Type="http://schemas.openxmlformats.org/officeDocument/2006/relationships/image" Target="../media/image55.png"/><Relationship Id="rId1" Type="http://schemas.openxmlformats.org/officeDocument/2006/relationships/tags" Target="../tags/tag236.xml"/><Relationship Id="rId6" Type="http://schemas.openxmlformats.org/officeDocument/2006/relationships/tags" Target="../tags/tag241.xml"/><Relationship Id="rId11" Type="http://schemas.openxmlformats.org/officeDocument/2006/relationships/tags" Target="../tags/tag246.xml"/><Relationship Id="rId5" Type="http://schemas.openxmlformats.org/officeDocument/2006/relationships/tags" Target="../tags/tag240.xml"/><Relationship Id="rId15" Type="http://schemas.openxmlformats.org/officeDocument/2006/relationships/image" Target="../media/image26.svg"/><Relationship Id="rId10" Type="http://schemas.openxmlformats.org/officeDocument/2006/relationships/tags" Target="../tags/tag245.xml"/><Relationship Id="rId4" Type="http://schemas.openxmlformats.org/officeDocument/2006/relationships/tags" Target="../tags/tag239.xml"/><Relationship Id="rId9" Type="http://schemas.openxmlformats.org/officeDocument/2006/relationships/tags" Target="../tags/tag244.xml"/><Relationship Id="rId14" Type="http://schemas.openxmlformats.org/officeDocument/2006/relationships/image" Target="../media/image25.png"/></Relationships>
</file>

<file path=ppt/slides/_rels/slide68.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250.xml"/><Relationship Id="rId7" Type="http://schemas.openxmlformats.org/officeDocument/2006/relationships/image" Target="../media/image25.png"/><Relationship Id="rId2" Type="http://schemas.openxmlformats.org/officeDocument/2006/relationships/tags" Target="../tags/tag249.xml"/><Relationship Id="rId1" Type="http://schemas.openxmlformats.org/officeDocument/2006/relationships/tags" Target="../tags/tag248.xml"/><Relationship Id="rId6" Type="http://schemas.openxmlformats.org/officeDocument/2006/relationships/slideLayout" Target="../slideLayouts/slideLayout7.xml"/><Relationship Id="rId5" Type="http://schemas.openxmlformats.org/officeDocument/2006/relationships/tags" Target="../tags/tag252.xml"/><Relationship Id="rId4" Type="http://schemas.openxmlformats.org/officeDocument/2006/relationships/tags" Target="../tags/tag251.xml"/></Relationships>
</file>

<file path=ppt/slides/_rels/slide69.xml.rels><?xml version="1.0" encoding="UTF-8" standalone="yes"?>
<Relationships xmlns="http://schemas.openxmlformats.org/package/2006/relationships"><Relationship Id="rId8" Type="http://schemas.openxmlformats.org/officeDocument/2006/relationships/tags" Target="../tags/tag260.xml"/><Relationship Id="rId13" Type="http://schemas.openxmlformats.org/officeDocument/2006/relationships/tags" Target="../tags/tag265.xml"/><Relationship Id="rId3" Type="http://schemas.openxmlformats.org/officeDocument/2006/relationships/tags" Target="../tags/tag255.xml"/><Relationship Id="rId7" Type="http://schemas.openxmlformats.org/officeDocument/2006/relationships/tags" Target="../tags/tag259.xml"/><Relationship Id="rId12" Type="http://schemas.openxmlformats.org/officeDocument/2006/relationships/tags" Target="../tags/tag264.xml"/><Relationship Id="rId17" Type="http://schemas.openxmlformats.org/officeDocument/2006/relationships/image" Target="../media/image37.png"/><Relationship Id="rId2" Type="http://schemas.openxmlformats.org/officeDocument/2006/relationships/tags" Target="../tags/tag254.xml"/><Relationship Id="rId16" Type="http://schemas.openxmlformats.org/officeDocument/2006/relationships/image" Target="../media/image26.svg"/><Relationship Id="rId1" Type="http://schemas.openxmlformats.org/officeDocument/2006/relationships/tags" Target="../tags/tag253.xml"/><Relationship Id="rId6" Type="http://schemas.openxmlformats.org/officeDocument/2006/relationships/tags" Target="../tags/tag258.xml"/><Relationship Id="rId11" Type="http://schemas.openxmlformats.org/officeDocument/2006/relationships/tags" Target="../tags/tag263.xml"/><Relationship Id="rId5" Type="http://schemas.openxmlformats.org/officeDocument/2006/relationships/tags" Target="../tags/tag257.xml"/><Relationship Id="rId15" Type="http://schemas.openxmlformats.org/officeDocument/2006/relationships/image" Target="../media/image25.png"/><Relationship Id="rId10" Type="http://schemas.openxmlformats.org/officeDocument/2006/relationships/tags" Target="../tags/tag262.xml"/><Relationship Id="rId4" Type="http://schemas.openxmlformats.org/officeDocument/2006/relationships/tags" Target="../tags/tag256.xml"/><Relationship Id="rId9" Type="http://schemas.openxmlformats.org/officeDocument/2006/relationships/tags" Target="../tags/tag261.xml"/><Relationship Id="rId14"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tags" Target="../tags/tag57.xml"/><Relationship Id="rId13" Type="http://schemas.openxmlformats.org/officeDocument/2006/relationships/image" Target="../media/image27.jpeg"/><Relationship Id="rId3" Type="http://schemas.openxmlformats.org/officeDocument/2006/relationships/tags" Target="../tags/tag52.xml"/><Relationship Id="rId7" Type="http://schemas.openxmlformats.org/officeDocument/2006/relationships/tags" Target="../tags/tag56.xml"/><Relationship Id="rId12" Type="http://schemas.openxmlformats.org/officeDocument/2006/relationships/image" Target="../media/image26.svg"/><Relationship Id="rId2" Type="http://schemas.openxmlformats.org/officeDocument/2006/relationships/tags" Target="../tags/tag51.xml"/><Relationship Id="rId16" Type="http://schemas.openxmlformats.org/officeDocument/2006/relationships/image" Target="../media/image15.png"/><Relationship Id="rId1" Type="http://schemas.openxmlformats.org/officeDocument/2006/relationships/tags" Target="../tags/tag50.xml"/><Relationship Id="rId6" Type="http://schemas.openxmlformats.org/officeDocument/2006/relationships/tags" Target="../tags/tag55.xml"/><Relationship Id="rId11" Type="http://schemas.openxmlformats.org/officeDocument/2006/relationships/image" Target="../media/image25.png"/><Relationship Id="rId5" Type="http://schemas.openxmlformats.org/officeDocument/2006/relationships/tags" Target="../tags/tag54.xml"/><Relationship Id="rId15" Type="http://schemas.openxmlformats.org/officeDocument/2006/relationships/image" Target="../media/image14.png"/><Relationship Id="rId10" Type="http://schemas.openxmlformats.org/officeDocument/2006/relationships/slideLayout" Target="../slideLayouts/slideLayout7.xml"/><Relationship Id="rId4" Type="http://schemas.openxmlformats.org/officeDocument/2006/relationships/tags" Target="../tags/tag53.xml"/><Relationship Id="rId9" Type="http://schemas.openxmlformats.org/officeDocument/2006/relationships/tags" Target="../tags/tag58.xml"/><Relationship Id="rId14" Type="http://schemas.openxmlformats.org/officeDocument/2006/relationships/image" Target="../media/image28.png"/></Relationships>
</file>

<file path=ppt/slides/_rels/slide70.xml.rels><?xml version="1.0" encoding="UTF-8" standalone="yes"?>
<Relationships xmlns="http://schemas.openxmlformats.org/package/2006/relationships"><Relationship Id="rId8" Type="http://schemas.openxmlformats.org/officeDocument/2006/relationships/tags" Target="../tags/tag273.xml"/><Relationship Id="rId13" Type="http://schemas.openxmlformats.org/officeDocument/2006/relationships/tags" Target="../tags/tag278.xml"/><Relationship Id="rId3" Type="http://schemas.openxmlformats.org/officeDocument/2006/relationships/tags" Target="../tags/tag268.xml"/><Relationship Id="rId7" Type="http://schemas.openxmlformats.org/officeDocument/2006/relationships/tags" Target="../tags/tag272.xml"/><Relationship Id="rId12" Type="http://schemas.openxmlformats.org/officeDocument/2006/relationships/tags" Target="../tags/tag277.xml"/><Relationship Id="rId17" Type="http://schemas.openxmlformats.org/officeDocument/2006/relationships/image" Target="../media/image17.png"/><Relationship Id="rId2" Type="http://schemas.openxmlformats.org/officeDocument/2006/relationships/tags" Target="../tags/tag267.xml"/><Relationship Id="rId16" Type="http://schemas.openxmlformats.org/officeDocument/2006/relationships/image" Target="../media/image26.svg"/><Relationship Id="rId1" Type="http://schemas.openxmlformats.org/officeDocument/2006/relationships/tags" Target="../tags/tag266.xml"/><Relationship Id="rId6" Type="http://schemas.openxmlformats.org/officeDocument/2006/relationships/tags" Target="../tags/tag271.xml"/><Relationship Id="rId11" Type="http://schemas.openxmlformats.org/officeDocument/2006/relationships/tags" Target="../tags/tag276.xml"/><Relationship Id="rId5" Type="http://schemas.openxmlformats.org/officeDocument/2006/relationships/tags" Target="../tags/tag270.xml"/><Relationship Id="rId15" Type="http://schemas.openxmlformats.org/officeDocument/2006/relationships/image" Target="../media/image25.png"/><Relationship Id="rId10" Type="http://schemas.openxmlformats.org/officeDocument/2006/relationships/tags" Target="../tags/tag275.xml"/><Relationship Id="rId4" Type="http://schemas.openxmlformats.org/officeDocument/2006/relationships/tags" Target="../tags/tag269.xml"/><Relationship Id="rId9" Type="http://schemas.openxmlformats.org/officeDocument/2006/relationships/tags" Target="../tags/tag274.xml"/><Relationship Id="rId14"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8" Type="http://schemas.openxmlformats.org/officeDocument/2006/relationships/tags" Target="../tags/tag286.xml"/><Relationship Id="rId13" Type="http://schemas.openxmlformats.org/officeDocument/2006/relationships/tags" Target="../tags/tag291.xml"/><Relationship Id="rId3" Type="http://schemas.openxmlformats.org/officeDocument/2006/relationships/tags" Target="../tags/tag281.xml"/><Relationship Id="rId7" Type="http://schemas.openxmlformats.org/officeDocument/2006/relationships/tags" Target="../tags/tag285.xml"/><Relationship Id="rId12" Type="http://schemas.openxmlformats.org/officeDocument/2006/relationships/tags" Target="../tags/tag290.xml"/><Relationship Id="rId17" Type="http://schemas.openxmlformats.org/officeDocument/2006/relationships/image" Target="../media/image18.png"/><Relationship Id="rId2" Type="http://schemas.openxmlformats.org/officeDocument/2006/relationships/tags" Target="../tags/tag280.xml"/><Relationship Id="rId16" Type="http://schemas.openxmlformats.org/officeDocument/2006/relationships/image" Target="../media/image26.svg"/><Relationship Id="rId1" Type="http://schemas.openxmlformats.org/officeDocument/2006/relationships/tags" Target="../tags/tag279.xml"/><Relationship Id="rId6" Type="http://schemas.openxmlformats.org/officeDocument/2006/relationships/tags" Target="../tags/tag284.xml"/><Relationship Id="rId11" Type="http://schemas.openxmlformats.org/officeDocument/2006/relationships/tags" Target="../tags/tag289.xml"/><Relationship Id="rId5" Type="http://schemas.openxmlformats.org/officeDocument/2006/relationships/tags" Target="../tags/tag283.xml"/><Relationship Id="rId15" Type="http://schemas.openxmlformats.org/officeDocument/2006/relationships/image" Target="../media/image25.png"/><Relationship Id="rId10" Type="http://schemas.openxmlformats.org/officeDocument/2006/relationships/tags" Target="../tags/tag288.xml"/><Relationship Id="rId4" Type="http://schemas.openxmlformats.org/officeDocument/2006/relationships/tags" Target="../tags/tag282.xml"/><Relationship Id="rId9" Type="http://schemas.openxmlformats.org/officeDocument/2006/relationships/tags" Target="../tags/tag287.xml"/><Relationship Id="rId14"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8" Type="http://schemas.openxmlformats.org/officeDocument/2006/relationships/tags" Target="../tags/tag299.xml"/><Relationship Id="rId13" Type="http://schemas.openxmlformats.org/officeDocument/2006/relationships/image" Target="../media/image26.svg"/><Relationship Id="rId3" Type="http://schemas.openxmlformats.org/officeDocument/2006/relationships/tags" Target="../tags/tag294.xml"/><Relationship Id="rId7" Type="http://schemas.openxmlformats.org/officeDocument/2006/relationships/tags" Target="../tags/tag298.xml"/><Relationship Id="rId12" Type="http://schemas.openxmlformats.org/officeDocument/2006/relationships/image" Target="../media/image25.png"/><Relationship Id="rId2" Type="http://schemas.openxmlformats.org/officeDocument/2006/relationships/tags" Target="../tags/tag293.xml"/><Relationship Id="rId1" Type="http://schemas.openxmlformats.org/officeDocument/2006/relationships/tags" Target="../tags/tag292.xml"/><Relationship Id="rId6" Type="http://schemas.openxmlformats.org/officeDocument/2006/relationships/tags" Target="../tags/tag297.xml"/><Relationship Id="rId11" Type="http://schemas.openxmlformats.org/officeDocument/2006/relationships/slideLayout" Target="../slideLayouts/slideLayout7.xml"/><Relationship Id="rId5" Type="http://schemas.openxmlformats.org/officeDocument/2006/relationships/tags" Target="../tags/tag296.xml"/><Relationship Id="rId10" Type="http://schemas.openxmlformats.org/officeDocument/2006/relationships/tags" Target="../tags/tag301.xml"/><Relationship Id="rId4" Type="http://schemas.openxmlformats.org/officeDocument/2006/relationships/tags" Target="../tags/tag295.xml"/><Relationship Id="rId9" Type="http://schemas.openxmlformats.org/officeDocument/2006/relationships/tags" Target="../tags/tag300.xml"/><Relationship Id="rId14" Type="http://schemas.openxmlformats.org/officeDocument/2006/relationships/image" Target="../media/image16.jpeg"/></Relationships>
</file>

<file path=ppt/slides/_rels/slide74.xml.rels><?xml version="1.0" encoding="UTF-8" standalone="yes"?>
<Relationships xmlns="http://schemas.openxmlformats.org/package/2006/relationships"><Relationship Id="rId8" Type="http://schemas.openxmlformats.org/officeDocument/2006/relationships/tags" Target="../tags/tag309.xml"/><Relationship Id="rId13" Type="http://schemas.openxmlformats.org/officeDocument/2006/relationships/image" Target="../media/image26.svg"/><Relationship Id="rId3" Type="http://schemas.openxmlformats.org/officeDocument/2006/relationships/tags" Target="../tags/tag304.xml"/><Relationship Id="rId7" Type="http://schemas.openxmlformats.org/officeDocument/2006/relationships/tags" Target="../tags/tag308.xml"/><Relationship Id="rId12" Type="http://schemas.openxmlformats.org/officeDocument/2006/relationships/image" Target="../media/image25.png"/><Relationship Id="rId2" Type="http://schemas.openxmlformats.org/officeDocument/2006/relationships/tags" Target="../tags/tag303.xml"/><Relationship Id="rId1" Type="http://schemas.openxmlformats.org/officeDocument/2006/relationships/tags" Target="../tags/tag302.xml"/><Relationship Id="rId6" Type="http://schemas.openxmlformats.org/officeDocument/2006/relationships/tags" Target="../tags/tag307.xml"/><Relationship Id="rId11" Type="http://schemas.openxmlformats.org/officeDocument/2006/relationships/slideLayout" Target="../slideLayouts/slideLayout7.xml"/><Relationship Id="rId5" Type="http://schemas.openxmlformats.org/officeDocument/2006/relationships/tags" Target="../tags/tag306.xml"/><Relationship Id="rId10" Type="http://schemas.openxmlformats.org/officeDocument/2006/relationships/tags" Target="../tags/tag311.xml"/><Relationship Id="rId4" Type="http://schemas.openxmlformats.org/officeDocument/2006/relationships/tags" Target="../tags/tag305.xml"/><Relationship Id="rId9" Type="http://schemas.openxmlformats.org/officeDocument/2006/relationships/tags" Target="../tags/tag310.xml"/><Relationship Id="rId14" Type="http://schemas.openxmlformats.org/officeDocument/2006/relationships/image" Target="../media/image18.png"/></Relationships>
</file>

<file path=ppt/slides/_rels/slide75.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slideLayout" Target="../slideLayouts/slideLayout7.xml"/><Relationship Id="rId1" Type="http://schemas.openxmlformats.org/officeDocument/2006/relationships/tags" Target="../tags/tag312.xml"/><Relationship Id="rId6" Type="http://schemas.openxmlformats.org/officeDocument/2006/relationships/image" Target="../media/image56.jpg"/><Relationship Id="rId5" Type="http://schemas.openxmlformats.org/officeDocument/2006/relationships/image" Target="../media/image59.jpeg"/><Relationship Id="rId4" Type="http://schemas.openxmlformats.org/officeDocument/2006/relationships/image" Target="../media/image58.svg"/></Relationships>
</file>

<file path=ppt/slides/_rels/slide77.xml.rels><?xml version="1.0" encoding="UTF-8" standalone="yes"?>
<Relationships xmlns="http://schemas.openxmlformats.org/package/2006/relationships"><Relationship Id="rId8" Type="http://schemas.openxmlformats.org/officeDocument/2006/relationships/tags" Target="../tags/tag320.xml"/><Relationship Id="rId13" Type="http://schemas.openxmlformats.org/officeDocument/2006/relationships/image" Target="../media/image56.jpg"/><Relationship Id="rId3" Type="http://schemas.openxmlformats.org/officeDocument/2006/relationships/tags" Target="../tags/tag315.xml"/><Relationship Id="rId7" Type="http://schemas.openxmlformats.org/officeDocument/2006/relationships/tags" Target="../tags/tag319.xml"/><Relationship Id="rId12" Type="http://schemas.openxmlformats.org/officeDocument/2006/relationships/image" Target="../media/image26.svg"/><Relationship Id="rId2" Type="http://schemas.openxmlformats.org/officeDocument/2006/relationships/tags" Target="../tags/tag314.xml"/><Relationship Id="rId1" Type="http://schemas.openxmlformats.org/officeDocument/2006/relationships/tags" Target="../tags/tag313.xml"/><Relationship Id="rId6" Type="http://schemas.openxmlformats.org/officeDocument/2006/relationships/tags" Target="../tags/tag318.xml"/><Relationship Id="rId11" Type="http://schemas.openxmlformats.org/officeDocument/2006/relationships/image" Target="../media/image25.png"/><Relationship Id="rId5" Type="http://schemas.openxmlformats.org/officeDocument/2006/relationships/tags" Target="../tags/tag317.xml"/><Relationship Id="rId10" Type="http://schemas.openxmlformats.org/officeDocument/2006/relationships/slideLayout" Target="../slideLayouts/slideLayout7.xml"/><Relationship Id="rId4" Type="http://schemas.openxmlformats.org/officeDocument/2006/relationships/tags" Target="../tags/tag316.xml"/><Relationship Id="rId9" Type="http://schemas.openxmlformats.org/officeDocument/2006/relationships/tags" Target="../tags/tag321.xml"/></Relationships>
</file>

<file path=ppt/slides/_rels/slide7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22.xml"/><Relationship Id="rId5" Type="http://schemas.openxmlformats.org/officeDocument/2006/relationships/image" Target="../media/image30.jpeg"/><Relationship Id="rId4" Type="http://schemas.openxmlformats.org/officeDocument/2006/relationships/image" Target="../media/image26.sv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4.png"/></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24.xml"/><Relationship Id="rId1" Type="http://schemas.openxmlformats.org/officeDocument/2006/relationships/tags" Target="../tags/tag323.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26.xml"/><Relationship Id="rId1" Type="http://schemas.openxmlformats.org/officeDocument/2006/relationships/tags" Target="../tags/tag325.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28.xml"/><Relationship Id="rId1" Type="http://schemas.openxmlformats.org/officeDocument/2006/relationships/tags" Target="../tags/tag327.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30.xml"/><Relationship Id="rId1" Type="http://schemas.openxmlformats.org/officeDocument/2006/relationships/tags" Target="../tags/tag329.xml"/><Relationship Id="rId6" Type="http://schemas.openxmlformats.org/officeDocument/2006/relationships/image" Target="../media/image16.jpeg"/><Relationship Id="rId5" Type="http://schemas.openxmlformats.org/officeDocument/2006/relationships/image" Target="../media/image26.svg"/><Relationship Id="rId4" Type="http://schemas.openxmlformats.org/officeDocument/2006/relationships/image" Target="../media/image25.png"/></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32.xml"/><Relationship Id="rId1" Type="http://schemas.openxmlformats.org/officeDocument/2006/relationships/tags" Target="../tags/tag331.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8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8" Type="http://schemas.openxmlformats.org/officeDocument/2006/relationships/tags" Target="../tags/tag340.xml"/><Relationship Id="rId13" Type="http://schemas.openxmlformats.org/officeDocument/2006/relationships/image" Target="../media/image26.svg"/><Relationship Id="rId3" Type="http://schemas.openxmlformats.org/officeDocument/2006/relationships/tags" Target="../tags/tag335.xml"/><Relationship Id="rId7" Type="http://schemas.openxmlformats.org/officeDocument/2006/relationships/tags" Target="../tags/tag339.xml"/><Relationship Id="rId12" Type="http://schemas.openxmlformats.org/officeDocument/2006/relationships/image" Target="../media/image25.png"/><Relationship Id="rId2" Type="http://schemas.openxmlformats.org/officeDocument/2006/relationships/tags" Target="../tags/tag334.xml"/><Relationship Id="rId1" Type="http://schemas.openxmlformats.org/officeDocument/2006/relationships/tags" Target="../tags/tag333.xml"/><Relationship Id="rId6" Type="http://schemas.openxmlformats.org/officeDocument/2006/relationships/tags" Target="../tags/tag338.xml"/><Relationship Id="rId11" Type="http://schemas.openxmlformats.org/officeDocument/2006/relationships/slideLayout" Target="../slideLayouts/slideLayout7.xml"/><Relationship Id="rId5" Type="http://schemas.openxmlformats.org/officeDocument/2006/relationships/tags" Target="../tags/tag337.xml"/><Relationship Id="rId15" Type="http://schemas.openxmlformats.org/officeDocument/2006/relationships/image" Target="../media/image17.png"/><Relationship Id="rId10" Type="http://schemas.openxmlformats.org/officeDocument/2006/relationships/tags" Target="../tags/tag342.xml"/><Relationship Id="rId4" Type="http://schemas.openxmlformats.org/officeDocument/2006/relationships/tags" Target="../tags/tag336.xml"/><Relationship Id="rId9" Type="http://schemas.openxmlformats.org/officeDocument/2006/relationships/tags" Target="../tags/tag341.xml"/><Relationship Id="rId14" Type="http://schemas.openxmlformats.org/officeDocument/2006/relationships/image" Target="../media/image60.png"/></Relationships>
</file>

<file path=ppt/slides/_rels/slide87.xml.rels><?xml version="1.0" encoding="UTF-8" standalone="yes"?>
<Relationships xmlns="http://schemas.openxmlformats.org/package/2006/relationships"><Relationship Id="rId8" Type="http://schemas.openxmlformats.org/officeDocument/2006/relationships/tags" Target="../tags/tag350.xml"/><Relationship Id="rId13" Type="http://schemas.openxmlformats.org/officeDocument/2006/relationships/image" Target="../media/image26.svg"/><Relationship Id="rId3" Type="http://schemas.openxmlformats.org/officeDocument/2006/relationships/tags" Target="../tags/tag345.xml"/><Relationship Id="rId7" Type="http://schemas.openxmlformats.org/officeDocument/2006/relationships/tags" Target="../tags/tag349.xml"/><Relationship Id="rId12" Type="http://schemas.openxmlformats.org/officeDocument/2006/relationships/image" Target="../media/image25.png"/><Relationship Id="rId2" Type="http://schemas.openxmlformats.org/officeDocument/2006/relationships/tags" Target="../tags/tag344.xml"/><Relationship Id="rId1" Type="http://schemas.openxmlformats.org/officeDocument/2006/relationships/tags" Target="../tags/tag343.xml"/><Relationship Id="rId6" Type="http://schemas.openxmlformats.org/officeDocument/2006/relationships/tags" Target="../tags/tag348.xml"/><Relationship Id="rId11" Type="http://schemas.openxmlformats.org/officeDocument/2006/relationships/slideLayout" Target="../slideLayouts/slideLayout7.xml"/><Relationship Id="rId5" Type="http://schemas.openxmlformats.org/officeDocument/2006/relationships/tags" Target="../tags/tag347.xml"/><Relationship Id="rId15" Type="http://schemas.openxmlformats.org/officeDocument/2006/relationships/image" Target="../media/image17.png"/><Relationship Id="rId10" Type="http://schemas.openxmlformats.org/officeDocument/2006/relationships/tags" Target="../tags/tag352.xml"/><Relationship Id="rId4" Type="http://schemas.openxmlformats.org/officeDocument/2006/relationships/tags" Target="../tags/tag346.xml"/><Relationship Id="rId9" Type="http://schemas.openxmlformats.org/officeDocument/2006/relationships/tags" Target="../tags/tag351.xml"/><Relationship Id="rId14" Type="http://schemas.openxmlformats.org/officeDocument/2006/relationships/image" Target="../media/image40.png"/></Relationships>
</file>

<file path=ppt/slides/_rels/slide88.xml.rels><?xml version="1.0" encoding="UTF-8" standalone="yes"?>
<Relationships xmlns="http://schemas.openxmlformats.org/package/2006/relationships"><Relationship Id="rId8" Type="http://schemas.openxmlformats.org/officeDocument/2006/relationships/tags" Target="../tags/tag360.xml"/><Relationship Id="rId13" Type="http://schemas.openxmlformats.org/officeDocument/2006/relationships/image" Target="../media/image61.png"/><Relationship Id="rId3" Type="http://schemas.openxmlformats.org/officeDocument/2006/relationships/tags" Target="../tags/tag355.xml"/><Relationship Id="rId7" Type="http://schemas.openxmlformats.org/officeDocument/2006/relationships/tags" Target="../tags/tag359.xml"/><Relationship Id="rId12" Type="http://schemas.openxmlformats.org/officeDocument/2006/relationships/image" Target="../media/image26.svg"/><Relationship Id="rId2" Type="http://schemas.openxmlformats.org/officeDocument/2006/relationships/tags" Target="../tags/tag354.xml"/><Relationship Id="rId1" Type="http://schemas.openxmlformats.org/officeDocument/2006/relationships/tags" Target="../tags/tag353.xml"/><Relationship Id="rId6" Type="http://schemas.openxmlformats.org/officeDocument/2006/relationships/tags" Target="../tags/tag358.xml"/><Relationship Id="rId11" Type="http://schemas.openxmlformats.org/officeDocument/2006/relationships/image" Target="../media/image25.png"/><Relationship Id="rId5" Type="http://schemas.openxmlformats.org/officeDocument/2006/relationships/tags" Target="../tags/tag357.xml"/><Relationship Id="rId10" Type="http://schemas.openxmlformats.org/officeDocument/2006/relationships/slideLayout" Target="../slideLayouts/slideLayout7.xml"/><Relationship Id="rId4" Type="http://schemas.openxmlformats.org/officeDocument/2006/relationships/tags" Target="../tags/tag356.xml"/><Relationship Id="rId9" Type="http://schemas.openxmlformats.org/officeDocument/2006/relationships/tags" Target="../tags/tag361.xml"/><Relationship Id="rId14" Type="http://schemas.openxmlformats.org/officeDocument/2006/relationships/image" Target="../media/image17.png"/></Relationships>
</file>

<file path=ppt/slides/_rels/slide89.xml.rels><?xml version="1.0" encoding="UTF-8" standalone="yes"?>
<Relationships xmlns="http://schemas.openxmlformats.org/package/2006/relationships"><Relationship Id="rId8" Type="http://schemas.openxmlformats.org/officeDocument/2006/relationships/tags" Target="../tags/tag369.xml"/><Relationship Id="rId13" Type="http://schemas.openxmlformats.org/officeDocument/2006/relationships/image" Target="../media/image26.svg"/><Relationship Id="rId3" Type="http://schemas.openxmlformats.org/officeDocument/2006/relationships/tags" Target="../tags/tag364.xml"/><Relationship Id="rId7" Type="http://schemas.openxmlformats.org/officeDocument/2006/relationships/tags" Target="../tags/tag368.xml"/><Relationship Id="rId12" Type="http://schemas.openxmlformats.org/officeDocument/2006/relationships/image" Target="../media/image25.png"/><Relationship Id="rId2" Type="http://schemas.openxmlformats.org/officeDocument/2006/relationships/tags" Target="../tags/tag363.xml"/><Relationship Id="rId1" Type="http://schemas.openxmlformats.org/officeDocument/2006/relationships/tags" Target="../tags/tag362.xml"/><Relationship Id="rId6" Type="http://schemas.openxmlformats.org/officeDocument/2006/relationships/tags" Target="../tags/tag367.xml"/><Relationship Id="rId11" Type="http://schemas.openxmlformats.org/officeDocument/2006/relationships/slideLayout" Target="../slideLayouts/slideLayout7.xml"/><Relationship Id="rId5" Type="http://schemas.openxmlformats.org/officeDocument/2006/relationships/tags" Target="../tags/tag366.xml"/><Relationship Id="rId15" Type="http://schemas.openxmlformats.org/officeDocument/2006/relationships/image" Target="../media/image17.png"/><Relationship Id="rId10" Type="http://schemas.openxmlformats.org/officeDocument/2006/relationships/tags" Target="../tags/tag371.xml"/><Relationship Id="rId4" Type="http://schemas.openxmlformats.org/officeDocument/2006/relationships/tags" Target="../tags/tag365.xml"/><Relationship Id="rId9" Type="http://schemas.openxmlformats.org/officeDocument/2006/relationships/tags" Target="../tags/tag370.xml"/><Relationship Id="rId14" Type="http://schemas.openxmlformats.org/officeDocument/2006/relationships/image" Target="../media/image62.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59.xml"/><Relationship Id="rId5" Type="http://schemas.openxmlformats.org/officeDocument/2006/relationships/image" Target="../media/image28.png"/><Relationship Id="rId4" Type="http://schemas.openxmlformats.org/officeDocument/2006/relationships/image" Target="../media/image26.svg"/></Relationships>
</file>

<file path=ppt/slides/_rels/slide90.xml.rels><?xml version="1.0" encoding="UTF-8" standalone="yes"?>
<Relationships xmlns="http://schemas.openxmlformats.org/package/2006/relationships"><Relationship Id="rId8" Type="http://schemas.openxmlformats.org/officeDocument/2006/relationships/tags" Target="../tags/tag379.xml"/><Relationship Id="rId13" Type="http://schemas.openxmlformats.org/officeDocument/2006/relationships/image" Target="../media/image26.svg"/><Relationship Id="rId3" Type="http://schemas.openxmlformats.org/officeDocument/2006/relationships/tags" Target="../tags/tag374.xml"/><Relationship Id="rId7" Type="http://schemas.openxmlformats.org/officeDocument/2006/relationships/tags" Target="../tags/tag378.xml"/><Relationship Id="rId12" Type="http://schemas.openxmlformats.org/officeDocument/2006/relationships/image" Target="../media/image25.png"/><Relationship Id="rId2" Type="http://schemas.openxmlformats.org/officeDocument/2006/relationships/tags" Target="../tags/tag373.xml"/><Relationship Id="rId1" Type="http://schemas.openxmlformats.org/officeDocument/2006/relationships/tags" Target="../tags/tag372.xml"/><Relationship Id="rId6" Type="http://schemas.openxmlformats.org/officeDocument/2006/relationships/tags" Target="../tags/tag377.xml"/><Relationship Id="rId11" Type="http://schemas.openxmlformats.org/officeDocument/2006/relationships/slideLayout" Target="../slideLayouts/slideLayout7.xml"/><Relationship Id="rId5" Type="http://schemas.openxmlformats.org/officeDocument/2006/relationships/tags" Target="../tags/tag376.xml"/><Relationship Id="rId10" Type="http://schemas.openxmlformats.org/officeDocument/2006/relationships/tags" Target="../tags/tag381.xml"/><Relationship Id="rId4" Type="http://schemas.openxmlformats.org/officeDocument/2006/relationships/tags" Target="../tags/tag375.xml"/><Relationship Id="rId9" Type="http://schemas.openxmlformats.org/officeDocument/2006/relationships/tags" Target="../tags/tag380.xml"/><Relationship Id="rId14" Type="http://schemas.openxmlformats.org/officeDocument/2006/relationships/image" Target="../media/image18.png"/></Relationships>
</file>

<file path=ppt/slides/_rels/slide9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82.xml"/><Relationship Id="rId6" Type="http://schemas.openxmlformats.org/officeDocument/2006/relationships/image" Target="../media/image22.png"/><Relationship Id="rId5" Type="http://schemas.openxmlformats.org/officeDocument/2006/relationships/image" Target="../media/image63.png"/><Relationship Id="rId4" Type="http://schemas.openxmlformats.org/officeDocument/2006/relationships/image" Target="../media/image26.svg"/></Relationships>
</file>

<file path=ppt/slides/_rels/slide9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83.xml"/><Relationship Id="rId4" Type="http://schemas.openxmlformats.org/officeDocument/2006/relationships/image" Target="../media/image26.svg"/></Relationships>
</file>

<file path=ppt/slides/_rels/slide9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84.xml"/><Relationship Id="rId5" Type="http://schemas.openxmlformats.org/officeDocument/2006/relationships/image" Target="../media/image28.png"/><Relationship Id="rId4" Type="http://schemas.openxmlformats.org/officeDocument/2006/relationships/image" Target="../media/image26.svg"/></Relationships>
</file>

<file path=ppt/slides/_rels/slide9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85.xml"/><Relationship Id="rId5" Type="http://schemas.openxmlformats.org/officeDocument/2006/relationships/image" Target="../media/image28.png"/><Relationship Id="rId4" Type="http://schemas.openxmlformats.org/officeDocument/2006/relationships/image" Target="../media/image26.svg"/></Relationships>
</file>

<file path=ppt/slides/_rels/slide9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86.xml"/><Relationship Id="rId4" Type="http://schemas.openxmlformats.org/officeDocument/2006/relationships/image" Target="../media/image26.svg"/></Relationships>
</file>

<file path=ppt/slides/_rels/slide9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87.xml"/><Relationship Id="rId5" Type="http://schemas.openxmlformats.org/officeDocument/2006/relationships/image" Target="../media/image28.png"/><Relationship Id="rId4" Type="http://schemas.openxmlformats.org/officeDocument/2006/relationships/image" Target="../media/image26.svg"/></Relationships>
</file>

<file path=ppt/slides/_rels/slide9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88.xml"/><Relationship Id="rId5" Type="http://schemas.openxmlformats.org/officeDocument/2006/relationships/image" Target="../media/image28.png"/><Relationship Id="rId4" Type="http://schemas.openxmlformats.org/officeDocument/2006/relationships/image" Target="../media/image2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904567" y="1515964"/>
            <a:ext cx="6921576" cy="1050737"/>
          </a:xfrm>
          <a:prstGeom prst="rect">
            <a:avLst/>
          </a:prstGeom>
        </p:spPr>
        <p:txBody>
          <a:bodyPr wrap="square" lIns="0" tIns="0" rIns="0" bIns="0" rtlCol="0" anchor="t">
            <a:spAutoFit/>
          </a:bodyPr>
          <a:lstStyle/>
          <a:p>
            <a:pPr algn="ctr" defTabSz="457246">
              <a:lnSpc>
                <a:spcPct val="150000"/>
              </a:lnSpc>
            </a:pPr>
            <a:r>
              <a:rPr lang="en-US" sz="2400" b="1" dirty="0">
                <a:solidFill>
                  <a:srgbClr val="215968"/>
                </a:solidFill>
                <a:latin typeface="Carelia"/>
              </a:rPr>
              <a:t>PROGRAMME DE REMEDIATION INTENSIVE</a:t>
            </a:r>
          </a:p>
          <a:p>
            <a:pPr algn="ctr" defTabSz="457246">
              <a:lnSpc>
                <a:spcPct val="150000"/>
              </a:lnSpc>
            </a:pPr>
            <a:r>
              <a:rPr lang="en-US" sz="2400" b="1" dirty="0">
                <a:solidFill>
                  <a:srgbClr val="215968"/>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462117" y="6417292"/>
            <a:ext cx="6241120" cy="276999"/>
          </a:xfrm>
          <a:prstGeom prst="rect">
            <a:avLst/>
          </a:prstGeom>
          <a:noFill/>
        </p:spPr>
        <p:txBody>
          <a:bodyPr wrap="square" rtlCol="0">
            <a:spAutoFit/>
          </a:bodyPr>
          <a:lstStyle/>
          <a:p>
            <a:pPr algn="ctr" defTabSz="457246"/>
            <a:r>
              <a:rPr lang="fr-MA" sz="1200" i="1" dirty="0">
                <a:solidFill>
                  <a:prstClr val="black">
                    <a:lumMod val="75000"/>
                    <a:lumOff val="25000"/>
                  </a:prstClr>
                </a:solidFill>
                <a:latin typeface="Calibri"/>
              </a:rPr>
              <a:t>Version expérimentale pour les Ecoles Pionnières.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162" y="239226"/>
            <a:ext cx="6666387" cy="93329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4">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7346531" y="4661625"/>
            <a:ext cx="1764724" cy="1996806"/>
          </a:xfrm>
          <a:prstGeom prst="rect">
            <a:avLst/>
          </a:prstGeom>
        </p:spPr>
      </p:pic>
      <p:sp>
        <p:nvSpPr>
          <p:cNvPr id="16" name="Ellipse 15">
            <a:extLst>
              <a:ext uri="{FF2B5EF4-FFF2-40B4-BE49-F238E27FC236}">
                <a16:creationId xmlns:a16="http://schemas.microsoft.com/office/drawing/2014/main" id="{8FC2E2AF-8B90-93B1-A60E-BE80AB3ECC17}"/>
              </a:ext>
            </a:extLst>
          </p:cNvPr>
          <p:cNvSpPr/>
          <p:nvPr/>
        </p:nvSpPr>
        <p:spPr>
          <a:xfrm>
            <a:off x="787773" y="3208861"/>
            <a:ext cx="1978090" cy="1847283"/>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900" b="1" kern="1200" dirty="0">
                <a:solidFill>
                  <a:srgbClr val="FFFFFF"/>
                </a:solidFill>
                <a:effectLst/>
                <a:latin typeface="Times New Roman" panose="02020603050405020304" pitchFamily="18" charset="0"/>
                <a:ea typeface="Calibri" panose="020F0502020204030204" pitchFamily="34" charset="0"/>
              </a:rPr>
              <a:t> </a:t>
            </a:r>
            <a:endParaRPr lang="fr-MA" sz="1100" dirty="0">
              <a:effectLst/>
              <a:latin typeface="Calibri" panose="020F0502020204030204" pitchFamily="34" charset="0"/>
              <a:ea typeface="Calibri" panose="020F0502020204030204" pitchFamily="34" charset="0"/>
            </a:endParaRPr>
          </a:p>
        </p:txBody>
      </p:sp>
      <p:sp>
        <p:nvSpPr>
          <p:cNvPr id="19" name="Forme libre : forme 18">
            <a:extLst>
              <a:ext uri="{FF2B5EF4-FFF2-40B4-BE49-F238E27FC236}">
                <a16:creationId xmlns:a16="http://schemas.microsoft.com/office/drawing/2014/main" id="{8C3E1B50-9FA7-C3CB-7B52-E438B019885C}"/>
              </a:ext>
            </a:extLst>
          </p:cNvPr>
          <p:cNvSpPr/>
          <p:nvPr/>
        </p:nvSpPr>
        <p:spPr>
          <a:xfrm rot="261352" flipH="1" flipV="1">
            <a:off x="3225921" y="2512606"/>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0" name="ZoneTexte 19">
            <a:extLst>
              <a:ext uri="{FF2B5EF4-FFF2-40B4-BE49-F238E27FC236}">
                <a16:creationId xmlns:a16="http://schemas.microsoft.com/office/drawing/2014/main" id="{2AC333F3-E5ED-4E6A-D233-1E43257F07FA}"/>
              </a:ext>
            </a:extLst>
          </p:cNvPr>
          <p:cNvSpPr txBox="1"/>
          <p:nvPr/>
        </p:nvSpPr>
        <p:spPr>
          <a:xfrm>
            <a:off x="3499573" y="2774651"/>
            <a:ext cx="2510118" cy="646331"/>
          </a:xfrm>
          <a:prstGeom prst="rect">
            <a:avLst/>
          </a:prstGeom>
          <a:noFill/>
        </p:spPr>
        <p:txBody>
          <a:bodyPr wrap="square" rtlCol="0">
            <a:spAutoFit/>
          </a:bodyPr>
          <a:lstStyle/>
          <a:p>
            <a:r>
              <a:rPr lang="fr-FR" sz="2800" b="1" dirty="0">
                <a:solidFill>
                  <a:srgbClr val="FFC000"/>
                </a:solidFill>
              </a:rPr>
              <a:t>Parcours : </a:t>
            </a:r>
            <a:r>
              <a:rPr lang="fr-FR" sz="3600" b="1" dirty="0">
                <a:solidFill>
                  <a:srgbClr val="FFC000"/>
                </a:solidFill>
              </a:rPr>
              <a:t>2</a:t>
            </a:r>
            <a:endParaRPr lang="fr-FR" sz="2800" b="1" dirty="0">
              <a:solidFill>
                <a:srgbClr val="FFC000"/>
              </a:solidFill>
            </a:endParaRPr>
          </a:p>
        </p:txBody>
      </p:sp>
      <p:sp>
        <p:nvSpPr>
          <p:cNvPr id="21" name="Forme libre : forme 20">
            <a:extLst>
              <a:ext uri="{FF2B5EF4-FFF2-40B4-BE49-F238E27FC236}">
                <a16:creationId xmlns:a16="http://schemas.microsoft.com/office/drawing/2014/main" id="{15381C3D-A0B9-BBF8-7112-ACEF7FF01EDF}"/>
              </a:ext>
            </a:extLst>
          </p:cNvPr>
          <p:cNvSpPr/>
          <p:nvPr/>
        </p:nvSpPr>
        <p:spPr>
          <a:xfrm rot="261352" flipH="1" flipV="1">
            <a:off x="3225922" y="3507720"/>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2" name="Forme libre : forme 21">
            <a:extLst>
              <a:ext uri="{FF2B5EF4-FFF2-40B4-BE49-F238E27FC236}">
                <a16:creationId xmlns:a16="http://schemas.microsoft.com/office/drawing/2014/main" id="{BE70A603-A2F8-7C53-1CC7-37EFF0A9AF21}"/>
              </a:ext>
            </a:extLst>
          </p:cNvPr>
          <p:cNvSpPr/>
          <p:nvPr/>
        </p:nvSpPr>
        <p:spPr>
          <a:xfrm rot="11191981" flipH="1" flipV="1">
            <a:off x="3266401" y="4568579"/>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3" name="ZoneTexte 22">
            <a:extLst>
              <a:ext uri="{FF2B5EF4-FFF2-40B4-BE49-F238E27FC236}">
                <a16:creationId xmlns:a16="http://schemas.microsoft.com/office/drawing/2014/main" id="{618D15CB-AABE-8553-7E04-AE6062B99BC4}"/>
              </a:ext>
            </a:extLst>
          </p:cNvPr>
          <p:cNvSpPr txBox="1"/>
          <p:nvPr/>
        </p:nvSpPr>
        <p:spPr>
          <a:xfrm>
            <a:off x="3555519" y="3762400"/>
            <a:ext cx="2510118" cy="646331"/>
          </a:xfrm>
          <a:prstGeom prst="rect">
            <a:avLst/>
          </a:prstGeom>
          <a:noFill/>
        </p:spPr>
        <p:txBody>
          <a:bodyPr wrap="square" rtlCol="0">
            <a:spAutoFit/>
          </a:bodyPr>
          <a:lstStyle/>
          <a:p>
            <a:r>
              <a:rPr lang="fr-FR" sz="2800" b="1" dirty="0">
                <a:solidFill>
                  <a:srgbClr val="FFC000"/>
                </a:solidFill>
              </a:rPr>
              <a:t>Palier : </a:t>
            </a:r>
            <a:r>
              <a:rPr lang="fr-FR" sz="3600" b="1" dirty="0">
                <a:solidFill>
                  <a:srgbClr val="FFC000"/>
                </a:solidFill>
              </a:rPr>
              <a:t>4</a:t>
            </a:r>
            <a:endParaRPr lang="fr-FR" sz="2800" b="1" dirty="0">
              <a:solidFill>
                <a:srgbClr val="FFC000"/>
              </a:solidFill>
            </a:endParaRPr>
          </a:p>
        </p:txBody>
      </p:sp>
      <p:sp>
        <p:nvSpPr>
          <p:cNvPr id="24" name="ZoneTexte 23">
            <a:extLst>
              <a:ext uri="{FF2B5EF4-FFF2-40B4-BE49-F238E27FC236}">
                <a16:creationId xmlns:a16="http://schemas.microsoft.com/office/drawing/2014/main" id="{9FC625E1-432F-BD2B-F568-103CD439CDAB}"/>
              </a:ext>
            </a:extLst>
          </p:cNvPr>
          <p:cNvSpPr txBox="1"/>
          <p:nvPr/>
        </p:nvSpPr>
        <p:spPr>
          <a:xfrm>
            <a:off x="3499572" y="4783212"/>
            <a:ext cx="2510118" cy="523220"/>
          </a:xfrm>
          <a:prstGeom prst="rect">
            <a:avLst/>
          </a:prstGeom>
          <a:noFill/>
        </p:spPr>
        <p:txBody>
          <a:bodyPr wrap="square" rtlCol="0">
            <a:spAutoFit/>
          </a:bodyPr>
          <a:lstStyle/>
          <a:p>
            <a:r>
              <a:rPr lang="fr-FR" sz="2800" b="1" dirty="0">
                <a:solidFill>
                  <a:srgbClr val="E1A346"/>
                </a:solidFill>
              </a:rPr>
              <a:t>Séance : 1</a:t>
            </a:r>
          </a:p>
        </p:txBody>
      </p:sp>
      <p:sp>
        <p:nvSpPr>
          <p:cNvPr id="2" name="ZoneTexte 1">
            <a:extLst>
              <a:ext uri="{FF2B5EF4-FFF2-40B4-BE49-F238E27FC236}">
                <a16:creationId xmlns:a16="http://schemas.microsoft.com/office/drawing/2014/main" id="{072157C4-EFB8-6583-A33C-0F4A7A1CAFA1}"/>
              </a:ext>
            </a:extLst>
          </p:cNvPr>
          <p:cNvSpPr txBox="1"/>
          <p:nvPr/>
        </p:nvSpPr>
        <p:spPr>
          <a:xfrm>
            <a:off x="884395" y="3354075"/>
            <a:ext cx="1784846" cy="1754326"/>
          </a:xfrm>
          <a:prstGeom prst="rect">
            <a:avLst/>
          </a:prstGeom>
          <a:noFill/>
        </p:spPr>
        <p:txBody>
          <a:bodyPr wrap="square" rtlCol="0">
            <a:spAutoFit/>
          </a:bodyPr>
          <a:lstStyle/>
          <a:p>
            <a:pPr algn="ctr"/>
            <a:r>
              <a:rPr lang="fr-FR" sz="5400" dirty="0">
                <a:solidFill>
                  <a:srgbClr val="E1A346"/>
                </a:solidFill>
              </a:rPr>
              <a:t>5</a:t>
            </a:r>
            <a:r>
              <a:rPr lang="fr-FR" sz="5400" baseline="30000" dirty="0">
                <a:solidFill>
                  <a:srgbClr val="E1A346"/>
                </a:solidFill>
              </a:rPr>
              <a:t>e </a:t>
            </a:r>
            <a:r>
              <a:rPr lang="fr-FR" sz="5400" dirty="0">
                <a:solidFill>
                  <a:srgbClr val="E1A346"/>
                </a:solidFill>
              </a:rPr>
              <a:t>/6</a:t>
            </a:r>
            <a:r>
              <a:rPr lang="fr-FR" sz="5400" baseline="30000" dirty="0">
                <a:solidFill>
                  <a:srgbClr val="E1A346"/>
                </a:solidFill>
              </a:rPr>
              <a:t>e</a:t>
            </a:r>
            <a:r>
              <a:rPr lang="fr-FR" sz="5400" dirty="0">
                <a:solidFill>
                  <a:srgbClr val="E1A346"/>
                </a:solidFill>
              </a:rPr>
              <a:t> AP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18390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61" lvl="4" algn="ctr" defTabSz="457246"/>
            <a:r>
              <a:rPr lang="fr-MA" sz="2933" b="1" dirty="0">
                <a:solidFill>
                  <a:srgbClr val="106585"/>
                </a:solidFill>
                <a:latin typeface="Dosis" pitchFamily="2" charset="0"/>
              </a:rPr>
              <a:t>du fromage – des légumes - la marmite </a:t>
            </a:r>
          </a:p>
          <a:p>
            <a:pPr marL="1219261" lvl="4" algn="ctr" defTabSz="457246"/>
            <a:r>
              <a:rPr lang="fr-MA" sz="2933" b="1"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F3D67B1-384A-5530-5A16-B66A41BF7151}"/>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4AABC4D-2A3B-2A47-4103-28CB2672AE51}"/>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8112" y="2837132"/>
            <a:ext cx="2925360" cy="3792269"/>
          </a:xfrm>
          <a:prstGeom prst="rect">
            <a:avLst/>
          </a:prstGeom>
        </p:spPr>
      </p:pic>
      <p:sp>
        <p:nvSpPr>
          <p:cNvPr id="4" name="Bulle narrative : rectangle à coins arrondis 3">
            <a:extLst>
              <a:ext uri="{FF2B5EF4-FFF2-40B4-BE49-F238E27FC236}">
                <a16:creationId xmlns:a16="http://schemas.microsoft.com/office/drawing/2014/main" id="{D781C9B8-A099-504B-BBE1-48840EF1296F}"/>
              </a:ext>
            </a:extLst>
          </p:cNvPr>
          <p:cNvSpPr/>
          <p:nvPr/>
        </p:nvSpPr>
        <p:spPr>
          <a:xfrm>
            <a:off x="2015613" y="2133911"/>
            <a:ext cx="6795686"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graphicFrame>
        <p:nvGraphicFramePr>
          <p:cNvPr id="3" name="Tableau 2">
            <a:extLst>
              <a:ext uri="{FF2B5EF4-FFF2-40B4-BE49-F238E27FC236}">
                <a16:creationId xmlns:a16="http://schemas.microsoft.com/office/drawing/2014/main" id="{B7A7E3F0-2362-2BE1-6B1A-020860AFDDFD}"/>
              </a:ext>
            </a:extLst>
          </p:cNvPr>
          <p:cNvGraphicFramePr>
            <a:graphicFrameLocks noGrp="1"/>
          </p:cNvGraphicFramePr>
          <p:nvPr>
            <p:custDataLst>
              <p:tags r:id="rId1"/>
            </p:custDataLst>
          </p:nvPr>
        </p:nvGraphicFramePr>
        <p:xfrm>
          <a:off x="1"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E7F4D0D9-643E-1B76-3A17-8D611D23C6B9}"/>
              </a:ext>
            </a:extLst>
          </p:cNvPr>
          <p:cNvSpPr txBox="1"/>
          <p:nvPr/>
        </p:nvSpPr>
        <p:spPr>
          <a:xfrm>
            <a:off x="1312557" y="422055"/>
            <a:ext cx="6324600"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Nous allons faire la dictée de ces mots. . </a:t>
            </a:r>
          </a:p>
        </p:txBody>
      </p:sp>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F226D-FA4D-3EA0-38CB-FC19DEF2155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B31047B-48C2-0F7D-1F5C-533095EB883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387BD47-67AB-9EEB-2EF7-CEB4E7805EB5}"/>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voiture</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A05423C-D721-6DE6-2D38-CD223B9E36F3}"/>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1D5C2674-FF3A-01D2-4553-71A40ABD9240}"/>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5A0D15C7-0670-2EF5-D032-1F31FED02C3A}"/>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F980C92F-686A-85AF-DFAC-7E98B5F67E5B}"/>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 voiture . </a:t>
            </a:r>
            <a:r>
              <a:rPr lang="fr-FR" sz="1500" b="1" dirty="0" err="1">
                <a:solidFill>
                  <a:prstClr val="white">
                    <a:lumMod val="65000"/>
                  </a:prstClr>
                </a:solidFill>
                <a:latin typeface="Dosis" pitchFamily="2" charset="0"/>
              </a:rPr>
              <a:t>vwa</a:t>
            </a:r>
            <a:r>
              <a:rPr lang="fr-FR" sz="1500" b="1" dirty="0">
                <a:solidFill>
                  <a:prstClr val="white">
                    <a:lumMod val="65000"/>
                  </a:prstClr>
                </a:solidFill>
                <a:latin typeface="Dosis" pitchFamily="2" charset="0"/>
              </a:rPr>
              <a:t>- </a:t>
            </a:r>
            <a:r>
              <a:rPr lang="fr-FR" sz="1500" b="1" dirty="0" err="1">
                <a:solidFill>
                  <a:prstClr val="white">
                    <a:lumMod val="65000"/>
                  </a:prstClr>
                </a:solidFill>
                <a:latin typeface="Dosis" pitchFamily="2" charset="0"/>
              </a:rPr>
              <a:t>tur</a:t>
            </a:r>
            <a:r>
              <a:rPr lang="fr-FR" sz="1500" b="1" dirty="0">
                <a:solidFill>
                  <a:prstClr val="white">
                    <a:lumMod val="65000"/>
                  </a:prstClr>
                </a:solidFill>
                <a:latin typeface="Dosis" pitchFamily="2" charset="0"/>
              </a:rPr>
              <a:t> « </a:t>
            </a:r>
            <a:r>
              <a:rPr lang="fr-FR" sz="1500" b="1" dirty="0" err="1">
                <a:solidFill>
                  <a:prstClr val="white">
                    <a:lumMod val="65000"/>
                  </a:prstClr>
                </a:solidFill>
                <a:latin typeface="Dosis" pitchFamily="2" charset="0"/>
              </a:rPr>
              <a:t>wa</a:t>
            </a:r>
            <a:r>
              <a:rPr lang="fr-FR" sz="1500" b="1" dirty="0">
                <a:solidFill>
                  <a:prstClr val="white">
                    <a:lumMod val="65000"/>
                  </a:prstClr>
                </a:solidFill>
                <a:latin typeface="Dosis" pitchFamily="2" charset="0"/>
              </a:rPr>
              <a:t> » s’écrit avec o-i. Lisons ensemble: voiture </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18666850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47DB1-42C3-138E-C1BF-26875CF7B49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F4ED1DB-6FCE-EB25-818E-E90AB02D175E}"/>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6BD5B2B3-3DD6-91D7-565F-ECAED15524E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417C87B-FDE7-EEF2-FB54-089ECD71901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93FAB81-5DDE-D54E-EFF1-5B22CF957706}"/>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6C90BE15-F4F3-A2A3-B365-94188D9E2C10}"/>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12BBE5D5-E420-0AA2-245E-CA8B2A008A1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AC779300-EDF9-6B49-9AE4-C73C617F67A4}"/>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120084757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6673B-31BD-1D49-8DDE-248F8A8FFFD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DA40742-D1FD-52D0-023E-C457B8F1EBC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8326CA02-4EB7-0C90-C641-D7E2387F56D6}"/>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1A2FBEC-DBBC-8C3C-AA8D-CAB0BBA333F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B2BA201-435E-3B1C-9910-55212D80CD33}"/>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CEE55F08-E84A-ABAD-43B6-916720221048}"/>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1F6125C2-26EE-2412-6563-67CBBA544A85}"/>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055D147-D1D9-AAF1-7107-6DB86725C7F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5A586AFF-46C5-54D5-F5DB-6F961402139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voiture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60370972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A85B7-6B4B-4B2A-E790-2E400A1B5EA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A2B61D9-0014-5C61-8041-D3057CF3ACB0}"/>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97192840-FA34-5800-0CD4-B9A5F8B4A523}"/>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Pratique </a:t>
            </a:r>
            <a:r>
              <a:rPr lang="en-US" sz="3200" dirty="0" err="1">
                <a:solidFill>
                  <a:srgbClr val="215968"/>
                </a:solidFill>
                <a:latin typeface="Carelia"/>
              </a:rPr>
              <a:t>autonome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30BB91E0-519C-3A7C-AEC6-BFC196649A7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295852F-FDE9-1449-FEC1-DEDE4388B5D0}"/>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79464D8C-AFD6-2B16-E4E7-7CED0E9603C4}"/>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à deux </a:t>
            </a:r>
          </a:p>
        </p:txBody>
      </p:sp>
    </p:spTree>
    <p:extLst>
      <p:ext uri="{BB962C8B-B14F-4D97-AF65-F5344CB8AC3E}">
        <p14:creationId xmlns:p14="http://schemas.microsoft.com/office/powerpoint/2010/main" val="960055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B0095-14E3-5E59-540C-F9D6A499C0A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B8FC416-5872-979D-FE4D-BAD9D944821B}"/>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42A42A9-3D22-3AF4-8F69-8C5DDA41EBF9}"/>
              </a:ext>
            </a:extLst>
          </p:cNvPr>
          <p:cNvSpPr/>
          <p:nvPr/>
        </p:nvSpPr>
        <p:spPr>
          <a:xfrm>
            <a:off x="108155" y="190501"/>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37F8C88-B6DD-24BA-D24C-7B991EF7F33F}"/>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F77EB03-C9DE-BFD3-9159-FBF28323997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A4A3320C-3D67-F18F-F256-F594E38FA916}"/>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A164BFB-B3A4-956F-8C81-9F773118BB09}"/>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Prenez la page 26. Ecrivez la date.</a:t>
            </a:r>
            <a:endParaRPr lang="fr-FR" sz="1400" i="1" dirty="0">
              <a:solidFill>
                <a:prstClr val="white">
                  <a:lumMod val="65000"/>
                </a:prstClr>
              </a:solidFill>
              <a:latin typeface="Dosis" pitchFamily="2" charset="0"/>
            </a:endParaRP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AC5007AC-1450-1683-11FE-7E0EA010DB15}"/>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95157" y="228601"/>
            <a:ext cx="1370707" cy="856623"/>
          </a:xfrm>
          <a:prstGeom prst="rect">
            <a:avLst/>
          </a:prstGeom>
        </p:spPr>
      </p:pic>
      <p:pic>
        <p:nvPicPr>
          <p:cNvPr id="11" name="Image 10">
            <a:extLst>
              <a:ext uri="{FF2B5EF4-FFF2-40B4-BE49-F238E27FC236}">
                <a16:creationId xmlns:a16="http://schemas.microsoft.com/office/drawing/2014/main" id="{3A5525DB-4290-DB52-FA19-7040774EE3C7}"/>
              </a:ext>
            </a:extLst>
          </p:cNvPr>
          <p:cNvPicPr>
            <a:picLocks noChangeAspect="1"/>
          </p:cNvPicPr>
          <p:nvPr/>
        </p:nvPicPr>
        <p:blipFill>
          <a:blip r:embed="rId7"/>
          <a:stretch>
            <a:fillRect/>
          </a:stretch>
        </p:blipFill>
        <p:spPr>
          <a:xfrm>
            <a:off x="2303521" y="953633"/>
            <a:ext cx="4084674" cy="5334462"/>
          </a:xfrm>
          <a:prstGeom prst="rect">
            <a:avLst/>
          </a:prstGeom>
          <a:ln w="19050">
            <a:solidFill>
              <a:schemeClr val="tx1"/>
            </a:solidFill>
          </a:ln>
        </p:spPr>
      </p:pic>
      <p:sp>
        <p:nvSpPr>
          <p:cNvPr id="5" name="Rectangle 4">
            <a:extLst>
              <a:ext uri="{FF2B5EF4-FFF2-40B4-BE49-F238E27FC236}">
                <a16:creationId xmlns:a16="http://schemas.microsoft.com/office/drawing/2014/main" id="{83CAC017-EE32-EB22-2F6F-21FBA0BD7453}"/>
              </a:ext>
            </a:extLst>
          </p:cNvPr>
          <p:cNvSpPr/>
          <p:nvPr/>
        </p:nvSpPr>
        <p:spPr>
          <a:xfrm>
            <a:off x="5187408" y="1043226"/>
            <a:ext cx="1712155" cy="52322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85720465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7FCF9-595B-CAA2-20AB-2685F7511A9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6F758B7-B1DF-0ABD-F173-4C66C7DB8AC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38046DB-94B9-DED7-CAC6-2DCA92F2544A}"/>
              </a:ext>
            </a:extLst>
          </p:cNvPr>
          <p:cNvSpPr/>
          <p:nvPr/>
        </p:nvSpPr>
        <p:spPr>
          <a:xfrm>
            <a:off x="108155" y="190501"/>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A75AE08-34F6-EF6A-F750-60DB7FA89E4C}"/>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4C1D7D9-8A30-244F-A6CC-12CC682D194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987DD491-D834-8A0E-DDE5-98A73B70C706}"/>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66D80322-447B-83FD-3E9C-A0DD46644B59}"/>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1et2 .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4C3718C9-B267-E2E1-E356-8190FABF342B}"/>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95157" y="228601"/>
            <a:ext cx="1370707" cy="856623"/>
          </a:xfrm>
          <a:prstGeom prst="rect">
            <a:avLst/>
          </a:prstGeom>
        </p:spPr>
      </p:pic>
      <p:pic>
        <p:nvPicPr>
          <p:cNvPr id="11" name="Image 10">
            <a:extLst>
              <a:ext uri="{FF2B5EF4-FFF2-40B4-BE49-F238E27FC236}">
                <a16:creationId xmlns:a16="http://schemas.microsoft.com/office/drawing/2014/main" id="{0066FBCC-02D8-3233-6E26-4857705288A1}"/>
              </a:ext>
            </a:extLst>
          </p:cNvPr>
          <p:cNvPicPr>
            <a:picLocks noChangeAspect="1"/>
          </p:cNvPicPr>
          <p:nvPr/>
        </p:nvPicPr>
        <p:blipFill>
          <a:blip r:embed="rId7"/>
          <a:stretch>
            <a:fillRect/>
          </a:stretch>
        </p:blipFill>
        <p:spPr>
          <a:xfrm>
            <a:off x="2303521" y="953633"/>
            <a:ext cx="4084674" cy="5334462"/>
          </a:xfrm>
          <a:prstGeom prst="rect">
            <a:avLst/>
          </a:prstGeom>
          <a:ln w="19050">
            <a:solidFill>
              <a:schemeClr val="tx1"/>
            </a:solidFill>
          </a:ln>
        </p:spPr>
      </p:pic>
      <p:sp>
        <p:nvSpPr>
          <p:cNvPr id="5" name="Rectangle 4">
            <a:extLst>
              <a:ext uri="{FF2B5EF4-FFF2-40B4-BE49-F238E27FC236}">
                <a16:creationId xmlns:a16="http://schemas.microsoft.com/office/drawing/2014/main" id="{110E1E08-8EE8-5F11-DDC8-F8245693E4A6}"/>
              </a:ext>
            </a:extLst>
          </p:cNvPr>
          <p:cNvSpPr/>
          <p:nvPr/>
        </p:nvSpPr>
        <p:spPr>
          <a:xfrm>
            <a:off x="1799303" y="2222090"/>
            <a:ext cx="4758814" cy="202544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61281998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1079D-D446-1D08-073F-11AE336F5B5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2488A70-7F0F-45DF-0682-512A4C17E46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580E24AF-ECB6-DC82-77B9-1E59D3E4D21C}"/>
              </a:ext>
            </a:extLst>
          </p:cNvPr>
          <p:cNvSpPr/>
          <p:nvPr/>
        </p:nvSpPr>
        <p:spPr>
          <a:xfrm>
            <a:off x="81619" y="290179"/>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12EDBEE-FB86-1AFE-4F99-E6773D21F8E5}"/>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C528375-6582-1F74-3557-D64BBF7DDBF2}"/>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95A1A600-421F-034F-50F4-7A3DF65CDB2B}"/>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CEFB285-E99C-5568-D147-053032D167BD}"/>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3.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DCD92355-75AA-3249-1C26-D290905DBAEA}"/>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21092" y="382159"/>
            <a:ext cx="1370707" cy="856623"/>
          </a:xfrm>
          <a:prstGeom prst="rect">
            <a:avLst/>
          </a:prstGeom>
        </p:spPr>
      </p:pic>
      <p:pic>
        <p:nvPicPr>
          <p:cNvPr id="10" name="Image 9">
            <a:extLst>
              <a:ext uri="{FF2B5EF4-FFF2-40B4-BE49-F238E27FC236}">
                <a16:creationId xmlns:a16="http://schemas.microsoft.com/office/drawing/2014/main" id="{8CACFAD2-E9A7-399A-02D1-F47EA6FC9629}"/>
              </a:ext>
            </a:extLst>
          </p:cNvPr>
          <p:cNvPicPr>
            <a:picLocks noChangeAspect="1"/>
          </p:cNvPicPr>
          <p:nvPr/>
        </p:nvPicPr>
        <p:blipFill>
          <a:blip r:embed="rId7"/>
          <a:stretch>
            <a:fillRect/>
          </a:stretch>
        </p:blipFill>
        <p:spPr>
          <a:xfrm>
            <a:off x="2303521" y="953633"/>
            <a:ext cx="4084674" cy="5334462"/>
          </a:xfrm>
          <a:prstGeom prst="rect">
            <a:avLst/>
          </a:prstGeom>
          <a:ln w="19050">
            <a:solidFill>
              <a:schemeClr val="tx1"/>
            </a:solidFill>
          </a:ln>
        </p:spPr>
      </p:pic>
      <p:sp>
        <p:nvSpPr>
          <p:cNvPr id="5" name="Rectangle 4">
            <a:extLst>
              <a:ext uri="{FF2B5EF4-FFF2-40B4-BE49-F238E27FC236}">
                <a16:creationId xmlns:a16="http://schemas.microsoft.com/office/drawing/2014/main" id="{3BCE65EC-870D-80D0-7302-4E70FE724245}"/>
              </a:ext>
            </a:extLst>
          </p:cNvPr>
          <p:cNvSpPr/>
          <p:nvPr/>
        </p:nvSpPr>
        <p:spPr>
          <a:xfrm>
            <a:off x="3158836" y="4343748"/>
            <a:ext cx="1267691" cy="28020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81072028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B2249-BFC3-D884-F68F-B5D6C6C5B35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3136EAE-2D06-D384-692F-63075B71907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C5CECBE-C693-EC35-0A09-F327A6800661}"/>
              </a:ext>
            </a:extLst>
          </p:cNvPr>
          <p:cNvSpPr/>
          <p:nvPr/>
        </p:nvSpPr>
        <p:spPr>
          <a:xfrm>
            <a:off x="81619" y="290179"/>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98D28C3-D17E-5076-BBC2-DD1E7B81EB04}"/>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68174DD-9837-16A0-D0E9-7900B6FAC55C}"/>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66CF84AA-4ECC-5D6C-4C79-E9198969D98B}"/>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60BBC23F-C938-555F-B392-67FF1AB98092}"/>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4.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FBB06FFD-C021-DE27-F8D4-B22835E40F50}"/>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21092" y="382159"/>
            <a:ext cx="1370707" cy="856623"/>
          </a:xfrm>
          <a:prstGeom prst="rect">
            <a:avLst/>
          </a:prstGeom>
        </p:spPr>
      </p:pic>
      <p:pic>
        <p:nvPicPr>
          <p:cNvPr id="10" name="Image 9">
            <a:extLst>
              <a:ext uri="{FF2B5EF4-FFF2-40B4-BE49-F238E27FC236}">
                <a16:creationId xmlns:a16="http://schemas.microsoft.com/office/drawing/2014/main" id="{3A5ED066-E3FF-421E-F515-21962193F795}"/>
              </a:ext>
            </a:extLst>
          </p:cNvPr>
          <p:cNvPicPr>
            <a:picLocks noChangeAspect="1"/>
          </p:cNvPicPr>
          <p:nvPr/>
        </p:nvPicPr>
        <p:blipFill>
          <a:blip r:embed="rId7"/>
          <a:stretch>
            <a:fillRect/>
          </a:stretch>
        </p:blipFill>
        <p:spPr>
          <a:xfrm>
            <a:off x="2303521" y="953633"/>
            <a:ext cx="4084674" cy="5334462"/>
          </a:xfrm>
          <a:prstGeom prst="rect">
            <a:avLst/>
          </a:prstGeom>
          <a:ln w="19050">
            <a:solidFill>
              <a:schemeClr val="tx1"/>
            </a:solidFill>
          </a:ln>
        </p:spPr>
      </p:pic>
      <p:sp>
        <p:nvSpPr>
          <p:cNvPr id="5" name="Rectangle 4">
            <a:extLst>
              <a:ext uri="{FF2B5EF4-FFF2-40B4-BE49-F238E27FC236}">
                <a16:creationId xmlns:a16="http://schemas.microsoft.com/office/drawing/2014/main" id="{5DA80447-6F06-63F9-8C6E-8D79133EB7F2}"/>
              </a:ext>
            </a:extLst>
          </p:cNvPr>
          <p:cNvSpPr/>
          <p:nvPr/>
        </p:nvSpPr>
        <p:spPr>
          <a:xfrm>
            <a:off x="1922317" y="4675910"/>
            <a:ext cx="4831773" cy="72736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86663749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D6333-495D-CCCE-5F00-930B98228C5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EFD0141-0B31-0E9B-5857-CD7BD3A84D4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5A09D9A8-7E65-83EE-3E4A-569DDA333D88}"/>
              </a:ext>
            </a:extLst>
          </p:cNvPr>
          <p:cNvSpPr/>
          <p:nvPr/>
        </p:nvSpPr>
        <p:spPr>
          <a:xfrm>
            <a:off x="81619" y="290179"/>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EEF4BA-51CD-0AE7-77A3-6ED373679204}"/>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4BE8B21-51AA-CA14-8E47-B7C234A4146C}"/>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38E50050-CD6D-B77E-630D-2747934EB4B8}"/>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B27B39F-0ACC-19D2-58A8-E613182350BC}"/>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5. Je complète par le mot qui manque</a:t>
            </a:r>
            <a:r>
              <a:rPr lang="fr-FR" sz="1400" i="1" dirty="0">
                <a:solidFill>
                  <a:prstClr val="white">
                    <a:lumMod val="65000"/>
                  </a:prstClr>
                </a:solidFill>
                <a:latin typeface="Dosis" pitchFamily="2" charset="0"/>
              </a:rPr>
              <a:t>. </a:t>
            </a:r>
            <a:r>
              <a:rPr lang="fr-FR" sz="1400" b="1" dirty="0">
                <a:solidFill>
                  <a:prstClr val="white">
                    <a:lumMod val="65000"/>
                  </a:prstClr>
                </a:solidFill>
                <a:latin typeface="Dosis" pitchFamily="2" charset="0"/>
              </a:rPr>
              <a:t>La première phrase est déjà complétée à titre d’exemple.  C’est un  devoir à la maison</a:t>
            </a:r>
            <a:r>
              <a:rPr lang="fr-FR" sz="1400" i="1" dirty="0">
                <a:solidFill>
                  <a:prstClr val="white">
                    <a:lumMod val="65000"/>
                  </a:prstClr>
                </a:solidFill>
                <a:latin typeface="Dosis" pitchFamily="2" charset="0"/>
              </a:rPr>
              <a:t>.    </a:t>
            </a:r>
          </a:p>
        </p:txBody>
      </p:sp>
      <p:pic>
        <p:nvPicPr>
          <p:cNvPr id="10" name="Image 9">
            <a:extLst>
              <a:ext uri="{FF2B5EF4-FFF2-40B4-BE49-F238E27FC236}">
                <a16:creationId xmlns:a16="http://schemas.microsoft.com/office/drawing/2014/main" id="{1554E0EA-D892-6B24-CC3E-2295713AA0A3}"/>
              </a:ext>
            </a:extLst>
          </p:cNvPr>
          <p:cNvPicPr>
            <a:picLocks noChangeAspect="1"/>
          </p:cNvPicPr>
          <p:nvPr/>
        </p:nvPicPr>
        <p:blipFill>
          <a:blip r:embed="rId5"/>
          <a:stretch>
            <a:fillRect/>
          </a:stretch>
        </p:blipFill>
        <p:spPr>
          <a:xfrm>
            <a:off x="2303521" y="953633"/>
            <a:ext cx="4084674" cy="5334462"/>
          </a:xfrm>
          <a:prstGeom prst="rect">
            <a:avLst/>
          </a:prstGeom>
          <a:ln w="19050">
            <a:solidFill>
              <a:schemeClr val="tx1"/>
            </a:solidFill>
          </a:ln>
        </p:spPr>
      </p:pic>
      <p:sp>
        <p:nvSpPr>
          <p:cNvPr id="5" name="Rectangle 4">
            <a:extLst>
              <a:ext uri="{FF2B5EF4-FFF2-40B4-BE49-F238E27FC236}">
                <a16:creationId xmlns:a16="http://schemas.microsoft.com/office/drawing/2014/main" id="{BA275697-D17A-921F-3283-BDD994E23775}"/>
              </a:ext>
            </a:extLst>
          </p:cNvPr>
          <p:cNvSpPr/>
          <p:nvPr/>
        </p:nvSpPr>
        <p:spPr>
          <a:xfrm>
            <a:off x="1652155" y="5392882"/>
            <a:ext cx="5320145" cy="99611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pic>
        <p:nvPicPr>
          <p:cNvPr id="3" name="Picture 2">
            <a:extLst>
              <a:ext uri="{FF2B5EF4-FFF2-40B4-BE49-F238E27FC236}">
                <a16:creationId xmlns:a16="http://schemas.microsoft.com/office/drawing/2014/main" id="{E2CFD6E1-B0ED-DCCE-9715-44A1E652F8F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32195" y="810470"/>
            <a:ext cx="1277115" cy="856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330107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0BEB0-A1B3-F26D-3C0D-221C2C1E591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C941393-ADA9-5026-5E39-336B0E351A1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6E44C8C-D670-C8CA-0DF9-37F2221C0831}"/>
              </a:ext>
            </a:extLst>
          </p:cNvPr>
          <p:cNvSpPr/>
          <p:nvPr/>
        </p:nvSpPr>
        <p:spPr>
          <a:xfrm>
            <a:off x="120898" y="381001"/>
            <a:ext cx="8914948" cy="6324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485C15B-2923-C4C3-F680-E46B41CEE68B}"/>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1F741AB-4884-08AA-F33E-9E9CE6CEDAC7}"/>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D5B47D1-A630-F4F2-49DA-0908AF603667}"/>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92739EE-93BB-6BB2-B099-4FC3551F7632}"/>
              </a:ext>
            </a:extLst>
          </p:cNvPr>
          <p:cNvSpPr txBox="1"/>
          <p:nvPr/>
        </p:nvSpPr>
        <p:spPr>
          <a:xfrm>
            <a:off x="844378" y="329507"/>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Notez les devoirs</a:t>
            </a:r>
          </a:p>
          <a:p>
            <a:pPr defTabSz="457235">
              <a:defRPr/>
            </a:pPr>
            <a:r>
              <a:rPr lang="fr-FR" sz="1400" i="1" dirty="0">
                <a:solidFill>
                  <a:prstClr val="white">
                    <a:lumMod val="65000"/>
                  </a:prstClr>
                </a:solidFill>
                <a:latin typeface="Dosis" pitchFamily="2" charset="0"/>
              </a:rPr>
              <a:t>L’enseignant  (e ) circule entre les rangs et donne une rétroaction positive ou corrective.    </a:t>
            </a:r>
          </a:p>
        </p:txBody>
      </p:sp>
      <p:graphicFrame>
        <p:nvGraphicFramePr>
          <p:cNvPr id="8" name="Tableau 7">
            <a:extLst>
              <a:ext uri="{FF2B5EF4-FFF2-40B4-BE49-F238E27FC236}">
                <a16:creationId xmlns:a16="http://schemas.microsoft.com/office/drawing/2014/main" id="{E29F9588-4037-3095-6251-47590C1C2C25}"/>
              </a:ext>
            </a:extLst>
          </p:cNvPr>
          <p:cNvGraphicFramePr>
            <a:graphicFrameLocks noGrp="1"/>
          </p:cNvGraphicFramePr>
          <p:nvPr>
            <p:extLst>
              <p:ext uri="{D42A27DB-BD31-4B8C-83A1-F6EECF244321}">
                <p14:modId xmlns:p14="http://schemas.microsoft.com/office/powerpoint/2010/main" val="1620672907"/>
              </p:ext>
            </p:extLst>
          </p:nvPr>
        </p:nvGraphicFramePr>
        <p:xfrm>
          <a:off x="230245" y="962871"/>
          <a:ext cx="8350346" cy="5439158"/>
        </p:xfrm>
        <a:graphic>
          <a:graphicData uri="http://schemas.openxmlformats.org/drawingml/2006/table">
            <a:tbl>
              <a:tblPr firstRow="1" bandRow="1">
                <a:tableStyleId>{5C22544A-7EE6-4342-B048-85BDC9FD1C3A}</a:tableStyleId>
              </a:tblPr>
              <a:tblGrid>
                <a:gridCol w="4175173">
                  <a:extLst>
                    <a:ext uri="{9D8B030D-6E8A-4147-A177-3AD203B41FA5}">
                      <a16:colId xmlns:a16="http://schemas.microsoft.com/office/drawing/2014/main" val="3502533539"/>
                    </a:ext>
                  </a:extLst>
                </a:gridCol>
                <a:gridCol w="4175173">
                  <a:extLst>
                    <a:ext uri="{9D8B030D-6E8A-4147-A177-3AD203B41FA5}">
                      <a16:colId xmlns:a16="http://schemas.microsoft.com/office/drawing/2014/main" val="29375023"/>
                    </a:ext>
                  </a:extLst>
                </a:gridCol>
              </a:tblGrid>
              <a:tr h="5439158">
                <a:tc>
                  <a:txBody>
                    <a:bodyPr/>
                    <a:lstStyle/>
                    <a:p>
                      <a:pPr algn="ctr"/>
                      <a:r>
                        <a:rPr lang="fr-FR" sz="3600" dirty="0">
                          <a:solidFill>
                            <a:srgbClr val="0070C0"/>
                          </a:solidFill>
                          <a:latin typeface="Aptos" panose="020B0004020202020204" pitchFamily="34" charset="0"/>
                        </a:rPr>
                        <a:t>Je suis autonome:</a:t>
                      </a:r>
                    </a:p>
                    <a:p>
                      <a:pPr algn="ctr"/>
                      <a:r>
                        <a:rPr lang="fr-FR" sz="3600" dirty="0">
                          <a:solidFill>
                            <a:srgbClr val="0070C0"/>
                          </a:solidFill>
                          <a:latin typeface="Aptos" panose="020B0004020202020204" pitchFamily="34" charset="0"/>
                        </a:rPr>
                        <a:t> </a:t>
                      </a:r>
                    </a:p>
                  </a:txBody>
                  <a:tcPr>
                    <a:noFill/>
                  </a:tcPr>
                </a:tc>
                <a:tc>
                  <a:txBody>
                    <a:bodyPr/>
                    <a:lstStyle/>
                    <a:p>
                      <a:endParaRPr lang="fr-MA" dirty="0"/>
                    </a:p>
                  </a:txBody>
                  <a:tcPr>
                    <a:noFill/>
                  </a:tcPr>
                </a:tc>
                <a:extLst>
                  <a:ext uri="{0D108BD9-81ED-4DB2-BD59-A6C34878D82A}">
                    <a16:rowId xmlns:a16="http://schemas.microsoft.com/office/drawing/2014/main" val="2845064086"/>
                  </a:ext>
                </a:extLst>
              </a:tr>
            </a:tbl>
          </a:graphicData>
        </a:graphic>
      </p:graphicFrame>
      <p:cxnSp>
        <p:nvCxnSpPr>
          <p:cNvPr id="24" name="Connecteur droit avec flèche 23">
            <a:extLst>
              <a:ext uri="{FF2B5EF4-FFF2-40B4-BE49-F238E27FC236}">
                <a16:creationId xmlns:a16="http://schemas.microsoft.com/office/drawing/2014/main" id="{F13B5806-577F-BD8C-67F9-49E4E3FCF2A9}"/>
              </a:ext>
            </a:extLst>
          </p:cNvPr>
          <p:cNvCxnSpPr>
            <a:cxnSpLocks/>
          </p:cNvCxnSpPr>
          <p:nvPr/>
        </p:nvCxnSpPr>
        <p:spPr>
          <a:xfrm>
            <a:off x="3309074" y="3870674"/>
            <a:ext cx="1345045" cy="30012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6" name="Accolade ouvrante 25">
            <a:extLst>
              <a:ext uri="{FF2B5EF4-FFF2-40B4-BE49-F238E27FC236}">
                <a16:creationId xmlns:a16="http://schemas.microsoft.com/office/drawing/2014/main" id="{D036152C-AF09-F36B-CBAD-15C8299F3690}"/>
              </a:ext>
            </a:extLst>
          </p:cNvPr>
          <p:cNvSpPr/>
          <p:nvPr/>
        </p:nvSpPr>
        <p:spPr>
          <a:xfrm>
            <a:off x="4660491" y="2466580"/>
            <a:ext cx="688258" cy="3108310"/>
          </a:xfrm>
          <a:prstGeom prst="leftBrace">
            <a:avLst>
              <a:gd name="adj1" fmla="val 58333"/>
              <a:gd name="adj2" fmla="val 5000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a:p>
        </p:txBody>
      </p:sp>
      <p:sp>
        <p:nvSpPr>
          <p:cNvPr id="13" name="Rectangle : coins arrondis 12">
            <a:extLst>
              <a:ext uri="{FF2B5EF4-FFF2-40B4-BE49-F238E27FC236}">
                <a16:creationId xmlns:a16="http://schemas.microsoft.com/office/drawing/2014/main" id="{8E72CE01-DB02-49F0-2596-0DDC313B1B4E}"/>
              </a:ext>
            </a:extLst>
          </p:cNvPr>
          <p:cNvSpPr/>
          <p:nvPr/>
        </p:nvSpPr>
        <p:spPr>
          <a:xfrm>
            <a:off x="246845" y="1702613"/>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p25;</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2- 3- 4 pages 26 ; </a:t>
            </a:r>
          </a:p>
          <a:p>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recopie: 4 p26.</a:t>
            </a:r>
          </a:p>
        </p:txBody>
      </p:sp>
      <p:pic>
        <p:nvPicPr>
          <p:cNvPr id="5" name="Image 4">
            <a:extLst>
              <a:ext uri="{FF2B5EF4-FFF2-40B4-BE49-F238E27FC236}">
                <a16:creationId xmlns:a16="http://schemas.microsoft.com/office/drawing/2014/main" id="{1F37BC37-6132-DA55-4B3B-0B2589A7E517}"/>
              </a:ext>
            </a:extLst>
          </p:cNvPr>
          <p:cNvPicPr>
            <a:picLocks noChangeAspect="1"/>
          </p:cNvPicPr>
          <p:nvPr/>
        </p:nvPicPr>
        <p:blipFill>
          <a:blip r:embed="rId5"/>
          <a:stretch>
            <a:fillRect/>
          </a:stretch>
        </p:blipFill>
        <p:spPr>
          <a:xfrm>
            <a:off x="5551815" y="1459199"/>
            <a:ext cx="3408285" cy="4336122"/>
          </a:xfrm>
          <a:prstGeom prst="rect">
            <a:avLst/>
          </a:prstGeom>
          <a:ln w="19050">
            <a:solidFill>
              <a:schemeClr val="tx1"/>
            </a:solidFill>
          </a:ln>
        </p:spPr>
      </p:pic>
      <p:pic>
        <p:nvPicPr>
          <p:cNvPr id="3" name="Picture 2">
            <a:extLst>
              <a:ext uri="{FF2B5EF4-FFF2-40B4-BE49-F238E27FC236}">
                <a16:creationId xmlns:a16="http://schemas.microsoft.com/office/drawing/2014/main" id="{090AD0CB-C458-B1FE-F659-8D0B52A7A45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61064" y="299003"/>
            <a:ext cx="1277115" cy="856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15460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857A3-E998-69F7-F5F7-A301ADF12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0DF9E5A-6C1E-ABFB-53F4-8CAD013C4C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AD671ED-0BF0-DC82-96D4-753DF5DF7782}"/>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du fromage</a:t>
            </a:r>
          </a:p>
        </p:txBody>
      </p:sp>
      <p:sp>
        <p:nvSpPr>
          <p:cNvPr id="23" name="Rectangle : coins arrondis 22">
            <a:extLst>
              <a:ext uri="{FF2B5EF4-FFF2-40B4-BE49-F238E27FC236}">
                <a16:creationId xmlns:a16="http://schemas.microsoft.com/office/drawing/2014/main" id="{4D2CD961-C57B-0CFE-2483-036EF5BE5E1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4C107880-BFE9-EC53-4D83-ECC9F9DFB0CB}"/>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E5C232B9-392E-E8AD-1916-700AA0BCED0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6ACBC09-B1BF-C6D5-5263-AEE8690A5773}"/>
              </a:ext>
            </a:extLst>
          </p:cNvPr>
          <p:cNvSpPr txBox="1"/>
          <p:nvPr/>
        </p:nvSpPr>
        <p:spPr>
          <a:xfrm>
            <a:off x="1140864" y="376715"/>
            <a:ext cx="7158095"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 du fromage ». lisons ensemble: du </a:t>
            </a:r>
            <a:r>
              <a:rPr lang="fr-MA" sz="1500" b="1" dirty="0">
                <a:solidFill>
                  <a:prstClr val="white">
                    <a:lumMod val="65000"/>
                  </a:prstClr>
                </a:solidFill>
                <a:latin typeface="Dosis" pitchFamily="2" charset="0"/>
              </a:rPr>
              <a:t>fromage</a:t>
            </a: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21693598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8D693-40C6-6C5B-C603-18D31176247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8FF99CC-6B66-1D41-C874-2FFCE2A0271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41C371-95CF-9FA8-8A10-A3935A4A1959}"/>
              </a:ext>
            </a:extLst>
          </p:cNvPr>
          <p:cNvSpPr txBox="1"/>
          <p:nvPr/>
        </p:nvSpPr>
        <p:spPr>
          <a:xfrm>
            <a:off x="716226" y="644553"/>
            <a:ext cx="7711551" cy="718145"/>
          </a:xfrm>
          <a:prstGeom prst="rect">
            <a:avLst/>
          </a:prstGeom>
        </p:spPr>
        <p:txBody>
          <a:bodyPr lIns="0" tIns="0" rIns="0" bIns="0" rtlCol="0" anchor="t">
            <a:spAutoFit/>
          </a:bodyPr>
          <a:lstStyle/>
          <a:p>
            <a:pPr algn="ctr" defTabSz="342934">
              <a:lnSpc>
                <a:spcPts val="5550"/>
              </a:lnSpc>
            </a:pPr>
            <a:r>
              <a:rPr lang="fr-FR" sz="4800" b="1" dirty="0">
                <a:solidFill>
                  <a:srgbClr val="106585"/>
                </a:solidFill>
                <a:latin typeface="Microsoft Uighur" panose="02000000000000000000" pitchFamily="2" charset="-78"/>
                <a:cs typeface="Microsoft Uighur" panose="02000000000000000000" pitchFamily="2" charset="-78"/>
              </a:rPr>
              <a:t>Jeux</a:t>
            </a:r>
          </a:p>
        </p:txBody>
      </p:sp>
      <p:sp>
        <p:nvSpPr>
          <p:cNvPr id="8" name="TextBox 8">
            <a:extLst>
              <a:ext uri="{FF2B5EF4-FFF2-40B4-BE49-F238E27FC236}">
                <a16:creationId xmlns:a16="http://schemas.microsoft.com/office/drawing/2014/main" id="{0F53298B-E84D-967D-8EA5-3DDB8E09A608}"/>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558AC15-EA6C-573B-667D-44A3D74786A2}"/>
              </a:ext>
            </a:extLst>
          </p:cNvPr>
          <p:cNvSpPr/>
          <p:nvPr/>
        </p:nvSpPr>
        <p:spPr>
          <a:xfrm>
            <a:off x="373627" y="1691149"/>
            <a:ext cx="8337755" cy="3094218"/>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6E6286FE-0F88-995E-B4E2-5B417FD4ED29}"/>
              </a:ext>
            </a:extLst>
          </p:cNvPr>
          <p:cNvSpPr txBox="1"/>
          <p:nvPr/>
        </p:nvSpPr>
        <p:spPr>
          <a:xfrm>
            <a:off x="1554799" y="2253731"/>
            <a:ext cx="6407353" cy="677108"/>
          </a:xfrm>
          <a:prstGeom prst="rect">
            <a:avLst/>
          </a:prstGeom>
        </p:spPr>
        <p:txBody>
          <a:bodyPr wrap="square" lIns="0" tIns="0" rIns="0" bIns="0" rtlCol="0" anchor="t">
            <a:spAutoFit/>
          </a:bodyPr>
          <a:lstStyle/>
          <a:p>
            <a:pPr algn="ctr" defTabSz="342934">
              <a:lnSpc>
                <a:spcPts val="5550"/>
              </a:lnSpc>
            </a:pPr>
            <a:r>
              <a:rPr lang="fr-FR" sz="3600" b="1" dirty="0">
                <a:solidFill>
                  <a:srgbClr val="106585"/>
                </a:solidFill>
                <a:latin typeface="Microsoft Uighur" panose="02000000000000000000" pitchFamily="2" charset="-78"/>
                <a:cs typeface="Microsoft Uighur" panose="02000000000000000000" pitchFamily="2" charset="-78"/>
              </a:rPr>
              <a:t>Panier des mots avec graphèmes complexes </a:t>
            </a:r>
            <a:endParaRPr lang="fr-FR" sz="2800" b="1" dirty="0">
              <a:solidFill>
                <a:srgbClr val="204550"/>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A50E7549-DADD-9EFF-7CF8-6779DC37DEF6}"/>
              </a:ext>
            </a:extLst>
          </p:cNvPr>
          <p:cNvPicPr>
            <a:picLocks noChangeAspect="1"/>
          </p:cNvPicPr>
          <p:nvPr/>
        </p:nvPicPr>
        <p:blipFill>
          <a:blip r:embed="rId3"/>
          <a:stretch>
            <a:fillRect/>
          </a:stretch>
        </p:blipFill>
        <p:spPr>
          <a:xfrm>
            <a:off x="4165738" y="3066098"/>
            <a:ext cx="1269719" cy="1552964"/>
          </a:xfrm>
          <a:prstGeom prst="rect">
            <a:avLst/>
          </a:prstGeom>
        </p:spPr>
      </p:pic>
    </p:spTree>
    <p:extLst>
      <p:ext uri="{BB962C8B-B14F-4D97-AF65-F5344CB8AC3E}">
        <p14:creationId xmlns:p14="http://schemas.microsoft.com/office/powerpoint/2010/main" val="18719281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167149" y="324001"/>
            <a:ext cx="8799870" cy="639143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4644" y="541461"/>
            <a:ext cx="380091" cy="336129"/>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761084" y="415925"/>
            <a:ext cx="8008275" cy="584775"/>
          </a:xfrm>
          <a:prstGeom prst="rect">
            <a:avLst/>
          </a:prstGeom>
          <a:noFill/>
        </p:spPr>
        <p:txBody>
          <a:bodyPr wrap="square">
            <a:spAutoFit/>
          </a:bodyPr>
          <a:lstStyle/>
          <a:p>
            <a:pPr defTabSz="304815">
              <a:defRPr/>
            </a:pPr>
            <a:r>
              <a:rPr lang="fr-FR" sz="16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jouer au jeu du panier .</a:t>
            </a:r>
          </a:p>
          <a:p>
            <a:pPr defTabSz="304815">
              <a:defRPr/>
            </a:pPr>
            <a:r>
              <a:rPr lang="fr-FR" sz="16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L’enseignant(e) explique les règles du jeu selon la fiche descriptive du jeu. </a:t>
            </a: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4BD8D5-B5FB-5C5F-0E3F-44B07B4C65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6055" y="2423737"/>
            <a:ext cx="3658334" cy="3658334"/>
          </a:xfrm>
          <a:prstGeom prst="rect">
            <a:avLst/>
          </a:prstGeom>
        </p:spPr>
      </p:pic>
    </p:spTree>
    <p:extLst>
      <p:ext uri="{BB962C8B-B14F-4D97-AF65-F5344CB8AC3E}">
        <p14:creationId xmlns:p14="http://schemas.microsoft.com/office/powerpoint/2010/main" val="41109839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101600" y="262603"/>
            <a:ext cx="8934623" cy="6452829"/>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211628" y="1"/>
            <a:ext cx="9254029" cy="326039"/>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064" y="263735"/>
            <a:ext cx="380091" cy="336129"/>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353962" y="431800"/>
            <a:ext cx="8658172" cy="800219"/>
          </a:xfrm>
          <a:prstGeom prst="rect">
            <a:avLst/>
          </a:prstGeom>
          <a:noFill/>
        </p:spPr>
        <p:txBody>
          <a:bodyPr wrap="square">
            <a:spAutoFit/>
          </a:bodyPr>
          <a:lstStyle/>
          <a:p>
            <a:pPr defTabSz="304815">
              <a:defRPr/>
            </a:pPr>
            <a:r>
              <a:rPr lang="fr-FR" sz="14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on va commencer le jeu.</a:t>
            </a:r>
          </a:p>
          <a:p>
            <a:pPr defTabSz="304815">
              <a:defRPr/>
            </a:pPr>
            <a:r>
              <a:rPr lang="fr-FR" sz="1867"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1333"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 e )  annonce le début  du jeu et au signal l’élève qui a le panier à la main  prend une carte et la lit et la montre aux autres . Après validation de la lecture tout le monde lit  en écho. Ensuite le signal est repris, le panier  circule.</a:t>
            </a:r>
            <a:endParaRPr lang="fr-FR" sz="16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A4A1ED72-AE0B-1A09-E77B-F174740DD5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8367" y="2212259"/>
            <a:ext cx="3909141" cy="3909141"/>
          </a:xfrm>
          <a:prstGeom prst="rect">
            <a:avLst/>
          </a:prstGeom>
        </p:spPr>
      </p:pic>
    </p:spTree>
    <p:extLst>
      <p:ext uri="{BB962C8B-B14F-4D97-AF65-F5344CB8AC3E}">
        <p14:creationId xmlns:p14="http://schemas.microsoft.com/office/powerpoint/2010/main" val="147860033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216311" y="324001"/>
            <a:ext cx="8750708" cy="625459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774269" y="1905000"/>
            <a:ext cx="6947643" cy="3346450"/>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35"/>
              <a:endParaRPr lang="fr-MA" sz="450"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8" y="2474893"/>
              <a:ext cx="4344976" cy="1727753"/>
            </a:xfrm>
            <a:prstGeom prst="rect">
              <a:avLst/>
            </a:prstGeom>
            <a:noFill/>
          </p:spPr>
          <p:txBody>
            <a:bodyPr wrap="square" rtlCol="0">
              <a:spAutoFit/>
            </a:bodyPr>
            <a:lstStyle/>
            <a:p>
              <a:pPr algn="ctr" defTabSz="228635"/>
              <a:endParaRPr lang="fr-MA" sz="1600" b="1" dirty="0">
                <a:solidFill>
                  <a:srgbClr val="215968"/>
                </a:solidFill>
                <a:latin typeface="Dosis" pitchFamily="2" charset="0"/>
              </a:endParaRPr>
            </a:p>
            <a:p>
              <a:pPr algn="ctr" defTabSz="228635"/>
              <a:r>
                <a:rPr lang="fr-MA" sz="1600" b="1" dirty="0">
                  <a:solidFill>
                    <a:srgbClr val="215968"/>
                  </a:solidFill>
                  <a:latin typeface="Dosis" pitchFamily="2" charset="0"/>
                </a:rPr>
                <a:t>La séance d’aujourd’hui est terminée</a:t>
              </a:r>
            </a:p>
            <a:p>
              <a:pPr algn="ctr" defTabSz="228635"/>
              <a:r>
                <a:rPr lang="fr-MA" sz="1600" b="1" dirty="0">
                  <a:solidFill>
                    <a:srgbClr val="215968"/>
                  </a:solidFill>
                  <a:latin typeface="Dosis" pitchFamily="2" charset="0"/>
                </a:rPr>
                <a:t> </a:t>
              </a:r>
            </a:p>
            <a:p>
              <a:pPr algn="ctr" defTabSz="228635"/>
              <a:r>
                <a:rPr lang="fr-MA" sz="1600" b="1">
                  <a:solidFill>
                    <a:srgbClr val="215968"/>
                  </a:solidFill>
                  <a:latin typeface="Dosis" pitchFamily="2" charset="0"/>
                </a:rPr>
                <a:t>À  </a:t>
              </a:r>
              <a:r>
                <a:rPr lang="fr-MA" sz="1600" b="1" dirty="0">
                  <a:solidFill>
                    <a:srgbClr val="215968"/>
                  </a:solidFill>
                  <a:latin typeface="Dosis" pitchFamily="2" charset="0"/>
                </a:rPr>
                <a:t>demain ! </a:t>
              </a:r>
            </a:p>
            <a:p>
              <a:pPr marL="171472" indent="-171472" defTabSz="228635">
                <a:buFontTx/>
                <a:buChar char="-"/>
              </a:pPr>
              <a:endParaRPr lang="fr-MA" sz="16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3FDAD11B-98B7-8017-F5F4-112ACA7F5F0E}"/>
              </a:ext>
            </a:extLst>
          </p:cNvPr>
          <p:cNvSpPr/>
          <p:nvPr/>
        </p:nvSpPr>
        <p:spPr>
          <a:xfrm>
            <a:off x="8629651" y="905693"/>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endParaRPr lang="fr-FR" sz="90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1426746" y="1204402"/>
            <a:ext cx="4012070" cy="792317"/>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90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288792" y="228600"/>
            <a:ext cx="8566416" cy="5723708"/>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14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23"/>
              <a:endParaRPr lang="fr-MA" sz="350"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685802" y="1477130"/>
            <a:ext cx="7560963" cy="830997"/>
          </a:xfrm>
          <a:prstGeom prst="rect">
            <a:avLst/>
          </a:prstGeom>
          <a:noFill/>
        </p:spPr>
        <p:txBody>
          <a:bodyPr wrap="square">
            <a:spAutoFit/>
          </a:bodyPr>
          <a:lstStyle/>
          <a:p>
            <a:pPr algn="ct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1416610" y="2466378"/>
            <a:ext cx="6310782" cy="1604977"/>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Comprendre et produire </a:t>
                </a:r>
                <a:r>
                  <a:rPr lang="fr-FR" sz="2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Lire et écrire </a:t>
                </a:r>
                <a:r>
                  <a:rPr lang="fr-FR" sz="2000" b="1" dirty="0">
                    <a:solidFill>
                      <a:srgbClr val="4F81BD"/>
                    </a:solidFill>
                    <a:latin typeface="Microsoft Uighur" panose="02000000000000000000" pitchFamily="2" charset="-78"/>
                    <a:cs typeface="Microsoft Uighur" panose="02000000000000000000" pitchFamily="2" charset="-78"/>
                  </a:rPr>
                  <a:t>les graphèmes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1830623" y="4624348"/>
            <a:ext cx="6799027" cy="830997"/>
          </a:xfrm>
          <a:prstGeom prst="rect">
            <a:avLst/>
          </a:prstGeom>
          <a:noFill/>
        </p:spPr>
        <p:txBody>
          <a:bodyPr wrap="square">
            <a:spAutoFit/>
          </a:bodyPr>
          <a:lstStyle/>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Sinon, pourquoi ? </a:t>
            </a:r>
          </a:p>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734951" y="4638923"/>
            <a:ext cx="870375" cy="927451"/>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228635">
              <a:defRPr/>
            </a:pPr>
            <a:endParaRPr lang="fr-MA" sz="30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1143000" y="857250"/>
            <a:ext cx="699135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675"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1323975" y="1549561"/>
            <a:ext cx="6810375" cy="3665838"/>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257201"/>
            <a:r>
              <a:rPr lang="fr-MA" sz="1600" b="1" dirty="0">
                <a:latin typeface="Dosis" pitchFamily="2" charset="0"/>
              </a:rPr>
              <a:t>Objectifs de l’activité:</a:t>
            </a:r>
          </a:p>
          <a:p>
            <a:pPr defTabSz="257201"/>
            <a:r>
              <a:rPr lang="fr-FR" sz="1200" dirty="0">
                <a:latin typeface="Dosis" pitchFamily="2" charset="0"/>
              </a:rPr>
              <a:t>Lire des mots avec les graphèmes complexes présentés.</a:t>
            </a:r>
          </a:p>
          <a:p>
            <a:pPr defTabSz="257201"/>
            <a:r>
              <a:rPr lang="fr-MA" sz="1600" b="1" dirty="0">
                <a:latin typeface="Dosis" pitchFamily="2" charset="0"/>
              </a:rPr>
              <a:t>Les outils: </a:t>
            </a:r>
            <a:r>
              <a:rPr lang="fr-MA" sz="1200" dirty="0">
                <a:latin typeface="Dosis" pitchFamily="2" charset="0"/>
              </a:rPr>
              <a:t>un petit panier, cartes des graphèmes et des mots, objet pour faire le signal.</a:t>
            </a:r>
          </a:p>
          <a:p>
            <a:pPr defTabSz="257201"/>
            <a:r>
              <a:rPr lang="fr-MA" sz="1600" b="1" dirty="0">
                <a:latin typeface="Dosis" pitchFamily="2" charset="0"/>
              </a:rPr>
              <a:t>La durée: </a:t>
            </a:r>
            <a:r>
              <a:rPr lang="fr-MA" sz="1200" b="1" dirty="0">
                <a:solidFill>
                  <a:prstClr val="black">
                    <a:hueOff val="0"/>
                    <a:satOff val="0"/>
                    <a:lumOff val="0"/>
                    <a:alphaOff val="0"/>
                  </a:prstClr>
                </a:solidFill>
                <a:latin typeface="Dosis" pitchFamily="2" charset="0"/>
                <a:cs typeface="Arial" panose="020B0604020202020204" pitchFamily="34" charset="0"/>
              </a:rPr>
              <a:t>10 min</a:t>
            </a:r>
          </a:p>
          <a:p>
            <a:pPr defTabSz="257201"/>
            <a:r>
              <a:rPr lang="fr-MA" sz="1600" b="1" dirty="0">
                <a:latin typeface="Dosis" pitchFamily="2" charset="0"/>
              </a:rPr>
              <a:t>Les étapes de l’activité:</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Dans un petit panier, L’enseignant(e) met un ensemble de cartes contenant des mots avec les  graphèmes présentés pendant la séance. Il les présente l’une après l’autre aux apprenants </a:t>
            </a:r>
            <a:r>
              <a:rPr lang="fr-MA" sz="1200" b="1" dirty="0">
                <a:solidFill>
                  <a:prstClr val="black">
                    <a:hueOff val="0"/>
                    <a:satOff val="0"/>
                    <a:lumOff val="0"/>
                    <a:alphaOff val="0"/>
                  </a:prstClr>
                </a:solidFill>
                <a:latin typeface="Dosis" pitchFamily="2" charset="0"/>
                <a:cs typeface="Arial" panose="020B0604020202020204" pitchFamily="34" charset="0"/>
              </a:rPr>
              <a:t>sans les lire;</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Les apprenants s’assoient  en cercle (ou restent à leur places) et  au signal (musique ou applaudissement),  ils font passer le panier;</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Une fois le signal (musique ou applaudissement) s’arrête , l’apprenant qui a le panier pioche une seule carte sans regarder dans le panier, il lit et la montre aux autres. Après validation de sa lecture, les élèves  répètent en écho. Ensuite le panier continue de circuler; le jeu continue jusqu’à la lecture de toutes les cartes du panier. Encourager tous les élèves pour leurs progrès. </a:t>
            </a:r>
          </a:p>
          <a:p>
            <a:pPr>
              <a:lnSpc>
                <a:spcPct val="107000"/>
              </a:lnSpc>
              <a:spcAft>
                <a:spcPts val="400"/>
              </a:spcAft>
              <a:defRPr/>
            </a:pPr>
            <a:r>
              <a:rPr lang="fr-MA" sz="1000" b="1" dirty="0">
                <a:solidFill>
                  <a:prstClr val="black">
                    <a:hueOff val="0"/>
                    <a:satOff val="0"/>
                    <a:lumOff val="0"/>
                    <a:alphaOff val="0"/>
                  </a:prstClr>
                </a:solidFill>
                <a:latin typeface="Dosis" pitchFamily="2" charset="0"/>
                <a:cs typeface="Arial" panose="020B0604020202020204" pitchFamily="34" charset="0"/>
              </a:rPr>
              <a:t>Remarques</a:t>
            </a:r>
            <a:r>
              <a:rPr lang="fr-MA" sz="1200" dirty="0">
                <a:solidFill>
                  <a:prstClr val="black">
                    <a:hueOff val="0"/>
                    <a:satOff val="0"/>
                    <a:lumOff val="0"/>
                    <a:alphaOff val="0"/>
                  </a:prstClr>
                </a:solidFill>
                <a:latin typeface="Dosis" pitchFamily="2" charset="0"/>
                <a:cs typeface="Arial" panose="020B0604020202020204" pitchFamily="34" charset="0"/>
              </a:rPr>
              <a:t>: </a:t>
            </a:r>
          </a:p>
          <a:p>
            <a:pPr marL="171458" indent="-171458">
              <a:lnSpc>
                <a:spcPct val="107000"/>
              </a:lnSpc>
              <a:spcAft>
                <a:spcPts val="400"/>
              </a:spcAft>
              <a:buFont typeface="Wingdings" panose="05000000000000000000" pitchFamily="2" charset="2"/>
              <a:buChar char="§"/>
              <a:defRPr/>
            </a:pPr>
            <a:r>
              <a:rPr lang="fr-MA" sz="1000" dirty="0">
                <a:solidFill>
                  <a:prstClr val="black">
                    <a:hueOff val="0"/>
                    <a:satOff val="0"/>
                    <a:lumOff val="0"/>
                    <a:alphaOff val="0"/>
                  </a:prstClr>
                </a:solidFill>
                <a:latin typeface="Dosis" pitchFamily="2" charset="0"/>
                <a:cs typeface="Arial" panose="020B0604020202020204" pitchFamily="34" charset="0"/>
              </a:rPr>
              <a:t>Plus tard,  on demande aux apprenants au fur et à mesure de produire un mot contenant un graphème pioché;</a:t>
            </a:r>
          </a:p>
          <a:p>
            <a:pPr marL="171458" indent="-171458">
              <a:lnSpc>
                <a:spcPct val="107000"/>
              </a:lnSpc>
              <a:spcAft>
                <a:spcPts val="400"/>
              </a:spcAft>
              <a:buFont typeface="Wingdings" panose="05000000000000000000" pitchFamily="2" charset="2"/>
              <a:buChar char="§"/>
              <a:defRPr/>
            </a:pPr>
            <a:r>
              <a:rPr lang="fr-FR" sz="1000" dirty="0">
                <a:solidFill>
                  <a:prstClr val="black">
                    <a:hueOff val="0"/>
                    <a:satOff val="0"/>
                    <a:lumOff val="0"/>
                    <a:alphaOff val="0"/>
                  </a:prstClr>
                </a:solidFill>
                <a:latin typeface="Dosis" pitchFamily="2" charset="0"/>
                <a:cs typeface="Arial" panose="020B0604020202020204" pitchFamily="34" charset="0"/>
              </a:rPr>
              <a:t>À la fin de chaque séance, le panier sera complété par les nouveaux graphèmes et mots appris, tandis que les cartes de graphèmes et de mots déjà maîtrisés et ne présentant plus de difficulté, seront retirées.</a:t>
            </a:r>
          </a:p>
        </p:txBody>
      </p:sp>
      <p:sp>
        <p:nvSpPr>
          <p:cNvPr id="14" name="Titre 1">
            <a:extLst>
              <a:ext uri="{FF2B5EF4-FFF2-40B4-BE49-F238E27FC236}">
                <a16:creationId xmlns:a16="http://schemas.microsoft.com/office/drawing/2014/main" id="{6A734DF0-1CE7-BB68-0E1B-69D71E3AB580}"/>
              </a:ext>
            </a:extLst>
          </p:cNvPr>
          <p:cNvSpPr txBox="1">
            <a:spLocks/>
          </p:cNvSpPr>
          <p:nvPr/>
        </p:nvSpPr>
        <p:spPr>
          <a:xfrm>
            <a:off x="2857500" y="948049"/>
            <a:ext cx="2933700" cy="499925"/>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45720" tIns="22860" rIns="45720" bIns="2286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457223" rtl="1">
              <a:lnSpc>
                <a:spcPct val="100000"/>
              </a:lnSpc>
              <a:spcBef>
                <a:spcPts val="0"/>
              </a:spcBef>
              <a:defRPr/>
            </a:pPr>
            <a:r>
              <a:rPr lang="fr-FR" sz="2400" b="1" dirty="0">
                <a:solidFill>
                  <a:prstClr val="black"/>
                </a:solidFill>
                <a:latin typeface="Calibri" panose="020F0502020204030204"/>
              </a:rPr>
              <a:t>Jeu du panier</a:t>
            </a:r>
            <a:r>
              <a:rPr lang="fr-FR" sz="2400" dirty="0">
                <a:solidFill>
                  <a:prstClr val="black"/>
                </a:solidFill>
                <a:latin typeface="Calibri" panose="020F0502020204030204"/>
              </a:rPr>
              <a:t> </a:t>
            </a:r>
            <a:r>
              <a:rPr lang="ar-MA" sz="2400" dirty="0">
                <a:solidFill>
                  <a:prstClr val="black"/>
                </a:solidFill>
                <a:latin typeface="Calibri" panose="020F0502020204030204"/>
                <a:cs typeface="Arial" panose="020B0604020202020204" pitchFamily="34" charset="0"/>
              </a:rPr>
              <a:t> </a:t>
            </a:r>
            <a:endParaRPr lang="fr-FR" sz="2400" dirty="0">
              <a:solidFill>
                <a:prstClr val="black"/>
              </a:solidFill>
              <a:latin typeface="Calibri" panose="020F0502020204030204"/>
            </a:endParaRPr>
          </a:p>
        </p:txBody>
      </p:sp>
      <p:pic>
        <p:nvPicPr>
          <p:cNvPr id="2" name="Image 1">
            <a:extLst>
              <a:ext uri="{FF2B5EF4-FFF2-40B4-BE49-F238E27FC236}">
                <a16:creationId xmlns:a16="http://schemas.microsoft.com/office/drawing/2014/main" id="{621B2603-9C8C-420F-CB85-D54EAE499F4B}"/>
              </a:ext>
            </a:extLst>
          </p:cNvPr>
          <p:cNvPicPr>
            <a:picLocks noChangeAspect="1"/>
          </p:cNvPicPr>
          <p:nvPr/>
        </p:nvPicPr>
        <p:blipFill>
          <a:blip r:embed="rId4"/>
          <a:stretch>
            <a:fillRect/>
          </a:stretch>
        </p:blipFill>
        <p:spPr>
          <a:xfrm>
            <a:off x="6774531" y="967199"/>
            <a:ext cx="952289" cy="1164723"/>
          </a:xfrm>
          <a:prstGeom prst="rect">
            <a:avLst/>
          </a:prstGeom>
        </p:spPr>
      </p:pic>
    </p:spTree>
    <p:extLst>
      <p:ext uri="{BB962C8B-B14F-4D97-AF65-F5344CB8AC3E}">
        <p14:creationId xmlns:p14="http://schemas.microsoft.com/office/powerpoint/2010/main" val="3854831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1EB80-2605-AAF9-2C99-36E443AAEFC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7CF87DF-5C63-74F1-DD77-680721C6B85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6216E22-BF40-634F-3565-857C27F7B1E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8144C2E-4071-BEA6-C20E-0093FFABCE4B}"/>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5478FA9-502E-FF63-4CB8-FF9FFC1B71D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C079F153-C350-283E-B43C-CFA40943B5D8}"/>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317839C9-1363-32B4-825C-90DC35B23E1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1F970BC-1635-1984-F73E-3ED890E34F9E}"/>
              </a:ext>
            </a:extLst>
          </p:cNvPr>
          <p:cNvSpPr txBox="1"/>
          <p:nvPr/>
        </p:nvSpPr>
        <p:spPr>
          <a:xfrm>
            <a:off x="1009807" y="319461"/>
            <a:ext cx="6096000"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 corrige si nécessaire</a:t>
            </a:r>
            <a:endParaRPr lang="fr-FR" sz="1500" b="1" i="1" dirty="0">
              <a:solidFill>
                <a:prstClr val="white">
                  <a:lumMod val="65000"/>
                </a:prstClr>
              </a:solidFill>
              <a:latin typeface="Dosis" pitchFamily="2" charset="0"/>
            </a:endParaRPr>
          </a:p>
        </p:txBody>
      </p:sp>
    </p:spTree>
    <p:extLst>
      <p:ext uri="{BB962C8B-B14F-4D97-AF65-F5344CB8AC3E}">
        <p14:creationId xmlns:p14="http://schemas.microsoft.com/office/powerpoint/2010/main" val="3052105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23057-839B-F976-ADFA-DDFC72CDDF5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A449D7B-AE0B-6208-39AC-D909386FCC3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1C8A0B2D-E5B0-EC88-D1E0-AE017F4E5AC5}"/>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4EDD528-BEC2-D391-4346-4D58B82B517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F9C9342-5CAF-48E5-9B8E-8CD6EC9B272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E3F692BA-8E45-04A7-3227-E9889D3BAA4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ADCE0C61-7A72-6033-9355-5A518FA5CBF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ED5508FB-C21E-5AD7-7E5D-2A5C75C5715F}"/>
              </a:ext>
            </a:extLst>
          </p:cNvPr>
          <p:cNvSpPr txBox="1"/>
          <p:nvPr/>
        </p:nvSpPr>
        <p:spPr>
          <a:xfrm>
            <a:off x="1009807" y="319461"/>
            <a:ext cx="6629858" cy="84093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les ardoises. Corrigez.</a:t>
            </a:r>
          </a:p>
          <a:p>
            <a:pPr marL="0" lvl="1" defTabSz="457246">
              <a:lnSpc>
                <a:spcPts val="2011"/>
              </a:lnSpc>
              <a:spcBef>
                <a:spcPct val="0"/>
              </a:spcBef>
              <a:defRPr/>
            </a:pPr>
            <a:r>
              <a:rPr lang="fr-FR" sz="1500" i="1" dirty="0">
                <a:solidFill>
                  <a:prstClr val="white">
                    <a:lumMod val="65000"/>
                  </a:prstClr>
                </a:solidFill>
                <a:latin typeface="Dosis" pitchFamily="2" charset="0"/>
              </a:rPr>
              <a:t>Fournir une rétroaction positive ou corrective</a:t>
            </a:r>
            <a:r>
              <a:rPr lang="fr-FR" sz="1500" b="1" dirty="0">
                <a:solidFill>
                  <a:prstClr val="white">
                    <a:lumMod val="65000"/>
                  </a:prstClr>
                </a:solidFill>
                <a:latin typeface="Dosis" pitchFamily="2" charset="0"/>
              </a:rPr>
              <a:t>.</a:t>
            </a:r>
          </a:p>
          <a:p>
            <a:pPr marL="0" lvl="1" defTabSz="457246">
              <a:lnSpc>
                <a:spcPts val="2011"/>
              </a:lnSpc>
              <a:spcBef>
                <a:spcPct val="0"/>
              </a:spcBef>
              <a:defRPr/>
            </a:pPr>
            <a:endParaRPr lang="fr-FR" sz="1500" b="1" dirty="0">
              <a:solidFill>
                <a:prstClr val="white">
                  <a:lumMod val="65000"/>
                </a:prstClr>
              </a:solidFill>
              <a:latin typeface="Dosis" pitchFamily="2" charset="0"/>
            </a:endParaRPr>
          </a:p>
        </p:txBody>
      </p:sp>
      <p:sp>
        <p:nvSpPr>
          <p:cNvPr id="9" name="ZoneTexte 8">
            <a:extLst>
              <a:ext uri="{FF2B5EF4-FFF2-40B4-BE49-F238E27FC236}">
                <a16:creationId xmlns:a16="http://schemas.microsoft.com/office/drawing/2014/main" id="{BC015A05-61EA-3566-B671-F7C44EA89EE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du</a:t>
            </a:r>
            <a:r>
              <a:rPr lang="fr-MA" sz="4000" b="1" dirty="0">
                <a:solidFill>
                  <a:srgbClr val="106585"/>
                </a:solidFill>
                <a:latin typeface="Dosis" pitchFamily="2" charset="0"/>
              </a:rPr>
              <a:t> </a:t>
            </a:r>
            <a:r>
              <a:rPr lang="fr-MA" sz="4000" b="1" dirty="0">
                <a:solidFill>
                  <a:schemeClr val="bg1"/>
                </a:solidFill>
                <a:latin typeface="Dosis" pitchFamily="2" charset="0"/>
              </a:rPr>
              <a:t>fromage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101768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F7FB5-9FCB-0DC0-BDF9-77CEED533A2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E5E0F0-6F6C-7C4F-6807-22A74C90DF01}"/>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482D1F-C16F-5863-1F9C-03F8A231A8BD}"/>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des légumes</a:t>
            </a:r>
          </a:p>
        </p:txBody>
      </p:sp>
      <p:sp>
        <p:nvSpPr>
          <p:cNvPr id="23" name="Rectangle : coins arrondis 22">
            <a:extLst>
              <a:ext uri="{FF2B5EF4-FFF2-40B4-BE49-F238E27FC236}">
                <a16:creationId xmlns:a16="http://schemas.microsoft.com/office/drawing/2014/main" id="{144EA1BB-DF75-3312-5D44-39841E07C285}"/>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6FD4F6C-76D2-CA10-E8D8-B5082C49C374}"/>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13E8855C-D1FF-A9F0-73A9-FD382DBBAA3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A85E0C13-3742-4F23-DEE3-C9491846254A}"/>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a:t>
            </a:r>
            <a:r>
              <a:rPr lang="fr-MA" sz="1500" b="1" dirty="0">
                <a:solidFill>
                  <a:prstClr val="white">
                    <a:lumMod val="65000"/>
                  </a:prstClr>
                </a:solidFill>
                <a:latin typeface="Dosis" pitchFamily="2" charset="0"/>
              </a:rPr>
              <a:t>des légumes</a:t>
            </a:r>
            <a:r>
              <a:rPr lang="fr-FR" sz="1500" b="1" dirty="0">
                <a:solidFill>
                  <a:prstClr val="white">
                    <a:lumMod val="65000"/>
                  </a:prstClr>
                </a:solidFill>
                <a:latin typeface="Dosis" pitchFamily="2" charset="0"/>
              </a:rPr>
              <a:t>». Lisons ensemble:  des légumes</a:t>
            </a:r>
          </a:p>
          <a:p>
            <a:pPr marL="0" lvl="1" defTabSz="457246">
              <a:lnSpc>
                <a:spcPts val="2011"/>
              </a:lnSpc>
              <a:spcBef>
                <a:spcPct val="0"/>
              </a:spcBef>
            </a:pPr>
            <a:r>
              <a:rPr lang="fr-FR" sz="1500" b="1" dirty="0">
                <a:solidFill>
                  <a:prstClr val="white">
                    <a:lumMod val="65000"/>
                  </a:prstClr>
                </a:solidFill>
                <a:latin typeface="Dosis" pitchFamily="2" charset="0"/>
              </a:rPr>
              <a:t>  </a:t>
            </a:r>
          </a:p>
        </p:txBody>
      </p:sp>
    </p:spTree>
    <p:extLst>
      <p:ext uri="{BB962C8B-B14F-4D97-AF65-F5344CB8AC3E}">
        <p14:creationId xmlns:p14="http://schemas.microsoft.com/office/powerpoint/2010/main" val="36475428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3B289-09FB-B374-F5E5-5B3017DD3F9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DE8BE0F-4848-AD43-CA0A-2F001F2D8598}"/>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C7227EDC-A4A7-5E64-ECE4-75461F0D80C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CEBBBD68-1826-0C6F-B962-96029619B907}"/>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590AE05-78D4-AA53-BD8A-8947BF3D8522}"/>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6BE0568A-755A-0A7A-86A8-C1E339CBB8E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1EC8E2C-486B-7187-AF66-49C2D4606A0A}"/>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911CE807-9936-7B71-1C63-AD611EAE22CB}"/>
              </a:ext>
            </a:extLst>
          </p:cNvPr>
          <p:cNvSpPr txBox="1"/>
          <p:nvPr/>
        </p:nvSpPr>
        <p:spPr>
          <a:xfrm>
            <a:off x="1009807" y="319461"/>
            <a:ext cx="6096000"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le mot sur les ardoises.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 corrige si nécessaire</a:t>
            </a:r>
            <a:endParaRPr lang="fr-FR" sz="1500" b="1" i="1" dirty="0">
              <a:solidFill>
                <a:prstClr val="white">
                  <a:lumMod val="65000"/>
                </a:prstClr>
              </a:solidFill>
              <a:latin typeface="Dosis" pitchFamily="2" charset="0"/>
            </a:endParaRPr>
          </a:p>
        </p:txBody>
      </p:sp>
    </p:spTree>
    <p:extLst>
      <p:ext uri="{BB962C8B-B14F-4D97-AF65-F5344CB8AC3E}">
        <p14:creationId xmlns:p14="http://schemas.microsoft.com/office/powerpoint/2010/main" val="411142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60AD2-6641-BEBC-69D5-11B8A150E97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3DD4E49-4042-A6B8-0C07-CDC8E9FCF27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258BC7E-14D9-77C7-3C67-57166107E26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B0BF538-8314-952F-5D46-F3810FC9ECF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8BE6A72-67FB-73D1-4014-EDC67BAC99E0}"/>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85EF8205-7CEE-AA24-D638-D507BD13B00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C313D7D1-B51B-BA59-18BF-2C74A737496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9411886-38C5-8CB7-8B60-58CE9FD8C81D}"/>
              </a:ext>
            </a:extLst>
          </p:cNvPr>
          <p:cNvSpPr txBox="1"/>
          <p:nvPr/>
        </p:nvSpPr>
        <p:spPr>
          <a:xfrm>
            <a:off x="1009807" y="319462"/>
            <a:ext cx="6629858" cy="58445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Corrigez. </a:t>
            </a:r>
          </a:p>
          <a:p>
            <a:pPr marL="0" lvl="1" defTabSz="457246">
              <a:lnSpc>
                <a:spcPts val="2011"/>
              </a:lnSpc>
              <a:spcBef>
                <a:spcPct val="0"/>
              </a:spcBef>
              <a:defRPr/>
            </a:pPr>
            <a:r>
              <a:rPr lang="fr-FR" sz="1500" i="1" dirty="0">
                <a:solidFill>
                  <a:prstClr val="white">
                    <a:lumMod val="65000"/>
                  </a:prstClr>
                </a:solidFill>
                <a:latin typeface="Dosis" pitchFamily="2" charset="0"/>
              </a:rPr>
              <a:t>Fournir une rétroaction positive ou corrective</a:t>
            </a:r>
            <a:r>
              <a:rPr lang="fr-FR" sz="15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B615C282-86E9-6556-0672-380FF15610C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des</a:t>
            </a:r>
            <a:r>
              <a:rPr lang="fr-MA" sz="4000" b="1" dirty="0">
                <a:solidFill>
                  <a:srgbClr val="106585"/>
                </a:solidFill>
                <a:latin typeface="Dosis" pitchFamily="2" charset="0"/>
              </a:rPr>
              <a:t> </a:t>
            </a:r>
            <a:r>
              <a:rPr lang="fr-MA" sz="4000" b="1" dirty="0">
                <a:solidFill>
                  <a:schemeClr val="bg1"/>
                </a:solidFill>
                <a:latin typeface="Dosis" pitchFamily="2" charset="0"/>
              </a:rPr>
              <a:t>légumes</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2724221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DF1F9-06E5-61EA-BC4A-A01AE290D3F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4D02A81-F69E-5A85-A25D-E29CB738B7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EDA35CE-77B2-7974-93A9-D0A622B2F7A7}"/>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la marmite</a:t>
            </a:r>
            <a:r>
              <a:rPr lang="fr-MA" sz="9200" b="1" dirty="0">
                <a:solidFill>
                  <a:srgbClr val="106585"/>
                </a:solidFill>
                <a:latin typeface="Dosis" pitchFamily="2" charset="0"/>
              </a:rPr>
              <a:t> </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4828EC6-EDFE-CB2D-7DDD-EACA2B81580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193A8DD8-E8F8-8CC9-A006-B96FE18F8BAE}"/>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911CAC9-28CD-42C9-FCE2-B72EA6D20497}"/>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E141531-A316-C37D-07EF-B11995E8BD3A}"/>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«la marmite». Lisons ensemble la marmite</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643244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9C230-04FA-0271-A8D4-FC809B284E0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BD0392B-B549-2ECF-E5CB-EDB40F1A1DC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3259537-0F4A-2A0D-9FE6-36ED707AFA0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E125BDD-3080-BCE2-7E2D-370EDA52691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29B26C2-B3C0-C20A-959E-DB3E24BC07B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6AF75894-4D4B-850D-3C23-E7F71D90575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60A09B71-7671-A67A-BE57-0C8A50C658A2}"/>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66C118-4A78-FA67-C844-0DB93DDF7CA2}"/>
              </a:ext>
            </a:extLst>
          </p:cNvPr>
          <p:cNvSpPr txBox="1"/>
          <p:nvPr/>
        </p:nvSpPr>
        <p:spPr>
          <a:xfrm>
            <a:off x="1009807" y="319461"/>
            <a:ext cx="6096000"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 corrige si nécessaire</a:t>
            </a:r>
            <a:endParaRPr lang="fr-FR" sz="1500" b="1" i="1" dirty="0">
              <a:solidFill>
                <a:prstClr val="white">
                  <a:lumMod val="65000"/>
                </a:prstClr>
              </a:solidFill>
              <a:latin typeface="Dosis" pitchFamily="2" charset="0"/>
            </a:endParaRPr>
          </a:p>
        </p:txBody>
      </p:sp>
    </p:spTree>
    <p:extLst>
      <p:ext uri="{BB962C8B-B14F-4D97-AF65-F5344CB8AC3E}">
        <p14:creationId xmlns:p14="http://schemas.microsoft.com/office/powerpoint/2010/main" val="1338832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F4822-BF47-8FCA-935C-28F92AF8353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72BAAEC-F25C-9159-C12A-F48656E7D07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43A49E75-654B-E65D-4F73-5426F2DA86B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0A83050-E52A-6B52-0FDE-545EDDCCD54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051ABB6-85A2-D032-D30A-7B18CEFA6E83}"/>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041D18BF-C4AC-AC87-849F-02A212996C52}"/>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EBECB7EB-D4D5-B729-6330-5106EB52582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F3723AAF-88C5-ADC5-530B-93A4F92BF36F}"/>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524BA9F2-2B85-3718-9D34-00A3E471AAEC}"/>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la marmite </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884621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369905" y="369132"/>
            <a:ext cx="8404185" cy="6091085"/>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627111" y="14967"/>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1492398" y="553698"/>
            <a:ext cx="7024491"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a:t>
            </a:r>
            <a:r>
              <a:rPr lang="fr-FR" sz="1600" b="1" dirty="0">
                <a:solidFill>
                  <a:srgbClr val="1F497D"/>
                </a:solidFill>
                <a:latin typeface="Dosis" pitchFamily="2" charset="0"/>
              </a:rPr>
              <a:t>(</a:t>
            </a:r>
            <a:r>
              <a:rPr lang="fr-FR" sz="2400" b="1" dirty="0">
                <a:solidFill>
                  <a:srgbClr val="1F497D"/>
                </a:solidFill>
                <a:latin typeface="Dosis" pitchFamily="2" charset="0"/>
              </a:rPr>
              <a:t>e</a:t>
            </a:r>
            <a:r>
              <a:rPr lang="fr-FR" sz="1600" b="1" dirty="0">
                <a:solidFill>
                  <a:srgbClr val="1F497D"/>
                </a:solidFill>
                <a:latin typeface="Dosis" pitchFamily="2" charset="0"/>
              </a:rPr>
              <a:t>)</a:t>
            </a:r>
            <a:r>
              <a:rPr lang="fr-FR" sz="24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369903" y="1757416"/>
            <a:ext cx="8164492" cy="244811"/>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endParaRPr lang="fr-FR" sz="1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243709" y="4988888"/>
            <a:ext cx="8164491" cy="244811"/>
          </a:xfrm>
          <a:prstGeom prst="rect">
            <a:avLst/>
          </a:prstGeom>
        </p:spPr>
        <p:txBody>
          <a:bodyPr wrap="square" lIns="0" tIns="0" rIns="0" bIns="0" rtlCol="0" anchor="t">
            <a:spAutoFit/>
          </a:bodyPr>
          <a:lstStyle/>
          <a:p>
            <a:pPr marL="530252" indent="-530252" algn="just">
              <a:lnSpc>
                <a:spcPts val="2017"/>
              </a:lnSpc>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460851" y="5569772"/>
            <a:ext cx="8164490" cy="246221"/>
          </a:xfrm>
          <a:prstGeom prst="rect">
            <a:avLst/>
          </a:prstGeom>
        </p:spPr>
        <p:txBody>
          <a:bodyPr wrap="square" lIns="0" tIns="0" rIns="0" bIns="0" rtlCol="0" anchor="t">
            <a:spAutoFit/>
          </a:bodyPr>
          <a:lstStyle/>
          <a:p>
            <a:pPr marL="633445" indent="-633445" algn="just">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6601365" y="77770"/>
            <a:ext cx="1933030" cy="338554"/>
          </a:xfrm>
          <a:prstGeom prst="rect">
            <a:avLst/>
          </a:prstGeom>
          <a:noFill/>
        </p:spPr>
        <p:txBody>
          <a:bodyPr wrap="none" rtlCol="0">
            <a:spAutoFit/>
          </a:bodyPr>
          <a:lstStyle/>
          <a:p>
            <a:r>
              <a:rPr lang="fr-FR" sz="1600" i="1" dirty="0">
                <a:solidFill>
                  <a:schemeClr val="bg1">
                    <a:lumMod val="50000"/>
                  </a:schemeClr>
                </a:solidFill>
              </a:rPr>
              <a:t>Pour l’enseignant(e)  </a:t>
            </a:r>
          </a:p>
        </p:txBody>
      </p:sp>
      <p:sp>
        <p:nvSpPr>
          <p:cNvPr id="8" name="TextBox 10">
            <a:extLst>
              <a:ext uri="{FF2B5EF4-FFF2-40B4-BE49-F238E27FC236}">
                <a16:creationId xmlns:a16="http://schemas.microsoft.com/office/drawing/2014/main" id="{0DD32D9E-B744-6D14-0EF4-CC6600B2AB38}"/>
              </a:ext>
            </a:extLst>
          </p:cNvPr>
          <p:cNvSpPr txBox="1"/>
          <p:nvPr>
            <p:custDataLst>
              <p:tags r:id="rId8"/>
            </p:custDataLst>
          </p:nvPr>
        </p:nvSpPr>
        <p:spPr>
          <a:xfrm>
            <a:off x="369903" y="1097337"/>
            <a:ext cx="8164492" cy="5868914"/>
          </a:xfrm>
          <a:prstGeom prst="rect">
            <a:avLst/>
          </a:prstGeom>
        </p:spPr>
        <p:txBody>
          <a:bodyPr wrap="square" lIns="0" tIns="0" rIns="0" bIns="0" rtlCol="0" anchor="t">
            <a:spAutoFit/>
          </a:bodyPr>
          <a:lstStyle/>
          <a:p>
            <a:pPr marL="530252" indent="-530252" algn="just">
              <a:defRPr/>
            </a:pPr>
            <a:r>
              <a:rPr lang="fr-FR" dirty="0">
                <a:solidFill>
                  <a:prstClr val="black">
                    <a:lumMod val="85000"/>
                    <a:lumOff val="15000"/>
                  </a:prstClr>
                </a:solidFill>
                <a:latin typeface="Dosis" pitchFamily="2" charset="0"/>
              </a:rPr>
              <a:t>.   </a:t>
            </a:r>
            <a:r>
              <a:rPr lang="en-US" b="1" dirty="0">
                <a:solidFill>
                  <a:srgbClr val="106585"/>
                </a:solidFill>
                <a:latin typeface="Carelia"/>
              </a:rPr>
              <a:t>1. Se </a:t>
            </a:r>
            <a:r>
              <a:rPr lang="en-US" b="1" dirty="0" err="1">
                <a:solidFill>
                  <a:srgbClr val="106585"/>
                </a:solidFill>
                <a:latin typeface="Carelia"/>
              </a:rPr>
              <a:t>préparer</a:t>
            </a:r>
            <a:r>
              <a:rPr lang="en-US" b="1" dirty="0">
                <a:solidFill>
                  <a:srgbClr val="106585"/>
                </a:solidFill>
                <a:latin typeface="Carelia"/>
              </a:rPr>
              <a:t> </a:t>
            </a:r>
            <a:r>
              <a:rPr lang="en-US" dirty="0">
                <a:solidFill>
                  <a:srgbClr val="106585"/>
                </a:solidFill>
                <a:latin typeface="Carelia"/>
              </a:rPr>
              <a:t>: </a:t>
            </a:r>
            <a:r>
              <a:rPr lang="en-US" dirty="0">
                <a:solidFill>
                  <a:prstClr val="black">
                    <a:lumMod val="85000"/>
                    <a:lumOff val="15000"/>
                  </a:prstClr>
                </a:solidFill>
                <a:latin typeface="Dosis" pitchFamily="2" charset="0"/>
              </a:rPr>
              <a:t>lire attentivement </a:t>
            </a:r>
            <a:r>
              <a:rPr lang="fr-FR"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dirty="0">
                <a:solidFill>
                  <a:prstClr val="black">
                    <a:lumMod val="85000"/>
                    <a:lumOff val="15000"/>
                  </a:prstClr>
                </a:solidFill>
                <a:latin typeface="Dosis" pitchFamily="2" charset="0"/>
              </a:rPr>
              <a:t>     </a:t>
            </a:r>
            <a:r>
              <a:rPr lang="fr-FR" b="1" dirty="0">
                <a:solidFill>
                  <a:srgbClr val="106585"/>
                </a:solidFill>
                <a:latin typeface="Carelia"/>
              </a:rPr>
              <a:t>2. Couvrir le contenu de la leçon avec une vérification permanente de la compréhension</a:t>
            </a:r>
            <a:r>
              <a:rPr lang="fr-FR" dirty="0">
                <a:solidFill>
                  <a:prstClr val="black">
                    <a:lumMod val="85000"/>
                    <a:lumOff val="15000"/>
                  </a:prstClr>
                </a:solidFill>
                <a:latin typeface="Dosis" pitchFamily="2" charset="0"/>
              </a:rPr>
              <a:t> </a:t>
            </a:r>
            <a:r>
              <a:rPr lang="fr-FR" b="1" dirty="0">
                <a:solidFill>
                  <a:srgbClr val="106585"/>
                </a:solidFill>
                <a:latin typeface="Carelia"/>
              </a:rPr>
              <a:t>: </a:t>
            </a:r>
            <a:r>
              <a:rPr lang="fr-FR" dirty="0">
                <a:solidFill>
                  <a:prstClr val="black">
                    <a:lumMod val="85000"/>
                    <a:lumOff val="15000"/>
                  </a:prstClr>
                </a:solidFill>
                <a:latin typeface="Dosis" pitchFamily="2" charset="0"/>
              </a:rPr>
              <a:t>ne pas sauter de diapositives et vérifier la compréhension</a:t>
            </a:r>
            <a:r>
              <a:rPr lang="en-US" dirty="0">
                <a:solidFill>
                  <a:prstClr val="black">
                    <a:lumMod val="85000"/>
                    <a:lumOff val="15000"/>
                  </a:prstClr>
                </a:solidFill>
                <a:latin typeface="Dosis" pitchFamily="2" charset="0"/>
              </a:rPr>
              <a:t>;</a:t>
            </a:r>
            <a:r>
              <a:rPr lang="en-US" b="1" dirty="0">
                <a:solidFill>
                  <a:srgbClr val="8DC63F"/>
                </a:solidFill>
                <a:latin typeface="Carelia"/>
              </a:rPr>
              <a:t> </a:t>
            </a:r>
            <a:r>
              <a:rPr lang="en-US" dirty="0" err="1">
                <a:solidFill>
                  <a:prstClr val="black">
                    <a:lumMod val="85000"/>
                    <a:lumOff val="15000"/>
                  </a:prstClr>
                </a:solidFill>
                <a:latin typeface="Dosis" pitchFamily="2" charset="0"/>
              </a:rPr>
              <a:t>en</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maintenant un rythme soutenu sans temps mort;</a:t>
            </a:r>
            <a:r>
              <a:rPr lang="fr-FR" b="1" dirty="0">
                <a:solidFill>
                  <a:srgbClr val="106585"/>
                </a:solidFill>
                <a:latin typeface="Carelia"/>
              </a:rPr>
              <a:t> </a:t>
            </a:r>
          </a:p>
          <a:p>
            <a:pPr marL="530252" indent="-530252" algn="just">
              <a:defRPr/>
            </a:pPr>
            <a:endParaRPr lang="fr-FR" b="1" dirty="0">
              <a:solidFill>
                <a:srgbClr val="106585"/>
              </a:solidFill>
              <a:latin typeface="Carelia"/>
            </a:endParaRPr>
          </a:p>
          <a:p>
            <a:pPr marL="530252" indent="-530252" algn="just">
              <a:defRPr/>
            </a:pPr>
            <a:r>
              <a:rPr lang="fr-FR" b="1" dirty="0">
                <a:solidFill>
                  <a:srgbClr val="106585"/>
                </a:solidFill>
                <a:latin typeface="Carelia"/>
              </a:rPr>
              <a:t>    3.Rester fidèle au scénario pédagogique : </a:t>
            </a:r>
            <a:r>
              <a:rPr lang="fr-FR"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4.Expliquer les consignes: </a:t>
            </a:r>
            <a:r>
              <a:rPr lang="fr-FR"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en-US" b="1" dirty="0">
                <a:solidFill>
                  <a:srgbClr val="106585"/>
                </a:solidFill>
                <a:latin typeface="Carelia"/>
              </a:rPr>
              <a:t>    5.Donner un feed back riche et </a:t>
            </a:r>
            <a:r>
              <a:rPr lang="en-US" b="1" dirty="0" err="1">
                <a:solidFill>
                  <a:srgbClr val="106585"/>
                </a:solidFill>
                <a:latin typeface="Carelia"/>
              </a:rPr>
              <a:t>systématique</a:t>
            </a:r>
            <a:r>
              <a:rPr lang="en-US" b="1" dirty="0">
                <a:solidFill>
                  <a:srgbClr val="106585"/>
                </a:solidFill>
                <a:latin typeface="Carelia"/>
              </a:rPr>
              <a:t> :</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6.Adopter une posture dynamique : </a:t>
            </a:r>
            <a:r>
              <a:rPr lang="fr-FR" dirty="0">
                <a:solidFill>
                  <a:prstClr val="black">
                    <a:lumMod val="85000"/>
                    <a:lumOff val="15000"/>
                  </a:prstClr>
                </a:solidFill>
                <a:latin typeface="Dosis" pitchFamily="2" charset="0"/>
              </a:rPr>
              <a:t>circuler dans la classe, capter l’attention par des explications, et  au besoin , illustrer par des exemples; </a:t>
            </a:r>
            <a:endParaRPr lang="en-US" sz="1400" dirty="0">
              <a:solidFill>
                <a:prstClr val="black">
                  <a:lumMod val="85000"/>
                  <a:lumOff val="15000"/>
                </a:prstClr>
              </a:solidFill>
              <a:latin typeface="Dosis" pitchFamily="2" charset="0"/>
            </a:endParaRPr>
          </a:p>
          <a:p>
            <a:pPr algn="just">
              <a:lnSpc>
                <a:spcPct val="150000"/>
              </a:lnSpc>
              <a:defRPr/>
            </a:pPr>
            <a:endParaRPr lang="en-US" sz="1400" dirty="0">
              <a:solidFill>
                <a:prstClr val="black">
                  <a:lumMod val="85000"/>
                  <a:lumOff val="15000"/>
                </a:prstClr>
              </a:solidFill>
              <a:latin typeface="Dosis" pitchFamily="2" charset="0"/>
            </a:endParaRPr>
          </a:p>
          <a:p>
            <a:pPr algn="just">
              <a:lnSpc>
                <a:spcPct val="150000"/>
              </a:lnSpc>
              <a:defRPr/>
            </a:pPr>
            <a:endParaRPr lang="fr-FR" sz="1400"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FBC31-1B27-427C-39E2-C9F308D5A8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85836D-BE25-5D64-A258-FFB5DA9D1A2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675FA48-D63E-8A4B-B42A-F89CA7026486}"/>
              </a:ext>
            </a:extLst>
          </p:cNvPr>
          <p:cNvSpPr txBox="1"/>
          <p:nvPr/>
        </p:nvSpPr>
        <p:spPr>
          <a:xfrm>
            <a:off x="595946" y="648812"/>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Vocabulaire</a:t>
            </a:r>
            <a:endParaRPr lang="en-US" sz="3200" b="1" dirty="0">
              <a:solidFill>
                <a:srgbClr val="215968"/>
              </a:solidFill>
              <a:latin typeface="Carelia" panose="020B0604020202020204" charset="0"/>
            </a:endParaRPr>
          </a:p>
        </p:txBody>
      </p:sp>
      <p:sp>
        <p:nvSpPr>
          <p:cNvPr id="8" name="TextBox 8">
            <a:extLst>
              <a:ext uri="{FF2B5EF4-FFF2-40B4-BE49-F238E27FC236}">
                <a16:creationId xmlns:a16="http://schemas.microsoft.com/office/drawing/2014/main" id="{B82F4D2D-3D56-0B6C-2645-D286F698A7B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F55CA58-EF13-9FED-BBF3-5BA54B28E40F}"/>
              </a:ext>
            </a:extLst>
          </p:cNvPr>
          <p:cNvSpPr/>
          <p:nvPr/>
        </p:nvSpPr>
        <p:spPr>
          <a:xfrm>
            <a:off x="449224" y="1809136"/>
            <a:ext cx="7711551" cy="2048632"/>
          </a:xfrm>
          <a:prstGeom prst="cloud">
            <a:avLst/>
          </a:prstGeom>
          <a:ln>
            <a:solidFill>
              <a:srgbClr val="215968"/>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8E37C397-60C4-3F5E-9C5D-05F26AB37E9E}"/>
              </a:ext>
            </a:extLst>
          </p:cNvPr>
          <p:cNvSpPr txBox="1"/>
          <p:nvPr/>
        </p:nvSpPr>
        <p:spPr>
          <a:xfrm>
            <a:off x="373317" y="2311078"/>
            <a:ext cx="7271821" cy="2863604"/>
          </a:xfrm>
          <a:prstGeom prst="rect">
            <a:avLst/>
          </a:prstGeom>
        </p:spPr>
        <p:txBody>
          <a:bodyPr wrap="square" lIns="0" tIns="0" rIns="0" bIns="0" rtlCol="0" anchor="t">
            <a:spAutoFit/>
          </a:bodyPr>
          <a:lstStyle/>
          <a:p>
            <a:pPr marL="914446" lvl="3" algn="ctr" defTabSz="457246">
              <a:lnSpc>
                <a:spcPts val="4608"/>
              </a:lnSpc>
            </a:pPr>
            <a:r>
              <a:rPr lang="fr-FR" sz="2133" b="1" dirty="0">
                <a:solidFill>
                  <a:srgbClr val="106585"/>
                </a:solidFill>
                <a:latin typeface="Dosis" pitchFamily="2" charset="0"/>
                <a:ea typeface="Calibri" panose="020F0502020204030204" pitchFamily="34" charset="0"/>
                <a:cs typeface="Calibri" panose="020F0502020204030204" pitchFamily="34" charset="0"/>
              </a:rPr>
              <a:t>drapeau – saucisse – trois – jaune – puits – chauffeur – boire - voiture</a:t>
            </a:r>
          </a:p>
          <a:p>
            <a:pPr marL="914446" lvl="3" algn="ctr" defTabSz="457246">
              <a:lnSpc>
                <a:spcPts val="4608"/>
              </a:lnSpc>
            </a:pPr>
            <a:endParaRPr lang="fr-FR" sz="2133" b="1" dirty="0">
              <a:solidFill>
                <a:srgbClr val="106585"/>
              </a:solidFill>
              <a:latin typeface="Dosis" pitchFamily="2" charset="0"/>
              <a:ea typeface="Calibri" panose="020F0502020204030204" pitchFamily="34" charset="0"/>
              <a:cs typeface="Calibri" panose="020F0502020204030204" pitchFamily="34" charset="0"/>
            </a:endParaRPr>
          </a:p>
          <a:p>
            <a:pPr marL="914446" lvl="3" algn="ctr" defTabSz="457246">
              <a:lnSpc>
                <a:spcPts val="4608"/>
              </a:lnSpc>
            </a:pPr>
            <a:endParaRPr lang="fr-FR" sz="2133" b="1" dirty="0">
              <a:solidFill>
                <a:srgbClr val="106585"/>
              </a:solidFill>
              <a:latin typeface="Dosis" pitchFamily="2" charset="0"/>
              <a:ea typeface="Calibri" panose="020F0502020204030204" pitchFamily="34" charset="0"/>
              <a:cs typeface="Calibri" panose="020F0502020204030204" pitchFamily="34" charset="0"/>
            </a:endParaRPr>
          </a:p>
          <a:p>
            <a:pPr marL="914446" lvl="3" algn="ctr" defTabSz="457246">
              <a:lnSpc>
                <a:spcPts val="4608"/>
              </a:lnSpc>
            </a:pPr>
            <a:r>
              <a:rPr lang="fr-FR" sz="2133" b="1" dirty="0">
                <a:solidFill>
                  <a:srgbClr val="106585"/>
                </a:solidFill>
                <a:latin typeface="Dosis" pitchFamily="2" charset="0"/>
                <a:ea typeface="Calibri" panose="020F0502020204030204" pitchFamily="34" charset="0"/>
                <a:cs typeface="Calibri" panose="020F0502020204030204" pitchFamily="34" charset="0"/>
              </a:rPr>
              <a:t>  </a:t>
            </a:r>
          </a:p>
        </p:txBody>
      </p:sp>
      <p:pic>
        <p:nvPicPr>
          <p:cNvPr id="3" name="Image 2" descr="Une image contenant Dessin d’enfant, clipart, dessin, illustration&#10;&#10;Le contenu généré par l’IA peut être incorrect.">
            <a:extLst>
              <a:ext uri="{FF2B5EF4-FFF2-40B4-BE49-F238E27FC236}">
                <a16:creationId xmlns:a16="http://schemas.microsoft.com/office/drawing/2014/main" id="{19B3FC60-A080-8F37-EE32-75B31B0D790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37090" y="4310090"/>
            <a:ext cx="2029261" cy="1707056"/>
          </a:xfrm>
          <a:prstGeom prst="rect">
            <a:avLst/>
          </a:prstGeom>
        </p:spPr>
      </p:pic>
    </p:spTree>
    <p:extLst>
      <p:ext uri="{BB962C8B-B14F-4D97-AF65-F5344CB8AC3E}">
        <p14:creationId xmlns:p14="http://schemas.microsoft.com/office/powerpoint/2010/main" val="6586569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9036BD8-5074-4841-8175-0BFD4C2A2969}"/>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42935A8-A97A-6B3B-F2F8-B65098115E8F}"/>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1EB34DBD-CB2E-4664-CA99-7906D8BFC2B6}"/>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Aujourd’hui, nous </a:t>
            </a:r>
            <a:r>
              <a:rPr lang="fr-FR" sz="1500" b="1" dirty="0">
                <a:solidFill>
                  <a:prstClr val="white">
                    <a:lumMod val="65000"/>
                  </a:prstClr>
                </a:solidFill>
                <a:latin typeface="Dosis" pitchFamily="2" charset="0"/>
              </a:rPr>
              <a:t>allons apprendre de nouveaux mots en français.</a:t>
            </a:r>
          </a:p>
        </p:txBody>
      </p:sp>
      <p:sp>
        <p:nvSpPr>
          <p:cNvPr id="22" name="Freeform 8">
            <a:extLst>
              <a:ext uri="{FF2B5EF4-FFF2-40B4-BE49-F238E27FC236}">
                <a16:creationId xmlns:a16="http://schemas.microsoft.com/office/drawing/2014/main" id="{D95C7CB2-66CB-D746-D8E1-2EEC11AF6632}"/>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8F7B275E-7C39-7FC0-53EE-6F7F66675BFE}"/>
              </a:ext>
            </a:extLst>
          </p:cNvPr>
          <p:cNvSpPr/>
          <p:nvPr/>
        </p:nvSpPr>
        <p:spPr>
          <a:xfrm>
            <a:off x="2378629" y="2133910"/>
            <a:ext cx="6352417" cy="3978585"/>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7F98F2AD-4714-73F4-16B5-1BFFC86DC855}"/>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65324" y="2320226"/>
            <a:ext cx="2482676" cy="3792269"/>
          </a:xfrm>
          <a:prstGeom prst="rect">
            <a:avLst/>
          </a:prstGeom>
        </p:spPr>
      </p:pic>
      <p:graphicFrame>
        <p:nvGraphicFramePr>
          <p:cNvPr id="2" name="Tableau 1">
            <a:extLst>
              <a:ext uri="{FF2B5EF4-FFF2-40B4-BE49-F238E27FC236}">
                <a16:creationId xmlns:a16="http://schemas.microsoft.com/office/drawing/2014/main" id="{0D5AA3DD-11E7-E4B4-6018-B47121683392}"/>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8" name="Image 17">
            <a:extLst>
              <a:ext uri="{FF2B5EF4-FFF2-40B4-BE49-F238E27FC236}">
                <a16:creationId xmlns:a16="http://schemas.microsoft.com/office/drawing/2014/main" id="{7A72402A-5D59-5357-4ED2-4CA7774972CA}"/>
              </a:ext>
            </a:extLst>
          </p:cNvPr>
          <p:cNvPicPr>
            <a:picLocks noChangeAspect="1"/>
          </p:cNvPicPr>
          <p:nvPr/>
        </p:nvPicPr>
        <p:blipFill>
          <a:blip r:embed="rId6"/>
          <a:stretch>
            <a:fillRect/>
          </a:stretch>
        </p:blipFill>
        <p:spPr>
          <a:xfrm>
            <a:off x="4505943" y="4396906"/>
            <a:ext cx="1309589" cy="1220690"/>
          </a:xfrm>
          <a:prstGeom prst="rect">
            <a:avLst/>
          </a:prstGeom>
        </p:spPr>
      </p:pic>
      <p:pic>
        <p:nvPicPr>
          <p:cNvPr id="7" name="Image 6">
            <a:extLst>
              <a:ext uri="{FF2B5EF4-FFF2-40B4-BE49-F238E27FC236}">
                <a16:creationId xmlns:a16="http://schemas.microsoft.com/office/drawing/2014/main" id="{4D8E0E2B-EF4C-5AEC-AF99-108F5861C73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03473" y="2654703"/>
            <a:ext cx="1321925" cy="1124278"/>
          </a:xfrm>
          <a:prstGeom prst="rect">
            <a:avLst/>
          </a:prstGeom>
        </p:spPr>
      </p:pic>
      <p:pic>
        <p:nvPicPr>
          <p:cNvPr id="11" name="Image 10">
            <a:extLst>
              <a:ext uri="{FF2B5EF4-FFF2-40B4-BE49-F238E27FC236}">
                <a16:creationId xmlns:a16="http://schemas.microsoft.com/office/drawing/2014/main" id="{989249CF-E583-BE31-C242-D7B3CE22DF2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25398" y="2786268"/>
            <a:ext cx="1681983" cy="958281"/>
          </a:xfrm>
          <a:prstGeom prst="rect">
            <a:avLst/>
          </a:prstGeom>
        </p:spPr>
      </p:pic>
      <p:pic>
        <p:nvPicPr>
          <p:cNvPr id="15" name="Image 14">
            <a:extLst>
              <a:ext uri="{FF2B5EF4-FFF2-40B4-BE49-F238E27FC236}">
                <a16:creationId xmlns:a16="http://schemas.microsoft.com/office/drawing/2014/main" id="{2AF4D6B9-457C-E1EE-2544-399DE69B7C0D}"/>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2703513" y="4265023"/>
            <a:ext cx="1393645" cy="1319777"/>
          </a:xfrm>
          <a:prstGeom prst="rect">
            <a:avLst/>
          </a:prstGeom>
        </p:spPr>
      </p:pic>
      <p:pic>
        <p:nvPicPr>
          <p:cNvPr id="17" name="Image 16">
            <a:extLst>
              <a:ext uri="{FF2B5EF4-FFF2-40B4-BE49-F238E27FC236}">
                <a16:creationId xmlns:a16="http://schemas.microsoft.com/office/drawing/2014/main" id="{D01C69E1-FEBD-758F-A239-58DC57C5489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815532" y="2539677"/>
            <a:ext cx="1321925" cy="1239304"/>
          </a:xfrm>
          <a:prstGeom prst="rect">
            <a:avLst/>
          </a:prstGeom>
        </p:spPr>
      </p:pic>
      <p:pic>
        <p:nvPicPr>
          <p:cNvPr id="23" name="Image 22">
            <a:extLst>
              <a:ext uri="{FF2B5EF4-FFF2-40B4-BE49-F238E27FC236}">
                <a16:creationId xmlns:a16="http://schemas.microsoft.com/office/drawing/2014/main" id="{C40340BE-17D7-043C-BDB1-91E00DDE9DE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819885" y="2558292"/>
            <a:ext cx="1805304" cy="1330698"/>
          </a:xfrm>
          <a:prstGeom prst="rect">
            <a:avLst/>
          </a:prstGeom>
        </p:spPr>
      </p:pic>
      <p:pic>
        <p:nvPicPr>
          <p:cNvPr id="25" name="Image 24">
            <a:extLst>
              <a:ext uri="{FF2B5EF4-FFF2-40B4-BE49-F238E27FC236}">
                <a16:creationId xmlns:a16="http://schemas.microsoft.com/office/drawing/2014/main" id="{6B4165B2-D66C-44F6-29B7-D31863469C0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922730" y="4286898"/>
            <a:ext cx="1067911" cy="1276028"/>
          </a:xfrm>
          <a:prstGeom prst="rect">
            <a:avLst/>
          </a:prstGeom>
        </p:spPr>
      </p:pic>
      <p:pic>
        <p:nvPicPr>
          <p:cNvPr id="27" name="Image 26">
            <a:extLst>
              <a:ext uri="{FF2B5EF4-FFF2-40B4-BE49-F238E27FC236}">
                <a16:creationId xmlns:a16="http://schemas.microsoft.com/office/drawing/2014/main" id="{F9678601-3956-319F-EA34-4F63761DD79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981706" y="4396907"/>
            <a:ext cx="1587868" cy="1102382"/>
          </a:xfrm>
          <a:prstGeom prst="rect">
            <a:avLst/>
          </a:prstGeom>
        </p:spPr>
      </p:pic>
    </p:spTree>
    <p:extLst>
      <p:ext uri="{BB962C8B-B14F-4D97-AF65-F5344CB8AC3E}">
        <p14:creationId xmlns:p14="http://schemas.microsoft.com/office/powerpoint/2010/main" val="24906374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69FEA5-6BB4-83AA-E62A-A2CC7A9053B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3462B92-8DD2-9108-BB2A-87207CA9457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4AEF14-00B0-16E0-AE70-639A262B389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5BF276BE-C97C-1381-3BED-01FA5E641086}"/>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7EA960B5-E12D-422B-6285-D06A4E93395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drapeau. Le drapeau . C’est quoi un drapeau  dans votre langue? </a:t>
            </a:r>
          </a:p>
        </p:txBody>
      </p:sp>
      <p:pic>
        <p:nvPicPr>
          <p:cNvPr id="8" name="Image 7">
            <a:extLst>
              <a:ext uri="{FF2B5EF4-FFF2-40B4-BE49-F238E27FC236}">
                <a16:creationId xmlns:a16="http://schemas.microsoft.com/office/drawing/2014/main" id="{C72499C3-F3D5-E980-A878-9DC6193784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48360" y="1970876"/>
            <a:ext cx="4224078" cy="3592516"/>
          </a:xfrm>
          <a:prstGeom prst="rect">
            <a:avLst/>
          </a:prstGeom>
        </p:spPr>
      </p:pic>
    </p:spTree>
    <p:extLst>
      <p:ext uri="{BB962C8B-B14F-4D97-AF65-F5344CB8AC3E}">
        <p14:creationId xmlns:p14="http://schemas.microsoft.com/office/powerpoint/2010/main" val="26567237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03FEA8-6BB0-703E-D335-FF0C643A5C2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CDA215-2A0F-AD92-3A84-12637E5DECF5}"/>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C151578-B1B8-2122-84D1-BDAE46CED76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31FA4633-6354-C035-0454-ECAD623221FF}"/>
              </a:ext>
            </a:extLst>
          </p:cNvPr>
          <p:cNvSpPr txBox="1"/>
          <p:nvPr/>
        </p:nvSpPr>
        <p:spPr>
          <a:xfrm>
            <a:off x="4903301" y="2464461"/>
            <a:ext cx="3483615" cy="1898084"/>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 drap</a:t>
            </a:r>
            <a:r>
              <a:rPr lang="fr-FR" sz="5867" b="1" dirty="0">
                <a:solidFill>
                  <a:srgbClr val="FFC000"/>
                </a:solidFill>
                <a:latin typeface="Dosis" pitchFamily="2" charset="0"/>
              </a:rPr>
              <a:t>eau</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8D7AD97-3728-0B6E-3BB0-5F6C10765686}"/>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58271FEF-29F1-DBE0-5BB5-0D1C3F6868B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drapeau</a:t>
            </a:r>
            <a:r>
              <a:rPr lang="en-US" sz="1500" b="1" dirty="0">
                <a:solidFill>
                  <a:prstClr val="white">
                    <a:lumMod val="65000"/>
                  </a:prstClr>
                </a:solidFill>
                <a:latin typeface="Dosis" pitchFamily="2" charset="0"/>
              </a:rPr>
              <a:t>,  le </a:t>
            </a:r>
            <a:r>
              <a:rPr lang="fr-FR" sz="1500" b="1" dirty="0">
                <a:solidFill>
                  <a:prstClr val="white">
                    <a:lumMod val="65000"/>
                  </a:prstClr>
                </a:solidFill>
                <a:latin typeface="Dosis" pitchFamily="2" charset="0"/>
              </a:rPr>
              <a:t>drapeau</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drapeau</a:t>
            </a:r>
            <a:r>
              <a:rPr lang="en-US" sz="1500" b="1" dirty="0">
                <a:solidFill>
                  <a:prstClr val="white">
                    <a:lumMod val="65000"/>
                  </a:prstClr>
                </a:solidFill>
                <a:latin typeface="Dosis" pitchFamily="2" charset="0"/>
              </a:rPr>
              <a:t>”.</a:t>
            </a:r>
          </a:p>
        </p:txBody>
      </p:sp>
      <p:pic>
        <p:nvPicPr>
          <p:cNvPr id="8" name="Image 7">
            <a:extLst>
              <a:ext uri="{FF2B5EF4-FFF2-40B4-BE49-F238E27FC236}">
                <a16:creationId xmlns:a16="http://schemas.microsoft.com/office/drawing/2014/main" id="{AA4C9D9E-73BC-5F49-1DA1-F4960192D4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7568" y="1997513"/>
            <a:ext cx="3949753" cy="3359207"/>
          </a:xfrm>
          <a:prstGeom prst="rect">
            <a:avLst/>
          </a:prstGeom>
        </p:spPr>
      </p:pic>
    </p:spTree>
    <p:extLst>
      <p:ext uri="{BB962C8B-B14F-4D97-AF65-F5344CB8AC3E}">
        <p14:creationId xmlns:p14="http://schemas.microsoft.com/office/powerpoint/2010/main" val="981163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EA4EB-42E1-B05A-F16C-3E084311407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AF76B5D-D440-F2E6-CBAC-42815BCBBB14}"/>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C2D4EFD-9E0D-80D2-E222-6DFD7A714928}"/>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1B0659FD-E0BC-4165-729D-A72B6C6A033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BA2B1FE-E80E-F664-EABA-89996DA18A5A}"/>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5AAAAA4A-5D3E-EE73-5D5A-F027A86539F2}"/>
              </a:ext>
            </a:extLst>
          </p:cNvPr>
          <p:cNvSpPr txBox="1"/>
          <p:nvPr/>
        </p:nvSpPr>
        <p:spPr>
          <a:xfrm>
            <a:off x="190503" y="3608258"/>
            <a:ext cx="8741884" cy="830997"/>
          </a:xfrm>
          <a:prstGeom prst="rect">
            <a:avLst/>
          </a:prstGeom>
          <a:noFill/>
        </p:spPr>
        <p:txBody>
          <a:bodyPr wrap="square" rtlCol="0">
            <a:spAutoFit/>
          </a:bodyPr>
          <a:lstStyle/>
          <a:p>
            <a:pPr algn="ctr" defTabSz="685869">
              <a:defRPr/>
            </a:pPr>
            <a:r>
              <a:rPr lang="fr-FR" sz="4800" b="1" dirty="0">
                <a:solidFill>
                  <a:srgbClr val="4BACC6">
                    <a:lumMod val="75000"/>
                  </a:srgbClr>
                </a:solidFill>
                <a:latin typeface="Dosis" pitchFamily="2" charset="0"/>
              </a:rPr>
              <a:t>Le  drap</a:t>
            </a:r>
            <a:r>
              <a:rPr lang="fr-FR" sz="4800" b="1" dirty="0">
                <a:solidFill>
                  <a:srgbClr val="FFC000"/>
                </a:solidFill>
                <a:latin typeface="Dosis" pitchFamily="2" charset="0"/>
              </a:rPr>
              <a:t>eau </a:t>
            </a:r>
            <a:r>
              <a:rPr lang="fr-FR" sz="4800" b="1" dirty="0">
                <a:solidFill>
                  <a:srgbClr val="4BACC6">
                    <a:lumMod val="75000"/>
                  </a:srgbClr>
                </a:solidFill>
                <a:latin typeface="Dosis" pitchFamily="2" charset="0"/>
              </a:rPr>
              <a:t>du Maroc est rouge</a:t>
            </a:r>
          </a:p>
        </p:txBody>
      </p:sp>
      <p:graphicFrame>
        <p:nvGraphicFramePr>
          <p:cNvPr id="3" name="Tableau 2">
            <a:extLst>
              <a:ext uri="{FF2B5EF4-FFF2-40B4-BE49-F238E27FC236}">
                <a16:creationId xmlns:a16="http://schemas.microsoft.com/office/drawing/2014/main" id="{10E0F834-DBC0-0DFB-FC6A-ABB1D72DD560}"/>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AE2094B4-F672-BB96-B97B-6DA099D640DD}"/>
              </a:ext>
            </a:extLst>
          </p:cNvPr>
          <p:cNvSpPr txBox="1"/>
          <p:nvPr/>
        </p:nvSpPr>
        <p:spPr>
          <a:xfrm>
            <a:off x="952500" y="279401"/>
            <a:ext cx="6096000" cy="58445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 drapeau du Maroc est rouge. Le drapeau du Maroc est rouge </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Le drapeau du Maroc est rouge.</a:t>
            </a:r>
            <a:endParaRPr lang="en-US" sz="1500" b="1" dirty="0">
              <a:solidFill>
                <a:prstClr val="white">
                  <a:lumMod val="65000"/>
                </a:prstClr>
              </a:solidFill>
              <a:latin typeface="Dosis" pitchFamily="2" charset="0"/>
            </a:endParaRPr>
          </a:p>
        </p:txBody>
      </p:sp>
      <p:pic>
        <p:nvPicPr>
          <p:cNvPr id="2" name="Image 1">
            <a:extLst>
              <a:ext uri="{FF2B5EF4-FFF2-40B4-BE49-F238E27FC236}">
                <a16:creationId xmlns:a16="http://schemas.microsoft.com/office/drawing/2014/main" id="{09B2A81F-5C3E-AF22-7B0F-4C26B4491663}"/>
              </a:ext>
            </a:extLst>
          </p:cNvPr>
          <p:cNvPicPr>
            <a:picLocks noChangeAspect="1"/>
          </p:cNvPicPr>
          <p:nvPr/>
        </p:nvPicPr>
        <p:blipFill>
          <a:blip r:embed="rId5"/>
          <a:stretch>
            <a:fillRect/>
          </a:stretch>
        </p:blipFill>
        <p:spPr>
          <a:xfrm>
            <a:off x="3330293" y="1696492"/>
            <a:ext cx="1875553" cy="1683165"/>
          </a:xfrm>
          <a:prstGeom prst="rect">
            <a:avLst/>
          </a:prstGeom>
        </p:spPr>
      </p:pic>
    </p:spTree>
    <p:extLst>
      <p:ext uri="{BB962C8B-B14F-4D97-AF65-F5344CB8AC3E}">
        <p14:creationId xmlns:p14="http://schemas.microsoft.com/office/powerpoint/2010/main" val="16725738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52695-A870-4F0C-E05F-F554732DF95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9628610-9D0C-45D2-70DB-4542ABA58797}"/>
              </a:ext>
            </a:extLst>
          </p:cNvPr>
          <p:cNvSpPr/>
          <p:nvPr/>
        </p:nvSpPr>
        <p:spPr>
          <a:xfrm>
            <a:off x="48024"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8A1ED72-1993-AD1A-ABF9-DC33BEF6FF2E}"/>
              </a:ext>
            </a:extLst>
          </p:cNvPr>
          <p:cNvSpPr/>
          <p:nvPr/>
        </p:nvSpPr>
        <p:spPr>
          <a:xfrm>
            <a:off x="142479" y="19704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76FE095-A8EF-80CE-988F-CBFC6F1C96C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A586C56-2EA7-EDF0-4DF1-5D2E7398FC29}"/>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97E8CEDA-D9A3-5337-AB1F-5484702712D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D565BF4-0B34-62AA-F718-02E1EB31D94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 sont des saucisses. Les saucisses . C’est quoi saucisse  dans votre langue?</a:t>
            </a:r>
          </a:p>
        </p:txBody>
      </p:sp>
      <p:pic>
        <p:nvPicPr>
          <p:cNvPr id="7" name="Image 6">
            <a:extLst>
              <a:ext uri="{FF2B5EF4-FFF2-40B4-BE49-F238E27FC236}">
                <a16:creationId xmlns:a16="http://schemas.microsoft.com/office/drawing/2014/main" id="{7A2886E0-C871-5163-4536-9EC09BECFC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07033" y="2319688"/>
            <a:ext cx="4819557" cy="2745861"/>
          </a:xfrm>
          <a:prstGeom prst="rect">
            <a:avLst/>
          </a:prstGeom>
        </p:spPr>
      </p:pic>
    </p:spTree>
    <p:extLst>
      <p:ext uri="{BB962C8B-B14F-4D97-AF65-F5344CB8AC3E}">
        <p14:creationId xmlns:p14="http://schemas.microsoft.com/office/powerpoint/2010/main" val="25971175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312A0-8673-1EF2-83B6-FC04996046C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CEF4166-4EB4-6427-2028-B6575D9F3CD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5D21B10-4E15-F830-CB39-1266BB05ADBD}"/>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51465F4-8F7F-FEFB-A86F-6565E2E0F7D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A867AE3-4362-8B5E-5F1E-07CF02C486AA}"/>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B32A9E17-E67D-D9E1-EEAE-0B50BF0571F6}"/>
              </a:ext>
            </a:extLst>
          </p:cNvPr>
          <p:cNvSpPr txBox="1"/>
          <p:nvPr/>
        </p:nvSpPr>
        <p:spPr>
          <a:xfrm>
            <a:off x="4903301" y="2464461"/>
            <a:ext cx="3483615" cy="1898084"/>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Des s</a:t>
            </a:r>
            <a:r>
              <a:rPr lang="fr-FR" sz="5867" b="1" dirty="0">
                <a:solidFill>
                  <a:srgbClr val="FFC000"/>
                </a:solidFill>
                <a:latin typeface="Dosis" pitchFamily="2" charset="0"/>
              </a:rPr>
              <a:t>au</a:t>
            </a:r>
            <a:r>
              <a:rPr lang="fr-FR" sz="5867" b="1" dirty="0">
                <a:solidFill>
                  <a:srgbClr val="4BACC6">
                    <a:lumMod val="75000"/>
                  </a:srgbClr>
                </a:solidFill>
                <a:latin typeface="Dosis" pitchFamily="2" charset="0"/>
              </a:rPr>
              <a:t>cisses</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63BE973B-6033-CB8B-E86D-6D68DDE64635}"/>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246DB021-28DC-5BC2-5738-090162EB755D}"/>
              </a:ext>
            </a:extLst>
          </p:cNvPr>
          <p:cNvSpPr txBox="1"/>
          <p:nvPr/>
        </p:nvSpPr>
        <p:spPr>
          <a:xfrm>
            <a:off x="952500" y="279401"/>
            <a:ext cx="743441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Des saucisses</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saucisses</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Des saucisses</a:t>
            </a:r>
            <a:r>
              <a:rPr lang="en-US" sz="1500" b="1" dirty="0">
                <a:solidFill>
                  <a:prstClr val="white">
                    <a:lumMod val="65000"/>
                  </a:prstClr>
                </a:solidFill>
                <a:latin typeface="Dosis" pitchFamily="2" charset="0"/>
              </a:rPr>
              <a:t>”. </a:t>
            </a:r>
          </a:p>
        </p:txBody>
      </p:sp>
      <p:pic>
        <p:nvPicPr>
          <p:cNvPr id="8" name="Image 7">
            <a:extLst>
              <a:ext uri="{FF2B5EF4-FFF2-40B4-BE49-F238E27FC236}">
                <a16:creationId xmlns:a16="http://schemas.microsoft.com/office/drawing/2014/main" id="{03379A83-F73A-7902-63D8-7DE05E6CAD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3414" y="2464461"/>
            <a:ext cx="4414094" cy="2514855"/>
          </a:xfrm>
          <a:prstGeom prst="rect">
            <a:avLst/>
          </a:prstGeom>
        </p:spPr>
      </p:pic>
    </p:spTree>
    <p:extLst>
      <p:ext uri="{BB962C8B-B14F-4D97-AF65-F5344CB8AC3E}">
        <p14:creationId xmlns:p14="http://schemas.microsoft.com/office/powerpoint/2010/main" val="41729017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28428-08B7-D30F-F615-BEA5CABC74A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D2C6C36-2612-9941-2321-DF2E48CC7AF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2DF6D6B-E5DB-5AC9-BF54-22E87C63448B}"/>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FF2F45-0313-D46F-2911-BB4D641BDCA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C546565-7136-DCA1-4840-25B06AAB826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A24D7A5-521A-E1BE-6B41-FB73A856B515}"/>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A569832-B0FF-B9C8-2E94-E8AEFC398087}"/>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le chiffre trois</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.Trois . Comment vous dites </a:t>
            </a:r>
            <a:r>
              <a:rPr lang="en-US" sz="1500" b="1" dirty="0">
                <a:solidFill>
                  <a:prstClr val="white">
                    <a:lumMod val="65000"/>
                  </a:prstClr>
                </a:solidFill>
                <a:latin typeface="Dosis" pitchFamily="2" charset="0"/>
              </a:rPr>
              <a:t>“trois”</a:t>
            </a:r>
            <a:r>
              <a:rPr lang="fr-FR" sz="1500" b="1" dirty="0">
                <a:solidFill>
                  <a:prstClr val="white">
                    <a:lumMod val="65000"/>
                  </a:prstClr>
                </a:solidFill>
                <a:latin typeface="Dosis" pitchFamily="2" charset="0"/>
              </a:rPr>
              <a:t> dans votre langue?</a:t>
            </a:r>
          </a:p>
        </p:txBody>
      </p:sp>
      <p:pic>
        <p:nvPicPr>
          <p:cNvPr id="8" name="Image 7">
            <a:extLst>
              <a:ext uri="{FF2B5EF4-FFF2-40B4-BE49-F238E27FC236}">
                <a16:creationId xmlns:a16="http://schemas.microsoft.com/office/drawing/2014/main" id="{12AE7AA8-CDCA-A8A1-5454-EE65906B99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35382" y="2337585"/>
            <a:ext cx="2721681" cy="2551575"/>
          </a:xfrm>
          <a:prstGeom prst="rect">
            <a:avLst/>
          </a:prstGeom>
        </p:spPr>
      </p:pic>
    </p:spTree>
    <p:extLst>
      <p:ext uri="{BB962C8B-B14F-4D97-AF65-F5344CB8AC3E}">
        <p14:creationId xmlns:p14="http://schemas.microsoft.com/office/powerpoint/2010/main" val="16918238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D147D-F283-CC22-AB83-D947EE105D6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33E87D9-EA7F-47C5-39BC-C38AA83AADF8}"/>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2FBBF1B-5F2D-4383-32B0-EA6AE357FD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8B22C93-AB5B-EF74-49F7-DC7334995EF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584AF5A-3CB0-990E-FB1B-6D0C09E613D7}"/>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AD5394AC-F02B-D1C3-FF95-C5916A0F2EBA}"/>
              </a:ext>
            </a:extLst>
          </p:cNvPr>
          <p:cNvSpPr txBox="1"/>
          <p:nvPr/>
        </p:nvSpPr>
        <p:spPr>
          <a:xfrm>
            <a:off x="3834582" y="2546709"/>
            <a:ext cx="4758813"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tr</a:t>
            </a:r>
            <a:r>
              <a:rPr lang="fr-FR" sz="5867" b="1" dirty="0">
                <a:solidFill>
                  <a:srgbClr val="FFC000"/>
                </a:solidFill>
                <a:latin typeface="Dosis" pitchFamily="2" charset="0"/>
              </a:rPr>
              <a:t>oi</a:t>
            </a:r>
            <a:r>
              <a:rPr lang="fr-FR" sz="5867" b="1" dirty="0">
                <a:solidFill>
                  <a:srgbClr val="4BACC6">
                    <a:lumMod val="75000"/>
                  </a:srgbClr>
                </a:solidFill>
                <a:latin typeface="Dosis" pitchFamily="2" charset="0"/>
              </a:rPr>
              <a:t>s</a:t>
            </a:r>
            <a:endParaRPr lang="fr-FR" sz="5867" b="1"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558462F-B495-8458-990E-A11B64EF3C6B}"/>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3F13C2C-2CBA-8B41-49E3-D5C81D40C6EE}"/>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Trois. Trois.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“Trois”.</a:t>
            </a:r>
          </a:p>
        </p:txBody>
      </p:sp>
      <p:pic>
        <p:nvPicPr>
          <p:cNvPr id="7" name="Image 6">
            <a:extLst>
              <a:ext uri="{FF2B5EF4-FFF2-40B4-BE49-F238E27FC236}">
                <a16:creationId xmlns:a16="http://schemas.microsoft.com/office/drawing/2014/main" id="{BDF7E7C4-2F32-1B19-D860-830BE49ED1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3133" y="2210602"/>
            <a:ext cx="3068867" cy="2877062"/>
          </a:xfrm>
          <a:prstGeom prst="rect">
            <a:avLst/>
          </a:prstGeom>
        </p:spPr>
      </p:pic>
    </p:spTree>
    <p:extLst>
      <p:ext uri="{BB962C8B-B14F-4D97-AF65-F5344CB8AC3E}">
        <p14:creationId xmlns:p14="http://schemas.microsoft.com/office/powerpoint/2010/main" val="39856306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7068F-E158-E1BA-FCFB-B63E45D565B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C2552FA-B6E2-95AE-9F60-61C8FE5B7BB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5C26A6D-5CDA-CCED-53DE-95D2CB063F17}"/>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ACACAF1-05A0-ABA6-276B-E6F7C587475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9298058-926A-7EED-F82D-F374829B539E}"/>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5942A46-9F31-4B29-4BD0-045F06E6948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33B15335-18D8-24EF-F485-EC705BEF83B8}"/>
              </a:ext>
            </a:extLst>
          </p:cNvPr>
          <p:cNvSpPr txBox="1"/>
          <p:nvPr/>
        </p:nvSpPr>
        <p:spPr>
          <a:xfrm>
            <a:off x="914111" y="338699"/>
            <a:ext cx="7662527" cy="330860"/>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puits. Le puits Comment vous dites « puits » dans votre langue?</a:t>
            </a:r>
          </a:p>
        </p:txBody>
      </p:sp>
      <p:pic>
        <p:nvPicPr>
          <p:cNvPr id="7" name="Image 6">
            <a:extLst>
              <a:ext uri="{FF2B5EF4-FFF2-40B4-BE49-F238E27FC236}">
                <a16:creationId xmlns:a16="http://schemas.microsoft.com/office/drawing/2014/main" id="{2B132B82-AFBE-DF18-86AA-8FD74A70E9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5868" y="2406316"/>
            <a:ext cx="4001990" cy="2949886"/>
          </a:xfrm>
          <a:prstGeom prst="rect">
            <a:avLst/>
          </a:prstGeom>
        </p:spPr>
      </p:pic>
    </p:spTree>
    <p:extLst>
      <p:ext uri="{BB962C8B-B14F-4D97-AF65-F5344CB8AC3E}">
        <p14:creationId xmlns:p14="http://schemas.microsoft.com/office/powerpoint/2010/main" val="2050493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3" name="Group 3"/>
          <p:cNvGrpSpPr/>
          <p:nvPr/>
        </p:nvGrpSpPr>
        <p:grpSpPr>
          <a:xfrm>
            <a:off x="571500" y="786968"/>
            <a:ext cx="8001000" cy="5284067"/>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7" name="Freeform 7"/>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678120" y="2110178"/>
            <a:ext cx="7787760" cy="354071"/>
          </a:xfrm>
          <a:prstGeom prst="rect">
            <a:avLst/>
          </a:prstGeom>
          <a:noFill/>
        </p:spPr>
        <p:txBody>
          <a:bodyPr wrap="square" rtlCol="0">
            <a:spAutoFit/>
          </a:bodyPr>
          <a:lstStyle/>
          <a:p>
            <a:pPr algn="ctr" defTabSz="457246">
              <a:spcAft>
                <a:spcPts val="600"/>
              </a:spcAft>
              <a:defRPr/>
            </a:pPr>
            <a:r>
              <a:rPr lang="fr-FR" sz="1701" dirty="0">
                <a:solidFill>
                  <a:srgbClr val="106585"/>
                </a:solidFill>
                <a:latin typeface="Dosis" pitchFamily="2" charset="0"/>
              </a:rPr>
              <a:t>À  la fin de la séance d’aujourd’hui, </a:t>
            </a:r>
            <a:r>
              <a:rPr lang="fr-FR" sz="1701" b="1" dirty="0">
                <a:solidFill>
                  <a:srgbClr val="106585"/>
                </a:solidFill>
                <a:latin typeface="Dosis" pitchFamily="2" charset="0"/>
              </a:rPr>
              <a:t>au moins 80% des élèves </a:t>
            </a:r>
            <a:r>
              <a:rPr lang="fr-FR" sz="1701"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939800" y="2851934"/>
            <a:ext cx="7264400" cy="2336662"/>
            <a:chOff x="3302073" y="4600550"/>
            <a:chExt cx="9396747" cy="2232890"/>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46">
                <a:defRPr/>
              </a:pPr>
              <a:endParaRPr lang="fr-MA" sz="667"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45023" y="4803726"/>
              <a:ext cx="8013627" cy="2029714"/>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Comprendre et produire les </a:t>
              </a:r>
              <a:r>
                <a:rPr lang="fr-FR" sz="1867" b="1" dirty="0">
                  <a:solidFill>
                    <a:srgbClr val="215968"/>
                  </a:solidFill>
                  <a:latin typeface="Dosis" pitchFamily="2" charset="0"/>
                </a:rPr>
                <a:t>mots du vocabulaire: </a:t>
              </a:r>
              <a:r>
                <a:rPr lang="fr-MA" sz="1867" b="1" dirty="0">
                  <a:solidFill>
                    <a:srgbClr val="106585"/>
                  </a:solidFill>
                  <a:latin typeface="Dosis" pitchFamily="2" charset="0"/>
                </a:rPr>
                <a:t> </a:t>
              </a:r>
              <a:r>
                <a:rPr lang="fr-FR" sz="1867" b="1" dirty="0">
                  <a:solidFill>
                    <a:srgbClr val="008EC0"/>
                  </a:solidFill>
                  <a:latin typeface="Dosis" pitchFamily="2" charset="0"/>
                </a:rPr>
                <a:t>drapeau – saucisse – trois – jaune – puits – chauffeur – boire - voiture</a:t>
              </a:r>
            </a:p>
            <a:p>
              <a:pPr defTabSz="457246">
                <a:spcAft>
                  <a:spcPts val="600"/>
                </a:spcAft>
                <a:defRPr/>
              </a:pPr>
              <a:endParaRPr lang="fr-FR" sz="1867" b="1" dirty="0">
                <a:solidFill>
                  <a:srgbClr val="008EC0"/>
                </a:solidFill>
                <a:latin typeface="Dosis" pitchFamily="2" charset="0"/>
              </a:endParaRPr>
            </a:p>
            <a:p>
              <a:pPr defTabSz="457246">
                <a:spcAft>
                  <a:spcPts val="600"/>
                </a:spcAft>
                <a:defRPr/>
              </a:pPr>
              <a:endParaRPr lang="fr-MA" sz="1867" b="1" dirty="0">
                <a:solidFill>
                  <a:srgbClr val="106585"/>
                </a:solidFill>
                <a:latin typeface="Dosis" pitchFamily="2" charset="0"/>
              </a:endParaRPr>
            </a:p>
            <a:p>
              <a:pPr defTabSz="457246">
                <a:spcAft>
                  <a:spcPts val="600"/>
                </a:spcAft>
                <a:defRPr/>
              </a:pPr>
              <a:endParaRPr lang="fr-FR" sz="1867" b="1" dirty="0">
                <a:solidFill>
                  <a:srgbClr val="215968"/>
                </a:solidFill>
                <a:latin typeface="Dosis" pitchFamily="2" charset="0"/>
              </a:endParaRPr>
            </a:p>
            <a:p>
              <a:pPr algn="ctr" defTabSz="457246">
                <a:spcAft>
                  <a:spcPts val="600"/>
                </a:spcAft>
                <a:defRPr/>
              </a:pPr>
              <a:r>
                <a:rPr lang="fr-FR" sz="1867" b="1" dirty="0">
                  <a:solidFill>
                    <a:srgbClr val="008EC0"/>
                  </a:solidFill>
                  <a:latin typeface="Dosis" pitchFamily="2" charset="0"/>
                </a:rPr>
                <a:t> </a:t>
              </a:r>
              <a:endParaRPr lang="fr-FR" sz="1867"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25418" y="5736744"/>
              <a:ext cx="8547581" cy="362795"/>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Lire et écrire </a:t>
              </a:r>
              <a:r>
                <a:rPr lang="fr-FR" sz="1867" b="1" dirty="0">
                  <a:solidFill>
                    <a:srgbClr val="008EC0"/>
                  </a:solidFill>
                  <a:latin typeface="Dosis" pitchFamily="2" charset="0"/>
                </a:rPr>
                <a:t>des mots avec les graphèmes complexes: au, eau, </a:t>
              </a:r>
              <a:r>
                <a:rPr lang="fr-FR" sz="1867" b="1" dirty="0" err="1">
                  <a:solidFill>
                    <a:srgbClr val="008EC0"/>
                  </a:solidFill>
                  <a:latin typeface="Dosis" pitchFamily="2" charset="0"/>
                </a:rPr>
                <a:t>oi</a:t>
              </a:r>
              <a:r>
                <a:rPr lang="fr-FR" sz="1867" b="1" dirty="0">
                  <a:solidFill>
                    <a:srgbClr val="008EC0"/>
                  </a:solidFill>
                  <a:latin typeface="Dosis" pitchFamily="2" charset="0"/>
                </a:rPr>
                <a:t>, </a:t>
              </a:r>
              <a:r>
                <a:rPr lang="fr-FR" sz="1867" b="1" dirty="0" err="1">
                  <a:solidFill>
                    <a:srgbClr val="008EC0"/>
                  </a:solidFill>
                  <a:latin typeface="Dosis" pitchFamily="2" charset="0"/>
                </a:rPr>
                <a:t>ui</a:t>
              </a:r>
              <a:endParaRPr lang="fr-FR" sz="1867" b="1" dirty="0">
                <a:solidFill>
                  <a:srgbClr val="008EC0"/>
                </a:solidFill>
                <a:latin typeface="Dosis" pitchFamily="2" charset="0"/>
              </a:endParaRP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457246">
                <a:defRPr/>
              </a:pPr>
              <a:endParaRPr lang="fr-MA" sz="667"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C37FE-BFB2-0FC6-D2C8-CA9C2B0BD21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A679DCE-8930-169F-53A5-AD6AE6BEC60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380331E-6C41-C1F3-5BF1-3E61B398F5B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B115499-74D7-EB97-F774-FF6611D7385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4E51905-8FE0-6F7D-9D63-562AB01D438C}"/>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19A78498-AED2-E48B-9DFA-674DC3A4466D}"/>
              </a:ext>
            </a:extLst>
          </p:cNvPr>
          <p:cNvSpPr txBox="1"/>
          <p:nvPr/>
        </p:nvSpPr>
        <p:spPr>
          <a:xfrm>
            <a:off x="4203874" y="2560904"/>
            <a:ext cx="4296697" cy="1200329"/>
          </a:xfrm>
          <a:prstGeom prst="rect">
            <a:avLst/>
          </a:prstGeom>
          <a:noFill/>
        </p:spPr>
        <p:txBody>
          <a:bodyPr wrap="square" rtlCol="0">
            <a:spAutoFit/>
          </a:bodyPr>
          <a:lstStyle/>
          <a:p>
            <a:pPr algn="ctr" defTabSz="685869">
              <a:defRPr/>
            </a:pPr>
            <a:r>
              <a:rPr lang="fr-FR" sz="7200" b="1" dirty="0">
                <a:solidFill>
                  <a:srgbClr val="4BACC6">
                    <a:lumMod val="75000"/>
                  </a:srgbClr>
                </a:solidFill>
                <a:latin typeface="Dosis" pitchFamily="2" charset="0"/>
              </a:rPr>
              <a:t>Un p</a:t>
            </a:r>
            <a:r>
              <a:rPr lang="fr-FR" sz="7200" b="1" dirty="0">
                <a:solidFill>
                  <a:srgbClr val="FFC000"/>
                </a:solidFill>
                <a:latin typeface="Dosis" pitchFamily="2" charset="0"/>
              </a:rPr>
              <a:t>ui</a:t>
            </a:r>
            <a:r>
              <a:rPr lang="fr-FR" sz="7200" b="1" dirty="0">
                <a:solidFill>
                  <a:srgbClr val="4BACC6">
                    <a:lumMod val="75000"/>
                  </a:srgbClr>
                </a:solidFill>
                <a:latin typeface="Dosis" pitchFamily="2" charset="0"/>
              </a:rPr>
              <a:t>ts</a:t>
            </a:r>
          </a:p>
        </p:txBody>
      </p:sp>
      <p:graphicFrame>
        <p:nvGraphicFramePr>
          <p:cNvPr id="3" name="Tableau 2">
            <a:extLst>
              <a:ext uri="{FF2B5EF4-FFF2-40B4-BE49-F238E27FC236}">
                <a16:creationId xmlns:a16="http://schemas.microsoft.com/office/drawing/2014/main" id="{54FD4E37-78A2-B608-A7A8-B85B32DB6E72}"/>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9FA1B975-BD93-C5D4-525A-BC8A1FF797F2}"/>
              </a:ext>
            </a:extLst>
          </p:cNvPr>
          <p:cNvSpPr txBox="1"/>
          <p:nvPr/>
        </p:nvSpPr>
        <p:spPr>
          <a:xfrm>
            <a:off x="952500" y="279401"/>
            <a:ext cx="77851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 </a:t>
            </a:r>
            <a:r>
              <a:rPr lang="en-US" sz="1500" b="1" dirty="0" err="1">
                <a:solidFill>
                  <a:prstClr val="white">
                    <a:lumMod val="65000"/>
                  </a:prstClr>
                </a:solidFill>
                <a:latin typeface="Dosis" pitchFamily="2" charset="0"/>
              </a:rPr>
              <a:t>puits</a:t>
            </a:r>
            <a:r>
              <a:rPr lang="en-US" sz="1500" b="1" dirty="0">
                <a:solidFill>
                  <a:prstClr val="white">
                    <a:lumMod val="65000"/>
                  </a:prstClr>
                </a:solidFill>
                <a:latin typeface="Dosis" pitchFamily="2" charset="0"/>
              </a:rPr>
              <a:t>, Le </a:t>
            </a:r>
            <a:r>
              <a:rPr lang="en-US" sz="1500" b="1" dirty="0" err="1">
                <a:solidFill>
                  <a:prstClr val="white">
                    <a:lumMod val="65000"/>
                  </a:prstClr>
                </a:solidFill>
                <a:latin typeface="Dosis" pitchFamily="2" charset="0"/>
              </a:rPr>
              <a:t>puits</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 Un </a:t>
            </a:r>
            <a:r>
              <a:rPr lang="en-US" sz="1500" b="1" dirty="0" err="1">
                <a:solidFill>
                  <a:prstClr val="white">
                    <a:lumMod val="65000"/>
                  </a:prstClr>
                </a:solidFill>
                <a:latin typeface="Dosis" pitchFamily="2" charset="0"/>
              </a:rPr>
              <a:t>puits</a:t>
            </a:r>
            <a:r>
              <a:rPr lang="en-US" sz="1500" b="1" dirty="0">
                <a:solidFill>
                  <a:prstClr val="white">
                    <a:lumMod val="65000"/>
                  </a:prstClr>
                </a:solidFill>
                <a:latin typeface="Dosis" pitchFamily="2" charset="0"/>
              </a:rPr>
              <a:t>”. </a:t>
            </a:r>
          </a:p>
        </p:txBody>
      </p:sp>
      <p:pic>
        <p:nvPicPr>
          <p:cNvPr id="8" name="Image 7">
            <a:extLst>
              <a:ext uri="{FF2B5EF4-FFF2-40B4-BE49-F238E27FC236}">
                <a16:creationId xmlns:a16="http://schemas.microsoft.com/office/drawing/2014/main" id="{EA2C1D6C-D39D-B231-AE55-186C0D91DD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5639" y="2189411"/>
            <a:ext cx="3636361" cy="2680379"/>
          </a:xfrm>
          <a:prstGeom prst="rect">
            <a:avLst/>
          </a:prstGeom>
        </p:spPr>
      </p:pic>
    </p:spTree>
    <p:extLst>
      <p:ext uri="{BB962C8B-B14F-4D97-AF65-F5344CB8AC3E}">
        <p14:creationId xmlns:p14="http://schemas.microsoft.com/office/powerpoint/2010/main" val="27282235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06321-BC3C-50BD-61AE-9F357D8CCB0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2E773F9-E67C-5D24-1634-47F4AB4C015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A671AC8-AB5D-5BC5-1A21-AF63F3230CC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DBEA69AB-C077-7BE5-0325-6296B47483B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6F4FA03-3012-2325-C732-1261FDB53B18}"/>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C4266D8B-DDFF-EDFA-B75A-C7A6E757674D}"/>
              </a:ext>
            </a:extLst>
          </p:cNvPr>
          <p:cNvSpPr txBox="1"/>
          <p:nvPr/>
        </p:nvSpPr>
        <p:spPr>
          <a:xfrm>
            <a:off x="281711" y="1251711"/>
            <a:ext cx="8687621" cy="2123658"/>
          </a:xfrm>
          <a:prstGeom prst="rect">
            <a:avLst/>
          </a:prstGeom>
          <a:noFill/>
        </p:spPr>
        <p:txBody>
          <a:bodyPr wrap="square" rtlCol="0">
            <a:spAutoFit/>
          </a:bodyPr>
          <a:lstStyle/>
          <a:p>
            <a:pPr algn="ctr" defTabSz="685869">
              <a:defRPr/>
            </a:pPr>
            <a:r>
              <a:rPr lang="fr-FR" sz="6600" b="1" dirty="0">
                <a:solidFill>
                  <a:srgbClr val="4BACC6">
                    <a:lumMod val="75000"/>
                  </a:srgbClr>
                </a:solidFill>
                <a:latin typeface="Dosis" pitchFamily="2" charset="0"/>
              </a:rPr>
              <a:t>Jalila tire de l’eau du p</a:t>
            </a:r>
            <a:r>
              <a:rPr lang="fr-FR" sz="6600" b="1" dirty="0">
                <a:solidFill>
                  <a:srgbClr val="FFC000"/>
                </a:solidFill>
                <a:latin typeface="Dosis" pitchFamily="2" charset="0"/>
              </a:rPr>
              <a:t>ui</a:t>
            </a:r>
            <a:r>
              <a:rPr lang="fr-FR" sz="6600" b="1" dirty="0">
                <a:solidFill>
                  <a:srgbClr val="4BACC6">
                    <a:lumMod val="75000"/>
                  </a:srgbClr>
                </a:solidFill>
                <a:latin typeface="Dosis" pitchFamily="2" charset="0"/>
              </a:rPr>
              <a:t>ts</a:t>
            </a:r>
          </a:p>
        </p:txBody>
      </p:sp>
      <p:graphicFrame>
        <p:nvGraphicFramePr>
          <p:cNvPr id="3" name="Tableau 2">
            <a:extLst>
              <a:ext uri="{FF2B5EF4-FFF2-40B4-BE49-F238E27FC236}">
                <a16:creationId xmlns:a16="http://schemas.microsoft.com/office/drawing/2014/main" id="{93659A68-5F4B-A8D5-04E1-79150BD7766A}"/>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7276D19F-95A8-6329-B19C-BCC81F097458}"/>
              </a:ext>
            </a:extLst>
          </p:cNvPr>
          <p:cNvSpPr txBox="1"/>
          <p:nvPr/>
        </p:nvSpPr>
        <p:spPr>
          <a:xfrm>
            <a:off x="952500" y="279401"/>
            <a:ext cx="77851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Jalila tire de  l’eau du puits.</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Jalila tire de l’eau du puits.</a:t>
            </a:r>
          </a:p>
        </p:txBody>
      </p:sp>
      <p:pic>
        <p:nvPicPr>
          <p:cNvPr id="7" name="Image 6">
            <a:extLst>
              <a:ext uri="{FF2B5EF4-FFF2-40B4-BE49-F238E27FC236}">
                <a16:creationId xmlns:a16="http://schemas.microsoft.com/office/drawing/2014/main" id="{3EED76FD-B20F-889C-A2BF-BD54A0E207C9}"/>
              </a:ext>
            </a:extLst>
          </p:cNvPr>
          <p:cNvPicPr>
            <a:picLocks noChangeAspect="1"/>
          </p:cNvPicPr>
          <p:nvPr/>
        </p:nvPicPr>
        <p:blipFill>
          <a:blip r:embed="rId5"/>
          <a:stretch>
            <a:fillRect/>
          </a:stretch>
        </p:blipFill>
        <p:spPr>
          <a:xfrm>
            <a:off x="3043726" y="3352499"/>
            <a:ext cx="2909923" cy="2512710"/>
          </a:xfrm>
          <a:prstGeom prst="rect">
            <a:avLst/>
          </a:prstGeom>
        </p:spPr>
      </p:pic>
    </p:spTree>
    <p:extLst>
      <p:ext uri="{BB962C8B-B14F-4D97-AF65-F5344CB8AC3E}">
        <p14:creationId xmlns:p14="http://schemas.microsoft.com/office/powerpoint/2010/main" val="40208826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766B5-A34F-476A-E525-7C9DB79219E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217B77-0A81-B77E-92AB-5A401CB9CE05}"/>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E5A357-4EB4-A1A2-46DF-86183790B9D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9D90E0A-A005-FE16-F06D-F26D6B5B965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3D5A948-DD9D-ABEA-433A-18F00E53498C}"/>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E733850-753C-6F79-2A52-C0CAB0FB46B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8" name="ZoneTexte 7">
            <a:extLst>
              <a:ext uri="{FF2B5EF4-FFF2-40B4-BE49-F238E27FC236}">
                <a16:creationId xmlns:a16="http://schemas.microsoft.com/office/drawing/2014/main" id="{63DA5D0B-6226-6644-6EA2-683BD1270A73}"/>
              </a:ext>
            </a:extLst>
          </p:cNvPr>
          <p:cNvSpPr txBox="1"/>
          <p:nvPr/>
        </p:nvSpPr>
        <p:spPr>
          <a:xfrm>
            <a:off x="1015579" y="299053"/>
            <a:ext cx="7552317" cy="584455"/>
          </a:xfrm>
          <a:prstGeom prst="rect">
            <a:avLst/>
          </a:prstGeom>
          <a:noFill/>
        </p:spPr>
        <p:txBody>
          <a:bodyPr wrap="square">
            <a:spAutoFit/>
          </a:bodyPr>
          <a:lstStyle/>
          <a:p>
            <a:pPr marL="0" lvl="1" defTabSz="457246">
              <a:lnSpc>
                <a:spcPts val="2011"/>
              </a:lnSpc>
              <a:spcBef>
                <a:spcPct val="0"/>
              </a:spcBef>
              <a:defRPr/>
            </a:pPr>
            <a:r>
              <a:rPr lang="fr-FR" sz="1500" dirty="0">
                <a:solidFill>
                  <a:prstClr val="white">
                    <a:lumMod val="65000"/>
                  </a:prstClr>
                </a:solidFill>
                <a:latin typeface="Dosis" pitchFamily="2" charset="0"/>
              </a:rPr>
              <a:t>Qui veut dire les mots?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désigne  trois élèves</a:t>
            </a:r>
            <a:r>
              <a:rPr lang="fr-FR" sz="1500" i="1" dirty="0">
                <a:solidFill>
                  <a:prstClr val="white">
                    <a:lumMod val="65000"/>
                  </a:prstClr>
                </a:solidFill>
                <a:latin typeface="Dosis" pitchFamily="2" charset="0"/>
              </a:rPr>
              <a:t>. </a:t>
            </a:r>
            <a:r>
              <a:rPr lang="fr-FR" sz="1333" i="1" dirty="0">
                <a:solidFill>
                  <a:prstClr val="white">
                    <a:lumMod val="65000"/>
                  </a:prstClr>
                </a:solidFill>
                <a:latin typeface="Dosis" pitchFamily="2" charset="0"/>
              </a:rPr>
              <a:t>Il( elle) pointe les images en changeant l’ordre à  chaque fois. </a:t>
            </a:r>
          </a:p>
        </p:txBody>
      </p:sp>
      <p:pic>
        <p:nvPicPr>
          <p:cNvPr id="7" name="Image 6">
            <a:extLst>
              <a:ext uri="{FF2B5EF4-FFF2-40B4-BE49-F238E27FC236}">
                <a16:creationId xmlns:a16="http://schemas.microsoft.com/office/drawing/2014/main" id="{73A2A002-1556-165D-6A25-465A47019E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93579" y="2475241"/>
            <a:ext cx="2350225" cy="1732362"/>
          </a:xfrm>
          <a:prstGeom prst="rect">
            <a:avLst/>
          </a:prstGeom>
        </p:spPr>
      </p:pic>
      <p:pic>
        <p:nvPicPr>
          <p:cNvPr id="12" name="Image 11">
            <a:extLst>
              <a:ext uri="{FF2B5EF4-FFF2-40B4-BE49-F238E27FC236}">
                <a16:creationId xmlns:a16="http://schemas.microsoft.com/office/drawing/2014/main" id="{57272CA9-8581-FFCD-9ECB-A4EEC2AEB75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5593" y="2297689"/>
            <a:ext cx="2299433" cy="1955634"/>
          </a:xfrm>
          <a:prstGeom prst="rect">
            <a:avLst/>
          </a:prstGeom>
        </p:spPr>
      </p:pic>
      <p:pic>
        <p:nvPicPr>
          <p:cNvPr id="14" name="Image 13">
            <a:extLst>
              <a:ext uri="{FF2B5EF4-FFF2-40B4-BE49-F238E27FC236}">
                <a16:creationId xmlns:a16="http://schemas.microsoft.com/office/drawing/2014/main" id="{FB2C7A0C-F760-484E-9903-DBEF5B87D96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91530" y="3022333"/>
            <a:ext cx="2174317" cy="1238780"/>
          </a:xfrm>
          <a:prstGeom prst="rect">
            <a:avLst/>
          </a:prstGeom>
        </p:spPr>
      </p:pic>
      <p:pic>
        <p:nvPicPr>
          <p:cNvPr id="18" name="Image 17">
            <a:extLst>
              <a:ext uri="{FF2B5EF4-FFF2-40B4-BE49-F238E27FC236}">
                <a16:creationId xmlns:a16="http://schemas.microsoft.com/office/drawing/2014/main" id="{0C36654A-3FC1-3038-A115-0B3BC0028C5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40613" y="2543408"/>
            <a:ext cx="1847853" cy="1732362"/>
          </a:xfrm>
          <a:prstGeom prst="rect">
            <a:avLst/>
          </a:prstGeom>
        </p:spPr>
      </p:pic>
    </p:spTree>
    <p:extLst>
      <p:ext uri="{BB962C8B-B14F-4D97-AF65-F5344CB8AC3E}">
        <p14:creationId xmlns:p14="http://schemas.microsoft.com/office/powerpoint/2010/main" val="7010276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3D013-07F1-77F6-D63C-5D24DE7A4BF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1F173BD-67F3-C156-3812-996ADFD969B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9256295-7AE9-5B96-117F-3F9E4191C791}"/>
              </a:ext>
            </a:extLst>
          </p:cNvPr>
          <p:cNvSpPr/>
          <p:nvPr/>
        </p:nvSpPr>
        <p:spPr>
          <a:xfrm>
            <a:off x="215910" y="228600"/>
            <a:ext cx="8776195" cy="63298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4FC1204-278D-9ADA-4BBB-FFAB134EC34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5B84D1D-94E0-1375-7B25-B2F649C8AC4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BDEAB609-B1D0-9429-9C0B-A29B6612E8CD}"/>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6F470A0-50E3-A395-B0FA-855214ED205E}"/>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la couleur jaune. Jaune . C’est quoi jaune dans votre langue?</a:t>
            </a:r>
          </a:p>
        </p:txBody>
      </p:sp>
      <p:pic>
        <p:nvPicPr>
          <p:cNvPr id="4" name="Image 3">
            <a:extLst>
              <a:ext uri="{FF2B5EF4-FFF2-40B4-BE49-F238E27FC236}">
                <a16:creationId xmlns:a16="http://schemas.microsoft.com/office/drawing/2014/main" id="{E75F0FF9-9E04-5B82-B850-2C2C7A83AD74}"/>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3196953" y="2025239"/>
            <a:ext cx="2750093" cy="2604329"/>
          </a:xfrm>
          <a:prstGeom prst="rect">
            <a:avLst/>
          </a:prstGeom>
        </p:spPr>
      </p:pic>
    </p:spTree>
    <p:extLst>
      <p:ext uri="{BB962C8B-B14F-4D97-AF65-F5344CB8AC3E}">
        <p14:creationId xmlns:p14="http://schemas.microsoft.com/office/powerpoint/2010/main" val="5655761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5B0CB-7972-606E-6694-DD7033B2BF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53D4405-5616-B093-81BA-F3A5EA57355B}"/>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83B819-7412-BDCF-9F90-40A24B2EF0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D2560E8-1B71-845C-3CD9-66745A23B1B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18EB2A-CCCC-1ACE-C842-F745C6E5A368}"/>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7FBA83F9-F000-62A2-B0FF-00541243A313}"/>
              </a:ext>
            </a:extLst>
          </p:cNvPr>
          <p:cNvSpPr txBox="1"/>
          <p:nvPr/>
        </p:nvSpPr>
        <p:spPr>
          <a:xfrm>
            <a:off x="3706762" y="2521024"/>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J</a:t>
            </a:r>
            <a:r>
              <a:rPr lang="fr-FR" sz="5334" b="1" dirty="0">
                <a:solidFill>
                  <a:srgbClr val="FFC000"/>
                </a:solidFill>
                <a:latin typeface="Dosis" pitchFamily="2" charset="0"/>
              </a:rPr>
              <a:t>au</a:t>
            </a:r>
            <a:r>
              <a:rPr lang="fr-FR" sz="5334" b="1" dirty="0">
                <a:solidFill>
                  <a:srgbClr val="4BACC6">
                    <a:lumMod val="75000"/>
                  </a:srgbClr>
                </a:solidFill>
                <a:latin typeface="Dosis" pitchFamily="2" charset="0"/>
              </a:rPr>
              <a:t>ne</a:t>
            </a:r>
          </a:p>
        </p:txBody>
      </p:sp>
      <p:graphicFrame>
        <p:nvGraphicFramePr>
          <p:cNvPr id="2" name="Tableau 1">
            <a:extLst>
              <a:ext uri="{FF2B5EF4-FFF2-40B4-BE49-F238E27FC236}">
                <a16:creationId xmlns:a16="http://schemas.microsoft.com/office/drawing/2014/main" id="{5F1F79A4-8041-34A1-9692-A8DA5D6C5C28}"/>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9AEEEDB1-11FF-6CD2-D720-4B259AB24C70}"/>
              </a:ext>
            </a:extLst>
          </p:cNvPr>
          <p:cNvSpPr txBox="1"/>
          <p:nvPr/>
        </p:nvSpPr>
        <p:spPr>
          <a:xfrm>
            <a:off x="952500" y="279401"/>
            <a:ext cx="767039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La couleur jaune </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Jaune .</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jaune</a:t>
            </a:r>
            <a:r>
              <a:rPr lang="en-US" sz="1500" b="1" dirty="0">
                <a:solidFill>
                  <a:prstClr val="white">
                    <a:lumMod val="65000"/>
                  </a:prstClr>
                </a:solidFill>
                <a:latin typeface="Dosis" pitchFamily="2" charset="0"/>
              </a:rPr>
              <a:t>”</a:t>
            </a:r>
          </a:p>
        </p:txBody>
      </p:sp>
      <p:pic>
        <p:nvPicPr>
          <p:cNvPr id="5" name="Image 4">
            <a:extLst>
              <a:ext uri="{FF2B5EF4-FFF2-40B4-BE49-F238E27FC236}">
                <a16:creationId xmlns:a16="http://schemas.microsoft.com/office/drawing/2014/main" id="{60E7E3E1-BBF1-EE61-FFCA-2AA491C9EAB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278506" y="1968481"/>
            <a:ext cx="2750093" cy="2604329"/>
          </a:xfrm>
          <a:prstGeom prst="rect">
            <a:avLst/>
          </a:prstGeom>
        </p:spPr>
      </p:pic>
    </p:spTree>
    <p:extLst>
      <p:ext uri="{BB962C8B-B14F-4D97-AF65-F5344CB8AC3E}">
        <p14:creationId xmlns:p14="http://schemas.microsoft.com/office/powerpoint/2010/main" val="28479028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69AE3-6F4A-33B3-9E29-103DA1CFA5F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BDC3298-7878-9208-CC75-4213D3ED808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162ED05-8A16-17D6-9373-271B04C44183}"/>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6715137-CB2B-C4A3-7C83-9EB5C6F6101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212957F-185D-15C1-3A29-548F21CD0DA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AAD8E0C-7FAF-D9BF-3543-39700417FD1E}"/>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BDD8A5-AE24-F524-CAC1-28B07CDC04B8}"/>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Il boit. Boire. Comment vous dites boire dans votre langue?</a:t>
            </a:r>
          </a:p>
        </p:txBody>
      </p:sp>
      <p:pic>
        <p:nvPicPr>
          <p:cNvPr id="8" name="Image 7">
            <a:extLst>
              <a:ext uri="{FF2B5EF4-FFF2-40B4-BE49-F238E27FC236}">
                <a16:creationId xmlns:a16="http://schemas.microsoft.com/office/drawing/2014/main" id="{D2032FA3-EC3D-570E-7308-818CA4A546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93971" y="1510538"/>
            <a:ext cx="3211131" cy="3836923"/>
          </a:xfrm>
          <a:prstGeom prst="rect">
            <a:avLst/>
          </a:prstGeom>
        </p:spPr>
      </p:pic>
    </p:spTree>
    <p:extLst>
      <p:ext uri="{BB962C8B-B14F-4D97-AF65-F5344CB8AC3E}">
        <p14:creationId xmlns:p14="http://schemas.microsoft.com/office/powerpoint/2010/main" val="42214415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FBACF-5D46-F3BF-D426-F5F568CE9C9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8543CAE-0058-9C18-4D53-8A8A408BDF0C}"/>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5EAA075-C73B-7E03-D682-43EA334450F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35C81969-37BE-8080-D247-E674D08F52A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16533EB-C27E-DCCD-46FA-0DF374396A95}"/>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3CBF81CD-0401-B2E3-4039-AE583E58F415}"/>
              </a:ext>
            </a:extLst>
          </p:cNvPr>
          <p:cNvSpPr txBox="1"/>
          <p:nvPr/>
        </p:nvSpPr>
        <p:spPr>
          <a:xfrm>
            <a:off x="3706762" y="2521024"/>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B</a:t>
            </a:r>
            <a:r>
              <a:rPr lang="fr-FR" sz="5334" b="1" dirty="0">
                <a:solidFill>
                  <a:srgbClr val="FFC000"/>
                </a:solidFill>
                <a:latin typeface="Dosis" pitchFamily="2" charset="0"/>
              </a:rPr>
              <a:t>oi</a:t>
            </a:r>
            <a:r>
              <a:rPr lang="fr-FR" sz="5334" b="1" dirty="0">
                <a:solidFill>
                  <a:srgbClr val="4BACC6">
                    <a:lumMod val="75000"/>
                  </a:srgbClr>
                </a:solidFill>
                <a:latin typeface="Dosis" pitchFamily="2" charset="0"/>
              </a:rPr>
              <a:t>re</a:t>
            </a:r>
          </a:p>
        </p:txBody>
      </p:sp>
      <p:graphicFrame>
        <p:nvGraphicFramePr>
          <p:cNvPr id="2" name="Tableau 1">
            <a:extLst>
              <a:ext uri="{FF2B5EF4-FFF2-40B4-BE49-F238E27FC236}">
                <a16:creationId xmlns:a16="http://schemas.microsoft.com/office/drawing/2014/main" id="{C22B06E1-AD6A-7258-099B-DBE07F55021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65BDD4-A5E7-F281-C9CF-41C43E2F543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Il boit</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Boire.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boire</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4E144358-39A5-1FFD-7D89-07D856AE4B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500" y="1650519"/>
            <a:ext cx="2905026" cy="3471163"/>
          </a:xfrm>
          <a:prstGeom prst="rect">
            <a:avLst/>
          </a:prstGeom>
        </p:spPr>
      </p:pic>
    </p:spTree>
    <p:extLst>
      <p:ext uri="{BB962C8B-B14F-4D97-AF65-F5344CB8AC3E}">
        <p14:creationId xmlns:p14="http://schemas.microsoft.com/office/powerpoint/2010/main" val="7176463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D2232C-C3E5-B42E-4675-CDA50AD2FC8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71B903D-B160-6DCB-91A5-7539FFCF4B8A}"/>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866D004-01D9-B494-6F20-7780AA92AAE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9716BE44-EB64-CA5B-885B-6AA664341FB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48FBE5A-5AB5-1335-304B-A3107CD21B80}"/>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117D64DD-C59D-DC53-9EF1-7E0EBCF60159}"/>
              </a:ext>
            </a:extLst>
          </p:cNvPr>
          <p:cNvSpPr txBox="1"/>
          <p:nvPr/>
        </p:nvSpPr>
        <p:spPr>
          <a:xfrm>
            <a:off x="675332" y="1409197"/>
            <a:ext cx="734645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Il b</a:t>
            </a:r>
            <a:r>
              <a:rPr lang="fr-FR" sz="5334" b="1" dirty="0">
                <a:solidFill>
                  <a:srgbClr val="FFC000"/>
                </a:solidFill>
                <a:latin typeface="Dosis" pitchFamily="2" charset="0"/>
              </a:rPr>
              <a:t>oi</a:t>
            </a:r>
            <a:r>
              <a:rPr lang="fr-FR" sz="5334" b="1" dirty="0">
                <a:solidFill>
                  <a:srgbClr val="4BACC6">
                    <a:lumMod val="75000"/>
                  </a:srgbClr>
                </a:solidFill>
                <a:latin typeface="Dosis" pitchFamily="2" charset="0"/>
              </a:rPr>
              <a:t>t un jus de p</a:t>
            </a:r>
            <a:r>
              <a:rPr lang="fr-FR" sz="5334" b="1" dirty="0">
                <a:solidFill>
                  <a:srgbClr val="FFC000"/>
                </a:solidFill>
                <a:latin typeface="Dosis" pitchFamily="2" charset="0"/>
              </a:rPr>
              <a:t>oi</a:t>
            </a:r>
            <a:r>
              <a:rPr lang="fr-FR" sz="5334" b="1" dirty="0">
                <a:solidFill>
                  <a:srgbClr val="4BACC6">
                    <a:lumMod val="75000"/>
                  </a:srgbClr>
                </a:solidFill>
                <a:latin typeface="Dosis" pitchFamily="2" charset="0"/>
              </a:rPr>
              <a:t>re</a:t>
            </a:r>
          </a:p>
        </p:txBody>
      </p:sp>
      <p:graphicFrame>
        <p:nvGraphicFramePr>
          <p:cNvPr id="2" name="Tableau 1">
            <a:extLst>
              <a:ext uri="{FF2B5EF4-FFF2-40B4-BE49-F238E27FC236}">
                <a16:creationId xmlns:a16="http://schemas.microsoft.com/office/drawing/2014/main" id="{2B806392-737D-3848-2A88-4F5EE96C7F0C}"/>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7F92C025-054D-AB8B-F90B-2E192D061569}"/>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Il boit un jus de poire.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Il boit un jus de poire.</a:t>
            </a:r>
            <a:endParaRPr lang="en-US" sz="1500" b="1" dirty="0">
              <a:solidFill>
                <a:prstClr val="white">
                  <a:lumMod val="65000"/>
                </a:prstClr>
              </a:solidFill>
              <a:latin typeface="Dosis" pitchFamily="2" charset="0"/>
            </a:endParaRPr>
          </a:p>
        </p:txBody>
      </p:sp>
      <p:pic>
        <p:nvPicPr>
          <p:cNvPr id="8" name="Image 7">
            <a:extLst>
              <a:ext uri="{FF2B5EF4-FFF2-40B4-BE49-F238E27FC236}">
                <a16:creationId xmlns:a16="http://schemas.microsoft.com/office/drawing/2014/main" id="{AC7E3856-EBCD-B4D1-4391-DD81E2160A22}"/>
              </a:ext>
            </a:extLst>
          </p:cNvPr>
          <p:cNvPicPr>
            <a:picLocks noChangeAspect="1"/>
          </p:cNvPicPr>
          <p:nvPr/>
        </p:nvPicPr>
        <p:blipFill>
          <a:blip r:embed="rId5"/>
          <a:stretch>
            <a:fillRect/>
          </a:stretch>
        </p:blipFill>
        <p:spPr>
          <a:xfrm>
            <a:off x="1965207" y="2982190"/>
            <a:ext cx="2758679" cy="2835377"/>
          </a:xfrm>
          <a:prstGeom prst="rect">
            <a:avLst/>
          </a:prstGeom>
        </p:spPr>
      </p:pic>
      <p:pic>
        <p:nvPicPr>
          <p:cNvPr id="11" name="Image 10">
            <a:extLst>
              <a:ext uri="{FF2B5EF4-FFF2-40B4-BE49-F238E27FC236}">
                <a16:creationId xmlns:a16="http://schemas.microsoft.com/office/drawing/2014/main" id="{9743B67B-EA83-7118-0C77-E8DFDF15CCC1}"/>
              </a:ext>
            </a:extLst>
          </p:cNvPr>
          <p:cNvPicPr>
            <a:picLocks noChangeAspect="1"/>
          </p:cNvPicPr>
          <p:nvPr/>
        </p:nvPicPr>
        <p:blipFill>
          <a:blip r:embed="rId6"/>
          <a:stretch>
            <a:fillRect/>
          </a:stretch>
        </p:blipFill>
        <p:spPr>
          <a:xfrm>
            <a:off x="5680695" y="2876589"/>
            <a:ext cx="1706645" cy="1599309"/>
          </a:xfrm>
          <a:prstGeom prst="rect">
            <a:avLst/>
          </a:prstGeom>
        </p:spPr>
      </p:pic>
      <p:sp>
        <p:nvSpPr>
          <p:cNvPr id="12" name="Ellipse 11">
            <a:extLst>
              <a:ext uri="{FF2B5EF4-FFF2-40B4-BE49-F238E27FC236}">
                <a16:creationId xmlns:a16="http://schemas.microsoft.com/office/drawing/2014/main" id="{60B9C7E9-6146-2FA2-9B2E-6CCCF0CF9C23}"/>
              </a:ext>
            </a:extLst>
          </p:cNvPr>
          <p:cNvSpPr/>
          <p:nvPr/>
        </p:nvSpPr>
        <p:spPr>
          <a:xfrm>
            <a:off x="5580994" y="2798746"/>
            <a:ext cx="2314037" cy="2493818"/>
          </a:xfrm>
          <a:prstGeom prst="ellipse">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cxnSp>
        <p:nvCxnSpPr>
          <p:cNvPr id="14" name="Connecteur droit avec flèche 13">
            <a:extLst>
              <a:ext uri="{FF2B5EF4-FFF2-40B4-BE49-F238E27FC236}">
                <a16:creationId xmlns:a16="http://schemas.microsoft.com/office/drawing/2014/main" id="{C74901A1-7746-29B0-D029-D2DCD6D19760}"/>
              </a:ext>
            </a:extLst>
          </p:cNvPr>
          <p:cNvCxnSpPr/>
          <p:nvPr/>
        </p:nvCxnSpPr>
        <p:spPr>
          <a:xfrm flipH="1">
            <a:off x="4488873" y="4187536"/>
            <a:ext cx="1007918" cy="42602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54641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7B2BE-F14A-C110-DEE9-27966A6D11C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1A7D41F-1BCD-7F9C-F48C-63FCB6F24C0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BC2E1EB-3935-E465-213A-CF8EF17A8DB0}"/>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13D6253-4197-2DE9-E9B3-A665E79706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65234DE-1EAE-23F4-09AE-28ACB87D0B1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C0F4B71-F64D-A5E7-16CB-A7352D6473B7}"/>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28AD60-8BBF-FCE5-0386-4EACD999DDDF}"/>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une voiture . La voiture. Comment  on dit voiture dans votre langue?</a:t>
            </a:r>
          </a:p>
        </p:txBody>
      </p:sp>
      <p:pic>
        <p:nvPicPr>
          <p:cNvPr id="8" name="Image 7">
            <a:extLst>
              <a:ext uri="{FF2B5EF4-FFF2-40B4-BE49-F238E27FC236}">
                <a16:creationId xmlns:a16="http://schemas.microsoft.com/office/drawing/2014/main" id="{7AD5A5CC-40B4-A737-23F0-7C240DA27E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20719" y="1599261"/>
            <a:ext cx="4302562" cy="2987066"/>
          </a:xfrm>
          <a:prstGeom prst="rect">
            <a:avLst/>
          </a:prstGeom>
        </p:spPr>
      </p:pic>
    </p:spTree>
    <p:extLst>
      <p:ext uri="{BB962C8B-B14F-4D97-AF65-F5344CB8AC3E}">
        <p14:creationId xmlns:p14="http://schemas.microsoft.com/office/powerpoint/2010/main" val="42418120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AB10D-B7EC-21D4-FDA8-710B5D0E24C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DEC8636-B92A-B986-DAF5-2C827E06EE83}"/>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11088B1-2B8F-6B5E-8D51-DBA444D5B95A}"/>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34249A6-CED1-51D8-BE62-C52D7E02480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EB7E818-BADD-0AA8-8A08-15218733A621}"/>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C199FFE-45E0-85C0-4203-F5DCF4C6DAE1}"/>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Une v</a:t>
            </a:r>
            <a:r>
              <a:rPr lang="fr-FR" sz="5334" b="1" dirty="0">
                <a:solidFill>
                  <a:srgbClr val="FFC000"/>
                </a:solidFill>
                <a:latin typeface="Dosis" pitchFamily="2" charset="0"/>
              </a:rPr>
              <a:t>oi</a:t>
            </a:r>
            <a:r>
              <a:rPr lang="fr-FR" sz="5334" b="1" dirty="0">
                <a:solidFill>
                  <a:srgbClr val="4BACC6">
                    <a:lumMod val="75000"/>
                  </a:srgbClr>
                </a:solidFill>
                <a:latin typeface="Dosis" pitchFamily="2" charset="0"/>
              </a:rPr>
              <a:t>ture</a:t>
            </a:r>
          </a:p>
        </p:txBody>
      </p:sp>
      <p:graphicFrame>
        <p:nvGraphicFramePr>
          <p:cNvPr id="2" name="Tableau 1">
            <a:extLst>
              <a:ext uri="{FF2B5EF4-FFF2-40B4-BE49-F238E27FC236}">
                <a16:creationId xmlns:a16="http://schemas.microsoft.com/office/drawing/2014/main" id="{7712E128-A013-3762-DDBC-0E10C5B47819}"/>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4629DA4-6D6D-82F2-A496-3DE512D0399D}"/>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Une voiture.</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La voiture.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voiture</a:t>
            </a:r>
            <a:r>
              <a:rPr lang="en-US" sz="1500" b="1" dirty="0">
                <a:solidFill>
                  <a:prstClr val="white">
                    <a:lumMod val="65000"/>
                  </a:prstClr>
                </a:solidFill>
                <a:latin typeface="Dosis" pitchFamily="2" charset="0"/>
              </a:rPr>
              <a:t>”</a:t>
            </a:r>
          </a:p>
        </p:txBody>
      </p:sp>
      <p:pic>
        <p:nvPicPr>
          <p:cNvPr id="8" name="Image 7">
            <a:extLst>
              <a:ext uri="{FF2B5EF4-FFF2-40B4-BE49-F238E27FC236}">
                <a16:creationId xmlns:a16="http://schemas.microsoft.com/office/drawing/2014/main" id="{7A3B6B3D-6C75-7A8B-C310-4B4E3D41B0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9708" y="1947625"/>
            <a:ext cx="3345873" cy="2322882"/>
          </a:xfrm>
          <a:prstGeom prst="rect">
            <a:avLst/>
          </a:prstGeom>
        </p:spPr>
      </p:pic>
    </p:spTree>
    <p:extLst>
      <p:ext uri="{BB962C8B-B14F-4D97-AF65-F5344CB8AC3E}">
        <p14:creationId xmlns:p14="http://schemas.microsoft.com/office/powerpoint/2010/main" val="213172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0" y="0"/>
            <a:ext cx="9738105"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3"/>
              <a:stretch>
                <a:fillRect t="-5555" b="-5555"/>
              </a:stretch>
            </a:blipFill>
          </p:spPr>
          <p:txBody>
            <a:bodyPr/>
            <a:lstStyle/>
            <a:p>
              <a:pPr algn="ctr" defTabSz="609660">
                <a:defRPr/>
              </a:pPr>
              <a:endParaRPr lang="fr-MA" sz="900" dirty="0">
                <a:solidFill>
                  <a:prstClr val="black"/>
                </a:solidFill>
                <a:latin typeface="Dosis" pitchFamily="2" charset="0"/>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1464423" cy="9132906"/>
              <a:chOff x="800100" y="353997"/>
              <a:chExt cx="11464423"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1464423" cy="8610601"/>
                <a:chOff x="0" y="-485141"/>
                <a:chExt cx="3721089"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721089"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60">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algn="ctr" defTabSz="609660">
                    <a:lnSpc>
                      <a:spcPts val="1605"/>
                    </a:lnSpc>
                    <a:defRPr/>
                  </a:pPr>
                  <a:endParaRPr sz="900" dirty="0">
                    <a:solidFill>
                      <a:prstClr val="black"/>
                    </a:solidFill>
                    <a:latin typeface="Dosis" pitchFamily="2" charset="0"/>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pPr defTabSz="609660">
                  <a:defRPr/>
                </a:pPr>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2112567" y="3580284"/>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56" y="871398"/>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26"/>
          <a:stretch>
            <a:fillRect/>
          </a:stretch>
        </p:blipFill>
        <p:spPr>
          <a:xfrm>
            <a:off x="1812838" y="1648772"/>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1550808" y="2815438"/>
            <a:ext cx="1669454"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1939505" y="2814757"/>
            <a:ext cx="1012072"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PC + PPT </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075989" y="2815439"/>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356009" y="2823541"/>
            <a:ext cx="957891"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27">
            <a:clrChange>
              <a:clrFrom>
                <a:srgbClr val="FFFFFF"/>
              </a:clrFrom>
              <a:clrTo>
                <a:srgbClr val="FFFFFF">
                  <a:alpha val="0"/>
                </a:srgbClr>
              </a:clrTo>
            </a:clrChange>
          </a:blip>
          <a:stretch>
            <a:fillRect/>
          </a:stretch>
        </p:blipFill>
        <p:spPr>
          <a:xfrm>
            <a:off x="3925292" y="1302164"/>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18"/>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49" y="2819451"/>
            <a:ext cx="1782219"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8"/>
          <a:stretch>
            <a:fillRect/>
          </a:stretch>
        </p:blipFill>
        <p:spPr>
          <a:xfrm>
            <a:off x="6162961" y="1815777"/>
            <a:ext cx="2106943" cy="661935"/>
          </a:xfrm>
          <a:prstGeom prst="rect">
            <a:avLst/>
          </a:prstGeom>
        </p:spPr>
      </p:pic>
      <p:pic>
        <p:nvPicPr>
          <p:cNvPr id="20" name="Image 19">
            <a:extLst>
              <a:ext uri="{FF2B5EF4-FFF2-40B4-BE49-F238E27FC236}">
                <a16:creationId xmlns:a16="http://schemas.microsoft.com/office/drawing/2014/main" id="{3059D7B6-BA47-8DD3-F828-51685E88A9A2}"/>
              </a:ext>
            </a:extLst>
          </p:cNvPr>
          <p:cNvPicPr>
            <a:picLocks noChangeAspect="1"/>
          </p:cNvPicPr>
          <p:nvPr>
            <p:custDataLst>
              <p:tags r:id="rId13"/>
            </p:custDataLst>
          </p:nvPr>
        </p:nvPicPr>
        <p:blipFill rotWithShape="1">
          <a:blip r:embed="rId29"/>
          <a:srcRect l="1" t="974" r="78882" b="31320"/>
          <a:stretch/>
        </p:blipFill>
        <p:spPr>
          <a:xfrm rot="314209">
            <a:off x="1759136" y="3903173"/>
            <a:ext cx="1720122" cy="1230124"/>
          </a:xfrm>
          <a:prstGeom prst="rect">
            <a:avLst/>
          </a:prstGeom>
        </p:spPr>
      </p:pic>
      <p:grpSp>
        <p:nvGrpSpPr>
          <p:cNvPr id="23" name="Groupe 22">
            <a:extLst>
              <a:ext uri="{FF2B5EF4-FFF2-40B4-BE49-F238E27FC236}">
                <a16:creationId xmlns:a16="http://schemas.microsoft.com/office/drawing/2014/main" id="{908C2B51-585D-27DA-A793-7E4EE9CF1F3E}"/>
              </a:ext>
            </a:extLst>
          </p:cNvPr>
          <p:cNvGrpSpPr/>
          <p:nvPr>
            <p:custDataLst>
              <p:tags r:id="rId14"/>
            </p:custDataLst>
          </p:nvPr>
        </p:nvGrpSpPr>
        <p:grpSpPr>
          <a:xfrm>
            <a:off x="1772168" y="5557435"/>
            <a:ext cx="1241880" cy="359073"/>
            <a:chOff x="5802255" y="5807067"/>
            <a:chExt cx="1241880" cy="359073"/>
          </a:xfrm>
        </p:grpSpPr>
        <p:sp>
          <p:nvSpPr>
            <p:cNvPr id="25" name="Rectangle : coins arrondis 24">
              <a:extLst>
                <a:ext uri="{FF2B5EF4-FFF2-40B4-BE49-F238E27FC236}">
                  <a16:creationId xmlns:a16="http://schemas.microsoft.com/office/drawing/2014/main" id="{9685BA3B-0D0F-8702-9D05-2E629E5A77AC}"/>
                </a:ext>
              </a:extLst>
            </p:cNvPr>
            <p:cNvSpPr/>
            <p:nvPr>
              <p:custDataLst>
                <p:tags r:id="rId20"/>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6" name="ZoneTexte 25">
              <a:extLst>
                <a:ext uri="{FF2B5EF4-FFF2-40B4-BE49-F238E27FC236}">
                  <a16:creationId xmlns:a16="http://schemas.microsoft.com/office/drawing/2014/main" id="{A350015D-FE97-9F7F-B922-609EEEFE7B2B}"/>
                </a:ext>
              </a:extLst>
            </p:cNvPr>
            <p:cNvSpPr txBox="1"/>
            <p:nvPr>
              <p:custDataLst>
                <p:tags r:id="rId21"/>
              </p:custDataLst>
            </p:nvPr>
          </p:nvSpPr>
          <p:spPr>
            <a:xfrm>
              <a:off x="6044951" y="5815169"/>
              <a:ext cx="999184"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Ardoise</a:t>
              </a:r>
              <a:r>
                <a:rPr lang="fr-FR" sz="1500" b="1" dirty="0">
                  <a:solidFill>
                    <a:srgbClr val="4BACC6">
                      <a:lumMod val="50000"/>
                    </a:srgbClr>
                  </a:solidFill>
                  <a:latin typeface="Cambria" panose="02040503050406030204" pitchFamily="18" charset="0"/>
                  <a:ea typeface="Cambria" panose="02040503050406030204" pitchFamily="18" charset="0"/>
                </a:rPr>
                <a:t>  </a:t>
              </a:r>
            </a:p>
          </p:txBody>
        </p:sp>
      </p:grpSp>
      <p:grpSp>
        <p:nvGrpSpPr>
          <p:cNvPr id="22" name="Groupe 21">
            <a:extLst>
              <a:ext uri="{FF2B5EF4-FFF2-40B4-BE49-F238E27FC236}">
                <a16:creationId xmlns:a16="http://schemas.microsoft.com/office/drawing/2014/main" id="{9AB61CA6-EAA0-DE6B-CF7D-D7C7F3217DA1}"/>
              </a:ext>
            </a:extLst>
          </p:cNvPr>
          <p:cNvGrpSpPr/>
          <p:nvPr>
            <p:custDataLst>
              <p:tags r:id="rId15"/>
            </p:custDataLst>
          </p:nvPr>
        </p:nvGrpSpPr>
        <p:grpSpPr>
          <a:xfrm>
            <a:off x="6668335" y="5532194"/>
            <a:ext cx="1186377" cy="359073"/>
            <a:chOff x="5802255" y="5807067"/>
            <a:chExt cx="1186377" cy="359073"/>
          </a:xfrm>
        </p:grpSpPr>
        <p:sp>
          <p:nvSpPr>
            <p:cNvPr id="27" name="Rectangle : coins arrondis 26">
              <a:extLst>
                <a:ext uri="{FF2B5EF4-FFF2-40B4-BE49-F238E27FC236}">
                  <a16:creationId xmlns:a16="http://schemas.microsoft.com/office/drawing/2014/main" id="{8F0F168F-8C80-DBDA-0176-0B35A3C51668}"/>
                </a:ext>
              </a:extLst>
            </p:cNvPr>
            <p:cNvSpPr/>
            <p:nvPr>
              <p:custDataLst>
                <p:tags r:id="rId1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8" name="ZoneTexte 27">
              <a:extLst>
                <a:ext uri="{FF2B5EF4-FFF2-40B4-BE49-F238E27FC236}">
                  <a16:creationId xmlns:a16="http://schemas.microsoft.com/office/drawing/2014/main" id="{244DC311-D095-DC59-31CF-2029309433F1}"/>
                </a:ext>
              </a:extLst>
            </p:cNvPr>
            <p:cNvSpPr txBox="1"/>
            <p:nvPr>
              <p:custDataLst>
                <p:tags r:id="rId19"/>
              </p:custDataLst>
            </p:nvPr>
          </p:nvSpPr>
          <p:spPr>
            <a:xfrm>
              <a:off x="6044951" y="5815169"/>
              <a:ext cx="787010"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Livret </a:t>
              </a:r>
            </a:p>
          </p:txBody>
        </p:sp>
      </p:grpSp>
      <p:sp>
        <p:nvSpPr>
          <p:cNvPr id="8" name="ZoneTexte 7">
            <a:extLst>
              <a:ext uri="{FF2B5EF4-FFF2-40B4-BE49-F238E27FC236}">
                <a16:creationId xmlns:a16="http://schemas.microsoft.com/office/drawing/2014/main" id="{3990EAFD-9D9D-1E31-BB1B-AF8116145B54}"/>
              </a:ext>
            </a:extLst>
          </p:cNvPr>
          <p:cNvSpPr txBox="1"/>
          <p:nvPr>
            <p:custDataLst>
              <p:tags r:id="rId16"/>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21" name="Image 20" descr="Une image contenant dessin humoristique, dessin, capture d’écran, Dessin d’enfant&#10;&#10;Description générée automatiquement">
            <a:extLst>
              <a:ext uri="{FF2B5EF4-FFF2-40B4-BE49-F238E27FC236}">
                <a16:creationId xmlns:a16="http://schemas.microsoft.com/office/drawing/2014/main" id="{66C0C6B5-251E-6961-260D-CCA57895F712}"/>
              </a:ext>
            </a:extLst>
          </p:cNvPr>
          <p:cNvPicPr>
            <a:picLocks noChangeAspect="1"/>
          </p:cNvPicPr>
          <p:nvPr>
            <p:custDataLst>
              <p:tags r:id="rId17"/>
            </p:custDataLst>
          </p:nvPr>
        </p:nvPicPr>
        <p:blipFill>
          <a:blip r:embed="rId30" cstate="print">
            <a:extLst>
              <a:ext uri="{28A0092B-C50C-407E-A947-70E740481C1C}">
                <a14:useLocalDpi xmlns:a14="http://schemas.microsoft.com/office/drawing/2010/main" val="0"/>
              </a:ext>
            </a:extLst>
          </a:blip>
          <a:srcRect/>
          <a:stretch/>
        </p:blipFill>
        <p:spPr>
          <a:xfrm>
            <a:off x="4144313" y="4171067"/>
            <a:ext cx="918411" cy="999166"/>
          </a:xfrm>
          <a:prstGeom prst="rect">
            <a:avLst/>
          </a:prstGeom>
        </p:spPr>
      </p:pic>
      <p:sp>
        <p:nvSpPr>
          <p:cNvPr id="30" name="Rectangle : coins arrondis 29">
            <a:extLst>
              <a:ext uri="{FF2B5EF4-FFF2-40B4-BE49-F238E27FC236}">
                <a16:creationId xmlns:a16="http://schemas.microsoft.com/office/drawing/2014/main" id="{972FFC3E-AB51-3527-823A-AFA8027E2EC0}"/>
              </a:ext>
            </a:extLst>
          </p:cNvPr>
          <p:cNvSpPr/>
          <p:nvPr/>
        </p:nvSpPr>
        <p:spPr>
          <a:xfrm>
            <a:off x="4132262" y="5557435"/>
            <a:ext cx="111954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31" name="ZoneTexte 30">
            <a:extLst>
              <a:ext uri="{FF2B5EF4-FFF2-40B4-BE49-F238E27FC236}">
                <a16:creationId xmlns:a16="http://schemas.microsoft.com/office/drawing/2014/main" id="{94D82D04-C39F-871F-81E3-98EB168D6921}"/>
              </a:ext>
            </a:extLst>
          </p:cNvPr>
          <p:cNvSpPr txBox="1"/>
          <p:nvPr/>
        </p:nvSpPr>
        <p:spPr>
          <a:xfrm>
            <a:off x="4220252" y="5565536"/>
            <a:ext cx="1186377"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33" name="Image 32">
            <a:extLst>
              <a:ext uri="{FF2B5EF4-FFF2-40B4-BE49-F238E27FC236}">
                <a16:creationId xmlns:a16="http://schemas.microsoft.com/office/drawing/2014/main" id="{306C6880-ABD5-BADD-7FD8-799BDE023CE1}"/>
              </a:ext>
            </a:extLst>
          </p:cNvPr>
          <p:cNvPicPr>
            <a:picLocks noChangeAspect="1"/>
          </p:cNvPicPr>
          <p:nvPr/>
        </p:nvPicPr>
        <p:blipFill>
          <a:blip r:embed="rId31"/>
          <a:stretch>
            <a:fillRect/>
          </a:stretch>
        </p:blipFill>
        <p:spPr>
          <a:xfrm>
            <a:off x="6584376" y="3934214"/>
            <a:ext cx="1113665" cy="1434266"/>
          </a:xfrm>
          <a:prstGeom prst="rect">
            <a:avLst/>
          </a:prstGeom>
          <a:ln w="19050">
            <a:solidFill>
              <a:schemeClr val="tx1"/>
            </a:solidFill>
          </a:ln>
        </p:spPr>
      </p:pic>
    </p:spTree>
    <p:extLst>
      <p:ext uri="{BB962C8B-B14F-4D97-AF65-F5344CB8AC3E}">
        <p14:creationId xmlns:p14="http://schemas.microsoft.com/office/powerpoint/2010/main" val="19587468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5E81E-0659-8511-2118-E90564E5B00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94FAAED-5DD2-941B-8274-F9F34C12F666}"/>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4CB8159-4C5F-52CA-A902-8AE882D9279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EF4C919D-CB2B-F0C8-7579-AE6728C88A7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3892CCE-BD69-00A6-C97F-B2C607218D8E}"/>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49331998-E111-C9AA-0A8A-AE0033E867B3}"/>
              </a:ext>
            </a:extLst>
          </p:cNvPr>
          <p:cNvSpPr txBox="1"/>
          <p:nvPr/>
        </p:nvSpPr>
        <p:spPr>
          <a:xfrm>
            <a:off x="443306" y="1434398"/>
            <a:ext cx="8337011"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La voiture jaune est en panne</a:t>
            </a:r>
          </a:p>
        </p:txBody>
      </p:sp>
      <p:graphicFrame>
        <p:nvGraphicFramePr>
          <p:cNvPr id="2" name="Tableau 1">
            <a:extLst>
              <a:ext uri="{FF2B5EF4-FFF2-40B4-BE49-F238E27FC236}">
                <a16:creationId xmlns:a16="http://schemas.microsoft.com/office/drawing/2014/main" id="{F922E866-1E0A-DF34-C909-B0B2393A3AE8}"/>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478093C1-42B2-1C76-4A7D-0F4BE251EC61}"/>
              </a:ext>
            </a:extLst>
          </p:cNvPr>
          <p:cNvSpPr txBox="1"/>
          <p:nvPr/>
        </p:nvSpPr>
        <p:spPr>
          <a:xfrm>
            <a:off x="952499" y="279401"/>
            <a:ext cx="7744691" cy="58445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La    voiture jaune est en panne.</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La voiture jaune est en panne.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 </a:t>
            </a:r>
            <a:r>
              <a:rPr lang="fr-FR" sz="1500" b="1" dirty="0">
                <a:solidFill>
                  <a:prstClr val="white">
                    <a:lumMod val="65000"/>
                  </a:prstClr>
                </a:solidFill>
                <a:latin typeface="Dosis" pitchFamily="2" charset="0"/>
              </a:rPr>
              <a:t>La voiture  jaune est en panne</a:t>
            </a:r>
            <a:endParaRPr lang="en-US" sz="1500" b="1" dirty="0">
              <a:solidFill>
                <a:prstClr val="white">
                  <a:lumMod val="65000"/>
                </a:prstClr>
              </a:solidFill>
              <a:latin typeface="Dosis" pitchFamily="2" charset="0"/>
            </a:endParaRPr>
          </a:p>
        </p:txBody>
      </p:sp>
      <p:pic>
        <p:nvPicPr>
          <p:cNvPr id="7" name="Image 6">
            <a:extLst>
              <a:ext uri="{FF2B5EF4-FFF2-40B4-BE49-F238E27FC236}">
                <a16:creationId xmlns:a16="http://schemas.microsoft.com/office/drawing/2014/main" id="{4BE3C18F-046A-8C7A-3A19-28CA94DA8FE3}"/>
              </a:ext>
            </a:extLst>
          </p:cNvPr>
          <p:cNvPicPr>
            <a:picLocks noChangeAspect="1"/>
          </p:cNvPicPr>
          <p:nvPr/>
        </p:nvPicPr>
        <p:blipFill>
          <a:blip r:embed="rId5"/>
          <a:stretch>
            <a:fillRect/>
          </a:stretch>
        </p:blipFill>
        <p:spPr>
          <a:xfrm>
            <a:off x="2067791" y="3134953"/>
            <a:ext cx="4717473" cy="2870992"/>
          </a:xfrm>
          <a:prstGeom prst="rect">
            <a:avLst/>
          </a:prstGeom>
        </p:spPr>
      </p:pic>
      <p:cxnSp>
        <p:nvCxnSpPr>
          <p:cNvPr id="11" name="Connecteur droit avec flèche 10">
            <a:extLst>
              <a:ext uri="{FF2B5EF4-FFF2-40B4-BE49-F238E27FC236}">
                <a16:creationId xmlns:a16="http://schemas.microsoft.com/office/drawing/2014/main" id="{58BEFDC8-DF3B-DB32-6E33-C51C4B99B5D9}"/>
              </a:ext>
            </a:extLst>
          </p:cNvPr>
          <p:cNvCxnSpPr>
            <a:cxnSpLocks/>
          </p:cNvCxnSpPr>
          <p:nvPr/>
        </p:nvCxnSpPr>
        <p:spPr>
          <a:xfrm>
            <a:off x="1330036" y="3429000"/>
            <a:ext cx="1527464" cy="131964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66065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08455-A16F-2800-C053-B3C51137FB2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A234EC4-8630-9CBA-EC3C-BD424D9CE45B}"/>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EA983D0-DC54-0459-F4D9-FD4AD1B0D424}"/>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DBD0318-8BBE-E674-EC1D-73C32689440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090B7B9-818D-7360-B00F-8D77BAF1DF9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8A13EF7-87D5-A160-3F3A-83496C9B7A00}"/>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2A5BCC97-37AC-DDB6-8CC1-B14FDD69BAB4}"/>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chauffeur. Le chauffeur. Comment  on dit chauffeur dans votre langue?</a:t>
            </a:r>
          </a:p>
        </p:txBody>
      </p:sp>
      <p:pic>
        <p:nvPicPr>
          <p:cNvPr id="7" name="Image 6">
            <a:extLst>
              <a:ext uri="{FF2B5EF4-FFF2-40B4-BE49-F238E27FC236}">
                <a16:creationId xmlns:a16="http://schemas.microsoft.com/office/drawing/2014/main" id="{C69F2A03-4EF0-89A2-8E0F-1A813C5DB383}"/>
              </a:ext>
            </a:extLst>
          </p:cNvPr>
          <p:cNvPicPr>
            <a:picLocks noChangeAspect="1"/>
          </p:cNvPicPr>
          <p:nvPr/>
        </p:nvPicPr>
        <p:blipFill>
          <a:blip r:embed="rId5"/>
          <a:stretch>
            <a:fillRect/>
          </a:stretch>
        </p:blipFill>
        <p:spPr>
          <a:xfrm>
            <a:off x="3667432" y="1789471"/>
            <a:ext cx="2625213" cy="2601921"/>
          </a:xfrm>
          <a:prstGeom prst="rect">
            <a:avLst/>
          </a:prstGeom>
        </p:spPr>
      </p:pic>
    </p:spTree>
    <p:extLst>
      <p:ext uri="{BB962C8B-B14F-4D97-AF65-F5344CB8AC3E}">
        <p14:creationId xmlns:p14="http://schemas.microsoft.com/office/powerpoint/2010/main" val="18276891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EEED0-C24D-C7A9-2501-5DD0BCEE3C3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1F60511-723B-7ED9-EE67-6F468A299B81}"/>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AC00AC-9602-2E2A-1D0B-7A56EAA9481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4A12107E-06E2-FC20-9614-48C674C27EE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6323049-90F1-421C-54BB-AA3DC96780FD}"/>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1B8819A1-D312-6240-D3E4-E341CB099D83}"/>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chauff</a:t>
            </a:r>
            <a:r>
              <a:rPr lang="fr-FR" sz="5334" b="1" dirty="0">
                <a:solidFill>
                  <a:srgbClr val="FFC000"/>
                </a:solidFill>
                <a:latin typeface="Dosis" pitchFamily="2" charset="0"/>
              </a:rPr>
              <a:t>eu</a:t>
            </a:r>
            <a:r>
              <a:rPr lang="fr-FR" sz="5334" b="1" dirty="0">
                <a:solidFill>
                  <a:srgbClr val="4BACC6">
                    <a:lumMod val="75000"/>
                  </a:srgbClr>
                </a:solidFill>
                <a:latin typeface="Dosis" pitchFamily="2" charset="0"/>
              </a:rPr>
              <a:t>r</a:t>
            </a:r>
          </a:p>
        </p:txBody>
      </p:sp>
      <p:graphicFrame>
        <p:nvGraphicFramePr>
          <p:cNvPr id="2" name="Tableau 1">
            <a:extLst>
              <a:ext uri="{FF2B5EF4-FFF2-40B4-BE49-F238E27FC236}">
                <a16:creationId xmlns:a16="http://schemas.microsoft.com/office/drawing/2014/main" id="{61D316FB-0F4D-D2DF-015D-AF355EA028C2}"/>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65EDEA6-D7B7-CB05-281B-29968902E9A8}"/>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chauffeur.</a:t>
            </a:r>
            <a:r>
              <a:rPr lang="en-US" sz="1500" b="1" dirty="0">
                <a:solidFill>
                  <a:prstClr val="white">
                    <a:lumMod val="65000"/>
                  </a:prstClr>
                </a:solidFill>
                <a:latin typeface="Dosis" pitchFamily="2" charset="0"/>
              </a:rPr>
              <a:t> Le </a:t>
            </a:r>
            <a:r>
              <a:rPr lang="fr-FR" sz="1500" b="1" dirty="0">
                <a:solidFill>
                  <a:prstClr val="white">
                    <a:lumMod val="65000"/>
                  </a:prstClr>
                </a:solidFill>
                <a:latin typeface="Dosis" pitchFamily="2" charset="0"/>
              </a:rPr>
              <a:t>chauffeur.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chauffeur</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AB4DC0E4-9E0C-7554-E917-0FE9E9B8EE05}"/>
              </a:ext>
            </a:extLst>
          </p:cNvPr>
          <p:cNvPicPr>
            <a:picLocks noChangeAspect="1"/>
          </p:cNvPicPr>
          <p:nvPr/>
        </p:nvPicPr>
        <p:blipFill>
          <a:blip r:embed="rId5"/>
          <a:stretch>
            <a:fillRect/>
          </a:stretch>
        </p:blipFill>
        <p:spPr>
          <a:xfrm>
            <a:off x="1524000" y="2423708"/>
            <a:ext cx="2241031" cy="1924784"/>
          </a:xfrm>
          <a:prstGeom prst="rect">
            <a:avLst/>
          </a:prstGeom>
        </p:spPr>
      </p:pic>
    </p:spTree>
    <p:extLst>
      <p:ext uri="{BB962C8B-B14F-4D97-AF65-F5344CB8AC3E}">
        <p14:creationId xmlns:p14="http://schemas.microsoft.com/office/powerpoint/2010/main" val="39548560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(1)</a:t>
            </a:r>
          </a:p>
        </p:txBody>
      </p:sp>
      <p:sp>
        <p:nvSpPr>
          <p:cNvPr id="7" name="TextBox 7"/>
          <p:cNvSpPr txBox="1"/>
          <p:nvPr/>
        </p:nvSpPr>
        <p:spPr>
          <a:xfrm>
            <a:off x="671664" y="2972541"/>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Je dis, tu montres</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3" name="Image 2"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86237" y="4343008"/>
            <a:ext cx="2523604" cy="1732165"/>
          </a:xfrm>
          <a:prstGeom prst="rect">
            <a:avLst/>
          </a:prstGeom>
        </p:spPr>
      </p:pic>
    </p:spTree>
    <p:extLst>
      <p:ext uri="{BB962C8B-B14F-4D97-AF65-F5344CB8AC3E}">
        <p14:creationId xmlns:p14="http://schemas.microsoft.com/office/powerpoint/2010/main" val="2881370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E2E6AD-098B-FC2A-CF4E-7C2E6373871D}"/>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5A34B98B-5EF7-439B-6B03-176B0DB7DE3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830F5C-6FA4-7B17-50A3-8A39F90C458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D95C7CB2-66CB-D746-D8E1-2EEC11AF6632}"/>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BCEA9F10-38F1-462B-5970-D49CB94931B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21B28F5B-AD3D-FDEB-3935-F6F498F5DD77}"/>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9346127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4078994-192A-49BA-34A0-516D35E358F2}"/>
              </a:ext>
            </a:extLst>
          </p:cNvPr>
          <p:cNvSpPr/>
          <p:nvPr/>
        </p:nvSpPr>
        <p:spPr>
          <a:xfrm>
            <a:off x="0" y="2"/>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C1B10F0-599D-FF1C-4D9A-A87619E5601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00" dirty="0">
                <a:solidFill>
                  <a:prstClr val="white"/>
                </a:solidFill>
                <a:latin typeface="Dosis" pitchFamily="2" charset="0"/>
                <a:sym typeface="Symbol" panose="05050102010706020507" pitchFamily="18" charset="2"/>
              </a:rPr>
              <a:t></a:t>
            </a:r>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69E3F6B0-3139-15BF-A3E3-711C5DE5884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9C3EC935-7922-F95A-119F-780FE1BB746C}"/>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(e) dit les mots un par un en changeant l’ordre</a:t>
            </a:r>
          </a:p>
        </p:txBody>
      </p:sp>
      <p:pic>
        <p:nvPicPr>
          <p:cNvPr id="36866" name="Picture 2" descr="Afbeeldingen over Circle Font – Blader in stockfoto's, vectoren en video's  over 1,068,626 | Adobe Stock">
            <a:extLst>
              <a:ext uri="{FF2B5EF4-FFF2-40B4-BE49-F238E27FC236}">
                <a16:creationId xmlns:a16="http://schemas.microsoft.com/office/drawing/2014/main" id="{0F234B5E-255D-E903-617A-8322F734A11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664655" cy="552746"/>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7EBE0BA-CFC0-946B-E2EE-D16B9AB558A3}"/>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250542" y="4334384"/>
            <a:ext cx="595317" cy="56389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FDA4D728-2B81-4F6F-D578-7E33AD9C3C96}"/>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182105" y="4348959"/>
            <a:ext cx="532373" cy="504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au 1">
            <a:extLst>
              <a:ext uri="{FF2B5EF4-FFF2-40B4-BE49-F238E27FC236}">
                <a16:creationId xmlns:a16="http://schemas.microsoft.com/office/drawing/2014/main" id="{40D435CA-A338-3AD2-2B86-D91AF2469FE4}"/>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Ellipse 15">
            <a:extLst>
              <a:ext uri="{FF2B5EF4-FFF2-40B4-BE49-F238E27FC236}">
                <a16:creationId xmlns:a16="http://schemas.microsoft.com/office/drawing/2014/main" id="{A9952F70-55F0-FC0B-DC8B-67BF59430CF2}"/>
              </a:ext>
            </a:extLst>
          </p:cNvPr>
          <p:cNvSpPr/>
          <p:nvPr/>
        </p:nvSpPr>
        <p:spPr>
          <a:xfrm>
            <a:off x="7307360" y="4376884"/>
            <a:ext cx="360000" cy="3600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sp>
        <p:nvSpPr>
          <p:cNvPr id="18" name="ZoneTexte 17">
            <a:extLst>
              <a:ext uri="{FF2B5EF4-FFF2-40B4-BE49-F238E27FC236}">
                <a16:creationId xmlns:a16="http://schemas.microsoft.com/office/drawing/2014/main" id="{BF6DB104-1405-FF42-3F6E-D1686F23FA66}"/>
              </a:ext>
            </a:extLst>
          </p:cNvPr>
          <p:cNvSpPr txBox="1"/>
          <p:nvPr/>
        </p:nvSpPr>
        <p:spPr>
          <a:xfrm>
            <a:off x="952501" y="330201"/>
            <a:ext cx="7888842"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8" name="Image 7">
            <a:extLst>
              <a:ext uri="{FF2B5EF4-FFF2-40B4-BE49-F238E27FC236}">
                <a16:creationId xmlns:a16="http://schemas.microsoft.com/office/drawing/2014/main" id="{179F4976-C1F2-D037-E34B-DCDFB6F90FEF}"/>
              </a:ext>
            </a:extLst>
          </p:cNvPr>
          <p:cNvPicPr>
            <a:picLocks noChangeAspect="1"/>
          </p:cNvPicPr>
          <p:nvPr/>
        </p:nvPicPr>
        <p:blipFill>
          <a:blip r:embed="rId8"/>
          <a:stretch>
            <a:fillRect/>
          </a:stretch>
        </p:blipFill>
        <p:spPr>
          <a:xfrm>
            <a:off x="4726590" y="2009124"/>
            <a:ext cx="1310754" cy="1924784"/>
          </a:xfrm>
          <a:prstGeom prst="rect">
            <a:avLst/>
          </a:prstGeom>
        </p:spPr>
      </p:pic>
      <p:pic>
        <p:nvPicPr>
          <p:cNvPr id="4" name="Image 3">
            <a:extLst>
              <a:ext uri="{FF2B5EF4-FFF2-40B4-BE49-F238E27FC236}">
                <a16:creationId xmlns:a16="http://schemas.microsoft.com/office/drawing/2014/main" id="{509EAA19-312D-5CD4-F977-33B9C3F2BCE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71371" y="2472534"/>
            <a:ext cx="2071977" cy="1438476"/>
          </a:xfrm>
          <a:prstGeom prst="rect">
            <a:avLst/>
          </a:prstGeom>
        </p:spPr>
      </p:pic>
      <p:pic>
        <p:nvPicPr>
          <p:cNvPr id="12" name="Image 11">
            <a:extLst>
              <a:ext uri="{FF2B5EF4-FFF2-40B4-BE49-F238E27FC236}">
                <a16:creationId xmlns:a16="http://schemas.microsoft.com/office/drawing/2014/main" id="{610D8D91-9662-374D-2E0F-85297656B43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6271" y="2556837"/>
            <a:ext cx="2457506" cy="1400122"/>
          </a:xfrm>
          <a:prstGeom prst="rect">
            <a:avLst/>
          </a:prstGeom>
        </p:spPr>
      </p:pic>
      <p:pic>
        <p:nvPicPr>
          <p:cNvPr id="14" name="Image 13">
            <a:extLst>
              <a:ext uri="{FF2B5EF4-FFF2-40B4-BE49-F238E27FC236}">
                <a16:creationId xmlns:a16="http://schemas.microsoft.com/office/drawing/2014/main" id="{B092B315-F09A-ADCC-A8CD-41C21D7BF4C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126144" y="2285720"/>
            <a:ext cx="1398664" cy="1671239"/>
          </a:xfrm>
          <a:prstGeom prst="rect">
            <a:avLst/>
          </a:prstGeom>
        </p:spPr>
      </p:pic>
    </p:spTree>
    <p:extLst>
      <p:ext uri="{BB962C8B-B14F-4D97-AF65-F5344CB8AC3E}">
        <p14:creationId xmlns:p14="http://schemas.microsoft.com/office/powerpoint/2010/main" val="25754719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FD355-828A-422A-5854-90FCE825603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D71A210-5695-798A-EED6-2FE5E31DC31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7429AFB-6C95-CC6C-5EA9-ADC57E63043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3DF6EC6F-6734-E3C4-A2CB-A786D77880C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CD7416F-2F3D-2106-8519-28BE42A72B3B}"/>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6F5EBF24-5ECC-2EF6-FA3A-3F573CC4B1B5}"/>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(e) dit les mots un par un en changeant l’ordre.</a:t>
            </a:r>
          </a:p>
        </p:txBody>
      </p:sp>
      <p:graphicFrame>
        <p:nvGraphicFramePr>
          <p:cNvPr id="7" name="Tableau 6">
            <a:extLst>
              <a:ext uri="{FF2B5EF4-FFF2-40B4-BE49-F238E27FC236}">
                <a16:creationId xmlns:a16="http://schemas.microsoft.com/office/drawing/2014/main" id="{7399E9CF-C3F6-9A81-35CF-E6A43C0AB6C3}"/>
              </a:ext>
            </a:extLst>
          </p:cNvPr>
          <p:cNvGraphicFramePr>
            <a:graphicFrameLocks noGrp="1"/>
          </p:cNvGraphicFramePr>
          <p:nvPr>
            <p:custDataLst>
              <p:tags r:id="rId1"/>
            </p:custDataLst>
          </p:nvPr>
        </p:nvGraphicFramePr>
        <p:xfrm>
          <a:off x="1" y="-179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ZoneTexte 13">
            <a:extLst>
              <a:ext uri="{FF2B5EF4-FFF2-40B4-BE49-F238E27FC236}">
                <a16:creationId xmlns:a16="http://schemas.microsoft.com/office/drawing/2014/main" id="{23DEA0AB-400E-6308-CE05-ECC186622777}"/>
              </a:ext>
            </a:extLst>
          </p:cNvPr>
          <p:cNvSpPr txBox="1"/>
          <p:nvPr/>
        </p:nvSpPr>
        <p:spPr>
          <a:xfrm>
            <a:off x="952501" y="330201"/>
            <a:ext cx="7624134"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3" name="Picture 2" descr="Afbeeldingen over Circle Font – Blader in stockfoto's, vectoren en video's  over 1,068,626 | Adobe Stock">
            <a:extLst>
              <a:ext uri="{FF2B5EF4-FFF2-40B4-BE49-F238E27FC236}">
                <a16:creationId xmlns:a16="http://schemas.microsoft.com/office/drawing/2014/main" id="{86C7F4A1-07CE-63E4-8888-0FF38D6EA1B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589437" cy="4901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Afbeeldingen over Circle Font – Blader in stockfoto's, vectoren en video's  over 1,068,626 | Adobe Stock">
            <a:extLst>
              <a:ext uri="{FF2B5EF4-FFF2-40B4-BE49-F238E27FC236}">
                <a16:creationId xmlns:a16="http://schemas.microsoft.com/office/drawing/2014/main" id="{47D5DC10-A123-0970-A253-C76AB1EDE12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407424" y="4334841"/>
            <a:ext cx="524419" cy="4967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144D79CC-EAD5-73BC-1A63-ACE9F3DACBF2}"/>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182105" y="4348959"/>
            <a:ext cx="532373" cy="504000"/>
          </a:xfrm>
          <a:prstGeom prst="rect">
            <a:avLst/>
          </a:prstGeom>
          <a:noFill/>
          <a:extLst>
            <a:ext uri="{909E8E84-426E-40DD-AFC4-6F175D3DCCD1}">
              <a14:hiddenFill xmlns:a14="http://schemas.microsoft.com/office/drawing/2010/main">
                <a:solidFill>
                  <a:srgbClr val="FFFFFF"/>
                </a:solidFill>
              </a14:hiddenFill>
            </a:ext>
          </a:extLst>
        </p:spPr>
      </p:pic>
      <p:sp>
        <p:nvSpPr>
          <p:cNvPr id="8" name="Ellipse 7">
            <a:extLst>
              <a:ext uri="{FF2B5EF4-FFF2-40B4-BE49-F238E27FC236}">
                <a16:creationId xmlns:a16="http://schemas.microsoft.com/office/drawing/2014/main" id="{27B28B23-948F-A2CF-6A0D-8460163A2E2C}"/>
              </a:ext>
            </a:extLst>
          </p:cNvPr>
          <p:cNvSpPr/>
          <p:nvPr/>
        </p:nvSpPr>
        <p:spPr>
          <a:xfrm>
            <a:off x="7307360" y="4376884"/>
            <a:ext cx="360000" cy="3600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pic>
        <p:nvPicPr>
          <p:cNvPr id="19" name="Image 18">
            <a:extLst>
              <a:ext uri="{FF2B5EF4-FFF2-40B4-BE49-F238E27FC236}">
                <a16:creationId xmlns:a16="http://schemas.microsoft.com/office/drawing/2014/main" id="{40AAA2DD-EC2B-ECE5-2130-CAB96895F507}"/>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2848338" y="2613212"/>
            <a:ext cx="1422764" cy="1347353"/>
          </a:xfrm>
          <a:prstGeom prst="rect">
            <a:avLst/>
          </a:prstGeom>
        </p:spPr>
      </p:pic>
      <p:pic>
        <p:nvPicPr>
          <p:cNvPr id="12" name="Image 11">
            <a:extLst>
              <a:ext uri="{FF2B5EF4-FFF2-40B4-BE49-F238E27FC236}">
                <a16:creationId xmlns:a16="http://schemas.microsoft.com/office/drawing/2014/main" id="{C6F2F457-0A62-2660-985E-CD07518E56F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9891" y="2512879"/>
            <a:ext cx="2369714" cy="1746728"/>
          </a:xfrm>
          <a:prstGeom prst="rect">
            <a:avLst/>
          </a:prstGeom>
        </p:spPr>
      </p:pic>
      <p:pic>
        <p:nvPicPr>
          <p:cNvPr id="18" name="Image 17">
            <a:extLst>
              <a:ext uri="{FF2B5EF4-FFF2-40B4-BE49-F238E27FC236}">
                <a16:creationId xmlns:a16="http://schemas.microsoft.com/office/drawing/2014/main" id="{AB770CA3-2979-FB47-9638-462680FC43E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59549" y="2282919"/>
            <a:ext cx="1970269" cy="1847127"/>
          </a:xfrm>
          <a:prstGeom prst="rect">
            <a:avLst/>
          </a:prstGeom>
        </p:spPr>
      </p:pic>
      <p:pic>
        <p:nvPicPr>
          <p:cNvPr id="21" name="Image 20">
            <a:extLst>
              <a:ext uri="{FF2B5EF4-FFF2-40B4-BE49-F238E27FC236}">
                <a16:creationId xmlns:a16="http://schemas.microsoft.com/office/drawing/2014/main" id="{66F276D0-E93C-645E-4395-43329B0A4CE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470646" y="2363324"/>
            <a:ext cx="2171852" cy="1847128"/>
          </a:xfrm>
          <a:prstGeom prst="rect">
            <a:avLst/>
          </a:prstGeom>
        </p:spPr>
      </p:pic>
    </p:spTree>
    <p:extLst>
      <p:ext uri="{BB962C8B-B14F-4D97-AF65-F5344CB8AC3E}">
        <p14:creationId xmlns:p14="http://schemas.microsoft.com/office/powerpoint/2010/main" val="30872473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540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(2)</a:t>
            </a:r>
          </a:p>
        </p:txBody>
      </p:sp>
      <p:sp>
        <p:nvSpPr>
          <p:cNvPr id="7" name="TextBox 7"/>
          <p:cNvSpPr txBox="1"/>
          <p:nvPr/>
        </p:nvSpPr>
        <p:spPr>
          <a:xfrm>
            <a:off x="703248" y="2963304"/>
            <a:ext cx="7800675" cy="527067"/>
          </a:xfrm>
          <a:prstGeom prst="rect">
            <a:avLst/>
          </a:prstGeom>
        </p:spPr>
        <p:txBody>
          <a:bodyPr lIns="0" tIns="0" rIns="0" bIns="0" rtlCol="0" anchor="t">
            <a:spAutoFit/>
          </a:bodyPr>
          <a:lstStyle/>
          <a:p>
            <a:pPr algn="ctr" defTabSz="457246">
              <a:lnSpc>
                <a:spcPts val="4608"/>
              </a:lnSpc>
            </a:pPr>
            <a:r>
              <a:rPr lang="fr-FR" sz="2933" b="1" dirty="0">
                <a:solidFill>
                  <a:srgbClr val="00B0F0"/>
                </a:solidFill>
                <a:latin typeface="Dosis" pitchFamily="2" charset="0"/>
              </a:rPr>
              <a:t>Jeu du duel</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pPr>
            <a:r>
              <a:rPr lang="en-US" sz="841">
                <a:solidFill>
                  <a:srgbClr val="FCFEFD"/>
                </a:solidFill>
                <a:latin typeface="Arimo Italics"/>
              </a:rPr>
              <a:t>Version provisoire pour la formation des enseignants </a:t>
            </a: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61934" y="4000425"/>
            <a:ext cx="2883303" cy="1759195"/>
          </a:xfrm>
          <a:prstGeom prst="rect">
            <a:avLst/>
          </a:prstGeom>
        </p:spPr>
      </p:pic>
    </p:spTree>
    <p:extLst>
      <p:ext uri="{BB962C8B-B14F-4D97-AF65-F5344CB8AC3E}">
        <p14:creationId xmlns:p14="http://schemas.microsoft.com/office/powerpoint/2010/main" val="134219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5B3C5-9057-956B-0EB2-02F1D0E3B6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67D901E-3160-2EA9-91AA-CEFF963CD8D8}"/>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520898-FC31-C645-2BD2-4EE92D547260}"/>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36A9965B-C9FA-E853-51BE-7925A9D4CD7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18A315F3-6B18-0378-A496-4E47E0AA72DF}"/>
              </a:ext>
            </a:extLst>
          </p:cNvPr>
          <p:cNvSpPr txBox="1"/>
          <p:nvPr/>
        </p:nvSpPr>
        <p:spPr>
          <a:xfrm>
            <a:off x="1166993" y="344403"/>
            <a:ext cx="7465731" cy="553998"/>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Maintenant, on va commencer le jeu. Qui veut passer au tableau?</a:t>
            </a:r>
          </a:p>
          <a:p>
            <a:pPr defTabSz="457246"/>
            <a:r>
              <a:rPr lang="fr-MA" sz="1500" i="1" dirty="0">
                <a:solidFill>
                  <a:prstClr val="white">
                    <a:lumMod val="65000"/>
                  </a:prstClr>
                </a:solidFill>
                <a:latin typeface="Dosis" pitchFamily="2" charset="0"/>
              </a:rPr>
              <a:t>Le gagnant sera celui qui aura plus réponses correctes</a:t>
            </a:r>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A58BC816-7154-2FBD-B4DA-7ACF2B2D99F5}"/>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7A60C252-7FDF-403D-825F-FB597FD4B6F8}"/>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005F8803-B378-FFE8-1104-2D69DDBF2DC8}"/>
              </a:ext>
            </a:extLst>
          </p:cNvPr>
          <p:cNvPicPr>
            <a:picLocks noChangeAspect="1"/>
          </p:cNvPicPr>
          <p:nvPr/>
        </p:nvPicPr>
        <p:blipFill>
          <a:blip r:embed="rId5"/>
          <a:stretch>
            <a:fillRect/>
          </a:stretch>
        </p:blipFill>
        <p:spPr>
          <a:xfrm>
            <a:off x="2681911" y="3604219"/>
            <a:ext cx="1777581" cy="1656913"/>
          </a:xfrm>
          <a:prstGeom prst="rect">
            <a:avLst/>
          </a:prstGeom>
        </p:spPr>
      </p:pic>
      <p:pic>
        <p:nvPicPr>
          <p:cNvPr id="8" name="Image 7">
            <a:extLst>
              <a:ext uri="{FF2B5EF4-FFF2-40B4-BE49-F238E27FC236}">
                <a16:creationId xmlns:a16="http://schemas.microsoft.com/office/drawing/2014/main" id="{04331FC0-44C5-B9CA-51FB-6C52A61F837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4268" y="1488939"/>
            <a:ext cx="1968564" cy="1674235"/>
          </a:xfrm>
          <a:prstGeom prst="rect">
            <a:avLst/>
          </a:prstGeom>
        </p:spPr>
      </p:pic>
      <p:pic>
        <p:nvPicPr>
          <p:cNvPr id="9" name="Image 8">
            <a:extLst>
              <a:ext uri="{FF2B5EF4-FFF2-40B4-BE49-F238E27FC236}">
                <a16:creationId xmlns:a16="http://schemas.microsoft.com/office/drawing/2014/main" id="{D2D3D7A5-5B13-4E98-0DE5-8095CECC8A8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29110" y="1775669"/>
            <a:ext cx="2316484" cy="1319777"/>
          </a:xfrm>
          <a:prstGeom prst="rect">
            <a:avLst/>
          </a:prstGeom>
        </p:spPr>
      </p:pic>
      <p:pic>
        <p:nvPicPr>
          <p:cNvPr id="11" name="Image 10">
            <a:extLst>
              <a:ext uri="{FF2B5EF4-FFF2-40B4-BE49-F238E27FC236}">
                <a16:creationId xmlns:a16="http://schemas.microsoft.com/office/drawing/2014/main" id="{10D7180C-6A26-639B-A534-00A970337940}"/>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85955" y="3694827"/>
            <a:ext cx="1777581" cy="1683363"/>
          </a:xfrm>
          <a:prstGeom prst="rect">
            <a:avLst/>
          </a:prstGeom>
        </p:spPr>
      </p:pic>
      <p:pic>
        <p:nvPicPr>
          <p:cNvPr id="15" name="Image 14">
            <a:extLst>
              <a:ext uri="{FF2B5EF4-FFF2-40B4-BE49-F238E27FC236}">
                <a16:creationId xmlns:a16="http://schemas.microsoft.com/office/drawing/2014/main" id="{4EC51DE8-F823-5C6D-C136-6E52980E948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99858" y="1639853"/>
            <a:ext cx="1589245" cy="1489916"/>
          </a:xfrm>
          <a:prstGeom prst="rect">
            <a:avLst/>
          </a:prstGeom>
        </p:spPr>
      </p:pic>
      <p:pic>
        <p:nvPicPr>
          <p:cNvPr id="16" name="Image 15">
            <a:extLst>
              <a:ext uri="{FF2B5EF4-FFF2-40B4-BE49-F238E27FC236}">
                <a16:creationId xmlns:a16="http://schemas.microsoft.com/office/drawing/2014/main" id="{D7A4DB87-F019-106D-DAFB-707D636954D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47939" y="1639853"/>
            <a:ext cx="2271367" cy="1674235"/>
          </a:xfrm>
          <a:prstGeom prst="rect">
            <a:avLst/>
          </a:prstGeom>
        </p:spPr>
      </p:pic>
      <p:pic>
        <p:nvPicPr>
          <p:cNvPr id="17" name="Image 16">
            <a:extLst>
              <a:ext uri="{FF2B5EF4-FFF2-40B4-BE49-F238E27FC236}">
                <a16:creationId xmlns:a16="http://schemas.microsoft.com/office/drawing/2014/main" id="{002B8EA5-709C-964C-00B5-C1C0E32D999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899858" y="3429000"/>
            <a:ext cx="1505212" cy="1798551"/>
          </a:xfrm>
          <a:prstGeom prst="rect">
            <a:avLst/>
          </a:prstGeom>
        </p:spPr>
      </p:pic>
      <p:pic>
        <p:nvPicPr>
          <p:cNvPr id="19" name="Image 18">
            <a:extLst>
              <a:ext uri="{FF2B5EF4-FFF2-40B4-BE49-F238E27FC236}">
                <a16:creationId xmlns:a16="http://schemas.microsoft.com/office/drawing/2014/main" id="{B2B81E0C-FDFB-D9B3-FE83-CE3CC99FCE8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462090" y="3871221"/>
            <a:ext cx="2170634" cy="1506969"/>
          </a:xfrm>
          <a:prstGeom prst="rect">
            <a:avLst/>
          </a:prstGeom>
        </p:spPr>
      </p:pic>
    </p:spTree>
    <p:extLst>
      <p:ext uri="{BB962C8B-B14F-4D97-AF65-F5344CB8AC3E}">
        <p14:creationId xmlns:p14="http://schemas.microsoft.com/office/powerpoint/2010/main" val="32803672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71664"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(3)</a:t>
            </a:r>
          </a:p>
        </p:txBody>
      </p:sp>
      <p:sp>
        <p:nvSpPr>
          <p:cNvPr id="7" name="TextBox 7"/>
          <p:cNvSpPr txBox="1"/>
          <p:nvPr/>
        </p:nvSpPr>
        <p:spPr>
          <a:xfrm>
            <a:off x="671664" y="2919797"/>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Trouvez les mots qui manquent </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11" name="Image 10" descr="Une image contenant dessin humoristique, dessin, Dessin animé, illustration&#10;&#10;Le contenu généré par l’IA peut être incorrect.">
            <a:extLst>
              <a:ext uri="{FF2B5EF4-FFF2-40B4-BE49-F238E27FC236}">
                <a16:creationId xmlns:a16="http://schemas.microsoft.com/office/drawing/2014/main" id="{CF412FFC-B72A-226B-98F9-2638A62150A6}"/>
              </a:ext>
            </a:extLst>
          </p:cNvPr>
          <p:cNvPicPr>
            <a:picLocks noChangeAspect="1"/>
          </p:cNvPicPr>
          <p:nvPr/>
        </p:nvPicPr>
        <p:blipFill>
          <a:blip r:embed="rId3"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3310198" y="3886200"/>
            <a:ext cx="2523604" cy="2235200"/>
          </a:xfrm>
          <a:prstGeom prst="rect">
            <a:avLst/>
          </a:prstGeom>
        </p:spPr>
      </p:pic>
    </p:spTree>
    <p:extLst>
      <p:ext uri="{BB962C8B-B14F-4D97-AF65-F5344CB8AC3E}">
        <p14:creationId xmlns:p14="http://schemas.microsoft.com/office/powerpoint/2010/main" val="31281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5524"/>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2"/>
            <a:stretch>
              <a:fillRect t="-5555" b="-5555"/>
            </a:stretch>
          </a:blipFill>
        </p:spPr>
        <p:txBody>
          <a:bodyPr/>
          <a:lstStyle/>
          <a:p>
            <a:pPr algn="just" defTabSz="457246">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B314923F-69FD-5D4C-611C-138FFCB9BA7A}"/>
              </a:ext>
            </a:extLst>
          </p:cNvPr>
          <p:cNvGrpSpPr/>
          <p:nvPr>
            <p:custDataLst>
              <p:tags r:id="rId2"/>
            </p:custDataLst>
          </p:nvPr>
        </p:nvGrpSpPr>
        <p:grpSpPr>
          <a:xfrm>
            <a:off x="254000" y="736600"/>
            <a:ext cx="8636000" cy="5596244"/>
            <a:chOff x="0" y="0"/>
            <a:chExt cx="3895412" cy="2555175"/>
          </a:xfrm>
        </p:grpSpPr>
        <p:sp>
          <p:nvSpPr>
            <p:cNvPr id="4" name="Freeform 4">
              <a:extLst>
                <a:ext uri="{FF2B5EF4-FFF2-40B4-BE49-F238E27FC236}">
                  <a16:creationId xmlns:a16="http://schemas.microsoft.com/office/drawing/2014/main" id="{E5EB3374-A76C-2A54-6038-72818B2CDB51}"/>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46">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1758D412-727A-87EE-D7AD-DF9242B11ED6}"/>
                </a:ext>
              </a:extLst>
            </p:cNvPr>
            <p:cNvSpPr txBox="1"/>
            <p:nvPr/>
          </p:nvSpPr>
          <p:spPr>
            <a:xfrm>
              <a:off x="0" y="-47625"/>
              <a:ext cx="812800" cy="860425"/>
            </a:xfrm>
            <a:prstGeom prst="rect">
              <a:avLst/>
            </a:prstGeom>
          </p:spPr>
          <p:txBody>
            <a:bodyPr lIns="25400" tIns="25400" rIns="25400" bIns="25400" rtlCol="0" anchor="ctr"/>
            <a:lstStyle/>
            <a:p>
              <a:pPr algn="just" defTabSz="457246">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3"/>
            </p:custDataLst>
          </p:nvPr>
        </p:nvSpPr>
        <p:spPr>
          <a:xfrm>
            <a:off x="396419"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pPr algn="just" defTabSz="457246">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1EA470B7-E062-15E0-33DE-CF45AE1EF649}"/>
              </a:ext>
            </a:extLst>
          </p:cNvPr>
          <p:cNvSpPr txBox="1"/>
          <p:nvPr>
            <p:custDataLst>
              <p:tags r:id="rId4"/>
            </p:custDataLst>
          </p:nvPr>
        </p:nvSpPr>
        <p:spPr>
          <a:xfrm>
            <a:off x="2266040" y="1243628"/>
            <a:ext cx="4847974" cy="330860"/>
          </a:xfrm>
          <a:prstGeom prst="rect">
            <a:avLst/>
          </a:prstGeom>
        </p:spPr>
        <p:txBody>
          <a:bodyPr wrap="square" lIns="0" tIns="0" rIns="0" bIns="0" rtlCol="0" anchor="t">
            <a:spAutoFit/>
          </a:bodyPr>
          <a:lstStyle/>
          <a:p>
            <a:pPr algn="just" defTabSz="457246">
              <a:lnSpc>
                <a:spcPts val="2799"/>
              </a:lnSpc>
              <a:defRPr/>
            </a:pPr>
            <a:r>
              <a:rPr lang="fr-FR" sz="2133" b="1" dirty="0">
                <a:solidFill>
                  <a:srgbClr val="106585"/>
                </a:solidFill>
                <a:latin typeface="Dosis" pitchFamily="2" charset="0"/>
              </a:rPr>
              <a:t>Pictogrammes pour la gestion de la séance.  </a:t>
            </a:r>
          </a:p>
        </p:txBody>
      </p:sp>
      <p:sp>
        <p:nvSpPr>
          <p:cNvPr id="14" name="ZoneTexte 13">
            <a:extLst>
              <a:ext uri="{FF2B5EF4-FFF2-40B4-BE49-F238E27FC236}">
                <a16:creationId xmlns:a16="http://schemas.microsoft.com/office/drawing/2014/main" id="{F9A451E6-42B1-DFF1-7AE4-A7F2056EC01F}"/>
              </a:ext>
            </a:extLst>
          </p:cNvPr>
          <p:cNvSpPr txBox="1"/>
          <p:nvPr>
            <p:custDataLst>
              <p:tags r:id="rId5"/>
            </p:custDataLst>
          </p:nvPr>
        </p:nvSpPr>
        <p:spPr>
          <a:xfrm>
            <a:off x="240406" y="3242768"/>
            <a:ext cx="2531264"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Modelage. </a:t>
            </a:r>
          </a:p>
          <a:p>
            <a:pPr algn="ctr" defTabSz="609660">
              <a:defRPr/>
            </a:pPr>
            <a:r>
              <a:rPr lang="fr-FR" dirty="0">
                <a:solidFill>
                  <a:srgbClr val="1F497D">
                    <a:lumMod val="50000"/>
                  </a:srgbClr>
                </a:solidFill>
                <a:latin typeface="Dosis" pitchFamily="2" charset="0"/>
              </a:rPr>
              <a:t>Les élèves écoutent. </a:t>
            </a:r>
          </a:p>
        </p:txBody>
      </p:sp>
      <p:pic>
        <p:nvPicPr>
          <p:cNvPr id="8" name="Image 7">
            <a:extLst>
              <a:ext uri="{FF2B5EF4-FFF2-40B4-BE49-F238E27FC236}">
                <a16:creationId xmlns:a16="http://schemas.microsoft.com/office/drawing/2014/main" id="{4EE9A24F-D8C5-7E23-497C-A5D00EB35DFD}"/>
              </a:ext>
            </a:extLst>
          </p:cNvPr>
          <p:cNvPicPr>
            <a:picLocks noChangeAspect="1"/>
          </p:cNvPicPr>
          <p:nvPr>
            <p:custDataLst>
              <p:tags r:id="rId6"/>
            </p:custDataLst>
          </p:nvPr>
        </p:nvPicPr>
        <p:blipFill>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2747" y="2041913"/>
            <a:ext cx="1090687" cy="1087867"/>
          </a:xfrm>
          <a:prstGeom prst="rect">
            <a:avLst/>
          </a:prstGeom>
        </p:spPr>
      </p:pic>
      <p:pic>
        <p:nvPicPr>
          <p:cNvPr id="16" name="Image 15">
            <a:extLst>
              <a:ext uri="{FF2B5EF4-FFF2-40B4-BE49-F238E27FC236}">
                <a16:creationId xmlns:a16="http://schemas.microsoft.com/office/drawing/2014/main" id="{FB73E3A4-703C-71EA-8A0D-2E42F69B21D4}"/>
              </a:ext>
            </a:extLst>
          </p:cNvPr>
          <p:cNvPicPr>
            <a:picLocks noChangeAspect="1"/>
          </p:cNvPicPr>
          <p:nvPr>
            <p:custDataLst>
              <p:tags r:id="rId7"/>
            </p:custDataLst>
          </p:nvPr>
        </p:nvPicPr>
        <p:blipFill>
          <a:blip r:embed="rId26">
            <a:clrChange>
              <a:clrFrom>
                <a:srgbClr val="FFFFFF"/>
              </a:clrFrom>
              <a:clrTo>
                <a:srgbClr val="FFFFFF">
                  <a:alpha val="0"/>
                </a:srgbClr>
              </a:clrTo>
            </a:clrChange>
          </a:blip>
          <a:stretch>
            <a:fillRect/>
          </a:stretch>
        </p:blipFill>
        <p:spPr>
          <a:xfrm>
            <a:off x="5026705" y="2043942"/>
            <a:ext cx="1165014" cy="977994"/>
          </a:xfrm>
          <a:prstGeom prst="rect">
            <a:avLst/>
          </a:prstGeom>
        </p:spPr>
      </p:pic>
      <p:sp>
        <p:nvSpPr>
          <p:cNvPr id="22" name="ZoneTexte 21">
            <a:extLst>
              <a:ext uri="{FF2B5EF4-FFF2-40B4-BE49-F238E27FC236}">
                <a16:creationId xmlns:a16="http://schemas.microsoft.com/office/drawing/2014/main" id="{97A78D7E-4EA3-8F6B-EB49-9380B2CCBAAD}"/>
              </a:ext>
            </a:extLst>
          </p:cNvPr>
          <p:cNvSpPr txBox="1"/>
          <p:nvPr>
            <p:custDataLst>
              <p:tags r:id="rId8"/>
            </p:custDataLst>
          </p:nvPr>
        </p:nvSpPr>
        <p:spPr>
          <a:xfrm>
            <a:off x="4349084" y="3259065"/>
            <a:ext cx="2872379"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Répétition chorale.</a:t>
            </a:r>
          </a:p>
          <a:p>
            <a:pPr algn="ctr" defTabSz="609660">
              <a:defRPr/>
            </a:pPr>
            <a:r>
              <a:rPr lang="fr-FR" dirty="0">
                <a:solidFill>
                  <a:srgbClr val="1F497D">
                    <a:lumMod val="50000"/>
                  </a:srgbClr>
                </a:solidFill>
                <a:latin typeface="Dosis" pitchFamily="2" charset="0"/>
              </a:rPr>
              <a:t>Toute la classe </a:t>
            </a:r>
          </a:p>
          <a:p>
            <a:pPr algn="ctr" defTabSz="609660">
              <a:defRPr/>
            </a:pPr>
            <a:r>
              <a:rPr lang="fr-FR" dirty="0">
                <a:solidFill>
                  <a:srgbClr val="1F497D">
                    <a:lumMod val="50000"/>
                  </a:srgbClr>
                </a:solidFill>
                <a:latin typeface="Dosis" pitchFamily="2" charset="0"/>
              </a:rPr>
              <a:t>répète. </a:t>
            </a:r>
          </a:p>
        </p:txBody>
      </p:sp>
      <p:pic>
        <p:nvPicPr>
          <p:cNvPr id="24" name="Image 23">
            <a:extLst>
              <a:ext uri="{FF2B5EF4-FFF2-40B4-BE49-F238E27FC236}">
                <a16:creationId xmlns:a16="http://schemas.microsoft.com/office/drawing/2014/main" id="{ACD71421-7E63-0887-15F3-9B3C58CC5617}"/>
              </a:ext>
            </a:extLst>
          </p:cNvPr>
          <p:cNvPicPr>
            <a:picLocks noChangeAspect="1"/>
          </p:cNvPicPr>
          <p:nvPr>
            <p:custDataLst>
              <p:tags r:id="rId9"/>
            </p:custDataLst>
          </p:nvPr>
        </p:nvPicPr>
        <p:blipFill>
          <a:blip r:embed="rId27"/>
          <a:stretch>
            <a:fillRect/>
          </a:stretch>
        </p:blipFill>
        <p:spPr>
          <a:xfrm>
            <a:off x="942747" y="4228917"/>
            <a:ext cx="1232811" cy="761784"/>
          </a:xfrm>
          <a:prstGeom prst="roundRect">
            <a:avLst>
              <a:gd name="adj" fmla="val 31362"/>
            </a:avLst>
          </a:prstGeom>
        </p:spPr>
      </p:pic>
      <p:sp>
        <p:nvSpPr>
          <p:cNvPr id="26" name="ZoneTexte 25">
            <a:extLst>
              <a:ext uri="{FF2B5EF4-FFF2-40B4-BE49-F238E27FC236}">
                <a16:creationId xmlns:a16="http://schemas.microsoft.com/office/drawing/2014/main" id="{519DECAF-6F46-F2D9-3C43-0C5075904C4D}"/>
              </a:ext>
            </a:extLst>
          </p:cNvPr>
          <p:cNvSpPr txBox="1"/>
          <p:nvPr>
            <p:custDataLst>
              <p:tags r:id="rId10"/>
            </p:custDataLst>
          </p:nvPr>
        </p:nvSpPr>
        <p:spPr>
          <a:xfrm>
            <a:off x="254001" y="5117274"/>
            <a:ext cx="2610301"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Passage au tableau. </a:t>
            </a:r>
          </a:p>
          <a:p>
            <a:pPr algn="ctr" defTabSz="609660">
              <a:defRPr/>
            </a:pPr>
            <a:r>
              <a:rPr lang="fr-FR" dirty="0">
                <a:solidFill>
                  <a:srgbClr val="1F497D">
                    <a:lumMod val="50000"/>
                  </a:srgbClr>
                </a:solidFill>
                <a:latin typeface="Dosis" pitchFamily="2" charset="0"/>
              </a:rPr>
              <a:t>Un élève réalise la tâche. </a:t>
            </a:r>
          </a:p>
        </p:txBody>
      </p:sp>
      <p:pic>
        <p:nvPicPr>
          <p:cNvPr id="18" name="Image 17" descr="Une image contenant dessin humoristique, dessin, illustration, croquis&#10;&#10;Description générée automatiquement">
            <a:extLst>
              <a:ext uri="{FF2B5EF4-FFF2-40B4-BE49-F238E27FC236}">
                <a16:creationId xmlns:a16="http://schemas.microsoft.com/office/drawing/2014/main" id="{DA3012CF-2363-2ED8-3431-EDCB4ED9ADCA}"/>
              </a:ext>
            </a:extLst>
          </p:cNvPr>
          <p:cNvPicPr>
            <a:picLocks noChangeAspect="1"/>
          </p:cNvPicPr>
          <p:nvPr>
            <p:custDataLst>
              <p:tags r:id="rId11"/>
            </p:custDataLst>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416801" y="1942071"/>
            <a:ext cx="833509" cy="1008516"/>
          </a:xfrm>
          <a:prstGeom prst="rect">
            <a:avLst/>
          </a:prstGeom>
        </p:spPr>
      </p:pic>
      <p:sp>
        <p:nvSpPr>
          <p:cNvPr id="19" name="ZoneTexte 18">
            <a:extLst>
              <a:ext uri="{FF2B5EF4-FFF2-40B4-BE49-F238E27FC236}">
                <a16:creationId xmlns:a16="http://schemas.microsoft.com/office/drawing/2014/main" id="{E9A6834E-AFB5-023D-9381-B94F5B6F48A0}"/>
              </a:ext>
            </a:extLst>
          </p:cNvPr>
          <p:cNvSpPr txBox="1"/>
          <p:nvPr>
            <p:custDataLst>
              <p:tags r:id="rId12"/>
            </p:custDataLst>
          </p:nvPr>
        </p:nvSpPr>
        <p:spPr>
          <a:xfrm>
            <a:off x="6835325" y="3291861"/>
            <a:ext cx="1963551"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Observation. </a:t>
            </a:r>
          </a:p>
          <a:p>
            <a:pPr algn="ctr" defTabSz="609660">
              <a:defRPr/>
            </a:pPr>
            <a:r>
              <a:rPr lang="fr-FR" dirty="0">
                <a:solidFill>
                  <a:srgbClr val="1F497D">
                    <a:lumMod val="50000"/>
                  </a:srgbClr>
                </a:solidFill>
                <a:latin typeface="Dosis" pitchFamily="2" charset="0"/>
              </a:rPr>
              <a:t>Les élèves observent. </a:t>
            </a:r>
          </a:p>
        </p:txBody>
      </p:sp>
      <p:sp>
        <p:nvSpPr>
          <p:cNvPr id="10" name="ZoneTexte 9">
            <a:extLst>
              <a:ext uri="{FF2B5EF4-FFF2-40B4-BE49-F238E27FC236}">
                <a16:creationId xmlns:a16="http://schemas.microsoft.com/office/drawing/2014/main" id="{89F80DA0-725C-E201-E4A5-D20B2619236A}"/>
              </a:ext>
            </a:extLst>
          </p:cNvPr>
          <p:cNvSpPr txBox="1"/>
          <p:nvPr>
            <p:custDataLst>
              <p:tags r:id="rId13"/>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36" name="Image 35">
            <a:extLst>
              <a:ext uri="{FF2B5EF4-FFF2-40B4-BE49-F238E27FC236}">
                <a16:creationId xmlns:a16="http://schemas.microsoft.com/office/drawing/2014/main" id="{3373906F-17B7-FB48-2CDD-23D0DCF8F9DE}"/>
              </a:ext>
            </a:extLst>
          </p:cNvPr>
          <p:cNvPicPr>
            <a:picLocks noChangeAspect="1"/>
          </p:cNvPicPr>
          <p:nvPr>
            <p:custDataLst>
              <p:tags r:id="rId14"/>
            </p:custDataLst>
          </p:nvPr>
        </p:nvPicPr>
        <p:blipFill>
          <a:blip r:embed="rId29">
            <a:clrChange>
              <a:clrFrom>
                <a:srgbClr val="FFFFFF"/>
              </a:clrFrom>
              <a:clrTo>
                <a:srgbClr val="FFFFFF">
                  <a:alpha val="0"/>
                </a:srgbClr>
              </a:clrTo>
            </a:clrChange>
          </a:blip>
          <a:srcRect l="8300" t="15392" r="7546" b="7116"/>
          <a:stretch/>
        </p:blipFill>
        <p:spPr>
          <a:xfrm>
            <a:off x="2744094" y="1988661"/>
            <a:ext cx="1710838" cy="1141119"/>
          </a:xfrm>
          <a:prstGeom prst="rect">
            <a:avLst/>
          </a:prstGeom>
        </p:spPr>
      </p:pic>
      <p:sp>
        <p:nvSpPr>
          <p:cNvPr id="37" name="ZoneTexte 36">
            <a:extLst>
              <a:ext uri="{FF2B5EF4-FFF2-40B4-BE49-F238E27FC236}">
                <a16:creationId xmlns:a16="http://schemas.microsoft.com/office/drawing/2014/main" id="{828BF015-42CD-689A-2102-BF46B0B6FAEB}"/>
              </a:ext>
            </a:extLst>
          </p:cNvPr>
          <p:cNvSpPr txBox="1"/>
          <p:nvPr>
            <p:custDataLst>
              <p:tags r:id="rId15"/>
            </p:custDataLst>
          </p:nvPr>
        </p:nvSpPr>
        <p:spPr>
          <a:xfrm>
            <a:off x="2395231" y="3219196"/>
            <a:ext cx="2202690"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Questions directes.</a:t>
            </a:r>
          </a:p>
          <a:p>
            <a:pPr algn="ctr" defTabSz="609660">
              <a:defRPr/>
            </a:pPr>
            <a:r>
              <a:rPr lang="fr-FR" dirty="0">
                <a:solidFill>
                  <a:srgbClr val="1F497D">
                    <a:lumMod val="50000"/>
                  </a:srgbClr>
                </a:solidFill>
                <a:latin typeface="Dosis" pitchFamily="2" charset="0"/>
              </a:rPr>
              <a:t>L’enseignant( e) désigne des élèves.</a:t>
            </a:r>
          </a:p>
        </p:txBody>
      </p:sp>
      <p:pic>
        <p:nvPicPr>
          <p:cNvPr id="38" name="Image 37">
            <a:extLst>
              <a:ext uri="{FF2B5EF4-FFF2-40B4-BE49-F238E27FC236}">
                <a16:creationId xmlns:a16="http://schemas.microsoft.com/office/drawing/2014/main" id="{817FCBFA-9082-7AE6-1A11-0ED898D33CFB}"/>
              </a:ext>
            </a:extLst>
          </p:cNvPr>
          <p:cNvPicPr>
            <a:picLocks noChangeAspect="1"/>
          </p:cNvPicPr>
          <p:nvPr>
            <p:custDataLst>
              <p:tags r:id="rId16"/>
            </p:custDataLst>
          </p:nvPr>
        </p:nvPicPr>
        <p:blipFill>
          <a:blip r:embed="rId3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95884" y="4152849"/>
            <a:ext cx="1231211" cy="856624"/>
          </a:xfrm>
          <a:prstGeom prst="rect">
            <a:avLst/>
          </a:prstGeom>
        </p:spPr>
      </p:pic>
      <p:sp>
        <p:nvSpPr>
          <p:cNvPr id="39" name="ZoneTexte 38">
            <a:extLst>
              <a:ext uri="{FF2B5EF4-FFF2-40B4-BE49-F238E27FC236}">
                <a16:creationId xmlns:a16="http://schemas.microsoft.com/office/drawing/2014/main" id="{8248D1AD-69F8-5725-BED2-74118C873867}"/>
              </a:ext>
            </a:extLst>
          </p:cNvPr>
          <p:cNvSpPr txBox="1"/>
          <p:nvPr>
            <p:custDataLst>
              <p:tags r:id="rId17"/>
            </p:custDataLst>
          </p:nvPr>
        </p:nvSpPr>
        <p:spPr>
          <a:xfrm>
            <a:off x="4832492" y="5072678"/>
            <a:ext cx="2151782"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Pratique autonome.</a:t>
            </a:r>
          </a:p>
          <a:p>
            <a:pPr algn="ctr" defTabSz="609660">
              <a:defRPr/>
            </a:pPr>
            <a:r>
              <a:rPr lang="fr-FR" dirty="0">
                <a:solidFill>
                  <a:srgbClr val="1F497D">
                    <a:lumMod val="50000"/>
                  </a:srgbClr>
                </a:solidFill>
                <a:latin typeface="Dosis" pitchFamily="2" charset="0"/>
              </a:rPr>
              <a:t>L’enseignant(e)  circule entre les rangs.  </a:t>
            </a:r>
          </a:p>
        </p:txBody>
      </p:sp>
      <p:pic>
        <p:nvPicPr>
          <p:cNvPr id="40" name="Picture 2">
            <a:extLst>
              <a:ext uri="{FF2B5EF4-FFF2-40B4-BE49-F238E27FC236}">
                <a16:creationId xmlns:a16="http://schemas.microsoft.com/office/drawing/2014/main" id="{2A1DC929-812B-C1B6-3A26-18606BA5DF4F}"/>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7273895" y="4133277"/>
            <a:ext cx="1277115" cy="856624"/>
          </a:xfrm>
          <a:prstGeom prst="rect">
            <a:avLst/>
          </a:prstGeom>
          <a:noFill/>
          <a:extLst>
            <a:ext uri="{909E8E84-426E-40DD-AFC4-6F175D3DCCD1}">
              <a14:hiddenFill xmlns:a14="http://schemas.microsoft.com/office/drawing/2010/main">
                <a:solidFill>
                  <a:srgbClr val="FFFFFF"/>
                </a:solidFill>
              </a14:hiddenFill>
            </a:ext>
          </a:extLst>
        </p:spPr>
      </p:pic>
      <p:sp>
        <p:nvSpPr>
          <p:cNvPr id="41" name="ZoneTexte 40">
            <a:extLst>
              <a:ext uri="{FF2B5EF4-FFF2-40B4-BE49-F238E27FC236}">
                <a16:creationId xmlns:a16="http://schemas.microsoft.com/office/drawing/2014/main" id="{8BEC9687-4E0F-55DE-0291-396C2F43F842}"/>
              </a:ext>
            </a:extLst>
          </p:cNvPr>
          <p:cNvSpPr txBox="1"/>
          <p:nvPr>
            <p:custDataLst>
              <p:tags r:id="rId18"/>
            </p:custDataLst>
          </p:nvPr>
        </p:nvSpPr>
        <p:spPr>
          <a:xfrm>
            <a:off x="6757877" y="5077983"/>
            <a:ext cx="2330467"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Devoir à la maison. </a:t>
            </a:r>
          </a:p>
          <a:p>
            <a:pPr algn="ctr" defTabSz="609660">
              <a:defRPr/>
            </a:pPr>
            <a:r>
              <a:rPr lang="fr-FR" dirty="0">
                <a:solidFill>
                  <a:srgbClr val="1F497D">
                    <a:lumMod val="50000"/>
                  </a:srgbClr>
                </a:solidFill>
                <a:latin typeface="Dosis" pitchFamily="2" charset="0"/>
              </a:rPr>
              <a:t>Les élèves recopient leurs devoirs</a:t>
            </a:r>
          </a:p>
        </p:txBody>
      </p:sp>
      <p:pic>
        <p:nvPicPr>
          <p:cNvPr id="42" name="Image 41" descr="Une image contenant dessin, dessin humoristique, croquis, Dessin d’enfant&#10;&#10;Description générée automatiquement">
            <a:extLst>
              <a:ext uri="{FF2B5EF4-FFF2-40B4-BE49-F238E27FC236}">
                <a16:creationId xmlns:a16="http://schemas.microsoft.com/office/drawing/2014/main" id="{92F312A5-1E39-FDA9-C905-614AF36F3C16}"/>
              </a:ext>
            </a:extLst>
          </p:cNvPr>
          <p:cNvPicPr>
            <a:picLocks noChangeAspect="1"/>
          </p:cNvPicPr>
          <p:nvPr>
            <p:custDataLst>
              <p:tags r:id="rId19"/>
            </p:custDataLst>
          </p:nvPr>
        </p:nvPicPr>
        <p:blipFill>
          <a:blip r:embed="rId3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78377" y="4234369"/>
            <a:ext cx="1370707" cy="856623"/>
          </a:xfrm>
          <a:prstGeom prst="rect">
            <a:avLst/>
          </a:prstGeom>
        </p:spPr>
      </p:pic>
      <p:sp>
        <p:nvSpPr>
          <p:cNvPr id="43" name="ZoneTexte 42">
            <a:extLst>
              <a:ext uri="{FF2B5EF4-FFF2-40B4-BE49-F238E27FC236}">
                <a16:creationId xmlns:a16="http://schemas.microsoft.com/office/drawing/2014/main" id="{BFDCBA59-1924-ACC0-4FBD-38DC2896EB01}"/>
              </a:ext>
            </a:extLst>
          </p:cNvPr>
          <p:cNvSpPr txBox="1"/>
          <p:nvPr>
            <p:custDataLst>
              <p:tags r:id="rId20"/>
            </p:custDataLst>
          </p:nvPr>
        </p:nvSpPr>
        <p:spPr>
          <a:xfrm>
            <a:off x="2696169" y="5090991"/>
            <a:ext cx="2009325"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Travail en binôme.</a:t>
            </a:r>
          </a:p>
          <a:p>
            <a:pPr algn="ctr" defTabSz="609660">
              <a:defRPr/>
            </a:pPr>
            <a:r>
              <a:rPr lang="fr-FR" dirty="0">
                <a:solidFill>
                  <a:srgbClr val="1F497D">
                    <a:lumMod val="50000"/>
                  </a:srgbClr>
                </a:solidFill>
                <a:latin typeface="Dosis" pitchFamily="2" charset="0"/>
              </a:rPr>
              <a:t>Les élèves travaillent à deux .  </a:t>
            </a:r>
          </a:p>
        </p:txBody>
      </p:sp>
    </p:spTree>
    <p:extLst>
      <p:ext uri="{BB962C8B-B14F-4D97-AF65-F5344CB8AC3E}">
        <p14:creationId xmlns:p14="http://schemas.microsoft.com/office/powerpoint/2010/main" val="2635296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16EC1-F37F-1E07-95A9-27FEF6191B9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0999EEF-6351-932B-8E94-C5326E9F4A16}"/>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FFC23330-3462-A731-1ED4-73906173C51F}"/>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B08FF245-CB3E-A8DC-C186-BDC451E3A7AB}"/>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ECFC20EA-2F25-0B2D-78CD-31D318E704D8}"/>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Observez bien les images. Je vais masquer 2 images.</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1986CEF0-AEEA-7E12-F307-450F9F000F99}"/>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864E947-13DC-0CFF-ED5C-05B6A378CE5E}"/>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52811976-26BE-0FB2-A5E3-58AA102CE11C}"/>
              </a:ext>
            </a:extLst>
          </p:cNvPr>
          <p:cNvPicPr>
            <a:picLocks noChangeAspect="1"/>
          </p:cNvPicPr>
          <p:nvPr/>
        </p:nvPicPr>
        <p:blipFill>
          <a:blip r:embed="rId5"/>
          <a:stretch>
            <a:fillRect/>
          </a:stretch>
        </p:blipFill>
        <p:spPr>
          <a:xfrm>
            <a:off x="2681911" y="3604219"/>
            <a:ext cx="1777581" cy="1656913"/>
          </a:xfrm>
          <a:prstGeom prst="rect">
            <a:avLst/>
          </a:prstGeom>
        </p:spPr>
      </p:pic>
      <p:pic>
        <p:nvPicPr>
          <p:cNvPr id="8" name="Image 7">
            <a:extLst>
              <a:ext uri="{FF2B5EF4-FFF2-40B4-BE49-F238E27FC236}">
                <a16:creationId xmlns:a16="http://schemas.microsoft.com/office/drawing/2014/main" id="{61BAA355-AB50-0D54-DE2E-E8DC33248B6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4268" y="1488939"/>
            <a:ext cx="1968564" cy="1674235"/>
          </a:xfrm>
          <a:prstGeom prst="rect">
            <a:avLst/>
          </a:prstGeom>
        </p:spPr>
      </p:pic>
      <p:pic>
        <p:nvPicPr>
          <p:cNvPr id="9" name="Image 8">
            <a:extLst>
              <a:ext uri="{FF2B5EF4-FFF2-40B4-BE49-F238E27FC236}">
                <a16:creationId xmlns:a16="http://schemas.microsoft.com/office/drawing/2014/main" id="{EF133F85-64CF-800A-E47E-551D98815C4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29110" y="1775669"/>
            <a:ext cx="2316484" cy="1319777"/>
          </a:xfrm>
          <a:prstGeom prst="rect">
            <a:avLst/>
          </a:prstGeom>
        </p:spPr>
      </p:pic>
      <p:pic>
        <p:nvPicPr>
          <p:cNvPr id="11" name="Image 10">
            <a:extLst>
              <a:ext uri="{FF2B5EF4-FFF2-40B4-BE49-F238E27FC236}">
                <a16:creationId xmlns:a16="http://schemas.microsoft.com/office/drawing/2014/main" id="{B825AA34-D1DF-EE32-AE86-F98D8D946F49}"/>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85955" y="3694827"/>
            <a:ext cx="1777581" cy="1683363"/>
          </a:xfrm>
          <a:prstGeom prst="rect">
            <a:avLst/>
          </a:prstGeom>
        </p:spPr>
      </p:pic>
      <p:pic>
        <p:nvPicPr>
          <p:cNvPr id="15" name="Image 14">
            <a:extLst>
              <a:ext uri="{FF2B5EF4-FFF2-40B4-BE49-F238E27FC236}">
                <a16:creationId xmlns:a16="http://schemas.microsoft.com/office/drawing/2014/main" id="{4860F231-755E-7CA1-BBEB-80AC6DE3748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99858" y="1639853"/>
            <a:ext cx="1589245" cy="1489916"/>
          </a:xfrm>
          <a:prstGeom prst="rect">
            <a:avLst/>
          </a:prstGeom>
        </p:spPr>
      </p:pic>
      <p:pic>
        <p:nvPicPr>
          <p:cNvPr id="16" name="Image 15">
            <a:extLst>
              <a:ext uri="{FF2B5EF4-FFF2-40B4-BE49-F238E27FC236}">
                <a16:creationId xmlns:a16="http://schemas.microsoft.com/office/drawing/2014/main" id="{188D6717-309A-8B53-3A43-2C5910714ED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47939" y="1639853"/>
            <a:ext cx="2271367" cy="1674235"/>
          </a:xfrm>
          <a:prstGeom prst="rect">
            <a:avLst/>
          </a:prstGeom>
        </p:spPr>
      </p:pic>
      <p:pic>
        <p:nvPicPr>
          <p:cNvPr id="17" name="Image 16">
            <a:extLst>
              <a:ext uri="{FF2B5EF4-FFF2-40B4-BE49-F238E27FC236}">
                <a16:creationId xmlns:a16="http://schemas.microsoft.com/office/drawing/2014/main" id="{38AB5DF3-B7DB-ACF1-99B1-F32BED859A5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899858" y="3429000"/>
            <a:ext cx="1505212" cy="1798551"/>
          </a:xfrm>
          <a:prstGeom prst="rect">
            <a:avLst/>
          </a:prstGeom>
        </p:spPr>
      </p:pic>
      <p:pic>
        <p:nvPicPr>
          <p:cNvPr id="19" name="Image 18">
            <a:extLst>
              <a:ext uri="{FF2B5EF4-FFF2-40B4-BE49-F238E27FC236}">
                <a16:creationId xmlns:a16="http://schemas.microsoft.com/office/drawing/2014/main" id="{2B0D9792-AA38-C731-011A-78BE4B993F7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462090" y="3871221"/>
            <a:ext cx="2170634" cy="1506969"/>
          </a:xfrm>
          <a:prstGeom prst="rect">
            <a:avLst/>
          </a:prstGeom>
        </p:spPr>
      </p:pic>
    </p:spTree>
    <p:extLst>
      <p:ext uri="{BB962C8B-B14F-4D97-AF65-F5344CB8AC3E}">
        <p14:creationId xmlns:p14="http://schemas.microsoft.com/office/powerpoint/2010/main" val="25609349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48AC3-4C6E-6120-E18D-776898F523D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DBB2E3-2287-8AA3-3761-F73BF87169BF}"/>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EEFDCFA7-48EE-BC6C-D4FA-885AFBF786F1}"/>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957E18A4-4139-564F-40FA-8D3B80A756BE}"/>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79388C09-3AD0-6B18-A27D-B3E16E40E032}"/>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16C86A03-68C3-7732-EC60-470F15ED99E6}"/>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1A53F99-955C-E925-744C-CD3D0CCE73C3}"/>
              </a:ext>
            </a:extLst>
          </p:cNvPr>
          <p:cNvGraphicFramePr>
            <a:graphicFrameLocks noGrp="1"/>
          </p:cNvGraphicFramePr>
          <p:nvPr>
            <p:custDataLst>
              <p:tags r:id="rId1"/>
            </p:custDataLst>
            <p:extLst>
              <p:ext uri="{D42A27DB-BD31-4B8C-83A1-F6EECF244321}">
                <p14:modId xmlns:p14="http://schemas.microsoft.com/office/powerpoint/2010/main" val="1315275470"/>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0BB6E3C-223D-3E15-E569-AE7ED03C4AAE}"/>
              </a:ext>
            </a:extLst>
          </p:cNvPr>
          <p:cNvSpPr txBox="1"/>
          <p:nvPr/>
        </p:nvSpPr>
        <p:spPr>
          <a:xfrm>
            <a:off x="1070176" y="393468"/>
            <a:ext cx="4504714" cy="323165"/>
          </a:xfrm>
          <a:prstGeom prst="rect">
            <a:avLst/>
          </a:prstGeom>
          <a:noFill/>
        </p:spPr>
        <p:txBody>
          <a:bodyPr wrap="square">
            <a:spAutoFit/>
          </a:bodyPr>
          <a:lstStyle/>
          <a:p>
            <a:pPr defTabSz="457246"/>
            <a:r>
              <a:rPr lang="fr-FR" sz="1500" b="1" dirty="0">
                <a:solidFill>
                  <a:prstClr val="white">
                    <a:lumMod val="65000"/>
                  </a:prstClr>
                </a:solidFill>
                <a:latin typeface="Dosis"/>
              </a:rPr>
              <a:t>Quels sont les 2 mots qui manquent ? </a:t>
            </a:r>
          </a:p>
        </p:txBody>
      </p:sp>
      <p:sp>
        <p:nvSpPr>
          <p:cNvPr id="5" name="ZoneTexte 4">
            <a:extLst>
              <a:ext uri="{FF2B5EF4-FFF2-40B4-BE49-F238E27FC236}">
                <a16:creationId xmlns:a16="http://schemas.microsoft.com/office/drawing/2014/main" id="{1C5FC50C-79E5-4855-D812-E19ACD3AD870}"/>
              </a:ext>
            </a:extLst>
          </p:cNvPr>
          <p:cNvSpPr txBox="1"/>
          <p:nvPr/>
        </p:nvSpPr>
        <p:spPr>
          <a:xfrm flipH="1">
            <a:off x="5389527" y="1602893"/>
            <a:ext cx="796413" cy="1928861"/>
          </a:xfrm>
          <a:prstGeom prst="rect">
            <a:avLst/>
          </a:prstGeom>
          <a:noFill/>
        </p:spPr>
        <p:txBody>
          <a:bodyPr wrap="square" rtlCol="0">
            <a:spAutoFit/>
          </a:bodyPr>
          <a:lstStyle/>
          <a:p>
            <a:pPr defTabSz="457246">
              <a:defRPr/>
            </a:pPr>
            <a:r>
              <a:rPr lang="fr-MA" sz="11934" b="1" dirty="0">
                <a:solidFill>
                  <a:prstClr val="black"/>
                </a:solidFill>
                <a:latin typeface="Dosis"/>
              </a:rPr>
              <a:t>?</a:t>
            </a:r>
          </a:p>
        </p:txBody>
      </p:sp>
      <p:sp>
        <p:nvSpPr>
          <p:cNvPr id="6" name="ZoneTexte 5">
            <a:extLst>
              <a:ext uri="{FF2B5EF4-FFF2-40B4-BE49-F238E27FC236}">
                <a16:creationId xmlns:a16="http://schemas.microsoft.com/office/drawing/2014/main" id="{9F301735-F37A-1749-F185-589C70E93260}"/>
              </a:ext>
            </a:extLst>
          </p:cNvPr>
          <p:cNvSpPr txBox="1"/>
          <p:nvPr/>
        </p:nvSpPr>
        <p:spPr>
          <a:xfrm flipH="1">
            <a:off x="7421625" y="3695191"/>
            <a:ext cx="796413" cy="1928861"/>
          </a:xfrm>
          <a:prstGeom prst="rect">
            <a:avLst/>
          </a:prstGeom>
          <a:noFill/>
        </p:spPr>
        <p:txBody>
          <a:bodyPr wrap="square" rtlCol="0">
            <a:spAutoFit/>
          </a:bodyPr>
          <a:lstStyle/>
          <a:p>
            <a:pPr defTabSz="457246">
              <a:defRPr/>
            </a:pPr>
            <a:r>
              <a:rPr lang="fr-MA" sz="11934" b="1" dirty="0">
                <a:solidFill>
                  <a:prstClr val="black"/>
                </a:solidFill>
                <a:latin typeface="Dosis"/>
              </a:rPr>
              <a:t>?</a:t>
            </a:r>
          </a:p>
        </p:txBody>
      </p:sp>
      <p:pic>
        <p:nvPicPr>
          <p:cNvPr id="7" name="Image 6">
            <a:extLst>
              <a:ext uri="{FF2B5EF4-FFF2-40B4-BE49-F238E27FC236}">
                <a16:creationId xmlns:a16="http://schemas.microsoft.com/office/drawing/2014/main" id="{ABA20568-2A11-7786-5733-2FF8F9C2D43D}"/>
              </a:ext>
            </a:extLst>
          </p:cNvPr>
          <p:cNvPicPr>
            <a:picLocks noChangeAspect="1"/>
          </p:cNvPicPr>
          <p:nvPr/>
        </p:nvPicPr>
        <p:blipFill>
          <a:blip r:embed="rId5"/>
          <a:stretch>
            <a:fillRect/>
          </a:stretch>
        </p:blipFill>
        <p:spPr>
          <a:xfrm>
            <a:off x="2905729" y="3869725"/>
            <a:ext cx="1777581" cy="1656913"/>
          </a:xfrm>
          <a:prstGeom prst="rect">
            <a:avLst/>
          </a:prstGeom>
        </p:spPr>
      </p:pic>
      <p:pic>
        <p:nvPicPr>
          <p:cNvPr id="11" name="Image 10">
            <a:extLst>
              <a:ext uri="{FF2B5EF4-FFF2-40B4-BE49-F238E27FC236}">
                <a16:creationId xmlns:a16="http://schemas.microsoft.com/office/drawing/2014/main" id="{DEB023B9-4BB8-04B2-121D-9A73653D18B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7817" y="1702574"/>
            <a:ext cx="1968564" cy="1674235"/>
          </a:xfrm>
          <a:prstGeom prst="rect">
            <a:avLst/>
          </a:prstGeom>
        </p:spPr>
      </p:pic>
      <p:pic>
        <p:nvPicPr>
          <p:cNvPr id="15" name="Image 14">
            <a:extLst>
              <a:ext uri="{FF2B5EF4-FFF2-40B4-BE49-F238E27FC236}">
                <a16:creationId xmlns:a16="http://schemas.microsoft.com/office/drawing/2014/main" id="{470972AD-376A-0BBD-2F20-462D10A0D26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56381" y="1838391"/>
            <a:ext cx="2316484" cy="1319777"/>
          </a:xfrm>
          <a:prstGeom prst="rect">
            <a:avLst/>
          </a:prstGeom>
        </p:spPr>
      </p:pic>
      <p:pic>
        <p:nvPicPr>
          <p:cNvPr id="16" name="Image 15">
            <a:extLst>
              <a:ext uri="{FF2B5EF4-FFF2-40B4-BE49-F238E27FC236}">
                <a16:creationId xmlns:a16="http://schemas.microsoft.com/office/drawing/2014/main" id="{E71CB62C-4A24-5703-9AE8-2F6618E5CD15}"/>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43993" y="3869725"/>
            <a:ext cx="1777581" cy="1683363"/>
          </a:xfrm>
          <a:prstGeom prst="rect">
            <a:avLst/>
          </a:prstGeom>
        </p:spPr>
      </p:pic>
      <p:pic>
        <p:nvPicPr>
          <p:cNvPr id="18" name="Image 17">
            <a:extLst>
              <a:ext uri="{FF2B5EF4-FFF2-40B4-BE49-F238E27FC236}">
                <a16:creationId xmlns:a16="http://schemas.microsoft.com/office/drawing/2014/main" id="{1BF6C27E-4274-FC83-B746-312CD164E57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75210" y="1702575"/>
            <a:ext cx="2271367" cy="1674235"/>
          </a:xfrm>
          <a:prstGeom prst="rect">
            <a:avLst/>
          </a:prstGeom>
        </p:spPr>
      </p:pic>
      <p:pic>
        <p:nvPicPr>
          <p:cNvPr id="19" name="Image 18">
            <a:extLst>
              <a:ext uri="{FF2B5EF4-FFF2-40B4-BE49-F238E27FC236}">
                <a16:creationId xmlns:a16="http://schemas.microsoft.com/office/drawing/2014/main" id="{B9AF125E-3FBD-D94C-D22E-99EB2D3075E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201588" y="3710482"/>
            <a:ext cx="1505212" cy="1798551"/>
          </a:xfrm>
          <a:prstGeom prst="rect">
            <a:avLst/>
          </a:prstGeom>
        </p:spPr>
      </p:pic>
    </p:spTree>
    <p:extLst>
      <p:ext uri="{BB962C8B-B14F-4D97-AF65-F5344CB8AC3E}">
        <p14:creationId xmlns:p14="http://schemas.microsoft.com/office/powerpoint/2010/main" val="31414442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5EAA9-1418-AD3B-4CB9-1280AC863E9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7D960C8-3828-D2E1-42A2-5B2C9EDA5F53}"/>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C0C60B44-10B0-9C94-8F22-4FEF7D6AD945}"/>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755E15EC-58F0-2D37-F254-7037A6632571}"/>
              </a:ext>
            </a:extLst>
          </p:cNvPr>
          <p:cNvSpPr/>
          <p:nvPr/>
        </p:nvSpPr>
        <p:spPr>
          <a:xfrm>
            <a:off x="187201" y="257340"/>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6F953A98-CDD8-904E-6679-3BB0E9F5DA3F}"/>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Les mots qui manquaient sont: trois – une voiture.</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0226B185-6075-B4C9-8B5D-6DBE794D099B}"/>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pic>
        <p:nvPicPr>
          <p:cNvPr id="7" name="Image 6">
            <a:extLst>
              <a:ext uri="{FF2B5EF4-FFF2-40B4-BE49-F238E27FC236}">
                <a16:creationId xmlns:a16="http://schemas.microsoft.com/office/drawing/2014/main" id="{DDC8F5A4-3DD7-7135-A803-FF9CD2810802}"/>
              </a:ext>
            </a:extLst>
          </p:cNvPr>
          <p:cNvPicPr>
            <a:picLocks noChangeAspect="1"/>
          </p:cNvPicPr>
          <p:nvPr/>
        </p:nvPicPr>
        <p:blipFill>
          <a:blip r:embed="rId5"/>
          <a:stretch>
            <a:fillRect/>
          </a:stretch>
        </p:blipFill>
        <p:spPr>
          <a:xfrm>
            <a:off x="2681911" y="3604219"/>
            <a:ext cx="1777581" cy="1656913"/>
          </a:xfrm>
          <a:prstGeom prst="rect">
            <a:avLst/>
          </a:prstGeom>
        </p:spPr>
      </p:pic>
      <p:pic>
        <p:nvPicPr>
          <p:cNvPr id="11" name="Image 10">
            <a:extLst>
              <a:ext uri="{FF2B5EF4-FFF2-40B4-BE49-F238E27FC236}">
                <a16:creationId xmlns:a16="http://schemas.microsoft.com/office/drawing/2014/main" id="{AFB61AAF-2993-8206-E867-96469F6864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4268" y="1488939"/>
            <a:ext cx="1968564" cy="1674235"/>
          </a:xfrm>
          <a:prstGeom prst="rect">
            <a:avLst/>
          </a:prstGeom>
        </p:spPr>
      </p:pic>
      <p:pic>
        <p:nvPicPr>
          <p:cNvPr id="15" name="Image 14">
            <a:extLst>
              <a:ext uri="{FF2B5EF4-FFF2-40B4-BE49-F238E27FC236}">
                <a16:creationId xmlns:a16="http://schemas.microsoft.com/office/drawing/2014/main" id="{CEFAA377-4EB3-5291-885B-3A68DB65DA8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29110" y="1775669"/>
            <a:ext cx="2316484" cy="1319777"/>
          </a:xfrm>
          <a:prstGeom prst="rect">
            <a:avLst/>
          </a:prstGeom>
        </p:spPr>
      </p:pic>
      <p:pic>
        <p:nvPicPr>
          <p:cNvPr id="16" name="Image 15">
            <a:extLst>
              <a:ext uri="{FF2B5EF4-FFF2-40B4-BE49-F238E27FC236}">
                <a16:creationId xmlns:a16="http://schemas.microsoft.com/office/drawing/2014/main" id="{84F95176-A2F9-1015-58EF-5A52864F739E}"/>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85955" y="3694827"/>
            <a:ext cx="1777581" cy="1683363"/>
          </a:xfrm>
          <a:prstGeom prst="rect">
            <a:avLst/>
          </a:prstGeom>
        </p:spPr>
      </p:pic>
      <p:pic>
        <p:nvPicPr>
          <p:cNvPr id="17" name="Image 16">
            <a:extLst>
              <a:ext uri="{FF2B5EF4-FFF2-40B4-BE49-F238E27FC236}">
                <a16:creationId xmlns:a16="http://schemas.microsoft.com/office/drawing/2014/main" id="{D8D2B86A-CFA5-0608-5F6D-4D4F2D2A45B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99858" y="1639853"/>
            <a:ext cx="1589245" cy="1489916"/>
          </a:xfrm>
          <a:prstGeom prst="rect">
            <a:avLst/>
          </a:prstGeom>
        </p:spPr>
      </p:pic>
      <p:pic>
        <p:nvPicPr>
          <p:cNvPr id="19" name="Image 18">
            <a:extLst>
              <a:ext uri="{FF2B5EF4-FFF2-40B4-BE49-F238E27FC236}">
                <a16:creationId xmlns:a16="http://schemas.microsoft.com/office/drawing/2014/main" id="{1F0B67EE-7484-1F40-27BE-EC7B4D4F381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47939" y="1639853"/>
            <a:ext cx="2271367" cy="1674235"/>
          </a:xfrm>
          <a:prstGeom prst="rect">
            <a:avLst/>
          </a:prstGeom>
        </p:spPr>
      </p:pic>
      <p:pic>
        <p:nvPicPr>
          <p:cNvPr id="20" name="Image 19">
            <a:extLst>
              <a:ext uri="{FF2B5EF4-FFF2-40B4-BE49-F238E27FC236}">
                <a16:creationId xmlns:a16="http://schemas.microsoft.com/office/drawing/2014/main" id="{A251752E-A284-AE75-D4E5-9AC923D8F38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899858" y="3429000"/>
            <a:ext cx="1505212" cy="1798551"/>
          </a:xfrm>
          <a:prstGeom prst="rect">
            <a:avLst/>
          </a:prstGeom>
        </p:spPr>
      </p:pic>
      <p:pic>
        <p:nvPicPr>
          <p:cNvPr id="23" name="Image 22">
            <a:extLst>
              <a:ext uri="{FF2B5EF4-FFF2-40B4-BE49-F238E27FC236}">
                <a16:creationId xmlns:a16="http://schemas.microsoft.com/office/drawing/2014/main" id="{24D61997-9971-1C33-C4BD-A1E19DF2BA7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462090" y="3871221"/>
            <a:ext cx="2170634" cy="1506969"/>
          </a:xfrm>
          <a:prstGeom prst="rect">
            <a:avLst/>
          </a:prstGeom>
        </p:spPr>
      </p:pic>
      <p:pic>
        <p:nvPicPr>
          <p:cNvPr id="4" name="Image 3">
            <a:extLst>
              <a:ext uri="{FF2B5EF4-FFF2-40B4-BE49-F238E27FC236}">
                <a16:creationId xmlns:a16="http://schemas.microsoft.com/office/drawing/2014/main" id="{3D7A2602-450C-F807-B32C-5068416F64F4}"/>
              </a:ext>
            </a:extLst>
          </p:cNvPr>
          <p:cNvPicPr>
            <a:picLocks noChangeAspect="1"/>
          </p:cNvPicPr>
          <p:nvPr/>
        </p:nvPicPr>
        <p:blipFill>
          <a:blip r:embed="rId13"/>
          <a:stretch>
            <a:fillRect/>
          </a:stretch>
        </p:blipFill>
        <p:spPr>
          <a:xfrm>
            <a:off x="4347335" y="1141424"/>
            <a:ext cx="1105045" cy="996858"/>
          </a:xfrm>
          <a:prstGeom prst="rect">
            <a:avLst/>
          </a:prstGeom>
        </p:spPr>
      </p:pic>
      <p:pic>
        <p:nvPicPr>
          <p:cNvPr id="5" name="Image 4">
            <a:extLst>
              <a:ext uri="{FF2B5EF4-FFF2-40B4-BE49-F238E27FC236}">
                <a16:creationId xmlns:a16="http://schemas.microsoft.com/office/drawing/2014/main" id="{F3F11D8B-8480-77BB-3D0F-7AA880F1F48D}"/>
              </a:ext>
            </a:extLst>
          </p:cNvPr>
          <p:cNvPicPr>
            <a:picLocks noChangeAspect="1"/>
          </p:cNvPicPr>
          <p:nvPr/>
        </p:nvPicPr>
        <p:blipFill>
          <a:blip r:embed="rId13"/>
          <a:stretch>
            <a:fillRect/>
          </a:stretch>
        </p:blipFill>
        <p:spPr>
          <a:xfrm>
            <a:off x="6124027" y="3429000"/>
            <a:ext cx="1260983" cy="1137529"/>
          </a:xfrm>
          <a:prstGeom prst="rect">
            <a:avLst/>
          </a:prstGeom>
        </p:spPr>
      </p:pic>
      <p:graphicFrame>
        <p:nvGraphicFramePr>
          <p:cNvPr id="24" name="Tableau 23">
            <a:extLst>
              <a:ext uri="{FF2B5EF4-FFF2-40B4-BE49-F238E27FC236}">
                <a16:creationId xmlns:a16="http://schemas.microsoft.com/office/drawing/2014/main" id="{2E894795-967C-27BB-67A6-1D6E21944E58}"/>
              </a:ext>
            </a:extLst>
          </p:cNvPr>
          <p:cNvGraphicFramePr>
            <a:graphicFrameLocks noGrp="1"/>
          </p:cNvGraphicFramePr>
          <p:nvPr>
            <p:custDataLst>
              <p:tags r:id="rId1"/>
            </p:custDataLst>
            <p:extLst>
              <p:ext uri="{D42A27DB-BD31-4B8C-83A1-F6EECF244321}">
                <p14:modId xmlns:p14="http://schemas.microsoft.com/office/powerpoint/2010/main" val="64439880"/>
              </p:ext>
            </p:extLst>
          </p:nvPr>
        </p:nvGraphicFramePr>
        <p:xfrm>
          <a:off x="35298" y="-11546"/>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190941">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5802240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72E63-B48F-4833-7618-9E9D10F932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ADA54B9-B334-224F-01DC-2C003995038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18F5829C-2DA5-85ED-5B6E-4C5204FFC1DD}"/>
              </a:ext>
            </a:extLst>
          </p:cNvPr>
          <p:cNvGrpSpPr/>
          <p:nvPr>
            <p:custDataLst>
              <p:tags r:id="rId2"/>
            </p:custDataLst>
          </p:nvPr>
        </p:nvGrpSpPr>
        <p:grpSpPr>
          <a:xfrm>
            <a:off x="24109" y="-48543"/>
            <a:ext cx="9144000" cy="6857999"/>
            <a:chOff x="0" y="1"/>
            <a:chExt cx="9144000" cy="6857999"/>
          </a:xfrm>
        </p:grpSpPr>
        <p:sp>
          <p:nvSpPr>
            <p:cNvPr id="15" name="Rectangle 14">
              <a:extLst>
                <a:ext uri="{FF2B5EF4-FFF2-40B4-BE49-F238E27FC236}">
                  <a16:creationId xmlns:a16="http://schemas.microsoft.com/office/drawing/2014/main" id="{930E07AA-D972-6A8B-F7CB-1B99D6FA40D5}"/>
                </a:ext>
              </a:extLst>
            </p:cNvPr>
            <p:cNvSpPr/>
            <p:nvPr>
              <p:custDataLst>
                <p:tags r:id="rId6"/>
              </p:custDataLst>
            </p:nvPr>
          </p:nvSpPr>
          <p:spPr>
            <a:xfrm>
              <a:off x="0" y="1"/>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A43A485B-7A02-BE93-D6CA-CC093D87636F}"/>
                </a:ext>
              </a:extLst>
            </p:cNvPr>
            <p:cNvGrpSpPr/>
            <p:nvPr/>
          </p:nvGrpSpPr>
          <p:grpSpPr>
            <a:xfrm>
              <a:off x="228600" y="262182"/>
              <a:ext cx="8692119" cy="6351831"/>
              <a:chOff x="183903" y="180292"/>
              <a:chExt cx="8781569" cy="6513584"/>
            </a:xfrm>
          </p:grpSpPr>
          <p:sp>
            <p:nvSpPr>
              <p:cNvPr id="8" name="Rectangle : coins arrondis 7">
                <a:extLst>
                  <a:ext uri="{FF2B5EF4-FFF2-40B4-BE49-F238E27FC236}">
                    <a16:creationId xmlns:a16="http://schemas.microsoft.com/office/drawing/2014/main" id="{AB5DF6D6-6F17-4D8A-4301-0E3BD58EA7DD}"/>
                  </a:ext>
                </a:extLst>
              </p:cNvPr>
              <p:cNvSpPr/>
              <p:nvPr>
                <p:custDataLst>
                  <p:tags r:id="rId7"/>
                </p:custDataLst>
              </p:nvPr>
            </p:nvSpPr>
            <p:spPr>
              <a:xfrm>
                <a:off x="183903" y="193967"/>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A31D171-41FD-761D-9197-5550CEEE4FE1}"/>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7F891A77-88E6-EB1D-DFAD-8D184F25E319}"/>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5840B19-52B3-F9F0-3B9A-71E24D76F351}"/>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75D2BC3F-4AD0-01B6-D4A7-38ADC63115E6}"/>
              </a:ext>
            </a:extLst>
          </p:cNvPr>
          <p:cNvSpPr/>
          <p:nvPr>
            <p:custDataLst>
              <p:tags r:id="rId3"/>
            </p:custDataLst>
          </p:nvPr>
        </p:nvSpPr>
        <p:spPr>
          <a:xfrm rot="10800000" flipH="1">
            <a:off x="391125" y="45440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09660">
              <a:defRPr/>
            </a:pPr>
            <a:endParaRPr lang="fr-MA" sz="900" b="1" dirty="0">
              <a:solidFill>
                <a:prstClr val="white">
                  <a:lumMod val="50000"/>
                </a:prstClr>
              </a:solidFill>
              <a:latin typeface="Dosis" pitchFamily="2" charset="0"/>
            </a:endParaRPr>
          </a:p>
        </p:txBody>
      </p:sp>
      <p:sp>
        <p:nvSpPr>
          <p:cNvPr id="17" name="ZoneTexte 16">
            <a:extLst>
              <a:ext uri="{FF2B5EF4-FFF2-40B4-BE49-F238E27FC236}">
                <a16:creationId xmlns:a16="http://schemas.microsoft.com/office/drawing/2014/main" id="{1DC556B8-D655-30E1-B07C-B3CBF46D6DA1}"/>
              </a:ext>
            </a:extLst>
          </p:cNvPr>
          <p:cNvSpPr txBox="1"/>
          <p:nvPr>
            <p:custDataLst>
              <p:tags r:id="rId4"/>
            </p:custDataLst>
          </p:nvPr>
        </p:nvSpPr>
        <p:spPr>
          <a:xfrm>
            <a:off x="802561" y="381525"/>
            <a:ext cx="8009617" cy="338554"/>
          </a:xfrm>
          <a:prstGeom prst="rect">
            <a:avLst/>
          </a:prstGeom>
          <a:noFill/>
        </p:spPr>
        <p:txBody>
          <a:bodyPr wrap="square" rtlCol="0">
            <a:spAutoFit/>
          </a:bodyPr>
          <a:lstStyle/>
          <a:p>
            <a:pPr defTabSz="685852">
              <a:spcAft>
                <a:spcPts val="400"/>
              </a:spcAft>
              <a:defRPr/>
            </a:pPr>
            <a:r>
              <a:rPr lang="fr-FR" sz="1600" b="1" dirty="0">
                <a:solidFill>
                  <a:srgbClr val="A6A6A6"/>
                </a:solidFill>
                <a:latin typeface="Calibri"/>
              </a:rPr>
              <a:t>À la maison, écrivez, les mots du vocabulaire que nous avons vus aujourd’hui. La page  25.</a:t>
            </a:r>
          </a:p>
        </p:txBody>
      </p:sp>
      <p:graphicFrame>
        <p:nvGraphicFramePr>
          <p:cNvPr id="7" name="Tableau 6">
            <a:extLst>
              <a:ext uri="{FF2B5EF4-FFF2-40B4-BE49-F238E27FC236}">
                <a16:creationId xmlns:a16="http://schemas.microsoft.com/office/drawing/2014/main" id="{C8865052-3F79-A66D-7FC6-A9987732EB7A}"/>
              </a:ext>
            </a:extLst>
          </p:cNvPr>
          <p:cNvGraphicFramePr>
            <a:graphicFrameLocks noGrp="1"/>
          </p:cNvGraphicFramePr>
          <p:nvPr>
            <p:custDataLst>
              <p:tags r:id="rId5"/>
            </p:custDataLst>
          </p:nvPr>
        </p:nvGraphicFramePr>
        <p:xfrm>
          <a:off x="24110" y="-48543"/>
          <a:ext cx="8896611" cy="457200"/>
        </p:xfrm>
        <a:graphic>
          <a:graphicData uri="http://schemas.openxmlformats.org/drawingml/2006/table">
            <a:tbl>
              <a:tblPr firstRow="1" bandRow="1">
                <a:tableStyleId>{5C22544A-7EE6-4342-B048-85BDC9FD1C3A}</a:tableStyleId>
              </a:tblPr>
              <a:tblGrid>
                <a:gridCol w="1482769">
                  <a:extLst>
                    <a:ext uri="{9D8B030D-6E8A-4147-A177-3AD203B41FA5}">
                      <a16:colId xmlns:a16="http://schemas.microsoft.com/office/drawing/2014/main" val="1026576551"/>
                    </a:ext>
                  </a:extLst>
                </a:gridCol>
                <a:gridCol w="1482769">
                  <a:extLst>
                    <a:ext uri="{9D8B030D-6E8A-4147-A177-3AD203B41FA5}">
                      <a16:colId xmlns:a16="http://schemas.microsoft.com/office/drawing/2014/main" val="1915038765"/>
                    </a:ext>
                  </a:extLst>
                </a:gridCol>
                <a:gridCol w="1482769">
                  <a:extLst>
                    <a:ext uri="{9D8B030D-6E8A-4147-A177-3AD203B41FA5}">
                      <a16:colId xmlns:a16="http://schemas.microsoft.com/office/drawing/2014/main" val="2262048582"/>
                    </a:ext>
                  </a:extLst>
                </a:gridCol>
                <a:gridCol w="1690250">
                  <a:extLst>
                    <a:ext uri="{9D8B030D-6E8A-4147-A177-3AD203B41FA5}">
                      <a16:colId xmlns:a16="http://schemas.microsoft.com/office/drawing/2014/main" val="2897137454"/>
                    </a:ext>
                  </a:extLst>
                </a:gridCol>
                <a:gridCol w="1655037">
                  <a:extLst>
                    <a:ext uri="{9D8B030D-6E8A-4147-A177-3AD203B41FA5}">
                      <a16:colId xmlns:a16="http://schemas.microsoft.com/office/drawing/2014/main" val="2418460758"/>
                    </a:ext>
                  </a:extLst>
                </a:gridCol>
                <a:gridCol w="110301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a:extLst>
              <a:ext uri="{FF2B5EF4-FFF2-40B4-BE49-F238E27FC236}">
                <a16:creationId xmlns:a16="http://schemas.microsoft.com/office/drawing/2014/main" id="{E171527B-2AE3-8A8C-D73C-30F5E429478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015051" y="513661"/>
            <a:ext cx="1143697" cy="10774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1BF2F31F-5372-70F9-2314-4865B05669AF}"/>
              </a:ext>
            </a:extLst>
          </p:cNvPr>
          <p:cNvSpPr txBox="1"/>
          <p:nvPr/>
        </p:nvSpPr>
        <p:spPr>
          <a:xfrm>
            <a:off x="2747400" y="748924"/>
            <a:ext cx="3454400" cy="792974"/>
          </a:xfrm>
          <a:prstGeom prst="rect">
            <a:avLst/>
          </a:prstGeom>
        </p:spPr>
        <p:txBody>
          <a:bodyPr wrap="square" lIns="0" tIns="0" rIns="0" bIns="0" rtlCol="0" anchor="t">
            <a:spAutoFit/>
          </a:bodyPr>
          <a:lstStyle/>
          <a:p>
            <a:pPr algn="ctr" defTabSz="457246">
              <a:lnSpc>
                <a:spcPts val="7400"/>
              </a:lnSpc>
              <a:defRPr/>
            </a:pPr>
            <a:r>
              <a:rPr lang="en-US" sz="2400" dirty="0">
                <a:solidFill>
                  <a:srgbClr val="215968"/>
                </a:solidFill>
                <a:latin typeface="Carelia"/>
              </a:rPr>
              <a:t>Devoir à la </a:t>
            </a:r>
            <a:r>
              <a:rPr lang="en-US" sz="2400" dirty="0" err="1">
                <a:solidFill>
                  <a:srgbClr val="215968"/>
                </a:solidFill>
                <a:latin typeface="Carelia"/>
              </a:rPr>
              <a:t>maison</a:t>
            </a:r>
            <a:endParaRPr lang="en-US" sz="2400" dirty="0">
              <a:solidFill>
                <a:srgbClr val="215968"/>
              </a:solidFill>
              <a:latin typeface="Carelia"/>
            </a:endParaRPr>
          </a:p>
        </p:txBody>
      </p:sp>
      <p:pic>
        <p:nvPicPr>
          <p:cNvPr id="13" name="Image 12">
            <a:extLst>
              <a:ext uri="{FF2B5EF4-FFF2-40B4-BE49-F238E27FC236}">
                <a16:creationId xmlns:a16="http://schemas.microsoft.com/office/drawing/2014/main" id="{B6FF3687-3FB5-72A8-4044-74E21308C967}"/>
              </a:ext>
            </a:extLst>
          </p:cNvPr>
          <p:cNvPicPr>
            <a:picLocks noChangeAspect="1"/>
          </p:cNvPicPr>
          <p:nvPr/>
        </p:nvPicPr>
        <p:blipFill>
          <a:blip r:embed="rId14"/>
          <a:stretch>
            <a:fillRect/>
          </a:stretch>
        </p:blipFill>
        <p:spPr>
          <a:xfrm>
            <a:off x="2431264" y="1530805"/>
            <a:ext cx="4082300" cy="4945670"/>
          </a:xfrm>
          <a:prstGeom prst="rect">
            <a:avLst/>
          </a:prstGeom>
          <a:ln w="28575">
            <a:solidFill>
              <a:schemeClr val="tx1"/>
            </a:solidFill>
          </a:ln>
        </p:spPr>
      </p:pic>
      <p:cxnSp>
        <p:nvCxnSpPr>
          <p:cNvPr id="24" name="Connecteur droit avec flèche 23">
            <a:extLst>
              <a:ext uri="{FF2B5EF4-FFF2-40B4-BE49-F238E27FC236}">
                <a16:creationId xmlns:a16="http://schemas.microsoft.com/office/drawing/2014/main" id="{9607C01B-E9B1-5078-56D1-B02D6970DC83}"/>
              </a:ext>
            </a:extLst>
          </p:cNvPr>
          <p:cNvCxnSpPr>
            <a:cxnSpLocks/>
          </p:cNvCxnSpPr>
          <p:nvPr/>
        </p:nvCxnSpPr>
        <p:spPr>
          <a:xfrm>
            <a:off x="1911927" y="3300780"/>
            <a:ext cx="854693" cy="4497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2" name="Flèche : droite 31">
            <a:extLst>
              <a:ext uri="{FF2B5EF4-FFF2-40B4-BE49-F238E27FC236}">
                <a16:creationId xmlns:a16="http://schemas.microsoft.com/office/drawing/2014/main" id="{22AA6AAE-E519-4F16-0D89-D24EB6C6117C}"/>
              </a:ext>
            </a:extLst>
          </p:cNvPr>
          <p:cNvSpPr/>
          <p:nvPr/>
        </p:nvSpPr>
        <p:spPr>
          <a:xfrm>
            <a:off x="2074800" y="2785667"/>
            <a:ext cx="702290" cy="16671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Rectangle : coins arrondis 8">
            <a:extLst>
              <a:ext uri="{FF2B5EF4-FFF2-40B4-BE49-F238E27FC236}">
                <a16:creationId xmlns:a16="http://schemas.microsoft.com/office/drawing/2014/main" id="{AA67FB38-D113-39C9-F7B4-E1033889C8EB}"/>
              </a:ext>
            </a:extLst>
          </p:cNvPr>
          <p:cNvSpPr/>
          <p:nvPr/>
        </p:nvSpPr>
        <p:spPr>
          <a:xfrm>
            <a:off x="695925" y="3086100"/>
            <a:ext cx="1216002" cy="342900"/>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Chauffeur</a:t>
            </a:r>
            <a:endParaRPr lang="fr-MA" dirty="0">
              <a:solidFill>
                <a:schemeClr val="tx1"/>
              </a:solidFill>
            </a:endParaRPr>
          </a:p>
        </p:txBody>
      </p:sp>
      <p:sp>
        <p:nvSpPr>
          <p:cNvPr id="14" name="Ellipse 13">
            <a:extLst>
              <a:ext uri="{FF2B5EF4-FFF2-40B4-BE49-F238E27FC236}">
                <a16:creationId xmlns:a16="http://schemas.microsoft.com/office/drawing/2014/main" id="{CE72711E-5F10-7F9F-CA4C-D645200A1DB5}"/>
              </a:ext>
            </a:extLst>
          </p:cNvPr>
          <p:cNvSpPr/>
          <p:nvPr/>
        </p:nvSpPr>
        <p:spPr>
          <a:xfrm>
            <a:off x="4572000" y="2785667"/>
            <a:ext cx="623455" cy="166715"/>
          </a:xfrm>
          <a:prstGeom prst="ellipse">
            <a:avLst/>
          </a:prstGeom>
          <a:no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2894298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99781-8D71-6781-9411-961251040E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480B236-7E09-77A8-6407-52087936A07B}"/>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6C88B8A1-F0D0-5190-F367-A51995A2744B}"/>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45C370E-032C-8C71-25E6-E9294A30B82C}"/>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DE07972A-B095-57BC-AADB-BB91F278365F}"/>
              </a:ext>
            </a:extLst>
          </p:cNvPr>
          <p:cNvSpPr/>
          <p:nvPr/>
        </p:nvSpPr>
        <p:spPr>
          <a:xfrm>
            <a:off x="1320802" y="1905000"/>
            <a:ext cx="6304827" cy="1778000"/>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BFD76BC8-B368-33CB-77C7-2EB00087C531}"/>
              </a:ext>
            </a:extLst>
          </p:cNvPr>
          <p:cNvSpPr txBox="1"/>
          <p:nvPr/>
        </p:nvSpPr>
        <p:spPr>
          <a:xfrm>
            <a:off x="1580775" y="2288944"/>
            <a:ext cx="5588000" cy="114005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Présentation des graphèmes complexes:</a:t>
            </a:r>
          </a:p>
          <a:p>
            <a:pPr algn="ctr" defTabSz="457246">
              <a:lnSpc>
                <a:spcPts val="4608"/>
              </a:lnSpc>
            </a:pPr>
            <a:r>
              <a:rPr lang="fr-FR" sz="2533" b="1" dirty="0">
                <a:solidFill>
                  <a:srgbClr val="FFC000"/>
                </a:solidFill>
                <a:latin typeface="Dosis" pitchFamily="2" charset="0"/>
              </a:rPr>
              <a:t>au – eau  - </a:t>
            </a:r>
            <a:r>
              <a:rPr lang="fr-FR" sz="2533" b="1" dirty="0" err="1">
                <a:solidFill>
                  <a:srgbClr val="FFC000"/>
                </a:solidFill>
                <a:latin typeface="Dosis" pitchFamily="2" charset="0"/>
              </a:rPr>
              <a:t>oi</a:t>
            </a:r>
            <a:r>
              <a:rPr lang="fr-FR" sz="2533" b="1" dirty="0">
                <a:solidFill>
                  <a:srgbClr val="FFC000"/>
                </a:solidFill>
                <a:latin typeface="Dosis" pitchFamily="2" charset="0"/>
              </a:rPr>
              <a:t> - </a:t>
            </a:r>
            <a:r>
              <a:rPr lang="fr-FR" sz="2533" b="1" dirty="0" err="1">
                <a:solidFill>
                  <a:srgbClr val="FFC000"/>
                </a:solidFill>
                <a:latin typeface="Dosis" pitchFamily="2" charset="0"/>
              </a:rPr>
              <a:t>ui</a:t>
            </a:r>
            <a:r>
              <a:rPr lang="fr-FR" sz="2533" b="1" dirty="0">
                <a:solidFill>
                  <a:srgbClr val="FFC000"/>
                </a:solidFill>
                <a:latin typeface="Dosis" pitchFamily="2" charset="0"/>
              </a:rPr>
              <a:t> </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136524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7975A-81E4-056B-2323-740AE28E95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FCE8B27-06CB-79F8-6036-D9A65FC148D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CB3597D-DF93-3ACB-096E-293453811543}"/>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DDED183-CFD5-C7C6-C30D-20277D82DF9A}"/>
              </a:ext>
            </a:extLst>
          </p:cNvPr>
          <p:cNvSpPr/>
          <p:nvPr/>
        </p:nvSpPr>
        <p:spPr>
          <a:xfrm>
            <a:off x="190503" y="228601"/>
            <a:ext cx="8769597" cy="5776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42DAA4A-E1B6-A884-6B26-9654C5BB081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ED3418E1-D21E-24B9-EDE4-51DAA2756FC7}"/>
              </a:ext>
            </a:extLst>
          </p:cNvPr>
          <p:cNvSpPr txBox="1"/>
          <p:nvPr/>
        </p:nvSpPr>
        <p:spPr>
          <a:xfrm>
            <a:off x="471949" y="2300913"/>
            <a:ext cx="8337754" cy="1569660"/>
          </a:xfrm>
          <a:prstGeom prst="rect">
            <a:avLst/>
          </a:prstGeom>
          <a:noFill/>
        </p:spPr>
        <p:txBody>
          <a:bodyPr wrap="square" rtlCol="0">
            <a:spAutoFit/>
          </a:bodyPr>
          <a:lstStyle/>
          <a:p>
            <a:pPr algn="ctr" defTabSz="685869">
              <a:defRPr/>
            </a:pPr>
            <a:r>
              <a:rPr lang="pt-BR" sz="9600" b="1" kern="0" spc="320" dirty="0">
                <a:solidFill>
                  <a:srgbClr val="106585"/>
                </a:solidFill>
                <a:latin typeface="Dosis" pitchFamily="2" charset="0"/>
              </a:rPr>
              <a:t>au  eau  oi ui</a:t>
            </a:r>
            <a:endParaRPr lang="fr-FR" sz="9600" kern="0" spc="320" dirty="0">
              <a:solidFill>
                <a:srgbClr val="4BACC6">
                  <a:lumMod val="75000"/>
                </a:srgbClr>
              </a:solidFill>
              <a:latin typeface="Dosis" pitchFamily="2" charset="0"/>
            </a:endParaRPr>
          </a:p>
        </p:txBody>
      </p:sp>
      <p:graphicFrame>
        <p:nvGraphicFramePr>
          <p:cNvPr id="7" name="Tableau 6">
            <a:extLst>
              <a:ext uri="{FF2B5EF4-FFF2-40B4-BE49-F238E27FC236}">
                <a16:creationId xmlns:a16="http://schemas.microsoft.com/office/drawing/2014/main" id="{C18F2DEC-0022-2CF9-D968-DBD92A940FB5}"/>
              </a:ext>
            </a:extLst>
          </p:cNvPr>
          <p:cNvGraphicFramePr>
            <a:graphicFrameLocks noGrp="1"/>
          </p:cNvGraphicFramePr>
          <p:nvPr>
            <p:custDataLst>
              <p:tags r:id="rId1"/>
            </p:custDataLst>
            <p:extLst>
              <p:ext uri="{D42A27DB-BD31-4B8C-83A1-F6EECF244321}">
                <p14:modId xmlns:p14="http://schemas.microsoft.com/office/powerpoint/2010/main" val="365677157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4360729-1E9A-A9A7-895A-01610D9F75E7}"/>
              </a:ext>
            </a:extLst>
          </p:cNvPr>
          <p:cNvSpPr txBox="1"/>
          <p:nvPr/>
        </p:nvSpPr>
        <p:spPr>
          <a:xfrm>
            <a:off x="886703" y="329508"/>
            <a:ext cx="7923000" cy="307777"/>
          </a:xfrm>
          <a:prstGeom prst="rect">
            <a:avLst/>
          </a:prstGeom>
          <a:noFill/>
        </p:spPr>
        <p:txBody>
          <a:bodyPr wrap="square" rtlCol="0">
            <a:spAutoFit/>
          </a:bodyPr>
          <a:lstStyle/>
          <a:p>
            <a:pPr defTabSz="609630">
              <a:spcAft>
                <a:spcPts val="400"/>
              </a:spcAft>
              <a:defRPr/>
            </a:pPr>
            <a:r>
              <a:rPr lang="fr-FR" sz="1400" b="1" dirty="0">
                <a:solidFill>
                  <a:prstClr val="white">
                    <a:lumMod val="65000"/>
                  </a:prstClr>
                </a:solidFill>
              </a:rPr>
              <a:t>Aujourd’hui, nous allons voir les graphèmes au – eau – </a:t>
            </a:r>
            <a:r>
              <a:rPr lang="fr-FR" sz="1400" b="1" dirty="0" err="1">
                <a:solidFill>
                  <a:prstClr val="white">
                    <a:lumMod val="65000"/>
                  </a:prstClr>
                </a:solidFill>
              </a:rPr>
              <a:t>oi</a:t>
            </a:r>
            <a:r>
              <a:rPr lang="fr-FR" sz="1400" b="1" dirty="0">
                <a:solidFill>
                  <a:prstClr val="white">
                    <a:lumMod val="65000"/>
                  </a:prstClr>
                </a:solidFill>
              </a:rPr>
              <a:t> - </a:t>
            </a:r>
            <a:r>
              <a:rPr lang="fr-FR" sz="1400" b="1" dirty="0" err="1">
                <a:solidFill>
                  <a:prstClr val="white">
                    <a:lumMod val="65000"/>
                  </a:prstClr>
                </a:solidFill>
              </a:rPr>
              <a:t>ui</a:t>
            </a:r>
            <a:r>
              <a:rPr lang="fr-FR" sz="1400" b="1" dirty="0">
                <a:solidFill>
                  <a:prstClr val="white">
                    <a:lumMod val="65000"/>
                  </a:prstClr>
                </a:solidFill>
              </a:rPr>
              <a:t> </a:t>
            </a:r>
          </a:p>
        </p:txBody>
      </p:sp>
      <p:sp>
        <p:nvSpPr>
          <p:cNvPr id="3" name="ZoneTexte 2">
            <a:extLst>
              <a:ext uri="{FF2B5EF4-FFF2-40B4-BE49-F238E27FC236}">
                <a16:creationId xmlns:a16="http://schemas.microsoft.com/office/drawing/2014/main" id="{E1B5D8B5-4087-1128-2189-6BBAD511B4C0}"/>
              </a:ext>
            </a:extLst>
          </p:cNvPr>
          <p:cNvSpPr txBox="1"/>
          <p:nvPr>
            <p:custDataLst>
              <p:tags r:id="rId2"/>
            </p:custDataLst>
          </p:nvPr>
        </p:nvSpPr>
        <p:spPr>
          <a:xfrm>
            <a:off x="886703" y="582780"/>
            <a:ext cx="5085605" cy="307777"/>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L’enseignant (e) passe à l’écran suivant sans explications. </a:t>
            </a:r>
            <a:endParaRPr lang="fr-FR" i="1" dirty="0">
              <a:solidFill>
                <a:prstClr val="white">
                  <a:lumMod val="65000"/>
                </a:prstClr>
              </a:solidFill>
              <a:latin typeface="Calibri"/>
            </a:endParaRPr>
          </a:p>
        </p:txBody>
      </p:sp>
    </p:spTree>
    <p:extLst>
      <p:ext uri="{BB962C8B-B14F-4D97-AF65-F5344CB8AC3E}">
        <p14:creationId xmlns:p14="http://schemas.microsoft.com/office/powerpoint/2010/main" val="164187062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94C97-D6BC-A9F6-092F-A83F31A36A4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37288D9-59C6-5EA8-E910-B3D2B942988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7E36C7B-DED0-8712-4F08-A0B870413240}"/>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602C32FC-BC9F-FB71-638D-79E899FEF560}"/>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EFC0CEEE-FB37-DF03-B0B1-1A55DAC17D27}"/>
              </a:ext>
            </a:extLst>
          </p:cNvPr>
          <p:cNvSpPr/>
          <p:nvPr>
            <p:custDataLst>
              <p:tags r:id="rId4"/>
            </p:custDataLst>
          </p:nvPr>
        </p:nvSpPr>
        <p:spPr>
          <a:xfrm>
            <a:off x="559050" y="145999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800" dirty="0">
              <a:solidFill>
                <a:prstClr val="black"/>
              </a:solidFill>
              <a:latin typeface="Dosis" pitchFamily="2" charset="0"/>
            </a:endParaRPr>
          </a:p>
        </p:txBody>
      </p:sp>
      <p:sp>
        <p:nvSpPr>
          <p:cNvPr id="7" name="Rectangle 6">
            <a:extLst>
              <a:ext uri="{FF2B5EF4-FFF2-40B4-BE49-F238E27FC236}">
                <a16:creationId xmlns:a16="http://schemas.microsoft.com/office/drawing/2014/main" id="{05C09D51-B275-D871-39F9-3E100D070713}"/>
              </a:ext>
            </a:extLst>
          </p:cNvPr>
          <p:cNvSpPr/>
          <p:nvPr>
            <p:custDataLst>
              <p:tags r:id="rId5"/>
            </p:custDataLst>
          </p:nvPr>
        </p:nvSpPr>
        <p:spPr>
          <a:xfrm>
            <a:off x="228601" y="1650931"/>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800" dirty="0">
              <a:solidFill>
                <a:prstClr val="white"/>
              </a:solidFill>
              <a:latin typeface="Dosis" pitchFamily="2" charset="0"/>
            </a:endParaRPr>
          </a:p>
        </p:txBody>
      </p:sp>
      <p:sp>
        <p:nvSpPr>
          <p:cNvPr id="15" name="Rectangle 14">
            <a:extLst>
              <a:ext uri="{FF2B5EF4-FFF2-40B4-BE49-F238E27FC236}">
                <a16:creationId xmlns:a16="http://schemas.microsoft.com/office/drawing/2014/main" id="{87BE1E92-8FE5-12CA-9013-E73041689281}"/>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CFD08A1-603E-D0D3-8FE6-5F99AB5EE648}"/>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4C73000-8AB5-221D-E8BA-7AE2C32883AB}"/>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EBEED5C-CBF6-71C6-9257-6B1459D6E7B3}"/>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DC3BC92-D29C-22C6-2CFA-8152C255726B}"/>
              </a:ext>
            </a:extLst>
          </p:cNvPr>
          <p:cNvSpPr/>
          <p:nvPr>
            <p:custDataLst>
              <p:tags r:id="rId10"/>
            </p:custDataLst>
          </p:nvPr>
        </p:nvSpPr>
        <p:spPr>
          <a:xfrm>
            <a:off x="638096" y="45127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2" name="ZoneTexte 1">
            <a:extLst>
              <a:ext uri="{FF2B5EF4-FFF2-40B4-BE49-F238E27FC236}">
                <a16:creationId xmlns:a16="http://schemas.microsoft.com/office/drawing/2014/main" id="{101962F1-D272-A65B-A4DB-FEC7370F9C0D}"/>
              </a:ext>
            </a:extLst>
          </p:cNvPr>
          <p:cNvSpPr txBox="1"/>
          <p:nvPr>
            <p:custDataLst>
              <p:tags r:id="rId11"/>
            </p:custDataLst>
          </p:nvPr>
        </p:nvSpPr>
        <p:spPr>
          <a:xfrm>
            <a:off x="950060" y="387300"/>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C’est la lettre o. Elle fait le son « o ».</a:t>
            </a:r>
          </a:p>
        </p:txBody>
      </p:sp>
      <p:sp>
        <p:nvSpPr>
          <p:cNvPr id="9" name="Rectangle 8">
            <a:extLst>
              <a:ext uri="{FF2B5EF4-FFF2-40B4-BE49-F238E27FC236}">
                <a16:creationId xmlns:a16="http://schemas.microsoft.com/office/drawing/2014/main" id="{7903C030-EFAB-F487-94E1-05F03654DF98}"/>
              </a:ext>
            </a:extLst>
          </p:cNvPr>
          <p:cNvSpPr/>
          <p:nvPr>
            <p:custDataLst>
              <p:tags r:id="rId12"/>
            </p:custDataLst>
          </p:nvPr>
        </p:nvSpPr>
        <p:spPr>
          <a:xfrm>
            <a:off x="3380166" y="1808510"/>
            <a:ext cx="2574908" cy="2739211"/>
          </a:xfrm>
          <a:prstGeom prst="rect">
            <a:avLst/>
          </a:prstGeom>
        </p:spPr>
        <p:txBody>
          <a:bodyPr wrap="square">
            <a:spAutoFit/>
          </a:bodyPr>
          <a:lstStyle/>
          <a:p>
            <a:pPr algn="ctr" defTabSz="457223"/>
            <a:r>
              <a:rPr lang="pt-BR" sz="17200" b="1" dirty="0">
                <a:solidFill>
                  <a:srgbClr val="106585"/>
                </a:solidFill>
                <a:latin typeface="Dosis" pitchFamily="2" charset="0"/>
              </a:rPr>
              <a:t>o</a:t>
            </a:r>
            <a:endParaRPr lang="fr-FR" sz="17200" b="1" dirty="0">
              <a:solidFill>
                <a:srgbClr val="106585"/>
              </a:solidFill>
              <a:latin typeface="Dosis" pitchFamily="2" charset="0"/>
            </a:endParaRPr>
          </a:p>
        </p:txBody>
      </p:sp>
      <p:graphicFrame>
        <p:nvGraphicFramePr>
          <p:cNvPr id="4" name="Tableau 3">
            <a:extLst>
              <a:ext uri="{FF2B5EF4-FFF2-40B4-BE49-F238E27FC236}">
                <a16:creationId xmlns:a16="http://schemas.microsoft.com/office/drawing/2014/main" id="{AB0BC9B5-70D0-06C0-35E3-BFFF0A58CF1F}"/>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40771493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D664E-A0BB-FA75-75A0-B26497AACD0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AE9654C-77CD-BE7B-536A-45E731F9843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7ABD9939-E13A-4EA9-94D6-79C48675BC78}"/>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A827A2A-F2D0-F779-A564-FA53B777FAF7}"/>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40634A4B-087B-747C-02D5-054CCFB65071}"/>
              </a:ext>
            </a:extLst>
          </p:cNvPr>
          <p:cNvSpPr/>
          <p:nvPr>
            <p:custDataLst>
              <p:tags r:id="rId4"/>
            </p:custDataLst>
          </p:nvPr>
        </p:nvSpPr>
        <p:spPr>
          <a:xfrm>
            <a:off x="559050" y="145999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800" dirty="0">
              <a:solidFill>
                <a:prstClr val="black"/>
              </a:solidFill>
              <a:latin typeface="Dosis" pitchFamily="2" charset="0"/>
            </a:endParaRPr>
          </a:p>
        </p:txBody>
      </p:sp>
      <p:sp>
        <p:nvSpPr>
          <p:cNvPr id="7" name="Rectangle 6">
            <a:extLst>
              <a:ext uri="{FF2B5EF4-FFF2-40B4-BE49-F238E27FC236}">
                <a16:creationId xmlns:a16="http://schemas.microsoft.com/office/drawing/2014/main" id="{A4659AE4-AC90-4287-535F-A1D0A74D6814}"/>
              </a:ext>
            </a:extLst>
          </p:cNvPr>
          <p:cNvSpPr/>
          <p:nvPr>
            <p:custDataLst>
              <p:tags r:id="rId5"/>
            </p:custDataLst>
          </p:nvPr>
        </p:nvSpPr>
        <p:spPr>
          <a:xfrm>
            <a:off x="228601" y="1650931"/>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8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F55061F-FC23-3DB1-3111-B4B4711C46E3}"/>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2063C8E-E8EB-CB80-3BFE-5ADC44B2EDAA}"/>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5FACE05-2B29-F9E5-922B-BA8534E80533}"/>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D00511C5-F281-690A-7337-ECA67CF4EE77}"/>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6DF3B8A-3A1C-9DF6-4AEE-0C61D949604A}"/>
              </a:ext>
            </a:extLst>
          </p:cNvPr>
          <p:cNvSpPr/>
          <p:nvPr>
            <p:custDataLst>
              <p:tags r:id="rId10"/>
            </p:custDataLst>
          </p:nvPr>
        </p:nvSpPr>
        <p:spPr>
          <a:xfrm>
            <a:off x="638096" y="45127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2" name="ZoneTexte 1">
            <a:extLst>
              <a:ext uri="{FF2B5EF4-FFF2-40B4-BE49-F238E27FC236}">
                <a16:creationId xmlns:a16="http://schemas.microsoft.com/office/drawing/2014/main" id="{31940480-B8A4-BBBC-636D-9D0F9FC001DD}"/>
              </a:ext>
            </a:extLst>
          </p:cNvPr>
          <p:cNvSpPr txBox="1"/>
          <p:nvPr>
            <p:custDataLst>
              <p:tags r:id="rId11"/>
            </p:custDataLst>
          </p:nvPr>
        </p:nvSpPr>
        <p:spPr>
          <a:xfrm>
            <a:off x="950060" y="387300"/>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Le son « o » peut aussi s’écrire avec les lettres a et u. « o » . </a:t>
            </a:r>
          </a:p>
        </p:txBody>
      </p:sp>
      <p:sp>
        <p:nvSpPr>
          <p:cNvPr id="9" name="Rectangle 8">
            <a:extLst>
              <a:ext uri="{FF2B5EF4-FFF2-40B4-BE49-F238E27FC236}">
                <a16:creationId xmlns:a16="http://schemas.microsoft.com/office/drawing/2014/main" id="{4432E552-8944-3322-6214-B7029F12392E}"/>
              </a:ext>
            </a:extLst>
          </p:cNvPr>
          <p:cNvSpPr/>
          <p:nvPr>
            <p:custDataLst>
              <p:tags r:id="rId12"/>
            </p:custDataLst>
          </p:nvPr>
        </p:nvSpPr>
        <p:spPr>
          <a:xfrm>
            <a:off x="3380166" y="1808510"/>
            <a:ext cx="2574908" cy="2739211"/>
          </a:xfrm>
          <a:prstGeom prst="rect">
            <a:avLst/>
          </a:prstGeom>
        </p:spPr>
        <p:txBody>
          <a:bodyPr wrap="square">
            <a:spAutoFit/>
          </a:bodyPr>
          <a:lstStyle/>
          <a:p>
            <a:pPr algn="ctr" defTabSz="457223"/>
            <a:r>
              <a:rPr lang="pt-BR" sz="17200" b="1" dirty="0" err="1">
                <a:solidFill>
                  <a:srgbClr val="106585"/>
                </a:solidFill>
                <a:latin typeface="Dosis" pitchFamily="2" charset="0"/>
              </a:rPr>
              <a:t>au</a:t>
            </a:r>
            <a:endParaRPr lang="fr-FR" sz="17200" b="1" dirty="0">
              <a:solidFill>
                <a:srgbClr val="106585"/>
              </a:solidFill>
              <a:latin typeface="Dosis" pitchFamily="2" charset="0"/>
            </a:endParaRPr>
          </a:p>
        </p:txBody>
      </p:sp>
      <p:graphicFrame>
        <p:nvGraphicFramePr>
          <p:cNvPr id="4" name="Tableau 3">
            <a:extLst>
              <a:ext uri="{FF2B5EF4-FFF2-40B4-BE49-F238E27FC236}">
                <a16:creationId xmlns:a16="http://schemas.microsoft.com/office/drawing/2014/main" id="{53347A41-E9F8-F265-9F6B-B65AD5C8BBDE}"/>
              </a:ext>
            </a:extLst>
          </p:cNvPr>
          <p:cNvGraphicFramePr>
            <a:graphicFrameLocks noGrp="1"/>
          </p:cNvGraphicFramePr>
          <p:nvPr>
            <p:custDataLst>
              <p:tags r:id="rId13"/>
            </p:custDataLst>
          </p:nvPr>
        </p:nvGraphicFramePr>
        <p:xfrm>
          <a:off x="-14254" y="-73304"/>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96861744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7DB0F-F4CC-6E22-F6C1-B09D2D3DF17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9DE1B6E3-E526-9B76-6B35-586D6EB55DDF}"/>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72E28C2-8B1E-088A-574A-1C22E5001941}"/>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F503DE3-3E83-92A3-5A56-3286248C60A5}"/>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A08519DC-9D53-9FC2-95A2-0A4987F55E7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734516D4-1CA7-B504-6536-15D14B5FD477}"/>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763E364-8992-4973-4C97-912EA20C652F}"/>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6B33318-FA7C-405E-492B-ECB81A91A561}"/>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A496EBE-BAA0-9BE2-5B8A-09FA0C5A5742}"/>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D63E18E-4E26-E20B-1E03-B5EA12EDA34D}"/>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0C921FFD-92E6-E714-A6CE-813091D07689}"/>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«dans le mot jaune, le son « o » s’écrit avec a et u .  Lisons ensemble: au , jaune .</a:t>
            </a:r>
          </a:p>
        </p:txBody>
      </p:sp>
      <p:graphicFrame>
        <p:nvGraphicFramePr>
          <p:cNvPr id="9" name="Tableau 8">
            <a:extLst>
              <a:ext uri="{FF2B5EF4-FFF2-40B4-BE49-F238E27FC236}">
                <a16:creationId xmlns:a16="http://schemas.microsoft.com/office/drawing/2014/main" id="{A1EC44A8-5043-4388-204B-535C3D45A313}"/>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BE71C429-FAAF-C0D6-0FF7-2FADA47F2E37}"/>
              </a:ext>
            </a:extLst>
          </p:cNvPr>
          <p:cNvSpPr/>
          <p:nvPr>
            <p:custDataLst>
              <p:tags r:id="rId12"/>
            </p:custDataLst>
          </p:nvPr>
        </p:nvSpPr>
        <p:spPr>
          <a:xfrm>
            <a:off x="406810" y="1499150"/>
            <a:ext cx="6489290" cy="3139321"/>
          </a:xfrm>
          <a:prstGeom prst="rect">
            <a:avLst/>
          </a:prstGeom>
        </p:spPr>
        <p:txBody>
          <a:bodyPr wrap="square">
            <a:spAutoFit/>
          </a:bodyPr>
          <a:lstStyle/>
          <a:p>
            <a:pPr algn="ctr" defTabSz="457223"/>
            <a:r>
              <a:rPr lang="pt-BR" sz="9900" b="1" dirty="0" err="1">
                <a:solidFill>
                  <a:srgbClr val="E46C0A"/>
                </a:solidFill>
                <a:latin typeface="Dosis" pitchFamily="2" charset="0"/>
              </a:rPr>
              <a:t>au</a:t>
            </a:r>
            <a:endParaRPr lang="pt-BR" sz="9900" b="1" dirty="0">
              <a:solidFill>
                <a:srgbClr val="E46C0A"/>
              </a:solidFill>
              <a:latin typeface="Dosis" pitchFamily="2" charset="0"/>
            </a:endParaRPr>
          </a:p>
          <a:p>
            <a:pPr algn="ctr" defTabSz="457223"/>
            <a:r>
              <a:rPr lang="pt-BR" sz="9900" b="1" dirty="0" err="1">
                <a:solidFill>
                  <a:srgbClr val="106585"/>
                </a:solidFill>
                <a:latin typeface="Dosis" pitchFamily="2" charset="0"/>
              </a:rPr>
              <a:t>j</a:t>
            </a:r>
            <a:r>
              <a:rPr lang="pt-BR" sz="9900" b="1" dirty="0" err="1">
                <a:solidFill>
                  <a:schemeClr val="accent6">
                    <a:lumMod val="75000"/>
                  </a:schemeClr>
                </a:solidFill>
                <a:latin typeface="Dosis" pitchFamily="2" charset="0"/>
              </a:rPr>
              <a:t>au</a:t>
            </a:r>
            <a:r>
              <a:rPr lang="pt-BR" sz="9900" b="1" dirty="0" err="1">
                <a:solidFill>
                  <a:srgbClr val="106585"/>
                </a:solidFill>
                <a:latin typeface="Dosis" pitchFamily="2" charset="0"/>
              </a:rPr>
              <a:t>ne</a:t>
            </a:r>
            <a:endParaRPr lang="fr-FR" sz="9900" b="1" dirty="0">
              <a:solidFill>
                <a:srgbClr val="106585"/>
              </a:solidFill>
              <a:latin typeface="Dosis" pitchFamily="2" charset="0"/>
            </a:endParaRPr>
          </a:p>
        </p:txBody>
      </p:sp>
      <p:pic>
        <p:nvPicPr>
          <p:cNvPr id="10" name="Image 9">
            <a:extLst>
              <a:ext uri="{FF2B5EF4-FFF2-40B4-BE49-F238E27FC236}">
                <a16:creationId xmlns:a16="http://schemas.microsoft.com/office/drawing/2014/main" id="{A7CCC413-2FA9-54D7-78EC-268CFDA9476B}"/>
              </a:ext>
            </a:extLst>
          </p:cNvPr>
          <p:cNvPicPr>
            <a:picLocks noChangeAspect="1"/>
          </p:cNvPicPr>
          <p:nvPr/>
        </p:nvPicPr>
        <p:blipFill>
          <a:blip r:embed="rId16">
            <a:clrChange>
              <a:clrFrom>
                <a:srgbClr val="FFFFFF"/>
              </a:clrFrom>
              <a:clrTo>
                <a:srgbClr val="FFFFFF">
                  <a:alpha val="0"/>
                </a:srgbClr>
              </a:clrTo>
            </a:clrChange>
          </a:blip>
          <a:stretch>
            <a:fillRect/>
          </a:stretch>
        </p:blipFill>
        <p:spPr>
          <a:xfrm>
            <a:off x="5657971" y="2247711"/>
            <a:ext cx="2750093" cy="2604329"/>
          </a:xfrm>
          <a:prstGeom prst="rect">
            <a:avLst/>
          </a:prstGeom>
        </p:spPr>
      </p:pic>
    </p:spTree>
    <p:extLst>
      <p:ext uri="{BB962C8B-B14F-4D97-AF65-F5344CB8AC3E}">
        <p14:creationId xmlns:p14="http://schemas.microsoft.com/office/powerpoint/2010/main" val="15370359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DAC0F-734D-2C62-4D0D-F526847DDAD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2C856B47-B87B-2D5E-4D7F-80AC6B89E2D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C4824BAC-FF4E-A5B0-9DF1-BE826868CE77}"/>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15B79A2A-005E-4C2A-420D-B09C5D46DA76}"/>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68FAB3B5-4CA8-01E2-BD7E-D9006DACC6E7}"/>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8B762BB0-FB76-D138-07D3-47BFB6F7DA23}"/>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642C0A70-D823-BBA7-BFE9-AA7174F6B124}"/>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115BA8-A209-7236-F87D-6297F02E60E6}"/>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35B49F2-81F8-BE0C-5649-8F6705F4E409}"/>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EB52661-3FE5-50B8-7DC0-06D9136A2B96}"/>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E8747A2A-6C3F-EEEB-01BB-7148638D2A27}"/>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Dans le mot saucisses, le son « o » s’écrit avec a et u .  Lisons ensemble:  au , saucisses .</a:t>
            </a:r>
          </a:p>
        </p:txBody>
      </p:sp>
      <p:graphicFrame>
        <p:nvGraphicFramePr>
          <p:cNvPr id="9" name="Tableau 8">
            <a:extLst>
              <a:ext uri="{FF2B5EF4-FFF2-40B4-BE49-F238E27FC236}">
                <a16:creationId xmlns:a16="http://schemas.microsoft.com/office/drawing/2014/main" id="{55CBB33C-B29C-10EB-3A8A-FF54D699E447}"/>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CAFCA6A2-DF55-CD55-DE84-D911102BE784}"/>
              </a:ext>
            </a:extLst>
          </p:cNvPr>
          <p:cNvSpPr/>
          <p:nvPr>
            <p:custDataLst>
              <p:tags r:id="rId12"/>
            </p:custDataLst>
          </p:nvPr>
        </p:nvSpPr>
        <p:spPr>
          <a:xfrm>
            <a:off x="358684" y="2309366"/>
            <a:ext cx="5358723" cy="3139321"/>
          </a:xfrm>
          <a:prstGeom prst="rect">
            <a:avLst/>
          </a:prstGeom>
        </p:spPr>
        <p:txBody>
          <a:bodyPr wrap="square">
            <a:spAutoFit/>
          </a:bodyPr>
          <a:lstStyle/>
          <a:p>
            <a:pPr algn="ctr" defTabSz="457223"/>
            <a:r>
              <a:rPr lang="pt-BR" sz="9900" b="1" dirty="0" err="1">
                <a:solidFill>
                  <a:srgbClr val="E46C0A"/>
                </a:solidFill>
                <a:latin typeface="Dosis" pitchFamily="2" charset="0"/>
              </a:rPr>
              <a:t>au</a:t>
            </a:r>
            <a:endParaRPr lang="pt-BR" sz="9900" b="1" dirty="0">
              <a:solidFill>
                <a:srgbClr val="E46C0A"/>
              </a:solidFill>
              <a:latin typeface="Dosis" pitchFamily="2" charset="0"/>
            </a:endParaRPr>
          </a:p>
          <a:p>
            <a:pPr algn="ctr" defTabSz="457223"/>
            <a:r>
              <a:rPr lang="pt-BR" sz="9900" b="1" dirty="0">
                <a:solidFill>
                  <a:srgbClr val="106585"/>
                </a:solidFill>
                <a:latin typeface="Dosis" pitchFamily="2" charset="0"/>
              </a:rPr>
              <a:t>s</a:t>
            </a:r>
            <a:r>
              <a:rPr lang="pt-BR" sz="9900" b="1" dirty="0">
                <a:solidFill>
                  <a:schemeClr val="accent6">
                    <a:lumMod val="75000"/>
                  </a:schemeClr>
                </a:solidFill>
                <a:latin typeface="Dosis" pitchFamily="2" charset="0"/>
              </a:rPr>
              <a:t>au</a:t>
            </a:r>
            <a:r>
              <a:rPr lang="pt-BR" sz="9900" b="1" dirty="0">
                <a:solidFill>
                  <a:srgbClr val="106585"/>
                </a:solidFill>
                <a:latin typeface="Dosis" pitchFamily="2" charset="0"/>
              </a:rPr>
              <a:t>cisses</a:t>
            </a:r>
            <a:endParaRPr lang="fr-FR" sz="9900" b="1" dirty="0">
              <a:solidFill>
                <a:srgbClr val="106585"/>
              </a:solidFill>
              <a:latin typeface="Dosis" pitchFamily="2" charset="0"/>
            </a:endParaRPr>
          </a:p>
        </p:txBody>
      </p:sp>
      <p:pic>
        <p:nvPicPr>
          <p:cNvPr id="5" name="Image 4">
            <a:extLst>
              <a:ext uri="{FF2B5EF4-FFF2-40B4-BE49-F238E27FC236}">
                <a16:creationId xmlns:a16="http://schemas.microsoft.com/office/drawing/2014/main" id="{FD46C23D-A063-1AFF-968B-F60E4C1E919B}"/>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966635" y="1599944"/>
            <a:ext cx="3746768" cy="2134657"/>
          </a:xfrm>
          <a:prstGeom prst="rect">
            <a:avLst/>
          </a:prstGeom>
        </p:spPr>
      </p:pic>
    </p:spTree>
    <p:extLst>
      <p:ext uri="{BB962C8B-B14F-4D97-AF65-F5344CB8AC3E}">
        <p14:creationId xmlns:p14="http://schemas.microsoft.com/office/powerpoint/2010/main" val="2287030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713683" y="803073"/>
            <a:ext cx="8001000" cy="5284067"/>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9" name="TextBox 9"/>
          <p:cNvSpPr txBox="1"/>
          <p:nvPr/>
        </p:nvSpPr>
        <p:spPr>
          <a:xfrm>
            <a:off x="2065213" y="1447801"/>
            <a:ext cx="5013577" cy="359073"/>
          </a:xfrm>
          <a:prstGeom prst="rect">
            <a:avLst/>
          </a:prstGeom>
        </p:spPr>
        <p:txBody>
          <a:bodyPr lIns="0" tIns="0" rIns="0" bIns="0" rtlCol="0" anchor="t">
            <a:spAutoFit/>
          </a:bodyPr>
          <a:lstStyle/>
          <a:p>
            <a:pPr algn="ctr" defTabSz="457223">
              <a:lnSpc>
                <a:spcPts val="2799"/>
              </a:lnSpc>
              <a:defRPr/>
            </a:pPr>
            <a:r>
              <a:rPr lang="en-US" sz="2400" dirty="0">
                <a:solidFill>
                  <a:srgbClr val="1F497D"/>
                </a:solidFill>
                <a:latin typeface="Carelia"/>
              </a:rPr>
              <a:t>Plan de la séance </a:t>
            </a:r>
          </a:p>
        </p:txBody>
      </p:sp>
      <p:sp>
        <p:nvSpPr>
          <p:cNvPr id="21" name="TextBox 10">
            <a:extLst>
              <a:ext uri="{FF2B5EF4-FFF2-40B4-BE49-F238E27FC236}">
                <a16:creationId xmlns:a16="http://schemas.microsoft.com/office/drawing/2014/main" id="{520975FF-C4E0-5D86-270B-BF29A19BF229}"/>
              </a:ext>
            </a:extLst>
          </p:cNvPr>
          <p:cNvSpPr txBox="1"/>
          <p:nvPr/>
        </p:nvSpPr>
        <p:spPr>
          <a:xfrm>
            <a:off x="971587" y="2466239"/>
            <a:ext cx="2719829" cy="246478"/>
          </a:xfrm>
          <a:prstGeom prst="rect">
            <a:avLst/>
          </a:prstGeom>
        </p:spPr>
        <p:txBody>
          <a:bodyPr lIns="0" tIns="0" rIns="0" bIns="0" rtlCol="0" anchor="t">
            <a:spAutoFit/>
          </a:bodyPr>
          <a:lstStyle/>
          <a:p>
            <a:pPr defTabSz="457223">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843731" y="3429661"/>
            <a:ext cx="2719829" cy="76944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3.Lecture</a:t>
            </a:r>
          </a:p>
          <a:p>
            <a:pPr defTabSz="457223">
              <a:lnSpc>
                <a:spcPts val="2017"/>
              </a:lnSpc>
              <a:defRPr/>
            </a:pPr>
            <a:r>
              <a:rPr lang="en-US" sz="2000" dirty="0">
                <a:solidFill>
                  <a:srgbClr val="106585"/>
                </a:solidFill>
                <a:latin typeface="Carelia"/>
              </a:rPr>
              <a:t> </a:t>
            </a:r>
          </a:p>
          <a:p>
            <a:pPr marL="175692" defTabSz="457223">
              <a:lnSpc>
                <a:spcPts val="2017"/>
              </a:lnSpc>
              <a:defRPr/>
            </a:pPr>
            <a:r>
              <a:rPr lang="en-US" sz="2000" dirty="0">
                <a:solidFill>
                  <a:srgbClr val="106585"/>
                </a:solidFill>
                <a:latin typeface="Carelia"/>
              </a:rPr>
              <a:t>  4.Écriture  </a:t>
            </a:r>
          </a:p>
        </p:txBody>
      </p:sp>
      <p:sp>
        <p:nvSpPr>
          <p:cNvPr id="8" name="TextBox 10">
            <a:extLst>
              <a:ext uri="{FF2B5EF4-FFF2-40B4-BE49-F238E27FC236}">
                <a16:creationId xmlns:a16="http://schemas.microsoft.com/office/drawing/2014/main" id="{AE6C1C41-DB0E-EB18-709F-86830A881F23}"/>
              </a:ext>
            </a:extLst>
          </p:cNvPr>
          <p:cNvSpPr txBox="1"/>
          <p:nvPr/>
        </p:nvSpPr>
        <p:spPr>
          <a:xfrm>
            <a:off x="917386" y="2017587"/>
            <a:ext cx="2719829" cy="260071"/>
          </a:xfrm>
          <a:prstGeom prst="rect">
            <a:avLst/>
          </a:prstGeom>
        </p:spPr>
        <p:txBody>
          <a:bodyPr wrap="square" lIns="0" tIns="0" rIns="0" bIns="0" rtlCol="0" anchor="t">
            <a:spAutoFit/>
          </a:bodyPr>
          <a:lstStyle/>
          <a:p>
            <a:pPr defTabSz="457223">
              <a:lnSpc>
                <a:spcPts val="2017"/>
              </a:lnSpc>
              <a:defRPr/>
            </a:pPr>
            <a:r>
              <a:rPr lang="en-US" sz="2000" dirty="0">
                <a:solidFill>
                  <a:srgbClr val="8DC63F"/>
                </a:solidFill>
                <a:latin typeface="Carelia"/>
              </a:rPr>
              <a:t>    </a:t>
            </a:r>
            <a:r>
              <a:rPr lang="en-US" sz="2000" dirty="0">
                <a:solidFill>
                  <a:srgbClr val="106585"/>
                </a:solidFill>
                <a:latin typeface="Carelia"/>
              </a:rPr>
              <a:t>1.Rituel</a:t>
            </a:r>
          </a:p>
        </p:txBody>
      </p:sp>
      <p:sp>
        <p:nvSpPr>
          <p:cNvPr id="6" name="TextBox 7">
            <a:extLst>
              <a:ext uri="{FF2B5EF4-FFF2-40B4-BE49-F238E27FC236}">
                <a16:creationId xmlns:a16="http://schemas.microsoft.com/office/drawing/2014/main" id="{760E37B0-5448-5441-D977-944B0E95DD9B}"/>
              </a:ext>
            </a:extLst>
          </p:cNvPr>
          <p:cNvSpPr txBox="1"/>
          <p:nvPr/>
        </p:nvSpPr>
        <p:spPr>
          <a:xfrm>
            <a:off x="1349796" y="2337395"/>
            <a:ext cx="4318483" cy="215444"/>
          </a:xfrm>
          <a:prstGeom prst="rect">
            <a:avLst/>
          </a:prstGeom>
        </p:spPr>
        <p:txBody>
          <a:bodyPr wrap="square" lIns="0" tIns="0" rIns="0" bIns="0" rtlCol="0" anchor="t">
            <a:spAutoFit/>
          </a:bodyPr>
          <a:lstStyle/>
          <a:p>
            <a:pPr marL="228611" indent="-228611" defTabSz="457223">
              <a:buFont typeface="Arial" panose="020B0604020202020204" pitchFamily="34" charset="0"/>
              <a:buChar char="•"/>
              <a:defRPr/>
            </a:pPr>
            <a:r>
              <a:rPr lang="fr-FR" sz="1400" dirty="0">
                <a:solidFill>
                  <a:prstClr val="black">
                    <a:lumMod val="65000"/>
                    <a:lumOff val="35000"/>
                  </a:prstClr>
                </a:solidFill>
                <a:latin typeface="Dosis" pitchFamily="2" charset="0"/>
              </a:rPr>
              <a:t>Dictée flash</a:t>
            </a:r>
          </a:p>
        </p:txBody>
      </p:sp>
      <p:sp>
        <p:nvSpPr>
          <p:cNvPr id="33" name="TextBox 12">
            <a:extLst>
              <a:ext uri="{FF2B5EF4-FFF2-40B4-BE49-F238E27FC236}">
                <a16:creationId xmlns:a16="http://schemas.microsoft.com/office/drawing/2014/main" id="{62D5657B-BE79-BE5F-8DF7-DAFA860B9E8D}"/>
              </a:ext>
            </a:extLst>
          </p:cNvPr>
          <p:cNvSpPr txBox="1"/>
          <p:nvPr/>
        </p:nvSpPr>
        <p:spPr>
          <a:xfrm>
            <a:off x="1128069" y="3445107"/>
            <a:ext cx="6771817" cy="192360"/>
          </a:xfrm>
          <a:prstGeom prst="rect">
            <a:avLst/>
          </a:prstGeom>
        </p:spPr>
        <p:txBody>
          <a:bodyPr wrap="square" lIns="0" tIns="0" rIns="0" bIns="0" rtlCol="0" anchor="t">
            <a:spAutoFit/>
          </a:bodyPr>
          <a:lstStyle/>
          <a:p>
            <a:pPr marL="117799" lvl="1" defTabSz="457223">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833182" y="2805400"/>
            <a:ext cx="4318482"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2.Vocabulaire </a:t>
            </a:r>
          </a:p>
        </p:txBody>
      </p:sp>
      <p:sp>
        <p:nvSpPr>
          <p:cNvPr id="4" name="TextBox 10">
            <a:extLst>
              <a:ext uri="{FF2B5EF4-FFF2-40B4-BE49-F238E27FC236}">
                <a16:creationId xmlns:a16="http://schemas.microsoft.com/office/drawing/2014/main" id="{679C874B-1583-7AC1-9174-E70182C97A17}"/>
              </a:ext>
            </a:extLst>
          </p:cNvPr>
          <p:cNvSpPr txBox="1"/>
          <p:nvPr/>
        </p:nvSpPr>
        <p:spPr>
          <a:xfrm>
            <a:off x="843731" y="5162580"/>
            <a:ext cx="4629151"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6. Jeu</a:t>
            </a:r>
          </a:p>
        </p:txBody>
      </p:sp>
      <p:sp>
        <p:nvSpPr>
          <p:cNvPr id="37" name="TextBox 10">
            <a:extLst>
              <a:ext uri="{FF2B5EF4-FFF2-40B4-BE49-F238E27FC236}">
                <a16:creationId xmlns:a16="http://schemas.microsoft.com/office/drawing/2014/main" id="{7AAF2E91-54C3-9CAF-DBD1-1C282127105E}"/>
              </a:ext>
            </a:extLst>
          </p:cNvPr>
          <p:cNvSpPr txBox="1"/>
          <p:nvPr/>
        </p:nvSpPr>
        <p:spPr>
          <a:xfrm>
            <a:off x="843731" y="4573668"/>
            <a:ext cx="2932956"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5.Pratique </a:t>
            </a:r>
            <a:r>
              <a:rPr lang="en-US" sz="2000" dirty="0" err="1">
                <a:solidFill>
                  <a:srgbClr val="106585"/>
                </a:solidFill>
                <a:latin typeface="Carelia"/>
              </a:rPr>
              <a:t>autonome</a:t>
            </a:r>
            <a:endParaRPr lang="en-US" sz="2000" dirty="0">
              <a:solidFill>
                <a:srgbClr val="106585"/>
              </a:solidFill>
              <a:latin typeface="Carelia"/>
            </a:endParaRPr>
          </a:p>
        </p:txBody>
      </p:sp>
      <p:grpSp>
        <p:nvGrpSpPr>
          <p:cNvPr id="2" name="Groupe 1">
            <a:extLst>
              <a:ext uri="{FF2B5EF4-FFF2-40B4-BE49-F238E27FC236}">
                <a16:creationId xmlns:a16="http://schemas.microsoft.com/office/drawing/2014/main" id="{7B1DBDD1-E80C-B38F-3038-6DEB407CA89C}"/>
              </a:ext>
            </a:extLst>
          </p:cNvPr>
          <p:cNvGrpSpPr/>
          <p:nvPr/>
        </p:nvGrpSpPr>
        <p:grpSpPr>
          <a:xfrm>
            <a:off x="3798408" y="1882613"/>
            <a:ext cx="1547184" cy="410156"/>
            <a:chOff x="3759976" y="4473309"/>
            <a:chExt cx="1225727" cy="293439"/>
          </a:xfrm>
        </p:grpSpPr>
        <p:sp>
          <p:nvSpPr>
            <p:cNvPr id="3" name="Rectangle : coins arrondis 2">
              <a:extLst>
                <a:ext uri="{FF2B5EF4-FFF2-40B4-BE49-F238E27FC236}">
                  <a16:creationId xmlns:a16="http://schemas.microsoft.com/office/drawing/2014/main" id="{BC6353E1-5362-3C04-C2D3-9D73E93C9FC7}"/>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 name="Picture 2">
              <a:extLst>
                <a:ext uri="{FF2B5EF4-FFF2-40B4-BE49-F238E27FC236}">
                  <a16:creationId xmlns:a16="http://schemas.microsoft.com/office/drawing/2014/main" id="{75D60460-2F42-9218-25F8-93910B152AC1}"/>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7ABACC90-FB88-0675-2966-3A2CB0B591E5}"/>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0" name="Groupe 9">
            <a:extLst>
              <a:ext uri="{FF2B5EF4-FFF2-40B4-BE49-F238E27FC236}">
                <a16:creationId xmlns:a16="http://schemas.microsoft.com/office/drawing/2014/main" id="{84F5E887-8727-F602-F40E-420A43D27BF0}"/>
              </a:ext>
            </a:extLst>
          </p:cNvPr>
          <p:cNvGrpSpPr/>
          <p:nvPr/>
        </p:nvGrpSpPr>
        <p:grpSpPr>
          <a:xfrm>
            <a:off x="3819319" y="2697948"/>
            <a:ext cx="1547184" cy="410156"/>
            <a:chOff x="3759976" y="4473309"/>
            <a:chExt cx="1225727" cy="293439"/>
          </a:xfrm>
        </p:grpSpPr>
        <p:sp>
          <p:nvSpPr>
            <p:cNvPr id="18" name="Rectangle : coins arrondis 17">
              <a:extLst>
                <a:ext uri="{FF2B5EF4-FFF2-40B4-BE49-F238E27FC236}">
                  <a16:creationId xmlns:a16="http://schemas.microsoft.com/office/drawing/2014/main" id="{5AB97177-009B-9621-4ADC-26400BBC06CC}"/>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9" name="Picture 2">
              <a:extLst>
                <a:ext uri="{FF2B5EF4-FFF2-40B4-BE49-F238E27FC236}">
                  <a16:creationId xmlns:a16="http://schemas.microsoft.com/office/drawing/2014/main" id="{175A34D5-AFAF-F937-09C5-354133B99B6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9">
              <a:extLst>
                <a:ext uri="{FF2B5EF4-FFF2-40B4-BE49-F238E27FC236}">
                  <a16:creationId xmlns:a16="http://schemas.microsoft.com/office/drawing/2014/main" id="{47FED007-9DCB-D8DB-3A54-633349552929}"/>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30 min</a:t>
              </a:r>
            </a:p>
          </p:txBody>
        </p:sp>
      </p:grpSp>
      <p:grpSp>
        <p:nvGrpSpPr>
          <p:cNvPr id="22" name="Groupe 21">
            <a:extLst>
              <a:ext uri="{FF2B5EF4-FFF2-40B4-BE49-F238E27FC236}">
                <a16:creationId xmlns:a16="http://schemas.microsoft.com/office/drawing/2014/main" id="{DF806B9D-E8FE-8F75-F2C1-D622DB342226}"/>
              </a:ext>
            </a:extLst>
          </p:cNvPr>
          <p:cNvGrpSpPr/>
          <p:nvPr/>
        </p:nvGrpSpPr>
        <p:grpSpPr>
          <a:xfrm>
            <a:off x="3819319" y="3383969"/>
            <a:ext cx="1547184" cy="410156"/>
            <a:chOff x="3759976" y="4473309"/>
            <a:chExt cx="1225727" cy="293439"/>
          </a:xfrm>
        </p:grpSpPr>
        <p:sp>
          <p:nvSpPr>
            <p:cNvPr id="30" name="Rectangle : coins arrondis 29">
              <a:extLst>
                <a:ext uri="{FF2B5EF4-FFF2-40B4-BE49-F238E27FC236}">
                  <a16:creationId xmlns:a16="http://schemas.microsoft.com/office/drawing/2014/main" id="{BE7E2C34-228F-1161-24E4-C000318358C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31" name="Picture 2">
              <a:extLst>
                <a:ext uri="{FF2B5EF4-FFF2-40B4-BE49-F238E27FC236}">
                  <a16:creationId xmlns:a16="http://schemas.microsoft.com/office/drawing/2014/main" id="{45700F7F-A4C9-0289-7396-0D8008008E7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1F7C6BC0-DD46-DB40-3410-876490369E1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40 min</a:t>
              </a:r>
            </a:p>
          </p:txBody>
        </p:sp>
      </p:grpSp>
      <p:grpSp>
        <p:nvGrpSpPr>
          <p:cNvPr id="52" name="Groupe 51">
            <a:extLst>
              <a:ext uri="{FF2B5EF4-FFF2-40B4-BE49-F238E27FC236}">
                <a16:creationId xmlns:a16="http://schemas.microsoft.com/office/drawing/2014/main" id="{464DD226-8A00-6C72-E56A-F06F4AD5904A}"/>
              </a:ext>
            </a:extLst>
          </p:cNvPr>
          <p:cNvGrpSpPr/>
          <p:nvPr/>
        </p:nvGrpSpPr>
        <p:grpSpPr>
          <a:xfrm>
            <a:off x="3819319" y="4476559"/>
            <a:ext cx="1547184" cy="410156"/>
            <a:chOff x="3759976" y="4473309"/>
            <a:chExt cx="1225727" cy="293439"/>
          </a:xfrm>
        </p:grpSpPr>
        <p:sp>
          <p:nvSpPr>
            <p:cNvPr id="53" name="Rectangle : coins arrondis 52">
              <a:extLst>
                <a:ext uri="{FF2B5EF4-FFF2-40B4-BE49-F238E27FC236}">
                  <a16:creationId xmlns:a16="http://schemas.microsoft.com/office/drawing/2014/main" id="{67974313-CBC4-953E-2D72-7A6740482EC4}"/>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4" name="Picture 2">
              <a:extLst>
                <a:ext uri="{FF2B5EF4-FFF2-40B4-BE49-F238E27FC236}">
                  <a16:creationId xmlns:a16="http://schemas.microsoft.com/office/drawing/2014/main" id="{798DA69D-BF4B-66B3-BAEC-18837BB002C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5" name="ZoneTexte 54">
              <a:extLst>
                <a:ext uri="{FF2B5EF4-FFF2-40B4-BE49-F238E27FC236}">
                  <a16:creationId xmlns:a16="http://schemas.microsoft.com/office/drawing/2014/main" id="{D8EFEBF7-32B7-762E-221E-3FDB18BC790E}"/>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grpSp>
        <p:nvGrpSpPr>
          <p:cNvPr id="56" name="Groupe 55">
            <a:extLst>
              <a:ext uri="{FF2B5EF4-FFF2-40B4-BE49-F238E27FC236}">
                <a16:creationId xmlns:a16="http://schemas.microsoft.com/office/drawing/2014/main" id="{2FEBB4C0-0861-F21A-2865-0EBEE711BE92}"/>
              </a:ext>
            </a:extLst>
          </p:cNvPr>
          <p:cNvGrpSpPr/>
          <p:nvPr/>
        </p:nvGrpSpPr>
        <p:grpSpPr>
          <a:xfrm>
            <a:off x="3819319" y="5087537"/>
            <a:ext cx="1547184" cy="410156"/>
            <a:chOff x="3759976" y="4473309"/>
            <a:chExt cx="1225727" cy="293439"/>
          </a:xfrm>
        </p:grpSpPr>
        <p:sp>
          <p:nvSpPr>
            <p:cNvPr id="57" name="Rectangle : coins arrondis 56">
              <a:extLst>
                <a:ext uri="{FF2B5EF4-FFF2-40B4-BE49-F238E27FC236}">
                  <a16:creationId xmlns:a16="http://schemas.microsoft.com/office/drawing/2014/main" id="{25AD8334-AF37-A11F-3B42-4C299D43739B}"/>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8" name="Picture 2">
              <a:extLst>
                <a:ext uri="{FF2B5EF4-FFF2-40B4-BE49-F238E27FC236}">
                  <a16:creationId xmlns:a16="http://schemas.microsoft.com/office/drawing/2014/main" id="{50579993-589B-B413-A0B3-50B5E6F615C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9" name="ZoneTexte 58">
              <a:extLst>
                <a:ext uri="{FF2B5EF4-FFF2-40B4-BE49-F238E27FC236}">
                  <a16:creationId xmlns:a16="http://schemas.microsoft.com/office/drawing/2014/main" id="{B6C64500-7410-4909-5402-765156C4835F}"/>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24" name="Groupe 123">
            <a:extLst>
              <a:ext uri="{FF2B5EF4-FFF2-40B4-BE49-F238E27FC236}">
                <a16:creationId xmlns:a16="http://schemas.microsoft.com/office/drawing/2014/main" id="{1AE99293-BA9C-5380-A8FD-C178A27C9C24}"/>
              </a:ext>
            </a:extLst>
          </p:cNvPr>
          <p:cNvGrpSpPr/>
          <p:nvPr/>
        </p:nvGrpSpPr>
        <p:grpSpPr>
          <a:xfrm>
            <a:off x="3819319" y="3861916"/>
            <a:ext cx="1547184" cy="410156"/>
            <a:chOff x="3759976" y="4473309"/>
            <a:chExt cx="1225727" cy="293439"/>
          </a:xfrm>
        </p:grpSpPr>
        <p:sp>
          <p:nvSpPr>
            <p:cNvPr id="125" name="Rectangle : coins arrondis 124">
              <a:extLst>
                <a:ext uri="{FF2B5EF4-FFF2-40B4-BE49-F238E27FC236}">
                  <a16:creationId xmlns:a16="http://schemas.microsoft.com/office/drawing/2014/main" id="{EACC17D0-475C-D693-7F1A-A74429A616AE}"/>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26" name="Picture 2">
              <a:extLst>
                <a:ext uri="{FF2B5EF4-FFF2-40B4-BE49-F238E27FC236}">
                  <a16:creationId xmlns:a16="http://schemas.microsoft.com/office/drawing/2014/main" id="{5C389702-6EAB-F95D-0CED-580A5E75B3C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127" name="ZoneTexte 126">
              <a:extLst>
                <a:ext uri="{FF2B5EF4-FFF2-40B4-BE49-F238E27FC236}">
                  <a16:creationId xmlns:a16="http://schemas.microsoft.com/office/drawing/2014/main" id="{CC236D23-1492-96CF-575E-76D77D6B35B3}"/>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2D28D-05B1-3278-099A-B361937256E5}"/>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941AB47-5E4A-3AD7-8747-C9A407128148}"/>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1812418D-D73E-BD50-948A-25D9A2B0C4B9}"/>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868CCE53-2BB4-DE57-5707-4FB0B78BA365}"/>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8F043697-6FFB-2F15-A148-B25403B2CB14}"/>
              </a:ext>
            </a:extLst>
          </p:cNvPr>
          <p:cNvSpPr/>
          <p:nvPr>
            <p:custDataLst>
              <p:tags r:id="rId4"/>
            </p:custDataLst>
          </p:nvPr>
        </p:nvSpPr>
        <p:spPr>
          <a:xfrm>
            <a:off x="559050" y="145999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800" dirty="0">
              <a:solidFill>
                <a:prstClr val="black"/>
              </a:solidFill>
              <a:latin typeface="Dosis" pitchFamily="2" charset="0"/>
            </a:endParaRPr>
          </a:p>
        </p:txBody>
      </p:sp>
      <p:sp>
        <p:nvSpPr>
          <p:cNvPr id="7" name="Rectangle 6">
            <a:extLst>
              <a:ext uri="{FF2B5EF4-FFF2-40B4-BE49-F238E27FC236}">
                <a16:creationId xmlns:a16="http://schemas.microsoft.com/office/drawing/2014/main" id="{51D4D6C5-9F32-89FC-2C55-0FE98256087D}"/>
              </a:ext>
            </a:extLst>
          </p:cNvPr>
          <p:cNvSpPr/>
          <p:nvPr>
            <p:custDataLst>
              <p:tags r:id="rId5"/>
            </p:custDataLst>
          </p:nvPr>
        </p:nvSpPr>
        <p:spPr>
          <a:xfrm>
            <a:off x="228601" y="1650931"/>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8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44E87B1-4E2C-0F1C-88E9-1ACC614377B5}"/>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002BDC7-6FBF-A062-D04A-468470FA2421}"/>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1D7A196-8AF7-7C5D-CBF9-71F0F233274A}"/>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DC3177B-8380-9DD3-0106-DD8C67871966}"/>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49DC772-64B6-DBE3-F07D-B1752A64B166}"/>
              </a:ext>
            </a:extLst>
          </p:cNvPr>
          <p:cNvSpPr/>
          <p:nvPr>
            <p:custDataLst>
              <p:tags r:id="rId10"/>
            </p:custDataLst>
          </p:nvPr>
        </p:nvSpPr>
        <p:spPr>
          <a:xfrm>
            <a:off x="638096" y="45127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2" name="ZoneTexte 1">
            <a:extLst>
              <a:ext uri="{FF2B5EF4-FFF2-40B4-BE49-F238E27FC236}">
                <a16:creationId xmlns:a16="http://schemas.microsoft.com/office/drawing/2014/main" id="{4672BCD4-2BB9-646A-CB89-5BCD97C40847}"/>
              </a:ext>
            </a:extLst>
          </p:cNvPr>
          <p:cNvSpPr txBox="1"/>
          <p:nvPr>
            <p:custDataLst>
              <p:tags r:id="rId11"/>
            </p:custDataLst>
          </p:nvPr>
        </p:nvSpPr>
        <p:spPr>
          <a:xfrm>
            <a:off x="950060" y="387300"/>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Le son « o » peut aussi s’écrire avec les lettres e , a et u. « o » . </a:t>
            </a:r>
          </a:p>
        </p:txBody>
      </p:sp>
      <p:sp>
        <p:nvSpPr>
          <p:cNvPr id="9" name="Rectangle 8">
            <a:extLst>
              <a:ext uri="{FF2B5EF4-FFF2-40B4-BE49-F238E27FC236}">
                <a16:creationId xmlns:a16="http://schemas.microsoft.com/office/drawing/2014/main" id="{A6E9C437-2096-DD99-29C1-56778A7B8DA1}"/>
              </a:ext>
            </a:extLst>
          </p:cNvPr>
          <p:cNvSpPr/>
          <p:nvPr>
            <p:custDataLst>
              <p:tags r:id="rId12"/>
            </p:custDataLst>
          </p:nvPr>
        </p:nvSpPr>
        <p:spPr>
          <a:xfrm>
            <a:off x="2707813" y="1453383"/>
            <a:ext cx="3576446" cy="2292935"/>
          </a:xfrm>
          <a:prstGeom prst="rect">
            <a:avLst/>
          </a:prstGeom>
        </p:spPr>
        <p:txBody>
          <a:bodyPr wrap="square">
            <a:spAutoFit/>
          </a:bodyPr>
          <a:lstStyle/>
          <a:p>
            <a:pPr algn="ctr" defTabSz="457223"/>
            <a:r>
              <a:rPr lang="pt-BR" sz="14300" b="1" dirty="0" err="1">
                <a:solidFill>
                  <a:srgbClr val="106585"/>
                </a:solidFill>
                <a:latin typeface="Dosis" pitchFamily="2" charset="0"/>
              </a:rPr>
              <a:t>eau</a:t>
            </a:r>
            <a:endParaRPr lang="fr-FR" sz="14300" b="1" dirty="0">
              <a:solidFill>
                <a:srgbClr val="106585"/>
              </a:solidFill>
              <a:latin typeface="Dosis" pitchFamily="2" charset="0"/>
            </a:endParaRPr>
          </a:p>
        </p:txBody>
      </p:sp>
      <p:graphicFrame>
        <p:nvGraphicFramePr>
          <p:cNvPr id="4" name="Tableau 3">
            <a:extLst>
              <a:ext uri="{FF2B5EF4-FFF2-40B4-BE49-F238E27FC236}">
                <a16:creationId xmlns:a16="http://schemas.microsoft.com/office/drawing/2014/main" id="{17926E5D-9429-DE0F-942C-D9D438E723AF}"/>
              </a:ext>
            </a:extLst>
          </p:cNvPr>
          <p:cNvGraphicFramePr>
            <a:graphicFrameLocks noGrp="1"/>
          </p:cNvGraphicFramePr>
          <p:nvPr>
            <p:custDataLst>
              <p:tags r:id="rId13"/>
            </p:custDataLst>
          </p:nvPr>
        </p:nvGraphicFramePr>
        <p:xfrm>
          <a:off x="-14254" y="-73304"/>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0202729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BC34A-F38F-CD80-7C6C-5F7714F095D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3F2B5E2-9989-2B13-EF3A-BAABDE6C755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8651AEC5-9A65-BA50-05EF-35E85457A093}"/>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FD25648A-1FB1-8286-8F2F-B3EBE9B06366}"/>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DE53B5E8-7C6E-7FFA-23D0-3EBF6D1E7300}"/>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2B4F23C0-36E2-12C9-4E07-D4FC8EDC47F8}"/>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8933FC3-AFD4-D8C6-5A42-6E7C35AAC1A5}"/>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0F730CB-82F5-D4A7-1CBF-CD40D8CF9DF3}"/>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672E5CD-8BB7-DCBE-5F7F-4E44D0A40E2F}"/>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1562207-EEC1-0FFC-3E86-18EE6D82EF4C}"/>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A37016D6-C7AE-C5D6-9E81-EDDB766023DE}"/>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Dans le mot drapeau, le son « o » s’écrit avec e, a et u .  Lisons ensemble:  eau , drapeau .</a:t>
            </a:r>
          </a:p>
        </p:txBody>
      </p:sp>
      <p:graphicFrame>
        <p:nvGraphicFramePr>
          <p:cNvPr id="9" name="Tableau 8">
            <a:extLst>
              <a:ext uri="{FF2B5EF4-FFF2-40B4-BE49-F238E27FC236}">
                <a16:creationId xmlns:a16="http://schemas.microsoft.com/office/drawing/2014/main" id="{FCCF741B-9960-360B-C5A0-3B2737BEE76C}"/>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663E61ED-4B6D-5C17-755D-3C46D65FC57F}"/>
              </a:ext>
            </a:extLst>
          </p:cNvPr>
          <p:cNvSpPr/>
          <p:nvPr>
            <p:custDataLst>
              <p:tags r:id="rId12"/>
            </p:custDataLst>
          </p:nvPr>
        </p:nvSpPr>
        <p:spPr>
          <a:xfrm>
            <a:off x="406810" y="1499150"/>
            <a:ext cx="6489290" cy="3139321"/>
          </a:xfrm>
          <a:prstGeom prst="rect">
            <a:avLst/>
          </a:prstGeom>
        </p:spPr>
        <p:txBody>
          <a:bodyPr wrap="square">
            <a:spAutoFit/>
          </a:bodyPr>
          <a:lstStyle/>
          <a:p>
            <a:pPr algn="ctr" defTabSz="457223"/>
            <a:r>
              <a:rPr lang="pt-BR" sz="9900" b="1" dirty="0" err="1">
                <a:solidFill>
                  <a:srgbClr val="E46C0A"/>
                </a:solidFill>
                <a:latin typeface="Dosis" pitchFamily="2" charset="0"/>
              </a:rPr>
              <a:t>eau</a:t>
            </a:r>
            <a:endParaRPr lang="pt-BR" sz="9900" b="1" dirty="0">
              <a:solidFill>
                <a:srgbClr val="E46C0A"/>
              </a:solidFill>
              <a:latin typeface="Dosis" pitchFamily="2" charset="0"/>
            </a:endParaRPr>
          </a:p>
          <a:p>
            <a:pPr algn="ctr" defTabSz="457223"/>
            <a:r>
              <a:rPr lang="pt-BR" sz="9900" b="1" dirty="0" err="1">
                <a:solidFill>
                  <a:srgbClr val="106585"/>
                </a:solidFill>
                <a:latin typeface="Dosis" pitchFamily="2" charset="0"/>
              </a:rPr>
              <a:t>drap</a:t>
            </a:r>
            <a:r>
              <a:rPr lang="pt-BR" sz="9900" b="1" dirty="0" err="1">
                <a:solidFill>
                  <a:srgbClr val="E46C0A"/>
                </a:solidFill>
                <a:latin typeface="Dosis" pitchFamily="2" charset="0"/>
              </a:rPr>
              <a:t>eau</a:t>
            </a:r>
            <a:endParaRPr lang="fr-FR" sz="9900" b="1" dirty="0">
              <a:solidFill>
                <a:srgbClr val="E46C0A"/>
              </a:solidFill>
              <a:latin typeface="Dosis" pitchFamily="2" charset="0"/>
            </a:endParaRPr>
          </a:p>
        </p:txBody>
      </p:sp>
      <p:pic>
        <p:nvPicPr>
          <p:cNvPr id="2" name="Espace réservé du contenu 4">
            <a:extLst>
              <a:ext uri="{FF2B5EF4-FFF2-40B4-BE49-F238E27FC236}">
                <a16:creationId xmlns:a16="http://schemas.microsoft.com/office/drawing/2014/main" id="{3AC4B733-EFED-1808-9297-3B485F342F41}"/>
              </a:ext>
            </a:extLst>
          </p:cNvPr>
          <p:cNvPicPr>
            <a:picLocks noGrp="1" noChangeAspect="1"/>
          </p:cNvPicPr>
          <p:nvPr/>
        </p:nvPicPr>
        <p:blipFill>
          <a:blip r:embed="rId16">
            <a:extLst>
              <a:ext uri="{28A0092B-C50C-407E-A947-70E740481C1C}">
                <a14:useLocalDpi xmlns:a14="http://schemas.microsoft.com/office/drawing/2010/main" val="0"/>
              </a:ext>
            </a:extLst>
          </a:blip>
          <a:stretch>
            <a:fillRect/>
          </a:stretch>
        </p:blipFill>
        <p:spPr>
          <a:xfrm>
            <a:off x="6636426" y="1996258"/>
            <a:ext cx="2264697" cy="2376411"/>
          </a:xfrm>
          <a:prstGeom prst="rect">
            <a:avLst/>
          </a:prstGeom>
        </p:spPr>
      </p:pic>
    </p:spTree>
    <p:extLst>
      <p:ext uri="{BB962C8B-B14F-4D97-AF65-F5344CB8AC3E}">
        <p14:creationId xmlns:p14="http://schemas.microsoft.com/office/powerpoint/2010/main" val="97541864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D48DD-2E6B-566A-5453-6E98079D40D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9245E48-7880-327F-FCCD-82B2A98F13BE}"/>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EA203481-8E59-23A1-C58C-78B899AAA948}"/>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861601D9-DB6F-E6D4-E49B-5769F618ABEF}"/>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FC602FC-7D23-4D4F-B060-4730B3E8B02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EFB90BB1-9490-05C2-FCDC-31FFD3E31AB7}"/>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01ED3927-8472-7228-BD1E-252203D1F6CB}"/>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30772D4-D68E-8923-EACA-64E953364DD2}"/>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258E5AF-09B9-306F-D8F0-AB2F97F27420}"/>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4E066E8-81C6-08C1-83FA-94BE31F7F417}"/>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1E949639-0DB5-182D-F692-2F8E031EE66E}"/>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relisons les graphèmes et les mots ensemble. </a:t>
            </a:r>
          </a:p>
        </p:txBody>
      </p:sp>
      <p:graphicFrame>
        <p:nvGraphicFramePr>
          <p:cNvPr id="9" name="Tableau 8">
            <a:extLst>
              <a:ext uri="{FF2B5EF4-FFF2-40B4-BE49-F238E27FC236}">
                <a16:creationId xmlns:a16="http://schemas.microsoft.com/office/drawing/2014/main" id="{C43B9B38-ADA4-FAD3-AF76-37F4227144DD}"/>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3E3AD3CA-C008-4324-C682-24BEB241BBBE}"/>
              </a:ext>
            </a:extLst>
          </p:cNvPr>
          <p:cNvSpPr/>
          <p:nvPr>
            <p:custDataLst>
              <p:tags r:id="rId12"/>
            </p:custDataLst>
          </p:nvPr>
        </p:nvSpPr>
        <p:spPr>
          <a:xfrm>
            <a:off x="1553497" y="958914"/>
            <a:ext cx="6980590" cy="3416320"/>
          </a:xfrm>
          <a:prstGeom prst="rect">
            <a:avLst/>
          </a:prstGeom>
        </p:spPr>
        <p:txBody>
          <a:bodyPr wrap="square">
            <a:spAutoFit/>
          </a:bodyPr>
          <a:lstStyle/>
          <a:p>
            <a:pPr defTabSz="457223">
              <a:lnSpc>
                <a:spcPct val="150000"/>
              </a:lnSpc>
            </a:pPr>
            <a:r>
              <a:rPr lang="pt-BR" sz="5400" b="1" dirty="0">
                <a:solidFill>
                  <a:srgbClr val="E46C0A"/>
                </a:solidFill>
                <a:latin typeface="Dosis" pitchFamily="2" charset="0"/>
              </a:rPr>
              <a:t>au</a:t>
            </a:r>
            <a:r>
              <a:rPr lang="pt-BR" sz="5400" b="1" dirty="0">
                <a:solidFill>
                  <a:srgbClr val="106585"/>
                </a:solidFill>
                <a:latin typeface="Dosis" pitchFamily="2" charset="0"/>
              </a:rPr>
              <a:t>        j</a:t>
            </a:r>
            <a:r>
              <a:rPr lang="pt-BR" sz="5400" b="1" dirty="0">
                <a:solidFill>
                  <a:srgbClr val="E46C0A"/>
                </a:solidFill>
                <a:latin typeface="Dosis" pitchFamily="2" charset="0"/>
              </a:rPr>
              <a:t>au</a:t>
            </a:r>
            <a:r>
              <a:rPr lang="pt-BR" sz="5400" b="1" dirty="0">
                <a:solidFill>
                  <a:srgbClr val="106585"/>
                </a:solidFill>
                <a:latin typeface="Dosis" pitchFamily="2" charset="0"/>
              </a:rPr>
              <a:t>ne- s</a:t>
            </a:r>
            <a:r>
              <a:rPr lang="pt-BR" sz="5400" b="1" dirty="0">
                <a:solidFill>
                  <a:srgbClr val="E46C0A"/>
                </a:solidFill>
                <a:latin typeface="Dosis" pitchFamily="2" charset="0"/>
              </a:rPr>
              <a:t>au</a:t>
            </a:r>
            <a:r>
              <a:rPr lang="pt-BR" sz="5400" b="1" dirty="0">
                <a:solidFill>
                  <a:srgbClr val="106585"/>
                </a:solidFill>
                <a:latin typeface="Dosis" pitchFamily="2" charset="0"/>
              </a:rPr>
              <a:t>cisse</a:t>
            </a:r>
          </a:p>
          <a:p>
            <a:pPr defTabSz="457223">
              <a:lnSpc>
                <a:spcPct val="150000"/>
              </a:lnSpc>
            </a:pPr>
            <a:r>
              <a:rPr lang="pt-BR" sz="5400" b="1" dirty="0">
                <a:solidFill>
                  <a:srgbClr val="E46C0A"/>
                </a:solidFill>
                <a:latin typeface="Dosis" pitchFamily="2" charset="0"/>
              </a:rPr>
              <a:t>eau     </a:t>
            </a:r>
            <a:r>
              <a:rPr lang="pt-BR" sz="5400" b="1" dirty="0">
                <a:solidFill>
                  <a:srgbClr val="106585"/>
                </a:solidFill>
                <a:latin typeface="Dosis" pitchFamily="2" charset="0"/>
              </a:rPr>
              <a:t>drap</a:t>
            </a:r>
            <a:r>
              <a:rPr lang="pt-BR" sz="5400" b="1" dirty="0">
                <a:solidFill>
                  <a:srgbClr val="E46C0A"/>
                </a:solidFill>
                <a:latin typeface="Dosis" pitchFamily="2" charset="0"/>
              </a:rPr>
              <a:t>eau</a:t>
            </a:r>
          </a:p>
          <a:p>
            <a:pPr defTabSz="457223"/>
            <a:endParaRPr lang="pt-BR" sz="5400" b="1" dirty="0">
              <a:solidFill>
                <a:srgbClr val="106585"/>
              </a:solidFill>
              <a:latin typeface="Dosis" pitchFamily="2" charset="0"/>
            </a:endParaRPr>
          </a:p>
        </p:txBody>
      </p:sp>
      <p:sp>
        <p:nvSpPr>
          <p:cNvPr id="2" name="Flèche : droite 1">
            <a:extLst>
              <a:ext uri="{FF2B5EF4-FFF2-40B4-BE49-F238E27FC236}">
                <a16:creationId xmlns:a16="http://schemas.microsoft.com/office/drawing/2014/main" id="{F37ACD2D-58CA-5AB3-1C62-EC9EDC842C7D}"/>
              </a:ext>
            </a:extLst>
          </p:cNvPr>
          <p:cNvSpPr/>
          <p:nvPr/>
        </p:nvSpPr>
        <p:spPr>
          <a:xfrm>
            <a:off x="2744685" y="1738487"/>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4B14E008-8006-2AAE-D0AD-D569DA4DC169}"/>
              </a:ext>
            </a:extLst>
          </p:cNvPr>
          <p:cNvSpPr/>
          <p:nvPr/>
        </p:nvSpPr>
        <p:spPr>
          <a:xfrm>
            <a:off x="2718189" y="2951901"/>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14" name="Image 13">
            <a:extLst>
              <a:ext uri="{FF2B5EF4-FFF2-40B4-BE49-F238E27FC236}">
                <a16:creationId xmlns:a16="http://schemas.microsoft.com/office/drawing/2014/main" id="{21365E8C-E905-6BAC-DBD2-84FF5ADC2858}"/>
              </a:ext>
            </a:extLst>
          </p:cNvPr>
          <p:cNvPicPr>
            <a:picLocks noChangeAspect="1"/>
          </p:cNvPicPr>
          <p:nvPr>
            <p:custDataLst>
              <p:tags r:id="rId13"/>
            </p:custDataLst>
          </p:nvPr>
        </p:nvPicPr>
        <p:blipFill>
          <a:blip r:embed="rId17">
            <a:clrChange>
              <a:clrFrom>
                <a:srgbClr val="FFFFFF"/>
              </a:clrFrom>
              <a:clrTo>
                <a:srgbClr val="FFFFFF">
                  <a:alpha val="0"/>
                </a:srgbClr>
              </a:clrTo>
            </a:clrChange>
          </a:blip>
          <a:stretch>
            <a:fillRect/>
          </a:stretch>
        </p:blipFill>
        <p:spPr>
          <a:xfrm>
            <a:off x="7826547" y="258277"/>
            <a:ext cx="1165014" cy="977994"/>
          </a:xfrm>
          <a:prstGeom prst="rect">
            <a:avLst/>
          </a:prstGeom>
        </p:spPr>
      </p:pic>
    </p:spTree>
    <p:extLst>
      <p:ext uri="{BB962C8B-B14F-4D97-AF65-F5344CB8AC3E}">
        <p14:creationId xmlns:p14="http://schemas.microsoft.com/office/powerpoint/2010/main" val="36108163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o » et « i » ensemble, elles font le son: « </a:t>
            </a:r>
            <a:r>
              <a:rPr lang="fr-FR" sz="1600" b="1" dirty="0" err="1">
                <a:solidFill>
                  <a:prstClr val="white">
                    <a:lumMod val="65000"/>
                  </a:prstClr>
                </a:solidFill>
                <a:latin typeface="Calibri"/>
              </a:rPr>
              <a:t>wa</a:t>
            </a:r>
            <a:r>
              <a:rPr lang="fr-FR" sz="1600" b="1" dirty="0">
                <a:solidFill>
                  <a:prstClr val="white">
                    <a:lumMod val="65000"/>
                  </a:prstClr>
                </a:solidFill>
                <a:latin typeface="Calibri"/>
              </a:rPr>
              <a:t> » </a:t>
            </a: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oi</a:t>
            </a:r>
            <a:r>
              <a:rPr lang="pt-BR" sz="8800" b="1" dirty="0">
                <a:solidFill>
                  <a:srgbClr val="106585"/>
                </a:solidFill>
                <a:latin typeface="Dosis" pitchFamily="2" charset="0"/>
              </a:rPr>
              <a:t> </a:t>
            </a:r>
          </a:p>
        </p:txBody>
      </p:sp>
      <p:graphicFrame>
        <p:nvGraphicFramePr>
          <p:cNvPr id="3" name="Tableau 2">
            <a:extLst>
              <a:ext uri="{FF2B5EF4-FFF2-40B4-BE49-F238E27FC236}">
                <a16:creationId xmlns:a16="http://schemas.microsoft.com/office/drawing/2014/main" id="{684B6C5D-3400-44C0-62D6-9EF0E954AFD4}"/>
              </a:ext>
            </a:extLst>
          </p:cNvPr>
          <p:cNvGraphicFramePr>
            <a:graphicFrameLocks noGrp="1"/>
          </p:cNvGraphicFramePr>
          <p:nvPr>
            <p:custDataLst>
              <p:tags r:id="rId6"/>
            </p:custDataLst>
            <p:extLst>
              <p:ext uri="{D42A27DB-BD31-4B8C-83A1-F6EECF244321}">
                <p14:modId xmlns:p14="http://schemas.microsoft.com/office/powerpoint/2010/main" val="2382187249"/>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2851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89289463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62AA3-FE06-16E9-2740-2B661688A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042197C-3E7D-7F79-4AF9-728EA995A508}"/>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4DDB82E-0DBA-312E-F335-5A5EF2F82879}"/>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A7F0217-55CD-F39D-6E66-49799AF20E4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2E51B5D-A5B9-55FB-0ECC-3813B80DC26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CA82F72-ED78-FB4C-0E48-4378E1F5D5DF}"/>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4802D42-CECF-4445-87A3-D57053679093}"/>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5EDA5CE-6ABF-2A95-9930-580B75F8E8FC}"/>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1093267-4CC5-41B2-AE7B-9A1E5D801C24}"/>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0B6E2E2-FFB4-709B-5D40-346F51F6B2E5}"/>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873A4C8-DEBD-07B9-D527-4A93DF7AB433}"/>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1CA22B65-5206-C951-D2A1-970B9E4DDCFA}"/>
              </a:ext>
            </a:extLst>
          </p:cNvPr>
          <p:cNvSpPr/>
          <p:nvPr>
            <p:custDataLst>
              <p:tags r:id="rId11"/>
            </p:custDataLst>
          </p:nvPr>
        </p:nvSpPr>
        <p:spPr>
          <a:xfrm>
            <a:off x="457202" y="1555798"/>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oi</a:t>
            </a:r>
          </a:p>
          <a:p>
            <a:pPr algn="ctr" defTabSz="457223"/>
            <a:r>
              <a:rPr lang="pt-BR" sz="9900" b="1" dirty="0">
                <a:solidFill>
                  <a:srgbClr val="106585"/>
                </a:solidFill>
                <a:latin typeface="Dosis" pitchFamily="2" charset="0"/>
              </a:rPr>
              <a:t>tr</a:t>
            </a:r>
            <a:r>
              <a:rPr lang="pt-BR" sz="9900" b="1" dirty="0">
                <a:solidFill>
                  <a:schemeClr val="accent6">
                    <a:lumMod val="75000"/>
                  </a:schemeClr>
                </a:solidFill>
                <a:latin typeface="Dosis" pitchFamily="2" charset="0"/>
              </a:rPr>
              <a:t>oi</a:t>
            </a:r>
            <a:r>
              <a:rPr lang="pt-BR" sz="9900" b="1" dirty="0">
                <a:solidFill>
                  <a:srgbClr val="106585"/>
                </a:solidFill>
                <a:latin typeface="Dosis" pitchFamily="2" charset="0"/>
              </a:rPr>
              <a:t>s</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1440711D-CED3-BD29-E56D-ED462149C226}"/>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wa</a:t>
            </a:r>
            <a:r>
              <a:rPr lang="fr-FR" sz="1600" b="1" dirty="0">
                <a:solidFill>
                  <a:prstClr val="white">
                    <a:lumMod val="65000"/>
                  </a:prstClr>
                </a:solidFill>
                <a:latin typeface="+mj-lt"/>
              </a:rPr>
              <a:t>» comme dans trois.  Lisons ensemble: </a:t>
            </a:r>
            <a:r>
              <a:rPr lang="fr-FR" sz="1600" b="1" dirty="0" err="1">
                <a:solidFill>
                  <a:prstClr val="white">
                    <a:lumMod val="65000"/>
                  </a:prstClr>
                </a:solidFill>
                <a:latin typeface="+mj-lt"/>
              </a:rPr>
              <a:t>oi</a:t>
            </a:r>
            <a:r>
              <a:rPr lang="fr-FR" sz="1600" b="1" dirty="0">
                <a:solidFill>
                  <a:prstClr val="white">
                    <a:lumMod val="65000"/>
                  </a:prstClr>
                </a:solidFill>
                <a:latin typeface="+mj-lt"/>
              </a:rPr>
              <a:t> -  trois .</a:t>
            </a:r>
          </a:p>
        </p:txBody>
      </p:sp>
      <p:graphicFrame>
        <p:nvGraphicFramePr>
          <p:cNvPr id="9" name="Tableau 8">
            <a:extLst>
              <a:ext uri="{FF2B5EF4-FFF2-40B4-BE49-F238E27FC236}">
                <a16:creationId xmlns:a16="http://schemas.microsoft.com/office/drawing/2014/main" id="{4F99155C-2624-462D-1235-8BBEF2ED32CD}"/>
              </a:ext>
            </a:extLst>
          </p:cNvPr>
          <p:cNvGraphicFramePr>
            <a:graphicFrameLocks noGrp="1"/>
          </p:cNvGraphicFramePr>
          <p:nvPr>
            <p:custDataLst>
              <p:tags r:id="rId13"/>
            </p:custDataLst>
            <p:extLst>
              <p:ext uri="{D42A27DB-BD31-4B8C-83A1-F6EECF244321}">
                <p14:modId xmlns:p14="http://schemas.microsoft.com/office/powerpoint/2010/main" val="3566413809"/>
              </p:ext>
            </p:extLst>
          </p:nvPr>
        </p:nvGraphicFramePr>
        <p:xfrm>
          <a:off x="-28533" y="-28609"/>
          <a:ext cx="8603748"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E2ACE7D5-A285-97FD-0616-197CCE8CFE40}"/>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965738" y="2409597"/>
            <a:ext cx="2357204" cy="2209878"/>
          </a:xfrm>
          <a:prstGeom prst="rect">
            <a:avLst/>
          </a:prstGeom>
        </p:spPr>
      </p:pic>
    </p:spTree>
    <p:extLst>
      <p:ext uri="{BB962C8B-B14F-4D97-AF65-F5344CB8AC3E}">
        <p14:creationId xmlns:p14="http://schemas.microsoft.com/office/powerpoint/2010/main" val="277896857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DFE44-38A5-343C-4358-CBFE9786BE4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EDF2AD6-C9FF-A771-E2D5-287EF61A9A17}"/>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C7F33F4C-CE3C-E7CF-48A3-F60666617809}"/>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6E4F95BA-CA32-3EE1-87A1-208228BF5717}"/>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0F303E31-2556-F6D8-B451-1A54BEB0249C}"/>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3FF6ED0D-EA3B-84D9-F9EC-EFB89E906FED}"/>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6AF6553-BF64-391F-B2D2-366F79CEF2D2}"/>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B242866-BEA1-B5EE-482A-AAF89B68AADD}"/>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08E4D52-C0ED-4A69-5B97-B7043F8E5AF4}"/>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F664913A-BF4C-F067-3E7F-40BCE5ECB2C6}"/>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AEF81F6-9E26-78FC-0756-820305428E88}"/>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E9D68A48-33B4-5270-6558-F6044D6CB705}"/>
              </a:ext>
            </a:extLst>
          </p:cNvPr>
          <p:cNvSpPr/>
          <p:nvPr>
            <p:custDataLst>
              <p:tags r:id="rId11"/>
            </p:custDataLst>
          </p:nvPr>
        </p:nvSpPr>
        <p:spPr>
          <a:xfrm>
            <a:off x="457202" y="1555798"/>
            <a:ext cx="4817442"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oi</a:t>
            </a:r>
          </a:p>
          <a:p>
            <a:pPr algn="ctr" defTabSz="457223"/>
            <a:r>
              <a:rPr lang="pt-BR" sz="9900" b="1" dirty="0">
                <a:solidFill>
                  <a:srgbClr val="106585"/>
                </a:solidFill>
                <a:latin typeface="Dosis" pitchFamily="2" charset="0"/>
              </a:rPr>
              <a:t>v</a:t>
            </a:r>
            <a:r>
              <a:rPr lang="pt-BR" sz="9900" b="1" dirty="0">
                <a:solidFill>
                  <a:schemeClr val="accent6">
                    <a:lumMod val="75000"/>
                  </a:schemeClr>
                </a:solidFill>
                <a:latin typeface="Dosis" pitchFamily="2" charset="0"/>
              </a:rPr>
              <a:t>oi</a:t>
            </a:r>
            <a:r>
              <a:rPr lang="pt-BR" sz="9900" b="1" dirty="0">
                <a:solidFill>
                  <a:srgbClr val="106585"/>
                </a:solidFill>
                <a:latin typeface="Dosis" pitchFamily="2" charset="0"/>
              </a:rPr>
              <a:t>ture</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3619E95C-76FC-B2D1-ACA1-2DC4D7DBAF16}"/>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oi</a:t>
            </a:r>
            <a:r>
              <a:rPr lang="fr-FR" sz="1600" b="1" dirty="0">
                <a:solidFill>
                  <a:prstClr val="white">
                    <a:lumMod val="65000"/>
                  </a:prstClr>
                </a:solidFill>
                <a:latin typeface="+mj-lt"/>
              </a:rPr>
              <a:t> » comme dans voiture.  Lisons ensemble:  </a:t>
            </a:r>
            <a:r>
              <a:rPr lang="fr-FR" sz="1600" b="1" dirty="0" err="1">
                <a:solidFill>
                  <a:prstClr val="white">
                    <a:lumMod val="65000"/>
                  </a:prstClr>
                </a:solidFill>
                <a:latin typeface="+mj-lt"/>
              </a:rPr>
              <a:t>oi</a:t>
            </a:r>
            <a:r>
              <a:rPr lang="fr-FR" sz="1600" b="1" dirty="0">
                <a:solidFill>
                  <a:prstClr val="white">
                    <a:lumMod val="65000"/>
                  </a:prstClr>
                </a:solidFill>
                <a:latin typeface="+mj-lt"/>
              </a:rPr>
              <a:t> -   voiture .</a:t>
            </a:r>
          </a:p>
        </p:txBody>
      </p:sp>
      <p:graphicFrame>
        <p:nvGraphicFramePr>
          <p:cNvPr id="9" name="Tableau 8">
            <a:extLst>
              <a:ext uri="{FF2B5EF4-FFF2-40B4-BE49-F238E27FC236}">
                <a16:creationId xmlns:a16="http://schemas.microsoft.com/office/drawing/2014/main" id="{D7A54984-E623-F698-567B-EF72268D73BB}"/>
              </a:ext>
            </a:extLst>
          </p:cNvPr>
          <p:cNvGraphicFramePr>
            <a:graphicFrameLocks noGrp="1"/>
          </p:cNvGraphicFramePr>
          <p:nvPr>
            <p:custDataLst>
              <p:tags r:id="rId13"/>
            </p:custDataLst>
          </p:nvPr>
        </p:nvGraphicFramePr>
        <p:xfrm>
          <a:off x="-28533" y="-28609"/>
          <a:ext cx="8603748"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F6CD5F52-47B1-AE31-8803-443FB8FCEC1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149027" y="2028540"/>
            <a:ext cx="3494146" cy="2425820"/>
          </a:xfrm>
          <a:prstGeom prst="rect">
            <a:avLst/>
          </a:prstGeom>
        </p:spPr>
      </p:pic>
    </p:spTree>
    <p:extLst>
      <p:ext uri="{BB962C8B-B14F-4D97-AF65-F5344CB8AC3E}">
        <p14:creationId xmlns:p14="http://schemas.microsoft.com/office/powerpoint/2010/main" val="297111548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851CF-6085-5772-325E-564CFC7E2734}"/>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860A24FB-078E-F2BC-FDD0-4AFD1D370AD6}"/>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46C0FB19-5322-CFE7-390C-B131AA209B3D}"/>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5E587A3-F30E-E811-BF1A-D16A7D046C94}"/>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CA99AB3-E553-BDB1-FB9D-54B120726BA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46CB5EB3-7ED4-CD4A-F970-434AC54F8897}"/>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751B662B-EBBD-A5CA-7BE8-2F98D4957CCB}"/>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DE5CEA82-7337-8AFA-2EAF-01C2C4286D8F}"/>
              </a:ext>
            </a:extLst>
          </p:cNvPr>
          <p:cNvSpPr txBox="1"/>
          <p:nvPr>
            <p:custDataLst>
              <p:tags r:id="rId4"/>
            </p:custDataLst>
          </p:nvPr>
        </p:nvSpPr>
        <p:spPr>
          <a:xfrm>
            <a:off x="906650" y="330200"/>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 </a:t>
            </a:r>
            <a:r>
              <a:rPr lang="fr-FR" sz="1600" b="1" dirty="0">
                <a:solidFill>
                  <a:prstClr val="white">
                    <a:lumMod val="65000"/>
                  </a:prstClr>
                </a:solidFill>
              </a:rPr>
              <a:t>Le son « </a:t>
            </a:r>
            <a:r>
              <a:rPr lang="fr-FR" sz="1600" b="1" dirty="0" err="1">
                <a:solidFill>
                  <a:prstClr val="white">
                    <a:lumMod val="65000"/>
                  </a:prstClr>
                </a:solidFill>
              </a:rPr>
              <a:t>wa</a:t>
            </a:r>
            <a:r>
              <a:rPr lang="fr-FR" sz="1600" b="1" dirty="0">
                <a:solidFill>
                  <a:prstClr val="white">
                    <a:lumMod val="65000"/>
                  </a:prstClr>
                </a:solidFill>
              </a:rPr>
              <a:t> » s’écrit aussi avec : o et y </a:t>
            </a:r>
          </a:p>
          <a:p>
            <a:pPr defTabSz="609630">
              <a:spcAft>
                <a:spcPts val="400"/>
              </a:spcAft>
              <a:defRPr/>
            </a:pPr>
            <a:endParaRPr lang="fr-FR" sz="1600" b="1" dirty="0">
              <a:solidFill>
                <a:prstClr val="white">
                  <a:lumMod val="65000"/>
                </a:prstClr>
              </a:solidFill>
              <a:latin typeface="Calibri"/>
            </a:endParaRPr>
          </a:p>
        </p:txBody>
      </p:sp>
      <p:sp>
        <p:nvSpPr>
          <p:cNvPr id="4" name="Rectangle 3">
            <a:extLst>
              <a:ext uri="{FF2B5EF4-FFF2-40B4-BE49-F238E27FC236}">
                <a16:creationId xmlns:a16="http://schemas.microsoft.com/office/drawing/2014/main" id="{82BD8264-8FA9-CFBC-3394-DCEA92D9EC67}"/>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oy</a:t>
            </a:r>
            <a:r>
              <a:rPr lang="pt-BR" sz="8800" b="1" dirty="0">
                <a:solidFill>
                  <a:srgbClr val="106585"/>
                </a:solidFill>
                <a:latin typeface="Dosis" pitchFamily="2" charset="0"/>
              </a:rPr>
              <a:t> </a:t>
            </a:r>
          </a:p>
        </p:txBody>
      </p:sp>
      <p:graphicFrame>
        <p:nvGraphicFramePr>
          <p:cNvPr id="3" name="Tableau 2">
            <a:extLst>
              <a:ext uri="{FF2B5EF4-FFF2-40B4-BE49-F238E27FC236}">
                <a16:creationId xmlns:a16="http://schemas.microsoft.com/office/drawing/2014/main" id="{9E612080-D3FC-06B2-8389-E7378C73858D}"/>
              </a:ext>
            </a:extLst>
          </p:cNvPr>
          <p:cNvGraphicFramePr>
            <a:graphicFrameLocks noGrp="1"/>
          </p:cNvGraphicFramePr>
          <p:nvPr>
            <p:custDataLst>
              <p:tags r:id="rId6"/>
            </p:custDataLst>
          </p:nvPr>
        </p:nvGraphicFramePr>
        <p:xfrm>
          <a:off x="-28533" y="-28609"/>
          <a:ext cx="8929656" cy="323062"/>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11692837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9EA38-CD93-3B46-7767-4CF8B39DEFB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23C2C4DB-9BF0-1228-D3C1-23FF5667FA4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846668BC-AA35-BE1E-3A95-AC215425DEFC}"/>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FF3E790B-1F99-DB4B-1630-A09161D623D2}"/>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3D5FBFED-9531-697E-B906-526E8BB78194}"/>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6058B2F6-4EB1-CD38-9B81-C469493ED630}"/>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B8EB775-576E-0E94-F7BD-D8E9B078E51E}"/>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B277F71-E84D-E1DE-13BA-5DB03B5530BB}"/>
              </a:ext>
            </a:extLst>
          </p:cNvPr>
          <p:cNvSpPr/>
          <p:nvPr>
            <p:custDataLst>
              <p:tags r:id="rId7"/>
            </p:custDataLst>
          </p:nvPr>
        </p:nvSpPr>
        <p:spPr>
          <a:xfrm>
            <a:off x="183905"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B2C72AF-357D-200D-8345-377C74AEEAB9}"/>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A9CEA0B-020D-2B69-830F-4895D1F2C8DF}"/>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84ED9AA9-3B3F-7AB5-8E16-54020A0CF3EC}"/>
              </a:ext>
            </a:extLst>
          </p:cNvPr>
          <p:cNvSpPr/>
          <p:nvPr>
            <p:custDataLst>
              <p:tags r:id="rId10"/>
            </p:custDataLst>
          </p:nvPr>
        </p:nvSpPr>
        <p:spPr>
          <a:xfrm>
            <a:off x="457202" y="1555798"/>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oy</a:t>
            </a:r>
          </a:p>
          <a:p>
            <a:pPr algn="ctr" defTabSz="457223"/>
            <a:r>
              <a:rPr lang="pt-BR" sz="9900" b="1" dirty="0">
                <a:solidFill>
                  <a:srgbClr val="106585"/>
                </a:solidFill>
                <a:latin typeface="Dosis" pitchFamily="2" charset="0"/>
              </a:rPr>
              <a:t>n</a:t>
            </a:r>
            <a:r>
              <a:rPr lang="pt-BR" sz="9900" b="1" dirty="0">
                <a:solidFill>
                  <a:schemeClr val="accent6">
                    <a:lumMod val="75000"/>
                  </a:schemeClr>
                </a:solidFill>
                <a:latin typeface="Dosis" pitchFamily="2" charset="0"/>
              </a:rPr>
              <a:t>oy</a:t>
            </a:r>
            <a:r>
              <a:rPr lang="pt-BR" sz="9900" b="1" dirty="0">
                <a:solidFill>
                  <a:srgbClr val="106585"/>
                </a:solidFill>
                <a:latin typeface="Dosis" pitchFamily="2" charset="0"/>
              </a:rPr>
              <a:t>au</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7DA104AE-FA97-8D70-278A-C997375B1096}"/>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wa</a:t>
            </a:r>
            <a:r>
              <a:rPr lang="fr-FR" sz="1600" b="1" dirty="0">
                <a:solidFill>
                  <a:prstClr val="white">
                    <a:lumMod val="65000"/>
                  </a:prstClr>
                </a:solidFill>
                <a:latin typeface="+mj-lt"/>
              </a:rPr>
              <a:t> » comme dans noyau.  Lisons ensemble:  </a:t>
            </a:r>
            <a:r>
              <a:rPr lang="fr-FR" sz="1600" b="1" dirty="0" err="1">
                <a:solidFill>
                  <a:prstClr val="white">
                    <a:lumMod val="65000"/>
                  </a:prstClr>
                </a:solidFill>
                <a:latin typeface="+mj-lt"/>
              </a:rPr>
              <a:t>oy</a:t>
            </a:r>
            <a:r>
              <a:rPr lang="fr-FR" sz="1600" b="1" dirty="0">
                <a:solidFill>
                  <a:prstClr val="white">
                    <a:lumMod val="65000"/>
                  </a:prstClr>
                </a:solidFill>
                <a:latin typeface="+mj-lt"/>
              </a:rPr>
              <a:t>  -noyau.</a:t>
            </a:r>
          </a:p>
        </p:txBody>
      </p:sp>
      <p:graphicFrame>
        <p:nvGraphicFramePr>
          <p:cNvPr id="9" name="Tableau 8">
            <a:extLst>
              <a:ext uri="{FF2B5EF4-FFF2-40B4-BE49-F238E27FC236}">
                <a16:creationId xmlns:a16="http://schemas.microsoft.com/office/drawing/2014/main" id="{D02DB58A-A044-0997-0C9D-9DD8ED85705D}"/>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9BA81206-DFB5-282C-22BD-6029D9DDC00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994777" y="2487727"/>
            <a:ext cx="2430185" cy="1963208"/>
          </a:xfrm>
          <a:prstGeom prst="rect">
            <a:avLst/>
          </a:prstGeom>
        </p:spPr>
      </p:pic>
      <p:cxnSp>
        <p:nvCxnSpPr>
          <p:cNvPr id="11" name="Connecteur droit avec flèche 10">
            <a:extLst>
              <a:ext uri="{FF2B5EF4-FFF2-40B4-BE49-F238E27FC236}">
                <a16:creationId xmlns:a16="http://schemas.microsoft.com/office/drawing/2014/main" id="{84ADF3D8-BB1E-6AA8-FBAD-17EDDF56321B}"/>
              </a:ext>
            </a:extLst>
          </p:cNvPr>
          <p:cNvCxnSpPr/>
          <p:nvPr/>
        </p:nvCxnSpPr>
        <p:spPr>
          <a:xfrm>
            <a:off x="6548284" y="1463100"/>
            <a:ext cx="639097" cy="1575068"/>
          </a:xfrm>
          <a:prstGeom prst="straightConnector1">
            <a:avLst/>
          </a:prstGeom>
          <a:ln w="762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679348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E140C-9989-8DA9-5BEB-E93AE2200413}"/>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D3AA3712-78B2-97F9-61E9-8B4269960273}"/>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61DBFF65-8E65-D160-3B9D-14C44320280D}"/>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6C0170F-9679-9C2E-9DCA-CF867845532D}"/>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344BBE9-BFD2-F8BA-A328-4BADC3D9F379}"/>
                </a:ext>
              </a:extLst>
            </p:cNvPr>
            <p:cNvSpPr/>
            <p:nvPr/>
          </p:nvSpPr>
          <p:spPr>
            <a:xfrm>
              <a:off x="393291" y="444729"/>
              <a:ext cx="13106399"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1FD40E82-2427-B391-DA69-D7B00D990BB5}"/>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4" name="ZoneTexte 13">
            <a:extLst>
              <a:ext uri="{FF2B5EF4-FFF2-40B4-BE49-F238E27FC236}">
                <a16:creationId xmlns:a16="http://schemas.microsoft.com/office/drawing/2014/main" id="{64A15A26-BED5-831B-0848-C0B9AC14C5B8}"/>
              </a:ext>
            </a:extLst>
          </p:cNvPr>
          <p:cNvSpPr txBox="1"/>
          <p:nvPr>
            <p:custDataLst>
              <p:tags r:id="rId3"/>
            </p:custDataLst>
          </p:nvPr>
        </p:nvSpPr>
        <p:spPr>
          <a:xfrm>
            <a:off x="960283" y="36258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u est devant i, on lit « </a:t>
            </a:r>
            <a:r>
              <a:rPr lang="fr-FR" sz="1600" b="1" dirty="0" err="1">
                <a:solidFill>
                  <a:prstClr val="white">
                    <a:lumMod val="65000"/>
                  </a:prstClr>
                </a:solidFill>
                <a:latin typeface="Calibri"/>
              </a:rPr>
              <a:t>ui</a:t>
            </a:r>
            <a:r>
              <a:rPr lang="fr-FR" sz="1600" b="1" dirty="0">
                <a:solidFill>
                  <a:prstClr val="white">
                    <a:lumMod val="65000"/>
                  </a:prstClr>
                </a:solidFill>
                <a:latin typeface="Calibri"/>
              </a:rPr>
              <a:t> ». Le son «</a:t>
            </a:r>
            <a:r>
              <a:rPr lang="fr-FR" sz="1600" b="1" dirty="0" err="1">
                <a:solidFill>
                  <a:prstClr val="white">
                    <a:lumMod val="65000"/>
                  </a:prstClr>
                </a:solidFill>
                <a:latin typeface="Calibri"/>
              </a:rPr>
              <a:t>ui</a:t>
            </a:r>
            <a:r>
              <a:rPr lang="fr-FR" sz="1600" b="1" dirty="0">
                <a:solidFill>
                  <a:prstClr val="white">
                    <a:lumMod val="65000"/>
                  </a:prstClr>
                </a:solidFill>
                <a:latin typeface="Calibri"/>
              </a:rPr>
              <a:t>» s’écrit avec 2 lettres : u et i </a:t>
            </a:r>
          </a:p>
        </p:txBody>
      </p:sp>
      <p:sp>
        <p:nvSpPr>
          <p:cNvPr id="4" name="Rectangle 3">
            <a:extLst>
              <a:ext uri="{FF2B5EF4-FFF2-40B4-BE49-F238E27FC236}">
                <a16:creationId xmlns:a16="http://schemas.microsoft.com/office/drawing/2014/main" id="{6B318D2B-233C-9FAB-A2A6-5F1F627A3E7C}"/>
              </a:ext>
            </a:extLst>
          </p:cNvPr>
          <p:cNvSpPr/>
          <p:nvPr>
            <p:custDataLst>
              <p:tags r:id="rId4"/>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ui</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243D4975-E5C3-EFFB-8E5F-77F9035BD325}"/>
              </a:ext>
            </a:extLst>
          </p:cNvPr>
          <p:cNvGraphicFramePr>
            <a:graphicFrameLocks noGrp="1"/>
          </p:cNvGraphicFramePr>
          <p:nvPr>
            <p:custDataLst>
              <p:tags r:id="rId5"/>
            </p:custDataLst>
          </p:nvPr>
        </p:nvGraphicFramePr>
        <p:xfrm>
          <a:off x="-47850" y="60131"/>
          <a:ext cx="8929656" cy="3240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4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87004011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CB747-4B70-6A06-82AE-3BA33DF76A7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FC8DFF4-C917-B8A0-9D88-088CFA7AF59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093A93B-50C5-A54C-D47E-5BC4C4FC918F}"/>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2E7FE540-AF77-6595-3A64-92FB44E77002}"/>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6E12D345-F960-08FE-5F56-C427A0C6DDA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4CB333B-CF7A-9E9D-11A7-BDDF92B1A143}"/>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DBAAF4A-CBDA-330D-882E-252A52585948}"/>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D785C8B-10D5-5C4D-CD8B-00B9441B6E56}"/>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9CD1D84-11A1-8128-9240-942F0FA17CC8}"/>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9948EEF5-CF3C-DD96-69CB-1A7A9E9DF3B4}"/>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60B73FB-D33D-5CA6-8C4B-583C85AED03D}"/>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C7038B99-B0EC-F4DB-DD04-F9675792CB4E}"/>
              </a:ext>
            </a:extLst>
          </p:cNvPr>
          <p:cNvSpPr/>
          <p:nvPr>
            <p:custDataLst>
              <p:tags r:id="rId11"/>
            </p:custDataLst>
          </p:nvPr>
        </p:nvSpPr>
        <p:spPr>
          <a:xfrm>
            <a:off x="800099" y="1190317"/>
            <a:ext cx="5187746" cy="3139321"/>
          </a:xfrm>
          <a:prstGeom prst="rect">
            <a:avLst/>
          </a:prstGeom>
        </p:spPr>
        <p:txBody>
          <a:bodyPr wrap="square">
            <a:spAutoFit/>
          </a:bodyPr>
          <a:lstStyle/>
          <a:p>
            <a:pPr algn="ctr" defTabSz="457223"/>
            <a:r>
              <a:rPr lang="pt-BR" sz="9900" b="1" dirty="0">
                <a:solidFill>
                  <a:srgbClr val="E46C0A"/>
                </a:solidFill>
                <a:latin typeface="Dosis" pitchFamily="2" charset="0"/>
              </a:rPr>
              <a:t>ui</a:t>
            </a:r>
          </a:p>
          <a:p>
            <a:pPr algn="ctr" defTabSz="457223"/>
            <a:r>
              <a:rPr lang="pt-BR" sz="9900" b="1" dirty="0">
                <a:solidFill>
                  <a:srgbClr val="106585"/>
                </a:solidFill>
                <a:latin typeface="Dosis" pitchFamily="2" charset="0"/>
              </a:rPr>
              <a:t>p</a:t>
            </a:r>
            <a:r>
              <a:rPr lang="pt-BR" sz="9900" b="1" dirty="0">
                <a:solidFill>
                  <a:srgbClr val="E46C0A"/>
                </a:solidFill>
                <a:latin typeface="Dosis" pitchFamily="2" charset="0"/>
              </a:rPr>
              <a:t>ui</a:t>
            </a:r>
            <a:r>
              <a:rPr lang="pt-BR" sz="9900" b="1" dirty="0">
                <a:solidFill>
                  <a:srgbClr val="106585"/>
                </a:solidFill>
                <a:latin typeface="Dosis" pitchFamily="2" charset="0"/>
              </a:rPr>
              <a:t>ts</a:t>
            </a:r>
            <a:endParaRPr lang="fr-FR" sz="99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3D329952-38B6-45B7-8DD6-B4DF9092D1D0}"/>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ui</a:t>
            </a:r>
            <a:r>
              <a:rPr lang="fr-FR" sz="1600" b="1" dirty="0">
                <a:solidFill>
                  <a:prstClr val="white">
                    <a:lumMod val="65000"/>
                  </a:prstClr>
                </a:solidFill>
                <a:latin typeface="+mj-lt"/>
              </a:rPr>
              <a:t> » comme dans puits.  Lisons ensemble: </a:t>
            </a:r>
            <a:r>
              <a:rPr lang="fr-FR" sz="1600" b="1" dirty="0" err="1">
                <a:solidFill>
                  <a:prstClr val="white">
                    <a:lumMod val="65000"/>
                  </a:prstClr>
                </a:solidFill>
                <a:latin typeface="+mj-lt"/>
              </a:rPr>
              <a:t>ui</a:t>
            </a:r>
            <a:r>
              <a:rPr lang="fr-FR" sz="1600" b="1" dirty="0">
                <a:solidFill>
                  <a:prstClr val="white">
                    <a:lumMod val="65000"/>
                  </a:prstClr>
                </a:solidFill>
                <a:latin typeface="+mj-lt"/>
              </a:rPr>
              <a:t>- puits .</a:t>
            </a:r>
          </a:p>
        </p:txBody>
      </p:sp>
      <p:graphicFrame>
        <p:nvGraphicFramePr>
          <p:cNvPr id="9" name="Tableau 8">
            <a:extLst>
              <a:ext uri="{FF2B5EF4-FFF2-40B4-BE49-F238E27FC236}">
                <a16:creationId xmlns:a16="http://schemas.microsoft.com/office/drawing/2014/main" id="{6F7123AC-0DD6-E223-3D70-EBB0F55C5F40}"/>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875141C9-83BE-28D9-585A-BCB26D7B60C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306793" y="1876932"/>
            <a:ext cx="3178614" cy="2342972"/>
          </a:xfrm>
          <a:prstGeom prst="rect">
            <a:avLst/>
          </a:prstGeom>
        </p:spPr>
      </p:pic>
    </p:spTree>
    <p:extLst>
      <p:ext uri="{BB962C8B-B14F-4D97-AF65-F5344CB8AC3E}">
        <p14:creationId xmlns:p14="http://schemas.microsoft.com/office/powerpoint/2010/main" val="488358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BAEE6DD-16E4-CE75-DB1F-DC9C60DD79BC}"/>
              </a:ext>
            </a:extLst>
          </p:cNvPr>
          <p:cNvSpPr/>
          <p:nvPr/>
        </p:nvSpPr>
        <p:spPr>
          <a:xfrm>
            <a:off x="166006" y="270734"/>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5FDAA7-1FB0-58C4-C153-BEF09720A2E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EDDC6B7-CAD5-F3E6-5F1E-CF33FA3A5217}"/>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sp>
        <p:nvSpPr>
          <p:cNvPr id="27" name="ZoneTexte 26">
            <a:extLst>
              <a:ext uri="{FF2B5EF4-FFF2-40B4-BE49-F238E27FC236}">
                <a16:creationId xmlns:a16="http://schemas.microsoft.com/office/drawing/2014/main" id="{A6C96612-8ADA-2516-5D6E-90142027279A}"/>
              </a:ext>
            </a:extLst>
          </p:cNvPr>
          <p:cNvSpPr txBox="1"/>
          <p:nvPr/>
        </p:nvSpPr>
        <p:spPr>
          <a:xfrm>
            <a:off x="956960" y="403733"/>
            <a:ext cx="6620778" cy="323165"/>
          </a:xfrm>
          <a:prstGeom prst="rect">
            <a:avLst/>
          </a:prstGeom>
          <a:noFill/>
        </p:spPr>
        <p:txBody>
          <a:bodyPr wrap="square" rtlCol="0">
            <a:spAutoFit/>
          </a:bodyPr>
          <a:lstStyle/>
          <a:p>
            <a:pPr defTabSz="457246"/>
            <a:r>
              <a:rPr lang="fr-FR" sz="1500" b="1" dirty="0">
                <a:solidFill>
                  <a:prstClr val="white">
                    <a:lumMod val="65000"/>
                  </a:prstClr>
                </a:solidFill>
                <a:latin typeface="Dosis" pitchFamily="2" charset="0"/>
              </a:rPr>
              <a:t>Prenez vos ardoises, vos cahiers et vos  livrets de français</a:t>
            </a:r>
          </a:p>
        </p:txBody>
      </p:sp>
      <p:pic>
        <p:nvPicPr>
          <p:cNvPr id="3" name="Image 2">
            <a:extLst>
              <a:ext uri="{FF2B5EF4-FFF2-40B4-BE49-F238E27FC236}">
                <a16:creationId xmlns:a16="http://schemas.microsoft.com/office/drawing/2014/main" id="{B4120C3E-68FC-9D86-45DB-1E5CCE50FB26}"/>
              </a:ext>
            </a:extLst>
          </p:cNvPr>
          <p:cNvPicPr>
            <a:picLocks noChangeAspect="1"/>
          </p:cNvPicPr>
          <p:nvPr>
            <p:custDataLst>
              <p:tags r:id="rId1"/>
            </p:custDataLst>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87042" y="228601"/>
            <a:ext cx="715315" cy="661641"/>
          </a:xfrm>
          <a:prstGeom prst="rect">
            <a:avLst/>
          </a:prstGeom>
          <a:ln w="19050">
            <a:noFill/>
          </a:ln>
          <a:effectLst>
            <a:outerShdw blurRad="50800" dist="38100" dir="2700000" algn="tl" rotWithShape="0">
              <a:prstClr val="black">
                <a:alpha val="40000"/>
              </a:prstClr>
            </a:outerShdw>
          </a:effectLst>
        </p:spPr>
      </p:pic>
      <p:graphicFrame>
        <p:nvGraphicFramePr>
          <p:cNvPr id="4" name="Tableau 3">
            <a:extLst>
              <a:ext uri="{FF2B5EF4-FFF2-40B4-BE49-F238E27FC236}">
                <a16:creationId xmlns:a16="http://schemas.microsoft.com/office/drawing/2014/main" id="{599453E7-251A-BC6E-C893-7F62C469B4F4}"/>
              </a:ext>
            </a:extLst>
          </p:cNvPr>
          <p:cNvGraphicFramePr>
            <a:graphicFrameLocks noGrp="1"/>
          </p:cNvGraphicFramePr>
          <p:nvPr>
            <p:custDataLst>
              <p:tags r:id="rId2"/>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pSp>
        <p:nvGrpSpPr>
          <p:cNvPr id="6" name="Groupe 5">
            <a:extLst>
              <a:ext uri="{FF2B5EF4-FFF2-40B4-BE49-F238E27FC236}">
                <a16:creationId xmlns:a16="http://schemas.microsoft.com/office/drawing/2014/main" id="{0DAF0AEC-052F-4F93-FBE4-C332B54EE3E0}"/>
              </a:ext>
            </a:extLst>
          </p:cNvPr>
          <p:cNvGrpSpPr/>
          <p:nvPr>
            <p:custDataLst>
              <p:tags r:id="rId3"/>
            </p:custDataLst>
          </p:nvPr>
        </p:nvGrpSpPr>
        <p:grpSpPr>
          <a:xfrm>
            <a:off x="1544762" y="4506249"/>
            <a:ext cx="1186377" cy="359073"/>
            <a:chOff x="5802255" y="5807067"/>
            <a:chExt cx="1186377" cy="359073"/>
          </a:xfrm>
        </p:grpSpPr>
        <p:sp>
          <p:nvSpPr>
            <p:cNvPr id="7" name="Rectangle : coins arrondis 6">
              <a:extLst>
                <a:ext uri="{FF2B5EF4-FFF2-40B4-BE49-F238E27FC236}">
                  <a16:creationId xmlns:a16="http://schemas.microsoft.com/office/drawing/2014/main" id="{E65218BD-E72C-9EEE-C6EA-BBEBD92B7569}"/>
                </a:ext>
              </a:extLst>
            </p:cNvPr>
            <p:cNvSpPr/>
            <p:nvPr>
              <p:custDataLst>
                <p:tags r:id="rId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9" name="ZoneTexte 8">
              <a:extLst>
                <a:ext uri="{FF2B5EF4-FFF2-40B4-BE49-F238E27FC236}">
                  <a16:creationId xmlns:a16="http://schemas.microsoft.com/office/drawing/2014/main" id="{8E34D70E-3ABF-F3D9-39DE-9A3C7D3A47E4}"/>
                </a:ext>
              </a:extLst>
            </p:cNvPr>
            <p:cNvSpPr txBox="1"/>
            <p:nvPr>
              <p:custDataLst>
                <p:tags r:id="rId9"/>
              </p:custDataLst>
            </p:nvPr>
          </p:nvSpPr>
          <p:spPr>
            <a:xfrm>
              <a:off x="6044951" y="5815165"/>
              <a:ext cx="895075" cy="323165"/>
            </a:xfrm>
            <a:prstGeom prst="rect">
              <a:avLst/>
            </a:prstGeom>
            <a:noFill/>
          </p:spPr>
          <p:txBody>
            <a:bodyPr wrap="squar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Ardoise  </a:t>
              </a:r>
            </a:p>
          </p:txBody>
        </p:sp>
      </p:grpSp>
      <p:grpSp>
        <p:nvGrpSpPr>
          <p:cNvPr id="10" name="Groupe 9">
            <a:extLst>
              <a:ext uri="{FF2B5EF4-FFF2-40B4-BE49-F238E27FC236}">
                <a16:creationId xmlns:a16="http://schemas.microsoft.com/office/drawing/2014/main" id="{50EA7180-BAB7-B7F7-0B72-FF150C5418F2}"/>
              </a:ext>
            </a:extLst>
          </p:cNvPr>
          <p:cNvGrpSpPr/>
          <p:nvPr>
            <p:custDataLst>
              <p:tags r:id="rId4"/>
            </p:custDataLst>
          </p:nvPr>
        </p:nvGrpSpPr>
        <p:grpSpPr>
          <a:xfrm>
            <a:off x="6338527" y="4491220"/>
            <a:ext cx="1186377" cy="367175"/>
            <a:chOff x="5802255" y="5807067"/>
            <a:chExt cx="1186377" cy="359073"/>
          </a:xfrm>
        </p:grpSpPr>
        <p:sp>
          <p:nvSpPr>
            <p:cNvPr id="11" name="Rectangle : coins arrondis 10">
              <a:extLst>
                <a:ext uri="{FF2B5EF4-FFF2-40B4-BE49-F238E27FC236}">
                  <a16:creationId xmlns:a16="http://schemas.microsoft.com/office/drawing/2014/main" id="{011085A5-CB27-3243-19D8-7D496D3B8528}"/>
                </a:ext>
              </a:extLst>
            </p:cNvPr>
            <p:cNvSpPr/>
            <p:nvPr>
              <p:custDataLst>
                <p:tags r:id="rId6"/>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2" name="ZoneTexte 11">
              <a:extLst>
                <a:ext uri="{FF2B5EF4-FFF2-40B4-BE49-F238E27FC236}">
                  <a16:creationId xmlns:a16="http://schemas.microsoft.com/office/drawing/2014/main" id="{881C4D15-BF0E-1B24-1BF2-91D175752DA4}"/>
                </a:ext>
              </a:extLst>
            </p:cNvPr>
            <p:cNvSpPr txBox="1"/>
            <p:nvPr>
              <p:custDataLst>
                <p:tags r:id="rId7"/>
              </p:custDataLst>
            </p:nvPr>
          </p:nvSpPr>
          <p:spPr>
            <a:xfrm>
              <a:off x="6044951" y="5815169"/>
              <a:ext cx="749051" cy="316034"/>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Livret </a:t>
              </a:r>
            </a:p>
          </p:txBody>
        </p:sp>
      </p:grpSp>
      <p:pic>
        <p:nvPicPr>
          <p:cNvPr id="14" name="Image 13">
            <a:extLst>
              <a:ext uri="{FF2B5EF4-FFF2-40B4-BE49-F238E27FC236}">
                <a16:creationId xmlns:a16="http://schemas.microsoft.com/office/drawing/2014/main" id="{4221C3E4-6E39-80D7-17E1-F2B20C457833}"/>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1401352" y="2912334"/>
            <a:ext cx="1473199" cy="1117600"/>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B8B008FB-427D-420C-689D-DEF72D784591}"/>
              </a:ext>
            </a:extLst>
          </p:cNvPr>
          <p:cNvPicPr>
            <a:picLocks noChangeAspect="1"/>
          </p:cNvPicPr>
          <p:nvPr>
            <p:custDataLst>
              <p:tags r:id="rId5"/>
            </p:custDataLst>
          </p:nvPr>
        </p:nvPicPr>
        <p:blipFill>
          <a:blip r:embed="rId15" cstate="print">
            <a:extLst>
              <a:ext uri="{28A0092B-C50C-407E-A947-70E740481C1C}">
                <a14:useLocalDpi xmlns:a14="http://schemas.microsoft.com/office/drawing/2010/main" val="0"/>
              </a:ext>
            </a:extLst>
          </a:blip>
          <a:srcRect/>
          <a:stretch/>
        </p:blipFill>
        <p:spPr>
          <a:xfrm>
            <a:off x="4118026" y="2864030"/>
            <a:ext cx="918411" cy="999166"/>
          </a:xfrm>
          <a:prstGeom prst="rect">
            <a:avLst/>
          </a:prstGeom>
        </p:spPr>
      </p:pic>
      <p:sp>
        <p:nvSpPr>
          <p:cNvPr id="5" name="Rectangle : coins arrondis 4">
            <a:extLst>
              <a:ext uri="{FF2B5EF4-FFF2-40B4-BE49-F238E27FC236}">
                <a16:creationId xmlns:a16="http://schemas.microsoft.com/office/drawing/2014/main" id="{00456A57-18EA-78D7-3365-EE9F173B2AEE}"/>
              </a:ext>
            </a:extLst>
          </p:cNvPr>
          <p:cNvSpPr/>
          <p:nvPr/>
        </p:nvSpPr>
        <p:spPr>
          <a:xfrm>
            <a:off x="4123641" y="4516868"/>
            <a:ext cx="1186377" cy="367175"/>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16" name="ZoneTexte 15">
            <a:extLst>
              <a:ext uri="{FF2B5EF4-FFF2-40B4-BE49-F238E27FC236}">
                <a16:creationId xmlns:a16="http://schemas.microsoft.com/office/drawing/2014/main" id="{39F9C916-0F62-488E-738A-BC2014AF3030}"/>
              </a:ext>
            </a:extLst>
          </p:cNvPr>
          <p:cNvSpPr txBox="1"/>
          <p:nvPr/>
        </p:nvSpPr>
        <p:spPr>
          <a:xfrm>
            <a:off x="4267348" y="4550617"/>
            <a:ext cx="833718"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17" name="Image 16">
            <a:extLst>
              <a:ext uri="{FF2B5EF4-FFF2-40B4-BE49-F238E27FC236}">
                <a16:creationId xmlns:a16="http://schemas.microsoft.com/office/drawing/2014/main" id="{5A1DE3AF-39D5-4C76-8DB4-484D1086AF3D}"/>
              </a:ext>
            </a:extLst>
          </p:cNvPr>
          <p:cNvPicPr>
            <a:picLocks noChangeAspect="1"/>
          </p:cNvPicPr>
          <p:nvPr/>
        </p:nvPicPr>
        <p:blipFill>
          <a:blip r:embed="rId16"/>
          <a:stretch>
            <a:fillRect/>
          </a:stretch>
        </p:blipFill>
        <p:spPr>
          <a:xfrm>
            <a:off x="6338527" y="2595668"/>
            <a:ext cx="1113665" cy="1434266"/>
          </a:xfrm>
          <a:prstGeom prst="rect">
            <a:avLst/>
          </a:prstGeom>
          <a:ln w="19050">
            <a:solidFill>
              <a:schemeClr val="tx1"/>
            </a:solidFill>
          </a:ln>
        </p:spPr>
      </p:pic>
    </p:spTree>
    <p:extLst>
      <p:ext uri="{BB962C8B-B14F-4D97-AF65-F5344CB8AC3E}">
        <p14:creationId xmlns:p14="http://schemas.microsoft.com/office/powerpoint/2010/main" val="6778138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4CA01-33FF-7B11-5EA5-8365D6B86D8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14FB880-3603-FF0C-923A-DE4B6B02D80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55F2904B-63C1-7843-5C26-E29D58C729FD}"/>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3A707183-C840-001E-0991-D355EED00758}"/>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A0D68B9E-F2EE-3C02-4138-C66625F8B6D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34876EB1-DD09-863A-1F91-8F8497D2C2D0}"/>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3A41235-091B-ED9F-007C-8A148818A774}"/>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5B58918-C335-403C-FB84-EBA07F4D1CFF}"/>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1DFBC53-4865-1118-070A-C1D519B04B53}"/>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3F5D408-0256-CD40-DAED-36EE0A417AA3}"/>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03F40D16-0B00-A3FA-BF65-EDF6D55A4386}"/>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relisons les graphèmes et les mots ensemble. </a:t>
            </a:r>
          </a:p>
        </p:txBody>
      </p:sp>
      <p:graphicFrame>
        <p:nvGraphicFramePr>
          <p:cNvPr id="9" name="Tableau 8">
            <a:extLst>
              <a:ext uri="{FF2B5EF4-FFF2-40B4-BE49-F238E27FC236}">
                <a16:creationId xmlns:a16="http://schemas.microsoft.com/office/drawing/2014/main" id="{C92D49E1-F656-77A8-5582-A4CB82EF07BD}"/>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ECB50567-D1A0-5A0E-4D21-34A1FD4899F4}"/>
              </a:ext>
            </a:extLst>
          </p:cNvPr>
          <p:cNvSpPr/>
          <p:nvPr>
            <p:custDataLst>
              <p:tags r:id="rId12"/>
            </p:custDataLst>
          </p:nvPr>
        </p:nvSpPr>
        <p:spPr>
          <a:xfrm>
            <a:off x="1553497" y="958914"/>
            <a:ext cx="6980590" cy="3676006"/>
          </a:xfrm>
          <a:prstGeom prst="rect">
            <a:avLst/>
          </a:prstGeom>
        </p:spPr>
        <p:txBody>
          <a:bodyPr wrap="square">
            <a:spAutoFit/>
          </a:bodyPr>
          <a:lstStyle/>
          <a:p>
            <a:pPr defTabSz="457223">
              <a:lnSpc>
                <a:spcPct val="150000"/>
              </a:lnSpc>
            </a:pPr>
            <a:r>
              <a:rPr lang="pt-BR" sz="5400" b="1" dirty="0">
                <a:solidFill>
                  <a:srgbClr val="E46C0A"/>
                </a:solidFill>
                <a:latin typeface="Dosis" pitchFamily="2" charset="0"/>
              </a:rPr>
              <a:t>oi         </a:t>
            </a:r>
            <a:r>
              <a:rPr lang="pt-BR" sz="5400" b="1" dirty="0">
                <a:solidFill>
                  <a:srgbClr val="106585"/>
                </a:solidFill>
                <a:latin typeface="Dosis" pitchFamily="2" charset="0"/>
              </a:rPr>
              <a:t>tr</a:t>
            </a:r>
            <a:r>
              <a:rPr lang="pt-BR" sz="5400" b="1" dirty="0">
                <a:solidFill>
                  <a:srgbClr val="E46C0A"/>
                </a:solidFill>
                <a:latin typeface="Dosis" pitchFamily="2" charset="0"/>
              </a:rPr>
              <a:t>oi</a:t>
            </a:r>
            <a:r>
              <a:rPr lang="pt-BR" sz="5400" b="1" dirty="0">
                <a:solidFill>
                  <a:srgbClr val="106585"/>
                </a:solidFill>
                <a:latin typeface="Dosis" pitchFamily="2" charset="0"/>
              </a:rPr>
              <a:t>s </a:t>
            </a:r>
          </a:p>
          <a:p>
            <a:pPr defTabSz="457223">
              <a:lnSpc>
                <a:spcPct val="150000"/>
              </a:lnSpc>
            </a:pPr>
            <a:r>
              <a:rPr lang="pt-BR" sz="5400" b="1" dirty="0">
                <a:solidFill>
                  <a:srgbClr val="E46C0A"/>
                </a:solidFill>
                <a:latin typeface="Dosis" pitchFamily="2" charset="0"/>
              </a:rPr>
              <a:t>oy         </a:t>
            </a:r>
            <a:r>
              <a:rPr lang="pt-BR" sz="5400" b="1" dirty="0">
                <a:solidFill>
                  <a:srgbClr val="106585"/>
                </a:solidFill>
                <a:latin typeface="Dosis" pitchFamily="2" charset="0"/>
              </a:rPr>
              <a:t>n</a:t>
            </a:r>
            <a:r>
              <a:rPr lang="pt-BR" sz="5400" b="1" dirty="0">
                <a:solidFill>
                  <a:srgbClr val="E46C0A"/>
                </a:solidFill>
                <a:latin typeface="Dosis" pitchFamily="2" charset="0"/>
              </a:rPr>
              <a:t>oy</a:t>
            </a:r>
            <a:r>
              <a:rPr lang="pt-BR" sz="5400" b="1" dirty="0">
                <a:solidFill>
                  <a:srgbClr val="106585"/>
                </a:solidFill>
                <a:latin typeface="Dosis" pitchFamily="2" charset="0"/>
              </a:rPr>
              <a:t>au</a:t>
            </a:r>
          </a:p>
          <a:p>
            <a:pPr defTabSz="457223">
              <a:lnSpc>
                <a:spcPct val="150000"/>
              </a:lnSpc>
            </a:pPr>
            <a:r>
              <a:rPr lang="pt-BR" sz="5400" b="1" dirty="0">
                <a:solidFill>
                  <a:srgbClr val="E46C0A"/>
                </a:solidFill>
                <a:latin typeface="Dosis" pitchFamily="2" charset="0"/>
              </a:rPr>
              <a:t>ui</a:t>
            </a:r>
            <a:r>
              <a:rPr lang="pt-BR" sz="5400" b="1" dirty="0">
                <a:solidFill>
                  <a:srgbClr val="106585"/>
                </a:solidFill>
                <a:latin typeface="Dosis" pitchFamily="2" charset="0"/>
              </a:rPr>
              <a:t>         p</a:t>
            </a:r>
            <a:r>
              <a:rPr lang="pt-BR" sz="5400" b="1" dirty="0">
                <a:solidFill>
                  <a:srgbClr val="E46C0A"/>
                </a:solidFill>
                <a:latin typeface="Dosis" pitchFamily="2" charset="0"/>
              </a:rPr>
              <a:t>ui</a:t>
            </a:r>
            <a:r>
              <a:rPr lang="pt-BR" sz="5400" b="1" dirty="0">
                <a:solidFill>
                  <a:srgbClr val="106585"/>
                </a:solidFill>
                <a:latin typeface="Dosis" pitchFamily="2" charset="0"/>
              </a:rPr>
              <a:t>ts</a:t>
            </a:r>
          </a:p>
        </p:txBody>
      </p:sp>
      <p:sp>
        <p:nvSpPr>
          <p:cNvPr id="2" name="Flèche : droite 1">
            <a:extLst>
              <a:ext uri="{FF2B5EF4-FFF2-40B4-BE49-F238E27FC236}">
                <a16:creationId xmlns:a16="http://schemas.microsoft.com/office/drawing/2014/main" id="{7AD4D999-F4E0-A86E-10E6-EEE1E1996E51}"/>
              </a:ext>
            </a:extLst>
          </p:cNvPr>
          <p:cNvSpPr/>
          <p:nvPr/>
        </p:nvSpPr>
        <p:spPr>
          <a:xfrm>
            <a:off x="2747909" y="1722940"/>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 name="Flèche : droite 4">
            <a:extLst>
              <a:ext uri="{FF2B5EF4-FFF2-40B4-BE49-F238E27FC236}">
                <a16:creationId xmlns:a16="http://schemas.microsoft.com/office/drawing/2014/main" id="{1E732A0E-4DDA-3D0A-8584-B296C80D4CF1}"/>
              </a:ext>
            </a:extLst>
          </p:cNvPr>
          <p:cNvSpPr/>
          <p:nvPr/>
        </p:nvSpPr>
        <p:spPr>
          <a:xfrm>
            <a:off x="2747909" y="3009219"/>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55775D35-47FC-00F0-4A77-CD0D47E002AF}"/>
              </a:ext>
            </a:extLst>
          </p:cNvPr>
          <p:cNvSpPr/>
          <p:nvPr/>
        </p:nvSpPr>
        <p:spPr>
          <a:xfrm>
            <a:off x="2747909" y="4208666"/>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14" name="Image 13">
            <a:extLst>
              <a:ext uri="{FF2B5EF4-FFF2-40B4-BE49-F238E27FC236}">
                <a16:creationId xmlns:a16="http://schemas.microsoft.com/office/drawing/2014/main" id="{7958726E-619E-5B36-BE34-83DCC1E22C89}"/>
              </a:ext>
            </a:extLst>
          </p:cNvPr>
          <p:cNvPicPr>
            <a:picLocks noChangeAspect="1"/>
          </p:cNvPicPr>
          <p:nvPr>
            <p:custDataLst>
              <p:tags r:id="rId13"/>
            </p:custDataLst>
          </p:nvPr>
        </p:nvPicPr>
        <p:blipFill>
          <a:blip r:embed="rId17">
            <a:clrChange>
              <a:clrFrom>
                <a:srgbClr val="FFFFFF"/>
              </a:clrFrom>
              <a:clrTo>
                <a:srgbClr val="FFFFFF">
                  <a:alpha val="0"/>
                </a:srgbClr>
              </a:clrTo>
            </a:clrChange>
          </a:blip>
          <a:stretch>
            <a:fillRect/>
          </a:stretch>
        </p:blipFill>
        <p:spPr>
          <a:xfrm>
            <a:off x="7826547" y="258277"/>
            <a:ext cx="1165014" cy="977994"/>
          </a:xfrm>
          <a:prstGeom prst="rect">
            <a:avLst/>
          </a:prstGeom>
        </p:spPr>
      </p:pic>
    </p:spTree>
    <p:extLst>
      <p:ext uri="{BB962C8B-B14F-4D97-AF65-F5344CB8AC3E}">
        <p14:creationId xmlns:p14="http://schemas.microsoft.com/office/powerpoint/2010/main" val="180589982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9C6FB-6EFD-FF6A-3242-747956A7F73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931C6169-23BE-0B00-8A63-E81D1F0E5EED}"/>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FE230FF0-0C81-E17B-EB17-CA0E812D3C75}"/>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47346948-4D1F-01DE-523A-F9CE36D75D0D}"/>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4E5AB584-F0F9-AC6E-AF78-FBE24623165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D34C89A9-29DF-CB3B-FD7D-11E18B679981}"/>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8DF01547-370C-2AD1-7849-00F953472743}"/>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26206E2-AF8B-4BFA-DD9B-E320ECD44993}"/>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EF5A86E-6E65-3653-C91C-1A933FC5C9E3}"/>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4D674AA-6D98-E9BC-C133-82E51113CCAC}"/>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5406E5D1-8E3D-342F-11DE-C7011D521799}"/>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Qui veut passer au tableau pour lire?</a:t>
            </a:r>
          </a:p>
        </p:txBody>
      </p:sp>
      <p:graphicFrame>
        <p:nvGraphicFramePr>
          <p:cNvPr id="9" name="Tableau 8">
            <a:extLst>
              <a:ext uri="{FF2B5EF4-FFF2-40B4-BE49-F238E27FC236}">
                <a16:creationId xmlns:a16="http://schemas.microsoft.com/office/drawing/2014/main" id="{887C220E-5AFA-73BA-4DAB-826889CAAF4C}"/>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7241A505-8107-43CB-81B1-5D532D8BAB60}"/>
              </a:ext>
            </a:extLst>
          </p:cNvPr>
          <p:cNvSpPr/>
          <p:nvPr>
            <p:custDataLst>
              <p:tags r:id="rId12"/>
            </p:custDataLst>
          </p:nvPr>
        </p:nvSpPr>
        <p:spPr>
          <a:xfrm>
            <a:off x="1331252" y="1653943"/>
            <a:ext cx="6980590" cy="4247317"/>
          </a:xfrm>
          <a:prstGeom prst="rect">
            <a:avLst/>
          </a:prstGeom>
        </p:spPr>
        <p:txBody>
          <a:bodyPr wrap="square">
            <a:spAutoFit/>
          </a:bodyPr>
          <a:lstStyle/>
          <a:p>
            <a:pPr defTabSz="457223"/>
            <a:r>
              <a:rPr lang="pt-BR" sz="5400" b="1" dirty="0">
                <a:solidFill>
                  <a:srgbClr val="E46C0A"/>
                </a:solidFill>
                <a:latin typeface="Dosis" pitchFamily="2" charset="0"/>
              </a:rPr>
              <a:t>au</a:t>
            </a:r>
            <a:r>
              <a:rPr lang="pt-BR" sz="5400" b="1" dirty="0">
                <a:solidFill>
                  <a:srgbClr val="106585"/>
                </a:solidFill>
                <a:latin typeface="Dosis" pitchFamily="2" charset="0"/>
              </a:rPr>
              <a:t>        j</a:t>
            </a:r>
            <a:r>
              <a:rPr lang="pt-BR" sz="5400" b="1" dirty="0">
                <a:solidFill>
                  <a:srgbClr val="E46C0A"/>
                </a:solidFill>
                <a:latin typeface="Dosis" pitchFamily="2" charset="0"/>
              </a:rPr>
              <a:t>au</a:t>
            </a:r>
            <a:r>
              <a:rPr lang="pt-BR" sz="5400" b="1" dirty="0">
                <a:solidFill>
                  <a:srgbClr val="106585"/>
                </a:solidFill>
                <a:latin typeface="Dosis" pitchFamily="2" charset="0"/>
              </a:rPr>
              <a:t>ne - s</a:t>
            </a:r>
            <a:r>
              <a:rPr lang="pt-BR" sz="5400" b="1" dirty="0">
                <a:solidFill>
                  <a:srgbClr val="E46C0A"/>
                </a:solidFill>
                <a:latin typeface="Dosis" pitchFamily="2" charset="0"/>
              </a:rPr>
              <a:t>au</a:t>
            </a:r>
            <a:r>
              <a:rPr lang="pt-BR" sz="5400" b="1" dirty="0">
                <a:solidFill>
                  <a:srgbClr val="106585"/>
                </a:solidFill>
                <a:latin typeface="Dosis" pitchFamily="2" charset="0"/>
              </a:rPr>
              <a:t>cisse</a:t>
            </a:r>
          </a:p>
          <a:p>
            <a:pPr defTabSz="457223"/>
            <a:r>
              <a:rPr lang="pt-BR" sz="5400" b="1" dirty="0">
                <a:solidFill>
                  <a:srgbClr val="E46C0A"/>
                </a:solidFill>
                <a:latin typeface="Dosis" pitchFamily="2" charset="0"/>
              </a:rPr>
              <a:t>eau     </a:t>
            </a:r>
            <a:r>
              <a:rPr lang="pt-BR" sz="5400" b="1" dirty="0">
                <a:solidFill>
                  <a:srgbClr val="106585"/>
                </a:solidFill>
                <a:latin typeface="Dosis" pitchFamily="2" charset="0"/>
              </a:rPr>
              <a:t>drap</a:t>
            </a:r>
            <a:r>
              <a:rPr lang="pt-BR" sz="5400" b="1" dirty="0">
                <a:solidFill>
                  <a:srgbClr val="E46C0A"/>
                </a:solidFill>
                <a:latin typeface="Dosis" pitchFamily="2" charset="0"/>
              </a:rPr>
              <a:t>eau</a:t>
            </a:r>
          </a:p>
          <a:p>
            <a:pPr defTabSz="457223"/>
            <a:r>
              <a:rPr lang="pt-BR" sz="5400" b="1" dirty="0">
                <a:solidFill>
                  <a:srgbClr val="E46C0A"/>
                </a:solidFill>
                <a:latin typeface="Dosis" pitchFamily="2" charset="0"/>
              </a:rPr>
              <a:t>oi         </a:t>
            </a:r>
            <a:r>
              <a:rPr lang="pt-BR" sz="5400" b="1" dirty="0">
                <a:solidFill>
                  <a:srgbClr val="106585"/>
                </a:solidFill>
                <a:latin typeface="Dosis" pitchFamily="2" charset="0"/>
              </a:rPr>
              <a:t>tr</a:t>
            </a:r>
            <a:r>
              <a:rPr lang="pt-BR" sz="5400" b="1" dirty="0">
                <a:solidFill>
                  <a:srgbClr val="E46C0A"/>
                </a:solidFill>
                <a:latin typeface="Dosis" pitchFamily="2" charset="0"/>
              </a:rPr>
              <a:t>oi</a:t>
            </a:r>
            <a:r>
              <a:rPr lang="pt-BR" sz="5400" b="1" dirty="0">
                <a:solidFill>
                  <a:srgbClr val="106585"/>
                </a:solidFill>
                <a:latin typeface="Dosis" pitchFamily="2" charset="0"/>
              </a:rPr>
              <a:t>s </a:t>
            </a:r>
          </a:p>
          <a:p>
            <a:pPr defTabSz="457223"/>
            <a:r>
              <a:rPr lang="pt-BR" sz="5400" b="1" dirty="0">
                <a:solidFill>
                  <a:srgbClr val="E46C0A"/>
                </a:solidFill>
                <a:latin typeface="Dosis" pitchFamily="2" charset="0"/>
              </a:rPr>
              <a:t>oy        </a:t>
            </a:r>
            <a:r>
              <a:rPr lang="pt-BR" sz="5400" b="1" dirty="0">
                <a:solidFill>
                  <a:srgbClr val="106585"/>
                </a:solidFill>
                <a:latin typeface="Dosis" pitchFamily="2" charset="0"/>
              </a:rPr>
              <a:t>n</a:t>
            </a:r>
            <a:r>
              <a:rPr lang="pt-BR" sz="5400" b="1" dirty="0">
                <a:solidFill>
                  <a:srgbClr val="E46C0A"/>
                </a:solidFill>
                <a:latin typeface="Dosis" pitchFamily="2" charset="0"/>
              </a:rPr>
              <a:t>oy</a:t>
            </a:r>
            <a:r>
              <a:rPr lang="pt-BR" sz="5400" b="1" dirty="0">
                <a:solidFill>
                  <a:srgbClr val="106585"/>
                </a:solidFill>
                <a:latin typeface="Dosis" pitchFamily="2" charset="0"/>
              </a:rPr>
              <a:t>au</a:t>
            </a:r>
          </a:p>
          <a:p>
            <a:pPr defTabSz="457223"/>
            <a:r>
              <a:rPr lang="pt-BR" sz="5400" b="1" dirty="0">
                <a:solidFill>
                  <a:srgbClr val="E46C0A"/>
                </a:solidFill>
                <a:latin typeface="Dosis" pitchFamily="2" charset="0"/>
              </a:rPr>
              <a:t>ui</a:t>
            </a:r>
            <a:r>
              <a:rPr lang="pt-BR" sz="5400" b="1" dirty="0">
                <a:solidFill>
                  <a:srgbClr val="106585"/>
                </a:solidFill>
                <a:latin typeface="Dosis" pitchFamily="2" charset="0"/>
              </a:rPr>
              <a:t>         p</a:t>
            </a:r>
            <a:r>
              <a:rPr lang="pt-BR" sz="5400" b="1" dirty="0">
                <a:solidFill>
                  <a:srgbClr val="E46C0A"/>
                </a:solidFill>
                <a:latin typeface="Dosis" pitchFamily="2" charset="0"/>
              </a:rPr>
              <a:t>ui</a:t>
            </a:r>
            <a:r>
              <a:rPr lang="pt-BR" sz="5400" b="1" dirty="0">
                <a:solidFill>
                  <a:srgbClr val="106585"/>
                </a:solidFill>
                <a:latin typeface="Dosis" pitchFamily="2" charset="0"/>
              </a:rPr>
              <a:t>ts</a:t>
            </a:r>
          </a:p>
        </p:txBody>
      </p:sp>
      <p:sp>
        <p:nvSpPr>
          <p:cNvPr id="2" name="Flèche : droite 1">
            <a:extLst>
              <a:ext uri="{FF2B5EF4-FFF2-40B4-BE49-F238E27FC236}">
                <a16:creationId xmlns:a16="http://schemas.microsoft.com/office/drawing/2014/main" id="{2FD03887-F641-A2CB-54D9-3470FC3DD697}"/>
              </a:ext>
            </a:extLst>
          </p:cNvPr>
          <p:cNvSpPr/>
          <p:nvPr/>
        </p:nvSpPr>
        <p:spPr>
          <a:xfrm>
            <a:off x="2466382" y="2103810"/>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926F6F12-605B-8B30-5A32-CC9D83D219D6}"/>
              </a:ext>
            </a:extLst>
          </p:cNvPr>
          <p:cNvSpPr/>
          <p:nvPr/>
        </p:nvSpPr>
        <p:spPr>
          <a:xfrm>
            <a:off x="2466382" y="3860538"/>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Flèche : droite 10">
            <a:extLst>
              <a:ext uri="{FF2B5EF4-FFF2-40B4-BE49-F238E27FC236}">
                <a16:creationId xmlns:a16="http://schemas.microsoft.com/office/drawing/2014/main" id="{033F1203-04FA-134C-F017-77480A665D96}"/>
              </a:ext>
            </a:extLst>
          </p:cNvPr>
          <p:cNvSpPr/>
          <p:nvPr/>
        </p:nvSpPr>
        <p:spPr>
          <a:xfrm>
            <a:off x="2448824" y="4669651"/>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2" name="Flèche : droite 11">
            <a:extLst>
              <a:ext uri="{FF2B5EF4-FFF2-40B4-BE49-F238E27FC236}">
                <a16:creationId xmlns:a16="http://schemas.microsoft.com/office/drawing/2014/main" id="{F5AC1F0F-5B1B-9CF2-391A-8B198494CC30}"/>
              </a:ext>
            </a:extLst>
          </p:cNvPr>
          <p:cNvSpPr/>
          <p:nvPr/>
        </p:nvSpPr>
        <p:spPr>
          <a:xfrm>
            <a:off x="2448824" y="5478764"/>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3" name="Flèche : droite 12">
            <a:extLst>
              <a:ext uri="{FF2B5EF4-FFF2-40B4-BE49-F238E27FC236}">
                <a16:creationId xmlns:a16="http://schemas.microsoft.com/office/drawing/2014/main" id="{AFC1C142-EE5D-49D2-3944-C23C40396C72}"/>
              </a:ext>
            </a:extLst>
          </p:cNvPr>
          <p:cNvSpPr/>
          <p:nvPr/>
        </p:nvSpPr>
        <p:spPr>
          <a:xfrm>
            <a:off x="2448824" y="2980412"/>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14" name="Image 13">
            <a:extLst>
              <a:ext uri="{FF2B5EF4-FFF2-40B4-BE49-F238E27FC236}">
                <a16:creationId xmlns:a16="http://schemas.microsoft.com/office/drawing/2014/main" id="{C9510F2A-B821-AF41-D50B-643FB723F0A3}"/>
              </a:ext>
            </a:extLst>
          </p:cNvPr>
          <p:cNvPicPr>
            <a:picLocks noChangeAspect="1"/>
          </p:cNvPicPr>
          <p:nvPr>
            <p:custDataLst>
              <p:tags r:id="rId13"/>
            </p:custDataLst>
          </p:nvPr>
        </p:nvPicPr>
        <p:blipFill>
          <a:blip r:embed="rId17"/>
          <a:stretch>
            <a:fillRect/>
          </a:stretch>
        </p:blipFill>
        <p:spPr>
          <a:xfrm>
            <a:off x="7695437" y="350411"/>
            <a:ext cx="1232811" cy="761784"/>
          </a:xfrm>
          <a:prstGeom prst="roundRect">
            <a:avLst>
              <a:gd name="adj" fmla="val 31362"/>
            </a:avLst>
          </a:prstGeom>
        </p:spPr>
      </p:pic>
    </p:spTree>
    <p:extLst>
      <p:ext uri="{BB962C8B-B14F-4D97-AF65-F5344CB8AC3E}">
        <p14:creationId xmlns:p14="http://schemas.microsoft.com/office/powerpoint/2010/main" val="333188855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DBB90-BA43-DC67-E6F9-CBCB32F1C9D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127D4E5-2F0C-EF25-435F-EBC219A53E66}"/>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0CE1823-1A4C-BB3D-0F67-DB8668D0E2FE}"/>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6B265A4-CA6D-9DC1-7E18-DEFC624CB14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8472CB12-AB8E-811B-26A0-78E169B6299E}"/>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0BD3E1F0-435A-8988-6E9B-A1198F4E7CF0}"/>
              </a:ext>
            </a:extLst>
          </p:cNvPr>
          <p:cNvSpPr txBox="1"/>
          <p:nvPr/>
        </p:nvSpPr>
        <p:spPr>
          <a:xfrm>
            <a:off x="1413164" y="2178765"/>
            <a:ext cx="6244935" cy="1695336"/>
          </a:xfrm>
          <a:prstGeom prst="rect">
            <a:avLst/>
          </a:prstGeom>
        </p:spPr>
        <p:txBody>
          <a:bodyPr wrap="square" lIns="0" tIns="0" rIns="0" bIns="0" rtlCol="0" anchor="t">
            <a:spAutoFit/>
          </a:bodyPr>
          <a:lstStyle/>
          <a:p>
            <a:pPr algn="ctr" defTabSz="457246">
              <a:lnSpc>
                <a:spcPts val="4608"/>
              </a:lnSpc>
            </a:pPr>
            <a:r>
              <a:rPr lang="fr-MA" sz="2400" b="1" dirty="0">
                <a:solidFill>
                  <a:schemeClr val="accent5">
                    <a:lumMod val="75000"/>
                  </a:schemeClr>
                </a:solidFill>
                <a:latin typeface="Dosis" pitchFamily="2" charset="0"/>
              </a:rPr>
              <a:t>Rebrassage de la lecture(1)</a:t>
            </a:r>
          </a:p>
          <a:p>
            <a:pPr algn="ctr" defTabSz="457246">
              <a:lnSpc>
                <a:spcPts val="4608"/>
              </a:lnSpc>
            </a:pPr>
            <a:r>
              <a:rPr lang="fr-MA" sz="2400" dirty="0">
                <a:solidFill>
                  <a:srgbClr val="9BBB59">
                    <a:lumMod val="75000"/>
                  </a:srgbClr>
                </a:solidFill>
                <a:latin typeface="Dosis" pitchFamily="2" charset="0"/>
              </a:rPr>
              <a:t>Lecture  de mots contenant les  graphèmes complexes:  </a:t>
            </a:r>
            <a:r>
              <a:rPr lang="fr-MA" sz="2400" dirty="0">
                <a:solidFill>
                  <a:srgbClr val="E46C0A"/>
                </a:solidFill>
                <a:latin typeface="Dosis" pitchFamily="2" charset="0"/>
              </a:rPr>
              <a:t>oi; au; eau</a:t>
            </a:r>
            <a:r>
              <a:rPr lang="fr-MA" sz="2400" dirty="0">
                <a:solidFill>
                  <a:srgbClr val="9BBB59">
                    <a:lumMod val="75000"/>
                  </a:srgbClr>
                </a:solidFill>
                <a:latin typeface="Dosis" pitchFamily="2" charset="0"/>
              </a:rPr>
              <a:t>; </a:t>
            </a:r>
            <a:r>
              <a:rPr lang="fr-FR" sz="2400" dirty="0" err="1">
                <a:solidFill>
                  <a:srgbClr val="E46C0A"/>
                </a:solidFill>
                <a:latin typeface="Dosis" pitchFamily="2" charset="0"/>
              </a:rPr>
              <a:t>ui</a:t>
            </a:r>
            <a:endParaRPr lang="en-US" sz="2400" dirty="0">
              <a:solidFill>
                <a:srgbClr val="E46C0A"/>
              </a:solidFill>
              <a:latin typeface="Dosis" pitchFamily="2" charset="0"/>
            </a:endParaRPr>
          </a:p>
        </p:txBody>
      </p:sp>
    </p:spTree>
    <p:extLst>
      <p:ext uri="{BB962C8B-B14F-4D97-AF65-F5344CB8AC3E}">
        <p14:creationId xmlns:p14="http://schemas.microsoft.com/office/powerpoint/2010/main" val="21065144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807F5-3A85-36BB-77CC-91E6D7516A8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86C9E28-8777-CBF4-3277-4E48C6E45547}"/>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ACE146E2-EB8E-8E0A-563D-96B5A045DA4A}"/>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CD469C3-5432-9E32-D8B6-E5C2F390133A}"/>
              </a:ext>
            </a:extLst>
          </p:cNvPr>
          <p:cNvSpPr/>
          <p:nvPr>
            <p:custDataLst>
              <p:tags r:id="rId3"/>
            </p:custDataLst>
          </p:nvPr>
        </p:nvSpPr>
        <p:spPr>
          <a:xfrm>
            <a:off x="185553" y="372623"/>
            <a:ext cx="8776195" cy="630758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6F6DF95-C9C0-6555-1A36-D905CE8FAD8A}"/>
              </a:ext>
            </a:extLst>
          </p:cNvPr>
          <p:cNvSpPr/>
          <p:nvPr>
            <p:custDataLst>
              <p:tags r:id="rId4"/>
            </p:custDataLst>
          </p:nvPr>
        </p:nvSpPr>
        <p:spPr>
          <a:xfrm>
            <a:off x="206438" y="41007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3A29A33-0B7E-645F-1071-006DAF69A52C}"/>
              </a:ext>
            </a:extLst>
          </p:cNvPr>
          <p:cNvSpPr/>
          <p:nvPr>
            <p:custDataLst>
              <p:tags r:id="rId5"/>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89233C98-2362-4E22-E30E-FD6762D0AA39}"/>
              </a:ext>
            </a:extLst>
          </p:cNvPr>
          <p:cNvSpPr txBox="1"/>
          <p:nvPr>
            <p:custDataLst>
              <p:tags r:id="rId6"/>
            </p:custDataLst>
          </p:nvPr>
        </p:nvSpPr>
        <p:spPr>
          <a:xfrm>
            <a:off x="206438" y="1665477"/>
            <a:ext cx="8718673" cy="819455"/>
          </a:xfrm>
          <a:prstGeom prst="rect">
            <a:avLst/>
          </a:prstGeom>
          <a:noFill/>
        </p:spPr>
        <p:txBody>
          <a:bodyPr wrap="square" rtlCol="0">
            <a:spAutoFit/>
          </a:bodyPr>
          <a:lstStyle/>
          <a:p>
            <a:pPr algn="ctr" defTabSz="685869">
              <a:lnSpc>
                <a:spcPct val="150000"/>
              </a:lnSpc>
              <a:spcAft>
                <a:spcPts val="900"/>
              </a:spcAft>
              <a:defRPr/>
            </a:pPr>
            <a:endParaRPr lang="fr-FR" sz="3600" b="1" kern="0" spc="320" dirty="0">
              <a:solidFill>
                <a:srgbClr val="106585"/>
              </a:solidFill>
              <a:latin typeface="Dosis" pitchFamily="2" charset="0"/>
            </a:endParaRPr>
          </a:p>
        </p:txBody>
      </p:sp>
      <p:sp>
        <p:nvSpPr>
          <p:cNvPr id="6" name="ZoneTexte 5">
            <a:extLst>
              <a:ext uri="{FF2B5EF4-FFF2-40B4-BE49-F238E27FC236}">
                <a16:creationId xmlns:a16="http://schemas.microsoft.com/office/drawing/2014/main" id="{2C7A9BEB-2A1A-7462-ACAC-2621A416197F}"/>
              </a:ext>
            </a:extLst>
          </p:cNvPr>
          <p:cNvSpPr txBox="1"/>
          <p:nvPr>
            <p:custDataLst>
              <p:tags r:id="rId7"/>
            </p:custDataLst>
          </p:nvPr>
        </p:nvSpPr>
        <p:spPr>
          <a:xfrm>
            <a:off x="812684" y="345746"/>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rPr>
              <a:t>Je vais lire des mots. Écoutez attentivement. </a:t>
            </a:r>
          </a:p>
        </p:txBody>
      </p:sp>
      <p:sp>
        <p:nvSpPr>
          <p:cNvPr id="7" name="ZoneTexte 6">
            <a:extLst>
              <a:ext uri="{FF2B5EF4-FFF2-40B4-BE49-F238E27FC236}">
                <a16:creationId xmlns:a16="http://schemas.microsoft.com/office/drawing/2014/main" id="{992A049E-E52F-FCA1-AF95-5F46F098A862}"/>
              </a:ext>
            </a:extLst>
          </p:cNvPr>
          <p:cNvSpPr txBox="1"/>
          <p:nvPr>
            <p:custDataLst>
              <p:tags r:id="rId8"/>
            </p:custDataLst>
          </p:nvPr>
        </p:nvSpPr>
        <p:spPr>
          <a:xfrm>
            <a:off x="674177" y="627692"/>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rPr>
              <a:t>L’enseignant pointe les mots en les lisant. </a:t>
            </a:r>
          </a:p>
        </p:txBody>
      </p:sp>
      <p:graphicFrame>
        <p:nvGraphicFramePr>
          <p:cNvPr id="9" name="Tableau 8">
            <a:extLst>
              <a:ext uri="{FF2B5EF4-FFF2-40B4-BE49-F238E27FC236}">
                <a16:creationId xmlns:a16="http://schemas.microsoft.com/office/drawing/2014/main" id="{5D869D61-E1E4-DD26-7199-E7165A0CB3A1}"/>
              </a:ext>
            </a:extLst>
          </p:cNvPr>
          <p:cNvGraphicFramePr>
            <a:graphicFrameLocks noGrp="1"/>
          </p:cNvGraphicFramePr>
          <p:nvPr>
            <p:custDataLst>
              <p:tags r:id="rId9"/>
            </p:custDataLst>
          </p:nvPr>
        </p:nvGraphicFramePr>
        <p:xfrm>
          <a:off x="-12980" y="0"/>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aphicFrame>
        <p:nvGraphicFramePr>
          <p:cNvPr id="2" name="Tableau 1">
            <a:extLst>
              <a:ext uri="{FF2B5EF4-FFF2-40B4-BE49-F238E27FC236}">
                <a16:creationId xmlns:a16="http://schemas.microsoft.com/office/drawing/2014/main" id="{726CF28A-1C3E-4C21-BB66-5B67E4C03638}"/>
              </a:ext>
            </a:extLst>
          </p:cNvPr>
          <p:cNvGraphicFramePr>
            <a:graphicFrameLocks noGrp="1"/>
          </p:cNvGraphicFramePr>
          <p:nvPr>
            <p:extLst>
              <p:ext uri="{D42A27DB-BD31-4B8C-83A1-F6EECF244321}">
                <p14:modId xmlns:p14="http://schemas.microsoft.com/office/powerpoint/2010/main" val="801350225"/>
              </p:ext>
            </p:extLst>
          </p:nvPr>
        </p:nvGraphicFramePr>
        <p:xfrm>
          <a:off x="303794" y="2088385"/>
          <a:ext cx="8289487" cy="3405975"/>
        </p:xfrm>
        <a:graphic>
          <a:graphicData uri="http://schemas.openxmlformats.org/drawingml/2006/table">
            <a:tbl>
              <a:tblPr/>
              <a:tblGrid>
                <a:gridCol w="2307599">
                  <a:extLst>
                    <a:ext uri="{9D8B030D-6E8A-4147-A177-3AD203B41FA5}">
                      <a16:colId xmlns:a16="http://schemas.microsoft.com/office/drawing/2014/main" val="1687055083"/>
                    </a:ext>
                  </a:extLst>
                </a:gridCol>
                <a:gridCol w="1495472">
                  <a:extLst>
                    <a:ext uri="{9D8B030D-6E8A-4147-A177-3AD203B41FA5}">
                      <a16:colId xmlns:a16="http://schemas.microsoft.com/office/drawing/2014/main" val="2039375630"/>
                    </a:ext>
                  </a:extLst>
                </a:gridCol>
                <a:gridCol w="1495472">
                  <a:extLst>
                    <a:ext uri="{9D8B030D-6E8A-4147-A177-3AD203B41FA5}">
                      <a16:colId xmlns:a16="http://schemas.microsoft.com/office/drawing/2014/main" val="4229093604"/>
                    </a:ext>
                  </a:extLst>
                </a:gridCol>
                <a:gridCol w="1495472">
                  <a:extLst>
                    <a:ext uri="{9D8B030D-6E8A-4147-A177-3AD203B41FA5}">
                      <a16:colId xmlns:a16="http://schemas.microsoft.com/office/drawing/2014/main" val="2560294303"/>
                    </a:ext>
                  </a:extLst>
                </a:gridCol>
                <a:gridCol w="1495472">
                  <a:extLst>
                    <a:ext uri="{9D8B030D-6E8A-4147-A177-3AD203B41FA5}">
                      <a16:colId xmlns:a16="http://schemas.microsoft.com/office/drawing/2014/main" val="273070600"/>
                    </a:ext>
                  </a:extLst>
                </a:gridCol>
              </a:tblGrid>
              <a:tr h="1135325">
                <a:tc>
                  <a:txBody>
                    <a:bodyPr/>
                    <a:lstStyle/>
                    <a:p>
                      <a:pPr algn="ctr">
                        <a:lnSpc>
                          <a:spcPct val="200000"/>
                        </a:lnSpc>
                        <a:buNone/>
                      </a:pPr>
                      <a:r>
                        <a:rPr lang="fr-MA" sz="2800" b="1" i="0" dirty="0">
                          <a:solidFill>
                            <a:srgbClr val="242021"/>
                          </a:solidFill>
                          <a:effectLst/>
                          <a:latin typeface="Dosis-SemiBold"/>
                        </a:rPr>
                        <a:t>moineau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baume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séchoir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a:solidFill>
                            <a:srgbClr val="242021"/>
                          </a:solidFill>
                          <a:effectLst/>
                          <a:latin typeface="Dosis-SemiBold"/>
                        </a:rPr>
                        <a:t>choyer </a:t>
                      </a:r>
                      <a:endParaRPr lang="fr-MA" sz="2800" b="1">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 cuir</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170892582"/>
                  </a:ext>
                </a:extLst>
              </a:tr>
              <a:tr h="1135325">
                <a:tc>
                  <a:txBody>
                    <a:bodyPr/>
                    <a:lstStyle/>
                    <a:p>
                      <a:pPr algn="ctr">
                        <a:lnSpc>
                          <a:spcPct val="200000"/>
                        </a:lnSpc>
                        <a:buNone/>
                      </a:pPr>
                      <a:r>
                        <a:rPr lang="fr-MA" sz="2800" b="1" i="0" dirty="0">
                          <a:solidFill>
                            <a:srgbClr val="242021"/>
                          </a:solidFill>
                          <a:effectLst/>
                          <a:latin typeface="Dosis-SemiBold"/>
                        </a:rPr>
                        <a:t>cerceau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sauter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noix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aboyé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 luire</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042365292"/>
                  </a:ext>
                </a:extLst>
              </a:tr>
              <a:tr h="1135325">
                <a:tc>
                  <a:txBody>
                    <a:bodyPr/>
                    <a:lstStyle/>
                    <a:p>
                      <a:pPr algn="ctr">
                        <a:lnSpc>
                          <a:spcPct val="200000"/>
                        </a:lnSpc>
                        <a:buNone/>
                      </a:pPr>
                      <a:r>
                        <a:rPr lang="fr-MA" sz="2800" b="1" i="0" dirty="0">
                          <a:solidFill>
                            <a:srgbClr val="242021"/>
                          </a:solidFill>
                          <a:effectLst/>
                          <a:latin typeface="Dosis-SemiBold"/>
                        </a:rPr>
                        <a:t>chameau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   faune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coiffé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broyé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  bruit</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646997517"/>
                  </a:ext>
                </a:extLst>
              </a:tr>
            </a:tbl>
          </a:graphicData>
        </a:graphic>
      </p:graphicFrame>
      <p:sp>
        <p:nvSpPr>
          <p:cNvPr id="5" name="Rectangle 1">
            <a:extLst>
              <a:ext uri="{FF2B5EF4-FFF2-40B4-BE49-F238E27FC236}">
                <a16:creationId xmlns:a16="http://schemas.microsoft.com/office/drawing/2014/main" id="{5434638E-1EAB-4CBE-535B-B4DD4AFEB320}"/>
              </a:ext>
            </a:extLst>
          </p:cNvPr>
          <p:cNvSpPr>
            <a:spLocks noChangeArrowheads="1"/>
          </p:cNvSpPr>
          <p:nvPr/>
        </p:nvSpPr>
        <p:spPr bwMode="auto">
          <a:xfrm>
            <a:off x="228600" y="22685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pic>
        <p:nvPicPr>
          <p:cNvPr id="11" name="Image 10">
            <a:extLst>
              <a:ext uri="{FF2B5EF4-FFF2-40B4-BE49-F238E27FC236}">
                <a16:creationId xmlns:a16="http://schemas.microsoft.com/office/drawing/2014/main" id="{DA8F505B-886C-AB8B-BC04-F387C9F07A33}"/>
              </a:ext>
            </a:extLst>
          </p:cNvPr>
          <p:cNvPicPr>
            <a:picLocks noChangeAspect="1"/>
          </p:cNvPicPr>
          <p:nvPr>
            <p:custDataLst>
              <p:tags r:id="rId10"/>
            </p:custDataLst>
          </p:nvPr>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62985" y="316437"/>
            <a:ext cx="1090687" cy="1087867"/>
          </a:xfrm>
          <a:prstGeom prst="rect">
            <a:avLst/>
          </a:prstGeom>
        </p:spPr>
      </p:pic>
    </p:spTree>
    <p:extLst>
      <p:ext uri="{BB962C8B-B14F-4D97-AF65-F5344CB8AC3E}">
        <p14:creationId xmlns:p14="http://schemas.microsoft.com/office/powerpoint/2010/main" val="416189386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4C5CE-B6C8-0ECE-0E9C-1C33BB9DB74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E69E326-390A-282B-AFA4-BEB2BE9768A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CFADE82-B54A-D228-06EC-87104CCE317D}"/>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8171E0E-FB37-707B-6917-87DE9D73EA0A}"/>
              </a:ext>
            </a:extLst>
          </p:cNvPr>
          <p:cNvSpPr/>
          <p:nvPr>
            <p:custDataLst>
              <p:tags r:id="rId3"/>
            </p:custDataLst>
          </p:nvPr>
        </p:nvSpPr>
        <p:spPr>
          <a:xfrm>
            <a:off x="185553" y="372623"/>
            <a:ext cx="8776195" cy="630758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6AB59BA-71B7-F8EA-1DA0-FDD71EAF7D0F}"/>
              </a:ext>
            </a:extLst>
          </p:cNvPr>
          <p:cNvSpPr/>
          <p:nvPr>
            <p:custDataLst>
              <p:tags r:id="rId4"/>
            </p:custDataLst>
          </p:nvPr>
        </p:nvSpPr>
        <p:spPr>
          <a:xfrm>
            <a:off x="206438" y="41007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E039B58-07A1-C8FD-8D27-D093224A7131}"/>
              </a:ext>
            </a:extLst>
          </p:cNvPr>
          <p:cNvSpPr/>
          <p:nvPr>
            <p:custDataLst>
              <p:tags r:id="rId5"/>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E08806A4-0F24-8589-1189-F682E76D3E21}"/>
              </a:ext>
            </a:extLst>
          </p:cNvPr>
          <p:cNvSpPr txBox="1"/>
          <p:nvPr>
            <p:custDataLst>
              <p:tags r:id="rId6"/>
            </p:custDataLst>
          </p:nvPr>
        </p:nvSpPr>
        <p:spPr>
          <a:xfrm>
            <a:off x="206438" y="1665477"/>
            <a:ext cx="8718673" cy="819455"/>
          </a:xfrm>
          <a:prstGeom prst="rect">
            <a:avLst/>
          </a:prstGeom>
          <a:noFill/>
        </p:spPr>
        <p:txBody>
          <a:bodyPr wrap="square" rtlCol="0">
            <a:spAutoFit/>
          </a:bodyPr>
          <a:lstStyle/>
          <a:p>
            <a:pPr algn="ctr" defTabSz="685869">
              <a:lnSpc>
                <a:spcPct val="150000"/>
              </a:lnSpc>
              <a:spcAft>
                <a:spcPts val="900"/>
              </a:spcAft>
              <a:defRPr/>
            </a:pPr>
            <a:endParaRPr lang="fr-FR" sz="3600" b="1" kern="0" spc="320" dirty="0">
              <a:solidFill>
                <a:srgbClr val="106585"/>
              </a:solidFill>
              <a:latin typeface="Dosis" pitchFamily="2" charset="0"/>
            </a:endParaRPr>
          </a:p>
        </p:txBody>
      </p:sp>
      <p:sp>
        <p:nvSpPr>
          <p:cNvPr id="6" name="ZoneTexte 5">
            <a:extLst>
              <a:ext uri="{FF2B5EF4-FFF2-40B4-BE49-F238E27FC236}">
                <a16:creationId xmlns:a16="http://schemas.microsoft.com/office/drawing/2014/main" id="{1266C96C-C6D5-3E77-A3C7-B868D6EDEB23}"/>
              </a:ext>
            </a:extLst>
          </p:cNvPr>
          <p:cNvSpPr txBox="1"/>
          <p:nvPr>
            <p:custDataLst>
              <p:tags r:id="rId7"/>
            </p:custDataLst>
          </p:nvPr>
        </p:nvSpPr>
        <p:spPr>
          <a:xfrm>
            <a:off x="812684" y="345746"/>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p:txBody>
      </p:sp>
      <p:sp>
        <p:nvSpPr>
          <p:cNvPr id="7" name="ZoneTexte 6">
            <a:extLst>
              <a:ext uri="{FF2B5EF4-FFF2-40B4-BE49-F238E27FC236}">
                <a16:creationId xmlns:a16="http://schemas.microsoft.com/office/drawing/2014/main" id="{C47F6259-58AF-9D44-EEF4-95FE04059355}"/>
              </a:ext>
            </a:extLst>
          </p:cNvPr>
          <p:cNvSpPr txBox="1"/>
          <p:nvPr>
            <p:custDataLst>
              <p:tags r:id="rId8"/>
            </p:custDataLst>
          </p:nvPr>
        </p:nvSpPr>
        <p:spPr>
          <a:xfrm>
            <a:off x="674177" y="627692"/>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rPr>
              <a:t>L’enseignant désigne des élèves chacun lit une ligne</a:t>
            </a:r>
          </a:p>
        </p:txBody>
      </p:sp>
      <p:graphicFrame>
        <p:nvGraphicFramePr>
          <p:cNvPr id="9" name="Tableau 8">
            <a:extLst>
              <a:ext uri="{FF2B5EF4-FFF2-40B4-BE49-F238E27FC236}">
                <a16:creationId xmlns:a16="http://schemas.microsoft.com/office/drawing/2014/main" id="{B99A9821-ED49-A02E-2511-5C91FA26EBB4}"/>
              </a:ext>
            </a:extLst>
          </p:cNvPr>
          <p:cNvGraphicFramePr>
            <a:graphicFrameLocks noGrp="1"/>
          </p:cNvGraphicFramePr>
          <p:nvPr>
            <p:custDataLst>
              <p:tags r:id="rId9"/>
            </p:custDataLst>
            <p:extLst>
              <p:ext uri="{D42A27DB-BD31-4B8C-83A1-F6EECF244321}">
                <p14:modId xmlns:p14="http://schemas.microsoft.com/office/powerpoint/2010/main" val="74158865"/>
              </p:ext>
            </p:extLst>
          </p:nvPr>
        </p:nvGraphicFramePr>
        <p:xfrm>
          <a:off x="-12980" y="0"/>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9DA292AC-DE66-8A74-D12C-35A60173F38E}"/>
              </a:ext>
            </a:extLst>
          </p:cNvPr>
          <p:cNvPicPr>
            <a:picLocks noChangeAspect="1"/>
          </p:cNvPicPr>
          <p:nvPr>
            <p:custDataLst>
              <p:tags r:id="rId10"/>
            </p:custDataLst>
          </p:nvPr>
        </p:nvPicPr>
        <p:blipFill>
          <a:blip r:embed="rId14"/>
          <a:stretch>
            <a:fillRect/>
          </a:stretch>
        </p:blipFill>
        <p:spPr>
          <a:xfrm>
            <a:off x="7665935" y="372622"/>
            <a:ext cx="1232811" cy="761784"/>
          </a:xfrm>
          <a:prstGeom prst="roundRect">
            <a:avLst>
              <a:gd name="adj" fmla="val 31362"/>
            </a:avLst>
          </a:prstGeom>
        </p:spPr>
      </p:pic>
      <p:graphicFrame>
        <p:nvGraphicFramePr>
          <p:cNvPr id="2" name="Tableau 1">
            <a:extLst>
              <a:ext uri="{FF2B5EF4-FFF2-40B4-BE49-F238E27FC236}">
                <a16:creationId xmlns:a16="http://schemas.microsoft.com/office/drawing/2014/main" id="{33EE1873-252B-C78B-0D24-178E1DC8A521}"/>
              </a:ext>
            </a:extLst>
          </p:cNvPr>
          <p:cNvGraphicFramePr>
            <a:graphicFrameLocks noGrp="1"/>
          </p:cNvGraphicFramePr>
          <p:nvPr>
            <p:extLst>
              <p:ext uri="{D42A27DB-BD31-4B8C-83A1-F6EECF244321}">
                <p14:modId xmlns:p14="http://schemas.microsoft.com/office/powerpoint/2010/main" val="4215008192"/>
              </p:ext>
            </p:extLst>
          </p:nvPr>
        </p:nvGraphicFramePr>
        <p:xfrm>
          <a:off x="587085" y="1749040"/>
          <a:ext cx="8151670" cy="3405975"/>
        </p:xfrm>
        <a:graphic>
          <a:graphicData uri="http://schemas.openxmlformats.org/drawingml/2006/table">
            <a:tbl>
              <a:tblPr/>
              <a:tblGrid>
                <a:gridCol w="1694664">
                  <a:extLst>
                    <a:ext uri="{9D8B030D-6E8A-4147-A177-3AD203B41FA5}">
                      <a16:colId xmlns:a16="http://schemas.microsoft.com/office/drawing/2014/main" val="1078265026"/>
                    </a:ext>
                  </a:extLst>
                </a:gridCol>
                <a:gridCol w="1566004">
                  <a:extLst>
                    <a:ext uri="{9D8B030D-6E8A-4147-A177-3AD203B41FA5}">
                      <a16:colId xmlns:a16="http://schemas.microsoft.com/office/drawing/2014/main" val="1687055083"/>
                    </a:ext>
                  </a:extLst>
                </a:gridCol>
                <a:gridCol w="1630334">
                  <a:extLst>
                    <a:ext uri="{9D8B030D-6E8A-4147-A177-3AD203B41FA5}">
                      <a16:colId xmlns:a16="http://schemas.microsoft.com/office/drawing/2014/main" val="2039375630"/>
                    </a:ext>
                  </a:extLst>
                </a:gridCol>
                <a:gridCol w="1630334">
                  <a:extLst>
                    <a:ext uri="{9D8B030D-6E8A-4147-A177-3AD203B41FA5}">
                      <a16:colId xmlns:a16="http://schemas.microsoft.com/office/drawing/2014/main" val="4229093604"/>
                    </a:ext>
                  </a:extLst>
                </a:gridCol>
                <a:gridCol w="1630334">
                  <a:extLst>
                    <a:ext uri="{9D8B030D-6E8A-4147-A177-3AD203B41FA5}">
                      <a16:colId xmlns:a16="http://schemas.microsoft.com/office/drawing/2014/main" val="2560294303"/>
                    </a:ext>
                  </a:extLst>
                </a:gridCol>
              </a:tblGrid>
              <a:tr h="1135325">
                <a:tc>
                  <a:txBody>
                    <a:bodyPr/>
                    <a:lstStyle/>
                    <a:p>
                      <a:pPr algn="ctr">
                        <a:lnSpc>
                          <a:spcPct val="200000"/>
                        </a:lnSpc>
                        <a:buNone/>
                      </a:pPr>
                      <a:r>
                        <a:rPr lang="fr-MA" sz="2800" b="1" i="0" dirty="0">
                          <a:solidFill>
                            <a:srgbClr val="242021"/>
                          </a:solidFill>
                          <a:effectLst/>
                          <a:latin typeface="Dosis-SemiBold"/>
                        </a:rPr>
                        <a:t>moineau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baume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séchoir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a:solidFill>
                            <a:srgbClr val="242021"/>
                          </a:solidFill>
                          <a:effectLst/>
                          <a:latin typeface="Dosis-SemiBold"/>
                        </a:rPr>
                        <a:t>choyer </a:t>
                      </a:r>
                      <a:endParaRPr lang="fr-MA" sz="2800" b="1">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 cuir</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170892582"/>
                  </a:ext>
                </a:extLst>
              </a:tr>
              <a:tr h="1135325">
                <a:tc>
                  <a:txBody>
                    <a:bodyPr/>
                    <a:lstStyle/>
                    <a:p>
                      <a:pPr algn="ctr">
                        <a:lnSpc>
                          <a:spcPct val="200000"/>
                        </a:lnSpc>
                        <a:buNone/>
                      </a:pPr>
                      <a:r>
                        <a:rPr lang="fr-MA" sz="2800" b="1" i="0" dirty="0">
                          <a:solidFill>
                            <a:srgbClr val="242021"/>
                          </a:solidFill>
                          <a:effectLst/>
                          <a:latin typeface="Dosis-SemiBold"/>
                        </a:rPr>
                        <a:t>cerceau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sauter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noix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aboyé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 luire</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042365292"/>
                  </a:ext>
                </a:extLst>
              </a:tr>
              <a:tr h="1135325">
                <a:tc>
                  <a:txBody>
                    <a:bodyPr/>
                    <a:lstStyle/>
                    <a:p>
                      <a:pPr algn="ctr">
                        <a:lnSpc>
                          <a:spcPct val="200000"/>
                        </a:lnSpc>
                        <a:buNone/>
                      </a:pPr>
                      <a:r>
                        <a:rPr lang="fr-MA" sz="2800" b="1" i="0" dirty="0">
                          <a:solidFill>
                            <a:srgbClr val="242021"/>
                          </a:solidFill>
                          <a:effectLst/>
                          <a:latin typeface="Dosis-SemiBold"/>
                        </a:rPr>
                        <a:t>chameau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   faune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coiffé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broyé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  bruit</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646997517"/>
                  </a:ext>
                </a:extLst>
              </a:tr>
            </a:tbl>
          </a:graphicData>
        </a:graphic>
      </p:graphicFrame>
      <p:sp>
        <p:nvSpPr>
          <p:cNvPr id="5" name="Rectangle 1">
            <a:extLst>
              <a:ext uri="{FF2B5EF4-FFF2-40B4-BE49-F238E27FC236}">
                <a16:creationId xmlns:a16="http://schemas.microsoft.com/office/drawing/2014/main" id="{2C10DE5C-38C6-A674-3E66-F43DB4D447B7}"/>
              </a:ext>
            </a:extLst>
          </p:cNvPr>
          <p:cNvSpPr>
            <a:spLocks noChangeArrowheads="1"/>
          </p:cNvSpPr>
          <p:nvPr/>
        </p:nvSpPr>
        <p:spPr bwMode="auto">
          <a:xfrm>
            <a:off x="228600" y="22685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8989074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A63FF-659E-1CC3-C5A8-900AC56FB01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FFE9D23-4F4C-DF9E-2402-D0AB02E61B9B}"/>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5D6F0778-BF57-AA79-49C0-9F279AFB3551}"/>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91C5D877-4A12-3A6A-0F0C-CBA2DB7532B6}"/>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ADE222D3-9C4D-E36F-CBEB-CAABEF7139B9}"/>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236949E8-552D-2CF7-F006-97075A4119A6}"/>
              </a:ext>
            </a:extLst>
          </p:cNvPr>
          <p:cNvSpPr txBox="1"/>
          <p:nvPr/>
        </p:nvSpPr>
        <p:spPr>
          <a:xfrm>
            <a:off x="1413164" y="2178765"/>
            <a:ext cx="6244935" cy="1101584"/>
          </a:xfrm>
          <a:prstGeom prst="rect">
            <a:avLst/>
          </a:prstGeom>
        </p:spPr>
        <p:txBody>
          <a:bodyPr wrap="square" lIns="0" tIns="0" rIns="0" bIns="0" rtlCol="0" anchor="t">
            <a:spAutoFit/>
          </a:bodyPr>
          <a:lstStyle/>
          <a:p>
            <a:pPr algn="ctr" defTabSz="457246">
              <a:lnSpc>
                <a:spcPts val="4608"/>
              </a:lnSpc>
            </a:pPr>
            <a:r>
              <a:rPr lang="fr-MA" sz="2400" b="1" dirty="0">
                <a:solidFill>
                  <a:schemeClr val="accent5">
                    <a:lumMod val="75000"/>
                  </a:schemeClr>
                </a:solidFill>
                <a:latin typeface="Dosis" pitchFamily="2" charset="0"/>
              </a:rPr>
              <a:t>Rebrassage de la lecture (2)</a:t>
            </a:r>
          </a:p>
          <a:p>
            <a:pPr algn="ctr" defTabSz="457246">
              <a:lnSpc>
                <a:spcPts val="4608"/>
              </a:lnSpc>
            </a:pPr>
            <a:r>
              <a:rPr lang="fr-FR" sz="2400" dirty="0">
                <a:solidFill>
                  <a:srgbClr val="9BBB59">
                    <a:lumMod val="75000"/>
                  </a:srgbClr>
                </a:solidFill>
                <a:latin typeface="Dosis" pitchFamily="2" charset="0"/>
              </a:rPr>
              <a:t>Jeu du duel</a:t>
            </a:r>
            <a:endParaRPr lang="en-US" sz="2400" dirty="0">
              <a:solidFill>
                <a:srgbClr val="E46C0A"/>
              </a:solidFill>
              <a:latin typeface="Dosis" pitchFamily="2" charset="0"/>
            </a:endParaRPr>
          </a:p>
        </p:txBody>
      </p:sp>
      <p:pic>
        <p:nvPicPr>
          <p:cNvPr id="3" name="Image 2" descr="Une image contenant habits, garçon, Dessin animé, clipart&#10;&#10;Le contenu généré par l’IA peut être incorrect.">
            <a:extLst>
              <a:ext uri="{FF2B5EF4-FFF2-40B4-BE49-F238E27FC236}">
                <a16:creationId xmlns:a16="http://schemas.microsoft.com/office/drawing/2014/main" id="{A5BDA15E-57A2-3039-5D6E-E22E12C7222E}"/>
              </a:ext>
            </a:extLst>
          </p:cNvPr>
          <p:cNvPicPr>
            <a:picLocks noChangeAspect="1"/>
          </p:cNvPicPr>
          <p:nvPr/>
        </p:nvPicPr>
        <p:blipFill>
          <a:blip r:embed="rId3"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077575" y="4570873"/>
            <a:ext cx="2768928" cy="1676400"/>
          </a:xfrm>
          <a:prstGeom prst="rect">
            <a:avLst/>
          </a:prstGeom>
        </p:spPr>
      </p:pic>
    </p:spTree>
    <p:extLst>
      <p:ext uri="{BB962C8B-B14F-4D97-AF65-F5344CB8AC3E}">
        <p14:creationId xmlns:p14="http://schemas.microsoft.com/office/powerpoint/2010/main" val="296481612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7089"/>
            <a:ext cx="9144001" cy="686508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322411" y="437049"/>
            <a:ext cx="8499176" cy="61468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211629" y="0"/>
            <a:ext cx="9254029" cy="324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0053" y="540721"/>
            <a:ext cx="387564" cy="342737"/>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62074" y="897940"/>
            <a:ext cx="920720" cy="746965"/>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745525" y="519907"/>
            <a:ext cx="7966815" cy="923458"/>
          </a:xfrm>
          <a:prstGeom prst="rect">
            <a:avLst/>
          </a:prstGeom>
          <a:noFill/>
        </p:spPr>
        <p:txBody>
          <a:bodyPr wrap="square">
            <a:spAutoFit/>
          </a:bodyPr>
          <a:lstStyle/>
          <a:p>
            <a:pPr defTabSz="457246">
              <a:defRPr/>
            </a:pPr>
            <a:r>
              <a:rPr lang="fr-FR" sz="1867" b="1" dirty="0">
                <a:solidFill>
                  <a:prstClr val="white">
                    <a:lumMod val="65000"/>
                  </a:prstClr>
                </a:solidFill>
                <a:latin typeface="Dosis" pitchFamily="2" charset="0"/>
              </a:rPr>
              <a:t>Vous  allez passer au tableau pour jouer à  deux. </a:t>
            </a:r>
            <a:r>
              <a:rPr lang="fr-MA" sz="1867" b="1" dirty="0">
                <a:solidFill>
                  <a:prstClr val="white">
                    <a:lumMod val="65000"/>
                  </a:prstClr>
                </a:solidFill>
                <a:latin typeface="Dosis" pitchFamily="2" charset="0"/>
              </a:rPr>
              <a:t>Un élève montre quatre mots, un après l’autre, et l’autre lit les mots. Par la suite les rôles seront échangés</a:t>
            </a:r>
            <a:r>
              <a:rPr lang="fr-MA" sz="1500" dirty="0">
                <a:solidFill>
                  <a:prstClr val="white">
                    <a:lumMod val="65000"/>
                  </a:prstClr>
                </a:solidFill>
                <a:latin typeface="Dosis" pitchFamily="2" charset="0"/>
              </a:rPr>
              <a:t>. </a:t>
            </a:r>
          </a:p>
          <a:p>
            <a:pPr marL="0" lvl="1" defTabSz="457246">
              <a:lnSpc>
                <a:spcPts val="2011"/>
              </a:lnSpc>
              <a:spcBef>
                <a:spcPct val="0"/>
              </a:spcBef>
            </a:pPr>
            <a:r>
              <a:rPr lang="fr-MA" sz="1867" i="1" dirty="0">
                <a:solidFill>
                  <a:prstClr val="white">
                    <a:lumMod val="65000"/>
                  </a:prstClr>
                </a:solidFill>
                <a:latin typeface="Dosis" pitchFamily="2" charset="0"/>
              </a:rPr>
              <a:t>.</a:t>
            </a:r>
            <a:endParaRPr lang="fr-FR" sz="16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1778000" y="4289623"/>
            <a:ext cx="2481457" cy="707886"/>
          </a:xfrm>
          <a:prstGeom prst="rect">
            <a:avLst/>
          </a:prstGeom>
          <a:noFill/>
        </p:spPr>
        <p:txBody>
          <a:bodyPr wrap="square" rtlCol="0">
            <a:spAutoFit/>
          </a:bodyPr>
          <a:lstStyle/>
          <a:p>
            <a:pPr algn="ctr" defTabSz="457223">
              <a:defRPr/>
            </a:pPr>
            <a:r>
              <a:rPr lang="fr-MA" sz="2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5070099" y="4255273"/>
            <a:ext cx="2166201" cy="707886"/>
          </a:xfrm>
          <a:prstGeom prst="rect">
            <a:avLst/>
          </a:prstGeom>
          <a:noFill/>
        </p:spPr>
        <p:txBody>
          <a:bodyPr wrap="square" rtlCol="0">
            <a:spAutoFit/>
          </a:bodyPr>
          <a:lstStyle/>
          <a:p>
            <a:pPr defTabSz="457223">
              <a:defRPr/>
            </a:pPr>
            <a:r>
              <a:rPr lang="fr-MA" sz="2000" b="1" dirty="0">
                <a:solidFill>
                  <a:prstClr val="black"/>
                </a:solidFill>
                <a:latin typeface="Dosis"/>
              </a:rPr>
              <a:t>Je lis les mots </a:t>
            </a:r>
          </a:p>
          <a:p>
            <a:pPr defTabSz="457223">
              <a:defRPr/>
            </a:pPr>
            <a:r>
              <a:rPr lang="fr-MA" sz="2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2174165" y="1677049"/>
            <a:ext cx="4170584" cy="2279286"/>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304E4-0B91-3E39-4A31-F56FE3F23EA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70CFA9D-B20C-5186-0CD1-E579C2F314CD}"/>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8072DDB9-5792-F53D-7D32-8D3D00F08171}"/>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4793A0B-7F11-1627-CB39-E60FD0BB384A}"/>
              </a:ext>
            </a:extLst>
          </p:cNvPr>
          <p:cNvSpPr/>
          <p:nvPr>
            <p:custDataLst>
              <p:tags r:id="rId3"/>
            </p:custDataLst>
          </p:nvPr>
        </p:nvSpPr>
        <p:spPr>
          <a:xfrm>
            <a:off x="185553" y="372623"/>
            <a:ext cx="8776195" cy="630758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9F12189-2EB0-CC45-DBDE-A586CB2975D6}"/>
              </a:ext>
            </a:extLst>
          </p:cNvPr>
          <p:cNvSpPr/>
          <p:nvPr>
            <p:custDataLst>
              <p:tags r:id="rId4"/>
            </p:custDataLst>
          </p:nvPr>
        </p:nvSpPr>
        <p:spPr>
          <a:xfrm>
            <a:off x="206438" y="41007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B4D6697-10C9-8CB0-5EA4-1CCA953257D4}"/>
              </a:ext>
            </a:extLst>
          </p:cNvPr>
          <p:cNvSpPr/>
          <p:nvPr>
            <p:custDataLst>
              <p:tags r:id="rId5"/>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30320828-EC1F-A752-9CB5-DAC8DFBC5CA8}"/>
              </a:ext>
            </a:extLst>
          </p:cNvPr>
          <p:cNvSpPr txBox="1"/>
          <p:nvPr>
            <p:custDataLst>
              <p:tags r:id="rId6"/>
            </p:custDataLst>
          </p:nvPr>
        </p:nvSpPr>
        <p:spPr>
          <a:xfrm>
            <a:off x="206438" y="1665477"/>
            <a:ext cx="8718673" cy="819455"/>
          </a:xfrm>
          <a:prstGeom prst="rect">
            <a:avLst/>
          </a:prstGeom>
          <a:noFill/>
        </p:spPr>
        <p:txBody>
          <a:bodyPr wrap="square" rtlCol="0">
            <a:spAutoFit/>
          </a:bodyPr>
          <a:lstStyle/>
          <a:p>
            <a:pPr algn="ctr" defTabSz="685869">
              <a:lnSpc>
                <a:spcPct val="150000"/>
              </a:lnSpc>
              <a:spcAft>
                <a:spcPts val="900"/>
              </a:spcAft>
              <a:defRPr/>
            </a:pPr>
            <a:endParaRPr lang="fr-FR" sz="3600" b="1" kern="0" spc="320" dirty="0">
              <a:solidFill>
                <a:srgbClr val="106585"/>
              </a:solidFill>
              <a:latin typeface="Dosis" pitchFamily="2" charset="0"/>
            </a:endParaRPr>
          </a:p>
        </p:txBody>
      </p:sp>
      <p:sp>
        <p:nvSpPr>
          <p:cNvPr id="6" name="ZoneTexte 5">
            <a:extLst>
              <a:ext uri="{FF2B5EF4-FFF2-40B4-BE49-F238E27FC236}">
                <a16:creationId xmlns:a16="http://schemas.microsoft.com/office/drawing/2014/main" id="{C183C2BB-4915-3361-FFBA-D7DD8B209796}"/>
              </a:ext>
            </a:extLst>
          </p:cNvPr>
          <p:cNvSpPr txBox="1"/>
          <p:nvPr>
            <p:custDataLst>
              <p:tags r:id="rId7"/>
            </p:custDataLst>
          </p:nvPr>
        </p:nvSpPr>
        <p:spPr>
          <a:xfrm>
            <a:off x="812684" y="345746"/>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p:txBody>
      </p:sp>
      <p:sp>
        <p:nvSpPr>
          <p:cNvPr id="7" name="ZoneTexte 6">
            <a:extLst>
              <a:ext uri="{FF2B5EF4-FFF2-40B4-BE49-F238E27FC236}">
                <a16:creationId xmlns:a16="http://schemas.microsoft.com/office/drawing/2014/main" id="{2DD9765B-9C36-DC03-29E2-0C42142CF361}"/>
              </a:ext>
            </a:extLst>
          </p:cNvPr>
          <p:cNvSpPr txBox="1"/>
          <p:nvPr>
            <p:custDataLst>
              <p:tags r:id="rId8"/>
            </p:custDataLst>
          </p:nvPr>
        </p:nvSpPr>
        <p:spPr>
          <a:xfrm>
            <a:off x="206438" y="627692"/>
            <a:ext cx="8686801" cy="307777"/>
          </a:xfrm>
          <a:prstGeom prst="rect">
            <a:avLst/>
          </a:prstGeom>
          <a:noFill/>
        </p:spPr>
        <p:txBody>
          <a:bodyPr wrap="square" rtlCol="0">
            <a:spAutoFit/>
          </a:bodyPr>
          <a:lstStyle/>
          <a:p>
            <a:pPr defTabSz="685818">
              <a:defRPr/>
            </a:pPr>
            <a:r>
              <a:rPr lang="fr-FR" sz="1400" i="1" dirty="0">
                <a:solidFill>
                  <a:prstClr val="white">
                    <a:lumMod val="65000"/>
                  </a:prstClr>
                </a:solidFill>
              </a:rPr>
              <a:t>L’enseignant(e) désigne deux élèves à chaque fois. Nommer un gagnant à chaque passage et encourager les deux . </a:t>
            </a:r>
          </a:p>
        </p:txBody>
      </p:sp>
      <p:graphicFrame>
        <p:nvGraphicFramePr>
          <p:cNvPr id="9" name="Tableau 8">
            <a:extLst>
              <a:ext uri="{FF2B5EF4-FFF2-40B4-BE49-F238E27FC236}">
                <a16:creationId xmlns:a16="http://schemas.microsoft.com/office/drawing/2014/main" id="{696BDF58-6570-05F4-E20A-9A2D3399872E}"/>
              </a:ext>
            </a:extLst>
          </p:cNvPr>
          <p:cNvGraphicFramePr>
            <a:graphicFrameLocks noGrp="1"/>
          </p:cNvGraphicFramePr>
          <p:nvPr>
            <p:custDataLst>
              <p:tags r:id="rId9"/>
            </p:custDataLst>
          </p:nvPr>
        </p:nvGraphicFramePr>
        <p:xfrm>
          <a:off x="-12980" y="0"/>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aphicFrame>
        <p:nvGraphicFramePr>
          <p:cNvPr id="2" name="Tableau 1">
            <a:extLst>
              <a:ext uri="{FF2B5EF4-FFF2-40B4-BE49-F238E27FC236}">
                <a16:creationId xmlns:a16="http://schemas.microsoft.com/office/drawing/2014/main" id="{AC817644-0CF5-EC69-397A-920012C2E845}"/>
              </a:ext>
            </a:extLst>
          </p:cNvPr>
          <p:cNvGraphicFramePr>
            <a:graphicFrameLocks noGrp="1"/>
          </p:cNvGraphicFramePr>
          <p:nvPr>
            <p:extLst>
              <p:ext uri="{D42A27DB-BD31-4B8C-83A1-F6EECF244321}">
                <p14:modId xmlns:p14="http://schemas.microsoft.com/office/powerpoint/2010/main" val="1309845080"/>
              </p:ext>
            </p:extLst>
          </p:nvPr>
        </p:nvGraphicFramePr>
        <p:xfrm>
          <a:off x="587085" y="1776607"/>
          <a:ext cx="8164110" cy="3405975"/>
        </p:xfrm>
        <a:graphic>
          <a:graphicData uri="http://schemas.openxmlformats.org/drawingml/2006/table">
            <a:tbl>
              <a:tblPr/>
              <a:tblGrid>
                <a:gridCol w="1697250">
                  <a:extLst>
                    <a:ext uri="{9D8B030D-6E8A-4147-A177-3AD203B41FA5}">
                      <a16:colId xmlns:a16="http://schemas.microsoft.com/office/drawing/2014/main" val="1078265026"/>
                    </a:ext>
                  </a:extLst>
                </a:gridCol>
                <a:gridCol w="1568394">
                  <a:extLst>
                    <a:ext uri="{9D8B030D-6E8A-4147-A177-3AD203B41FA5}">
                      <a16:colId xmlns:a16="http://schemas.microsoft.com/office/drawing/2014/main" val="1687055083"/>
                    </a:ext>
                  </a:extLst>
                </a:gridCol>
                <a:gridCol w="1632822">
                  <a:extLst>
                    <a:ext uri="{9D8B030D-6E8A-4147-A177-3AD203B41FA5}">
                      <a16:colId xmlns:a16="http://schemas.microsoft.com/office/drawing/2014/main" val="2039375630"/>
                    </a:ext>
                  </a:extLst>
                </a:gridCol>
                <a:gridCol w="1632822">
                  <a:extLst>
                    <a:ext uri="{9D8B030D-6E8A-4147-A177-3AD203B41FA5}">
                      <a16:colId xmlns:a16="http://schemas.microsoft.com/office/drawing/2014/main" val="4229093604"/>
                    </a:ext>
                  </a:extLst>
                </a:gridCol>
                <a:gridCol w="1632822">
                  <a:extLst>
                    <a:ext uri="{9D8B030D-6E8A-4147-A177-3AD203B41FA5}">
                      <a16:colId xmlns:a16="http://schemas.microsoft.com/office/drawing/2014/main" val="273070600"/>
                    </a:ext>
                  </a:extLst>
                </a:gridCol>
              </a:tblGrid>
              <a:tr h="1135325">
                <a:tc>
                  <a:txBody>
                    <a:bodyPr/>
                    <a:lstStyle/>
                    <a:p>
                      <a:pPr algn="ctr">
                        <a:lnSpc>
                          <a:spcPct val="200000"/>
                        </a:lnSpc>
                        <a:buNone/>
                      </a:pPr>
                      <a:r>
                        <a:rPr lang="fr-MA" sz="2800" b="1" i="0" dirty="0">
                          <a:solidFill>
                            <a:srgbClr val="242021"/>
                          </a:solidFill>
                          <a:effectLst/>
                          <a:latin typeface="Dosis-SemiBold"/>
                        </a:rPr>
                        <a:t>moineau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baume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séchoir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a:solidFill>
                            <a:srgbClr val="242021"/>
                          </a:solidFill>
                          <a:effectLst/>
                          <a:latin typeface="Dosis-SemiBold"/>
                        </a:rPr>
                        <a:t>choyer </a:t>
                      </a:r>
                      <a:endParaRPr lang="fr-MA" sz="2800" b="1">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cuir</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170892582"/>
                  </a:ext>
                </a:extLst>
              </a:tr>
              <a:tr h="1135325">
                <a:tc>
                  <a:txBody>
                    <a:bodyPr/>
                    <a:lstStyle/>
                    <a:p>
                      <a:pPr algn="ctr">
                        <a:lnSpc>
                          <a:spcPct val="200000"/>
                        </a:lnSpc>
                        <a:buNone/>
                      </a:pPr>
                      <a:r>
                        <a:rPr lang="fr-MA" sz="2800" b="1" i="0" dirty="0">
                          <a:solidFill>
                            <a:srgbClr val="242021"/>
                          </a:solidFill>
                          <a:effectLst/>
                          <a:latin typeface="Dosis-SemiBold"/>
                        </a:rPr>
                        <a:t>cerceau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sauter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noix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aboyé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a:solidFill>
                            <a:srgbClr val="242021"/>
                          </a:solidFill>
                          <a:effectLst/>
                          <a:latin typeface="Dosis-SemiBold"/>
                        </a:rPr>
                        <a:t>luire</a:t>
                      </a:r>
                      <a:endParaRPr lang="fr-MA" sz="2800" b="1">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042365292"/>
                  </a:ext>
                </a:extLst>
              </a:tr>
              <a:tr h="1135325">
                <a:tc>
                  <a:txBody>
                    <a:bodyPr/>
                    <a:lstStyle/>
                    <a:p>
                      <a:pPr algn="ctr">
                        <a:lnSpc>
                          <a:spcPct val="200000"/>
                        </a:lnSpc>
                        <a:buNone/>
                      </a:pPr>
                      <a:r>
                        <a:rPr lang="fr-MA" sz="2800" b="1" i="0" dirty="0">
                          <a:solidFill>
                            <a:srgbClr val="242021"/>
                          </a:solidFill>
                          <a:effectLst/>
                          <a:latin typeface="Dosis-SemiBold"/>
                        </a:rPr>
                        <a:t>chameau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   faune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coiffé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broyé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bruit</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646997517"/>
                  </a:ext>
                </a:extLst>
              </a:tr>
            </a:tbl>
          </a:graphicData>
        </a:graphic>
      </p:graphicFrame>
      <p:sp>
        <p:nvSpPr>
          <p:cNvPr id="5" name="Rectangle 1">
            <a:extLst>
              <a:ext uri="{FF2B5EF4-FFF2-40B4-BE49-F238E27FC236}">
                <a16:creationId xmlns:a16="http://schemas.microsoft.com/office/drawing/2014/main" id="{D7B95837-545D-EFA9-3C70-F01B3593D98E}"/>
              </a:ext>
            </a:extLst>
          </p:cNvPr>
          <p:cNvSpPr>
            <a:spLocks noChangeArrowheads="1"/>
          </p:cNvSpPr>
          <p:nvPr/>
        </p:nvSpPr>
        <p:spPr bwMode="auto">
          <a:xfrm>
            <a:off x="228600" y="22685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pic>
        <p:nvPicPr>
          <p:cNvPr id="11" name="Image 10" descr="Une image contenant habits, garçon, Dessin animé, clipart&#10;&#10;Le contenu généré par l’IA peut être incorrect.">
            <a:extLst>
              <a:ext uri="{FF2B5EF4-FFF2-40B4-BE49-F238E27FC236}">
                <a16:creationId xmlns:a16="http://schemas.microsoft.com/office/drawing/2014/main" id="{8B4368DA-4E02-7B41-7BDD-467C53D1FB68}"/>
              </a:ext>
            </a:extLst>
          </p:cNvPr>
          <p:cNvPicPr>
            <a:picLocks noChangeAspect="1"/>
          </p:cNvPicPr>
          <p:nvPr/>
        </p:nvPicPr>
        <p:blipFill>
          <a:blip r:embed="rId13">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8021782" y="1071447"/>
            <a:ext cx="729412" cy="594029"/>
          </a:xfrm>
          <a:prstGeom prst="rect">
            <a:avLst/>
          </a:prstGeom>
        </p:spPr>
      </p:pic>
    </p:spTree>
    <p:extLst>
      <p:ext uri="{BB962C8B-B14F-4D97-AF65-F5344CB8AC3E}">
        <p14:creationId xmlns:p14="http://schemas.microsoft.com/office/powerpoint/2010/main" val="54313642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F8C7E-5B97-B2C8-74F7-58638EA5CE0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FD0DC7A-5D9A-7BC5-215C-ABBCE438025F}"/>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47511197-0E9E-6060-BE82-733DA91DD366}"/>
              </a:ext>
            </a:extLst>
          </p:cNvPr>
          <p:cNvSpPr txBox="1"/>
          <p:nvPr/>
        </p:nvSpPr>
        <p:spPr>
          <a:xfrm>
            <a:off x="716226" y="982715"/>
            <a:ext cx="7711551" cy="820096"/>
          </a:xfrm>
          <a:prstGeom prst="rect">
            <a:avLst/>
          </a:prstGeom>
        </p:spPr>
        <p:txBody>
          <a:bodyPr lIns="0" tIns="0" rIns="0" bIns="0" rtlCol="0" anchor="t">
            <a:spAutoFit/>
          </a:bodyPr>
          <a:lstStyle/>
          <a:p>
            <a:pPr algn="ctr" defTabSz="457246">
              <a:lnSpc>
                <a:spcPts val="7400"/>
              </a:lnSpc>
              <a:defRPr/>
            </a:pPr>
            <a:r>
              <a:rPr lang="en-US" sz="3200" dirty="0">
                <a:solidFill>
                  <a:srgbClr val="215968"/>
                </a:solidFill>
                <a:latin typeface="Carelia"/>
              </a:rPr>
              <a:t>Mots-</a:t>
            </a:r>
            <a:r>
              <a:rPr lang="en-US" sz="3200" dirty="0" err="1">
                <a:solidFill>
                  <a:srgbClr val="215968"/>
                </a:solidFill>
                <a:latin typeface="Carelia"/>
              </a:rPr>
              <a:t>outils</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2BB488F3-142C-DDAA-2F72-7ACE7C71B6AE}"/>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EE8BE77-37C6-2663-2971-BB3BA26315A3}"/>
              </a:ext>
            </a:extLst>
          </p:cNvPr>
          <p:cNvSpPr/>
          <p:nvPr/>
        </p:nvSpPr>
        <p:spPr>
          <a:xfrm>
            <a:off x="-98323" y="2451856"/>
            <a:ext cx="8829368" cy="2818234"/>
          </a:xfrm>
          <a:prstGeom prst="cloud">
            <a:avLst/>
          </a:prstGeom>
          <a:ln>
            <a:solidFill>
              <a:schemeClr val="accent3">
                <a:lumMod val="75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srgbClr val="9BBB59">
                  <a:lumMod val="75000"/>
                </a:srgbClr>
              </a:solidFill>
              <a:latin typeface="Calibri"/>
            </a:endParaRPr>
          </a:p>
        </p:txBody>
      </p:sp>
      <p:sp>
        <p:nvSpPr>
          <p:cNvPr id="15" name="TextBox 7">
            <a:extLst>
              <a:ext uri="{FF2B5EF4-FFF2-40B4-BE49-F238E27FC236}">
                <a16:creationId xmlns:a16="http://schemas.microsoft.com/office/drawing/2014/main" id="{41C260CB-6ACE-272B-DAB0-41A6D5A8365D}"/>
              </a:ext>
            </a:extLst>
          </p:cNvPr>
          <p:cNvSpPr txBox="1"/>
          <p:nvPr/>
        </p:nvSpPr>
        <p:spPr>
          <a:xfrm>
            <a:off x="926403" y="3429000"/>
            <a:ext cx="7118555" cy="546303"/>
          </a:xfrm>
          <a:prstGeom prst="rect">
            <a:avLst/>
          </a:prstGeom>
        </p:spPr>
        <p:txBody>
          <a:bodyPr wrap="square" lIns="0" tIns="0" rIns="0" bIns="0" rtlCol="0" anchor="t">
            <a:spAutoFit/>
          </a:bodyPr>
          <a:lstStyle/>
          <a:p>
            <a:pPr algn="ctr" defTabSz="457246">
              <a:lnSpc>
                <a:spcPts val="4608"/>
              </a:lnSpc>
              <a:defRPr/>
            </a:pPr>
            <a:r>
              <a:rPr lang="fr-FR" sz="3600" b="1" dirty="0">
                <a:solidFill>
                  <a:srgbClr val="9BBB59">
                    <a:lumMod val="75000"/>
                  </a:srgbClr>
                </a:solidFill>
                <a:latin typeface="Dosis" pitchFamily="2" charset="0"/>
              </a:rPr>
              <a:t>lui – puis- ensuite</a:t>
            </a:r>
            <a:endParaRPr lang="en-US" sz="3600" dirty="0">
              <a:solidFill>
                <a:srgbClr val="9BBB59">
                  <a:lumMod val="75000"/>
                </a:srgbClr>
              </a:solidFill>
              <a:latin typeface="Dosis" pitchFamily="2" charset="0"/>
            </a:endParaRPr>
          </a:p>
        </p:txBody>
      </p:sp>
    </p:spTree>
    <p:extLst>
      <p:ext uri="{BB962C8B-B14F-4D97-AF65-F5344CB8AC3E}">
        <p14:creationId xmlns:p14="http://schemas.microsoft.com/office/powerpoint/2010/main" val="61693589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A0B33-8B55-3A47-9270-F87228A9CE1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C816518-568C-2DBE-0384-97DBA491F39C}"/>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D188146-A0C0-9F18-5C04-FD82A768924C}"/>
              </a:ext>
            </a:extLst>
          </p:cNvPr>
          <p:cNvSpPr/>
          <p:nvPr/>
        </p:nvSpPr>
        <p:spPr>
          <a:xfrm>
            <a:off x="183904" y="228600"/>
            <a:ext cx="8776195" cy="6350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4400" b="1" dirty="0">
                <a:solidFill>
                  <a:srgbClr val="106585"/>
                </a:solidFill>
                <a:latin typeface="Dosis" pitchFamily="2" charset="0"/>
              </a:rPr>
              <a:t>               </a:t>
            </a:r>
            <a:r>
              <a:rPr lang="fr-FR" sz="4400" b="1" dirty="0">
                <a:solidFill>
                  <a:srgbClr val="106585"/>
                </a:solidFill>
                <a:latin typeface="Dosis" pitchFamily="2" charset="0"/>
              </a:rPr>
              <a:t>lui –puis - ensuite</a:t>
            </a:r>
            <a:endParaRPr lang="en-US" sz="4400" dirty="0">
              <a:solidFill>
                <a:srgbClr val="106585"/>
              </a:solidFill>
              <a:latin typeface="Dosis" pitchFamily="2" charset="0"/>
            </a:endParaRPr>
          </a:p>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21F3269C-C631-3BC6-41AC-3F8EC96039F1}"/>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B2166E5-FDD7-1DA8-DFBB-FF0A9622128A}"/>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Nous </a:t>
            </a:r>
            <a:r>
              <a:rPr lang="fr-FR" sz="1500" b="1" dirty="0">
                <a:solidFill>
                  <a:prstClr val="white">
                    <a:lumMod val="65000"/>
                  </a:prstClr>
                </a:solidFill>
                <a:latin typeface="Dosis" pitchFamily="2" charset="0"/>
              </a:rPr>
              <a:t>allons apprendre de nouveaux mots outils.</a:t>
            </a:r>
          </a:p>
        </p:txBody>
      </p:sp>
      <p:sp>
        <p:nvSpPr>
          <p:cNvPr id="22" name="Freeform 8">
            <a:extLst>
              <a:ext uri="{FF2B5EF4-FFF2-40B4-BE49-F238E27FC236}">
                <a16:creationId xmlns:a16="http://schemas.microsoft.com/office/drawing/2014/main" id="{C4D17086-22E9-B0B4-97B3-E2CB5FE2F03D}"/>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9A317F1C-5BBE-3DC2-BDEB-5F9749923D70}"/>
              </a:ext>
            </a:extLst>
          </p:cNvPr>
          <p:cNvSpPr/>
          <p:nvPr/>
        </p:nvSpPr>
        <p:spPr>
          <a:xfrm>
            <a:off x="2579021" y="2133911"/>
            <a:ext cx="5867400"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CA05092D-B43D-E281-7246-12D80600E1AB}"/>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2522" y="2506932"/>
            <a:ext cx="3224279" cy="3792269"/>
          </a:xfrm>
          <a:prstGeom prst="rect">
            <a:avLst/>
          </a:prstGeom>
        </p:spPr>
      </p:pic>
      <p:graphicFrame>
        <p:nvGraphicFramePr>
          <p:cNvPr id="2" name="Tableau 1">
            <a:extLst>
              <a:ext uri="{FF2B5EF4-FFF2-40B4-BE49-F238E27FC236}">
                <a16:creationId xmlns:a16="http://schemas.microsoft.com/office/drawing/2014/main" id="{0E88556B-AFBD-CEFF-1915-E9982F209586}"/>
              </a:ext>
            </a:extLst>
          </p:cNvPr>
          <p:cNvGraphicFramePr>
            <a:graphicFrameLocks noGrp="1"/>
          </p:cNvGraphicFramePr>
          <p:nvPr>
            <p:custDataLst>
              <p:tags r:id="rId1"/>
            </p:custDataLst>
            <p:extLst>
              <p:ext uri="{D42A27DB-BD31-4B8C-83A1-F6EECF244321}">
                <p14:modId xmlns:p14="http://schemas.microsoft.com/office/powerpoint/2010/main" val="4084322404"/>
              </p:ext>
            </p:extLst>
          </p:nvPr>
        </p:nvGraphicFramePr>
        <p:xfrm>
          <a:off x="757866" y="0"/>
          <a:ext cx="8154485" cy="694174"/>
        </p:xfrm>
        <a:graphic>
          <a:graphicData uri="http://schemas.openxmlformats.org/drawingml/2006/table">
            <a:tbl>
              <a:tblPr firstRow="1" bandRow="1">
                <a:tableStyleId>{5C22544A-7EE6-4342-B048-85BDC9FD1C3A}</a:tableStyleId>
              </a:tblPr>
              <a:tblGrid>
                <a:gridCol w="713105">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694174">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2">
                              <a:lumMod val="75000"/>
                            </a:schemeClr>
                          </a:solidFill>
                          <a:latin typeface="Dosis" pitchFamily="2" charset="0"/>
                        </a:rPr>
                        <a:t>2. </a:t>
                      </a:r>
                      <a:r>
                        <a:rPr lang="fr-FR" sz="1300" b="1" kern="1200" dirty="0">
                          <a:solidFill>
                            <a:schemeClr val="bg2">
                              <a:lumMod val="75000"/>
                            </a:schemeClr>
                          </a:solidFill>
                          <a:latin typeface="Dosis" pitchFamily="2" charset="0"/>
                          <a:ea typeface="+mn-ea"/>
                          <a:cs typeface="+mn-cs"/>
                        </a:rPr>
                        <a:t>Vocabulaire</a:t>
                      </a:r>
                      <a:endParaRPr lang="fr-FR" sz="1300" b="1"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428565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DE4D-70E6-A77C-8F7A-9853D612F41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52B4E5-DF5C-71D8-950C-AC71E9583078}"/>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41EAC97-B6F7-4246-5083-EF287639B380}"/>
              </a:ext>
            </a:extLst>
          </p:cNvPr>
          <p:cNvSpPr txBox="1"/>
          <p:nvPr/>
        </p:nvSpPr>
        <p:spPr>
          <a:xfrm>
            <a:off x="595946" y="647513"/>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Rituel</a:t>
            </a:r>
            <a:r>
              <a:rPr lang="en-US" sz="3200" b="1" dirty="0">
                <a:solidFill>
                  <a:srgbClr val="215968"/>
                </a:solidFill>
                <a:latin typeface="Carelia" panose="020B0604020202020204" charset="0"/>
              </a:rPr>
              <a:t> </a:t>
            </a:r>
          </a:p>
        </p:txBody>
      </p:sp>
      <p:sp>
        <p:nvSpPr>
          <p:cNvPr id="8" name="TextBox 8">
            <a:extLst>
              <a:ext uri="{FF2B5EF4-FFF2-40B4-BE49-F238E27FC236}">
                <a16:creationId xmlns:a16="http://schemas.microsoft.com/office/drawing/2014/main" id="{42593E7C-BBD8-FF81-D60F-F45BC533BDF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C446D49-9F20-46FD-1E7E-6301D81F1BEC}"/>
              </a:ext>
            </a:extLst>
          </p:cNvPr>
          <p:cNvSpPr/>
          <p:nvPr/>
        </p:nvSpPr>
        <p:spPr>
          <a:xfrm>
            <a:off x="1436916" y="2040842"/>
            <a:ext cx="6270171" cy="1572207"/>
          </a:xfrm>
          <a:prstGeom prst="cloud">
            <a:avLst/>
          </a:prstGeom>
          <a:ln>
            <a:solidFill>
              <a:schemeClr val="bg2">
                <a:lumMod val="5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49FBCEE2-871D-BA0E-0DE4-85A9D5E9A84C}"/>
              </a:ext>
            </a:extLst>
          </p:cNvPr>
          <p:cNvSpPr txBox="1"/>
          <p:nvPr/>
        </p:nvSpPr>
        <p:spPr>
          <a:xfrm>
            <a:off x="863602" y="2553794"/>
            <a:ext cx="7711551" cy="527067"/>
          </a:xfrm>
          <a:prstGeom prst="rect">
            <a:avLst/>
          </a:prstGeom>
        </p:spPr>
        <p:txBody>
          <a:bodyPr lIns="0" tIns="0" rIns="0" bIns="0" rtlCol="0" anchor="t">
            <a:spAutoFit/>
          </a:bodyPr>
          <a:lstStyle/>
          <a:p>
            <a:pPr algn="ctr" defTabSz="457246">
              <a:lnSpc>
                <a:spcPts val="4608"/>
              </a:lnSpc>
            </a:pPr>
            <a:r>
              <a:rPr lang="fr-FR" sz="2933" b="1" dirty="0">
                <a:solidFill>
                  <a:srgbClr val="EEECE1">
                    <a:lumMod val="50000"/>
                  </a:srgbClr>
                </a:solidFill>
                <a:latin typeface="Dosis" pitchFamily="2" charset="0"/>
                <a:ea typeface="Calibri" panose="020F0502020204030204" pitchFamily="34" charset="0"/>
                <a:cs typeface="Calibri" panose="020F0502020204030204" pitchFamily="34" charset="0"/>
              </a:rPr>
              <a:t>Dictée flash</a:t>
            </a:r>
          </a:p>
        </p:txBody>
      </p:sp>
      <p:pic>
        <p:nvPicPr>
          <p:cNvPr id="4" name="Image 3">
            <a:extLst>
              <a:ext uri="{FF2B5EF4-FFF2-40B4-BE49-F238E27FC236}">
                <a16:creationId xmlns:a16="http://schemas.microsoft.com/office/drawing/2014/main" id="{66A40509-A68C-CE65-DE12-1D87803287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8852" y="4186851"/>
            <a:ext cx="2146299" cy="1727201"/>
          </a:xfrm>
          <a:prstGeom prst="rect">
            <a:avLst/>
          </a:prstGeom>
        </p:spPr>
      </p:pic>
      <p:grpSp>
        <p:nvGrpSpPr>
          <p:cNvPr id="3" name="Groupe 2">
            <a:extLst>
              <a:ext uri="{FF2B5EF4-FFF2-40B4-BE49-F238E27FC236}">
                <a16:creationId xmlns:a16="http://schemas.microsoft.com/office/drawing/2014/main" id="{CCAC22C5-A7FF-0C43-129F-11913528983A}"/>
              </a:ext>
            </a:extLst>
          </p:cNvPr>
          <p:cNvGrpSpPr/>
          <p:nvPr/>
        </p:nvGrpSpPr>
        <p:grpSpPr>
          <a:xfrm>
            <a:off x="219466" y="99847"/>
            <a:ext cx="1547184" cy="410156"/>
            <a:chOff x="3759976" y="4473309"/>
            <a:chExt cx="1225727" cy="293439"/>
          </a:xfrm>
        </p:grpSpPr>
        <p:sp>
          <p:nvSpPr>
            <p:cNvPr id="5" name="Rectangle : coins arrondis 4">
              <a:extLst>
                <a:ext uri="{FF2B5EF4-FFF2-40B4-BE49-F238E27FC236}">
                  <a16:creationId xmlns:a16="http://schemas.microsoft.com/office/drawing/2014/main" id="{FD24E816-E526-D5A9-63E2-DE0ABF942CA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7" name="Picture 2">
              <a:extLst>
                <a:ext uri="{FF2B5EF4-FFF2-40B4-BE49-F238E27FC236}">
                  <a16:creationId xmlns:a16="http://schemas.microsoft.com/office/drawing/2014/main" id="{0BBFF5D3-7935-B9A8-38B4-592E97BA9646}"/>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D824BA8D-BEE0-50AE-78B4-DC4CA594A02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spTree>
    <p:extLst>
      <p:ext uri="{BB962C8B-B14F-4D97-AF65-F5344CB8AC3E}">
        <p14:creationId xmlns:p14="http://schemas.microsoft.com/office/powerpoint/2010/main" val="45075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DEF46-D603-AE52-04C6-87DB4745709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B441DE6-2E5B-1339-857F-FBE62722CA2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8A01BA4-543D-7906-EA9F-138C72F35BC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79DD503-BE7B-767C-C534-7E996719A90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4211918-1449-307F-ECA2-657644E97DF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A99BCA54-D490-C063-0666-1D9A3D73B904}"/>
              </a:ext>
            </a:extLst>
          </p:cNvPr>
          <p:cNvSpPr txBox="1"/>
          <p:nvPr/>
        </p:nvSpPr>
        <p:spPr>
          <a:xfrm>
            <a:off x="1504374" y="2310745"/>
            <a:ext cx="6341189" cy="1569660"/>
          </a:xfrm>
          <a:prstGeom prst="rect">
            <a:avLst/>
          </a:prstGeom>
          <a:noFill/>
        </p:spPr>
        <p:txBody>
          <a:bodyPr wrap="square" rtlCol="0">
            <a:spAutoFit/>
          </a:bodyPr>
          <a:lstStyle/>
          <a:p>
            <a:pPr algn="ctr" defTabSz="685869">
              <a:defRPr/>
            </a:pPr>
            <a:r>
              <a:rPr lang="fr-MA" sz="9600" b="1" dirty="0">
                <a:solidFill>
                  <a:srgbClr val="106585"/>
                </a:solidFill>
                <a:latin typeface="Dosis" pitchFamily="2" charset="0"/>
              </a:rPr>
              <a:t> </a:t>
            </a:r>
            <a:r>
              <a:rPr lang="fr-FR" sz="9600" b="1" dirty="0">
                <a:solidFill>
                  <a:srgbClr val="106585"/>
                </a:solidFill>
                <a:latin typeface="Dosis" pitchFamily="2" charset="0"/>
              </a:rPr>
              <a:t>lui</a:t>
            </a:r>
            <a:endParaRPr lang="fr-FR" sz="9600" kern="0" spc="320" dirty="0">
              <a:solidFill>
                <a:srgbClr val="4BACC6">
                  <a:lumMod val="75000"/>
                </a:srgbClr>
              </a:solidFill>
              <a:latin typeface="Dosis" pitchFamily="2" charset="0"/>
            </a:endParaRPr>
          </a:p>
        </p:txBody>
      </p:sp>
      <p:graphicFrame>
        <p:nvGraphicFramePr>
          <p:cNvPr id="7" name="Tableau 6">
            <a:extLst>
              <a:ext uri="{FF2B5EF4-FFF2-40B4-BE49-F238E27FC236}">
                <a16:creationId xmlns:a16="http://schemas.microsoft.com/office/drawing/2014/main" id="{37293D3F-43F0-2AFB-3271-CD307042024B}"/>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C5B6A438-661E-FC43-D131-D837125BD4DF}"/>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lui» Lisons ensemble:    « lui»   </a:t>
            </a:r>
          </a:p>
        </p:txBody>
      </p:sp>
      <p:pic>
        <p:nvPicPr>
          <p:cNvPr id="3" name="Image 2">
            <a:extLst>
              <a:ext uri="{FF2B5EF4-FFF2-40B4-BE49-F238E27FC236}">
                <a16:creationId xmlns:a16="http://schemas.microsoft.com/office/drawing/2014/main" id="{6BF944FB-7480-ECE3-673E-4B59533C3C0C}"/>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76357286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32AA1-7E81-B37C-8285-F986E50FCFD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5969DF2-5194-06C4-11A9-FE23745EA91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9092295-8EEF-392F-B125-3968FFF65DBC}"/>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EB30090-AA38-F1E5-2021-AED735C3B43F}"/>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14650F5-2E81-2723-06E6-BCF191E23150}"/>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4D7B00DA-F597-50A7-741F-3FEDDAA461A4}"/>
              </a:ext>
            </a:extLst>
          </p:cNvPr>
          <p:cNvSpPr txBox="1"/>
          <p:nvPr/>
        </p:nvSpPr>
        <p:spPr>
          <a:xfrm>
            <a:off x="1473201" y="2310746"/>
            <a:ext cx="6341189" cy="1200329"/>
          </a:xfrm>
          <a:prstGeom prst="rect">
            <a:avLst/>
          </a:prstGeom>
          <a:noFill/>
        </p:spPr>
        <p:txBody>
          <a:bodyPr wrap="square" rtlCol="0">
            <a:spAutoFit/>
          </a:bodyPr>
          <a:lstStyle/>
          <a:p>
            <a:pPr algn="ctr" defTabSz="685869">
              <a:defRPr/>
            </a:pPr>
            <a:r>
              <a:rPr lang="fr-FR" sz="7200" b="1" dirty="0">
                <a:solidFill>
                  <a:srgbClr val="106585"/>
                </a:solidFill>
                <a:latin typeface="Dosis" pitchFamily="2" charset="0"/>
              </a:rPr>
              <a:t>puis</a:t>
            </a:r>
            <a:endParaRPr lang="fr-FR" sz="6867" kern="0" spc="320" dirty="0">
              <a:solidFill>
                <a:srgbClr val="4BACC6">
                  <a:lumMod val="75000"/>
                </a:srgbClr>
              </a:solidFill>
              <a:latin typeface="Dosis" pitchFamily="2" charset="0"/>
            </a:endParaRPr>
          </a:p>
        </p:txBody>
      </p:sp>
      <p:graphicFrame>
        <p:nvGraphicFramePr>
          <p:cNvPr id="7" name="Tableau 6">
            <a:extLst>
              <a:ext uri="{FF2B5EF4-FFF2-40B4-BE49-F238E27FC236}">
                <a16:creationId xmlns:a16="http://schemas.microsoft.com/office/drawing/2014/main" id="{1E663EA9-594D-1D24-D7AF-BB693DB012FB}"/>
              </a:ext>
            </a:extLst>
          </p:cNvPr>
          <p:cNvGraphicFramePr>
            <a:graphicFrameLocks noGrp="1"/>
          </p:cNvGraphicFramePr>
          <p:nvPr>
            <p:custDataLst>
              <p:tags r:id="rId1"/>
            </p:custDataLst>
            <p:extLst>
              <p:ext uri="{D42A27DB-BD31-4B8C-83A1-F6EECF244321}">
                <p14:modId xmlns:p14="http://schemas.microsoft.com/office/powerpoint/2010/main" val="3278892546"/>
              </p:ext>
            </p:extLst>
          </p:nvPr>
        </p:nvGraphicFramePr>
        <p:xfrm>
          <a:off x="-28533" y="-28609"/>
          <a:ext cx="8929656" cy="64008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393005">
                  <a:extLst>
                    <a:ext uri="{9D8B030D-6E8A-4147-A177-3AD203B41FA5}">
                      <a16:colId xmlns:a16="http://schemas.microsoft.com/office/drawing/2014/main" val="2897137454"/>
                    </a:ext>
                  </a:extLst>
                </a:gridCol>
                <a:gridCol w="2130136">
                  <a:extLst>
                    <a:ext uri="{9D8B030D-6E8A-4147-A177-3AD203B41FA5}">
                      <a16:colId xmlns:a16="http://schemas.microsoft.com/office/drawing/2014/main" val="2418460758"/>
                    </a:ext>
                  </a:extLst>
                </a:gridCol>
                <a:gridCol w="94168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 é</a:t>
                      </a:r>
                      <a:r>
                        <a:rPr lang="fr-FR" sz="1200" dirty="0">
                          <a:solidFill>
                            <a:schemeClr val="bg1">
                              <a:lumMod val="75000"/>
                            </a:schemeClr>
                          </a:solidFill>
                          <a:latin typeface="Dosis" pitchFamily="2" charset="0"/>
                        </a:rPr>
                        <a:t>criture</a:t>
                      </a:r>
                    </a:p>
                    <a:p>
                      <a:pPr marL="0" marR="0" lvl="0" indent="0" algn="ctr" defTabSz="685783" rtl="0" eaLnBrk="1" fontAlgn="auto" latinLnBrk="0" hangingPunct="1">
                        <a:lnSpc>
                          <a:spcPct val="100000"/>
                        </a:lnSpc>
                        <a:spcBef>
                          <a:spcPts val="0"/>
                        </a:spcBef>
                        <a:spcAft>
                          <a:spcPts val="0"/>
                        </a:spcAft>
                        <a:buClrTx/>
                        <a:buSzTx/>
                        <a:buFontTx/>
                        <a:buNone/>
                        <a:tabLst/>
                        <a:defRPr/>
                      </a:pP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457212"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457212"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6.Jeu</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8" name="ZoneTexte 7">
            <a:extLst>
              <a:ext uri="{FF2B5EF4-FFF2-40B4-BE49-F238E27FC236}">
                <a16:creationId xmlns:a16="http://schemas.microsoft.com/office/drawing/2014/main" id="{CA92460F-E12A-6B4D-2C34-260258E2ED71}"/>
              </a:ext>
            </a:extLst>
          </p:cNvPr>
          <p:cNvSpPr txBox="1"/>
          <p:nvPr/>
        </p:nvSpPr>
        <p:spPr>
          <a:xfrm>
            <a:off x="952500" y="330200"/>
            <a:ext cx="6096000" cy="328360"/>
          </a:xfrm>
          <a:prstGeom prst="rect">
            <a:avLst/>
          </a:prstGeom>
          <a:noFill/>
        </p:spPr>
        <p:txBody>
          <a:bodyPr wrap="square">
            <a:spAutoFit/>
          </a:bodyPr>
          <a:lstStyle/>
          <a:p>
            <a:pPr marL="0" lvl="1" defTabSz="457246">
              <a:lnSpc>
                <a:spcPts val="2011"/>
              </a:lnSpc>
              <a:spcBef>
                <a:spcPct val="0"/>
              </a:spcBef>
              <a:defRPr/>
            </a:pPr>
            <a:r>
              <a:rPr lang="ar-MA" sz="1500" b="1" dirty="0">
                <a:solidFill>
                  <a:prstClr val="white">
                    <a:lumMod val="65000"/>
                  </a:prstClr>
                </a:solidFill>
                <a:latin typeface="Dosis" pitchFamily="2" charset="0"/>
                <a:cs typeface="Arial" panose="020B0604020202020204" pitchFamily="34" charset="0"/>
              </a:rPr>
              <a:t> </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puis</a:t>
            </a:r>
            <a:r>
              <a:rPr lang="en-US" sz="1500" b="1" dirty="0">
                <a:solidFill>
                  <a:prstClr val="white">
                    <a:lumMod val="65000"/>
                  </a:prstClr>
                </a:solidFill>
                <a:latin typeface="Dosis" pitchFamily="2" charset="0"/>
              </a:rPr>
              <a:t>”.  Lisons ensemble: “</a:t>
            </a:r>
            <a:r>
              <a:rPr lang="en-US" sz="1500" b="1" dirty="0" err="1">
                <a:solidFill>
                  <a:prstClr val="white">
                    <a:lumMod val="65000"/>
                  </a:prstClr>
                </a:solidFill>
                <a:latin typeface="Dosis" pitchFamily="2" charset="0"/>
              </a:rPr>
              <a:t>puis</a:t>
            </a:r>
            <a:r>
              <a:rPr lang="en-US" sz="1500" b="1" dirty="0">
                <a:solidFill>
                  <a:prstClr val="white">
                    <a:lumMod val="65000"/>
                  </a:prstClr>
                </a:solidFill>
                <a:latin typeface="Dosis" pitchFamily="2" charset="0"/>
              </a:rPr>
              <a:t>”. </a:t>
            </a:r>
            <a:endParaRPr lang="fr-FR" sz="1500" b="1" dirty="0">
              <a:solidFill>
                <a:prstClr val="white">
                  <a:lumMod val="65000"/>
                </a:prstClr>
              </a:solidFill>
              <a:latin typeface="Dosis" pitchFamily="2" charset="0"/>
            </a:endParaRPr>
          </a:p>
        </p:txBody>
      </p:sp>
      <p:pic>
        <p:nvPicPr>
          <p:cNvPr id="2" name="Image 1">
            <a:extLst>
              <a:ext uri="{FF2B5EF4-FFF2-40B4-BE49-F238E27FC236}">
                <a16:creationId xmlns:a16="http://schemas.microsoft.com/office/drawing/2014/main" id="{691B2CF1-ECAA-E772-C96D-658C5ADEA9F1}"/>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241941563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E6BA9-D8E1-DBD5-2236-3902E28C6D7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AE37C31-EA26-831B-C0E9-B7D9FCE9BBF8}"/>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9785F91-B63C-45C3-EE26-C03E1C31E80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r>
              <a:rPr lang="fr-FR" sz="9600" b="1" dirty="0">
                <a:solidFill>
                  <a:srgbClr val="106585"/>
                </a:solidFill>
                <a:latin typeface="Dosis" pitchFamily="2" charset="0"/>
              </a:rPr>
              <a:t>ensuite</a:t>
            </a:r>
            <a:endParaRPr lang="fr-FR" sz="9600"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117AE268-B77C-3462-996A-881D570CA0F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74630C4-41A3-4068-F9CE-002A423C5F86}"/>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B58CD68F-B9E5-C60F-2C10-5A5493B45B58}"/>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21C15FD5-3D41-68DE-D51F-DDF00AC42203}"/>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ensuite» Lisons ensemble: ensuite</a:t>
            </a:r>
          </a:p>
        </p:txBody>
      </p:sp>
      <p:pic>
        <p:nvPicPr>
          <p:cNvPr id="3" name="Image 2">
            <a:extLst>
              <a:ext uri="{FF2B5EF4-FFF2-40B4-BE49-F238E27FC236}">
                <a16:creationId xmlns:a16="http://schemas.microsoft.com/office/drawing/2014/main" id="{3E229B85-9182-B6C5-ED0F-08F3429AFA7A}"/>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121890163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80E8C-EDD2-4360-6039-22283863AE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16C3C9B-53A3-ABE3-12CD-475F999E7D9E}"/>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F6B82D3-91B1-D110-80BC-CE4641F19839}"/>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lnSpc>
                <a:spcPts val="4608"/>
              </a:lnSpc>
              <a:defRPr/>
            </a:pPr>
            <a:r>
              <a:rPr lang="fr-MA" sz="6600" b="1" dirty="0">
                <a:solidFill>
                  <a:srgbClr val="106585"/>
                </a:solidFill>
                <a:latin typeface="Dosis" pitchFamily="2" charset="0"/>
              </a:rPr>
              <a:t> </a:t>
            </a:r>
            <a:r>
              <a:rPr lang="fr-FR" sz="9600" b="1" dirty="0">
                <a:solidFill>
                  <a:srgbClr val="106585"/>
                </a:solidFill>
                <a:latin typeface="Dosis" pitchFamily="2" charset="0"/>
              </a:rPr>
              <a:t>lui            puis</a:t>
            </a:r>
          </a:p>
          <a:p>
            <a:pPr algn="ctr" defTabSz="457246">
              <a:lnSpc>
                <a:spcPts val="4608"/>
              </a:lnSpc>
              <a:defRPr/>
            </a:pPr>
            <a:endParaRPr lang="fr-FR" sz="9600" b="1" dirty="0">
              <a:solidFill>
                <a:srgbClr val="106585"/>
              </a:solidFill>
              <a:latin typeface="Dosis" pitchFamily="2" charset="0"/>
            </a:endParaRPr>
          </a:p>
          <a:p>
            <a:pPr algn="ctr" defTabSz="457246">
              <a:lnSpc>
                <a:spcPts val="4608"/>
              </a:lnSpc>
              <a:defRPr/>
            </a:pPr>
            <a:endParaRPr lang="fr-FR" sz="9600" b="1" dirty="0">
              <a:solidFill>
                <a:srgbClr val="106585"/>
              </a:solidFill>
              <a:latin typeface="Dosis" pitchFamily="2" charset="0"/>
            </a:endParaRPr>
          </a:p>
          <a:p>
            <a:pPr algn="ctr" defTabSz="457246">
              <a:lnSpc>
                <a:spcPts val="4608"/>
              </a:lnSpc>
              <a:defRPr/>
            </a:pPr>
            <a:r>
              <a:rPr lang="fr-FR" sz="9600" b="1" dirty="0">
                <a:solidFill>
                  <a:srgbClr val="106585"/>
                </a:solidFill>
                <a:latin typeface="Dosis" pitchFamily="2" charset="0"/>
              </a:rPr>
              <a:t> </a:t>
            </a:r>
          </a:p>
          <a:p>
            <a:pPr algn="ctr" defTabSz="457246">
              <a:lnSpc>
                <a:spcPts val="4608"/>
              </a:lnSpc>
              <a:defRPr/>
            </a:pPr>
            <a:r>
              <a:rPr lang="fr-FR" sz="9600" b="1" dirty="0">
                <a:solidFill>
                  <a:srgbClr val="106585"/>
                </a:solidFill>
                <a:latin typeface="Dosis" pitchFamily="2" charset="0"/>
              </a:rPr>
              <a:t>ensuite</a:t>
            </a:r>
            <a:endParaRPr lang="en-US" sz="9600" b="1"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5F9C78BC-581A-B93B-574D-A12A0CA4A2C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A8042E1-1280-534B-4251-DA8005AF8105}"/>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754F154B-26DB-C358-1DF9-74BE2C7F7167}"/>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E522B6F-DDE9-4B02-0B2F-FA59D097D047}"/>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Je vais relire les mots. Écoutez attentivement. </a:t>
            </a:r>
          </a:p>
        </p:txBody>
      </p:sp>
      <p:pic>
        <p:nvPicPr>
          <p:cNvPr id="3" name="Image 2">
            <a:extLst>
              <a:ext uri="{FF2B5EF4-FFF2-40B4-BE49-F238E27FC236}">
                <a16:creationId xmlns:a16="http://schemas.microsoft.com/office/drawing/2014/main" id="{5D8C825B-45EA-9EB7-37A6-08B7525967F2}"/>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31291" y="257209"/>
            <a:ext cx="1090687" cy="1087867"/>
          </a:xfrm>
          <a:prstGeom prst="rect">
            <a:avLst/>
          </a:prstGeom>
        </p:spPr>
      </p:pic>
    </p:spTree>
    <p:extLst>
      <p:ext uri="{BB962C8B-B14F-4D97-AF65-F5344CB8AC3E}">
        <p14:creationId xmlns:p14="http://schemas.microsoft.com/office/powerpoint/2010/main" val="35615352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24DA8-6D02-66CB-64E4-B7256808AF1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E43E922-F288-A39A-499D-F91A525AA5B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48FA77C-F025-BC70-54D8-44CF15B25145}"/>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lnSpc>
                <a:spcPts val="4608"/>
              </a:lnSpc>
              <a:defRPr/>
            </a:pPr>
            <a:r>
              <a:rPr lang="fr-FR" sz="9600" b="1" dirty="0">
                <a:solidFill>
                  <a:srgbClr val="106585"/>
                </a:solidFill>
                <a:latin typeface="Dosis" pitchFamily="2" charset="0"/>
              </a:rPr>
              <a:t>lui            puis</a:t>
            </a:r>
          </a:p>
          <a:p>
            <a:pPr algn="ctr" defTabSz="457246">
              <a:lnSpc>
                <a:spcPts val="4608"/>
              </a:lnSpc>
              <a:defRPr/>
            </a:pPr>
            <a:endParaRPr lang="fr-FR" sz="9600" b="1" dirty="0">
              <a:solidFill>
                <a:srgbClr val="106585"/>
              </a:solidFill>
              <a:latin typeface="Dosis" pitchFamily="2" charset="0"/>
            </a:endParaRPr>
          </a:p>
          <a:p>
            <a:pPr algn="ctr" defTabSz="457246">
              <a:lnSpc>
                <a:spcPts val="4608"/>
              </a:lnSpc>
              <a:defRPr/>
            </a:pPr>
            <a:endParaRPr lang="fr-FR" sz="9600" b="1" dirty="0">
              <a:solidFill>
                <a:srgbClr val="106585"/>
              </a:solidFill>
              <a:latin typeface="Dosis" pitchFamily="2" charset="0"/>
            </a:endParaRPr>
          </a:p>
          <a:p>
            <a:pPr algn="ctr" defTabSz="457246">
              <a:lnSpc>
                <a:spcPts val="4608"/>
              </a:lnSpc>
              <a:defRPr/>
            </a:pPr>
            <a:r>
              <a:rPr lang="fr-FR" sz="9600" b="1" dirty="0">
                <a:solidFill>
                  <a:srgbClr val="106585"/>
                </a:solidFill>
                <a:latin typeface="Dosis" pitchFamily="2" charset="0"/>
              </a:rPr>
              <a:t> </a:t>
            </a:r>
          </a:p>
          <a:p>
            <a:pPr algn="ctr" defTabSz="457246">
              <a:lnSpc>
                <a:spcPts val="4608"/>
              </a:lnSpc>
              <a:defRPr/>
            </a:pPr>
            <a:r>
              <a:rPr lang="fr-FR" sz="9600" b="1" dirty="0">
                <a:solidFill>
                  <a:srgbClr val="106585"/>
                </a:solidFill>
                <a:latin typeface="Dosis" pitchFamily="2" charset="0"/>
              </a:rPr>
              <a:t>ensuite</a:t>
            </a:r>
            <a:endParaRPr lang="en-US" sz="9600" b="1" kern="0" spc="320" dirty="0">
              <a:solidFill>
                <a:srgbClr val="4BACC6">
                  <a:lumMod val="75000"/>
                </a:srgbClr>
              </a:solidFill>
              <a:latin typeface="Dosis" pitchFamily="2" charset="0"/>
            </a:endParaRPr>
          </a:p>
          <a:p>
            <a:pPr algn="ctr" defTabSz="457246">
              <a:lnSpc>
                <a:spcPts val="4608"/>
              </a:lnSpc>
              <a:defRPr/>
            </a:pPr>
            <a:endParaRPr lang="en-US" sz="6600" b="1"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138A8737-0C10-9FF9-8410-1B700BB63FFF}"/>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5EE26D9-CCA2-BDFF-4BA0-10E4B0B369BC}"/>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A1968E58-AE7F-D6D1-A9B2-D81D8AB5C844}"/>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6CC69C9-2771-15EB-7263-4850F251D46C}"/>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Lisons ensemble. </a:t>
            </a:r>
          </a:p>
        </p:txBody>
      </p:sp>
      <p:pic>
        <p:nvPicPr>
          <p:cNvPr id="3" name="Image 2">
            <a:extLst>
              <a:ext uri="{FF2B5EF4-FFF2-40B4-BE49-F238E27FC236}">
                <a16:creationId xmlns:a16="http://schemas.microsoft.com/office/drawing/2014/main" id="{2866A752-1354-BC3C-307E-681928179C31}"/>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196125867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F8F4D-DE13-D230-AB77-462AB3765CB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63C1B50-5657-4C69-1B89-2A7D0615F1D7}"/>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7E73EF44-0707-396B-18EA-D222E6287EA1}"/>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9104D7AF-480D-FCD5-D945-38A19A8CA2C3}"/>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E2F3206A-594A-94B5-6267-4C3115293E95}"/>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1D6082EE-D597-EFB2-0D33-FA33749A3C59}"/>
              </a:ext>
            </a:extLst>
          </p:cNvPr>
          <p:cNvSpPr txBox="1"/>
          <p:nvPr/>
        </p:nvSpPr>
        <p:spPr>
          <a:xfrm>
            <a:off x="1669026" y="2828705"/>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phrases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9945065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A75F-EE85-14CB-BCE1-0F90862BB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E4CFA13-E270-EDA1-21C0-C73B63842CB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FC1E7E9-A556-0749-74A2-CF3CF2E42BA6}"/>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42605C9-A189-44C8-88D1-C90B2825C956}"/>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B11D930-17DE-F7D7-E35D-A803F5935DD4}"/>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52804F0-676D-AA93-6E23-60C0A4B6B60F}"/>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CA611D6-12B2-B792-2456-8C8F15D401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3DB6F882-F494-62DC-3E9D-056E5EA6A6EB}"/>
              </a:ext>
            </a:extLst>
          </p:cNvPr>
          <p:cNvSpPr txBox="1"/>
          <p:nvPr>
            <p:custDataLst>
              <p:tags r:id="rId7"/>
            </p:custDataLst>
          </p:nvPr>
        </p:nvSpPr>
        <p:spPr>
          <a:xfrm>
            <a:off x="743084" y="266189"/>
            <a:ext cx="8063237" cy="584775"/>
          </a:xfrm>
          <a:prstGeom prst="rect">
            <a:avLst/>
          </a:prstGeom>
          <a:noFill/>
        </p:spPr>
        <p:txBody>
          <a:bodyPr wrap="square" rtlCol="0">
            <a:spAutoFit/>
          </a:bodyPr>
          <a:lstStyle/>
          <a:p>
            <a:pPr defTabSz="685818">
              <a:defRPr/>
            </a:pPr>
            <a:r>
              <a:rPr lang="fr-FR" sz="1600" b="1" dirty="0">
                <a:solidFill>
                  <a:prstClr val="white">
                    <a:lumMod val="65000"/>
                  </a:prstClr>
                </a:solidFill>
              </a:rPr>
              <a:t>Le malade a soif, il boit beaucoup d’eau. Le malade a soif, il boit beaucoup d’eau.</a:t>
            </a:r>
          </a:p>
          <a:p>
            <a:pPr defTabSz="685818">
              <a:defRPr/>
            </a:pPr>
            <a:r>
              <a:rPr lang="fr-FR" sz="1600" b="1" dirty="0">
                <a:solidFill>
                  <a:prstClr val="white">
                    <a:lumMod val="65000"/>
                  </a:prstClr>
                </a:solidFill>
              </a:rPr>
              <a:t>relisons ensemble.</a:t>
            </a:r>
          </a:p>
        </p:txBody>
      </p:sp>
      <p:sp>
        <p:nvSpPr>
          <p:cNvPr id="4" name="TextBox 10">
            <a:extLst>
              <a:ext uri="{FF2B5EF4-FFF2-40B4-BE49-F238E27FC236}">
                <a16:creationId xmlns:a16="http://schemas.microsoft.com/office/drawing/2014/main" id="{9953CACD-490E-7A40-75A6-B8E26656E264}"/>
              </a:ext>
            </a:extLst>
          </p:cNvPr>
          <p:cNvSpPr txBox="1"/>
          <p:nvPr>
            <p:custDataLst>
              <p:tags r:id="rId8"/>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3437946D-6026-E135-BD33-6D7C51C74929}"/>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B0D8A5BD-614D-BB89-22F9-E99F28B3FEAB}"/>
              </a:ext>
            </a:extLst>
          </p:cNvPr>
          <p:cNvSpPr txBox="1"/>
          <p:nvPr/>
        </p:nvSpPr>
        <p:spPr>
          <a:xfrm>
            <a:off x="525002" y="1845170"/>
            <a:ext cx="8281319" cy="646331"/>
          </a:xfrm>
          <a:prstGeom prst="rect">
            <a:avLst/>
          </a:prstGeom>
          <a:noFill/>
        </p:spPr>
        <p:txBody>
          <a:bodyPr wrap="square" rtlCol="0">
            <a:spAutoFit/>
          </a:bodyPr>
          <a:lstStyle/>
          <a:p>
            <a:r>
              <a:rPr lang="fr-FR" sz="3600" b="1" dirty="0">
                <a:solidFill>
                  <a:srgbClr val="106585"/>
                </a:solidFill>
                <a:latin typeface="Dosis" pitchFamily="2" charset="0"/>
              </a:rPr>
              <a:t>Le malade a soif, il boit beaucoup d’eau.</a:t>
            </a:r>
          </a:p>
        </p:txBody>
      </p:sp>
      <p:pic>
        <p:nvPicPr>
          <p:cNvPr id="7" name="Image 6">
            <a:extLst>
              <a:ext uri="{FF2B5EF4-FFF2-40B4-BE49-F238E27FC236}">
                <a16:creationId xmlns:a16="http://schemas.microsoft.com/office/drawing/2014/main" id="{C9345A51-65C9-78F9-C09C-9D9CD2F2B2E3}"/>
              </a:ext>
            </a:extLst>
          </p:cNvPr>
          <p:cNvPicPr>
            <a:picLocks noChangeAspect="1"/>
          </p:cNvPicPr>
          <p:nvPr/>
        </p:nvPicPr>
        <p:blipFill>
          <a:blip r:embed="rId14"/>
          <a:stretch>
            <a:fillRect/>
          </a:stretch>
        </p:blipFill>
        <p:spPr>
          <a:xfrm>
            <a:off x="2946249" y="2832678"/>
            <a:ext cx="3317646" cy="3394800"/>
          </a:xfrm>
          <a:prstGeom prst="rect">
            <a:avLst/>
          </a:prstGeom>
        </p:spPr>
      </p:pic>
      <p:pic>
        <p:nvPicPr>
          <p:cNvPr id="9" name="Image 8">
            <a:extLst>
              <a:ext uri="{FF2B5EF4-FFF2-40B4-BE49-F238E27FC236}">
                <a16:creationId xmlns:a16="http://schemas.microsoft.com/office/drawing/2014/main" id="{3C19B09C-9E8E-9B6B-F485-7368F47DBDB0}"/>
              </a:ext>
            </a:extLst>
          </p:cNvPr>
          <p:cNvPicPr>
            <a:picLocks noChangeAspect="1"/>
          </p:cNvPicPr>
          <p:nvPr>
            <p:custDataLst>
              <p:tags r:id="rId10"/>
            </p:custDataLst>
          </p:nvPr>
        </p:nvPicPr>
        <p:blipFill>
          <a:blip r:embed="rId15">
            <a:clrChange>
              <a:clrFrom>
                <a:srgbClr val="FFFFFF"/>
              </a:clrFrom>
              <a:clrTo>
                <a:srgbClr val="FFFFFF">
                  <a:alpha val="0"/>
                </a:srgbClr>
              </a:clrTo>
            </a:clrChange>
          </a:blip>
          <a:stretch>
            <a:fillRect/>
          </a:stretch>
        </p:blipFill>
        <p:spPr>
          <a:xfrm>
            <a:off x="8362177" y="863473"/>
            <a:ext cx="633094" cy="531463"/>
          </a:xfrm>
          <a:prstGeom prst="rect">
            <a:avLst/>
          </a:prstGeom>
        </p:spPr>
      </p:pic>
    </p:spTree>
    <p:extLst>
      <p:ext uri="{BB962C8B-B14F-4D97-AF65-F5344CB8AC3E}">
        <p14:creationId xmlns:p14="http://schemas.microsoft.com/office/powerpoint/2010/main" val="198890203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A8C39-F650-0CB8-1C68-06C9552B878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8A3C92F-BA7A-6508-8342-7C209B10CBD9}"/>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561C6DE-A09D-98D7-8342-E81E8E24DD71}"/>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CB623CC-9172-D9CC-AF46-60CA7C81A060}"/>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270CA4D-C895-D56E-4C01-D781A706C216}"/>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ADE3F732-0736-9187-F529-5449814020F7}"/>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00E87B6-0B0F-DDE4-3713-BF24189E70AE}"/>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34AB5E40-BDF6-BAE5-96A8-0A7851F73D97}"/>
              </a:ext>
            </a:extLst>
          </p:cNvPr>
          <p:cNvSpPr txBox="1"/>
          <p:nvPr>
            <p:custDataLst>
              <p:tags r:id="rId7"/>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6D4E4EEE-453F-A59B-4403-A9476E0AC863}"/>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6D90C9D2-8930-19FE-4C41-D1B4DDF03A18}"/>
              </a:ext>
            </a:extLst>
          </p:cNvPr>
          <p:cNvSpPr txBox="1"/>
          <p:nvPr>
            <p:custDataLst>
              <p:tags r:id="rId9"/>
            </p:custDataLst>
          </p:nvPr>
        </p:nvSpPr>
        <p:spPr>
          <a:xfrm>
            <a:off x="861660" y="308988"/>
            <a:ext cx="7967708" cy="584775"/>
          </a:xfrm>
          <a:prstGeom prst="rect">
            <a:avLst/>
          </a:prstGeom>
          <a:noFill/>
        </p:spPr>
        <p:txBody>
          <a:bodyPr wrap="square" rtlCol="0">
            <a:spAutoFit/>
          </a:bodyPr>
          <a:lstStyle/>
          <a:p>
            <a:pPr defTabSz="685818">
              <a:defRPr/>
            </a:pPr>
            <a:r>
              <a:rPr lang="fr-FR" sz="1600" b="1" dirty="0">
                <a:solidFill>
                  <a:prstClr val="white">
                    <a:lumMod val="65000"/>
                  </a:prstClr>
                </a:solidFill>
              </a:rPr>
              <a:t>Le drapeau du Maroc est rouge. Relisons ensemble: Le drapeau du Maroc est rouge.</a:t>
            </a:r>
          </a:p>
          <a:p>
            <a:pPr defTabSz="685818">
              <a:defRPr/>
            </a:pPr>
            <a:endParaRPr lang="fr-FR" sz="1600" b="1" dirty="0">
              <a:solidFill>
                <a:prstClr val="white">
                  <a:lumMod val="65000"/>
                </a:prstClr>
              </a:solidFill>
            </a:endParaRPr>
          </a:p>
        </p:txBody>
      </p:sp>
      <p:sp>
        <p:nvSpPr>
          <p:cNvPr id="10" name="ZoneTexte 9">
            <a:extLst>
              <a:ext uri="{FF2B5EF4-FFF2-40B4-BE49-F238E27FC236}">
                <a16:creationId xmlns:a16="http://schemas.microsoft.com/office/drawing/2014/main" id="{591184B4-2740-D986-D52C-C99622500ADB}"/>
              </a:ext>
            </a:extLst>
          </p:cNvPr>
          <p:cNvSpPr txBox="1"/>
          <p:nvPr/>
        </p:nvSpPr>
        <p:spPr>
          <a:xfrm>
            <a:off x="525002" y="1845170"/>
            <a:ext cx="8281319" cy="646331"/>
          </a:xfrm>
          <a:prstGeom prst="rect">
            <a:avLst/>
          </a:prstGeom>
          <a:noFill/>
        </p:spPr>
        <p:txBody>
          <a:bodyPr wrap="square" rtlCol="0">
            <a:spAutoFit/>
          </a:bodyPr>
          <a:lstStyle/>
          <a:p>
            <a:r>
              <a:rPr lang="fr-FR" sz="3600" b="1" dirty="0">
                <a:solidFill>
                  <a:srgbClr val="106585"/>
                </a:solidFill>
                <a:latin typeface="Dosis" pitchFamily="2" charset="0"/>
              </a:rPr>
              <a:t>Le drapeau du Maroc est rouge.</a:t>
            </a:r>
          </a:p>
        </p:txBody>
      </p:sp>
      <p:pic>
        <p:nvPicPr>
          <p:cNvPr id="13" name="Image 12">
            <a:extLst>
              <a:ext uri="{FF2B5EF4-FFF2-40B4-BE49-F238E27FC236}">
                <a16:creationId xmlns:a16="http://schemas.microsoft.com/office/drawing/2014/main" id="{03217020-BADC-500A-0B88-A2F8CECECF72}"/>
              </a:ext>
            </a:extLst>
          </p:cNvPr>
          <p:cNvPicPr>
            <a:picLocks noChangeAspect="1"/>
          </p:cNvPicPr>
          <p:nvPr/>
        </p:nvPicPr>
        <p:blipFill>
          <a:blip r:embed="rId14"/>
          <a:stretch>
            <a:fillRect/>
          </a:stretch>
        </p:blipFill>
        <p:spPr>
          <a:xfrm>
            <a:off x="1774388" y="2643388"/>
            <a:ext cx="6142252" cy="3901778"/>
          </a:xfrm>
          <a:prstGeom prst="rect">
            <a:avLst/>
          </a:prstGeom>
        </p:spPr>
      </p:pic>
      <p:pic>
        <p:nvPicPr>
          <p:cNvPr id="7" name="Image 6">
            <a:extLst>
              <a:ext uri="{FF2B5EF4-FFF2-40B4-BE49-F238E27FC236}">
                <a16:creationId xmlns:a16="http://schemas.microsoft.com/office/drawing/2014/main" id="{8BCF4985-147B-2460-6EE7-6EAA7C4B3FE1}"/>
              </a:ext>
            </a:extLst>
          </p:cNvPr>
          <p:cNvPicPr>
            <a:picLocks noChangeAspect="1"/>
          </p:cNvPicPr>
          <p:nvPr>
            <p:custDataLst>
              <p:tags r:id="rId10"/>
            </p:custDataLst>
          </p:nvPr>
        </p:nvPicPr>
        <p:blipFill>
          <a:blip r:embed="rId15">
            <a:clrChange>
              <a:clrFrom>
                <a:srgbClr val="FFFFFF"/>
              </a:clrFrom>
              <a:clrTo>
                <a:srgbClr val="FFFFFF">
                  <a:alpha val="0"/>
                </a:srgbClr>
              </a:clrTo>
            </a:clrChange>
          </a:blip>
          <a:stretch>
            <a:fillRect/>
          </a:stretch>
        </p:blipFill>
        <p:spPr>
          <a:xfrm>
            <a:off x="7793407" y="183506"/>
            <a:ext cx="1165014" cy="977994"/>
          </a:xfrm>
          <a:prstGeom prst="rect">
            <a:avLst/>
          </a:prstGeom>
        </p:spPr>
      </p:pic>
    </p:spTree>
    <p:extLst>
      <p:ext uri="{BB962C8B-B14F-4D97-AF65-F5344CB8AC3E}">
        <p14:creationId xmlns:p14="http://schemas.microsoft.com/office/powerpoint/2010/main" val="393316395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E8830-3FEB-5E0D-E552-24A98E6D995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EDB488A-9596-9BE8-5ECD-571EA7A88B13}"/>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1B2AA45-725C-8C3A-0F0E-1F54F36D5942}"/>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057A68-0C0D-EDBD-E9FA-76D8EA713852}"/>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525AB6D-5FB4-A6A4-60F8-624B6D9B0C0B}"/>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9C0FDE15-5922-210A-4B03-6CC46AFFED8B}"/>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47AC601-8398-F422-14FB-11B01B6259C8}"/>
              </a:ext>
            </a:extLst>
          </p:cNvPr>
          <p:cNvSpPr/>
          <p:nvPr>
            <p:custDataLst>
              <p:tags r:id="rId6"/>
            </p:custDataLst>
          </p:nvPr>
        </p:nvSpPr>
        <p:spPr>
          <a:xfrm>
            <a:off x="252180" y="48672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56C32A80-7282-90A9-633C-052849C62761}"/>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5C46456A-41F2-AA4A-3F5E-414E42A1F8EE}"/>
              </a:ext>
            </a:extLst>
          </p:cNvPr>
          <p:cNvSpPr txBox="1"/>
          <p:nvPr>
            <p:custDataLst>
              <p:tags r:id="rId8"/>
            </p:custDataLst>
          </p:nvPr>
        </p:nvSpPr>
        <p:spPr>
          <a:xfrm>
            <a:off x="542015" y="308988"/>
            <a:ext cx="8287353" cy="584775"/>
          </a:xfrm>
          <a:prstGeom prst="rect">
            <a:avLst/>
          </a:prstGeom>
          <a:noFill/>
        </p:spPr>
        <p:txBody>
          <a:bodyPr wrap="square" rtlCol="0">
            <a:spAutoFit/>
          </a:bodyPr>
          <a:lstStyle/>
          <a:p>
            <a:pPr defTabSz="685818">
              <a:defRPr/>
            </a:pPr>
            <a:r>
              <a:rPr lang="fr-FR" sz="1600" b="1" dirty="0">
                <a:solidFill>
                  <a:prstClr val="white">
                    <a:lumMod val="65000"/>
                  </a:prstClr>
                </a:solidFill>
              </a:rPr>
              <a:t>Le chauffeur du taxi porte un chapeau noir. Relisons ensemble: Le chauffeur du taxi porte un chapeau noir.</a:t>
            </a:r>
          </a:p>
        </p:txBody>
      </p:sp>
      <p:sp>
        <p:nvSpPr>
          <p:cNvPr id="10" name="ZoneTexte 9">
            <a:extLst>
              <a:ext uri="{FF2B5EF4-FFF2-40B4-BE49-F238E27FC236}">
                <a16:creationId xmlns:a16="http://schemas.microsoft.com/office/drawing/2014/main" id="{AEE6409A-FDA9-1B9F-A11C-06227314920C}"/>
              </a:ext>
            </a:extLst>
          </p:cNvPr>
          <p:cNvSpPr txBox="1"/>
          <p:nvPr/>
        </p:nvSpPr>
        <p:spPr>
          <a:xfrm>
            <a:off x="525002" y="1845170"/>
            <a:ext cx="8281319" cy="646331"/>
          </a:xfrm>
          <a:prstGeom prst="rect">
            <a:avLst/>
          </a:prstGeom>
          <a:noFill/>
        </p:spPr>
        <p:txBody>
          <a:bodyPr wrap="square" rtlCol="0">
            <a:spAutoFit/>
          </a:bodyPr>
          <a:lstStyle/>
          <a:p>
            <a:r>
              <a:rPr lang="fr-FR" sz="3600" b="1" dirty="0">
                <a:solidFill>
                  <a:srgbClr val="106585"/>
                </a:solidFill>
                <a:latin typeface="Dosis" pitchFamily="2" charset="0"/>
              </a:rPr>
              <a:t>Le chauffeur du taxi porte un chapeau noir.</a:t>
            </a:r>
          </a:p>
        </p:txBody>
      </p:sp>
      <p:pic>
        <p:nvPicPr>
          <p:cNvPr id="11" name="Image 10">
            <a:extLst>
              <a:ext uri="{FF2B5EF4-FFF2-40B4-BE49-F238E27FC236}">
                <a16:creationId xmlns:a16="http://schemas.microsoft.com/office/drawing/2014/main" id="{13BFF322-6EFB-53D3-E65B-AE9EE8DADC6C}"/>
              </a:ext>
            </a:extLst>
          </p:cNvPr>
          <p:cNvPicPr>
            <a:picLocks noChangeAspect="1"/>
          </p:cNvPicPr>
          <p:nvPr/>
        </p:nvPicPr>
        <p:blipFill>
          <a:blip r:embed="rId13"/>
          <a:stretch>
            <a:fillRect/>
          </a:stretch>
        </p:blipFill>
        <p:spPr>
          <a:xfrm>
            <a:off x="2514280" y="3166444"/>
            <a:ext cx="3331129" cy="2349192"/>
          </a:xfrm>
          <a:prstGeom prst="rect">
            <a:avLst/>
          </a:prstGeom>
        </p:spPr>
      </p:pic>
      <p:pic>
        <p:nvPicPr>
          <p:cNvPr id="14" name="Image 13">
            <a:extLst>
              <a:ext uri="{FF2B5EF4-FFF2-40B4-BE49-F238E27FC236}">
                <a16:creationId xmlns:a16="http://schemas.microsoft.com/office/drawing/2014/main" id="{48264506-FBB6-ACCF-B0DC-A354EDAD0C0B}"/>
              </a:ext>
            </a:extLst>
          </p:cNvPr>
          <p:cNvPicPr>
            <a:picLocks noChangeAspect="1"/>
          </p:cNvPicPr>
          <p:nvPr>
            <p:custDataLst>
              <p:tags r:id="rId9"/>
            </p:custDataLst>
          </p:nvPr>
        </p:nvPicPr>
        <p:blipFill>
          <a:blip r:embed="rId14">
            <a:clrChange>
              <a:clrFrom>
                <a:srgbClr val="FFFFFF"/>
              </a:clrFrom>
              <a:clrTo>
                <a:srgbClr val="FFFFFF">
                  <a:alpha val="0"/>
                </a:srgbClr>
              </a:clrTo>
            </a:clrChange>
          </a:blip>
          <a:stretch>
            <a:fillRect/>
          </a:stretch>
        </p:blipFill>
        <p:spPr>
          <a:xfrm>
            <a:off x="8177557" y="624185"/>
            <a:ext cx="737349" cy="618982"/>
          </a:xfrm>
          <a:prstGeom prst="rect">
            <a:avLst/>
          </a:prstGeom>
        </p:spPr>
      </p:pic>
    </p:spTree>
    <p:extLst>
      <p:ext uri="{BB962C8B-B14F-4D97-AF65-F5344CB8AC3E}">
        <p14:creationId xmlns:p14="http://schemas.microsoft.com/office/powerpoint/2010/main" val="92478025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5E899-6892-B036-1DDC-A9703D760DA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1E287C-82D3-21BF-0AB8-4D25A65440F6}"/>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168EC8E-4372-286E-E295-31C6C9DAB2AA}"/>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BD4286B-197E-9A89-DFFB-7A3D0597CDDA}"/>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B49FDB2-FF8C-5C51-6702-5827AE447E86}"/>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06341524-C15E-6AFB-83B9-76F155DA2E15}"/>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86F41A7-81A0-C2B1-ECA3-F4D5F0636F9D}"/>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9E62B5CD-214F-9F47-F895-A775A4C13533}"/>
              </a:ext>
            </a:extLst>
          </p:cNvPr>
          <p:cNvSpPr txBox="1"/>
          <p:nvPr>
            <p:custDataLst>
              <p:tags r:id="rId7"/>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4528D0FF-4ADA-148C-74EA-DF14991192CD}"/>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313735E8-B6C7-F0CE-90B1-B37E1EF42852}"/>
              </a:ext>
            </a:extLst>
          </p:cNvPr>
          <p:cNvSpPr txBox="1"/>
          <p:nvPr>
            <p:custDataLst>
              <p:tags r:id="rId9"/>
            </p:custDataLst>
          </p:nvPr>
        </p:nvSpPr>
        <p:spPr>
          <a:xfrm>
            <a:off x="861660" y="308988"/>
            <a:ext cx="7967708" cy="338554"/>
          </a:xfrm>
          <a:prstGeom prst="rect">
            <a:avLst/>
          </a:prstGeom>
          <a:noFill/>
        </p:spPr>
        <p:txBody>
          <a:bodyPr wrap="square" rtlCol="0">
            <a:spAutoFit/>
          </a:bodyPr>
          <a:lstStyle/>
          <a:p>
            <a:pPr defTabSz="685818">
              <a:defRPr/>
            </a:pPr>
            <a:r>
              <a:rPr lang="fr-FR" sz="1600" b="1" dirty="0">
                <a:solidFill>
                  <a:prstClr val="white">
                    <a:lumMod val="65000"/>
                  </a:prstClr>
                </a:solidFill>
              </a:rPr>
              <a:t>Le chauffe-eau est en panne. Relisons </a:t>
            </a:r>
            <a:r>
              <a:rPr lang="fr-FR" sz="1600" b="1" dirty="0" err="1">
                <a:solidFill>
                  <a:prstClr val="white">
                    <a:lumMod val="65000"/>
                  </a:prstClr>
                </a:solidFill>
              </a:rPr>
              <a:t>ensemble:Le</a:t>
            </a:r>
            <a:r>
              <a:rPr lang="fr-FR" sz="1600" b="1" dirty="0">
                <a:solidFill>
                  <a:prstClr val="white">
                    <a:lumMod val="65000"/>
                  </a:prstClr>
                </a:solidFill>
              </a:rPr>
              <a:t> chauffe-eau est en panne.</a:t>
            </a:r>
          </a:p>
        </p:txBody>
      </p:sp>
      <p:sp>
        <p:nvSpPr>
          <p:cNvPr id="10" name="ZoneTexte 9">
            <a:extLst>
              <a:ext uri="{FF2B5EF4-FFF2-40B4-BE49-F238E27FC236}">
                <a16:creationId xmlns:a16="http://schemas.microsoft.com/office/drawing/2014/main" id="{950B4A69-8548-86D5-0900-D16138E77F28}"/>
              </a:ext>
            </a:extLst>
          </p:cNvPr>
          <p:cNvSpPr txBox="1"/>
          <p:nvPr/>
        </p:nvSpPr>
        <p:spPr>
          <a:xfrm>
            <a:off x="488860" y="1423458"/>
            <a:ext cx="8281319" cy="769441"/>
          </a:xfrm>
          <a:prstGeom prst="rect">
            <a:avLst/>
          </a:prstGeom>
          <a:noFill/>
        </p:spPr>
        <p:txBody>
          <a:bodyPr wrap="square" rtlCol="0">
            <a:spAutoFit/>
          </a:bodyPr>
          <a:lstStyle/>
          <a:p>
            <a:pPr algn="ctr"/>
            <a:r>
              <a:rPr lang="fr-FR" sz="4400" b="1" dirty="0">
                <a:solidFill>
                  <a:srgbClr val="106585"/>
                </a:solidFill>
                <a:latin typeface="Dosis" pitchFamily="2" charset="0"/>
              </a:rPr>
              <a:t>Le chauffe-eau est en panne.</a:t>
            </a:r>
          </a:p>
        </p:txBody>
      </p:sp>
      <p:pic>
        <p:nvPicPr>
          <p:cNvPr id="12" name="Image 11">
            <a:extLst>
              <a:ext uri="{FF2B5EF4-FFF2-40B4-BE49-F238E27FC236}">
                <a16:creationId xmlns:a16="http://schemas.microsoft.com/office/drawing/2014/main" id="{080AE1E2-4D0D-D7A6-248C-C4867210E7B5}"/>
              </a:ext>
            </a:extLst>
          </p:cNvPr>
          <p:cNvPicPr>
            <a:picLocks noChangeAspect="1"/>
          </p:cNvPicPr>
          <p:nvPr/>
        </p:nvPicPr>
        <p:blipFill>
          <a:blip r:embed="rId14"/>
          <a:stretch>
            <a:fillRect/>
          </a:stretch>
        </p:blipFill>
        <p:spPr>
          <a:xfrm>
            <a:off x="3044537" y="2741277"/>
            <a:ext cx="2524991" cy="3637970"/>
          </a:xfrm>
          <a:prstGeom prst="rect">
            <a:avLst/>
          </a:prstGeom>
        </p:spPr>
      </p:pic>
      <p:cxnSp>
        <p:nvCxnSpPr>
          <p:cNvPr id="14" name="Connecteur droit avec flèche 13">
            <a:extLst>
              <a:ext uri="{FF2B5EF4-FFF2-40B4-BE49-F238E27FC236}">
                <a16:creationId xmlns:a16="http://schemas.microsoft.com/office/drawing/2014/main" id="{C40C6C8D-DBDA-E033-3F2E-63F31195F48A}"/>
              </a:ext>
            </a:extLst>
          </p:cNvPr>
          <p:cNvCxnSpPr>
            <a:cxnSpLocks/>
          </p:cNvCxnSpPr>
          <p:nvPr/>
        </p:nvCxnSpPr>
        <p:spPr>
          <a:xfrm>
            <a:off x="2401867" y="2685158"/>
            <a:ext cx="1101436" cy="40834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7" name="Image 16">
            <a:extLst>
              <a:ext uri="{FF2B5EF4-FFF2-40B4-BE49-F238E27FC236}">
                <a16:creationId xmlns:a16="http://schemas.microsoft.com/office/drawing/2014/main" id="{42685E1A-CD03-4D3A-DDCB-DC0DFA1F2430}"/>
              </a:ext>
            </a:extLst>
          </p:cNvPr>
          <p:cNvPicPr>
            <a:picLocks noChangeAspect="1"/>
          </p:cNvPicPr>
          <p:nvPr>
            <p:custDataLst>
              <p:tags r:id="rId10"/>
            </p:custDataLst>
          </p:nvPr>
        </p:nvPicPr>
        <p:blipFill>
          <a:blip r:embed="rId15">
            <a:clrChange>
              <a:clrFrom>
                <a:srgbClr val="FFFFFF"/>
              </a:clrFrom>
              <a:clrTo>
                <a:srgbClr val="FFFFFF">
                  <a:alpha val="0"/>
                </a:srgbClr>
              </a:clrTo>
            </a:clrChange>
          </a:blip>
          <a:stretch>
            <a:fillRect/>
          </a:stretch>
        </p:blipFill>
        <p:spPr>
          <a:xfrm>
            <a:off x="7982380" y="237398"/>
            <a:ext cx="948231" cy="796011"/>
          </a:xfrm>
          <a:prstGeom prst="rect">
            <a:avLst/>
          </a:prstGeom>
        </p:spPr>
      </p:pic>
    </p:spTree>
    <p:extLst>
      <p:ext uri="{BB962C8B-B14F-4D97-AF65-F5344CB8AC3E}">
        <p14:creationId xmlns:p14="http://schemas.microsoft.com/office/powerpoint/2010/main" val="107735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A01E9-E6E4-10C7-D133-3997E0EEC7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865C9A-3E96-9B50-8530-557F9A514F40}"/>
              </a:ext>
            </a:extLst>
          </p:cNvPr>
          <p:cNvSpPr/>
          <p:nvPr/>
        </p:nvSpPr>
        <p:spPr>
          <a:xfrm>
            <a:off x="0" y="983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8728A1D-467D-56E7-4B54-BA0EA9F4769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844ABE9-70E3-1AB9-BBEA-DEBFEDD3035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0ED25677-5BC0-618B-7148-B8D9F662E629}"/>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F625B1BE-6669-0FE7-AB01-D7115E1889A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1951358E-9512-9F22-6EA0-69E4B64D16B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87E8D20A-E038-813D-0468-082DC6A856C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6420178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E4B61-8402-24F7-91FD-2A70254E4DC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5CFD0E0-8D96-CCF6-159A-D38294CA900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BCCE0AB-472D-1461-6672-EE14C5C1B273}"/>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A413647-A0E2-59E8-0643-A101F09B06E9}"/>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E3DA3BD-3698-A74B-361B-156D8B02AF93}"/>
              </a:ext>
            </a:extLst>
          </p:cNvPr>
          <p:cNvSpPr/>
          <p:nvPr>
            <p:custDataLst>
              <p:tags r:id="rId4"/>
            </p:custDataLst>
          </p:nvPr>
        </p:nvSpPr>
        <p:spPr>
          <a:xfrm>
            <a:off x="180977" y="308987"/>
            <a:ext cx="8769597" cy="67420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B7BB8460-7F80-2D1E-CE63-9722BE15339D}"/>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F425540-8F0C-6886-3213-CE3B447DC7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D96E6EEA-0395-7D39-6516-337AB2EDE0AB}"/>
              </a:ext>
            </a:extLst>
          </p:cNvPr>
          <p:cNvSpPr txBox="1"/>
          <p:nvPr>
            <p:custDataLst>
              <p:tags r:id="rId7"/>
            </p:custDataLst>
          </p:nvPr>
        </p:nvSpPr>
        <p:spPr>
          <a:xfrm>
            <a:off x="171083" y="1027959"/>
            <a:ext cx="8586491" cy="4711928"/>
          </a:xfrm>
          <a:prstGeom prst="roundRect">
            <a:avLst/>
          </a:prstGeom>
          <a:noFill/>
        </p:spPr>
        <p:txBody>
          <a:bodyPr wrap="square" lIns="0" tIns="0" rIns="0" bIns="0" rtlCol="0" anchor="t">
            <a:spAutoFit/>
          </a:bodyPr>
          <a:lstStyle/>
          <a:p>
            <a:pPr>
              <a:lnSpc>
                <a:spcPct val="200000"/>
              </a:lnSpc>
            </a:pPr>
            <a:r>
              <a:rPr lang="fr-FR" sz="3600" b="1" dirty="0">
                <a:solidFill>
                  <a:srgbClr val="106585"/>
                </a:solidFill>
                <a:latin typeface="Dosis" pitchFamily="2" charset="0"/>
              </a:rPr>
              <a:t>Le malade a soif, il boit beaucoup d’eau.</a:t>
            </a:r>
          </a:p>
          <a:p>
            <a:pPr>
              <a:lnSpc>
                <a:spcPct val="200000"/>
              </a:lnSpc>
            </a:pPr>
            <a:r>
              <a:rPr lang="fr-FR" sz="3600" b="1" dirty="0">
                <a:solidFill>
                  <a:srgbClr val="106585"/>
                </a:solidFill>
                <a:latin typeface="Dosis" pitchFamily="2" charset="0"/>
              </a:rPr>
              <a:t>Le drapeau du Maroc est rouge.</a:t>
            </a:r>
          </a:p>
          <a:p>
            <a:pPr>
              <a:lnSpc>
                <a:spcPct val="200000"/>
              </a:lnSpc>
            </a:pPr>
            <a:r>
              <a:rPr lang="fr-FR" sz="3600" b="1" dirty="0">
                <a:solidFill>
                  <a:srgbClr val="106585"/>
                </a:solidFill>
                <a:latin typeface="Dosis" pitchFamily="2" charset="0"/>
              </a:rPr>
              <a:t>Le chauffeur du taxi porte un chapeau noir.</a:t>
            </a:r>
          </a:p>
          <a:p>
            <a:pPr>
              <a:lnSpc>
                <a:spcPct val="200000"/>
              </a:lnSpc>
            </a:pPr>
            <a:r>
              <a:rPr lang="fr-FR" sz="3600" b="1" dirty="0">
                <a:solidFill>
                  <a:srgbClr val="106585"/>
                </a:solidFill>
                <a:latin typeface="Dosis" pitchFamily="2" charset="0"/>
              </a:rPr>
              <a:t>Le chauffe-eau est en panne.</a:t>
            </a:r>
          </a:p>
        </p:txBody>
      </p:sp>
      <p:sp>
        <p:nvSpPr>
          <p:cNvPr id="2" name="ZoneTexte 1">
            <a:extLst>
              <a:ext uri="{FF2B5EF4-FFF2-40B4-BE49-F238E27FC236}">
                <a16:creationId xmlns:a16="http://schemas.microsoft.com/office/drawing/2014/main" id="{8E5A28BD-2FC6-96AA-8984-3171ECB9621B}"/>
              </a:ext>
            </a:extLst>
          </p:cNvPr>
          <p:cNvSpPr txBox="1"/>
          <p:nvPr>
            <p:custDataLst>
              <p:tags r:id="rId8"/>
            </p:custDataLst>
          </p:nvPr>
        </p:nvSpPr>
        <p:spPr>
          <a:xfrm>
            <a:off x="861660" y="308988"/>
            <a:ext cx="7967708" cy="830997"/>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i="1" dirty="0">
                <a:solidFill>
                  <a:prstClr val="white">
                    <a:lumMod val="65000"/>
                  </a:prstClr>
                </a:solidFill>
              </a:rPr>
              <a:t>L’enseignant (e) désigne des élèves chacun lit une phrase.</a:t>
            </a:r>
          </a:p>
          <a:p>
            <a:pPr defTabSz="685818">
              <a:defRPr/>
            </a:pPr>
            <a:endParaRPr lang="fr-FR" sz="1600" b="1" dirty="0">
              <a:solidFill>
                <a:prstClr val="white">
                  <a:lumMod val="65000"/>
                </a:prstClr>
              </a:solidFill>
            </a:endParaRPr>
          </a:p>
        </p:txBody>
      </p:sp>
      <p:graphicFrame>
        <p:nvGraphicFramePr>
          <p:cNvPr id="5" name="Tableau 4">
            <a:extLst>
              <a:ext uri="{FF2B5EF4-FFF2-40B4-BE49-F238E27FC236}">
                <a16:creationId xmlns:a16="http://schemas.microsoft.com/office/drawing/2014/main" id="{2B031B60-5D2F-C145-D649-372062E1C7DD}"/>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85679">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55ABBE4C-4A36-FE96-570D-A845284030CE}"/>
              </a:ext>
            </a:extLst>
          </p:cNvPr>
          <p:cNvPicPr>
            <a:picLocks noChangeAspect="1"/>
          </p:cNvPicPr>
          <p:nvPr>
            <p:custDataLst>
              <p:tags r:id="rId10"/>
            </p:custDataLst>
          </p:nvPr>
        </p:nvPicPr>
        <p:blipFill>
          <a:blip r:embed="rId14"/>
          <a:stretch>
            <a:fillRect/>
          </a:stretch>
        </p:blipFill>
        <p:spPr>
          <a:xfrm>
            <a:off x="7639575" y="325001"/>
            <a:ext cx="1232811" cy="761784"/>
          </a:xfrm>
          <a:prstGeom prst="roundRect">
            <a:avLst>
              <a:gd name="adj" fmla="val 31362"/>
            </a:avLst>
          </a:prstGeom>
        </p:spPr>
      </p:pic>
    </p:spTree>
    <p:extLst>
      <p:ext uri="{BB962C8B-B14F-4D97-AF65-F5344CB8AC3E}">
        <p14:creationId xmlns:p14="http://schemas.microsoft.com/office/powerpoint/2010/main" val="315194097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016AD-C9FA-57B9-B0BB-A0961EB5A89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4245359-36D6-4CE4-BF74-3C85E7F16489}"/>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7E73850-DA09-AC63-3AFA-F5B346CC2DD9}"/>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err="1">
                <a:solidFill>
                  <a:srgbClr val="215968"/>
                </a:solidFill>
                <a:latin typeface="Carelia"/>
              </a:rPr>
              <a:t>Ecriture-copie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0F4687CA-FC5D-7E86-E5A7-409D1E350A8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14D11E7-F3D3-441D-6104-B03C6C300AC3}"/>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20B78910-D8FF-D437-D0E8-EE11310393BE}"/>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Copie de phrases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121509486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5DC790-CDCC-88A3-6CCC-40C42DCFC8F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5773A99-869B-FC24-348C-C94DE86EFA9D}"/>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9152008-A4FB-BA2E-7611-941D30E53B28}"/>
              </a:ext>
            </a:extLst>
          </p:cNvPr>
          <p:cNvSpPr/>
          <p:nvPr/>
        </p:nvSpPr>
        <p:spPr>
          <a:xfrm>
            <a:off x="81619" y="290179"/>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3A31633-D9BA-3F3A-3754-9113DC5369E7}"/>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A05A407-62F7-85DB-5951-14965E25CF57}"/>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8B13E030-BCCB-2FFE-9B78-D0EF4AD194C1}"/>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2A628D65-AFEE-7771-E1AC-6ADDD1633EFA}"/>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 la maison vous allez recopier soigneusement les phrases. de l’activités 4 p26. </a:t>
            </a:r>
            <a:endParaRPr lang="fr-FR" sz="1400" i="1" dirty="0">
              <a:solidFill>
                <a:prstClr val="white">
                  <a:lumMod val="65000"/>
                </a:prstClr>
              </a:solidFill>
              <a:latin typeface="Dosis" pitchFamily="2" charset="0"/>
            </a:endParaRPr>
          </a:p>
        </p:txBody>
      </p:sp>
      <p:pic>
        <p:nvPicPr>
          <p:cNvPr id="10" name="Image 9">
            <a:extLst>
              <a:ext uri="{FF2B5EF4-FFF2-40B4-BE49-F238E27FC236}">
                <a16:creationId xmlns:a16="http://schemas.microsoft.com/office/drawing/2014/main" id="{22C29C0F-22E9-DBCA-F113-5FF7BB363C7B}"/>
              </a:ext>
            </a:extLst>
          </p:cNvPr>
          <p:cNvPicPr>
            <a:picLocks noChangeAspect="1"/>
          </p:cNvPicPr>
          <p:nvPr/>
        </p:nvPicPr>
        <p:blipFill>
          <a:blip r:embed="rId5"/>
          <a:stretch>
            <a:fillRect/>
          </a:stretch>
        </p:blipFill>
        <p:spPr>
          <a:xfrm>
            <a:off x="2303521" y="953633"/>
            <a:ext cx="4084674" cy="5334462"/>
          </a:xfrm>
          <a:prstGeom prst="rect">
            <a:avLst/>
          </a:prstGeom>
          <a:ln w="19050">
            <a:solidFill>
              <a:schemeClr val="tx1"/>
            </a:solidFill>
          </a:ln>
        </p:spPr>
      </p:pic>
      <p:sp>
        <p:nvSpPr>
          <p:cNvPr id="5" name="Rectangle 4">
            <a:extLst>
              <a:ext uri="{FF2B5EF4-FFF2-40B4-BE49-F238E27FC236}">
                <a16:creationId xmlns:a16="http://schemas.microsoft.com/office/drawing/2014/main" id="{DD3FFD65-0CC1-E7A9-AD10-AC7B5215747D}"/>
              </a:ext>
            </a:extLst>
          </p:cNvPr>
          <p:cNvSpPr/>
          <p:nvPr/>
        </p:nvSpPr>
        <p:spPr>
          <a:xfrm>
            <a:off x="1922317" y="4675910"/>
            <a:ext cx="4831773" cy="72736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pic>
        <p:nvPicPr>
          <p:cNvPr id="3" name="Picture 2">
            <a:extLst>
              <a:ext uri="{FF2B5EF4-FFF2-40B4-BE49-F238E27FC236}">
                <a16:creationId xmlns:a16="http://schemas.microsoft.com/office/drawing/2014/main" id="{39AE8DE9-E299-CF21-5DD0-3685C18AD7B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89584" y="285588"/>
            <a:ext cx="1277115" cy="856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363656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D0478-4240-F891-8754-B4DAD75E6FF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C88B29D-2449-8A02-D4E8-86F1A330F4DC}"/>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E034D8-9C47-2D75-A9E7-A5A79138FBB5}"/>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err="1">
                <a:solidFill>
                  <a:srgbClr val="215968"/>
                </a:solidFill>
                <a:latin typeface="Carelia"/>
              </a:rPr>
              <a:t>Ecriture-copie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4467BC8D-81FA-DED5-98DA-2D16DD2B308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CBA7342-4B10-866A-9367-47C29E34E8F7}"/>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52D4E163-58D3-9941-8368-FEBECCABAE34}"/>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Dictée de mots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53088623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jaune</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jaune. « o » s ’écrit avec a-u. Lisons ensemble: jaune</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55792117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58627921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jaune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168751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ABBE0-6593-ED20-A25A-346FF5AFC7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CBC98A7-E8CC-AEF2-E978-04D4E248A12B}"/>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F63A862-2265-90DE-728C-58C703F6ADE5}"/>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drapeau</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C51CC3C-CB5D-7AAA-481F-BDC00215EECC}"/>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46FCF484-4188-DD40-46EB-1C75956CDE16}"/>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34529BE2-2C80-54C6-6334-6827BCE5F432}"/>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C79F6BD-0C63-71EE-24E7-34498A399C4D}"/>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Drapeau . « </a:t>
            </a:r>
            <a:r>
              <a:rPr lang="fr-FR" sz="1500" b="1" dirty="0" err="1">
                <a:solidFill>
                  <a:prstClr val="white">
                    <a:lumMod val="65000"/>
                  </a:prstClr>
                </a:solidFill>
                <a:latin typeface="Dosis" pitchFamily="2" charset="0"/>
              </a:rPr>
              <a:t>dra</a:t>
            </a:r>
            <a:r>
              <a:rPr lang="fr-FR" sz="1500" b="1" dirty="0">
                <a:solidFill>
                  <a:prstClr val="white">
                    <a:lumMod val="65000"/>
                  </a:prstClr>
                </a:solidFill>
                <a:latin typeface="Dosis" pitchFamily="2" charset="0"/>
              </a:rPr>
              <a:t> »- « po ». « o » s’écrit avec e-a-u. Lisons ensemble: drapeau </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55223040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ABA0C-7FE0-BCD0-F133-8407417031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F388ECF-4045-32B0-96FD-6C8874D7540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042B17E-12CD-6969-9540-BC2E6D09006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0704DDA-3957-C1D1-917A-8DA85B87821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B250FE1C-5C44-69FF-D3EF-988734638680}"/>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C474BC9E-6856-7DB6-1CEC-7952CFBF63D5}"/>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B6A30E57-2E01-A341-7072-3A1FCF05C22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6CA5BEB9-4876-BB35-3527-ACDFCD1B1A00}"/>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274882820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A0FDC-E96B-72C1-FEC0-A2FE29FF780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580B5BE-D2F3-9F4D-EED4-144E4740204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644DACE-45AC-424B-9F48-1E865BC29792}"/>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627DDCD-4D9C-28DC-C283-6B141FF0852F}"/>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998BE1F-72A7-39D0-CFE6-27DD787AA3C9}"/>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AB1275E-D17A-6094-299E-BAC338C137EA}"/>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AA6FBD9B-5729-CF01-6549-B3ABC4DDD01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51F23F7-54A0-EA17-DCF1-2126C11806E0}"/>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2F493A7C-7BC9-C3A9-A9B9-8C6E359BAB8E}"/>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drapeau</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8349685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4"/>
</p:tagLst>
</file>

<file path=ppt/tags/tag103.xml><?xml version="1.0" encoding="utf-8"?>
<p:tagLst xmlns:a="http://schemas.openxmlformats.org/drawingml/2006/main" xmlns:r="http://schemas.openxmlformats.org/officeDocument/2006/relationships" xmlns:p="http://schemas.openxmlformats.org/presentationml/2006/main">
  <p:tag name="NUM" val="3"/>
</p:tagLst>
</file>

<file path=ppt/tags/tag104.xml><?xml version="1.0" encoding="utf-8"?>
<p:tagLst xmlns:a="http://schemas.openxmlformats.org/drawingml/2006/main" xmlns:r="http://schemas.openxmlformats.org/officeDocument/2006/relationships" xmlns:p="http://schemas.openxmlformats.org/presentationml/2006/main">
  <p:tag name="NUM" val="6"/>
</p:tagLst>
</file>

<file path=ppt/tags/tag105.xml><?xml version="1.0" encoding="utf-8"?>
<p:tagLst xmlns:a="http://schemas.openxmlformats.org/drawingml/2006/main" xmlns:r="http://schemas.openxmlformats.org/officeDocument/2006/relationships" xmlns:p="http://schemas.openxmlformats.org/presentationml/2006/main">
  <p:tag name="NUM" val="7"/>
</p:tagLst>
</file>

<file path=ppt/tags/tag106.xml><?xml version="1.0" encoding="utf-8"?>
<p:tagLst xmlns:a="http://schemas.openxmlformats.org/drawingml/2006/main" xmlns:r="http://schemas.openxmlformats.org/officeDocument/2006/relationships" xmlns:p="http://schemas.openxmlformats.org/presentationml/2006/main">
  <p:tag name="NUM" val="8"/>
</p:tagLst>
</file>

<file path=ppt/tags/tag107.xml><?xml version="1.0" encoding="utf-8"?>
<p:tagLst xmlns:a="http://schemas.openxmlformats.org/drawingml/2006/main" xmlns:r="http://schemas.openxmlformats.org/officeDocument/2006/relationships" xmlns:p="http://schemas.openxmlformats.org/presentationml/2006/main">
  <p:tag name="NUM" val="9"/>
</p:tagLst>
</file>

<file path=ppt/tags/tag108.xml><?xml version="1.0" encoding="utf-8"?>
<p:tagLst xmlns:a="http://schemas.openxmlformats.org/drawingml/2006/main" xmlns:r="http://schemas.openxmlformats.org/officeDocument/2006/relationships" xmlns:p="http://schemas.openxmlformats.org/presentationml/2006/main">
  <p:tag name="NUM" val="3"/>
</p:tagLst>
</file>

<file path=ppt/tags/tag109.xml><?xml version="1.0" encoding="utf-8"?>
<p:tagLst xmlns:a="http://schemas.openxmlformats.org/drawingml/2006/main" xmlns:r="http://schemas.openxmlformats.org/officeDocument/2006/relationships" xmlns:p="http://schemas.openxmlformats.org/presentationml/2006/main">
  <p:tag name="NUM" val="6"/>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10.xml><?xml version="1.0" encoding="utf-8"?>
<p:tagLst xmlns:a="http://schemas.openxmlformats.org/drawingml/2006/main" xmlns:r="http://schemas.openxmlformats.org/officeDocument/2006/relationships" xmlns:p="http://schemas.openxmlformats.org/presentationml/2006/main">
  <p:tag name="NUM" val="1"/>
</p:tagLst>
</file>

<file path=ppt/tags/tag111.xml><?xml version="1.0" encoding="utf-8"?>
<p:tagLst xmlns:a="http://schemas.openxmlformats.org/drawingml/2006/main" xmlns:r="http://schemas.openxmlformats.org/officeDocument/2006/relationships" xmlns:p="http://schemas.openxmlformats.org/presentationml/2006/main">
  <p:tag name="NUM" val="2"/>
</p:tagLst>
</file>

<file path=ppt/tags/tag112.xml><?xml version="1.0" encoding="utf-8"?>
<p:tagLst xmlns:a="http://schemas.openxmlformats.org/drawingml/2006/main" xmlns:r="http://schemas.openxmlformats.org/officeDocument/2006/relationships" xmlns:p="http://schemas.openxmlformats.org/presentationml/2006/main">
  <p:tag name="NUM" val="3"/>
</p:tagLst>
</file>

<file path=ppt/tags/tag113.xml><?xml version="1.0" encoding="utf-8"?>
<p:tagLst xmlns:a="http://schemas.openxmlformats.org/drawingml/2006/main" xmlns:r="http://schemas.openxmlformats.org/officeDocument/2006/relationships" xmlns:p="http://schemas.openxmlformats.org/presentationml/2006/main">
  <p:tag name="NUM" val="4"/>
</p:tagLst>
</file>

<file path=ppt/tags/tag114.xml><?xml version="1.0" encoding="utf-8"?>
<p:tagLst xmlns:a="http://schemas.openxmlformats.org/drawingml/2006/main" xmlns:r="http://schemas.openxmlformats.org/officeDocument/2006/relationships" xmlns:p="http://schemas.openxmlformats.org/presentationml/2006/main">
  <p:tag name="NUM" val="5"/>
</p:tagLst>
</file>

<file path=ppt/tags/tag115.xml><?xml version="1.0" encoding="utf-8"?>
<p:tagLst xmlns:a="http://schemas.openxmlformats.org/drawingml/2006/main" xmlns:r="http://schemas.openxmlformats.org/officeDocument/2006/relationships" xmlns:p="http://schemas.openxmlformats.org/presentationml/2006/main">
  <p:tag name="NUM" val="6"/>
</p:tagLst>
</file>

<file path=ppt/tags/tag116.xml><?xml version="1.0" encoding="utf-8"?>
<p:tagLst xmlns:a="http://schemas.openxmlformats.org/drawingml/2006/main" xmlns:r="http://schemas.openxmlformats.org/officeDocument/2006/relationships" xmlns:p="http://schemas.openxmlformats.org/presentationml/2006/main">
  <p:tag name="NUM" val="7"/>
</p:tagLst>
</file>

<file path=ppt/tags/tag117.xml><?xml version="1.0" encoding="utf-8"?>
<p:tagLst xmlns:a="http://schemas.openxmlformats.org/drawingml/2006/main" xmlns:r="http://schemas.openxmlformats.org/officeDocument/2006/relationships" xmlns:p="http://schemas.openxmlformats.org/presentationml/2006/main">
  <p:tag name="NUM" val="8"/>
</p:tagLst>
</file>

<file path=ppt/tags/tag118.xml><?xml version="1.0" encoding="utf-8"?>
<p:tagLst xmlns:a="http://schemas.openxmlformats.org/drawingml/2006/main" xmlns:r="http://schemas.openxmlformats.org/officeDocument/2006/relationships" xmlns:p="http://schemas.openxmlformats.org/presentationml/2006/main">
  <p:tag name="NUM" val="9"/>
</p:tagLst>
</file>

<file path=ppt/tags/tag119.xml><?xml version="1.0" encoding="utf-8"?>
<p:tagLst xmlns:a="http://schemas.openxmlformats.org/drawingml/2006/main" xmlns:r="http://schemas.openxmlformats.org/officeDocument/2006/relationships" xmlns:p="http://schemas.openxmlformats.org/presentationml/2006/main">
  <p:tag name="NUM" val="10"/>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20.xml><?xml version="1.0" encoding="utf-8"?>
<p:tagLst xmlns:a="http://schemas.openxmlformats.org/drawingml/2006/main" xmlns:r="http://schemas.openxmlformats.org/officeDocument/2006/relationships" xmlns:p="http://schemas.openxmlformats.org/presentationml/2006/main">
  <p:tag name="NUM" val="11"/>
</p:tagLst>
</file>

<file path=ppt/tags/tag121.xml><?xml version="1.0" encoding="utf-8"?>
<p:tagLst xmlns:a="http://schemas.openxmlformats.org/drawingml/2006/main" xmlns:r="http://schemas.openxmlformats.org/officeDocument/2006/relationships" xmlns:p="http://schemas.openxmlformats.org/presentationml/2006/main">
  <p:tag name="NUM" val="12"/>
</p:tagLst>
</file>

<file path=ppt/tags/tag122.xml><?xml version="1.0" encoding="utf-8"?>
<p:tagLst xmlns:a="http://schemas.openxmlformats.org/drawingml/2006/main" xmlns:r="http://schemas.openxmlformats.org/officeDocument/2006/relationships" xmlns:p="http://schemas.openxmlformats.org/presentationml/2006/main">
  <p:tag name="NUM" val="3"/>
</p:tagLst>
</file>

<file path=ppt/tags/tag123.xml><?xml version="1.0" encoding="utf-8"?>
<p:tagLst xmlns:a="http://schemas.openxmlformats.org/drawingml/2006/main" xmlns:r="http://schemas.openxmlformats.org/officeDocument/2006/relationships" xmlns:p="http://schemas.openxmlformats.org/presentationml/2006/main">
  <p:tag name="NUM" val="1"/>
</p:tagLst>
</file>

<file path=ppt/tags/tag124.xml><?xml version="1.0" encoding="utf-8"?>
<p:tagLst xmlns:a="http://schemas.openxmlformats.org/drawingml/2006/main" xmlns:r="http://schemas.openxmlformats.org/officeDocument/2006/relationships" xmlns:p="http://schemas.openxmlformats.org/presentationml/2006/main">
  <p:tag name="NUM" val="2"/>
</p:tagLst>
</file>

<file path=ppt/tags/tag125.xml><?xml version="1.0" encoding="utf-8"?>
<p:tagLst xmlns:a="http://schemas.openxmlformats.org/drawingml/2006/main" xmlns:r="http://schemas.openxmlformats.org/officeDocument/2006/relationships" xmlns:p="http://schemas.openxmlformats.org/presentationml/2006/main">
  <p:tag name="NUM" val="3"/>
</p:tagLst>
</file>

<file path=ppt/tags/tag126.xml><?xml version="1.0" encoding="utf-8"?>
<p:tagLst xmlns:a="http://schemas.openxmlformats.org/drawingml/2006/main" xmlns:r="http://schemas.openxmlformats.org/officeDocument/2006/relationships" xmlns:p="http://schemas.openxmlformats.org/presentationml/2006/main">
  <p:tag name="NUM" val="4"/>
</p:tagLst>
</file>

<file path=ppt/tags/tag127.xml><?xml version="1.0" encoding="utf-8"?>
<p:tagLst xmlns:a="http://schemas.openxmlformats.org/drawingml/2006/main" xmlns:r="http://schemas.openxmlformats.org/officeDocument/2006/relationships" xmlns:p="http://schemas.openxmlformats.org/presentationml/2006/main">
  <p:tag name="NUM" val="5"/>
</p:tagLst>
</file>

<file path=ppt/tags/tag128.xml><?xml version="1.0" encoding="utf-8"?>
<p:tagLst xmlns:a="http://schemas.openxmlformats.org/drawingml/2006/main" xmlns:r="http://schemas.openxmlformats.org/officeDocument/2006/relationships" xmlns:p="http://schemas.openxmlformats.org/presentationml/2006/main">
  <p:tag name="NUM" val="6"/>
</p:tagLst>
</file>

<file path=ppt/tags/tag129.xml><?xml version="1.0" encoding="utf-8"?>
<p:tagLst xmlns:a="http://schemas.openxmlformats.org/drawingml/2006/main" xmlns:r="http://schemas.openxmlformats.org/officeDocument/2006/relationships" xmlns:p="http://schemas.openxmlformats.org/presentationml/2006/main">
  <p:tag name="NUM" val="7"/>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30.xml><?xml version="1.0" encoding="utf-8"?>
<p:tagLst xmlns:a="http://schemas.openxmlformats.org/drawingml/2006/main" xmlns:r="http://schemas.openxmlformats.org/officeDocument/2006/relationships" xmlns:p="http://schemas.openxmlformats.org/presentationml/2006/main">
  <p:tag name="NUM" val="8"/>
</p:tagLst>
</file>

<file path=ppt/tags/tag131.xml><?xml version="1.0" encoding="utf-8"?>
<p:tagLst xmlns:a="http://schemas.openxmlformats.org/drawingml/2006/main" xmlns:r="http://schemas.openxmlformats.org/officeDocument/2006/relationships" xmlns:p="http://schemas.openxmlformats.org/presentationml/2006/main">
  <p:tag name="NUM" val="9"/>
</p:tagLst>
</file>

<file path=ppt/tags/tag132.xml><?xml version="1.0" encoding="utf-8"?>
<p:tagLst xmlns:a="http://schemas.openxmlformats.org/drawingml/2006/main" xmlns:r="http://schemas.openxmlformats.org/officeDocument/2006/relationships" xmlns:p="http://schemas.openxmlformats.org/presentationml/2006/main">
  <p:tag name="NUM" val="10"/>
</p:tagLst>
</file>

<file path=ppt/tags/tag133.xml><?xml version="1.0" encoding="utf-8"?>
<p:tagLst xmlns:a="http://schemas.openxmlformats.org/drawingml/2006/main" xmlns:r="http://schemas.openxmlformats.org/officeDocument/2006/relationships" xmlns:p="http://schemas.openxmlformats.org/presentationml/2006/main">
  <p:tag name="NUM" val="11"/>
</p:tagLst>
</file>

<file path=ppt/tags/tag134.xml><?xml version="1.0" encoding="utf-8"?>
<p:tagLst xmlns:a="http://schemas.openxmlformats.org/drawingml/2006/main" xmlns:r="http://schemas.openxmlformats.org/officeDocument/2006/relationships" xmlns:p="http://schemas.openxmlformats.org/presentationml/2006/main">
  <p:tag name="NUM" val="12"/>
</p:tagLst>
</file>

<file path=ppt/tags/tag135.xml><?xml version="1.0" encoding="utf-8"?>
<p:tagLst xmlns:a="http://schemas.openxmlformats.org/drawingml/2006/main" xmlns:r="http://schemas.openxmlformats.org/officeDocument/2006/relationships" xmlns:p="http://schemas.openxmlformats.org/presentationml/2006/main">
  <p:tag name="NUM" val="3"/>
</p:tagLst>
</file>

<file path=ppt/tags/tag136.xml><?xml version="1.0" encoding="utf-8"?>
<p:tagLst xmlns:a="http://schemas.openxmlformats.org/drawingml/2006/main" xmlns:r="http://schemas.openxmlformats.org/officeDocument/2006/relationships" xmlns:p="http://schemas.openxmlformats.org/presentationml/2006/main">
  <p:tag name="NUM" val="1"/>
</p:tagLst>
</file>

<file path=ppt/tags/tag137.xml><?xml version="1.0" encoding="utf-8"?>
<p:tagLst xmlns:a="http://schemas.openxmlformats.org/drawingml/2006/main" xmlns:r="http://schemas.openxmlformats.org/officeDocument/2006/relationships" xmlns:p="http://schemas.openxmlformats.org/presentationml/2006/main">
  <p:tag name="NUM" val="2"/>
</p:tagLst>
</file>

<file path=ppt/tags/tag138.xml><?xml version="1.0" encoding="utf-8"?>
<p:tagLst xmlns:a="http://schemas.openxmlformats.org/drawingml/2006/main" xmlns:r="http://schemas.openxmlformats.org/officeDocument/2006/relationships" xmlns:p="http://schemas.openxmlformats.org/presentationml/2006/main">
  <p:tag name="NUM" val="3"/>
</p:tagLst>
</file>

<file path=ppt/tags/tag139.xml><?xml version="1.0" encoding="utf-8"?>
<p:tagLst xmlns:a="http://schemas.openxmlformats.org/drawingml/2006/main" xmlns:r="http://schemas.openxmlformats.org/officeDocument/2006/relationships" xmlns:p="http://schemas.openxmlformats.org/presentationml/2006/main">
  <p:tag name="NUM" val="4"/>
</p:tagLst>
</file>

<file path=ppt/tags/tag14.xml><?xml version="1.0" encoding="utf-8"?>
<p:tagLst xmlns:a="http://schemas.openxmlformats.org/drawingml/2006/main" xmlns:r="http://schemas.openxmlformats.org/officeDocument/2006/relationships" xmlns:p="http://schemas.openxmlformats.org/presentationml/2006/main">
  <p:tag name="NUM" val="6"/>
</p:tagLst>
</file>

<file path=ppt/tags/tag140.xml><?xml version="1.0" encoding="utf-8"?>
<p:tagLst xmlns:a="http://schemas.openxmlformats.org/drawingml/2006/main" xmlns:r="http://schemas.openxmlformats.org/officeDocument/2006/relationships" xmlns:p="http://schemas.openxmlformats.org/presentationml/2006/main">
  <p:tag name="NUM" val="5"/>
</p:tagLst>
</file>

<file path=ppt/tags/tag141.xml><?xml version="1.0" encoding="utf-8"?>
<p:tagLst xmlns:a="http://schemas.openxmlformats.org/drawingml/2006/main" xmlns:r="http://schemas.openxmlformats.org/officeDocument/2006/relationships" xmlns:p="http://schemas.openxmlformats.org/presentationml/2006/main">
  <p:tag name="NUM" val="6"/>
</p:tagLst>
</file>

<file path=ppt/tags/tag142.xml><?xml version="1.0" encoding="utf-8"?>
<p:tagLst xmlns:a="http://schemas.openxmlformats.org/drawingml/2006/main" xmlns:r="http://schemas.openxmlformats.org/officeDocument/2006/relationships" xmlns:p="http://schemas.openxmlformats.org/presentationml/2006/main">
  <p:tag name="NUM" val="7"/>
</p:tagLst>
</file>

<file path=ppt/tags/tag143.xml><?xml version="1.0" encoding="utf-8"?>
<p:tagLst xmlns:a="http://schemas.openxmlformats.org/drawingml/2006/main" xmlns:r="http://schemas.openxmlformats.org/officeDocument/2006/relationships" xmlns:p="http://schemas.openxmlformats.org/presentationml/2006/main">
  <p:tag name="NUM" val="8"/>
</p:tagLst>
</file>

<file path=ppt/tags/tag144.xml><?xml version="1.0" encoding="utf-8"?>
<p:tagLst xmlns:a="http://schemas.openxmlformats.org/drawingml/2006/main" xmlns:r="http://schemas.openxmlformats.org/officeDocument/2006/relationships" xmlns:p="http://schemas.openxmlformats.org/presentationml/2006/main">
  <p:tag name="NUM" val="10"/>
</p:tagLst>
</file>

<file path=ppt/tags/tag145.xml><?xml version="1.0" encoding="utf-8"?>
<p:tagLst xmlns:a="http://schemas.openxmlformats.org/drawingml/2006/main" xmlns:r="http://schemas.openxmlformats.org/officeDocument/2006/relationships" xmlns:p="http://schemas.openxmlformats.org/presentationml/2006/main">
  <p:tag name="NUM" val="12"/>
</p:tagLst>
</file>

<file path=ppt/tags/tag146.xml><?xml version="1.0" encoding="utf-8"?>
<p:tagLst xmlns:a="http://schemas.openxmlformats.org/drawingml/2006/main" xmlns:r="http://schemas.openxmlformats.org/officeDocument/2006/relationships" xmlns:p="http://schemas.openxmlformats.org/presentationml/2006/main">
  <p:tag name="NUM" val="3"/>
</p:tagLst>
</file>

<file path=ppt/tags/tag147.xml><?xml version="1.0" encoding="utf-8"?>
<p:tagLst xmlns:a="http://schemas.openxmlformats.org/drawingml/2006/main" xmlns:r="http://schemas.openxmlformats.org/officeDocument/2006/relationships" xmlns:p="http://schemas.openxmlformats.org/presentationml/2006/main">
  <p:tag name="NUM" val="11"/>
</p:tagLst>
</file>

<file path=ppt/tags/tag148.xml><?xml version="1.0" encoding="utf-8"?>
<p:tagLst xmlns:a="http://schemas.openxmlformats.org/drawingml/2006/main" xmlns:r="http://schemas.openxmlformats.org/officeDocument/2006/relationships" xmlns:p="http://schemas.openxmlformats.org/presentationml/2006/main">
  <p:tag name="NUM" val="1"/>
</p:tagLst>
</file>

<file path=ppt/tags/tag149.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7"/>
</p:tagLst>
</file>

<file path=ppt/tags/tag150.xml><?xml version="1.0" encoding="utf-8"?>
<p:tagLst xmlns:a="http://schemas.openxmlformats.org/drawingml/2006/main" xmlns:r="http://schemas.openxmlformats.org/officeDocument/2006/relationships" xmlns:p="http://schemas.openxmlformats.org/presentationml/2006/main">
  <p:tag name="NUM" val="3"/>
</p:tagLst>
</file>

<file path=ppt/tags/tag151.xml><?xml version="1.0" encoding="utf-8"?>
<p:tagLst xmlns:a="http://schemas.openxmlformats.org/drawingml/2006/main" xmlns:r="http://schemas.openxmlformats.org/officeDocument/2006/relationships" xmlns:p="http://schemas.openxmlformats.org/presentationml/2006/main">
  <p:tag name="NUM" val="4"/>
</p:tagLst>
</file>

<file path=ppt/tags/tag152.xml><?xml version="1.0" encoding="utf-8"?>
<p:tagLst xmlns:a="http://schemas.openxmlformats.org/drawingml/2006/main" xmlns:r="http://schemas.openxmlformats.org/officeDocument/2006/relationships" xmlns:p="http://schemas.openxmlformats.org/presentationml/2006/main">
  <p:tag name="NUM" val="5"/>
</p:tagLst>
</file>

<file path=ppt/tags/tag153.xml><?xml version="1.0" encoding="utf-8"?>
<p:tagLst xmlns:a="http://schemas.openxmlformats.org/drawingml/2006/main" xmlns:r="http://schemas.openxmlformats.org/officeDocument/2006/relationships" xmlns:p="http://schemas.openxmlformats.org/presentationml/2006/main">
  <p:tag name="NUM" val="6"/>
</p:tagLst>
</file>

<file path=ppt/tags/tag154.xml><?xml version="1.0" encoding="utf-8"?>
<p:tagLst xmlns:a="http://schemas.openxmlformats.org/drawingml/2006/main" xmlns:r="http://schemas.openxmlformats.org/officeDocument/2006/relationships" xmlns:p="http://schemas.openxmlformats.org/presentationml/2006/main">
  <p:tag name="NUM" val="7"/>
</p:tagLst>
</file>

<file path=ppt/tags/tag155.xml><?xml version="1.0" encoding="utf-8"?>
<p:tagLst xmlns:a="http://schemas.openxmlformats.org/drawingml/2006/main" xmlns:r="http://schemas.openxmlformats.org/officeDocument/2006/relationships" xmlns:p="http://schemas.openxmlformats.org/presentationml/2006/main">
  <p:tag name="NUM" val="8"/>
</p:tagLst>
</file>

<file path=ppt/tags/tag156.xml><?xml version="1.0" encoding="utf-8"?>
<p:tagLst xmlns:a="http://schemas.openxmlformats.org/drawingml/2006/main" xmlns:r="http://schemas.openxmlformats.org/officeDocument/2006/relationships" xmlns:p="http://schemas.openxmlformats.org/presentationml/2006/main">
  <p:tag name="NUM" val="10"/>
</p:tagLst>
</file>

<file path=ppt/tags/tag157.xml><?xml version="1.0" encoding="utf-8"?>
<p:tagLst xmlns:a="http://schemas.openxmlformats.org/drawingml/2006/main" xmlns:r="http://schemas.openxmlformats.org/officeDocument/2006/relationships" xmlns:p="http://schemas.openxmlformats.org/presentationml/2006/main">
  <p:tag name="NUM" val="12"/>
</p:tagLst>
</file>

<file path=ppt/tags/tag158.xml><?xml version="1.0" encoding="utf-8"?>
<p:tagLst xmlns:a="http://schemas.openxmlformats.org/drawingml/2006/main" xmlns:r="http://schemas.openxmlformats.org/officeDocument/2006/relationships" xmlns:p="http://schemas.openxmlformats.org/presentationml/2006/main">
  <p:tag name="NUM" val="3"/>
</p:tagLst>
</file>

<file path=ppt/tags/tag159.xml><?xml version="1.0" encoding="utf-8"?>
<p:tagLst xmlns:a="http://schemas.openxmlformats.org/drawingml/2006/main" xmlns:r="http://schemas.openxmlformats.org/officeDocument/2006/relationships" xmlns:p="http://schemas.openxmlformats.org/presentationml/2006/main">
  <p:tag name="NUM" val="11"/>
</p:tagLst>
</file>

<file path=ppt/tags/tag16.xml><?xml version="1.0" encoding="utf-8"?>
<p:tagLst xmlns:a="http://schemas.openxmlformats.org/drawingml/2006/main" xmlns:r="http://schemas.openxmlformats.org/officeDocument/2006/relationships" xmlns:p="http://schemas.openxmlformats.org/presentationml/2006/main">
  <p:tag name="NUM" val="8"/>
</p:tagLst>
</file>

<file path=ppt/tags/tag160.xml><?xml version="1.0" encoding="utf-8"?>
<p:tagLst xmlns:a="http://schemas.openxmlformats.org/drawingml/2006/main" xmlns:r="http://schemas.openxmlformats.org/officeDocument/2006/relationships" xmlns:p="http://schemas.openxmlformats.org/presentationml/2006/main">
  <p:tag name="NUM" val="1"/>
</p:tagLst>
</file>

<file path=ppt/tags/tag161.xml><?xml version="1.0" encoding="utf-8"?>
<p:tagLst xmlns:a="http://schemas.openxmlformats.org/drawingml/2006/main" xmlns:r="http://schemas.openxmlformats.org/officeDocument/2006/relationships" xmlns:p="http://schemas.openxmlformats.org/presentationml/2006/main">
  <p:tag name="NUM" val="2"/>
</p:tagLst>
</file>

<file path=ppt/tags/tag162.xml><?xml version="1.0" encoding="utf-8"?>
<p:tagLst xmlns:a="http://schemas.openxmlformats.org/drawingml/2006/main" xmlns:r="http://schemas.openxmlformats.org/officeDocument/2006/relationships" xmlns:p="http://schemas.openxmlformats.org/presentationml/2006/main">
  <p:tag name="NUM" val="3"/>
</p:tagLst>
</file>

<file path=ppt/tags/tag163.xml><?xml version="1.0" encoding="utf-8"?>
<p:tagLst xmlns:a="http://schemas.openxmlformats.org/drawingml/2006/main" xmlns:r="http://schemas.openxmlformats.org/officeDocument/2006/relationships" xmlns:p="http://schemas.openxmlformats.org/presentationml/2006/main">
  <p:tag name="NUM" val="4"/>
</p:tagLst>
</file>

<file path=ppt/tags/tag164.xml><?xml version="1.0" encoding="utf-8"?>
<p:tagLst xmlns:a="http://schemas.openxmlformats.org/drawingml/2006/main" xmlns:r="http://schemas.openxmlformats.org/officeDocument/2006/relationships" xmlns:p="http://schemas.openxmlformats.org/presentationml/2006/main">
  <p:tag name="NUM" val="5"/>
</p:tagLst>
</file>

<file path=ppt/tags/tag165.xml><?xml version="1.0" encoding="utf-8"?>
<p:tagLst xmlns:a="http://schemas.openxmlformats.org/drawingml/2006/main" xmlns:r="http://schemas.openxmlformats.org/officeDocument/2006/relationships" xmlns:p="http://schemas.openxmlformats.org/presentationml/2006/main">
  <p:tag name="NUM" val="6"/>
</p:tagLst>
</file>

<file path=ppt/tags/tag166.xml><?xml version="1.0" encoding="utf-8"?>
<p:tagLst xmlns:a="http://schemas.openxmlformats.org/drawingml/2006/main" xmlns:r="http://schemas.openxmlformats.org/officeDocument/2006/relationships" xmlns:p="http://schemas.openxmlformats.org/presentationml/2006/main">
  <p:tag name="NUM" val="7"/>
</p:tagLst>
</file>

<file path=ppt/tags/tag167.xml><?xml version="1.0" encoding="utf-8"?>
<p:tagLst xmlns:a="http://schemas.openxmlformats.org/drawingml/2006/main" xmlns:r="http://schemas.openxmlformats.org/officeDocument/2006/relationships" xmlns:p="http://schemas.openxmlformats.org/presentationml/2006/main">
  <p:tag name="NUM" val="8"/>
</p:tagLst>
</file>

<file path=ppt/tags/tag168.xml><?xml version="1.0" encoding="utf-8"?>
<p:tagLst xmlns:a="http://schemas.openxmlformats.org/drawingml/2006/main" xmlns:r="http://schemas.openxmlformats.org/officeDocument/2006/relationships" xmlns:p="http://schemas.openxmlformats.org/presentationml/2006/main">
  <p:tag name="NUM" val="9"/>
</p:tagLst>
</file>

<file path=ppt/tags/tag169.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9"/>
</p:tagLst>
</file>

<file path=ppt/tags/tag170.xml><?xml version="1.0" encoding="utf-8"?>
<p:tagLst xmlns:a="http://schemas.openxmlformats.org/drawingml/2006/main" xmlns:r="http://schemas.openxmlformats.org/officeDocument/2006/relationships" xmlns:p="http://schemas.openxmlformats.org/presentationml/2006/main">
  <p:tag name="NUM" val="11"/>
</p:tagLst>
</file>

<file path=ppt/tags/tag171.xml><?xml version="1.0" encoding="utf-8"?>
<p:tagLst xmlns:a="http://schemas.openxmlformats.org/drawingml/2006/main" xmlns:r="http://schemas.openxmlformats.org/officeDocument/2006/relationships" xmlns:p="http://schemas.openxmlformats.org/presentationml/2006/main">
  <p:tag name="NUM" val="12"/>
</p:tagLst>
</file>

<file path=ppt/tags/tag172.xml><?xml version="1.0" encoding="utf-8"?>
<p:tagLst xmlns:a="http://schemas.openxmlformats.org/drawingml/2006/main" xmlns:r="http://schemas.openxmlformats.org/officeDocument/2006/relationships" xmlns:p="http://schemas.openxmlformats.org/presentationml/2006/main">
  <p:tag name="NUM" val="3"/>
</p:tagLst>
</file>

<file path=ppt/tags/tag173.xml><?xml version="1.0" encoding="utf-8"?>
<p:tagLst xmlns:a="http://schemas.openxmlformats.org/drawingml/2006/main" xmlns:r="http://schemas.openxmlformats.org/officeDocument/2006/relationships" xmlns:p="http://schemas.openxmlformats.org/presentationml/2006/main">
  <p:tag name="NUM" val="1"/>
</p:tagLst>
</file>

<file path=ppt/tags/tag174.xml><?xml version="1.0" encoding="utf-8"?>
<p:tagLst xmlns:a="http://schemas.openxmlformats.org/drawingml/2006/main" xmlns:r="http://schemas.openxmlformats.org/officeDocument/2006/relationships" xmlns:p="http://schemas.openxmlformats.org/presentationml/2006/main">
  <p:tag name="NUM" val="2"/>
</p:tagLst>
</file>

<file path=ppt/tags/tag175.xml><?xml version="1.0" encoding="utf-8"?>
<p:tagLst xmlns:a="http://schemas.openxmlformats.org/drawingml/2006/main" xmlns:r="http://schemas.openxmlformats.org/officeDocument/2006/relationships" xmlns:p="http://schemas.openxmlformats.org/presentationml/2006/main">
  <p:tag name="NUM" val="3"/>
</p:tagLst>
</file>

<file path=ppt/tags/tag176.xml><?xml version="1.0" encoding="utf-8"?>
<p:tagLst xmlns:a="http://schemas.openxmlformats.org/drawingml/2006/main" xmlns:r="http://schemas.openxmlformats.org/officeDocument/2006/relationships" xmlns:p="http://schemas.openxmlformats.org/presentationml/2006/main">
  <p:tag name="NUM" val="4"/>
</p:tagLst>
</file>

<file path=ppt/tags/tag177.xml><?xml version="1.0" encoding="utf-8"?>
<p:tagLst xmlns:a="http://schemas.openxmlformats.org/drawingml/2006/main" xmlns:r="http://schemas.openxmlformats.org/officeDocument/2006/relationships" xmlns:p="http://schemas.openxmlformats.org/presentationml/2006/main">
  <p:tag name="NUM" val="5"/>
</p:tagLst>
</file>

<file path=ppt/tags/tag178.xml><?xml version="1.0" encoding="utf-8"?>
<p:tagLst xmlns:a="http://schemas.openxmlformats.org/drawingml/2006/main" xmlns:r="http://schemas.openxmlformats.org/officeDocument/2006/relationships" xmlns:p="http://schemas.openxmlformats.org/presentationml/2006/main">
  <p:tag name="NUM" val="6"/>
</p:tagLst>
</file>

<file path=ppt/tags/tag179.xml><?xml version="1.0" encoding="utf-8"?>
<p:tagLst xmlns:a="http://schemas.openxmlformats.org/drawingml/2006/main" xmlns:r="http://schemas.openxmlformats.org/officeDocument/2006/relationships" xmlns:p="http://schemas.openxmlformats.org/presentationml/2006/main">
  <p:tag name="NUM" val="7"/>
</p:tagLst>
</file>

<file path=ppt/tags/tag18.xml><?xml version="1.0" encoding="utf-8"?>
<p:tagLst xmlns:a="http://schemas.openxmlformats.org/drawingml/2006/main" xmlns:r="http://schemas.openxmlformats.org/officeDocument/2006/relationships" xmlns:p="http://schemas.openxmlformats.org/presentationml/2006/main">
  <p:tag name="NUM" val="10"/>
</p:tagLst>
</file>

<file path=ppt/tags/tag180.xml><?xml version="1.0" encoding="utf-8"?>
<p:tagLst xmlns:a="http://schemas.openxmlformats.org/drawingml/2006/main" xmlns:r="http://schemas.openxmlformats.org/officeDocument/2006/relationships" xmlns:p="http://schemas.openxmlformats.org/presentationml/2006/main">
  <p:tag name="NUM" val="8"/>
</p:tagLst>
</file>

<file path=ppt/tags/tag181.xml><?xml version="1.0" encoding="utf-8"?>
<p:tagLst xmlns:a="http://schemas.openxmlformats.org/drawingml/2006/main" xmlns:r="http://schemas.openxmlformats.org/officeDocument/2006/relationships" xmlns:p="http://schemas.openxmlformats.org/presentationml/2006/main">
  <p:tag name="NUM" val="10"/>
</p:tagLst>
</file>

<file path=ppt/tags/tag182.xml><?xml version="1.0" encoding="utf-8"?>
<p:tagLst xmlns:a="http://schemas.openxmlformats.org/drawingml/2006/main" xmlns:r="http://schemas.openxmlformats.org/officeDocument/2006/relationships" xmlns:p="http://schemas.openxmlformats.org/presentationml/2006/main">
  <p:tag name="NUM" val="12"/>
</p:tagLst>
</file>

<file path=ppt/tags/tag183.xml><?xml version="1.0" encoding="utf-8"?>
<p:tagLst xmlns:a="http://schemas.openxmlformats.org/drawingml/2006/main" xmlns:r="http://schemas.openxmlformats.org/officeDocument/2006/relationships" xmlns:p="http://schemas.openxmlformats.org/presentationml/2006/main">
  <p:tag name="NUM" val="3"/>
</p:tagLst>
</file>

<file path=ppt/tags/tag184.xml><?xml version="1.0" encoding="utf-8"?>
<p:tagLst xmlns:a="http://schemas.openxmlformats.org/drawingml/2006/main" xmlns:r="http://schemas.openxmlformats.org/officeDocument/2006/relationships" xmlns:p="http://schemas.openxmlformats.org/presentationml/2006/main">
  <p:tag name="NUM" val="11"/>
</p:tagLst>
</file>

<file path=ppt/tags/tag185.xml><?xml version="1.0" encoding="utf-8"?>
<p:tagLst xmlns:a="http://schemas.openxmlformats.org/drawingml/2006/main" xmlns:r="http://schemas.openxmlformats.org/officeDocument/2006/relationships" xmlns:p="http://schemas.openxmlformats.org/presentationml/2006/main">
  <p:tag name="NUM" val="1"/>
</p:tagLst>
</file>

<file path=ppt/tags/tag186.xml><?xml version="1.0" encoding="utf-8"?>
<p:tagLst xmlns:a="http://schemas.openxmlformats.org/drawingml/2006/main" xmlns:r="http://schemas.openxmlformats.org/officeDocument/2006/relationships" xmlns:p="http://schemas.openxmlformats.org/presentationml/2006/main">
  <p:tag name="NUM" val="2"/>
</p:tagLst>
</file>

<file path=ppt/tags/tag187.xml><?xml version="1.0" encoding="utf-8"?>
<p:tagLst xmlns:a="http://schemas.openxmlformats.org/drawingml/2006/main" xmlns:r="http://schemas.openxmlformats.org/officeDocument/2006/relationships" xmlns:p="http://schemas.openxmlformats.org/presentationml/2006/main">
  <p:tag name="NUM" val="3"/>
</p:tagLst>
</file>

<file path=ppt/tags/tag188.xml><?xml version="1.0" encoding="utf-8"?>
<p:tagLst xmlns:a="http://schemas.openxmlformats.org/drawingml/2006/main" xmlns:r="http://schemas.openxmlformats.org/officeDocument/2006/relationships" xmlns:p="http://schemas.openxmlformats.org/presentationml/2006/main">
  <p:tag name="NUM" val="4"/>
</p:tagLst>
</file>

<file path=ppt/tags/tag189.xml><?xml version="1.0" encoding="utf-8"?>
<p:tagLst xmlns:a="http://schemas.openxmlformats.org/drawingml/2006/main" xmlns:r="http://schemas.openxmlformats.org/officeDocument/2006/relationships" xmlns:p="http://schemas.openxmlformats.org/presentationml/2006/main">
  <p:tag name="NUM" val="5"/>
</p:tagLst>
</file>

<file path=ppt/tags/tag19.xml><?xml version="1.0" encoding="utf-8"?>
<p:tagLst xmlns:a="http://schemas.openxmlformats.org/drawingml/2006/main" xmlns:r="http://schemas.openxmlformats.org/officeDocument/2006/relationships" xmlns:p="http://schemas.openxmlformats.org/presentationml/2006/main">
  <p:tag name="NUM" val="11"/>
</p:tagLst>
</file>

<file path=ppt/tags/tag190.xml><?xml version="1.0" encoding="utf-8"?>
<p:tagLst xmlns:a="http://schemas.openxmlformats.org/drawingml/2006/main" xmlns:r="http://schemas.openxmlformats.org/officeDocument/2006/relationships" xmlns:p="http://schemas.openxmlformats.org/presentationml/2006/main">
  <p:tag name="NUM" val="6"/>
</p:tagLst>
</file>

<file path=ppt/tags/tag191.xml><?xml version="1.0" encoding="utf-8"?>
<p:tagLst xmlns:a="http://schemas.openxmlformats.org/drawingml/2006/main" xmlns:r="http://schemas.openxmlformats.org/officeDocument/2006/relationships" xmlns:p="http://schemas.openxmlformats.org/presentationml/2006/main">
  <p:tag name="NUM" val="7"/>
</p:tagLst>
</file>

<file path=ppt/tags/tag192.xml><?xml version="1.0" encoding="utf-8"?>
<p:tagLst xmlns:a="http://schemas.openxmlformats.org/drawingml/2006/main" xmlns:r="http://schemas.openxmlformats.org/officeDocument/2006/relationships" xmlns:p="http://schemas.openxmlformats.org/presentationml/2006/main">
  <p:tag name="NUM" val="8"/>
</p:tagLst>
</file>

<file path=ppt/tags/tag193.xml><?xml version="1.0" encoding="utf-8"?>
<p:tagLst xmlns:a="http://schemas.openxmlformats.org/drawingml/2006/main" xmlns:r="http://schemas.openxmlformats.org/officeDocument/2006/relationships" xmlns:p="http://schemas.openxmlformats.org/presentationml/2006/main">
  <p:tag name="NUM" val="10"/>
</p:tagLst>
</file>

<file path=ppt/tags/tag194.xml><?xml version="1.0" encoding="utf-8"?>
<p:tagLst xmlns:a="http://schemas.openxmlformats.org/drawingml/2006/main" xmlns:r="http://schemas.openxmlformats.org/officeDocument/2006/relationships" xmlns:p="http://schemas.openxmlformats.org/presentationml/2006/main">
  <p:tag name="NUM" val="12"/>
</p:tagLst>
</file>

<file path=ppt/tags/tag195.xml><?xml version="1.0" encoding="utf-8"?>
<p:tagLst xmlns:a="http://schemas.openxmlformats.org/drawingml/2006/main" xmlns:r="http://schemas.openxmlformats.org/officeDocument/2006/relationships" xmlns:p="http://schemas.openxmlformats.org/presentationml/2006/main">
  <p:tag name="NUM" val="3"/>
</p:tagLst>
</file>

<file path=ppt/tags/tag196.xml><?xml version="1.0" encoding="utf-8"?>
<p:tagLst xmlns:a="http://schemas.openxmlformats.org/drawingml/2006/main" xmlns:r="http://schemas.openxmlformats.org/officeDocument/2006/relationships" xmlns:p="http://schemas.openxmlformats.org/presentationml/2006/main">
  <p:tag name="NUM" val="11"/>
</p:tagLst>
</file>

<file path=ppt/tags/tag197.xml><?xml version="1.0" encoding="utf-8"?>
<p:tagLst xmlns:a="http://schemas.openxmlformats.org/drawingml/2006/main" xmlns:r="http://schemas.openxmlformats.org/officeDocument/2006/relationships" xmlns:p="http://schemas.openxmlformats.org/presentationml/2006/main">
  <p:tag name="NUM" val="10"/>
</p:tagLst>
</file>

<file path=ppt/tags/tag198.xml><?xml version="1.0" encoding="utf-8"?>
<p:tagLst xmlns:a="http://schemas.openxmlformats.org/drawingml/2006/main" xmlns:r="http://schemas.openxmlformats.org/officeDocument/2006/relationships" xmlns:p="http://schemas.openxmlformats.org/presentationml/2006/main">
  <p:tag name="NUM" val="1"/>
</p:tagLst>
</file>

<file path=ppt/tags/tag19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2"/>
</p:tagLst>
</file>

<file path=ppt/tags/tag200.xml><?xml version="1.0" encoding="utf-8"?>
<p:tagLst xmlns:a="http://schemas.openxmlformats.org/drawingml/2006/main" xmlns:r="http://schemas.openxmlformats.org/officeDocument/2006/relationships" xmlns:p="http://schemas.openxmlformats.org/presentationml/2006/main">
  <p:tag name="NUM" val="3"/>
</p:tagLst>
</file>

<file path=ppt/tags/tag201.xml><?xml version="1.0" encoding="utf-8"?>
<p:tagLst xmlns:a="http://schemas.openxmlformats.org/drawingml/2006/main" xmlns:r="http://schemas.openxmlformats.org/officeDocument/2006/relationships" xmlns:p="http://schemas.openxmlformats.org/presentationml/2006/main">
  <p:tag name="NUM" val="4"/>
</p:tagLst>
</file>

<file path=ppt/tags/tag202.xml><?xml version="1.0" encoding="utf-8"?>
<p:tagLst xmlns:a="http://schemas.openxmlformats.org/drawingml/2006/main" xmlns:r="http://schemas.openxmlformats.org/officeDocument/2006/relationships" xmlns:p="http://schemas.openxmlformats.org/presentationml/2006/main">
  <p:tag name="NUM" val="5"/>
</p:tagLst>
</file>

<file path=ppt/tags/tag203.xml><?xml version="1.0" encoding="utf-8"?>
<p:tagLst xmlns:a="http://schemas.openxmlformats.org/drawingml/2006/main" xmlns:r="http://schemas.openxmlformats.org/officeDocument/2006/relationships" xmlns:p="http://schemas.openxmlformats.org/presentationml/2006/main">
  <p:tag name="NUM" val="3"/>
</p:tagLst>
</file>

<file path=ppt/tags/tag204.xml><?xml version="1.0" encoding="utf-8"?>
<p:tagLst xmlns:a="http://schemas.openxmlformats.org/drawingml/2006/main" xmlns:r="http://schemas.openxmlformats.org/officeDocument/2006/relationships" xmlns:p="http://schemas.openxmlformats.org/presentationml/2006/main">
  <p:tag name="NUM" val="1"/>
</p:tagLst>
</file>

<file path=ppt/tags/tag205.xml><?xml version="1.0" encoding="utf-8"?>
<p:tagLst xmlns:a="http://schemas.openxmlformats.org/drawingml/2006/main" xmlns:r="http://schemas.openxmlformats.org/officeDocument/2006/relationships" xmlns:p="http://schemas.openxmlformats.org/presentationml/2006/main">
  <p:tag name="NUM" val="2"/>
</p:tagLst>
</file>

<file path=ppt/tags/tag206.xml><?xml version="1.0" encoding="utf-8"?>
<p:tagLst xmlns:a="http://schemas.openxmlformats.org/drawingml/2006/main" xmlns:r="http://schemas.openxmlformats.org/officeDocument/2006/relationships" xmlns:p="http://schemas.openxmlformats.org/presentationml/2006/main">
  <p:tag name="NUM" val="3"/>
</p:tagLst>
</file>

<file path=ppt/tags/tag207.xml><?xml version="1.0" encoding="utf-8"?>
<p:tagLst xmlns:a="http://schemas.openxmlformats.org/drawingml/2006/main" xmlns:r="http://schemas.openxmlformats.org/officeDocument/2006/relationships" xmlns:p="http://schemas.openxmlformats.org/presentationml/2006/main">
  <p:tag name="NUM" val="4"/>
</p:tagLst>
</file>

<file path=ppt/tags/tag208.xml><?xml version="1.0" encoding="utf-8"?>
<p:tagLst xmlns:a="http://schemas.openxmlformats.org/drawingml/2006/main" xmlns:r="http://schemas.openxmlformats.org/officeDocument/2006/relationships" xmlns:p="http://schemas.openxmlformats.org/presentationml/2006/main">
  <p:tag name="NUM" val="5"/>
</p:tagLst>
</file>

<file path=ppt/tags/tag209.xml><?xml version="1.0" encoding="utf-8"?>
<p:tagLst xmlns:a="http://schemas.openxmlformats.org/drawingml/2006/main" xmlns:r="http://schemas.openxmlformats.org/officeDocument/2006/relationships" xmlns:p="http://schemas.openxmlformats.org/presentationml/2006/main">
  <p:tag name="NUM" val="6"/>
</p:tagLst>
</file>

<file path=ppt/tags/tag21.xml><?xml version="1.0" encoding="utf-8"?>
<p:tagLst xmlns:a="http://schemas.openxmlformats.org/drawingml/2006/main" xmlns:r="http://schemas.openxmlformats.org/officeDocument/2006/relationships" xmlns:p="http://schemas.openxmlformats.org/presentationml/2006/main">
  <p:tag name="NUM" val="14"/>
</p:tagLst>
</file>

<file path=ppt/tags/tag210.xml><?xml version="1.0" encoding="utf-8"?>
<p:tagLst xmlns:a="http://schemas.openxmlformats.org/drawingml/2006/main" xmlns:r="http://schemas.openxmlformats.org/officeDocument/2006/relationships" xmlns:p="http://schemas.openxmlformats.org/presentationml/2006/main">
  <p:tag name="NUM" val="7"/>
</p:tagLst>
</file>

<file path=ppt/tags/tag211.xml><?xml version="1.0" encoding="utf-8"?>
<p:tagLst xmlns:a="http://schemas.openxmlformats.org/drawingml/2006/main" xmlns:r="http://schemas.openxmlformats.org/officeDocument/2006/relationships" xmlns:p="http://schemas.openxmlformats.org/presentationml/2006/main">
  <p:tag name="NUM" val="8"/>
</p:tagLst>
</file>

<file path=ppt/tags/tag212.xml><?xml version="1.0" encoding="utf-8"?>
<p:tagLst xmlns:a="http://schemas.openxmlformats.org/drawingml/2006/main" xmlns:r="http://schemas.openxmlformats.org/officeDocument/2006/relationships" xmlns:p="http://schemas.openxmlformats.org/presentationml/2006/main">
  <p:tag name="NUM" val="9"/>
</p:tagLst>
</file>

<file path=ppt/tags/tag213.xml><?xml version="1.0" encoding="utf-8"?>
<p:tagLst xmlns:a="http://schemas.openxmlformats.org/drawingml/2006/main" xmlns:r="http://schemas.openxmlformats.org/officeDocument/2006/relationships" xmlns:p="http://schemas.openxmlformats.org/presentationml/2006/main">
  <p:tag name="NUM" val="10"/>
</p:tagLst>
</file>

<file path=ppt/tags/tag214.xml><?xml version="1.0" encoding="utf-8"?>
<p:tagLst xmlns:a="http://schemas.openxmlformats.org/drawingml/2006/main" xmlns:r="http://schemas.openxmlformats.org/officeDocument/2006/relationships" xmlns:p="http://schemas.openxmlformats.org/presentationml/2006/main">
  <p:tag name="NUM" val="11"/>
</p:tagLst>
</file>

<file path=ppt/tags/tag215.xml><?xml version="1.0" encoding="utf-8"?>
<p:tagLst xmlns:a="http://schemas.openxmlformats.org/drawingml/2006/main" xmlns:r="http://schemas.openxmlformats.org/officeDocument/2006/relationships" xmlns:p="http://schemas.openxmlformats.org/presentationml/2006/main">
  <p:tag name="NUM" val="12"/>
</p:tagLst>
</file>

<file path=ppt/tags/tag216.xml><?xml version="1.0" encoding="utf-8"?>
<p:tagLst xmlns:a="http://schemas.openxmlformats.org/drawingml/2006/main" xmlns:r="http://schemas.openxmlformats.org/officeDocument/2006/relationships" xmlns:p="http://schemas.openxmlformats.org/presentationml/2006/main">
  <p:tag name="NUM" val="3"/>
</p:tagLst>
</file>

<file path=ppt/tags/tag217.xml><?xml version="1.0" encoding="utf-8"?>
<p:tagLst xmlns:a="http://schemas.openxmlformats.org/drawingml/2006/main" xmlns:r="http://schemas.openxmlformats.org/officeDocument/2006/relationships" xmlns:p="http://schemas.openxmlformats.org/presentationml/2006/main">
  <p:tag name="NUM" val="1"/>
</p:tagLst>
</file>

<file path=ppt/tags/tag218.xml><?xml version="1.0" encoding="utf-8"?>
<p:tagLst xmlns:a="http://schemas.openxmlformats.org/drawingml/2006/main" xmlns:r="http://schemas.openxmlformats.org/officeDocument/2006/relationships" xmlns:p="http://schemas.openxmlformats.org/presentationml/2006/main">
  <p:tag name="NUM" val="2"/>
</p:tagLst>
</file>

<file path=ppt/tags/tag219.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15"/>
</p:tagLst>
</file>

<file path=ppt/tags/tag220.xml><?xml version="1.0" encoding="utf-8"?>
<p:tagLst xmlns:a="http://schemas.openxmlformats.org/drawingml/2006/main" xmlns:r="http://schemas.openxmlformats.org/officeDocument/2006/relationships" xmlns:p="http://schemas.openxmlformats.org/presentationml/2006/main">
  <p:tag name="NUM" val="4"/>
</p:tagLst>
</file>

<file path=ppt/tags/tag221.xml><?xml version="1.0" encoding="utf-8"?>
<p:tagLst xmlns:a="http://schemas.openxmlformats.org/drawingml/2006/main" xmlns:r="http://schemas.openxmlformats.org/officeDocument/2006/relationships" xmlns:p="http://schemas.openxmlformats.org/presentationml/2006/main">
  <p:tag name="NUM" val="5"/>
</p:tagLst>
</file>

<file path=ppt/tags/tag222.xml><?xml version="1.0" encoding="utf-8"?>
<p:tagLst xmlns:a="http://schemas.openxmlformats.org/drawingml/2006/main" xmlns:r="http://schemas.openxmlformats.org/officeDocument/2006/relationships" xmlns:p="http://schemas.openxmlformats.org/presentationml/2006/main">
  <p:tag name="NUM" val="6"/>
</p:tagLst>
</file>

<file path=ppt/tags/tag223.xml><?xml version="1.0" encoding="utf-8"?>
<p:tagLst xmlns:a="http://schemas.openxmlformats.org/drawingml/2006/main" xmlns:r="http://schemas.openxmlformats.org/officeDocument/2006/relationships" xmlns:p="http://schemas.openxmlformats.org/presentationml/2006/main">
  <p:tag name="NUM" val="7"/>
</p:tagLst>
</file>

<file path=ppt/tags/tag224.xml><?xml version="1.0" encoding="utf-8"?>
<p:tagLst xmlns:a="http://schemas.openxmlformats.org/drawingml/2006/main" xmlns:r="http://schemas.openxmlformats.org/officeDocument/2006/relationships" xmlns:p="http://schemas.openxmlformats.org/presentationml/2006/main">
  <p:tag name="NUM" val="8"/>
</p:tagLst>
</file>

<file path=ppt/tags/tag225.xml><?xml version="1.0" encoding="utf-8"?>
<p:tagLst xmlns:a="http://schemas.openxmlformats.org/drawingml/2006/main" xmlns:r="http://schemas.openxmlformats.org/officeDocument/2006/relationships" xmlns:p="http://schemas.openxmlformats.org/presentationml/2006/main">
  <p:tag name="NUM" val="9"/>
</p:tagLst>
</file>

<file path=ppt/tags/tag226.xml><?xml version="1.0" encoding="utf-8"?>
<p:tagLst xmlns:a="http://schemas.openxmlformats.org/drawingml/2006/main" xmlns:r="http://schemas.openxmlformats.org/officeDocument/2006/relationships" xmlns:p="http://schemas.openxmlformats.org/presentationml/2006/main">
  <p:tag name="NUM" val="10"/>
</p:tagLst>
</file>

<file path=ppt/tags/tag227.xml><?xml version="1.0" encoding="utf-8"?>
<p:tagLst xmlns:a="http://schemas.openxmlformats.org/drawingml/2006/main" xmlns:r="http://schemas.openxmlformats.org/officeDocument/2006/relationships" xmlns:p="http://schemas.openxmlformats.org/presentationml/2006/main">
  <p:tag name="NUM" val="11"/>
</p:tagLst>
</file>

<file path=ppt/tags/tag228.xml><?xml version="1.0" encoding="utf-8"?>
<p:tagLst xmlns:a="http://schemas.openxmlformats.org/drawingml/2006/main" xmlns:r="http://schemas.openxmlformats.org/officeDocument/2006/relationships" xmlns:p="http://schemas.openxmlformats.org/presentationml/2006/main">
  <p:tag name="NUM" val="12"/>
</p:tagLst>
</file>

<file path=ppt/tags/tag229.xml><?xml version="1.0" encoding="utf-8"?>
<p:tagLst xmlns:a="http://schemas.openxmlformats.org/drawingml/2006/main" xmlns:r="http://schemas.openxmlformats.org/officeDocument/2006/relationships" xmlns:p="http://schemas.openxmlformats.org/presentationml/2006/main">
  <p:tag name="NUM" val="3"/>
</p:tagLst>
</file>

<file path=ppt/tags/tag23.xml><?xml version="1.0" encoding="utf-8"?>
<p:tagLst xmlns:a="http://schemas.openxmlformats.org/drawingml/2006/main" xmlns:r="http://schemas.openxmlformats.org/officeDocument/2006/relationships" xmlns:p="http://schemas.openxmlformats.org/presentationml/2006/main">
  <p:tag name="NUM" val="15"/>
</p:tagLst>
</file>

<file path=ppt/tags/tag230.xml><?xml version="1.0" encoding="utf-8"?>
<p:tagLst xmlns:a="http://schemas.openxmlformats.org/drawingml/2006/main" xmlns:r="http://schemas.openxmlformats.org/officeDocument/2006/relationships" xmlns:p="http://schemas.openxmlformats.org/presentationml/2006/main">
  <p:tag name="NUM" val="1"/>
</p:tagLst>
</file>

<file path=ppt/tags/tag231.xml><?xml version="1.0" encoding="utf-8"?>
<p:tagLst xmlns:a="http://schemas.openxmlformats.org/drawingml/2006/main" xmlns:r="http://schemas.openxmlformats.org/officeDocument/2006/relationships" xmlns:p="http://schemas.openxmlformats.org/presentationml/2006/main">
  <p:tag name="NUM" val="2"/>
</p:tagLst>
</file>

<file path=ppt/tags/tag232.xml><?xml version="1.0" encoding="utf-8"?>
<p:tagLst xmlns:a="http://schemas.openxmlformats.org/drawingml/2006/main" xmlns:r="http://schemas.openxmlformats.org/officeDocument/2006/relationships" xmlns:p="http://schemas.openxmlformats.org/presentationml/2006/main">
  <p:tag name="NUM" val="3"/>
</p:tagLst>
</file>

<file path=ppt/tags/tag233.xml><?xml version="1.0" encoding="utf-8"?>
<p:tagLst xmlns:a="http://schemas.openxmlformats.org/drawingml/2006/main" xmlns:r="http://schemas.openxmlformats.org/officeDocument/2006/relationships" xmlns:p="http://schemas.openxmlformats.org/presentationml/2006/main">
  <p:tag name="NUM" val="4"/>
</p:tagLst>
</file>

<file path=ppt/tags/tag234.xml><?xml version="1.0" encoding="utf-8"?>
<p:tagLst xmlns:a="http://schemas.openxmlformats.org/drawingml/2006/main" xmlns:r="http://schemas.openxmlformats.org/officeDocument/2006/relationships" xmlns:p="http://schemas.openxmlformats.org/presentationml/2006/main">
  <p:tag name="NUM" val="5"/>
</p:tagLst>
</file>

<file path=ppt/tags/tag235.xml><?xml version="1.0" encoding="utf-8"?>
<p:tagLst xmlns:a="http://schemas.openxmlformats.org/drawingml/2006/main" xmlns:r="http://schemas.openxmlformats.org/officeDocument/2006/relationships" xmlns:p="http://schemas.openxmlformats.org/presentationml/2006/main">
  <p:tag name="NUM" val="3"/>
</p:tagLst>
</file>

<file path=ppt/tags/tag236.xml><?xml version="1.0" encoding="utf-8"?>
<p:tagLst xmlns:a="http://schemas.openxmlformats.org/drawingml/2006/main" xmlns:r="http://schemas.openxmlformats.org/officeDocument/2006/relationships" xmlns:p="http://schemas.openxmlformats.org/presentationml/2006/main">
  <p:tag name="NUM" val="1"/>
</p:tagLst>
</file>

<file path=ppt/tags/tag237.xml><?xml version="1.0" encoding="utf-8"?>
<p:tagLst xmlns:a="http://schemas.openxmlformats.org/drawingml/2006/main" xmlns:r="http://schemas.openxmlformats.org/officeDocument/2006/relationships" xmlns:p="http://schemas.openxmlformats.org/presentationml/2006/main">
  <p:tag name="NUM" val="2"/>
</p:tagLst>
</file>

<file path=ppt/tags/tag238.xml><?xml version="1.0" encoding="utf-8"?>
<p:tagLst xmlns:a="http://schemas.openxmlformats.org/drawingml/2006/main" xmlns:r="http://schemas.openxmlformats.org/officeDocument/2006/relationships" xmlns:p="http://schemas.openxmlformats.org/presentationml/2006/main">
  <p:tag name="NUM" val="3"/>
</p:tagLst>
</file>

<file path=ppt/tags/tag239.xml><?xml version="1.0" encoding="utf-8"?>
<p:tagLst xmlns:a="http://schemas.openxmlformats.org/drawingml/2006/main" xmlns:r="http://schemas.openxmlformats.org/officeDocument/2006/relationships" xmlns:p="http://schemas.openxmlformats.org/presentationml/2006/main">
  <p:tag name="NUM" val="4"/>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40.xml><?xml version="1.0" encoding="utf-8"?>
<p:tagLst xmlns:a="http://schemas.openxmlformats.org/drawingml/2006/main" xmlns:r="http://schemas.openxmlformats.org/officeDocument/2006/relationships" xmlns:p="http://schemas.openxmlformats.org/presentationml/2006/main">
  <p:tag name="NUM" val="5"/>
</p:tagLst>
</file>

<file path=ppt/tags/tag241.xml><?xml version="1.0" encoding="utf-8"?>
<p:tagLst xmlns:a="http://schemas.openxmlformats.org/drawingml/2006/main" xmlns:r="http://schemas.openxmlformats.org/officeDocument/2006/relationships" xmlns:p="http://schemas.openxmlformats.org/presentationml/2006/main">
  <p:tag name="NUM" val="6"/>
</p:tagLst>
</file>

<file path=ppt/tags/tag242.xml><?xml version="1.0" encoding="utf-8"?>
<p:tagLst xmlns:a="http://schemas.openxmlformats.org/drawingml/2006/main" xmlns:r="http://schemas.openxmlformats.org/officeDocument/2006/relationships" xmlns:p="http://schemas.openxmlformats.org/presentationml/2006/main">
  <p:tag name="NUM" val="7"/>
</p:tagLst>
</file>

<file path=ppt/tags/tag243.xml><?xml version="1.0" encoding="utf-8"?>
<p:tagLst xmlns:a="http://schemas.openxmlformats.org/drawingml/2006/main" xmlns:r="http://schemas.openxmlformats.org/officeDocument/2006/relationships" xmlns:p="http://schemas.openxmlformats.org/presentationml/2006/main">
  <p:tag name="NUM" val="8"/>
</p:tagLst>
</file>

<file path=ppt/tags/tag244.xml><?xml version="1.0" encoding="utf-8"?>
<p:tagLst xmlns:a="http://schemas.openxmlformats.org/drawingml/2006/main" xmlns:r="http://schemas.openxmlformats.org/officeDocument/2006/relationships" xmlns:p="http://schemas.openxmlformats.org/presentationml/2006/main">
  <p:tag name="NUM" val="10"/>
</p:tagLst>
</file>

<file path=ppt/tags/tag245.xml><?xml version="1.0" encoding="utf-8"?>
<p:tagLst xmlns:a="http://schemas.openxmlformats.org/drawingml/2006/main" xmlns:r="http://schemas.openxmlformats.org/officeDocument/2006/relationships" xmlns:p="http://schemas.openxmlformats.org/presentationml/2006/main">
  <p:tag name="NUM" val="11"/>
</p:tagLst>
</file>

<file path=ppt/tags/tag246.xml><?xml version="1.0" encoding="utf-8"?>
<p:tagLst xmlns:a="http://schemas.openxmlformats.org/drawingml/2006/main" xmlns:r="http://schemas.openxmlformats.org/officeDocument/2006/relationships" xmlns:p="http://schemas.openxmlformats.org/presentationml/2006/main">
  <p:tag name="NUM" val="12"/>
</p:tagLst>
</file>

<file path=ppt/tags/tag247.xml><?xml version="1.0" encoding="utf-8"?>
<p:tagLst xmlns:a="http://schemas.openxmlformats.org/drawingml/2006/main" xmlns:r="http://schemas.openxmlformats.org/officeDocument/2006/relationships" xmlns:p="http://schemas.openxmlformats.org/presentationml/2006/main">
  <p:tag name="NUM" val="3"/>
</p:tagLst>
</file>

<file path=ppt/tags/tag248.xml><?xml version="1.0" encoding="utf-8"?>
<p:tagLst xmlns:a="http://schemas.openxmlformats.org/drawingml/2006/main" xmlns:r="http://schemas.openxmlformats.org/officeDocument/2006/relationships" xmlns:p="http://schemas.openxmlformats.org/presentationml/2006/main">
  <p:tag name="NUM" val="1"/>
</p:tagLst>
</file>

<file path=ppt/tags/tag249.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11"/>
</p:tagLst>
</file>

<file path=ppt/tags/tag250.xml><?xml version="1.0" encoding="utf-8"?>
<p:tagLst xmlns:a="http://schemas.openxmlformats.org/drawingml/2006/main" xmlns:r="http://schemas.openxmlformats.org/officeDocument/2006/relationships" xmlns:p="http://schemas.openxmlformats.org/presentationml/2006/main">
  <p:tag name="NUM" val="4"/>
</p:tagLst>
</file>

<file path=ppt/tags/tag251.xml><?xml version="1.0" encoding="utf-8"?>
<p:tagLst xmlns:a="http://schemas.openxmlformats.org/drawingml/2006/main" xmlns:r="http://schemas.openxmlformats.org/officeDocument/2006/relationships" xmlns:p="http://schemas.openxmlformats.org/presentationml/2006/main">
  <p:tag name="NUM" val="5"/>
</p:tagLst>
</file>

<file path=ppt/tags/tag252.xml><?xml version="1.0" encoding="utf-8"?>
<p:tagLst xmlns:a="http://schemas.openxmlformats.org/drawingml/2006/main" xmlns:r="http://schemas.openxmlformats.org/officeDocument/2006/relationships" xmlns:p="http://schemas.openxmlformats.org/presentationml/2006/main">
  <p:tag name="NUM" val="3"/>
</p:tagLst>
</file>

<file path=ppt/tags/tag253.xml><?xml version="1.0" encoding="utf-8"?>
<p:tagLst xmlns:a="http://schemas.openxmlformats.org/drawingml/2006/main" xmlns:r="http://schemas.openxmlformats.org/officeDocument/2006/relationships" xmlns:p="http://schemas.openxmlformats.org/presentationml/2006/main">
  <p:tag name="NUM" val="1"/>
</p:tagLst>
</file>

<file path=ppt/tags/tag254.xml><?xml version="1.0" encoding="utf-8"?>
<p:tagLst xmlns:a="http://schemas.openxmlformats.org/drawingml/2006/main" xmlns:r="http://schemas.openxmlformats.org/officeDocument/2006/relationships" xmlns:p="http://schemas.openxmlformats.org/presentationml/2006/main">
  <p:tag name="NUM" val="2"/>
</p:tagLst>
</file>

<file path=ppt/tags/tag255.xml><?xml version="1.0" encoding="utf-8"?>
<p:tagLst xmlns:a="http://schemas.openxmlformats.org/drawingml/2006/main" xmlns:r="http://schemas.openxmlformats.org/officeDocument/2006/relationships" xmlns:p="http://schemas.openxmlformats.org/presentationml/2006/main">
  <p:tag name="NUM" val="3"/>
</p:tagLst>
</file>

<file path=ppt/tags/tag256.xml><?xml version="1.0" encoding="utf-8"?>
<p:tagLst xmlns:a="http://schemas.openxmlformats.org/drawingml/2006/main" xmlns:r="http://schemas.openxmlformats.org/officeDocument/2006/relationships" xmlns:p="http://schemas.openxmlformats.org/presentationml/2006/main">
  <p:tag name="NUM" val="4"/>
</p:tagLst>
</file>

<file path=ppt/tags/tag257.xml><?xml version="1.0" encoding="utf-8"?>
<p:tagLst xmlns:a="http://schemas.openxmlformats.org/drawingml/2006/main" xmlns:r="http://schemas.openxmlformats.org/officeDocument/2006/relationships" xmlns:p="http://schemas.openxmlformats.org/presentationml/2006/main">
  <p:tag name="NUM" val="5"/>
</p:tagLst>
</file>

<file path=ppt/tags/tag258.xml><?xml version="1.0" encoding="utf-8"?>
<p:tagLst xmlns:a="http://schemas.openxmlformats.org/drawingml/2006/main" xmlns:r="http://schemas.openxmlformats.org/officeDocument/2006/relationships" xmlns:p="http://schemas.openxmlformats.org/presentationml/2006/main">
  <p:tag name="NUM" val="6"/>
</p:tagLst>
</file>

<file path=ppt/tags/tag259.xml><?xml version="1.0" encoding="utf-8"?>
<p:tagLst xmlns:a="http://schemas.openxmlformats.org/drawingml/2006/main" xmlns:r="http://schemas.openxmlformats.org/officeDocument/2006/relationships" xmlns:p="http://schemas.openxmlformats.org/presentationml/2006/main">
  <p:tag name="NUM" val="7"/>
</p:tagLst>
</file>

<file path=ppt/tags/tag26.xml><?xml version="1.0" encoding="utf-8"?>
<p:tagLst xmlns:a="http://schemas.openxmlformats.org/drawingml/2006/main" xmlns:r="http://schemas.openxmlformats.org/officeDocument/2006/relationships" xmlns:p="http://schemas.openxmlformats.org/presentationml/2006/main">
  <p:tag name="NUM" val="15"/>
</p:tagLst>
</file>

<file path=ppt/tags/tag260.xml><?xml version="1.0" encoding="utf-8"?>
<p:tagLst xmlns:a="http://schemas.openxmlformats.org/drawingml/2006/main" xmlns:r="http://schemas.openxmlformats.org/officeDocument/2006/relationships" xmlns:p="http://schemas.openxmlformats.org/presentationml/2006/main">
  <p:tag name="NUM" val="8"/>
</p:tagLst>
</file>

<file path=ppt/tags/tag261.xml><?xml version="1.0" encoding="utf-8"?>
<p:tagLst xmlns:a="http://schemas.openxmlformats.org/drawingml/2006/main" xmlns:r="http://schemas.openxmlformats.org/officeDocument/2006/relationships" xmlns:p="http://schemas.openxmlformats.org/presentationml/2006/main">
  <p:tag name="NUM" val="9"/>
</p:tagLst>
</file>

<file path=ppt/tags/tag262.xml><?xml version="1.0" encoding="utf-8"?>
<p:tagLst xmlns:a="http://schemas.openxmlformats.org/drawingml/2006/main" xmlns:r="http://schemas.openxmlformats.org/officeDocument/2006/relationships" xmlns:p="http://schemas.openxmlformats.org/presentationml/2006/main">
  <p:tag name="NUM" val="10"/>
</p:tagLst>
</file>

<file path=ppt/tags/tag263.xml><?xml version="1.0" encoding="utf-8"?>
<p:tagLst xmlns:a="http://schemas.openxmlformats.org/drawingml/2006/main" xmlns:r="http://schemas.openxmlformats.org/officeDocument/2006/relationships" xmlns:p="http://schemas.openxmlformats.org/presentationml/2006/main">
  <p:tag name="NUM" val="11"/>
</p:tagLst>
</file>

<file path=ppt/tags/tag264.xml><?xml version="1.0" encoding="utf-8"?>
<p:tagLst xmlns:a="http://schemas.openxmlformats.org/drawingml/2006/main" xmlns:r="http://schemas.openxmlformats.org/officeDocument/2006/relationships" xmlns:p="http://schemas.openxmlformats.org/presentationml/2006/main">
  <p:tag name="NUM" val="12"/>
</p:tagLst>
</file>

<file path=ppt/tags/tag265.xml><?xml version="1.0" encoding="utf-8"?>
<p:tagLst xmlns:a="http://schemas.openxmlformats.org/drawingml/2006/main" xmlns:r="http://schemas.openxmlformats.org/officeDocument/2006/relationships" xmlns:p="http://schemas.openxmlformats.org/presentationml/2006/main">
  <p:tag name="NUM" val="3"/>
</p:tagLst>
</file>

<file path=ppt/tags/tag266.xml><?xml version="1.0" encoding="utf-8"?>
<p:tagLst xmlns:a="http://schemas.openxmlformats.org/drawingml/2006/main" xmlns:r="http://schemas.openxmlformats.org/officeDocument/2006/relationships" xmlns:p="http://schemas.openxmlformats.org/presentationml/2006/main">
  <p:tag name="NUM" val="1"/>
</p:tagLst>
</file>

<file path=ppt/tags/tag267.xml><?xml version="1.0" encoding="utf-8"?>
<p:tagLst xmlns:a="http://schemas.openxmlformats.org/drawingml/2006/main" xmlns:r="http://schemas.openxmlformats.org/officeDocument/2006/relationships" xmlns:p="http://schemas.openxmlformats.org/presentationml/2006/main">
  <p:tag name="NUM" val="2"/>
</p:tagLst>
</file>

<file path=ppt/tags/tag268.xml><?xml version="1.0" encoding="utf-8"?>
<p:tagLst xmlns:a="http://schemas.openxmlformats.org/drawingml/2006/main" xmlns:r="http://schemas.openxmlformats.org/officeDocument/2006/relationships" xmlns:p="http://schemas.openxmlformats.org/presentationml/2006/main">
  <p:tag name="NUM" val="3"/>
</p:tagLst>
</file>

<file path=ppt/tags/tag269.xml><?xml version="1.0" encoding="utf-8"?>
<p:tagLst xmlns:a="http://schemas.openxmlformats.org/drawingml/2006/main" xmlns:r="http://schemas.openxmlformats.org/officeDocument/2006/relationships" xmlns:p="http://schemas.openxmlformats.org/presentationml/2006/main">
  <p:tag name="NUM" val="4"/>
</p:tagLst>
</file>

<file path=ppt/tags/tag27.xml><?xml version="1.0" encoding="utf-8"?>
<p:tagLst xmlns:a="http://schemas.openxmlformats.org/drawingml/2006/main" xmlns:r="http://schemas.openxmlformats.org/officeDocument/2006/relationships" xmlns:p="http://schemas.openxmlformats.org/presentationml/2006/main">
  <p:tag name="NUM" val="16"/>
</p:tagLst>
</file>

<file path=ppt/tags/tag270.xml><?xml version="1.0" encoding="utf-8"?>
<p:tagLst xmlns:a="http://schemas.openxmlformats.org/drawingml/2006/main" xmlns:r="http://schemas.openxmlformats.org/officeDocument/2006/relationships" xmlns:p="http://schemas.openxmlformats.org/presentationml/2006/main">
  <p:tag name="NUM" val="5"/>
</p:tagLst>
</file>

<file path=ppt/tags/tag271.xml><?xml version="1.0" encoding="utf-8"?>
<p:tagLst xmlns:a="http://schemas.openxmlformats.org/drawingml/2006/main" xmlns:r="http://schemas.openxmlformats.org/officeDocument/2006/relationships" xmlns:p="http://schemas.openxmlformats.org/presentationml/2006/main">
  <p:tag name="NUM" val="6"/>
</p:tagLst>
</file>

<file path=ppt/tags/tag272.xml><?xml version="1.0" encoding="utf-8"?>
<p:tagLst xmlns:a="http://schemas.openxmlformats.org/drawingml/2006/main" xmlns:r="http://schemas.openxmlformats.org/officeDocument/2006/relationships" xmlns:p="http://schemas.openxmlformats.org/presentationml/2006/main">
  <p:tag name="NUM" val="7"/>
</p:tagLst>
</file>

<file path=ppt/tags/tag273.xml><?xml version="1.0" encoding="utf-8"?>
<p:tagLst xmlns:a="http://schemas.openxmlformats.org/drawingml/2006/main" xmlns:r="http://schemas.openxmlformats.org/officeDocument/2006/relationships" xmlns:p="http://schemas.openxmlformats.org/presentationml/2006/main">
  <p:tag name="NUM" val="8"/>
</p:tagLst>
</file>

<file path=ppt/tags/tag274.xml><?xml version="1.0" encoding="utf-8"?>
<p:tagLst xmlns:a="http://schemas.openxmlformats.org/drawingml/2006/main" xmlns:r="http://schemas.openxmlformats.org/officeDocument/2006/relationships" xmlns:p="http://schemas.openxmlformats.org/presentationml/2006/main">
  <p:tag name="NUM" val="10"/>
</p:tagLst>
</file>

<file path=ppt/tags/tag275.xml><?xml version="1.0" encoding="utf-8"?>
<p:tagLst xmlns:a="http://schemas.openxmlformats.org/drawingml/2006/main" xmlns:r="http://schemas.openxmlformats.org/officeDocument/2006/relationships" xmlns:p="http://schemas.openxmlformats.org/presentationml/2006/main">
  <p:tag name="NUM" val="12"/>
</p:tagLst>
</file>

<file path=ppt/tags/tag276.xml><?xml version="1.0" encoding="utf-8"?>
<p:tagLst xmlns:a="http://schemas.openxmlformats.org/drawingml/2006/main" xmlns:r="http://schemas.openxmlformats.org/officeDocument/2006/relationships" xmlns:p="http://schemas.openxmlformats.org/presentationml/2006/main">
  <p:tag name="NUM" val="3"/>
</p:tagLst>
</file>

<file path=ppt/tags/tag277.xml><?xml version="1.0" encoding="utf-8"?>
<p:tagLst xmlns:a="http://schemas.openxmlformats.org/drawingml/2006/main" xmlns:r="http://schemas.openxmlformats.org/officeDocument/2006/relationships" xmlns:p="http://schemas.openxmlformats.org/presentationml/2006/main">
  <p:tag name="NUM" val="11"/>
</p:tagLst>
</file>

<file path=ppt/tags/tag278.xml><?xml version="1.0" encoding="utf-8"?>
<p:tagLst xmlns:a="http://schemas.openxmlformats.org/drawingml/2006/main" xmlns:r="http://schemas.openxmlformats.org/officeDocument/2006/relationships" xmlns:p="http://schemas.openxmlformats.org/presentationml/2006/main">
  <p:tag name="NUM" val="10"/>
</p:tagLst>
</file>

<file path=ppt/tags/tag279.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15"/>
</p:tagLst>
</file>

<file path=ppt/tags/tag280.xml><?xml version="1.0" encoding="utf-8"?>
<p:tagLst xmlns:a="http://schemas.openxmlformats.org/drawingml/2006/main" xmlns:r="http://schemas.openxmlformats.org/officeDocument/2006/relationships" xmlns:p="http://schemas.openxmlformats.org/presentationml/2006/main">
  <p:tag name="NUM" val="2"/>
</p:tagLst>
</file>

<file path=ppt/tags/tag281.xml><?xml version="1.0" encoding="utf-8"?>
<p:tagLst xmlns:a="http://schemas.openxmlformats.org/drawingml/2006/main" xmlns:r="http://schemas.openxmlformats.org/officeDocument/2006/relationships" xmlns:p="http://schemas.openxmlformats.org/presentationml/2006/main">
  <p:tag name="NUM" val="3"/>
</p:tagLst>
</file>

<file path=ppt/tags/tag282.xml><?xml version="1.0" encoding="utf-8"?>
<p:tagLst xmlns:a="http://schemas.openxmlformats.org/drawingml/2006/main" xmlns:r="http://schemas.openxmlformats.org/officeDocument/2006/relationships" xmlns:p="http://schemas.openxmlformats.org/presentationml/2006/main">
  <p:tag name="NUM" val="4"/>
</p:tagLst>
</file>

<file path=ppt/tags/tag283.xml><?xml version="1.0" encoding="utf-8"?>
<p:tagLst xmlns:a="http://schemas.openxmlformats.org/drawingml/2006/main" xmlns:r="http://schemas.openxmlformats.org/officeDocument/2006/relationships" xmlns:p="http://schemas.openxmlformats.org/presentationml/2006/main">
  <p:tag name="NUM" val="5"/>
</p:tagLst>
</file>

<file path=ppt/tags/tag284.xml><?xml version="1.0" encoding="utf-8"?>
<p:tagLst xmlns:a="http://schemas.openxmlformats.org/drawingml/2006/main" xmlns:r="http://schemas.openxmlformats.org/officeDocument/2006/relationships" xmlns:p="http://schemas.openxmlformats.org/presentationml/2006/main">
  <p:tag name="NUM" val="6"/>
</p:tagLst>
</file>

<file path=ppt/tags/tag285.xml><?xml version="1.0" encoding="utf-8"?>
<p:tagLst xmlns:a="http://schemas.openxmlformats.org/drawingml/2006/main" xmlns:r="http://schemas.openxmlformats.org/officeDocument/2006/relationships" xmlns:p="http://schemas.openxmlformats.org/presentationml/2006/main">
  <p:tag name="NUM" val="7"/>
</p:tagLst>
</file>

<file path=ppt/tags/tag286.xml><?xml version="1.0" encoding="utf-8"?>
<p:tagLst xmlns:a="http://schemas.openxmlformats.org/drawingml/2006/main" xmlns:r="http://schemas.openxmlformats.org/officeDocument/2006/relationships" xmlns:p="http://schemas.openxmlformats.org/presentationml/2006/main">
  <p:tag name="NUM" val="8"/>
</p:tagLst>
</file>

<file path=ppt/tags/tag287.xml><?xml version="1.0" encoding="utf-8"?>
<p:tagLst xmlns:a="http://schemas.openxmlformats.org/drawingml/2006/main" xmlns:r="http://schemas.openxmlformats.org/officeDocument/2006/relationships" xmlns:p="http://schemas.openxmlformats.org/presentationml/2006/main">
  <p:tag name="NUM" val="10"/>
</p:tagLst>
</file>

<file path=ppt/tags/tag288.xml><?xml version="1.0" encoding="utf-8"?>
<p:tagLst xmlns:a="http://schemas.openxmlformats.org/drawingml/2006/main" xmlns:r="http://schemas.openxmlformats.org/officeDocument/2006/relationships" xmlns:p="http://schemas.openxmlformats.org/presentationml/2006/main">
  <p:tag name="NUM" val="12"/>
</p:tagLst>
</file>

<file path=ppt/tags/tag289.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NUM" val="16"/>
</p:tagLst>
</file>

<file path=ppt/tags/tag290.xml><?xml version="1.0" encoding="utf-8"?>
<p:tagLst xmlns:a="http://schemas.openxmlformats.org/drawingml/2006/main" xmlns:r="http://schemas.openxmlformats.org/officeDocument/2006/relationships" xmlns:p="http://schemas.openxmlformats.org/presentationml/2006/main">
  <p:tag name="NUM" val="11"/>
</p:tagLst>
</file>

<file path=ppt/tags/tag291.xml><?xml version="1.0" encoding="utf-8"?>
<p:tagLst xmlns:a="http://schemas.openxmlformats.org/drawingml/2006/main" xmlns:r="http://schemas.openxmlformats.org/officeDocument/2006/relationships" xmlns:p="http://schemas.openxmlformats.org/presentationml/2006/main">
  <p:tag name="NUM" val="12"/>
</p:tagLst>
</file>

<file path=ppt/tags/tag292.xml><?xml version="1.0" encoding="utf-8"?>
<p:tagLst xmlns:a="http://schemas.openxmlformats.org/drawingml/2006/main" xmlns:r="http://schemas.openxmlformats.org/officeDocument/2006/relationships" xmlns:p="http://schemas.openxmlformats.org/presentationml/2006/main">
  <p:tag name="NUM" val="1"/>
</p:tagLst>
</file>

<file path=ppt/tags/tag293.xml><?xml version="1.0" encoding="utf-8"?>
<p:tagLst xmlns:a="http://schemas.openxmlformats.org/drawingml/2006/main" xmlns:r="http://schemas.openxmlformats.org/officeDocument/2006/relationships" xmlns:p="http://schemas.openxmlformats.org/presentationml/2006/main">
  <p:tag name="NUM" val="2"/>
</p:tagLst>
</file>

<file path=ppt/tags/tag294.xml><?xml version="1.0" encoding="utf-8"?>
<p:tagLst xmlns:a="http://schemas.openxmlformats.org/drawingml/2006/main" xmlns:r="http://schemas.openxmlformats.org/officeDocument/2006/relationships" xmlns:p="http://schemas.openxmlformats.org/presentationml/2006/main">
  <p:tag name="NUM" val="3"/>
</p:tagLst>
</file>

<file path=ppt/tags/tag295.xml><?xml version="1.0" encoding="utf-8"?>
<p:tagLst xmlns:a="http://schemas.openxmlformats.org/drawingml/2006/main" xmlns:r="http://schemas.openxmlformats.org/officeDocument/2006/relationships" xmlns:p="http://schemas.openxmlformats.org/presentationml/2006/main">
  <p:tag name="NUM" val="4"/>
</p:tagLst>
</file>

<file path=ppt/tags/tag296.xml><?xml version="1.0" encoding="utf-8"?>
<p:tagLst xmlns:a="http://schemas.openxmlformats.org/drawingml/2006/main" xmlns:r="http://schemas.openxmlformats.org/officeDocument/2006/relationships" xmlns:p="http://schemas.openxmlformats.org/presentationml/2006/main">
  <p:tag name="NUM" val="6"/>
</p:tagLst>
</file>

<file path=ppt/tags/tag297.xml><?xml version="1.0" encoding="utf-8"?>
<p:tagLst xmlns:a="http://schemas.openxmlformats.org/drawingml/2006/main" xmlns:r="http://schemas.openxmlformats.org/officeDocument/2006/relationships" xmlns:p="http://schemas.openxmlformats.org/presentationml/2006/main">
  <p:tag name="NUM" val="8"/>
</p:tagLst>
</file>

<file path=ppt/tags/tag298.xml><?xml version="1.0" encoding="utf-8"?>
<p:tagLst xmlns:a="http://schemas.openxmlformats.org/drawingml/2006/main" xmlns:r="http://schemas.openxmlformats.org/officeDocument/2006/relationships" xmlns:p="http://schemas.openxmlformats.org/presentationml/2006/main">
  <p:tag name="NUM" val="7"/>
</p:tagLst>
</file>

<file path=ppt/tags/tag299.xml><?xml version="1.0" encoding="utf-8"?>
<p:tagLst xmlns:a="http://schemas.openxmlformats.org/drawingml/2006/main" xmlns:r="http://schemas.openxmlformats.org/officeDocument/2006/relationships" xmlns:p="http://schemas.openxmlformats.org/presentationml/2006/main">
  <p:tag name="NUM" val="9"/>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00.xml><?xml version="1.0" encoding="utf-8"?>
<p:tagLst xmlns:a="http://schemas.openxmlformats.org/drawingml/2006/main" xmlns:r="http://schemas.openxmlformats.org/officeDocument/2006/relationships" xmlns:p="http://schemas.openxmlformats.org/presentationml/2006/main">
  <p:tag name="NUM" val="3"/>
</p:tagLst>
</file>

<file path=ppt/tags/tag301.xml><?xml version="1.0" encoding="utf-8"?>
<p:tagLst xmlns:a="http://schemas.openxmlformats.org/drawingml/2006/main" xmlns:r="http://schemas.openxmlformats.org/officeDocument/2006/relationships" xmlns:p="http://schemas.openxmlformats.org/presentationml/2006/main">
  <p:tag name="NUM" val="7"/>
</p:tagLst>
</file>

<file path=ppt/tags/tag302.xml><?xml version="1.0" encoding="utf-8"?>
<p:tagLst xmlns:a="http://schemas.openxmlformats.org/drawingml/2006/main" xmlns:r="http://schemas.openxmlformats.org/officeDocument/2006/relationships" xmlns:p="http://schemas.openxmlformats.org/presentationml/2006/main">
  <p:tag name="NUM" val="1"/>
</p:tagLst>
</file>

<file path=ppt/tags/tag303.xml><?xml version="1.0" encoding="utf-8"?>
<p:tagLst xmlns:a="http://schemas.openxmlformats.org/drawingml/2006/main" xmlns:r="http://schemas.openxmlformats.org/officeDocument/2006/relationships" xmlns:p="http://schemas.openxmlformats.org/presentationml/2006/main">
  <p:tag name="NUM" val="2"/>
</p:tagLst>
</file>

<file path=ppt/tags/tag304.xml><?xml version="1.0" encoding="utf-8"?>
<p:tagLst xmlns:a="http://schemas.openxmlformats.org/drawingml/2006/main" xmlns:r="http://schemas.openxmlformats.org/officeDocument/2006/relationships" xmlns:p="http://schemas.openxmlformats.org/presentationml/2006/main">
  <p:tag name="NUM" val="3"/>
</p:tagLst>
</file>

<file path=ppt/tags/tag305.xml><?xml version="1.0" encoding="utf-8"?>
<p:tagLst xmlns:a="http://schemas.openxmlformats.org/drawingml/2006/main" xmlns:r="http://schemas.openxmlformats.org/officeDocument/2006/relationships" xmlns:p="http://schemas.openxmlformats.org/presentationml/2006/main">
  <p:tag name="NUM" val="4"/>
</p:tagLst>
</file>

<file path=ppt/tags/tag306.xml><?xml version="1.0" encoding="utf-8"?>
<p:tagLst xmlns:a="http://schemas.openxmlformats.org/drawingml/2006/main" xmlns:r="http://schemas.openxmlformats.org/officeDocument/2006/relationships" xmlns:p="http://schemas.openxmlformats.org/presentationml/2006/main">
  <p:tag name="NUM" val="6"/>
</p:tagLst>
</file>

<file path=ppt/tags/tag307.xml><?xml version="1.0" encoding="utf-8"?>
<p:tagLst xmlns:a="http://schemas.openxmlformats.org/drawingml/2006/main" xmlns:r="http://schemas.openxmlformats.org/officeDocument/2006/relationships" xmlns:p="http://schemas.openxmlformats.org/presentationml/2006/main">
  <p:tag name="NUM" val="8"/>
</p:tagLst>
</file>

<file path=ppt/tags/tag308.xml><?xml version="1.0" encoding="utf-8"?>
<p:tagLst xmlns:a="http://schemas.openxmlformats.org/drawingml/2006/main" xmlns:r="http://schemas.openxmlformats.org/officeDocument/2006/relationships" xmlns:p="http://schemas.openxmlformats.org/presentationml/2006/main">
  <p:tag name="NUM" val="7"/>
</p:tagLst>
</file>

<file path=ppt/tags/tag309.xml><?xml version="1.0" encoding="utf-8"?>
<p:tagLst xmlns:a="http://schemas.openxmlformats.org/drawingml/2006/main" xmlns:r="http://schemas.openxmlformats.org/officeDocument/2006/relationships" xmlns:p="http://schemas.openxmlformats.org/presentationml/2006/main">
  <p:tag name="NUM" val="9"/>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10.xml><?xml version="1.0" encoding="utf-8"?>
<p:tagLst xmlns:a="http://schemas.openxmlformats.org/drawingml/2006/main" xmlns:r="http://schemas.openxmlformats.org/officeDocument/2006/relationships" xmlns:p="http://schemas.openxmlformats.org/presentationml/2006/main">
  <p:tag name="NUM" val="3"/>
</p:tagLst>
</file>

<file path=ppt/tags/tag311.xml><?xml version="1.0" encoding="utf-8"?>
<p:tagLst xmlns:a="http://schemas.openxmlformats.org/drawingml/2006/main" xmlns:r="http://schemas.openxmlformats.org/officeDocument/2006/relationships" xmlns:p="http://schemas.openxmlformats.org/presentationml/2006/main">
  <p:tag name="NUM" val="12"/>
</p:tagLst>
</file>

<file path=ppt/tags/tag312.xml><?xml version="1.0" encoding="utf-8"?>
<p:tagLst xmlns:a="http://schemas.openxmlformats.org/drawingml/2006/main" xmlns:r="http://schemas.openxmlformats.org/officeDocument/2006/relationships" xmlns:p="http://schemas.openxmlformats.org/presentationml/2006/main">
  <p:tag name="NUM" val="7"/>
</p:tagLst>
</file>

<file path=ppt/tags/tag313.xml><?xml version="1.0" encoding="utf-8"?>
<p:tagLst xmlns:a="http://schemas.openxmlformats.org/drawingml/2006/main" xmlns:r="http://schemas.openxmlformats.org/officeDocument/2006/relationships" xmlns:p="http://schemas.openxmlformats.org/presentationml/2006/main">
  <p:tag name="NUM" val="1"/>
</p:tagLst>
</file>

<file path=ppt/tags/tag314.xml><?xml version="1.0" encoding="utf-8"?>
<p:tagLst xmlns:a="http://schemas.openxmlformats.org/drawingml/2006/main" xmlns:r="http://schemas.openxmlformats.org/officeDocument/2006/relationships" xmlns:p="http://schemas.openxmlformats.org/presentationml/2006/main">
  <p:tag name="NUM" val="2"/>
</p:tagLst>
</file>

<file path=ppt/tags/tag315.xml><?xml version="1.0" encoding="utf-8"?>
<p:tagLst xmlns:a="http://schemas.openxmlformats.org/drawingml/2006/main" xmlns:r="http://schemas.openxmlformats.org/officeDocument/2006/relationships" xmlns:p="http://schemas.openxmlformats.org/presentationml/2006/main">
  <p:tag name="NUM" val="3"/>
</p:tagLst>
</file>

<file path=ppt/tags/tag316.xml><?xml version="1.0" encoding="utf-8"?>
<p:tagLst xmlns:a="http://schemas.openxmlformats.org/drawingml/2006/main" xmlns:r="http://schemas.openxmlformats.org/officeDocument/2006/relationships" xmlns:p="http://schemas.openxmlformats.org/presentationml/2006/main">
  <p:tag name="NUM" val="4"/>
</p:tagLst>
</file>

<file path=ppt/tags/tag317.xml><?xml version="1.0" encoding="utf-8"?>
<p:tagLst xmlns:a="http://schemas.openxmlformats.org/drawingml/2006/main" xmlns:r="http://schemas.openxmlformats.org/officeDocument/2006/relationships" xmlns:p="http://schemas.openxmlformats.org/presentationml/2006/main">
  <p:tag name="NUM" val="6"/>
</p:tagLst>
</file>

<file path=ppt/tags/tag318.xml><?xml version="1.0" encoding="utf-8"?>
<p:tagLst xmlns:a="http://schemas.openxmlformats.org/drawingml/2006/main" xmlns:r="http://schemas.openxmlformats.org/officeDocument/2006/relationships" xmlns:p="http://schemas.openxmlformats.org/presentationml/2006/main">
  <p:tag name="NUM" val="8"/>
</p:tagLst>
</file>

<file path=ppt/tags/tag319.xml><?xml version="1.0" encoding="utf-8"?>
<p:tagLst xmlns:a="http://schemas.openxmlformats.org/drawingml/2006/main" xmlns:r="http://schemas.openxmlformats.org/officeDocument/2006/relationships" xmlns:p="http://schemas.openxmlformats.org/presentationml/2006/main">
  <p:tag name="NUM" val="7"/>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20.xml><?xml version="1.0" encoding="utf-8"?>
<p:tagLst xmlns:a="http://schemas.openxmlformats.org/drawingml/2006/main" xmlns:r="http://schemas.openxmlformats.org/officeDocument/2006/relationships" xmlns:p="http://schemas.openxmlformats.org/presentationml/2006/main">
  <p:tag name="NUM" val="9"/>
</p:tagLst>
</file>

<file path=ppt/tags/tag321.xml><?xml version="1.0" encoding="utf-8"?>
<p:tagLst xmlns:a="http://schemas.openxmlformats.org/drawingml/2006/main" xmlns:r="http://schemas.openxmlformats.org/officeDocument/2006/relationships" xmlns:p="http://schemas.openxmlformats.org/presentationml/2006/main">
  <p:tag name="NUM" val="3"/>
</p:tagLst>
</file>

<file path=ppt/tags/tag322.xml><?xml version="1.0" encoding="utf-8"?>
<p:tagLst xmlns:a="http://schemas.openxmlformats.org/drawingml/2006/main" xmlns:r="http://schemas.openxmlformats.org/officeDocument/2006/relationships" xmlns:p="http://schemas.openxmlformats.org/presentationml/2006/main">
  <p:tag name="NUM" val="3"/>
</p:tagLst>
</file>

<file path=ppt/tags/tag323.xml><?xml version="1.0" encoding="utf-8"?>
<p:tagLst xmlns:a="http://schemas.openxmlformats.org/drawingml/2006/main" xmlns:r="http://schemas.openxmlformats.org/officeDocument/2006/relationships" xmlns:p="http://schemas.openxmlformats.org/presentationml/2006/main">
  <p:tag name="NUM" val="3"/>
</p:tagLst>
</file>

<file path=ppt/tags/tag324.xml><?xml version="1.0" encoding="utf-8"?>
<p:tagLst xmlns:a="http://schemas.openxmlformats.org/drawingml/2006/main" xmlns:r="http://schemas.openxmlformats.org/officeDocument/2006/relationships" xmlns:p="http://schemas.openxmlformats.org/presentationml/2006/main">
  <p:tag name="NUM" val="10"/>
</p:tagLst>
</file>

<file path=ppt/tags/tag325.xml><?xml version="1.0" encoding="utf-8"?>
<p:tagLst xmlns:a="http://schemas.openxmlformats.org/drawingml/2006/main" xmlns:r="http://schemas.openxmlformats.org/officeDocument/2006/relationships" xmlns:p="http://schemas.openxmlformats.org/presentationml/2006/main">
  <p:tag name="NUM" val="3"/>
</p:tagLst>
</file>

<file path=ppt/tags/tag326.xml><?xml version="1.0" encoding="utf-8"?>
<p:tagLst xmlns:a="http://schemas.openxmlformats.org/drawingml/2006/main" xmlns:r="http://schemas.openxmlformats.org/officeDocument/2006/relationships" xmlns:p="http://schemas.openxmlformats.org/presentationml/2006/main">
  <p:tag name="NUM" val="10"/>
</p:tagLst>
</file>

<file path=ppt/tags/tag327.xml><?xml version="1.0" encoding="utf-8"?>
<p:tagLst xmlns:a="http://schemas.openxmlformats.org/drawingml/2006/main" xmlns:r="http://schemas.openxmlformats.org/officeDocument/2006/relationships" xmlns:p="http://schemas.openxmlformats.org/presentationml/2006/main">
  <p:tag name="NUM" val="3"/>
</p:tagLst>
</file>

<file path=ppt/tags/tag328.xml><?xml version="1.0" encoding="utf-8"?>
<p:tagLst xmlns:a="http://schemas.openxmlformats.org/drawingml/2006/main" xmlns:r="http://schemas.openxmlformats.org/officeDocument/2006/relationships" xmlns:p="http://schemas.openxmlformats.org/presentationml/2006/main">
  <p:tag name="NUM" val="10"/>
</p:tagLst>
</file>

<file path=ppt/tags/tag329.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30.xml><?xml version="1.0" encoding="utf-8"?>
<p:tagLst xmlns:a="http://schemas.openxmlformats.org/drawingml/2006/main" xmlns:r="http://schemas.openxmlformats.org/officeDocument/2006/relationships" xmlns:p="http://schemas.openxmlformats.org/presentationml/2006/main">
  <p:tag name="NUM" val="7"/>
</p:tagLst>
</file>

<file path=ppt/tags/tag331.xml><?xml version="1.0" encoding="utf-8"?>
<p:tagLst xmlns:a="http://schemas.openxmlformats.org/drawingml/2006/main" xmlns:r="http://schemas.openxmlformats.org/officeDocument/2006/relationships" xmlns:p="http://schemas.openxmlformats.org/presentationml/2006/main">
  <p:tag name="NUM" val="3"/>
</p:tagLst>
</file>

<file path=ppt/tags/tag332.xml><?xml version="1.0" encoding="utf-8"?>
<p:tagLst xmlns:a="http://schemas.openxmlformats.org/drawingml/2006/main" xmlns:r="http://schemas.openxmlformats.org/officeDocument/2006/relationships" xmlns:p="http://schemas.openxmlformats.org/presentationml/2006/main">
  <p:tag name="NUM" val="10"/>
</p:tagLst>
</file>

<file path=ppt/tags/tag333.xml><?xml version="1.0" encoding="utf-8"?>
<p:tagLst xmlns:a="http://schemas.openxmlformats.org/drawingml/2006/main" xmlns:r="http://schemas.openxmlformats.org/officeDocument/2006/relationships" xmlns:p="http://schemas.openxmlformats.org/presentationml/2006/main">
  <p:tag name="NUM" val="1"/>
</p:tagLst>
</file>

<file path=ppt/tags/tag334.xml><?xml version="1.0" encoding="utf-8"?>
<p:tagLst xmlns:a="http://schemas.openxmlformats.org/drawingml/2006/main" xmlns:r="http://schemas.openxmlformats.org/officeDocument/2006/relationships" xmlns:p="http://schemas.openxmlformats.org/presentationml/2006/main">
  <p:tag name="NUM" val="2"/>
</p:tagLst>
</file>

<file path=ppt/tags/tag335.xml><?xml version="1.0" encoding="utf-8"?>
<p:tagLst xmlns:a="http://schemas.openxmlformats.org/drawingml/2006/main" xmlns:r="http://schemas.openxmlformats.org/officeDocument/2006/relationships" xmlns:p="http://schemas.openxmlformats.org/presentationml/2006/main">
  <p:tag name="NUM" val="3"/>
</p:tagLst>
</file>

<file path=ppt/tags/tag336.xml><?xml version="1.0" encoding="utf-8"?>
<p:tagLst xmlns:a="http://schemas.openxmlformats.org/drawingml/2006/main" xmlns:r="http://schemas.openxmlformats.org/officeDocument/2006/relationships" xmlns:p="http://schemas.openxmlformats.org/presentationml/2006/main">
  <p:tag name="NUM" val="4"/>
</p:tagLst>
</file>

<file path=ppt/tags/tag337.xml><?xml version="1.0" encoding="utf-8"?>
<p:tagLst xmlns:a="http://schemas.openxmlformats.org/drawingml/2006/main" xmlns:r="http://schemas.openxmlformats.org/officeDocument/2006/relationships" xmlns:p="http://schemas.openxmlformats.org/presentationml/2006/main">
  <p:tag name="NUM" val="5"/>
</p:tagLst>
</file>

<file path=ppt/tags/tag338.xml><?xml version="1.0" encoding="utf-8"?>
<p:tagLst xmlns:a="http://schemas.openxmlformats.org/drawingml/2006/main" xmlns:r="http://schemas.openxmlformats.org/officeDocument/2006/relationships" xmlns:p="http://schemas.openxmlformats.org/presentationml/2006/main">
  <p:tag name="NUM" val="6"/>
</p:tagLst>
</file>

<file path=ppt/tags/tag339.xml><?xml version="1.0" encoding="utf-8"?>
<p:tagLst xmlns:a="http://schemas.openxmlformats.org/drawingml/2006/main" xmlns:r="http://schemas.openxmlformats.org/officeDocument/2006/relationships" xmlns:p="http://schemas.openxmlformats.org/presentationml/2006/main">
  <p:tag name="NUM" val="7"/>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40.xml><?xml version="1.0" encoding="utf-8"?>
<p:tagLst xmlns:a="http://schemas.openxmlformats.org/drawingml/2006/main" xmlns:r="http://schemas.openxmlformats.org/officeDocument/2006/relationships" xmlns:p="http://schemas.openxmlformats.org/presentationml/2006/main">
  <p:tag name="NUM" val="8"/>
</p:tagLst>
</file>

<file path=ppt/tags/tag341.xml><?xml version="1.0" encoding="utf-8"?>
<p:tagLst xmlns:a="http://schemas.openxmlformats.org/drawingml/2006/main" xmlns:r="http://schemas.openxmlformats.org/officeDocument/2006/relationships" xmlns:p="http://schemas.openxmlformats.org/presentationml/2006/main">
  <p:tag name="NUM" val="3"/>
</p:tagLst>
</file>

<file path=ppt/tags/tag342.xml><?xml version="1.0" encoding="utf-8"?>
<p:tagLst xmlns:a="http://schemas.openxmlformats.org/drawingml/2006/main" xmlns:r="http://schemas.openxmlformats.org/officeDocument/2006/relationships" xmlns:p="http://schemas.openxmlformats.org/presentationml/2006/main">
  <p:tag name="NUM" val="10"/>
</p:tagLst>
</file>

<file path=ppt/tags/tag343.xml><?xml version="1.0" encoding="utf-8"?>
<p:tagLst xmlns:a="http://schemas.openxmlformats.org/drawingml/2006/main" xmlns:r="http://schemas.openxmlformats.org/officeDocument/2006/relationships" xmlns:p="http://schemas.openxmlformats.org/presentationml/2006/main">
  <p:tag name="NUM" val="1"/>
</p:tagLst>
</file>

<file path=ppt/tags/tag344.xml><?xml version="1.0" encoding="utf-8"?>
<p:tagLst xmlns:a="http://schemas.openxmlformats.org/drawingml/2006/main" xmlns:r="http://schemas.openxmlformats.org/officeDocument/2006/relationships" xmlns:p="http://schemas.openxmlformats.org/presentationml/2006/main">
  <p:tag name="NUM" val="2"/>
</p:tagLst>
</file>

<file path=ppt/tags/tag345.xml><?xml version="1.0" encoding="utf-8"?>
<p:tagLst xmlns:a="http://schemas.openxmlformats.org/drawingml/2006/main" xmlns:r="http://schemas.openxmlformats.org/officeDocument/2006/relationships" xmlns:p="http://schemas.openxmlformats.org/presentationml/2006/main">
  <p:tag name="NUM" val="3"/>
</p:tagLst>
</file>

<file path=ppt/tags/tag346.xml><?xml version="1.0" encoding="utf-8"?>
<p:tagLst xmlns:a="http://schemas.openxmlformats.org/drawingml/2006/main" xmlns:r="http://schemas.openxmlformats.org/officeDocument/2006/relationships" xmlns:p="http://schemas.openxmlformats.org/presentationml/2006/main">
  <p:tag name="NUM" val="4"/>
</p:tagLst>
</file>

<file path=ppt/tags/tag347.xml><?xml version="1.0" encoding="utf-8"?>
<p:tagLst xmlns:a="http://schemas.openxmlformats.org/drawingml/2006/main" xmlns:r="http://schemas.openxmlformats.org/officeDocument/2006/relationships" xmlns:p="http://schemas.openxmlformats.org/presentationml/2006/main">
  <p:tag name="NUM" val="5"/>
</p:tagLst>
</file>

<file path=ppt/tags/tag348.xml><?xml version="1.0" encoding="utf-8"?>
<p:tagLst xmlns:a="http://schemas.openxmlformats.org/drawingml/2006/main" xmlns:r="http://schemas.openxmlformats.org/officeDocument/2006/relationships" xmlns:p="http://schemas.openxmlformats.org/presentationml/2006/main">
  <p:tag name="NUM" val="6"/>
</p:tagLst>
</file>

<file path=ppt/tags/tag349.xml><?xml version="1.0" encoding="utf-8"?>
<p:tagLst xmlns:a="http://schemas.openxmlformats.org/drawingml/2006/main" xmlns:r="http://schemas.openxmlformats.org/officeDocument/2006/relationships" xmlns:p="http://schemas.openxmlformats.org/presentationml/2006/main">
  <p:tag name="NUM" val="8"/>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50.xml><?xml version="1.0" encoding="utf-8"?>
<p:tagLst xmlns:a="http://schemas.openxmlformats.org/drawingml/2006/main" xmlns:r="http://schemas.openxmlformats.org/officeDocument/2006/relationships" xmlns:p="http://schemas.openxmlformats.org/presentationml/2006/main">
  <p:tag name="NUM" val="3"/>
</p:tagLst>
</file>

<file path=ppt/tags/tag351.xml><?xml version="1.0" encoding="utf-8"?>
<p:tagLst xmlns:a="http://schemas.openxmlformats.org/drawingml/2006/main" xmlns:r="http://schemas.openxmlformats.org/officeDocument/2006/relationships" xmlns:p="http://schemas.openxmlformats.org/presentationml/2006/main">
  <p:tag name="NUM" val="7"/>
</p:tagLst>
</file>

<file path=ppt/tags/tag352.xml><?xml version="1.0" encoding="utf-8"?>
<p:tagLst xmlns:a="http://schemas.openxmlformats.org/drawingml/2006/main" xmlns:r="http://schemas.openxmlformats.org/officeDocument/2006/relationships" xmlns:p="http://schemas.openxmlformats.org/presentationml/2006/main">
  <p:tag name="NUM" val="10"/>
</p:tagLst>
</file>

<file path=ppt/tags/tag353.xml><?xml version="1.0" encoding="utf-8"?>
<p:tagLst xmlns:a="http://schemas.openxmlformats.org/drawingml/2006/main" xmlns:r="http://schemas.openxmlformats.org/officeDocument/2006/relationships" xmlns:p="http://schemas.openxmlformats.org/presentationml/2006/main">
  <p:tag name="NUM" val="1"/>
</p:tagLst>
</file>

<file path=ppt/tags/tag354.xml><?xml version="1.0" encoding="utf-8"?>
<p:tagLst xmlns:a="http://schemas.openxmlformats.org/drawingml/2006/main" xmlns:r="http://schemas.openxmlformats.org/officeDocument/2006/relationships" xmlns:p="http://schemas.openxmlformats.org/presentationml/2006/main">
  <p:tag name="NUM" val="2"/>
</p:tagLst>
</file>

<file path=ppt/tags/tag355.xml><?xml version="1.0" encoding="utf-8"?>
<p:tagLst xmlns:a="http://schemas.openxmlformats.org/drawingml/2006/main" xmlns:r="http://schemas.openxmlformats.org/officeDocument/2006/relationships" xmlns:p="http://schemas.openxmlformats.org/presentationml/2006/main">
  <p:tag name="NUM" val="3"/>
</p:tagLst>
</file>

<file path=ppt/tags/tag356.xml><?xml version="1.0" encoding="utf-8"?>
<p:tagLst xmlns:a="http://schemas.openxmlformats.org/drawingml/2006/main" xmlns:r="http://schemas.openxmlformats.org/officeDocument/2006/relationships" xmlns:p="http://schemas.openxmlformats.org/presentationml/2006/main">
  <p:tag name="NUM" val="4"/>
</p:tagLst>
</file>

<file path=ppt/tags/tag357.xml><?xml version="1.0" encoding="utf-8"?>
<p:tagLst xmlns:a="http://schemas.openxmlformats.org/drawingml/2006/main" xmlns:r="http://schemas.openxmlformats.org/officeDocument/2006/relationships" xmlns:p="http://schemas.openxmlformats.org/presentationml/2006/main">
  <p:tag name="NUM" val="5"/>
</p:tagLst>
</file>

<file path=ppt/tags/tag358.xml><?xml version="1.0" encoding="utf-8"?>
<p:tagLst xmlns:a="http://schemas.openxmlformats.org/drawingml/2006/main" xmlns:r="http://schemas.openxmlformats.org/officeDocument/2006/relationships" xmlns:p="http://schemas.openxmlformats.org/presentationml/2006/main">
  <p:tag name="NUM" val="6"/>
</p:tagLst>
</file>

<file path=ppt/tags/tag359.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10"/>
</p:tagLst>
</file>

<file path=ppt/tags/tag360.xml><?xml version="1.0" encoding="utf-8"?>
<p:tagLst xmlns:a="http://schemas.openxmlformats.org/drawingml/2006/main" xmlns:r="http://schemas.openxmlformats.org/officeDocument/2006/relationships" xmlns:p="http://schemas.openxmlformats.org/presentationml/2006/main">
  <p:tag name="NUM" val="7"/>
</p:tagLst>
</file>

<file path=ppt/tags/tag361.xml><?xml version="1.0" encoding="utf-8"?>
<p:tagLst xmlns:a="http://schemas.openxmlformats.org/drawingml/2006/main" xmlns:r="http://schemas.openxmlformats.org/officeDocument/2006/relationships" xmlns:p="http://schemas.openxmlformats.org/presentationml/2006/main">
  <p:tag name="NUM" val="10"/>
</p:tagLst>
</file>

<file path=ppt/tags/tag362.xml><?xml version="1.0" encoding="utf-8"?>
<p:tagLst xmlns:a="http://schemas.openxmlformats.org/drawingml/2006/main" xmlns:r="http://schemas.openxmlformats.org/officeDocument/2006/relationships" xmlns:p="http://schemas.openxmlformats.org/presentationml/2006/main">
  <p:tag name="NUM" val="1"/>
</p:tagLst>
</file>

<file path=ppt/tags/tag363.xml><?xml version="1.0" encoding="utf-8"?>
<p:tagLst xmlns:a="http://schemas.openxmlformats.org/drawingml/2006/main" xmlns:r="http://schemas.openxmlformats.org/officeDocument/2006/relationships" xmlns:p="http://schemas.openxmlformats.org/presentationml/2006/main">
  <p:tag name="NUM" val="2"/>
</p:tagLst>
</file>

<file path=ppt/tags/tag364.xml><?xml version="1.0" encoding="utf-8"?>
<p:tagLst xmlns:a="http://schemas.openxmlformats.org/drawingml/2006/main" xmlns:r="http://schemas.openxmlformats.org/officeDocument/2006/relationships" xmlns:p="http://schemas.openxmlformats.org/presentationml/2006/main">
  <p:tag name="NUM" val="3"/>
</p:tagLst>
</file>

<file path=ppt/tags/tag365.xml><?xml version="1.0" encoding="utf-8"?>
<p:tagLst xmlns:a="http://schemas.openxmlformats.org/drawingml/2006/main" xmlns:r="http://schemas.openxmlformats.org/officeDocument/2006/relationships" xmlns:p="http://schemas.openxmlformats.org/presentationml/2006/main">
  <p:tag name="NUM" val="4"/>
</p:tagLst>
</file>

<file path=ppt/tags/tag366.xml><?xml version="1.0" encoding="utf-8"?>
<p:tagLst xmlns:a="http://schemas.openxmlformats.org/drawingml/2006/main" xmlns:r="http://schemas.openxmlformats.org/officeDocument/2006/relationships" xmlns:p="http://schemas.openxmlformats.org/presentationml/2006/main">
  <p:tag name="NUM" val="5"/>
</p:tagLst>
</file>

<file path=ppt/tags/tag367.xml><?xml version="1.0" encoding="utf-8"?>
<p:tagLst xmlns:a="http://schemas.openxmlformats.org/drawingml/2006/main" xmlns:r="http://schemas.openxmlformats.org/officeDocument/2006/relationships" xmlns:p="http://schemas.openxmlformats.org/presentationml/2006/main">
  <p:tag name="NUM" val="6"/>
</p:tagLst>
</file>

<file path=ppt/tags/tag368.xml><?xml version="1.0" encoding="utf-8"?>
<p:tagLst xmlns:a="http://schemas.openxmlformats.org/drawingml/2006/main" xmlns:r="http://schemas.openxmlformats.org/officeDocument/2006/relationships" xmlns:p="http://schemas.openxmlformats.org/presentationml/2006/main">
  <p:tag name="NUM" val="8"/>
</p:tagLst>
</file>

<file path=ppt/tags/tag369.xml><?xml version="1.0" encoding="utf-8"?>
<p:tagLst xmlns:a="http://schemas.openxmlformats.org/drawingml/2006/main" xmlns:r="http://schemas.openxmlformats.org/officeDocument/2006/relationships" xmlns:p="http://schemas.openxmlformats.org/presentationml/2006/main">
  <p:tag name="NUM" val="3"/>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70.xml><?xml version="1.0" encoding="utf-8"?>
<p:tagLst xmlns:a="http://schemas.openxmlformats.org/drawingml/2006/main" xmlns:r="http://schemas.openxmlformats.org/officeDocument/2006/relationships" xmlns:p="http://schemas.openxmlformats.org/presentationml/2006/main">
  <p:tag name="NUM" val="7"/>
</p:tagLst>
</file>

<file path=ppt/tags/tag371.xml><?xml version="1.0" encoding="utf-8"?>
<p:tagLst xmlns:a="http://schemas.openxmlformats.org/drawingml/2006/main" xmlns:r="http://schemas.openxmlformats.org/officeDocument/2006/relationships" xmlns:p="http://schemas.openxmlformats.org/presentationml/2006/main">
  <p:tag name="NUM" val="10"/>
</p:tagLst>
</file>

<file path=ppt/tags/tag372.xml><?xml version="1.0" encoding="utf-8"?>
<p:tagLst xmlns:a="http://schemas.openxmlformats.org/drawingml/2006/main" xmlns:r="http://schemas.openxmlformats.org/officeDocument/2006/relationships" xmlns:p="http://schemas.openxmlformats.org/presentationml/2006/main">
  <p:tag name="NUM" val="1"/>
</p:tagLst>
</file>

<file path=ppt/tags/tag373.xml><?xml version="1.0" encoding="utf-8"?>
<p:tagLst xmlns:a="http://schemas.openxmlformats.org/drawingml/2006/main" xmlns:r="http://schemas.openxmlformats.org/officeDocument/2006/relationships" xmlns:p="http://schemas.openxmlformats.org/presentationml/2006/main">
  <p:tag name="NUM" val="2"/>
</p:tagLst>
</file>

<file path=ppt/tags/tag374.xml><?xml version="1.0" encoding="utf-8"?>
<p:tagLst xmlns:a="http://schemas.openxmlformats.org/drawingml/2006/main" xmlns:r="http://schemas.openxmlformats.org/officeDocument/2006/relationships" xmlns:p="http://schemas.openxmlformats.org/presentationml/2006/main">
  <p:tag name="NUM" val="3"/>
</p:tagLst>
</file>

<file path=ppt/tags/tag375.xml><?xml version="1.0" encoding="utf-8"?>
<p:tagLst xmlns:a="http://schemas.openxmlformats.org/drawingml/2006/main" xmlns:r="http://schemas.openxmlformats.org/officeDocument/2006/relationships" xmlns:p="http://schemas.openxmlformats.org/presentationml/2006/main">
  <p:tag name="NUM" val="4"/>
</p:tagLst>
</file>

<file path=ppt/tags/tag376.xml><?xml version="1.0" encoding="utf-8"?>
<p:tagLst xmlns:a="http://schemas.openxmlformats.org/drawingml/2006/main" xmlns:r="http://schemas.openxmlformats.org/officeDocument/2006/relationships" xmlns:p="http://schemas.openxmlformats.org/presentationml/2006/main">
  <p:tag name="NUM" val="5"/>
</p:tagLst>
</file>

<file path=ppt/tags/tag377.xml><?xml version="1.0" encoding="utf-8"?>
<p:tagLst xmlns:a="http://schemas.openxmlformats.org/drawingml/2006/main" xmlns:r="http://schemas.openxmlformats.org/officeDocument/2006/relationships" xmlns:p="http://schemas.openxmlformats.org/presentationml/2006/main">
  <p:tag name="NUM" val="6"/>
</p:tagLst>
</file>

<file path=ppt/tags/tag378.xml><?xml version="1.0" encoding="utf-8"?>
<p:tagLst xmlns:a="http://schemas.openxmlformats.org/drawingml/2006/main" xmlns:r="http://schemas.openxmlformats.org/officeDocument/2006/relationships" xmlns:p="http://schemas.openxmlformats.org/presentationml/2006/main">
  <p:tag name="NUM" val="8"/>
</p:tagLst>
</file>

<file path=ppt/tags/tag379.xml><?xml version="1.0" encoding="utf-8"?>
<p:tagLst xmlns:a="http://schemas.openxmlformats.org/drawingml/2006/main" xmlns:r="http://schemas.openxmlformats.org/officeDocument/2006/relationships" xmlns:p="http://schemas.openxmlformats.org/presentationml/2006/main">
  <p:tag name="NUM" val="7"/>
</p:tagLst>
</file>

<file path=ppt/tags/tag38.xml><?xml version="1.0" encoding="utf-8"?>
<p:tagLst xmlns:a="http://schemas.openxmlformats.org/drawingml/2006/main" xmlns:r="http://schemas.openxmlformats.org/officeDocument/2006/relationships" xmlns:p="http://schemas.openxmlformats.org/presentationml/2006/main">
  <p:tag name="NUM" val="12"/>
</p:tagLst>
</file>

<file path=ppt/tags/tag380.xml><?xml version="1.0" encoding="utf-8"?>
<p:tagLst xmlns:a="http://schemas.openxmlformats.org/drawingml/2006/main" xmlns:r="http://schemas.openxmlformats.org/officeDocument/2006/relationships" xmlns:p="http://schemas.openxmlformats.org/presentationml/2006/main">
  <p:tag name="NUM" val="3"/>
</p:tagLst>
</file>

<file path=ppt/tags/tag381.xml><?xml version="1.0" encoding="utf-8"?>
<p:tagLst xmlns:a="http://schemas.openxmlformats.org/drawingml/2006/main" xmlns:r="http://schemas.openxmlformats.org/officeDocument/2006/relationships" xmlns:p="http://schemas.openxmlformats.org/presentationml/2006/main">
  <p:tag name="NUM" val="12"/>
</p:tagLst>
</file>

<file path=ppt/tags/tag382.xml><?xml version="1.0" encoding="utf-8"?>
<p:tagLst xmlns:a="http://schemas.openxmlformats.org/drawingml/2006/main" xmlns:r="http://schemas.openxmlformats.org/officeDocument/2006/relationships" xmlns:p="http://schemas.openxmlformats.org/presentationml/2006/main">
  <p:tag name="NUM" val="3"/>
</p:tagLst>
</file>

<file path=ppt/tags/tag383.xml><?xml version="1.0" encoding="utf-8"?>
<p:tagLst xmlns:a="http://schemas.openxmlformats.org/drawingml/2006/main" xmlns:r="http://schemas.openxmlformats.org/officeDocument/2006/relationships" xmlns:p="http://schemas.openxmlformats.org/presentationml/2006/main">
  <p:tag name="NUM" val="3"/>
</p:tagLst>
</file>

<file path=ppt/tags/tag384.xml><?xml version="1.0" encoding="utf-8"?>
<p:tagLst xmlns:a="http://schemas.openxmlformats.org/drawingml/2006/main" xmlns:r="http://schemas.openxmlformats.org/officeDocument/2006/relationships" xmlns:p="http://schemas.openxmlformats.org/presentationml/2006/main">
  <p:tag name="NUM" val="3"/>
</p:tagLst>
</file>

<file path=ppt/tags/tag385.xml><?xml version="1.0" encoding="utf-8"?>
<p:tagLst xmlns:a="http://schemas.openxmlformats.org/drawingml/2006/main" xmlns:r="http://schemas.openxmlformats.org/officeDocument/2006/relationships" xmlns:p="http://schemas.openxmlformats.org/presentationml/2006/main">
  <p:tag name="NUM" val="3"/>
</p:tagLst>
</file>

<file path=ppt/tags/tag386.xml><?xml version="1.0" encoding="utf-8"?>
<p:tagLst xmlns:a="http://schemas.openxmlformats.org/drawingml/2006/main" xmlns:r="http://schemas.openxmlformats.org/officeDocument/2006/relationships" xmlns:p="http://schemas.openxmlformats.org/presentationml/2006/main">
  <p:tag name="NUM" val="3"/>
</p:tagLst>
</file>

<file path=ppt/tags/tag387.xml><?xml version="1.0" encoding="utf-8"?>
<p:tagLst xmlns:a="http://schemas.openxmlformats.org/drawingml/2006/main" xmlns:r="http://schemas.openxmlformats.org/officeDocument/2006/relationships" xmlns:p="http://schemas.openxmlformats.org/presentationml/2006/main">
  <p:tag name="NUM" val="3"/>
</p:tagLst>
</file>

<file path=ppt/tags/tag388.xml><?xml version="1.0" encoding="utf-8"?>
<p:tagLst xmlns:a="http://schemas.openxmlformats.org/drawingml/2006/main" xmlns:r="http://schemas.openxmlformats.org/officeDocument/2006/relationships" xmlns:p="http://schemas.openxmlformats.org/presentationml/2006/main">
  <p:tag name="NUM" val="3"/>
</p:tagLst>
</file>

<file path=ppt/tags/tag389.xml><?xml version="1.0" encoding="utf-8"?>
<p:tagLst xmlns:a="http://schemas.openxmlformats.org/drawingml/2006/main" xmlns:r="http://schemas.openxmlformats.org/officeDocument/2006/relationships" xmlns:p="http://schemas.openxmlformats.org/presentationml/2006/main">
  <p:tag name="NUM" val="3"/>
</p:tagLst>
</file>

<file path=ppt/tags/tag39.xml><?xml version="1.0" encoding="utf-8"?>
<p:tagLst xmlns:a="http://schemas.openxmlformats.org/drawingml/2006/main" xmlns:r="http://schemas.openxmlformats.org/officeDocument/2006/relationships" xmlns:p="http://schemas.openxmlformats.org/presentationml/2006/main">
  <p:tag name="NUM" val="13"/>
</p:tagLst>
</file>

<file path=ppt/tags/tag390.xml><?xml version="1.0" encoding="utf-8"?>
<p:tagLst xmlns:a="http://schemas.openxmlformats.org/drawingml/2006/main" xmlns:r="http://schemas.openxmlformats.org/officeDocument/2006/relationships" xmlns:p="http://schemas.openxmlformats.org/presentationml/2006/main">
  <p:tag name="NUM" val="3"/>
</p:tagLst>
</file>

<file path=ppt/tags/tag391.xml><?xml version="1.0" encoding="utf-8"?>
<p:tagLst xmlns:a="http://schemas.openxmlformats.org/drawingml/2006/main" xmlns:r="http://schemas.openxmlformats.org/officeDocument/2006/relationships" xmlns:p="http://schemas.openxmlformats.org/presentationml/2006/main">
  <p:tag name="NUM" val="3"/>
</p:tagLst>
</file>

<file path=ppt/tags/tag392.xml><?xml version="1.0" encoding="utf-8"?>
<p:tagLst xmlns:a="http://schemas.openxmlformats.org/drawingml/2006/main" xmlns:r="http://schemas.openxmlformats.org/officeDocument/2006/relationships" xmlns:p="http://schemas.openxmlformats.org/presentationml/2006/main">
  <p:tag name="NUM" val="3"/>
</p:tagLst>
</file>

<file path=ppt/tags/tag393.xml><?xml version="1.0" encoding="utf-8"?>
<p:tagLst xmlns:a="http://schemas.openxmlformats.org/drawingml/2006/main" xmlns:r="http://schemas.openxmlformats.org/officeDocument/2006/relationships" xmlns:p="http://schemas.openxmlformats.org/presentationml/2006/main">
  <p:tag name="NUM" val="9"/>
</p:tagLst>
</file>

<file path=ppt/tags/tag394.xml><?xml version="1.0" encoding="utf-8"?>
<p:tagLst xmlns:a="http://schemas.openxmlformats.org/drawingml/2006/main" xmlns:r="http://schemas.openxmlformats.org/officeDocument/2006/relationships" xmlns:p="http://schemas.openxmlformats.org/presentationml/2006/main">
  <p:tag name="NUM" val="3"/>
</p:tagLst>
</file>

<file path=ppt/tags/tag395.xml><?xml version="1.0" encoding="utf-8"?>
<p:tagLst xmlns:a="http://schemas.openxmlformats.org/drawingml/2006/main" xmlns:r="http://schemas.openxmlformats.org/officeDocument/2006/relationships" xmlns:p="http://schemas.openxmlformats.org/presentationml/2006/main">
  <p:tag name="NUM" val="9"/>
</p:tagLst>
</file>

<file path=ppt/tags/tag396.xml><?xml version="1.0" encoding="utf-8"?>
<p:tagLst xmlns:a="http://schemas.openxmlformats.org/drawingml/2006/main" xmlns:r="http://schemas.openxmlformats.org/officeDocument/2006/relationships" xmlns:p="http://schemas.openxmlformats.org/presentationml/2006/main">
  <p:tag name="NUM" val="3"/>
</p:tagLst>
</file>

<file path=ppt/tags/tag397.xml><?xml version="1.0" encoding="utf-8"?>
<p:tagLst xmlns:a="http://schemas.openxmlformats.org/drawingml/2006/main" xmlns:r="http://schemas.openxmlformats.org/officeDocument/2006/relationships" xmlns:p="http://schemas.openxmlformats.org/presentationml/2006/main">
  <p:tag name="NUM" val="9"/>
</p:tagLst>
</file>

<file path=ppt/tags/tag398.xml><?xml version="1.0" encoding="utf-8"?>
<p:tagLst xmlns:a="http://schemas.openxmlformats.org/drawingml/2006/main" xmlns:r="http://schemas.openxmlformats.org/officeDocument/2006/relationships" xmlns:p="http://schemas.openxmlformats.org/presentationml/2006/main">
  <p:tag name="NUM" val="3"/>
</p:tagLst>
</file>

<file path=ppt/tags/tag399.xml><?xml version="1.0" encoding="utf-8"?>
<p:tagLst xmlns:a="http://schemas.openxmlformats.org/drawingml/2006/main" xmlns:r="http://schemas.openxmlformats.org/officeDocument/2006/relationships" xmlns:p="http://schemas.openxmlformats.org/presentationml/2006/main">
  <p:tag name="NUM" val="9"/>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00.xml><?xml version="1.0" encoding="utf-8"?>
<p:tagLst xmlns:a="http://schemas.openxmlformats.org/drawingml/2006/main" xmlns:r="http://schemas.openxmlformats.org/officeDocument/2006/relationships" xmlns:p="http://schemas.openxmlformats.org/presentationml/2006/main">
  <p:tag name="NUM" val="3"/>
</p:tagLst>
</file>

<file path=ppt/tags/tag401.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19"/>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8"/>
</p:tagLst>
</file>

<file path=ppt/tags/tag44.xml><?xml version="1.0" encoding="utf-8"?>
<p:tagLst xmlns:a="http://schemas.openxmlformats.org/drawingml/2006/main" xmlns:r="http://schemas.openxmlformats.org/officeDocument/2006/relationships" xmlns:p="http://schemas.openxmlformats.org/presentationml/2006/main">
  <p:tag name="NUM" val="9"/>
</p:tagLst>
</file>

<file path=ppt/tags/tag45.xml><?xml version="1.0" encoding="utf-8"?>
<p:tagLst xmlns:a="http://schemas.openxmlformats.org/drawingml/2006/main" xmlns:r="http://schemas.openxmlformats.org/officeDocument/2006/relationships" xmlns:p="http://schemas.openxmlformats.org/presentationml/2006/main">
  <p:tag name="NUM" val="16"/>
</p:tagLst>
</file>

<file path=ppt/tags/tag46.xml><?xml version="1.0" encoding="utf-8"?>
<p:tagLst xmlns:a="http://schemas.openxmlformats.org/drawingml/2006/main" xmlns:r="http://schemas.openxmlformats.org/officeDocument/2006/relationships" xmlns:p="http://schemas.openxmlformats.org/presentationml/2006/main">
  <p:tag name="NUM" val="17"/>
</p:tagLst>
</file>

<file path=ppt/tags/tag47.xml><?xml version="1.0" encoding="utf-8"?>
<p:tagLst xmlns:a="http://schemas.openxmlformats.org/drawingml/2006/main" xmlns:r="http://schemas.openxmlformats.org/officeDocument/2006/relationships" xmlns:p="http://schemas.openxmlformats.org/presentationml/2006/main">
  <p:tag name="NUM" val="17"/>
</p:tagLst>
</file>

<file path=ppt/tags/tag48.xml><?xml version="1.0" encoding="utf-8"?>
<p:tagLst xmlns:a="http://schemas.openxmlformats.org/drawingml/2006/main" xmlns:r="http://schemas.openxmlformats.org/officeDocument/2006/relationships" xmlns:p="http://schemas.openxmlformats.org/presentationml/2006/main">
  <p:tag name="NUM" val="9"/>
</p:tagLst>
</file>

<file path=ppt/tags/tag49.xml><?xml version="1.0" encoding="utf-8"?>
<p:tagLst xmlns:a="http://schemas.openxmlformats.org/drawingml/2006/main" xmlns:r="http://schemas.openxmlformats.org/officeDocument/2006/relationships" xmlns:p="http://schemas.openxmlformats.org/presentationml/2006/main">
  <p:tag name="NUM" val="17"/>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5"/>
</p:tagLst>
</file>

<file path=ppt/tags/tag53.xml><?xml version="1.0" encoding="utf-8"?>
<p:tagLst xmlns:a="http://schemas.openxmlformats.org/drawingml/2006/main" xmlns:r="http://schemas.openxmlformats.org/officeDocument/2006/relationships" xmlns:p="http://schemas.openxmlformats.org/presentationml/2006/main">
  <p:tag name="NUM" val="15"/>
</p:tagLst>
</file>

<file path=ppt/tags/tag54.xml><?xml version="1.0" encoding="utf-8"?>
<p:tagLst xmlns:a="http://schemas.openxmlformats.org/drawingml/2006/main" xmlns:r="http://schemas.openxmlformats.org/officeDocument/2006/relationships" xmlns:p="http://schemas.openxmlformats.org/presentationml/2006/main">
  <p:tag name="NUM" val="11"/>
</p:tagLst>
</file>

<file path=ppt/tags/tag55.xml><?xml version="1.0" encoding="utf-8"?>
<p:tagLst xmlns:a="http://schemas.openxmlformats.org/drawingml/2006/main" xmlns:r="http://schemas.openxmlformats.org/officeDocument/2006/relationships" xmlns:p="http://schemas.openxmlformats.org/presentationml/2006/main">
  <p:tag name="NUM" val="15"/>
</p:tagLst>
</file>

<file path=ppt/tags/tag56.xml><?xml version="1.0" encoding="utf-8"?>
<p:tagLst xmlns:a="http://schemas.openxmlformats.org/drawingml/2006/main" xmlns:r="http://schemas.openxmlformats.org/officeDocument/2006/relationships" xmlns:p="http://schemas.openxmlformats.org/presentationml/2006/main">
  <p:tag name="NUM" val="16"/>
</p:tagLst>
</file>

<file path=ppt/tags/tag57.xml><?xml version="1.0" encoding="utf-8"?>
<p:tagLst xmlns:a="http://schemas.openxmlformats.org/drawingml/2006/main" xmlns:r="http://schemas.openxmlformats.org/officeDocument/2006/relationships" xmlns:p="http://schemas.openxmlformats.org/presentationml/2006/main">
  <p:tag name="NUM" val="15"/>
</p:tagLst>
</file>

<file path=ppt/tags/tag58.xml><?xml version="1.0" encoding="utf-8"?>
<p:tagLst xmlns:a="http://schemas.openxmlformats.org/drawingml/2006/main" xmlns:r="http://schemas.openxmlformats.org/officeDocument/2006/relationships" xmlns:p="http://schemas.openxmlformats.org/presentationml/2006/main">
  <p:tag name="NUM" val="16"/>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3"/>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3"/>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3"/>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4685</Words>
  <Application>Microsoft Office PowerPoint</Application>
  <PresentationFormat>Affichage à l'écran (4:3)</PresentationFormat>
  <Paragraphs>992</Paragraphs>
  <Slides>115</Slides>
  <Notes>5</Notes>
  <HiddenSlides>0</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115</vt:i4>
      </vt:variant>
    </vt:vector>
  </HeadingPairs>
  <TitlesOfParts>
    <vt:vector size="128" baseType="lpstr">
      <vt:lpstr>Aptos</vt:lpstr>
      <vt:lpstr>Arial</vt:lpstr>
      <vt:lpstr>Arimo Italics</vt:lpstr>
      <vt:lpstr>Calibri</vt:lpstr>
      <vt:lpstr>Cambria</vt:lpstr>
      <vt:lpstr>Carelia</vt:lpstr>
      <vt:lpstr>Dosis</vt:lpstr>
      <vt:lpstr>Dosis-SemiBold</vt:lpstr>
      <vt:lpstr>Microsoft Uighur</vt:lpstr>
      <vt:lpstr>Symbol</vt:lpstr>
      <vt:lpstr>Times New Roman</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2025-09-14T11:47:59Z</dcterms:created>
  <dcterms:modified xsi:type="dcterms:W3CDTF">2025-09-30T13:09:00Z</dcterms:modified>
</cp:coreProperties>
</file>