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3"/>
  </p:notesMasterIdLst>
  <p:sldIdLst>
    <p:sldId id="2147482854" r:id="rId2"/>
    <p:sldId id="2147482700" r:id="rId3"/>
    <p:sldId id="2147482721" r:id="rId4"/>
    <p:sldId id="2147482550" r:id="rId5"/>
    <p:sldId id="2134808443" r:id="rId6"/>
    <p:sldId id="2134808455" r:id="rId7"/>
    <p:sldId id="2147482729" r:id="rId8"/>
    <p:sldId id="2147482861" r:id="rId9"/>
    <p:sldId id="2147482855" r:id="rId10"/>
    <p:sldId id="2147482862" r:id="rId11"/>
    <p:sldId id="2147482485" r:id="rId12"/>
    <p:sldId id="2147482863" r:id="rId13"/>
    <p:sldId id="2147482486" r:id="rId14"/>
    <p:sldId id="2147482662" r:id="rId15"/>
    <p:sldId id="2147482730" r:id="rId16"/>
    <p:sldId id="2134808468" r:id="rId17"/>
    <p:sldId id="2147482865" r:id="rId18"/>
    <p:sldId id="2147482857" r:id="rId19"/>
    <p:sldId id="2147482884" r:id="rId20"/>
    <p:sldId id="2147482866" r:id="rId21"/>
    <p:sldId id="2147482867" r:id="rId22"/>
    <p:sldId id="2147482868" r:id="rId23"/>
    <p:sldId id="2147482885" r:id="rId24"/>
    <p:sldId id="2147482858" r:id="rId25"/>
    <p:sldId id="2147482864" r:id="rId26"/>
    <p:sldId id="2147482859" r:id="rId27"/>
    <p:sldId id="2147482870" r:id="rId28"/>
    <p:sldId id="2147482860" r:id="rId29"/>
    <p:sldId id="2147482869" r:id="rId30"/>
    <p:sldId id="2147482871" r:id="rId31"/>
    <p:sldId id="2147482886" r:id="rId32"/>
    <p:sldId id="2134809001" r:id="rId33"/>
    <p:sldId id="2147482590" r:id="rId34"/>
    <p:sldId id="2147482594" r:id="rId35"/>
    <p:sldId id="2147482592" r:id="rId36"/>
    <p:sldId id="2147482873" r:id="rId37"/>
    <p:sldId id="2147482874" r:id="rId38"/>
    <p:sldId id="2147482875" r:id="rId39"/>
    <p:sldId id="2147482877" r:id="rId40"/>
    <p:sldId id="2147482878" r:id="rId41"/>
    <p:sldId id="2147482879" r:id="rId42"/>
    <p:sldId id="2147482881" r:id="rId43"/>
    <p:sldId id="2147482882" r:id="rId44"/>
    <p:sldId id="2147482883" r:id="rId45"/>
    <p:sldId id="2147482518" r:id="rId46"/>
    <p:sldId id="2147482751" r:id="rId47"/>
    <p:sldId id="2147482667" r:id="rId48"/>
    <p:sldId id="2147482538" r:id="rId49"/>
    <p:sldId id="2147482737" r:id="rId50"/>
    <p:sldId id="2147482733" r:id="rId51"/>
    <p:sldId id="2134804803" r:id="rId52"/>
  </p:sldIdLst>
  <p:sldSz cx="13716000" cy="10287000"/>
  <p:notesSz cx="6858000" cy="9144000"/>
  <p:embeddedFontLst>
    <p:embeddedFont>
      <p:font typeface="Arimo Italics" panose="020B0604020202020204" charset="0"/>
      <p:regular r:id="rId54"/>
      <p:italic r:id="rId55"/>
    </p:embeddedFont>
    <p:embeddedFont>
      <p:font typeface="Carelia" panose="020B0604020202020204" charset="0"/>
      <p:regular r:id="rId56"/>
    </p:embeddedFont>
    <p:embeddedFont>
      <p:font typeface="Dosis" pitchFamily="2" charset="0"/>
      <p:regular r:id="rId57"/>
      <p:bold r:id="rId58"/>
    </p:embeddedFont>
    <p:embeddedFont>
      <p:font typeface="Microsoft Uighur" panose="02000000000000000000" pitchFamily="2" charset="-78"/>
      <p:regular r:id="rId59"/>
      <p:bold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147482854"/>
            <p14:sldId id="2147482700"/>
            <p14:sldId id="2147482721"/>
            <p14:sldId id="2147482550"/>
            <p14:sldId id="2134808443"/>
            <p14:sldId id="2134808455"/>
            <p14:sldId id="2147482729"/>
            <p14:sldId id="2147482861"/>
            <p14:sldId id="2147482855"/>
            <p14:sldId id="2147482862"/>
            <p14:sldId id="2147482485"/>
            <p14:sldId id="2147482863"/>
            <p14:sldId id="2147482486"/>
            <p14:sldId id="2147482662"/>
            <p14:sldId id="2147482730"/>
            <p14:sldId id="2134808468"/>
            <p14:sldId id="2147482865"/>
            <p14:sldId id="2147482857"/>
            <p14:sldId id="2147482884"/>
            <p14:sldId id="2147482866"/>
            <p14:sldId id="2147482867"/>
            <p14:sldId id="2147482868"/>
            <p14:sldId id="2147482885"/>
            <p14:sldId id="2147482858"/>
            <p14:sldId id="2147482864"/>
            <p14:sldId id="2147482859"/>
            <p14:sldId id="2147482870"/>
            <p14:sldId id="2147482860"/>
            <p14:sldId id="2147482869"/>
            <p14:sldId id="2147482871"/>
            <p14:sldId id="2147482886"/>
            <p14:sldId id="2134809001"/>
            <p14:sldId id="2147482590"/>
            <p14:sldId id="2147482594"/>
            <p14:sldId id="2147482592"/>
            <p14:sldId id="2147482873"/>
            <p14:sldId id="2147482874"/>
            <p14:sldId id="2147482875"/>
            <p14:sldId id="2147482877"/>
            <p14:sldId id="2147482878"/>
            <p14:sldId id="2147482879"/>
            <p14:sldId id="2147482881"/>
            <p14:sldId id="2147482882"/>
            <p14:sldId id="2147482883"/>
            <p14:sldId id="2147482518"/>
            <p14:sldId id="2147482751"/>
            <p14:sldId id="2147482667"/>
            <p14:sldId id="2147482538"/>
            <p14:sldId id="2147482737"/>
            <p14:sldId id="2147482733"/>
            <p14:sldId id="2134804803"/>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343"/>
    <a:srgbClr val="106585"/>
    <a:srgbClr val="743A00"/>
    <a:srgbClr val="964B00"/>
    <a:srgbClr val="88CCCE"/>
    <a:srgbClr val="43A1A3"/>
    <a:srgbClr val="99BA56"/>
    <a:srgbClr val="000000"/>
    <a:srgbClr val="85A644"/>
    <a:srgbClr val="88A9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0327" autoAdjust="0"/>
  </p:normalViewPr>
  <p:slideViewPr>
    <p:cSldViewPr>
      <p:cViewPr varScale="1">
        <p:scale>
          <a:sx n="50" d="100"/>
          <a:sy n="50" d="100"/>
        </p:scale>
        <p:origin x="1546"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21/09/2025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34EAC-1086-4C12-B82C-A390A93D5F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0102EA-AA2C-2D74-5A00-15FEA1E7FA0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35EC447-368A-EEF0-9F07-8495DD25A20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A4296F-4AA1-3366-8464-76EDABF0CBB0}"/>
              </a:ext>
            </a:extLst>
          </p:cNvPr>
          <p:cNvSpPr>
            <a:spLocks noGrp="1"/>
          </p:cNvSpPr>
          <p:nvPr>
            <p:ph type="sldNum" sz="quarter" idx="5"/>
          </p:nvPr>
        </p:nvSpPr>
        <p:spPr/>
        <p:txBody>
          <a:bodyPr/>
          <a:lstStyle/>
          <a:p>
            <a:fld id="{13DA2BCA-FF67-4437-99B0-0AC045A112E9}" type="slidenum">
              <a:rPr lang="fr-FR" smtClean="0"/>
              <a:t>8</a:t>
            </a:fld>
            <a:endParaRPr lang="fr-FR"/>
          </a:p>
        </p:txBody>
      </p:sp>
    </p:spTree>
    <p:extLst>
      <p:ext uri="{BB962C8B-B14F-4D97-AF65-F5344CB8AC3E}">
        <p14:creationId xmlns:p14="http://schemas.microsoft.com/office/powerpoint/2010/main" val="2930934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260E-9194-A997-4FBF-0B1A825D947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8A67F0-9010-160A-3639-4CA263DDEF4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252B87D-832E-E0E3-12CD-D5E923E19C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E6C4E0-5955-5D4C-25F3-B3AFAB85CE11}"/>
              </a:ext>
            </a:extLst>
          </p:cNvPr>
          <p:cNvSpPr>
            <a:spLocks noGrp="1"/>
          </p:cNvSpPr>
          <p:nvPr>
            <p:ph type="sldNum" sz="quarter" idx="5"/>
          </p:nvPr>
        </p:nvSpPr>
        <p:spPr/>
        <p:txBody>
          <a:bodyPr/>
          <a:lstStyle/>
          <a:p>
            <a:fld id="{13DA2BCA-FF67-4437-99B0-0AC045A112E9}" type="slidenum">
              <a:rPr lang="fr-FR" smtClean="0"/>
              <a:t>10</a:t>
            </a:fld>
            <a:endParaRPr lang="fr-FR"/>
          </a:p>
        </p:txBody>
      </p:sp>
    </p:spTree>
    <p:extLst>
      <p:ext uri="{BB962C8B-B14F-4D97-AF65-F5344CB8AC3E}">
        <p14:creationId xmlns:p14="http://schemas.microsoft.com/office/powerpoint/2010/main" val="2701732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11</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8EB0B-33F1-20D6-25D4-B7BE86EC39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4F686C2-F75D-2443-A91C-F4B8988F416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F46C6FA-152E-619F-ED46-F623F06D604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C540A23-9042-4A93-45E0-CD57A2C0DFAC}"/>
              </a:ext>
            </a:extLst>
          </p:cNvPr>
          <p:cNvSpPr>
            <a:spLocks noGrp="1"/>
          </p:cNvSpPr>
          <p:nvPr>
            <p:ph type="sldNum" sz="quarter" idx="5"/>
          </p:nvPr>
        </p:nvSpPr>
        <p:spPr/>
        <p:txBody>
          <a:bodyPr/>
          <a:lstStyle/>
          <a:p>
            <a:fld id="{13DA2BCA-FF67-4437-99B0-0AC045A112E9}" type="slidenum">
              <a:rPr lang="fr-FR" smtClean="0"/>
              <a:t>12</a:t>
            </a:fld>
            <a:endParaRPr lang="fr-FR"/>
          </a:p>
        </p:txBody>
      </p:sp>
    </p:spTree>
    <p:extLst>
      <p:ext uri="{BB962C8B-B14F-4D97-AF65-F5344CB8AC3E}">
        <p14:creationId xmlns:p14="http://schemas.microsoft.com/office/powerpoint/2010/main" val="2331254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13</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50</a:t>
            </a:fld>
            <a:endParaRPr lang="fr-MA" dirty="0"/>
          </a:p>
        </p:txBody>
      </p:sp>
    </p:spTree>
    <p:extLst>
      <p:ext uri="{BB962C8B-B14F-4D97-AF65-F5344CB8AC3E}">
        <p14:creationId xmlns:p14="http://schemas.microsoft.com/office/powerpoint/2010/main" val="3917987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9/21/2025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notesSlide" Target="../notesSlides/notesSlide4.xml"/><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6.png"/><Relationship Id="rId11" Type="http://schemas.openxmlformats.org/officeDocument/2006/relationships/image" Target="../media/image41.jpeg"/><Relationship Id="rId5" Type="http://schemas.openxmlformats.org/officeDocument/2006/relationships/image" Target="../media/image27.svg"/><Relationship Id="rId10" Type="http://schemas.openxmlformats.org/officeDocument/2006/relationships/image" Target="../media/image40.png"/><Relationship Id="rId4" Type="http://schemas.openxmlformats.org/officeDocument/2006/relationships/image" Target="../media/image26.png"/><Relationship Id="rId9" Type="http://schemas.openxmlformats.org/officeDocument/2006/relationships/image" Target="../media/image39.png"/><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notesSlide" Target="../notesSlides/notesSlide5.xml"/><Relationship Id="rId7" Type="http://schemas.openxmlformats.org/officeDocument/2006/relationships/image" Target="../media/image36.png"/><Relationship Id="rId12" Type="http://schemas.openxmlformats.org/officeDocument/2006/relationships/image" Target="../media/image41.jpe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20.png"/><Relationship Id="rId11" Type="http://schemas.openxmlformats.org/officeDocument/2006/relationships/image" Target="../media/image40.png"/><Relationship Id="rId5" Type="http://schemas.openxmlformats.org/officeDocument/2006/relationships/image" Target="../media/image27.svg"/><Relationship Id="rId10"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8.png"/><Relationship Id="rId1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notesSlide" Target="../notesSlides/notesSlide6.xml"/><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27.svg"/><Relationship Id="rId10" Type="http://schemas.openxmlformats.org/officeDocument/2006/relationships/image" Target="../media/image48.png"/><Relationship Id="rId4" Type="http://schemas.openxmlformats.org/officeDocument/2006/relationships/image" Target="../media/image26.png"/><Relationship Id="rId9" Type="http://schemas.openxmlformats.org/officeDocument/2006/relationships/image" Target="../media/image47.png"/><Relationship Id="rId1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notesSlide" Target="../notesSlides/notesSlide7.xml"/><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27.svg"/><Relationship Id="rId10" Type="http://schemas.openxmlformats.org/officeDocument/2006/relationships/image" Target="../media/image48.png"/><Relationship Id="rId4" Type="http://schemas.openxmlformats.org/officeDocument/2006/relationships/image" Target="../media/image26.png"/><Relationship Id="rId9" Type="http://schemas.openxmlformats.org/officeDocument/2006/relationships/image" Target="../media/image47.png"/><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6.sv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6.sv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20.png"/><Relationship Id="rId5" Type="http://schemas.openxmlformats.org/officeDocument/2006/relationships/image" Target="../media/image54.sv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6.sv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0.png"/><Relationship Id="rId5" Type="http://schemas.openxmlformats.org/officeDocument/2006/relationships/image" Target="../media/image54.sv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20.png"/><Relationship Id="rId5" Type="http://schemas.openxmlformats.org/officeDocument/2006/relationships/image" Target="../media/image54.sv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6.sv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2.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5.svg"/><Relationship Id="rId5" Type="http://schemas.openxmlformats.org/officeDocument/2006/relationships/tags" Target="../tags/tag13.xml"/><Relationship Id="rId1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tags" Target="../tags/tag12.xml"/><Relationship Id="rId9" Type="http://schemas.openxmlformats.org/officeDocument/2006/relationships/image" Target="../media/image3.jpeg"/><Relationship Id="rId1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57.png"/><Relationship Id="rId5" Type="http://schemas.openxmlformats.org/officeDocument/2006/relationships/image" Target="../media/image6.sv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57.png"/><Relationship Id="rId5" Type="http://schemas.openxmlformats.org/officeDocument/2006/relationships/image" Target="../media/image54.sv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8.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24.jpe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57.png"/><Relationship Id="rId4" Type="http://schemas.openxmlformats.org/officeDocument/2006/relationships/image" Target="../media/image54.svg"/></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5.svg"/><Relationship Id="rId18" Type="http://schemas.openxmlformats.org/officeDocument/2006/relationships/image" Target="../media/image21.jpeg"/><Relationship Id="rId3" Type="http://schemas.openxmlformats.org/officeDocument/2006/relationships/tags" Target="../tags/tag18.xml"/><Relationship Id="rId21" Type="http://schemas.openxmlformats.org/officeDocument/2006/relationships/image" Target="../media/image24.jpeg"/><Relationship Id="rId7" Type="http://schemas.openxmlformats.org/officeDocument/2006/relationships/tags" Target="../tags/tag22.xml"/><Relationship Id="rId12" Type="http://schemas.openxmlformats.org/officeDocument/2006/relationships/image" Target="../media/image4.png"/><Relationship Id="rId17" Type="http://schemas.openxmlformats.org/officeDocument/2006/relationships/image" Target="../media/image20.png"/><Relationship Id="rId2" Type="http://schemas.openxmlformats.org/officeDocument/2006/relationships/tags" Target="../tags/tag17.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3.jpeg"/><Relationship Id="rId5" Type="http://schemas.openxmlformats.org/officeDocument/2006/relationships/tags" Target="../tags/tag20.xml"/><Relationship Id="rId15" Type="http://schemas.openxmlformats.org/officeDocument/2006/relationships/image" Target="../media/image18.png"/><Relationship Id="rId10" Type="http://schemas.openxmlformats.org/officeDocument/2006/relationships/slideLayout" Target="../slideLayouts/slideLayout7.xml"/><Relationship Id="rId19" Type="http://schemas.openxmlformats.org/officeDocument/2006/relationships/image" Target="../media/image22.pn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17.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6.xml"/><Relationship Id="rId6" Type="http://schemas.openxmlformats.org/officeDocument/2006/relationships/image" Target="../media/image59.png"/><Relationship Id="rId5" Type="http://schemas.openxmlformats.org/officeDocument/2006/relationships/image" Target="../media/image54.svg"/><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25.xml"/><Relationship Id="rId5" Type="http://schemas.openxmlformats.org/officeDocument/2006/relationships/image" Target="../media/image6.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notesSlide" Target="../notesSlides/notesSlide2.xml"/><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notesSlide" Target="../notesSlides/notesSlide3.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20.png"/><Relationship Id="rId11" Type="http://schemas.openxmlformats.org/officeDocument/2006/relationships/image" Target="../media/image32.png"/><Relationship Id="rId5" Type="http://schemas.openxmlformats.org/officeDocument/2006/relationships/image" Target="../media/image27.sv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56851" y="2273946"/>
            <a:ext cx="10382364" cy="1661993"/>
          </a:xfrm>
          <a:prstGeom prst="rect">
            <a:avLst/>
          </a:prstGeom>
        </p:spPr>
        <p:txBody>
          <a:bodyPr wrap="square" lIns="0" tIns="0" rIns="0" bIns="0" rtlCol="0" anchor="t">
            <a:spAutoFit/>
          </a:bodyPr>
          <a:lstStyle/>
          <a:p>
            <a:pPr algn="ctr" defTabSz="685869">
              <a:lnSpc>
                <a:spcPct val="150000"/>
              </a:lnSpc>
            </a:pPr>
            <a:r>
              <a:rPr lang="en-US" sz="3600" b="1" dirty="0">
                <a:solidFill>
                  <a:srgbClr val="215968"/>
                </a:solidFill>
                <a:latin typeface="Carelia"/>
              </a:rPr>
              <a:t>PROGRAMME DE REMEDIATION INTENSIVE</a:t>
            </a:r>
          </a:p>
          <a:p>
            <a:pPr algn="ctr" defTabSz="685869">
              <a:lnSpc>
                <a:spcPct val="150000"/>
              </a:lnSpc>
            </a:pPr>
            <a:r>
              <a:rPr lang="en-US" sz="36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693176" y="9625939"/>
            <a:ext cx="9361680" cy="369332"/>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244" y="358840"/>
            <a:ext cx="9999581" cy="1399943"/>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1181660" y="4813292"/>
            <a:ext cx="2967135" cy="2770925"/>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1350" b="1" dirty="0">
                <a:solidFill>
                  <a:srgbClr val="FFFFFF"/>
                </a:solidFill>
                <a:latin typeface="Times New Roman" panose="02020603050405020304" pitchFamily="18" charset="0"/>
                <a:ea typeface="Calibri" panose="020F0502020204030204" pitchFamily="34" charset="0"/>
              </a:rPr>
              <a:t> </a:t>
            </a:r>
            <a:endParaRPr lang="fr-MA" sz="165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4838882" y="3768910"/>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5249360" y="4161977"/>
            <a:ext cx="3765177" cy="923330"/>
          </a:xfrm>
          <a:prstGeom prst="rect">
            <a:avLst/>
          </a:prstGeom>
          <a:noFill/>
        </p:spPr>
        <p:txBody>
          <a:bodyPr wrap="square" rtlCol="0">
            <a:spAutoFit/>
          </a:bodyPr>
          <a:lstStyle/>
          <a:p>
            <a:r>
              <a:rPr lang="fr-FR" sz="4200" b="1" dirty="0">
                <a:solidFill>
                  <a:schemeClr val="bg1"/>
                </a:solidFill>
              </a:rPr>
              <a:t>Parcours : </a:t>
            </a:r>
            <a:r>
              <a:rPr lang="fr-FR" sz="5400" b="1" dirty="0">
                <a:solidFill>
                  <a:schemeClr val="bg1"/>
                </a:solidFill>
              </a:rPr>
              <a:t>2</a:t>
            </a:r>
            <a:endParaRPr lang="fr-FR" sz="4200" b="1" dirty="0">
              <a:solidFill>
                <a:schemeClr val="bg1"/>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4838884" y="5261581"/>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4899602" y="6852869"/>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5333279" y="5643600"/>
            <a:ext cx="3765177" cy="923330"/>
          </a:xfrm>
          <a:prstGeom prst="rect">
            <a:avLst/>
          </a:prstGeom>
          <a:noFill/>
        </p:spPr>
        <p:txBody>
          <a:bodyPr wrap="square" rtlCol="0">
            <a:spAutoFit/>
          </a:bodyPr>
          <a:lstStyle/>
          <a:p>
            <a:r>
              <a:rPr lang="fr-FR" sz="4200" b="1" dirty="0">
                <a:solidFill>
                  <a:schemeClr val="bg1"/>
                </a:solidFill>
              </a:rPr>
              <a:t>Palier : </a:t>
            </a:r>
            <a:r>
              <a:rPr lang="fr-FR" sz="5400" b="1" dirty="0">
                <a:solidFill>
                  <a:schemeClr val="bg1"/>
                </a:solidFill>
              </a:rPr>
              <a:t>3</a:t>
            </a:r>
            <a:endParaRPr lang="fr-FR" sz="4200" b="1" dirty="0">
              <a:solidFill>
                <a:schemeClr val="bg1"/>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5249358" y="7174818"/>
            <a:ext cx="3765177" cy="923330"/>
          </a:xfrm>
          <a:prstGeom prst="rect">
            <a:avLst/>
          </a:prstGeom>
          <a:noFill/>
        </p:spPr>
        <p:txBody>
          <a:bodyPr wrap="square" rtlCol="0">
            <a:spAutoFit/>
          </a:bodyPr>
          <a:lstStyle/>
          <a:p>
            <a:r>
              <a:rPr lang="fr-FR" sz="4200" b="1" dirty="0">
                <a:solidFill>
                  <a:schemeClr val="bg1"/>
                </a:solidFill>
              </a:rPr>
              <a:t>Séance : </a:t>
            </a:r>
            <a:r>
              <a:rPr lang="fr-FR" sz="5400" b="1" dirty="0">
                <a:solidFill>
                  <a:schemeClr val="bg1"/>
                </a:solidFill>
              </a:rPr>
              <a:t>4</a:t>
            </a:r>
            <a:endParaRPr lang="fr-FR" sz="4200" b="1" dirty="0">
              <a:solidFill>
                <a:schemeClr val="bg1"/>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1326593" y="5031113"/>
            <a:ext cx="2677269" cy="2585323"/>
          </a:xfrm>
          <a:prstGeom prst="rect">
            <a:avLst/>
          </a:prstGeom>
          <a:noFill/>
        </p:spPr>
        <p:txBody>
          <a:bodyPr wrap="square" rtlCol="0">
            <a:spAutoFit/>
          </a:bodyPr>
          <a:lstStyle/>
          <a:p>
            <a:pPr algn="ctr"/>
            <a:r>
              <a:rPr lang="fr-FR" sz="8100" dirty="0">
                <a:solidFill>
                  <a:srgbClr val="E1A346"/>
                </a:solidFill>
              </a:rPr>
              <a:t>5</a:t>
            </a:r>
            <a:r>
              <a:rPr lang="fr-FR" sz="8100" baseline="30000" dirty="0">
                <a:solidFill>
                  <a:srgbClr val="E1A346"/>
                </a:solidFill>
              </a:rPr>
              <a:t>e </a:t>
            </a:r>
            <a:r>
              <a:rPr lang="fr-FR" sz="8100" dirty="0">
                <a:solidFill>
                  <a:srgbClr val="E1A346"/>
                </a:solidFill>
              </a:rPr>
              <a:t>/6</a:t>
            </a:r>
            <a:r>
              <a:rPr lang="fr-FR" sz="8100" baseline="30000" dirty="0">
                <a:solidFill>
                  <a:srgbClr val="E1A346"/>
                </a:solidFill>
              </a:rPr>
              <a:t>e</a:t>
            </a:r>
            <a:r>
              <a:rPr lang="fr-FR" sz="8100" dirty="0">
                <a:solidFill>
                  <a:srgbClr val="E1A346"/>
                </a:solidFill>
              </a:rPr>
              <a:t> AP</a:t>
            </a:r>
          </a:p>
        </p:txBody>
      </p:sp>
      <p:pic>
        <p:nvPicPr>
          <p:cNvPr id="7" name="Image 6">
            <a:extLst>
              <a:ext uri="{FF2B5EF4-FFF2-40B4-BE49-F238E27FC236}">
                <a16:creationId xmlns:a16="http://schemas.microsoft.com/office/drawing/2014/main" id="{83C88ACB-15BF-2D39-A4DF-0D965D1AF47B}"/>
              </a:ext>
            </a:extLst>
          </p:cNvPr>
          <p:cNvPicPr>
            <a:picLocks noChangeAspect="1"/>
          </p:cNvPicPr>
          <p:nvPr/>
        </p:nvPicPr>
        <p:blipFill>
          <a:blip r:embed="rId4"/>
          <a:stretch>
            <a:fillRect/>
          </a:stretch>
        </p:blipFill>
        <p:spPr>
          <a:xfrm>
            <a:off x="9839043" y="7009425"/>
            <a:ext cx="2967135" cy="22468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81041-444F-CDAE-E8FF-1089C3C4166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555E65-69C8-0F40-720D-C9DD6C64584A}"/>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35303887-6289-E063-7354-3503DE2500DC}"/>
              </a:ext>
            </a:extLst>
          </p:cNvPr>
          <p:cNvGrpSpPr/>
          <p:nvPr/>
        </p:nvGrpSpPr>
        <p:grpSpPr>
          <a:xfrm>
            <a:off x="306275" y="552077"/>
            <a:ext cx="12748764" cy="9177577"/>
            <a:chOff x="312517" y="308344"/>
            <a:chExt cx="8518967" cy="6230679"/>
          </a:xfrm>
        </p:grpSpPr>
        <p:sp>
          <p:nvSpPr>
            <p:cNvPr id="40" name="Rectangle : coins arrondis 39">
              <a:extLst>
                <a:ext uri="{FF2B5EF4-FFF2-40B4-BE49-F238E27FC236}">
                  <a16:creationId xmlns:a16="http://schemas.microsoft.com/office/drawing/2014/main" id="{C8A20B44-89C4-B838-A8DD-DD9FD40002F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7231325A-D74E-4268-8AFF-2F267AA33A4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FD3F1869-7C44-79ED-D08C-AADA729961C0}"/>
              </a:ext>
            </a:extLst>
          </p:cNvPr>
          <p:cNvSpPr txBox="1"/>
          <p:nvPr/>
        </p:nvSpPr>
        <p:spPr>
          <a:xfrm>
            <a:off x="1345707" y="748094"/>
            <a:ext cx="10615145" cy="784830"/>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R</a:t>
            </a:r>
            <a:r>
              <a:rPr lang="fr-MA" sz="2400" b="1" dirty="0" err="1">
                <a:solidFill>
                  <a:prstClr val="white">
                    <a:lumMod val="65000"/>
                  </a:prstClr>
                </a:solidFill>
                <a:latin typeface="Dosis" pitchFamily="2" charset="0"/>
              </a:rPr>
              <a:t>épétons</a:t>
            </a:r>
            <a:r>
              <a:rPr lang="fr-MA" sz="2400" b="1" dirty="0">
                <a:solidFill>
                  <a:prstClr val="white">
                    <a:lumMod val="65000"/>
                  </a:prstClr>
                </a:solidFill>
                <a:latin typeface="Dosis" pitchFamily="2" charset="0"/>
              </a:rPr>
              <a:t> ensemble les mots.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E56991F7-E6D0-CD25-61A2-78A365CAF90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CA2B1614-4F42-8480-1C7E-50E79DE287D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1ED6EFC-BDFA-9FE0-3DF5-B59822215EE5}"/>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D32F3C3D-C9C8-FB39-34FD-0AE64839385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EBE19F3-A876-457C-9277-8AB3C945B41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4C453734-A081-63A3-AA51-C6BEC2A8C5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9DD18E0C-CCC4-EC54-C1A1-F18C6E33586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D0F7D48-F3E7-B4D9-914F-39DD8FD795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5A4040FF-D843-BBAE-4F3B-AE0B0DBB06D8}"/>
              </a:ext>
            </a:extLst>
          </p:cNvPr>
          <p:cNvPicPr>
            <a:picLocks noChangeAspect="1"/>
          </p:cNvPicPr>
          <p:nvPr/>
        </p:nvPicPr>
        <p:blipFill>
          <a:blip r:embed="rId6"/>
          <a:stretch>
            <a:fillRect/>
          </a:stretch>
        </p:blipFill>
        <p:spPr>
          <a:xfrm>
            <a:off x="4052442" y="3259027"/>
            <a:ext cx="2196069" cy="1487980"/>
          </a:xfrm>
          <a:prstGeom prst="rect">
            <a:avLst/>
          </a:prstGeom>
        </p:spPr>
      </p:pic>
      <p:pic>
        <p:nvPicPr>
          <p:cNvPr id="5" name="Image 4">
            <a:extLst>
              <a:ext uri="{FF2B5EF4-FFF2-40B4-BE49-F238E27FC236}">
                <a16:creationId xmlns:a16="http://schemas.microsoft.com/office/drawing/2014/main" id="{AC7BA83A-7101-6CE5-84B6-FF9E7DB9B721}"/>
              </a:ext>
            </a:extLst>
          </p:cNvPr>
          <p:cNvPicPr>
            <a:picLocks noChangeAspect="1"/>
          </p:cNvPicPr>
          <p:nvPr/>
        </p:nvPicPr>
        <p:blipFill>
          <a:blip r:embed="rId7"/>
          <a:stretch>
            <a:fillRect/>
          </a:stretch>
        </p:blipFill>
        <p:spPr>
          <a:xfrm>
            <a:off x="1294171" y="5974030"/>
            <a:ext cx="1503483" cy="1342854"/>
          </a:xfrm>
          <a:prstGeom prst="rect">
            <a:avLst/>
          </a:prstGeom>
        </p:spPr>
      </p:pic>
      <p:pic>
        <p:nvPicPr>
          <p:cNvPr id="9" name="Image 8">
            <a:extLst>
              <a:ext uri="{FF2B5EF4-FFF2-40B4-BE49-F238E27FC236}">
                <a16:creationId xmlns:a16="http://schemas.microsoft.com/office/drawing/2014/main" id="{B776D2A4-D57E-45F7-286A-DDDCA8423E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4528" y="3467100"/>
            <a:ext cx="3040594" cy="1738849"/>
          </a:xfrm>
          <a:prstGeom prst="rect">
            <a:avLst/>
          </a:prstGeom>
        </p:spPr>
      </p:pic>
      <p:pic>
        <p:nvPicPr>
          <p:cNvPr id="11" name="Image 10">
            <a:extLst>
              <a:ext uri="{FF2B5EF4-FFF2-40B4-BE49-F238E27FC236}">
                <a16:creationId xmlns:a16="http://schemas.microsoft.com/office/drawing/2014/main" id="{931A5CBD-DBBF-81D9-237A-6E4155E8A70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36228" y="5762461"/>
            <a:ext cx="2515230" cy="1487980"/>
          </a:xfrm>
          <a:prstGeom prst="rect">
            <a:avLst/>
          </a:prstGeom>
        </p:spPr>
      </p:pic>
      <p:pic>
        <p:nvPicPr>
          <p:cNvPr id="12" name="Image 11">
            <a:extLst>
              <a:ext uri="{FF2B5EF4-FFF2-40B4-BE49-F238E27FC236}">
                <a16:creationId xmlns:a16="http://schemas.microsoft.com/office/drawing/2014/main" id="{41C6F438-C245-174B-9568-18201E5DFE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80657" y="3447862"/>
            <a:ext cx="2006143" cy="1487980"/>
          </a:xfrm>
          <a:prstGeom prst="rect">
            <a:avLst/>
          </a:prstGeom>
        </p:spPr>
      </p:pic>
      <p:pic>
        <p:nvPicPr>
          <p:cNvPr id="13" name="Picture 2" descr="Un petit garçon heureux de prendre son petit déjeuner le ...">
            <a:extLst>
              <a:ext uri="{FF2B5EF4-FFF2-40B4-BE49-F238E27FC236}">
                <a16:creationId xmlns:a16="http://schemas.microsoft.com/office/drawing/2014/main" id="{630F6A25-B056-6CCD-E8CC-E91561E7A5F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793082" y="5433803"/>
            <a:ext cx="2272039" cy="2002946"/>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a:extLst>
              <a:ext uri="{FF2B5EF4-FFF2-40B4-BE49-F238E27FC236}">
                <a16:creationId xmlns:a16="http://schemas.microsoft.com/office/drawing/2014/main" id="{63EA7C10-4D21-5895-FC2D-0E34DF72E09A}"/>
              </a:ext>
            </a:extLst>
          </p:cNvPr>
          <p:cNvPicPr>
            <a:picLocks noChangeAspect="1"/>
          </p:cNvPicPr>
          <p:nvPr/>
        </p:nvPicPr>
        <p:blipFill>
          <a:blip r:embed="rId12"/>
          <a:stretch>
            <a:fillRect/>
          </a:stretch>
        </p:blipFill>
        <p:spPr>
          <a:xfrm>
            <a:off x="1559041" y="2741212"/>
            <a:ext cx="1503484" cy="2063770"/>
          </a:xfrm>
          <a:prstGeom prst="rect">
            <a:avLst/>
          </a:prstGeom>
          <a:ln w="12700">
            <a:solidFill>
              <a:schemeClr val="tx1"/>
            </a:solidFill>
          </a:ln>
        </p:spPr>
      </p:pic>
      <p:pic>
        <p:nvPicPr>
          <p:cNvPr id="19" name="Image 18">
            <a:extLst>
              <a:ext uri="{FF2B5EF4-FFF2-40B4-BE49-F238E27FC236}">
                <a16:creationId xmlns:a16="http://schemas.microsoft.com/office/drawing/2014/main" id="{64FB775C-9CC1-6D91-15E7-0DE23DB8DF8C}"/>
              </a:ext>
            </a:extLst>
          </p:cNvPr>
          <p:cNvPicPr>
            <a:picLocks noChangeAspect="1"/>
          </p:cNvPicPr>
          <p:nvPr/>
        </p:nvPicPr>
        <p:blipFill>
          <a:blip r:embed="rId13"/>
          <a:stretch>
            <a:fillRect/>
          </a:stretch>
        </p:blipFill>
        <p:spPr>
          <a:xfrm>
            <a:off x="6430573" y="5351159"/>
            <a:ext cx="2467942" cy="2141160"/>
          </a:xfrm>
          <a:prstGeom prst="rect">
            <a:avLst/>
          </a:prstGeom>
        </p:spPr>
      </p:pic>
      <p:pic>
        <p:nvPicPr>
          <p:cNvPr id="8" name="Image 7">
            <a:extLst>
              <a:ext uri="{FF2B5EF4-FFF2-40B4-BE49-F238E27FC236}">
                <a16:creationId xmlns:a16="http://schemas.microsoft.com/office/drawing/2014/main" id="{55FC9906-2ADB-7C69-01EA-5F753A8B4E11}"/>
              </a:ext>
            </a:extLst>
          </p:cNvPr>
          <p:cNvPicPr>
            <a:picLocks noChangeAspect="1"/>
          </p:cNvPicPr>
          <p:nvPr>
            <p:custDataLst>
              <p:tags r:id="rId1"/>
            </p:custDataLst>
          </p:nvPr>
        </p:nvPicPr>
        <p:blipFill>
          <a:blip r:embed="rId14">
            <a:clrChange>
              <a:clrFrom>
                <a:srgbClr val="FFFFFF"/>
              </a:clrFrom>
              <a:clrTo>
                <a:srgbClr val="FFFFFF">
                  <a:alpha val="0"/>
                </a:srgbClr>
              </a:clrTo>
            </a:clrChange>
          </a:blip>
          <a:stretch>
            <a:fillRect/>
          </a:stretch>
        </p:blipFill>
        <p:spPr>
          <a:xfrm>
            <a:off x="11863235" y="852808"/>
            <a:ext cx="1227797" cy="1174605"/>
          </a:xfrm>
          <a:prstGeom prst="rect">
            <a:avLst/>
          </a:prstGeom>
        </p:spPr>
      </p:pic>
    </p:spTree>
    <p:extLst>
      <p:ext uri="{BB962C8B-B14F-4D97-AF65-F5344CB8AC3E}">
        <p14:creationId xmlns:p14="http://schemas.microsoft.com/office/powerpoint/2010/main" val="3811072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306275" y="552077"/>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784830"/>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C43FEB14-FAA4-0FD0-0E3F-FB744E888B44}"/>
              </a:ext>
            </a:extLst>
          </p:cNvPr>
          <p:cNvPicPr>
            <a:picLocks noChangeAspect="1"/>
          </p:cNvPicPr>
          <p:nvPr/>
        </p:nvPicPr>
        <p:blipFill>
          <a:blip r:embed="rId7"/>
          <a:stretch>
            <a:fillRect/>
          </a:stretch>
        </p:blipFill>
        <p:spPr>
          <a:xfrm>
            <a:off x="4052442" y="3259027"/>
            <a:ext cx="2196069" cy="1487980"/>
          </a:xfrm>
          <a:prstGeom prst="rect">
            <a:avLst/>
          </a:prstGeom>
        </p:spPr>
      </p:pic>
      <p:pic>
        <p:nvPicPr>
          <p:cNvPr id="5" name="Image 4">
            <a:extLst>
              <a:ext uri="{FF2B5EF4-FFF2-40B4-BE49-F238E27FC236}">
                <a16:creationId xmlns:a16="http://schemas.microsoft.com/office/drawing/2014/main" id="{412F7263-A86F-6A7B-DCF3-C8DC0F85C33B}"/>
              </a:ext>
            </a:extLst>
          </p:cNvPr>
          <p:cNvPicPr>
            <a:picLocks noChangeAspect="1"/>
          </p:cNvPicPr>
          <p:nvPr/>
        </p:nvPicPr>
        <p:blipFill>
          <a:blip r:embed="rId8"/>
          <a:stretch>
            <a:fillRect/>
          </a:stretch>
        </p:blipFill>
        <p:spPr>
          <a:xfrm>
            <a:off x="1294171" y="5974030"/>
            <a:ext cx="1503483" cy="1342854"/>
          </a:xfrm>
          <a:prstGeom prst="rect">
            <a:avLst/>
          </a:prstGeom>
        </p:spPr>
      </p:pic>
      <p:pic>
        <p:nvPicPr>
          <p:cNvPr id="9" name="Image 8">
            <a:extLst>
              <a:ext uri="{FF2B5EF4-FFF2-40B4-BE49-F238E27FC236}">
                <a16:creationId xmlns:a16="http://schemas.microsoft.com/office/drawing/2014/main" id="{D0094580-5790-A285-A895-B53C3EDA25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24528" y="3467100"/>
            <a:ext cx="3040594" cy="1738849"/>
          </a:xfrm>
          <a:prstGeom prst="rect">
            <a:avLst/>
          </a:prstGeom>
        </p:spPr>
      </p:pic>
      <p:pic>
        <p:nvPicPr>
          <p:cNvPr id="11" name="Image 10">
            <a:extLst>
              <a:ext uri="{FF2B5EF4-FFF2-40B4-BE49-F238E27FC236}">
                <a16:creationId xmlns:a16="http://schemas.microsoft.com/office/drawing/2014/main" id="{27AB66A2-8E47-4713-437E-2B8E51EC96E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36228" y="5762461"/>
            <a:ext cx="2515230" cy="1487980"/>
          </a:xfrm>
          <a:prstGeom prst="rect">
            <a:avLst/>
          </a:prstGeom>
        </p:spPr>
      </p:pic>
      <p:pic>
        <p:nvPicPr>
          <p:cNvPr id="12" name="Image 11">
            <a:extLst>
              <a:ext uri="{FF2B5EF4-FFF2-40B4-BE49-F238E27FC236}">
                <a16:creationId xmlns:a16="http://schemas.microsoft.com/office/drawing/2014/main" id="{2D9104EB-FE19-91CC-12BA-A432932DE31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80657" y="3447862"/>
            <a:ext cx="2006143" cy="1487980"/>
          </a:xfrm>
          <a:prstGeom prst="rect">
            <a:avLst/>
          </a:prstGeom>
        </p:spPr>
      </p:pic>
      <p:pic>
        <p:nvPicPr>
          <p:cNvPr id="13" name="Picture 2" descr="Un petit garçon heureux de prendre son petit déjeuner le ...">
            <a:extLst>
              <a:ext uri="{FF2B5EF4-FFF2-40B4-BE49-F238E27FC236}">
                <a16:creationId xmlns:a16="http://schemas.microsoft.com/office/drawing/2014/main" id="{F7DFDBBF-8805-A0A0-EFCB-7EFBB107DA7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793082" y="5433803"/>
            <a:ext cx="2272039" cy="2002946"/>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a:extLst>
              <a:ext uri="{FF2B5EF4-FFF2-40B4-BE49-F238E27FC236}">
                <a16:creationId xmlns:a16="http://schemas.microsoft.com/office/drawing/2014/main" id="{8E96DED2-A556-9814-9F3C-38B08B11252B}"/>
              </a:ext>
            </a:extLst>
          </p:cNvPr>
          <p:cNvPicPr>
            <a:picLocks noChangeAspect="1"/>
          </p:cNvPicPr>
          <p:nvPr/>
        </p:nvPicPr>
        <p:blipFill>
          <a:blip r:embed="rId13"/>
          <a:stretch>
            <a:fillRect/>
          </a:stretch>
        </p:blipFill>
        <p:spPr>
          <a:xfrm>
            <a:off x="1559041" y="2741212"/>
            <a:ext cx="1503484" cy="2063770"/>
          </a:xfrm>
          <a:prstGeom prst="rect">
            <a:avLst/>
          </a:prstGeom>
          <a:ln w="12700">
            <a:solidFill>
              <a:schemeClr val="tx1"/>
            </a:solidFill>
          </a:ln>
        </p:spPr>
      </p:pic>
      <p:pic>
        <p:nvPicPr>
          <p:cNvPr id="19" name="Image 18">
            <a:extLst>
              <a:ext uri="{FF2B5EF4-FFF2-40B4-BE49-F238E27FC236}">
                <a16:creationId xmlns:a16="http://schemas.microsoft.com/office/drawing/2014/main" id="{907643D2-4E21-5431-1755-BDA93B6930B3}"/>
              </a:ext>
            </a:extLst>
          </p:cNvPr>
          <p:cNvPicPr>
            <a:picLocks noChangeAspect="1"/>
          </p:cNvPicPr>
          <p:nvPr/>
        </p:nvPicPr>
        <p:blipFill>
          <a:blip r:embed="rId14"/>
          <a:stretch>
            <a:fillRect/>
          </a:stretch>
        </p:blipFill>
        <p:spPr>
          <a:xfrm>
            <a:off x="6430573" y="5351159"/>
            <a:ext cx="2467942" cy="2141160"/>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1BE96-4D11-9DCF-299C-224B4189DC7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2DA53D6-493B-6554-9078-C1D32F80F6D9}"/>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E205C577-4983-172E-AE2A-2E6B0D35D4CC}"/>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FB44BFF1-5143-16CF-965A-7C04E170D40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C84B9F52-5188-3670-8EE1-8A4D3F36B4D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B3EECB3B-642B-1CD2-0CFD-E393A8CD16A7}"/>
              </a:ext>
            </a:extLst>
          </p:cNvPr>
          <p:cNvSpPr txBox="1"/>
          <p:nvPr/>
        </p:nvSpPr>
        <p:spPr>
          <a:xfrm>
            <a:off x="1550426" y="929438"/>
            <a:ext cx="10615145" cy="461665"/>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p:txBody>
      </p:sp>
      <p:grpSp>
        <p:nvGrpSpPr>
          <p:cNvPr id="29" name="Groupe 28">
            <a:extLst>
              <a:ext uri="{FF2B5EF4-FFF2-40B4-BE49-F238E27FC236}">
                <a16:creationId xmlns:a16="http://schemas.microsoft.com/office/drawing/2014/main" id="{2BFF29C0-42B7-9587-764D-A88E81282476}"/>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20BB865F-9B63-BDDE-7554-C1B98ED4F2B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E5FE5489-6DBF-0B30-4DB6-6ABBCED4CDBF}"/>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AAD47E18-FFC2-DAEF-036F-FC1ADC3F7596}"/>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13DE884-0964-6AA3-6AA6-18B1873C93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0DA1F3F4-7470-9BD5-DE14-3B4A3B71510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F79025A1-D7DC-938A-A602-DCE0F5FF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1BA4C253-717C-8F8E-0773-D9AFBC2B42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5" name="Image 4">
            <a:extLst>
              <a:ext uri="{FF2B5EF4-FFF2-40B4-BE49-F238E27FC236}">
                <a16:creationId xmlns:a16="http://schemas.microsoft.com/office/drawing/2014/main" id="{64950182-0A5A-68CB-80D0-BA1EB99CA3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9153" y="2544257"/>
            <a:ext cx="2057401" cy="2206537"/>
          </a:xfrm>
          <a:prstGeom prst="rect">
            <a:avLst/>
          </a:prstGeom>
        </p:spPr>
      </p:pic>
      <p:pic>
        <p:nvPicPr>
          <p:cNvPr id="14" name="Image 13">
            <a:extLst>
              <a:ext uri="{FF2B5EF4-FFF2-40B4-BE49-F238E27FC236}">
                <a16:creationId xmlns:a16="http://schemas.microsoft.com/office/drawing/2014/main" id="{109E3FDB-0340-9D58-5CE6-8BF661F426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5758" y="2661362"/>
            <a:ext cx="2490430" cy="2108462"/>
          </a:xfrm>
          <a:prstGeom prst="rect">
            <a:avLst/>
          </a:prstGeom>
        </p:spPr>
      </p:pic>
      <p:pic>
        <p:nvPicPr>
          <p:cNvPr id="15" name="Image 14">
            <a:extLst>
              <a:ext uri="{FF2B5EF4-FFF2-40B4-BE49-F238E27FC236}">
                <a16:creationId xmlns:a16="http://schemas.microsoft.com/office/drawing/2014/main" id="{4A53BFF8-CDF2-E35F-5B3C-E345143A85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765" y="6134101"/>
            <a:ext cx="3157692" cy="1608374"/>
          </a:xfrm>
          <a:prstGeom prst="rect">
            <a:avLst/>
          </a:prstGeom>
        </p:spPr>
      </p:pic>
      <p:pic>
        <p:nvPicPr>
          <p:cNvPr id="17" name="Image 16">
            <a:extLst>
              <a:ext uri="{FF2B5EF4-FFF2-40B4-BE49-F238E27FC236}">
                <a16:creationId xmlns:a16="http://schemas.microsoft.com/office/drawing/2014/main" id="{7A8534BD-94F5-B297-F7AF-EF4C926C6D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2029" y="4946398"/>
            <a:ext cx="1731647" cy="2879271"/>
          </a:xfrm>
          <a:prstGeom prst="rect">
            <a:avLst/>
          </a:prstGeom>
        </p:spPr>
      </p:pic>
      <p:pic>
        <p:nvPicPr>
          <p:cNvPr id="18" name="Image 17">
            <a:extLst>
              <a:ext uri="{FF2B5EF4-FFF2-40B4-BE49-F238E27FC236}">
                <a16:creationId xmlns:a16="http://schemas.microsoft.com/office/drawing/2014/main" id="{7C3F52A9-5B48-31E2-739B-43FD7F5408A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7744" y="6116783"/>
            <a:ext cx="2439783" cy="1567181"/>
          </a:xfrm>
          <a:prstGeom prst="rect">
            <a:avLst/>
          </a:prstGeom>
        </p:spPr>
      </p:pic>
      <p:pic>
        <p:nvPicPr>
          <p:cNvPr id="9" name="Image 8">
            <a:extLst>
              <a:ext uri="{FF2B5EF4-FFF2-40B4-BE49-F238E27FC236}">
                <a16:creationId xmlns:a16="http://schemas.microsoft.com/office/drawing/2014/main" id="{BE99E806-CB82-89F1-56E1-B6CEC4FBF38B}"/>
              </a:ext>
            </a:extLst>
          </p:cNvPr>
          <p:cNvPicPr>
            <a:picLocks noChangeAspect="1"/>
          </p:cNvPicPr>
          <p:nvPr/>
        </p:nvPicPr>
        <p:blipFill>
          <a:blip r:embed="rId11"/>
          <a:stretch>
            <a:fillRect/>
          </a:stretch>
        </p:blipFill>
        <p:spPr>
          <a:xfrm>
            <a:off x="1219738" y="2370546"/>
            <a:ext cx="3292125" cy="2690093"/>
          </a:xfrm>
          <a:prstGeom prst="rect">
            <a:avLst/>
          </a:prstGeom>
        </p:spPr>
      </p:pic>
      <p:pic>
        <p:nvPicPr>
          <p:cNvPr id="11" name="Image 10">
            <a:extLst>
              <a:ext uri="{FF2B5EF4-FFF2-40B4-BE49-F238E27FC236}">
                <a16:creationId xmlns:a16="http://schemas.microsoft.com/office/drawing/2014/main" id="{8E4DC518-97A5-DBAA-E2E7-BBACCC9D2055}"/>
              </a:ext>
            </a:extLst>
          </p:cNvPr>
          <p:cNvPicPr>
            <a:picLocks noChangeAspect="1"/>
          </p:cNvPicPr>
          <p:nvPr/>
        </p:nvPicPr>
        <p:blipFill>
          <a:blip r:embed="rId12"/>
          <a:stretch>
            <a:fillRect/>
          </a:stretch>
        </p:blipFill>
        <p:spPr>
          <a:xfrm>
            <a:off x="10384971" y="2501203"/>
            <a:ext cx="2332026" cy="2617269"/>
          </a:xfrm>
          <a:prstGeom prst="rect">
            <a:avLst/>
          </a:prstGeom>
        </p:spPr>
      </p:pic>
      <p:pic>
        <p:nvPicPr>
          <p:cNvPr id="12" name="Image 11">
            <a:extLst>
              <a:ext uri="{FF2B5EF4-FFF2-40B4-BE49-F238E27FC236}">
                <a16:creationId xmlns:a16="http://schemas.microsoft.com/office/drawing/2014/main" id="{00AB6F5C-FFC1-5F7D-BA61-47DDF12D6157}"/>
              </a:ext>
            </a:extLst>
          </p:cNvPr>
          <p:cNvPicPr>
            <a:picLocks noChangeAspect="1"/>
          </p:cNvPicPr>
          <p:nvPr/>
        </p:nvPicPr>
        <p:blipFill>
          <a:blip r:embed="rId13"/>
          <a:stretch>
            <a:fillRect/>
          </a:stretch>
        </p:blipFill>
        <p:spPr>
          <a:xfrm>
            <a:off x="10229611" y="5752593"/>
            <a:ext cx="2501241" cy="2814864"/>
          </a:xfrm>
          <a:prstGeom prst="rect">
            <a:avLst/>
          </a:prstGeom>
        </p:spPr>
      </p:pic>
      <p:pic>
        <p:nvPicPr>
          <p:cNvPr id="8" name="Image 7">
            <a:extLst>
              <a:ext uri="{FF2B5EF4-FFF2-40B4-BE49-F238E27FC236}">
                <a16:creationId xmlns:a16="http://schemas.microsoft.com/office/drawing/2014/main" id="{71DA9F6D-8C63-16C8-A6E8-D96740B355CB}"/>
              </a:ext>
            </a:extLst>
          </p:cNvPr>
          <p:cNvPicPr>
            <a:picLocks noChangeAspect="1"/>
          </p:cNvPicPr>
          <p:nvPr>
            <p:custDataLst>
              <p:tags r:id="rId1"/>
            </p:custDataLst>
          </p:nvPr>
        </p:nvPicPr>
        <p:blipFill>
          <a:blip r:embed="rId14">
            <a:clrChange>
              <a:clrFrom>
                <a:srgbClr val="FFFFFF"/>
              </a:clrFrom>
              <a:clrTo>
                <a:srgbClr val="FFFFFF">
                  <a:alpha val="0"/>
                </a:srgbClr>
              </a:clrTo>
            </a:clrChange>
          </a:blip>
          <a:stretch>
            <a:fillRect/>
          </a:stretch>
        </p:blipFill>
        <p:spPr>
          <a:xfrm>
            <a:off x="11863235" y="852808"/>
            <a:ext cx="1227797" cy="1174605"/>
          </a:xfrm>
          <a:prstGeom prst="rect">
            <a:avLst/>
          </a:prstGeom>
        </p:spPr>
      </p:pic>
    </p:spTree>
    <p:extLst>
      <p:ext uri="{BB962C8B-B14F-4D97-AF65-F5344CB8AC3E}">
        <p14:creationId xmlns:p14="http://schemas.microsoft.com/office/powerpoint/2010/main" val="1329772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461665"/>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5" name="Image 4">
            <a:extLst>
              <a:ext uri="{FF2B5EF4-FFF2-40B4-BE49-F238E27FC236}">
                <a16:creationId xmlns:a16="http://schemas.microsoft.com/office/drawing/2014/main" id="{1DEC9A24-3FAE-51E3-0319-40D73097AE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9153" y="2544257"/>
            <a:ext cx="2057401" cy="2206537"/>
          </a:xfrm>
          <a:prstGeom prst="rect">
            <a:avLst/>
          </a:prstGeom>
        </p:spPr>
      </p:pic>
      <p:pic>
        <p:nvPicPr>
          <p:cNvPr id="14" name="Image 13">
            <a:extLst>
              <a:ext uri="{FF2B5EF4-FFF2-40B4-BE49-F238E27FC236}">
                <a16:creationId xmlns:a16="http://schemas.microsoft.com/office/drawing/2014/main" id="{9A23B080-F855-C4CE-33E2-7B6E492A25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5758" y="2661362"/>
            <a:ext cx="2490430" cy="2108462"/>
          </a:xfrm>
          <a:prstGeom prst="rect">
            <a:avLst/>
          </a:prstGeom>
        </p:spPr>
      </p:pic>
      <p:pic>
        <p:nvPicPr>
          <p:cNvPr id="15" name="Image 14">
            <a:extLst>
              <a:ext uri="{FF2B5EF4-FFF2-40B4-BE49-F238E27FC236}">
                <a16:creationId xmlns:a16="http://schemas.microsoft.com/office/drawing/2014/main" id="{4D14BAF3-6722-1A1E-886A-144AEC94F5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765" y="6134101"/>
            <a:ext cx="3157692" cy="1608374"/>
          </a:xfrm>
          <a:prstGeom prst="rect">
            <a:avLst/>
          </a:prstGeom>
        </p:spPr>
      </p:pic>
      <p:pic>
        <p:nvPicPr>
          <p:cNvPr id="17" name="Image 16">
            <a:extLst>
              <a:ext uri="{FF2B5EF4-FFF2-40B4-BE49-F238E27FC236}">
                <a16:creationId xmlns:a16="http://schemas.microsoft.com/office/drawing/2014/main" id="{709EB8D5-3A86-B7D4-256C-B9D9A7A571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2029" y="4946398"/>
            <a:ext cx="1731647" cy="2879271"/>
          </a:xfrm>
          <a:prstGeom prst="rect">
            <a:avLst/>
          </a:prstGeom>
        </p:spPr>
      </p:pic>
      <p:pic>
        <p:nvPicPr>
          <p:cNvPr id="18" name="Image 17">
            <a:extLst>
              <a:ext uri="{FF2B5EF4-FFF2-40B4-BE49-F238E27FC236}">
                <a16:creationId xmlns:a16="http://schemas.microsoft.com/office/drawing/2014/main" id="{26570C9C-1812-EB35-B207-7FABAD64EDD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7744" y="6116783"/>
            <a:ext cx="2439783" cy="1567181"/>
          </a:xfrm>
          <a:prstGeom prst="rect">
            <a:avLst/>
          </a:prstGeom>
        </p:spPr>
      </p:pic>
      <p:pic>
        <p:nvPicPr>
          <p:cNvPr id="9" name="Image 8">
            <a:extLst>
              <a:ext uri="{FF2B5EF4-FFF2-40B4-BE49-F238E27FC236}">
                <a16:creationId xmlns:a16="http://schemas.microsoft.com/office/drawing/2014/main" id="{BDCC60AE-2726-E7D6-1691-B03303C3F5D5}"/>
              </a:ext>
            </a:extLst>
          </p:cNvPr>
          <p:cNvPicPr>
            <a:picLocks noChangeAspect="1"/>
          </p:cNvPicPr>
          <p:nvPr/>
        </p:nvPicPr>
        <p:blipFill>
          <a:blip r:embed="rId11"/>
          <a:stretch>
            <a:fillRect/>
          </a:stretch>
        </p:blipFill>
        <p:spPr>
          <a:xfrm>
            <a:off x="1219738" y="2370546"/>
            <a:ext cx="3292125" cy="2690093"/>
          </a:xfrm>
          <a:prstGeom prst="rect">
            <a:avLst/>
          </a:prstGeom>
        </p:spPr>
      </p:pic>
      <p:pic>
        <p:nvPicPr>
          <p:cNvPr id="11" name="Image 10">
            <a:extLst>
              <a:ext uri="{FF2B5EF4-FFF2-40B4-BE49-F238E27FC236}">
                <a16:creationId xmlns:a16="http://schemas.microsoft.com/office/drawing/2014/main" id="{275AEFFD-B080-2F54-3105-B62C667585B9}"/>
              </a:ext>
            </a:extLst>
          </p:cNvPr>
          <p:cNvPicPr>
            <a:picLocks noChangeAspect="1"/>
          </p:cNvPicPr>
          <p:nvPr/>
        </p:nvPicPr>
        <p:blipFill>
          <a:blip r:embed="rId12"/>
          <a:stretch>
            <a:fillRect/>
          </a:stretch>
        </p:blipFill>
        <p:spPr>
          <a:xfrm>
            <a:off x="10384971" y="2501203"/>
            <a:ext cx="2332026" cy="2617269"/>
          </a:xfrm>
          <a:prstGeom prst="rect">
            <a:avLst/>
          </a:prstGeom>
        </p:spPr>
      </p:pic>
      <p:pic>
        <p:nvPicPr>
          <p:cNvPr id="12" name="Image 11">
            <a:extLst>
              <a:ext uri="{FF2B5EF4-FFF2-40B4-BE49-F238E27FC236}">
                <a16:creationId xmlns:a16="http://schemas.microsoft.com/office/drawing/2014/main" id="{2DD176D9-C898-E32C-BDD3-8936849E0AB1}"/>
              </a:ext>
            </a:extLst>
          </p:cNvPr>
          <p:cNvPicPr>
            <a:picLocks noChangeAspect="1"/>
          </p:cNvPicPr>
          <p:nvPr/>
        </p:nvPicPr>
        <p:blipFill>
          <a:blip r:embed="rId13"/>
          <a:stretch>
            <a:fillRect/>
          </a:stretch>
        </p:blipFill>
        <p:spPr>
          <a:xfrm>
            <a:off x="10229611" y="5752593"/>
            <a:ext cx="2501241" cy="2814864"/>
          </a:xfrm>
          <a:prstGeom prst="rect">
            <a:avLst/>
          </a:prstGeom>
        </p:spPr>
      </p:pic>
      <p:pic>
        <p:nvPicPr>
          <p:cNvPr id="3" name="Image 2">
            <a:extLst>
              <a:ext uri="{FF2B5EF4-FFF2-40B4-BE49-F238E27FC236}">
                <a16:creationId xmlns:a16="http://schemas.microsoft.com/office/drawing/2014/main" id="{AAD788EB-9207-357A-05E7-0AD8C40E1A4A}"/>
              </a:ext>
            </a:extLst>
          </p:cNvPr>
          <p:cNvPicPr>
            <a:picLocks noChangeAspect="1"/>
          </p:cNvPicPr>
          <p:nvPr>
            <p:custDataLst>
              <p:tags r:id="rId1"/>
            </p:custDataLst>
          </p:nvPr>
        </p:nvPicPr>
        <p:blipFill>
          <a:blip r:embed="rId14"/>
          <a:stretch>
            <a:fillRect/>
          </a:stretch>
        </p:blipFill>
        <p:spPr>
          <a:xfrm>
            <a:off x="11687577" y="844533"/>
            <a:ext cx="1232811" cy="761784"/>
          </a:xfrm>
          <a:prstGeom prst="roundRect">
            <a:avLst>
              <a:gd name="adj" fmla="val 31362"/>
            </a:avLst>
          </a:prstGeom>
        </p:spPr>
      </p:pic>
    </p:spTree>
    <p:extLst>
      <p:ext uri="{BB962C8B-B14F-4D97-AF65-F5344CB8AC3E}">
        <p14:creationId xmlns:p14="http://schemas.microsoft.com/office/powerpoint/2010/main" val="2152745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BE6D-5CA9-EE32-F46A-0AF54BAB97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EBBC47-6560-F115-8B6E-CA47B3A784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45F07DEC-C2E1-EC1F-9F06-977BB8B7BE2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6517CEF-6189-C928-A92E-B71F18D0B05A}"/>
              </a:ext>
            </a:extLst>
          </p:cNvPr>
          <p:cNvSpPr/>
          <p:nvPr/>
        </p:nvSpPr>
        <p:spPr>
          <a:xfrm>
            <a:off x="2857500" y="1487584"/>
            <a:ext cx="8001000" cy="7924800"/>
          </a:xfrm>
          <a:prstGeom prst="ellips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la lecture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9" name="Image 8" descr="Une image contenant Dessin animé, habits, illustration, clipart&#10;&#10;Le contenu généré par l’IA peut être incorrect.">
            <a:extLst>
              <a:ext uri="{FF2B5EF4-FFF2-40B4-BE49-F238E27FC236}">
                <a16:creationId xmlns:a16="http://schemas.microsoft.com/office/drawing/2014/main" id="{F25AECF9-C8AB-8DD0-6FA6-0EE7D57598E8}"/>
              </a:ext>
            </a:extLst>
          </p:cNvPr>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513899" y="5669572"/>
            <a:ext cx="2688202" cy="2282154"/>
          </a:xfrm>
          <a:prstGeom prst="rect">
            <a:avLst/>
          </a:prstGeom>
        </p:spPr>
      </p:pic>
    </p:spTree>
    <p:extLst>
      <p:ext uri="{BB962C8B-B14F-4D97-AF65-F5344CB8AC3E}">
        <p14:creationId xmlns:p14="http://schemas.microsoft.com/office/powerpoint/2010/main" val="2594278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CF54F-EAB7-413D-ECC4-04919CDA4EF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74A652-3B5F-A436-DF7C-44963EDCFD8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8F42FDE8-8CE0-5FD1-1892-1CD2D2B93898}"/>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78651B20-B4E1-37FE-0E11-A2450FA9D20A}"/>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603C4A54-2F78-3BD9-693D-A46FD98CAA8F}"/>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236AA7F1-1B54-6088-4632-A8A14B1B0831}"/>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390E966D-83AD-89AC-D918-7E72368BA447}"/>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090D7DD2-91C9-6A89-1F2E-B7C086A674D6}"/>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la lecture: </a:t>
            </a:r>
          </a:p>
          <a:p>
            <a:pPr algn="ctr"/>
            <a:r>
              <a:rPr lang="fr-FR" sz="5400" b="1" dirty="0">
                <a:solidFill>
                  <a:schemeClr val="accent5">
                    <a:lumMod val="75000"/>
                  </a:schemeClr>
                </a:solidFill>
                <a:latin typeface="Dosis" panose="02010703020202060003" pitchFamily="2" charset="0"/>
              </a:rPr>
              <a:t>les M.A</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ED89494E-0849-2DB1-8DA3-C57408F463CC}"/>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32F0F2CF-4A87-4D6C-79CF-9C29FDEC3779}"/>
              </a:ext>
            </a:extLst>
          </p:cNvPr>
          <p:cNvSpPr txBox="1"/>
          <p:nvPr/>
        </p:nvSpPr>
        <p:spPr>
          <a:xfrm>
            <a:off x="1905000" y="5046605"/>
            <a:ext cx="10363200"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lire les mots avancés sur les deux diapositives, afin que chaque élève participe au moins une fois en lisant chacun une ligne. Il faut veiller sur la participation active de tous lors des lectures de leurs camarades.  </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4DF8866F-C851-7B15-D014-606E5A0F9149}"/>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4204193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1B125C-A95B-AB21-474A-F2B6D7F32E55}"/>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AF23F4-379F-448D-001B-4A780209FBCE}"/>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0D6B16D-C2B1-5B6B-89B9-9A7EED237B29}"/>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3BD14F32-CAE5-DD0D-C35F-6DEE21D50989}"/>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mots.</a:t>
            </a:r>
          </a:p>
        </p:txBody>
      </p:sp>
      <p:graphicFrame>
        <p:nvGraphicFramePr>
          <p:cNvPr id="4" name="Tableau 3">
            <a:extLst>
              <a:ext uri="{FF2B5EF4-FFF2-40B4-BE49-F238E27FC236}">
                <a16:creationId xmlns:a16="http://schemas.microsoft.com/office/drawing/2014/main" id="{76FD56E6-6EE2-77EF-E24B-42291D810DA4}"/>
              </a:ext>
            </a:extLst>
          </p:cNvPr>
          <p:cNvGraphicFramePr>
            <a:graphicFrameLocks noGrp="1"/>
          </p:cNvGraphicFramePr>
          <p:nvPr>
            <p:custDataLst>
              <p:tags r:id="rId1"/>
            </p:custDataLst>
            <p:extLst>
              <p:ext uri="{D42A27DB-BD31-4B8C-83A1-F6EECF244321}">
                <p14:modId xmlns:p14="http://schemas.microsoft.com/office/powerpoint/2010/main" val="3087549048"/>
              </p:ext>
            </p:ext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03E6ED59-BEBD-0CE3-F8D9-C18D045BAD1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1FBA6470-6265-7D80-C3CF-79213B988681}"/>
              </a:ext>
            </a:extLst>
          </p:cNvPr>
          <p:cNvGraphicFramePr>
            <a:graphicFrameLocks noGrp="1"/>
          </p:cNvGraphicFramePr>
          <p:nvPr>
            <p:extLst>
              <p:ext uri="{D42A27DB-BD31-4B8C-83A1-F6EECF244321}">
                <p14:modId xmlns:p14="http://schemas.microsoft.com/office/powerpoint/2010/main" val="1252623054"/>
              </p:ext>
            </p:extLst>
          </p:nvPr>
        </p:nvGraphicFramePr>
        <p:xfrm>
          <a:off x="838200" y="2247901"/>
          <a:ext cx="12278932" cy="4991580"/>
        </p:xfrm>
        <a:graphic>
          <a:graphicData uri="http://schemas.openxmlformats.org/drawingml/2006/table">
            <a:tbl>
              <a:tblPr/>
              <a:tblGrid>
                <a:gridCol w="2057203">
                  <a:extLst>
                    <a:ext uri="{9D8B030D-6E8A-4147-A177-3AD203B41FA5}">
                      <a16:colId xmlns:a16="http://schemas.microsoft.com/office/drawing/2014/main" val="2439192904"/>
                    </a:ext>
                  </a:extLst>
                </a:gridCol>
                <a:gridCol w="2282210">
                  <a:extLst>
                    <a:ext uri="{9D8B030D-6E8A-4147-A177-3AD203B41FA5}">
                      <a16:colId xmlns:a16="http://schemas.microsoft.com/office/drawing/2014/main" val="301159385"/>
                    </a:ext>
                  </a:extLst>
                </a:gridCol>
                <a:gridCol w="2057203">
                  <a:extLst>
                    <a:ext uri="{9D8B030D-6E8A-4147-A177-3AD203B41FA5}">
                      <a16:colId xmlns:a16="http://schemas.microsoft.com/office/drawing/2014/main" val="1018064087"/>
                    </a:ext>
                  </a:extLst>
                </a:gridCol>
                <a:gridCol w="1960772">
                  <a:extLst>
                    <a:ext uri="{9D8B030D-6E8A-4147-A177-3AD203B41FA5}">
                      <a16:colId xmlns:a16="http://schemas.microsoft.com/office/drawing/2014/main" val="922760791"/>
                    </a:ext>
                  </a:extLst>
                </a:gridCol>
                <a:gridCol w="1960772">
                  <a:extLst>
                    <a:ext uri="{9D8B030D-6E8A-4147-A177-3AD203B41FA5}">
                      <a16:colId xmlns:a16="http://schemas.microsoft.com/office/drawing/2014/main" val="3149833565"/>
                    </a:ext>
                  </a:extLst>
                </a:gridCol>
                <a:gridCol w="1960772">
                  <a:extLst>
                    <a:ext uri="{9D8B030D-6E8A-4147-A177-3AD203B41FA5}">
                      <a16:colId xmlns:a16="http://schemas.microsoft.com/office/drawing/2014/main" val="441736690"/>
                    </a:ext>
                  </a:extLst>
                </a:gridCol>
              </a:tblGrid>
              <a:tr h="1663860">
                <a:tc>
                  <a:txBody>
                    <a:bodyPr/>
                    <a:lstStyle/>
                    <a:p>
                      <a:pPr algn="ctr">
                        <a:lnSpc>
                          <a:spcPct val="200000"/>
                        </a:lnSpc>
                        <a:buNone/>
                      </a:pPr>
                      <a:r>
                        <a:rPr lang="fr-MA" sz="5400" b="1" i="0" dirty="0">
                          <a:solidFill>
                            <a:srgbClr val="242021"/>
                          </a:solidFill>
                          <a:effectLst/>
                          <a:latin typeface="Dosis-SemiBold"/>
                        </a:rPr>
                        <a:t>frott</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trico</a:t>
                      </a:r>
                      <a:r>
                        <a:rPr lang="fr-MA" sz="5400" b="1" i="0" dirty="0">
                          <a:solidFill>
                            <a:srgbClr val="818284"/>
                          </a:solidFill>
                          <a:effectLst/>
                          <a:latin typeface="Dosis-SemiBold"/>
                        </a:rPr>
                        <a:t>t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avril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bra</a:t>
                      </a:r>
                      <a:r>
                        <a:rPr lang="fr-MA" sz="5400" b="1" i="0">
                          <a:solidFill>
                            <a:srgbClr val="818284"/>
                          </a:solidFill>
                          <a:effectLst/>
                          <a:latin typeface="Dosis-SemiBold"/>
                        </a:rPr>
                        <a:t>s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prim</a:t>
                      </a:r>
                      <a:r>
                        <a:rPr lang="fr-MA" sz="5400" b="1" i="0">
                          <a:solidFill>
                            <a:srgbClr val="818284"/>
                          </a:solidFill>
                          <a:effectLst/>
                          <a:latin typeface="Dosis-SemiBold"/>
                        </a:rPr>
                        <a:t>e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stylo</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207927749"/>
                  </a:ext>
                </a:extLst>
              </a:tr>
              <a:tr h="1663860">
                <a:tc>
                  <a:txBody>
                    <a:bodyPr/>
                    <a:lstStyle/>
                    <a:p>
                      <a:pPr algn="ctr">
                        <a:lnSpc>
                          <a:spcPct val="200000"/>
                        </a:lnSpc>
                        <a:buNone/>
                      </a:pPr>
                      <a:r>
                        <a:rPr lang="fr-MA" sz="5400" b="1" i="0" dirty="0">
                          <a:solidFill>
                            <a:srgbClr val="242021"/>
                          </a:solidFill>
                          <a:effectLst/>
                          <a:latin typeface="Dosis-SemiBold"/>
                        </a:rPr>
                        <a:t>coll</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promi</a:t>
                      </a:r>
                      <a:r>
                        <a:rPr lang="fr-MA" sz="5400" b="1" i="0" dirty="0">
                          <a:solidFill>
                            <a:srgbClr val="818284"/>
                          </a:solidFill>
                          <a:effectLst/>
                          <a:latin typeface="Dosis-SemiBold"/>
                        </a:rPr>
                        <a:t>s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réglé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cer</a:t>
                      </a:r>
                      <a:r>
                        <a:rPr lang="fr-MA" sz="5400" b="1" i="0" dirty="0">
                          <a:solidFill>
                            <a:srgbClr val="818284"/>
                          </a:solidFill>
                          <a:effectLst/>
                          <a:latin typeface="Dosis-SemiBold"/>
                        </a:rPr>
                        <a:t>f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tro</a:t>
                      </a:r>
                      <a:r>
                        <a:rPr lang="fr-MA" sz="5400" b="1" i="0">
                          <a:solidFill>
                            <a:srgbClr val="818284"/>
                          </a:solidFill>
                          <a:effectLst/>
                          <a:latin typeface="Dosis-SemiBold"/>
                        </a:rPr>
                        <a:t>p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gro</a:t>
                      </a:r>
                      <a:r>
                        <a:rPr lang="fr-MA" sz="5400" b="1" i="0">
                          <a:solidFill>
                            <a:srgbClr val="818284"/>
                          </a:solidFill>
                          <a:effectLst/>
                          <a:latin typeface="Dosis-SemiBold"/>
                        </a:rPr>
                        <a:t>s</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57853107"/>
                  </a:ext>
                </a:extLst>
              </a:tr>
              <a:tr h="1663860">
                <a:tc>
                  <a:txBody>
                    <a:bodyPr/>
                    <a:lstStyle/>
                    <a:p>
                      <a:pPr algn="ctr">
                        <a:lnSpc>
                          <a:spcPct val="200000"/>
                        </a:lnSpc>
                        <a:buNone/>
                      </a:pPr>
                      <a:r>
                        <a:rPr lang="fr-MA" sz="5400" b="1" i="0">
                          <a:solidFill>
                            <a:srgbClr val="242021"/>
                          </a:solidFill>
                          <a:effectLst/>
                          <a:latin typeface="Dosis-SemiBold"/>
                        </a:rPr>
                        <a:t>prof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oubli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vrac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palm</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devra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bra</a:t>
                      </a:r>
                      <a:r>
                        <a:rPr lang="fr-MA" sz="5400" b="1" i="0" dirty="0">
                          <a:solidFill>
                            <a:srgbClr val="818284"/>
                          </a:solidFill>
                          <a:effectLst/>
                          <a:latin typeface="Dosis-SemiBold"/>
                        </a:rPr>
                        <a:t>s</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608696946"/>
                  </a:ext>
                </a:extLst>
              </a:tr>
            </a:tbl>
          </a:graphicData>
        </a:graphic>
      </p:graphicFrame>
      <p:sp>
        <p:nvSpPr>
          <p:cNvPr id="11" name="Rectangle 1">
            <a:extLst>
              <a:ext uri="{FF2B5EF4-FFF2-40B4-BE49-F238E27FC236}">
                <a16:creationId xmlns:a16="http://schemas.microsoft.com/office/drawing/2014/main" id="{BA755D2D-80D0-B513-AD8A-27797908A4CE}"/>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2" name="Image 11">
            <a:extLst>
              <a:ext uri="{FF2B5EF4-FFF2-40B4-BE49-F238E27FC236}">
                <a16:creationId xmlns:a16="http://schemas.microsoft.com/office/drawing/2014/main" id="{77879A96-7E7E-301F-543F-81D06BBD000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1972074" y="442874"/>
            <a:ext cx="1227797" cy="1174605"/>
          </a:xfrm>
          <a:prstGeom prst="rect">
            <a:avLst/>
          </a:prstGeom>
        </p:spPr>
      </p:pic>
    </p:spTree>
    <p:extLst>
      <p:ext uri="{BB962C8B-B14F-4D97-AF65-F5344CB8AC3E}">
        <p14:creationId xmlns:p14="http://schemas.microsoft.com/office/powerpoint/2010/main" val="3281332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B0060-8A2C-1943-9818-956272C3C21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E20E773-FCFA-D7D4-F092-987E0A2FEA3F}"/>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A8D8FEC-DECB-9EAF-9011-031E0CD62F4A}"/>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E1ADE353-3F56-2C56-C28E-52F1535717DE}"/>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D256D23B-77D1-6B60-1FD7-5D8043F19E08}"/>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7032FD6B-19A7-7D58-36A9-88670CD5D977}"/>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20F3EBC5-58E6-5D02-827A-25EBA674A34D}"/>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C95FBE48-91DD-C644-31E9-48329608D05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42BB17BA-B668-33E1-38D4-ACB86EB33B9A}"/>
              </a:ext>
            </a:extLst>
          </p:cNvPr>
          <p:cNvGraphicFramePr>
            <a:graphicFrameLocks noGrp="1"/>
          </p:cNvGraphicFramePr>
          <p:nvPr/>
        </p:nvGraphicFramePr>
        <p:xfrm>
          <a:off x="838200" y="2247901"/>
          <a:ext cx="12278932" cy="4991580"/>
        </p:xfrm>
        <a:graphic>
          <a:graphicData uri="http://schemas.openxmlformats.org/drawingml/2006/table">
            <a:tbl>
              <a:tblPr/>
              <a:tblGrid>
                <a:gridCol w="2057203">
                  <a:extLst>
                    <a:ext uri="{9D8B030D-6E8A-4147-A177-3AD203B41FA5}">
                      <a16:colId xmlns:a16="http://schemas.microsoft.com/office/drawing/2014/main" val="2439192904"/>
                    </a:ext>
                  </a:extLst>
                </a:gridCol>
                <a:gridCol w="2282210">
                  <a:extLst>
                    <a:ext uri="{9D8B030D-6E8A-4147-A177-3AD203B41FA5}">
                      <a16:colId xmlns:a16="http://schemas.microsoft.com/office/drawing/2014/main" val="301159385"/>
                    </a:ext>
                  </a:extLst>
                </a:gridCol>
                <a:gridCol w="2057203">
                  <a:extLst>
                    <a:ext uri="{9D8B030D-6E8A-4147-A177-3AD203B41FA5}">
                      <a16:colId xmlns:a16="http://schemas.microsoft.com/office/drawing/2014/main" val="1018064087"/>
                    </a:ext>
                  </a:extLst>
                </a:gridCol>
                <a:gridCol w="1960772">
                  <a:extLst>
                    <a:ext uri="{9D8B030D-6E8A-4147-A177-3AD203B41FA5}">
                      <a16:colId xmlns:a16="http://schemas.microsoft.com/office/drawing/2014/main" val="922760791"/>
                    </a:ext>
                  </a:extLst>
                </a:gridCol>
                <a:gridCol w="1960772">
                  <a:extLst>
                    <a:ext uri="{9D8B030D-6E8A-4147-A177-3AD203B41FA5}">
                      <a16:colId xmlns:a16="http://schemas.microsoft.com/office/drawing/2014/main" val="3149833565"/>
                    </a:ext>
                  </a:extLst>
                </a:gridCol>
                <a:gridCol w="1960772">
                  <a:extLst>
                    <a:ext uri="{9D8B030D-6E8A-4147-A177-3AD203B41FA5}">
                      <a16:colId xmlns:a16="http://schemas.microsoft.com/office/drawing/2014/main" val="441736690"/>
                    </a:ext>
                  </a:extLst>
                </a:gridCol>
              </a:tblGrid>
              <a:tr h="1663860">
                <a:tc>
                  <a:txBody>
                    <a:bodyPr/>
                    <a:lstStyle/>
                    <a:p>
                      <a:pPr algn="ctr">
                        <a:lnSpc>
                          <a:spcPct val="200000"/>
                        </a:lnSpc>
                        <a:buNone/>
                      </a:pPr>
                      <a:r>
                        <a:rPr lang="fr-MA" sz="5400" b="1" i="0" dirty="0">
                          <a:solidFill>
                            <a:srgbClr val="242021"/>
                          </a:solidFill>
                          <a:effectLst/>
                          <a:latin typeface="Dosis-SemiBold"/>
                        </a:rPr>
                        <a:t>frott</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trico</a:t>
                      </a:r>
                      <a:r>
                        <a:rPr lang="fr-MA" sz="5400" b="1" i="0" dirty="0">
                          <a:solidFill>
                            <a:srgbClr val="818284"/>
                          </a:solidFill>
                          <a:effectLst/>
                          <a:latin typeface="Dosis-SemiBold"/>
                        </a:rPr>
                        <a:t>t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avril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bra</a:t>
                      </a:r>
                      <a:r>
                        <a:rPr lang="fr-MA" sz="5400" b="1" i="0">
                          <a:solidFill>
                            <a:srgbClr val="818284"/>
                          </a:solidFill>
                          <a:effectLst/>
                          <a:latin typeface="Dosis-SemiBold"/>
                        </a:rPr>
                        <a:t>s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prim</a:t>
                      </a:r>
                      <a:r>
                        <a:rPr lang="fr-MA" sz="5400" b="1" i="0">
                          <a:solidFill>
                            <a:srgbClr val="818284"/>
                          </a:solidFill>
                          <a:effectLst/>
                          <a:latin typeface="Dosis-SemiBold"/>
                        </a:rPr>
                        <a:t>e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stylo</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207927749"/>
                  </a:ext>
                </a:extLst>
              </a:tr>
              <a:tr h="1663860">
                <a:tc>
                  <a:txBody>
                    <a:bodyPr/>
                    <a:lstStyle/>
                    <a:p>
                      <a:pPr algn="ctr">
                        <a:lnSpc>
                          <a:spcPct val="200000"/>
                        </a:lnSpc>
                        <a:buNone/>
                      </a:pPr>
                      <a:r>
                        <a:rPr lang="fr-MA" sz="5400" b="1" i="0" dirty="0">
                          <a:solidFill>
                            <a:srgbClr val="242021"/>
                          </a:solidFill>
                          <a:effectLst/>
                          <a:latin typeface="Dosis-SemiBold"/>
                        </a:rPr>
                        <a:t>coll</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promi</a:t>
                      </a:r>
                      <a:r>
                        <a:rPr lang="fr-MA" sz="5400" b="1" i="0" dirty="0">
                          <a:solidFill>
                            <a:srgbClr val="818284"/>
                          </a:solidFill>
                          <a:effectLst/>
                          <a:latin typeface="Dosis-SemiBold"/>
                        </a:rPr>
                        <a:t>s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réglé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cer</a:t>
                      </a:r>
                      <a:r>
                        <a:rPr lang="fr-MA" sz="5400" b="1" i="0" dirty="0">
                          <a:solidFill>
                            <a:srgbClr val="818284"/>
                          </a:solidFill>
                          <a:effectLst/>
                          <a:latin typeface="Dosis-SemiBold"/>
                        </a:rPr>
                        <a:t>f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tro</a:t>
                      </a:r>
                      <a:r>
                        <a:rPr lang="fr-MA" sz="5400" b="1" i="0">
                          <a:solidFill>
                            <a:srgbClr val="818284"/>
                          </a:solidFill>
                          <a:effectLst/>
                          <a:latin typeface="Dosis-SemiBold"/>
                        </a:rPr>
                        <a:t>p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a:solidFill>
                            <a:srgbClr val="242021"/>
                          </a:solidFill>
                          <a:effectLst/>
                          <a:latin typeface="Dosis-SemiBold"/>
                        </a:rPr>
                        <a:t>gro</a:t>
                      </a:r>
                      <a:r>
                        <a:rPr lang="fr-MA" sz="5400" b="1" i="0">
                          <a:solidFill>
                            <a:srgbClr val="818284"/>
                          </a:solidFill>
                          <a:effectLst/>
                          <a:latin typeface="Dosis-SemiBold"/>
                        </a:rPr>
                        <a:t>s</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57853107"/>
                  </a:ext>
                </a:extLst>
              </a:tr>
              <a:tr h="1663860">
                <a:tc>
                  <a:txBody>
                    <a:bodyPr/>
                    <a:lstStyle/>
                    <a:p>
                      <a:pPr algn="ctr">
                        <a:lnSpc>
                          <a:spcPct val="200000"/>
                        </a:lnSpc>
                        <a:buNone/>
                      </a:pPr>
                      <a:r>
                        <a:rPr lang="fr-MA" sz="5400" b="1" i="0">
                          <a:solidFill>
                            <a:srgbClr val="242021"/>
                          </a:solidFill>
                          <a:effectLst/>
                          <a:latin typeface="Dosis-SemiBold"/>
                        </a:rPr>
                        <a:t>prof </a:t>
                      </a:r>
                      <a:endParaRPr lang="fr-MA" sz="44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oubli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vrac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palm</a:t>
                      </a:r>
                      <a:r>
                        <a:rPr lang="fr-MA" sz="5400" b="1" i="0" dirty="0">
                          <a:solidFill>
                            <a:srgbClr val="818284"/>
                          </a:solidFill>
                          <a:effectLst/>
                          <a:latin typeface="Dosis-SemiBold"/>
                        </a:rPr>
                        <a:t>e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devra </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5400" b="1" i="0" dirty="0">
                          <a:solidFill>
                            <a:srgbClr val="242021"/>
                          </a:solidFill>
                          <a:effectLst/>
                          <a:latin typeface="Dosis-SemiBold"/>
                        </a:rPr>
                        <a:t>bra</a:t>
                      </a:r>
                      <a:r>
                        <a:rPr lang="fr-MA" sz="5400" b="1" i="0" dirty="0">
                          <a:solidFill>
                            <a:srgbClr val="818284"/>
                          </a:solidFill>
                          <a:effectLst/>
                          <a:latin typeface="Dosis-SemiBold"/>
                        </a:rPr>
                        <a:t>s</a:t>
                      </a:r>
                      <a:endParaRPr lang="fr-MA" sz="44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608696946"/>
                  </a:ext>
                </a:extLst>
              </a:tr>
            </a:tbl>
          </a:graphicData>
        </a:graphic>
      </p:graphicFrame>
      <p:sp>
        <p:nvSpPr>
          <p:cNvPr id="11" name="Rectangle 1">
            <a:extLst>
              <a:ext uri="{FF2B5EF4-FFF2-40B4-BE49-F238E27FC236}">
                <a16:creationId xmlns:a16="http://schemas.microsoft.com/office/drawing/2014/main" id="{E21DCFA0-085F-781C-3362-47F73016D595}"/>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06258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00CC-26CD-2BA1-EFD9-3B6D9F760B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541922C-6034-C73D-C5B4-9950CCC6B41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83AB8CF-2102-85F0-6058-A85A2F2B4387}"/>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0C63D6D6-C214-BAEB-52FE-DCDE135B06AD}"/>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5D50E981-6AAC-7E4B-1310-56FC31B9B645}"/>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mots.</a:t>
            </a:r>
          </a:p>
        </p:txBody>
      </p:sp>
      <p:graphicFrame>
        <p:nvGraphicFramePr>
          <p:cNvPr id="4" name="Tableau 3">
            <a:extLst>
              <a:ext uri="{FF2B5EF4-FFF2-40B4-BE49-F238E27FC236}">
                <a16:creationId xmlns:a16="http://schemas.microsoft.com/office/drawing/2014/main" id="{64C789D0-47D8-88FB-A6C1-28BD60A492E8}"/>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D947D7AB-9147-B933-0923-FF641AEF9B9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A9587295-B958-A637-E3FE-E989CAA5D47B}"/>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au 4">
            <a:extLst>
              <a:ext uri="{FF2B5EF4-FFF2-40B4-BE49-F238E27FC236}">
                <a16:creationId xmlns:a16="http://schemas.microsoft.com/office/drawing/2014/main" id="{EAA82C64-3BB1-A56D-405A-9E9D025EA619}"/>
              </a:ext>
            </a:extLst>
          </p:cNvPr>
          <p:cNvGraphicFramePr>
            <a:graphicFrameLocks noGrp="1"/>
          </p:cNvGraphicFramePr>
          <p:nvPr>
            <p:extLst>
              <p:ext uri="{D42A27DB-BD31-4B8C-83A1-F6EECF244321}">
                <p14:modId xmlns:p14="http://schemas.microsoft.com/office/powerpoint/2010/main" val="3501669760"/>
              </p:ext>
            </p:extLst>
          </p:nvPr>
        </p:nvGraphicFramePr>
        <p:xfrm>
          <a:off x="659549" y="2552700"/>
          <a:ext cx="12359641" cy="4033647"/>
        </p:xfrm>
        <a:graphic>
          <a:graphicData uri="http://schemas.openxmlformats.org/drawingml/2006/table">
            <a:tbl>
              <a:tblPr/>
              <a:tblGrid>
                <a:gridCol w="2070725">
                  <a:extLst>
                    <a:ext uri="{9D8B030D-6E8A-4147-A177-3AD203B41FA5}">
                      <a16:colId xmlns:a16="http://schemas.microsoft.com/office/drawing/2014/main" val="1904995146"/>
                    </a:ext>
                  </a:extLst>
                </a:gridCol>
                <a:gridCol w="2297211">
                  <a:extLst>
                    <a:ext uri="{9D8B030D-6E8A-4147-A177-3AD203B41FA5}">
                      <a16:colId xmlns:a16="http://schemas.microsoft.com/office/drawing/2014/main" val="1311428522"/>
                    </a:ext>
                  </a:extLst>
                </a:gridCol>
                <a:gridCol w="2070725">
                  <a:extLst>
                    <a:ext uri="{9D8B030D-6E8A-4147-A177-3AD203B41FA5}">
                      <a16:colId xmlns:a16="http://schemas.microsoft.com/office/drawing/2014/main" val="3499260006"/>
                    </a:ext>
                  </a:extLst>
                </a:gridCol>
                <a:gridCol w="1973660">
                  <a:extLst>
                    <a:ext uri="{9D8B030D-6E8A-4147-A177-3AD203B41FA5}">
                      <a16:colId xmlns:a16="http://schemas.microsoft.com/office/drawing/2014/main" val="1942504934"/>
                    </a:ext>
                  </a:extLst>
                </a:gridCol>
                <a:gridCol w="1973660">
                  <a:extLst>
                    <a:ext uri="{9D8B030D-6E8A-4147-A177-3AD203B41FA5}">
                      <a16:colId xmlns:a16="http://schemas.microsoft.com/office/drawing/2014/main" val="1407617236"/>
                    </a:ext>
                  </a:extLst>
                </a:gridCol>
                <a:gridCol w="1973660">
                  <a:extLst>
                    <a:ext uri="{9D8B030D-6E8A-4147-A177-3AD203B41FA5}">
                      <a16:colId xmlns:a16="http://schemas.microsoft.com/office/drawing/2014/main" val="1032116639"/>
                    </a:ext>
                  </a:extLst>
                </a:gridCol>
              </a:tblGrid>
              <a:tr h="357674">
                <a:tc>
                  <a:txBody>
                    <a:bodyPr/>
                    <a:lstStyle/>
                    <a:p>
                      <a:pPr algn="ctr">
                        <a:lnSpc>
                          <a:spcPct val="200000"/>
                        </a:lnSpc>
                        <a:buNone/>
                      </a:pPr>
                      <a:r>
                        <a:rPr lang="fr-MA" sz="4800" b="1" i="0" dirty="0">
                          <a:solidFill>
                            <a:srgbClr val="242021"/>
                          </a:solidFill>
                          <a:effectLst/>
                          <a:latin typeface="Dosis-SemiBold"/>
                        </a:rPr>
                        <a:t>rouss</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cruch</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livr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dron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ner</a:t>
                      </a:r>
                      <a:r>
                        <a:rPr lang="fr-MA" sz="4800" b="1" i="0">
                          <a:solidFill>
                            <a:srgbClr val="818284"/>
                          </a:solidFill>
                          <a:effectLst/>
                          <a:latin typeface="Dosis-SemiBold"/>
                        </a:rPr>
                        <a:t>f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ocr</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3243049754"/>
                  </a:ext>
                </a:extLst>
              </a:tr>
              <a:tr h="357674">
                <a:tc>
                  <a:txBody>
                    <a:bodyPr/>
                    <a:lstStyle/>
                    <a:p>
                      <a:pPr algn="ctr">
                        <a:lnSpc>
                          <a:spcPct val="200000"/>
                        </a:lnSpc>
                        <a:buNone/>
                      </a:pPr>
                      <a:r>
                        <a:rPr lang="fr-MA" sz="4800" b="1" i="0">
                          <a:solidFill>
                            <a:srgbClr val="242021"/>
                          </a:solidFill>
                          <a:effectLst/>
                          <a:latin typeface="Dosis-SemiBold"/>
                        </a:rPr>
                        <a:t>tram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glob</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givr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clôtur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pri</a:t>
                      </a:r>
                      <a:r>
                        <a:rPr lang="fr-MA" sz="4800" b="1" i="0" dirty="0">
                          <a:solidFill>
                            <a:srgbClr val="818284"/>
                          </a:solidFill>
                          <a:effectLst/>
                          <a:latin typeface="Dosis-SemiBold"/>
                        </a:rPr>
                        <a:t>x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proch</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30603699"/>
                  </a:ext>
                </a:extLst>
              </a:tr>
              <a:tr h="357674">
                <a:tc>
                  <a:txBody>
                    <a:bodyPr/>
                    <a:lstStyle/>
                    <a:p>
                      <a:pPr algn="ctr">
                        <a:lnSpc>
                          <a:spcPct val="200000"/>
                        </a:lnSpc>
                        <a:buNone/>
                      </a:pPr>
                      <a:r>
                        <a:rPr lang="fr-MA" sz="4800" b="1" i="0">
                          <a:solidFill>
                            <a:srgbClr val="242021"/>
                          </a:solidFill>
                          <a:effectLst/>
                          <a:latin typeface="Dosis-SemiBold"/>
                        </a:rPr>
                        <a:t>arbr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orqu</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prun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appri</a:t>
                      </a:r>
                      <a:r>
                        <a:rPr lang="fr-MA" sz="4800" b="1" i="0">
                          <a:solidFill>
                            <a:srgbClr val="818284"/>
                          </a:solidFill>
                          <a:effectLst/>
                          <a:latin typeface="Dosis-SemiBold"/>
                        </a:rPr>
                        <a:t>s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prim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cri</a:t>
                      </a:r>
                      <a:r>
                        <a:rPr lang="fr-MA" sz="4800" b="1" i="0" dirty="0">
                          <a:solidFill>
                            <a:srgbClr val="818284"/>
                          </a:solidFill>
                          <a:effectLst/>
                          <a:latin typeface="Dosis-SemiBold"/>
                        </a:rPr>
                        <a:t>s</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260536579"/>
                  </a:ext>
                </a:extLst>
              </a:tr>
            </a:tbl>
          </a:graphicData>
        </a:graphic>
      </p:graphicFrame>
      <p:sp>
        <p:nvSpPr>
          <p:cNvPr id="12" name="Rectangle 1">
            <a:extLst>
              <a:ext uri="{FF2B5EF4-FFF2-40B4-BE49-F238E27FC236}">
                <a16:creationId xmlns:a16="http://schemas.microsoft.com/office/drawing/2014/main" id="{E9256022-2D47-BB86-AB5F-9F295E676332}"/>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3" name="Image 12">
            <a:extLst>
              <a:ext uri="{FF2B5EF4-FFF2-40B4-BE49-F238E27FC236}">
                <a16:creationId xmlns:a16="http://schemas.microsoft.com/office/drawing/2014/main" id="{E1A8FC71-39A9-1461-AB9E-81712E65A85C}"/>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12231" y="614325"/>
            <a:ext cx="1227797" cy="1174605"/>
          </a:xfrm>
          <a:prstGeom prst="rect">
            <a:avLst/>
          </a:prstGeom>
        </p:spPr>
      </p:pic>
    </p:spTree>
    <p:extLst>
      <p:ext uri="{BB962C8B-B14F-4D97-AF65-F5344CB8AC3E}">
        <p14:creationId xmlns:p14="http://schemas.microsoft.com/office/powerpoint/2010/main" val="1256883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F0F1C-9C9C-634E-9D70-B23D4F52EB9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4538771-B0A5-D05E-FE88-42DC953A0D4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BF5CE3DE-734B-4202-492A-5CB930018BE3}"/>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BF4CAAEB-7809-2FAD-9636-0AB9EE8B758D}"/>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E7BE0F4B-69E5-98B0-31E6-608EA998B2CB}"/>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BD939C69-99D4-7FC4-DDB9-F6A7A1E8DD5E}"/>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F734257B-4E7A-7207-2EFC-7D3533B7F1E1}"/>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070C8527-6B04-CF57-2857-73F55812A061}"/>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la lecture: les mots outils</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C6EE3355-03EF-7FC0-1454-F861E85B178E}"/>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52F0AFC9-3A70-19E6-E930-369A2F3BFA10}"/>
              </a:ext>
            </a:extLst>
          </p:cNvPr>
          <p:cNvSpPr txBox="1"/>
          <p:nvPr/>
        </p:nvSpPr>
        <p:spPr>
          <a:xfrm>
            <a:off x="1905000" y="5046605"/>
            <a:ext cx="10363200" cy="2123658"/>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lire les mots outils sur la diapositive, afin que chaque élève participe au moins une fois. Chacun doit lire les huit mots outils du palier.</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AD5BD237-564A-7541-BC70-B7CE35DB1C38}"/>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345584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464971" y="688463"/>
            <a:ext cx="12829412"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806708" y="72068"/>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14351" y="830696"/>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21619" y="1511539"/>
            <a:ext cx="12246738" cy="10859576"/>
          </a:xfrm>
          <a:prstGeom prst="rect">
            <a:avLst/>
          </a:prstGeom>
        </p:spPr>
        <p:txBody>
          <a:bodyPr wrap="square" lIns="0" tIns="0" rIns="0" bIns="0" rtlCol="0" anchor="t">
            <a:spAutoFit/>
          </a:bodyPr>
          <a:lstStyle/>
          <a:p>
            <a:pPr marL="795378" indent="-795378" algn="just">
              <a:defRPr/>
            </a:pPr>
            <a:r>
              <a:rPr lang="fr-FR" sz="2801" dirty="0">
                <a:solidFill>
                  <a:prstClr val="black">
                    <a:lumMod val="85000"/>
                    <a:lumOff val="15000"/>
                  </a:prstClr>
                </a:solidFill>
                <a:latin typeface="Dosis" pitchFamily="2" charset="0"/>
              </a:rPr>
              <a:t>.   </a:t>
            </a:r>
            <a:r>
              <a:rPr lang="en-US" sz="2801" b="1" dirty="0">
                <a:solidFill>
                  <a:srgbClr val="106585"/>
                </a:solidFill>
                <a:latin typeface="Carelia"/>
              </a:rPr>
              <a:t>1. Se </a:t>
            </a:r>
            <a:r>
              <a:rPr lang="en-US" sz="2801" b="1" dirty="0" err="1">
                <a:solidFill>
                  <a:srgbClr val="106585"/>
                </a:solidFill>
                <a:latin typeface="Carelia"/>
              </a:rPr>
              <a:t>préparer</a:t>
            </a:r>
            <a:r>
              <a:rPr lang="en-US" sz="2801" b="1" dirty="0">
                <a:solidFill>
                  <a:srgbClr val="106585"/>
                </a:solidFill>
                <a:latin typeface="Carelia"/>
              </a:rPr>
              <a:t> </a:t>
            </a:r>
            <a:r>
              <a:rPr lang="en-US" sz="2801" dirty="0">
                <a:solidFill>
                  <a:srgbClr val="106585"/>
                </a:solidFill>
                <a:latin typeface="Carelia"/>
              </a:rPr>
              <a:t>: </a:t>
            </a:r>
            <a:r>
              <a:rPr lang="en-US" sz="2801" dirty="0">
                <a:solidFill>
                  <a:prstClr val="black">
                    <a:lumMod val="85000"/>
                    <a:lumOff val="15000"/>
                  </a:prstClr>
                </a:solidFill>
                <a:latin typeface="Dosis" pitchFamily="2" charset="0"/>
              </a:rPr>
              <a:t>lire attentivement </a:t>
            </a:r>
            <a:r>
              <a:rPr lang="fr-FR" sz="2801"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dirty="0">
                <a:solidFill>
                  <a:prstClr val="black">
                    <a:lumMod val="85000"/>
                    <a:lumOff val="15000"/>
                  </a:prstClr>
                </a:solidFill>
                <a:latin typeface="Dosis" pitchFamily="2" charset="0"/>
              </a:rPr>
              <a:t>     </a:t>
            </a:r>
            <a:r>
              <a:rPr lang="fr-FR" sz="2801" b="1" dirty="0">
                <a:solidFill>
                  <a:srgbClr val="106585"/>
                </a:solidFill>
                <a:latin typeface="Carelia"/>
              </a:rPr>
              <a:t>2. Couvrir le contenu de la leçon avec une vérification permanente de la compréhension</a:t>
            </a:r>
            <a:r>
              <a:rPr lang="fr-FR" sz="2801" dirty="0">
                <a:solidFill>
                  <a:prstClr val="black">
                    <a:lumMod val="85000"/>
                    <a:lumOff val="15000"/>
                  </a:prstClr>
                </a:solidFill>
                <a:latin typeface="Dosis" pitchFamily="2" charset="0"/>
              </a:rPr>
              <a:t> </a:t>
            </a:r>
            <a:r>
              <a:rPr lang="fr-FR" sz="2801" b="1" dirty="0">
                <a:solidFill>
                  <a:srgbClr val="106585"/>
                </a:solidFill>
                <a:latin typeface="Carelia"/>
              </a:rPr>
              <a:t>: </a:t>
            </a:r>
            <a:r>
              <a:rPr lang="fr-FR" sz="2801" dirty="0">
                <a:solidFill>
                  <a:prstClr val="black">
                    <a:lumMod val="85000"/>
                    <a:lumOff val="15000"/>
                  </a:prstClr>
                </a:solidFill>
                <a:latin typeface="Dosis" pitchFamily="2" charset="0"/>
              </a:rPr>
              <a:t>ne pas sauter de diapositives et vérifier la compréhension</a:t>
            </a:r>
            <a:r>
              <a:rPr lang="en-US" sz="2801" dirty="0">
                <a:solidFill>
                  <a:prstClr val="black">
                    <a:lumMod val="85000"/>
                    <a:lumOff val="15000"/>
                  </a:prstClr>
                </a:solidFill>
                <a:latin typeface="Dosis" pitchFamily="2" charset="0"/>
              </a:rPr>
              <a:t>;</a:t>
            </a:r>
            <a:r>
              <a:rPr lang="en-US" sz="2801" b="1" dirty="0">
                <a:solidFill>
                  <a:srgbClr val="8DC63F"/>
                </a:solidFill>
                <a:latin typeface="Carelia"/>
              </a:rPr>
              <a:t> </a:t>
            </a:r>
            <a:r>
              <a:rPr lang="en-US" sz="2801" dirty="0" err="1">
                <a:solidFill>
                  <a:prstClr val="black">
                    <a:lumMod val="85000"/>
                    <a:lumOff val="15000"/>
                  </a:prstClr>
                </a:solidFill>
                <a:latin typeface="Dosis" pitchFamily="2" charset="0"/>
              </a:rPr>
              <a:t>en</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maintenant un rythme soutenu sans temps mort;</a:t>
            </a:r>
            <a:r>
              <a:rPr lang="fr-FR" sz="2801" b="1" dirty="0">
                <a:solidFill>
                  <a:srgbClr val="106585"/>
                </a:solidFill>
                <a:latin typeface="Carelia"/>
              </a:rPr>
              <a:t> </a:t>
            </a:r>
          </a:p>
          <a:p>
            <a:pPr marL="795378" indent="-795378" algn="just">
              <a:defRPr/>
            </a:pPr>
            <a:endParaRPr lang="fr-FR" sz="2801" b="1" dirty="0">
              <a:solidFill>
                <a:srgbClr val="106585"/>
              </a:solidFill>
              <a:latin typeface="Carelia"/>
            </a:endParaRPr>
          </a:p>
          <a:p>
            <a:pPr marL="795378" indent="-795378" algn="just">
              <a:defRPr/>
            </a:pPr>
            <a:r>
              <a:rPr lang="fr-FR" sz="2801" b="1" dirty="0">
                <a:solidFill>
                  <a:srgbClr val="106585"/>
                </a:solidFill>
                <a:latin typeface="Carelia"/>
              </a:rPr>
              <a:t>    3.Rester fidèle au scénario pédagogique : </a:t>
            </a:r>
            <a:r>
              <a:rPr lang="fr-FR" sz="2801" dirty="0">
                <a:solidFill>
                  <a:prstClr val="black">
                    <a:lumMod val="85000"/>
                    <a:lumOff val="15000"/>
                  </a:prstClr>
                </a:solidFill>
                <a:latin typeface="Dosis" pitchFamily="2" charset="0"/>
              </a:rPr>
              <a:t>suivre les consignes du ruban didactique activement, sans se limiter à une lecture passive. </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4.Expliquer les consignes: </a:t>
            </a:r>
            <a:r>
              <a:rPr lang="fr-FR" sz="2801"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en-US" sz="2801" b="1" dirty="0">
                <a:solidFill>
                  <a:srgbClr val="106585"/>
                </a:solidFill>
                <a:latin typeface="Carelia"/>
              </a:rPr>
              <a:t>    5.Donner un feed back riche et </a:t>
            </a:r>
            <a:r>
              <a:rPr lang="en-US" sz="2801" b="1" dirty="0" err="1">
                <a:solidFill>
                  <a:srgbClr val="106585"/>
                </a:solidFill>
                <a:latin typeface="Carelia"/>
              </a:rPr>
              <a:t>systématique</a:t>
            </a:r>
            <a:r>
              <a:rPr lang="en-US" sz="2801" b="1" dirty="0">
                <a:solidFill>
                  <a:srgbClr val="106585"/>
                </a:solidFill>
                <a:latin typeface="Carelia"/>
              </a:rPr>
              <a:t> :</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solliciter la participation du maximum d’ élèves en les questionnant et en corrigeant les erreurs.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6.Adopter une posture dynamique : </a:t>
            </a:r>
            <a:r>
              <a:rPr lang="fr-FR" sz="2801" dirty="0">
                <a:solidFill>
                  <a:prstClr val="black">
                    <a:lumMod val="85000"/>
                    <a:lumOff val="15000"/>
                  </a:prstClr>
                </a:solidFill>
                <a:latin typeface="Dosis" pitchFamily="2" charset="0"/>
              </a:rPr>
              <a:t>circuler dans la classe, capter l’attention par des explications, et  au besoin , illustrer par des exemples; </a:t>
            </a:r>
            <a:endParaRPr lang="en-US" sz="2801" dirty="0">
              <a:solidFill>
                <a:prstClr val="black">
                  <a:lumMod val="85000"/>
                  <a:lumOff val="15000"/>
                </a:prstClr>
              </a:solidFill>
              <a:latin typeface="Dosis" pitchFamily="2" charset="0"/>
            </a:endParaRPr>
          </a:p>
          <a:p>
            <a:pPr marL="795378" indent="-795378" algn="just">
              <a:lnSpc>
                <a:spcPct val="150000"/>
              </a:lnSpc>
              <a:defRPr/>
            </a:pPr>
            <a:endParaRPr lang="en-US" sz="2801"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fr-FR" sz="2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365563" y="7483331"/>
            <a:ext cx="12246737" cy="384721"/>
          </a:xfrm>
          <a:prstGeom prst="rect">
            <a:avLst/>
          </a:prstGeom>
        </p:spPr>
        <p:txBody>
          <a:bodyPr wrap="square" lIns="0" tIns="0" rIns="0" bIns="0" rtlCol="0" anchor="t">
            <a:spAutoFit/>
          </a:bodyPr>
          <a:lstStyle/>
          <a:p>
            <a:pPr marL="795378" indent="-79537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691277" y="8354657"/>
            <a:ext cx="12246735" cy="369332"/>
          </a:xfrm>
          <a:prstGeom prst="rect">
            <a:avLst/>
          </a:prstGeom>
        </p:spPr>
        <p:txBody>
          <a:bodyPr wrap="square" lIns="0" tIns="0" rIns="0" bIns="0" rtlCol="0" anchor="t">
            <a:spAutoFit/>
          </a:bodyPr>
          <a:lstStyle/>
          <a:p>
            <a:pPr marL="950168" indent="-950168"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42258" y="23793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Tree>
    <p:extLst>
      <p:ext uri="{BB962C8B-B14F-4D97-AF65-F5344CB8AC3E}">
        <p14:creationId xmlns:p14="http://schemas.microsoft.com/office/powerpoint/2010/main" val="1960868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1F11-EDD4-AC64-4052-46EA678BB5E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54131DE-D0D4-0004-8614-B933A5909183}"/>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091F6CB-ABA9-55CD-AF0A-20BAF62DDAE6}"/>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CB552ED-01F3-61AD-85B1-7200CF0F18ED}"/>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8121A6DC-4023-3954-B898-32162117392D}"/>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69160339-FE5C-2540-2A3C-EA26A67B3FEE}"/>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F7CB20F6-5E0C-457D-0A54-7325BB9E93E1}"/>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29B1B039-76D6-4650-174B-142D7923CDD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445E4DBF-B596-B72B-DFA3-03CC12B5A07A}"/>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au 4">
            <a:extLst>
              <a:ext uri="{FF2B5EF4-FFF2-40B4-BE49-F238E27FC236}">
                <a16:creationId xmlns:a16="http://schemas.microsoft.com/office/drawing/2014/main" id="{52EA08C8-3FA2-34C2-69CF-D1CC27288880}"/>
              </a:ext>
            </a:extLst>
          </p:cNvPr>
          <p:cNvGraphicFramePr>
            <a:graphicFrameLocks noGrp="1"/>
          </p:cNvGraphicFramePr>
          <p:nvPr/>
        </p:nvGraphicFramePr>
        <p:xfrm>
          <a:off x="659549" y="2552700"/>
          <a:ext cx="12359641" cy="4033647"/>
        </p:xfrm>
        <a:graphic>
          <a:graphicData uri="http://schemas.openxmlformats.org/drawingml/2006/table">
            <a:tbl>
              <a:tblPr/>
              <a:tblGrid>
                <a:gridCol w="2070725">
                  <a:extLst>
                    <a:ext uri="{9D8B030D-6E8A-4147-A177-3AD203B41FA5}">
                      <a16:colId xmlns:a16="http://schemas.microsoft.com/office/drawing/2014/main" val="1904995146"/>
                    </a:ext>
                  </a:extLst>
                </a:gridCol>
                <a:gridCol w="2297211">
                  <a:extLst>
                    <a:ext uri="{9D8B030D-6E8A-4147-A177-3AD203B41FA5}">
                      <a16:colId xmlns:a16="http://schemas.microsoft.com/office/drawing/2014/main" val="1311428522"/>
                    </a:ext>
                  </a:extLst>
                </a:gridCol>
                <a:gridCol w="2070725">
                  <a:extLst>
                    <a:ext uri="{9D8B030D-6E8A-4147-A177-3AD203B41FA5}">
                      <a16:colId xmlns:a16="http://schemas.microsoft.com/office/drawing/2014/main" val="3499260006"/>
                    </a:ext>
                  </a:extLst>
                </a:gridCol>
                <a:gridCol w="1973660">
                  <a:extLst>
                    <a:ext uri="{9D8B030D-6E8A-4147-A177-3AD203B41FA5}">
                      <a16:colId xmlns:a16="http://schemas.microsoft.com/office/drawing/2014/main" val="1942504934"/>
                    </a:ext>
                  </a:extLst>
                </a:gridCol>
                <a:gridCol w="1973660">
                  <a:extLst>
                    <a:ext uri="{9D8B030D-6E8A-4147-A177-3AD203B41FA5}">
                      <a16:colId xmlns:a16="http://schemas.microsoft.com/office/drawing/2014/main" val="1407617236"/>
                    </a:ext>
                  </a:extLst>
                </a:gridCol>
                <a:gridCol w="1973660">
                  <a:extLst>
                    <a:ext uri="{9D8B030D-6E8A-4147-A177-3AD203B41FA5}">
                      <a16:colId xmlns:a16="http://schemas.microsoft.com/office/drawing/2014/main" val="1032116639"/>
                    </a:ext>
                  </a:extLst>
                </a:gridCol>
              </a:tblGrid>
              <a:tr h="357674">
                <a:tc>
                  <a:txBody>
                    <a:bodyPr/>
                    <a:lstStyle/>
                    <a:p>
                      <a:pPr algn="ctr">
                        <a:lnSpc>
                          <a:spcPct val="200000"/>
                        </a:lnSpc>
                        <a:buNone/>
                      </a:pPr>
                      <a:r>
                        <a:rPr lang="fr-MA" sz="4800" b="1" i="0" dirty="0">
                          <a:solidFill>
                            <a:srgbClr val="242021"/>
                          </a:solidFill>
                          <a:effectLst/>
                          <a:latin typeface="Dosis-SemiBold"/>
                        </a:rPr>
                        <a:t>rouss</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cruch</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livr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dron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ner</a:t>
                      </a:r>
                      <a:r>
                        <a:rPr lang="fr-MA" sz="4800" b="1" i="0">
                          <a:solidFill>
                            <a:srgbClr val="818284"/>
                          </a:solidFill>
                          <a:effectLst/>
                          <a:latin typeface="Dosis-SemiBold"/>
                        </a:rPr>
                        <a:t>f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ocr</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3243049754"/>
                  </a:ext>
                </a:extLst>
              </a:tr>
              <a:tr h="357674">
                <a:tc>
                  <a:txBody>
                    <a:bodyPr/>
                    <a:lstStyle/>
                    <a:p>
                      <a:pPr algn="ctr">
                        <a:lnSpc>
                          <a:spcPct val="200000"/>
                        </a:lnSpc>
                        <a:buNone/>
                      </a:pPr>
                      <a:r>
                        <a:rPr lang="fr-MA" sz="4800" b="1" i="0">
                          <a:solidFill>
                            <a:srgbClr val="242021"/>
                          </a:solidFill>
                          <a:effectLst/>
                          <a:latin typeface="Dosis-SemiBold"/>
                        </a:rPr>
                        <a:t>tram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glob</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givr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clôtur</a:t>
                      </a:r>
                      <a:r>
                        <a:rPr lang="fr-MA" sz="4800" b="1" i="0" dirty="0">
                          <a:solidFill>
                            <a:srgbClr val="818284"/>
                          </a:solidFill>
                          <a:effectLst/>
                          <a:latin typeface="Dosis-SemiBold"/>
                        </a:rPr>
                        <a:t>e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pri</a:t>
                      </a:r>
                      <a:r>
                        <a:rPr lang="fr-MA" sz="4800" b="1" i="0" dirty="0">
                          <a:solidFill>
                            <a:srgbClr val="818284"/>
                          </a:solidFill>
                          <a:effectLst/>
                          <a:latin typeface="Dosis-SemiBold"/>
                        </a:rPr>
                        <a:t>x </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proch</a:t>
                      </a:r>
                      <a:r>
                        <a:rPr lang="fr-MA" sz="4800" b="1" i="0">
                          <a:solidFill>
                            <a:srgbClr val="818284"/>
                          </a:solidFill>
                          <a:effectLst/>
                          <a:latin typeface="Dosis-SemiBold"/>
                        </a:rPr>
                        <a:t>e</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430603699"/>
                  </a:ext>
                </a:extLst>
              </a:tr>
              <a:tr h="357674">
                <a:tc>
                  <a:txBody>
                    <a:bodyPr/>
                    <a:lstStyle/>
                    <a:p>
                      <a:pPr algn="ctr">
                        <a:lnSpc>
                          <a:spcPct val="200000"/>
                        </a:lnSpc>
                        <a:buNone/>
                      </a:pPr>
                      <a:r>
                        <a:rPr lang="fr-MA" sz="4800" b="1" i="0">
                          <a:solidFill>
                            <a:srgbClr val="242021"/>
                          </a:solidFill>
                          <a:effectLst/>
                          <a:latin typeface="Dosis-SemiBold"/>
                        </a:rPr>
                        <a:t>arbr</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orqu</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prun</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appri</a:t>
                      </a:r>
                      <a:r>
                        <a:rPr lang="fr-MA" sz="4800" b="1" i="0">
                          <a:solidFill>
                            <a:srgbClr val="818284"/>
                          </a:solidFill>
                          <a:effectLst/>
                          <a:latin typeface="Dosis-SemiBold"/>
                        </a:rPr>
                        <a:t>s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a:solidFill>
                            <a:srgbClr val="242021"/>
                          </a:solidFill>
                          <a:effectLst/>
                          <a:latin typeface="Dosis-SemiBold"/>
                        </a:rPr>
                        <a:t>prim</a:t>
                      </a:r>
                      <a:r>
                        <a:rPr lang="fr-MA" sz="4800" b="1" i="0">
                          <a:solidFill>
                            <a:srgbClr val="818284"/>
                          </a:solidFill>
                          <a:effectLst/>
                          <a:latin typeface="Dosis-SemiBold"/>
                        </a:rPr>
                        <a:t>e </a:t>
                      </a:r>
                      <a:endParaRPr lang="fr-MA" sz="400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tc>
                  <a:txBody>
                    <a:bodyPr/>
                    <a:lstStyle/>
                    <a:p>
                      <a:pPr algn="ctr">
                        <a:lnSpc>
                          <a:spcPct val="200000"/>
                        </a:lnSpc>
                        <a:buNone/>
                      </a:pPr>
                      <a:r>
                        <a:rPr lang="fr-MA" sz="4800" b="1" i="0" dirty="0">
                          <a:solidFill>
                            <a:srgbClr val="242021"/>
                          </a:solidFill>
                          <a:effectLst/>
                          <a:latin typeface="Dosis-SemiBold"/>
                        </a:rPr>
                        <a:t>cri</a:t>
                      </a:r>
                      <a:r>
                        <a:rPr lang="fr-MA" sz="4800" b="1" i="0" dirty="0">
                          <a:solidFill>
                            <a:srgbClr val="818284"/>
                          </a:solidFill>
                          <a:effectLst/>
                          <a:latin typeface="Dosis-SemiBold"/>
                        </a:rPr>
                        <a:t>s</a:t>
                      </a:r>
                      <a:endParaRPr lang="fr-MA" sz="4000" dirty="0">
                        <a:effectLst/>
                      </a:endParaRPr>
                    </a:p>
                  </a:txBody>
                  <a:tcPr anchor="ctr">
                    <a:lnL w="7620" cap="flat" cmpd="sng" algn="ctr">
                      <a:solidFill>
                        <a:srgbClr val="95509F"/>
                      </a:solidFill>
                      <a:prstDash val="solid"/>
                      <a:round/>
                      <a:headEnd type="none" w="med" len="med"/>
                      <a:tailEnd type="none" w="med" len="med"/>
                    </a:lnL>
                    <a:lnR w="7620" cap="flat" cmpd="sng" algn="ctr">
                      <a:solidFill>
                        <a:srgbClr val="95509F"/>
                      </a:solidFill>
                      <a:prstDash val="solid"/>
                      <a:round/>
                      <a:headEnd type="none" w="med" len="med"/>
                      <a:tailEnd type="none" w="med" len="med"/>
                    </a:lnR>
                    <a:lnT w="7620" cap="flat" cmpd="sng" algn="ctr">
                      <a:solidFill>
                        <a:srgbClr val="95509F"/>
                      </a:solidFill>
                      <a:prstDash val="solid"/>
                      <a:round/>
                      <a:headEnd type="none" w="med" len="med"/>
                      <a:tailEnd type="none" w="med" len="med"/>
                    </a:lnT>
                    <a:lnB w="7620" cap="flat" cmpd="sng" algn="ctr">
                      <a:solidFill>
                        <a:srgbClr val="95509F"/>
                      </a:solidFill>
                      <a:prstDash val="solid"/>
                      <a:round/>
                      <a:headEnd type="none" w="med" len="med"/>
                      <a:tailEnd type="none" w="med" len="med"/>
                    </a:lnB>
                    <a:noFill/>
                  </a:tcPr>
                </a:tc>
                <a:extLst>
                  <a:ext uri="{0D108BD9-81ED-4DB2-BD59-A6C34878D82A}">
                    <a16:rowId xmlns:a16="http://schemas.microsoft.com/office/drawing/2014/main" val="2260536579"/>
                  </a:ext>
                </a:extLst>
              </a:tr>
            </a:tbl>
          </a:graphicData>
        </a:graphic>
      </p:graphicFrame>
      <p:sp>
        <p:nvSpPr>
          <p:cNvPr id="12" name="Rectangle 1">
            <a:extLst>
              <a:ext uri="{FF2B5EF4-FFF2-40B4-BE49-F238E27FC236}">
                <a16:creationId xmlns:a16="http://schemas.microsoft.com/office/drawing/2014/main" id="{F4B2FB8C-D66A-A0E0-83CF-D365055DB177}"/>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35664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B2BCA-0C79-9E02-125E-27C1588BA64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DAB73B2-FB30-32CB-423B-F518FAA5BAB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A8D532F-F384-A4E3-948C-07431A769263}"/>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A029216-CF81-7E3B-3C58-CC2148703AD3}"/>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B2767861-CEF5-BAE1-2464-D0EF3B52E750}"/>
              </a:ext>
            </a:extLst>
          </p:cNvPr>
          <p:cNvSpPr txBox="1"/>
          <p:nvPr/>
        </p:nvSpPr>
        <p:spPr>
          <a:xfrm>
            <a:off x="838200" y="444518"/>
            <a:ext cx="10982323" cy="461665"/>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Lisons ensemble les mots outils</a:t>
            </a:r>
          </a:p>
        </p:txBody>
      </p:sp>
      <p:graphicFrame>
        <p:nvGraphicFramePr>
          <p:cNvPr id="4" name="Tableau 3">
            <a:extLst>
              <a:ext uri="{FF2B5EF4-FFF2-40B4-BE49-F238E27FC236}">
                <a16:creationId xmlns:a16="http://schemas.microsoft.com/office/drawing/2014/main" id="{A6F4FCE4-07D3-CD5A-864B-9AB3A53FC40C}"/>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4E39226-C3E0-A797-0E08-A9D9C750FB9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343EA0C2-5EF3-64D2-EB84-8B0DC67ED7E9}"/>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49905CE9-FB08-EB3F-A84C-983D9FE5A9ED}"/>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8E6DF48B-82C3-E5FF-ACFF-CDE74A40C5FE}"/>
              </a:ext>
            </a:extLst>
          </p:cNvPr>
          <p:cNvSpPr txBox="1"/>
          <p:nvPr/>
        </p:nvSpPr>
        <p:spPr>
          <a:xfrm>
            <a:off x="931647" y="1597256"/>
            <a:ext cx="11946153" cy="7624588"/>
          </a:xfrm>
          <a:prstGeom prst="rect">
            <a:avLst/>
          </a:prstGeom>
          <a:noFill/>
        </p:spPr>
        <p:txBody>
          <a:bodyPr wrap="square">
            <a:spAutoFit/>
          </a:bodyPr>
          <a:lstStyle/>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que            qui        chez          </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à côté        nous       vous</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peu         beaucoup</a:t>
            </a:r>
          </a:p>
          <a:p>
            <a:pPr>
              <a:lnSpc>
                <a:spcPct val="200000"/>
              </a:lnSpc>
              <a:buNone/>
            </a:pPr>
            <a:endParaRPr lang="fr-FR" sz="5400" b="1" dirty="0">
              <a:solidFill>
                <a:schemeClr val="accent5">
                  <a:lumMod val="75000"/>
                </a:schemeClr>
              </a:solidFill>
              <a:latin typeface="Aptos" panose="020B0004020202020204" pitchFamily="34" charset="0"/>
            </a:endParaRPr>
          </a:p>
        </p:txBody>
      </p:sp>
      <p:pic>
        <p:nvPicPr>
          <p:cNvPr id="14" name="Image 13">
            <a:extLst>
              <a:ext uri="{FF2B5EF4-FFF2-40B4-BE49-F238E27FC236}">
                <a16:creationId xmlns:a16="http://schemas.microsoft.com/office/drawing/2014/main" id="{261B3121-2963-A917-B564-6C4E850E9C2F}"/>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59715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E1259-77A1-DFB2-E1C1-7ED34EAE1F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603136E-38BA-2B8C-83A0-5DBF35596654}"/>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5AAD5EB-37AA-FCB9-8D15-CF12AA409484}"/>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EF7FA2E8-12A3-E0B0-3F0A-9BE370705592}"/>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40E5CA27-E7C0-C80C-EBFB-5069249D656A}"/>
              </a:ext>
            </a:extLst>
          </p:cNvPr>
          <p:cNvSpPr txBox="1"/>
          <p:nvPr/>
        </p:nvSpPr>
        <p:spPr>
          <a:xfrm>
            <a:off x="838200" y="444518"/>
            <a:ext cx="10982323" cy="461665"/>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9548C337-F44A-ED61-5B9C-661054F87689}"/>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03372E01-D044-581B-4E12-BE874C0E75F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9A66BAA7-68B5-0090-C6D6-D1784E5EAF83}"/>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27B7BD51-A1EB-FDF3-A0D1-EB07F962B436}"/>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A60B90B7-94D6-899B-EF22-A9C339765D14}"/>
              </a:ext>
            </a:extLst>
          </p:cNvPr>
          <p:cNvSpPr txBox="1"/>
          <p:nvPr/>
        </p:nvSpPr>
        <p:spPr>
          <a:xfrm>
            <a:off x="931647" y="1597256"/>
            <a:ext cx="11946153" cy="7624588"/>
          </a:xfrm>
          <a:prstGeom prst="rect">
            <a:avLst/>
          </a:prstGeom>
          <a:noFill/>
        </p:spPr>
        <p:txBody>
          <a:bodyPr wrap="square">
            <a:spAutoFit/>
          </a:bodyPr>
          <a:lstStyle/>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que            qui        chez          </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à côté        nous       vous</a:t>
            </a:r>
          </a:p>
          <a:p>
            <a:pPr algn="ctr" defTabSz="514376">
              <a:lnSpc>
                <a:spcPct val="150000"/>
              </a:lnSpc>
            </a:pPr>
            <a:r>
              <a:rPr lang="fr-FR" sz="8800" b="1" dirty="0">
                <a:solidFill>
                  <a:schemeClr val="accent5">
                    <a:lumMod val="75000"/>
                  </a:schemeClr>
                </a:solidFill>
                <a:latin typeface="Aptos" panose="020B0004020202020204" pitchFamily="34" charset="0"/>
                <a:cs typeface="Microsoft Uighur" panose="02000000000000000000" pitchFamily="2" charset="-78"/>
              </a:rPr>
              <a:t> peu         beaucoup</a:t>
            </a:r>
          </a:p>
          <a:p>
            <a:pPr>
              <a:lnSpc>
                <a:spcPct val="200000"/>
              </a:lnSpc>
              <a:buNone/>
            </a:pPr>
            <a:endParaRPr lang="fr-FR" sz="5400" b="1" dirty="0">
              <a:solidFill>
                <a:schemeClr val="accent5">
                  <a:lumMod val="75000"/>
                </a:schemeClr>
              </a:solidFill>
              <a:latin typeface="Aptos" panose="020B0004020202020204" pitchFamily="34" charset="0"/>
            </a:endParaRPr>
          </a:p>
        </p:txBody>
      </p:sp>
      <p:pic>
        <p:nvPicPr>
          <p:cNvPr id="5" name="Image 4">
            <a:extLst>
              <a:ext uri="{FF2B5EF4-FFF2-40B4-BE49-F238E27FC236}">
                <a16:creationId xmlns:a16="http://schemas.microsoft.com/office/drawing/2014/main" id="{9E8E3717-2A62-5516-CC7A-9B61C00A6234}"/>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68127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0E06D-C6D7-2EBE-C7B0-C11AC17F413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6621FAD-4DF0-DCE3-B8AE-4C41DFA4F54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B90C5A1C-077D-67E0-83E4-34B39A38F28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DB50F27E-E90F-5BCD-6148-50865F7E88C4}"/>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8787DAA6-DE00-2DB1-173A-FC8517365BC0}"/>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EE48FFE6-258C-C9A7-C77A-2DF325B608BA}"/>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76E51C6B-07B9-FD2A-6F22-01BCE5773B68}"/>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9454C1F1-CAC5-C8F6-29FC-358ECD0C3C58}"/>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la lecture: les phrases avec M.A</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AB7C713E-AF45-58DB-6E94-634465EDF42C}"/>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64592B63-53B0-AE04-F4C5-B4B59F23B140}"/>
              </a:ext>
            </a:extLst>
          </p:cNvPr>
          <p:cNvSpPr txBox="1"/>
          <p:nvPr/>
        </p:nvSpPr>
        <p:spPr>
          <a:xfrm>
            <a:off x="1905000" y="5046605"/>
            <a:ext cx="10363200"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lire les phrases sur les trois diapositives, afin que chaque élève participe au moins une fois en lisant une phrase. </a:t>
            </a:r>
            <a:endParaRPr lang="en-US" sz="3200" dirty="0">
              <a:solidFill>
                <a:schemeClr val="accent5">
                  <a:lumMod val="50000"/>
                </a:schemeClr>
              </a:solidFill>
              <a:latin typeface="Dosis" panose="02010703020202060003" pitchFamily="2" charset="0"/>
            </a:endParaRPr>
          </a:p>
          <a:p>
            <a:pPr algn="just">
              <a:lnSpc>
                <a:spcPct val="150000"/>
              </a:lnSpc>
            </a:pP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EE531799-F5B4-3B70-5557-47FB86B840C2}"/>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226817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6CDA0-B199-095F-16D2-272BBACE589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F940262-70EB-70E1-A447-5D3665BE73BB}"/>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01F0D07-5BA6-FE80-16D8-66E8B4625FF2}"/>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83D4FCD-7520-4CCD-419C-105ADFBB9020}"/>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FF72C16E-13E1-4C9B-7214-7A13834CA1EE}"/>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phrases.</a:t>
            </a:r>
          </a:p>
        </p:txBody>
      </p:sp>
      <p:graphicFrame>
        <p:nvGraphicFramePr>
          <p:cNvPr id="4" name="Tableau 3">
            <a:extLst>
              <a:ext uri="{FF2B5EF4-FFF2-40B4-BE49-F238E27FC236}">
                <a16:creationId xmlns:a16="http://schemas.microsoft.com/office/drawing/2014/main" id="{A4DB6968-ECEC-1C21-4202-317BE1FF7F3F}"/>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FE0E4C2-C20E-B4C9-C8D9-F2D8A4BE6BC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1F8E6518-19E0-82F0-98BE-854D80858574}"/>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E0D3081C-F1B6-2097-F9E4-E6370DB75823}"/>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932BE926-0540-344F-A58F-49672B75B666}"/>
              </a:ext>
            </a:extLst>
          </p:cNvPr>
          <p:cNvSpPr txBox="1"/>
          <p:nvPr/>
        </p:nvSpPr>
        <p:spPr>
          <a:xfrm>
            <a:off x="931647" y="1597256"/>
            <a:ext cx="12266827" cy="6516592"/>
          </a:xfrm>
          <a:prstGeom prst="rect">
            <a:avLst/>
          </a:prstGeom>
          <a:noFill/>
        </p:spPr>
        <p:txBody>
          <a:bodyPr wrap="square">
            <a:spAutoFit/>
          </a:bodyPr>
          <a:lstStyle/>
          <a:p>
            <a:pPr>
              <a:lnSpc>
                <a:spcPct val="200000"/>
              </a:lnSpc>
              <a:buNone/>
            </a:pPr>
            <a:r>
              <a:rPr lang="fr-FR" sz="5400" b="1" i="0" dirty="0">
                <a:solidFill>
                  <a:schemeClr val="accent5">
                    <a:lumMod val="75000"/>
                  </a:schemeClr>
                </a:solidFill>
                <a:effectLst/>
                <a:latin typeface="Aptos" panose="020B0004020202020204" pitchFamily="34" charset="0"/>
              </a:rPr>
              <a:t>Elle découp</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la carott</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en peti</a:t>
            </a:r>
            <a:r>
              <a:rPr lang="fr-FR" sz="5400" b="1" i="0" dirty="0">
                <a:solidFill>
                  <a:schemeClr val="bg1">
                    <a:lumMod val="65000"/>
                  </a:schemeClr>
                </a:solidFill>
                <a:effectLst/>
                <a:latin typeface="Aptos" panose="020B0004020202020204" pitchFamily="34" charset="0"/>
              </a:rPr>
              <a:t>ts</a:t>
            </a:r>
            <a:r>
              <a:rPr lang="fr-FR" sz="5400" b="1" i="0" dirty="0">
                <a:solidFill>
                  <a:schemeClr val="accent5">
                    <a:lumMod val="75000"/>
                  </a:schemeClr>
                </a:solidFill>
                <a:effectLst/>
                <a:latin typeface="Aptos" panose="020B0004020202020204" pitchFamily="34" charset="0"/>
              </a:rPr>
              <a:t> dé</a:t>
            </a:r>
            <a:r>
              <a:rPr lang="fr-FR" sz="5400" b="1" i="0" dirty="0">
                <a:solidFill>
                  <a:schemeClr val="bg1">
                    <a:lumMod val="65000"/>
                  </a:schemeClr>
                </a:solidFill>
                <a:effectLst/>
                <a:latin typeface="Aptos" panose="020B0004020202020204" pitchFamily="34" charset="0"/>
              </a:rPr>
              <a:t>s</a:t>
            </a:r>
            <a:r>
              <a:rPr lang="fr-FR" sz="5400" b="1" i="0" dirty="0">
                <a:solidFill>
                  <a:schemeClr val="accent5">
                    <a:lumMod val="75000"/>
                  </a:schemeClr>
                </a:solidFill>
                <a:effectLst/>
                <a:latin typeface="Aptos" panose="020B0004020202020204" pitchFamily="34" charset="0"/>
              </a:rPr>
              <a:t>.</a:t>
            </a:r>
          </a:p>
          <a:p>
            <a:pPr>
              <a:lnSpc>
                <a:spcPct val="200000"/>
              </a:lnSpc>
              <a:buNone/>
            </a:pPr>
            <a:r>
              <a:rPr lang="fr-FR" sz="5400" b="1" i="0" dirty="0">
                <a:solidFill>
                  <a:schemeClr val="accent5">
                    <a:lumMod val="75000"/>
                  </a:schemeClr>
                </a:solidFill>
                <a:effectLst/>
                <a:latin typeface="Aptos" panose="020B0004020202020204" pitchFamily="34" charset="0"/>
              </a:rPr>
              <a:t>Le chef prépar</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une tart</a:t>
            </a:r>
            <a:r>
              <a:rPr lang="fr-FR" sz="5400" b="1" i="0" dirty="0">
                <a:solidFill>
                  <a:schemeClr val="bg1">
                    <a:lumMod val="65000"/>
                  </a:schemeClr>
                </a:solidFill>
                <a:effectLst/>
                <a:latin typeface="Aptos" panose="020B0004020202020204" pitchFamily="34" charset="0"/>
              </a:rPr>
              <a:t>e</a:t>
            </a:r>
            <a:r>
              <a:rPr lang="fr-FR" sz="5400" b="1" dirty="0">
                <a:solidFill>
                  <a:schemeClr val="accent5">
                    <a:lumMod val="75000"/>
                  </a:schemeClr>
                </a:solidFill>
                <a:latin typeface="Aptos" panose="020B0004020202020204" pitchFamily="34" charset="0"/>
              </a:rPr>
              <a:t> </a:t>
            </a:r>
          </a:p>
          <a:p>
            <a:pPr>
              <a:lnSpc>
                <a:spcPct val="200000"/>
              </a:lnSpc>
            </a:pPr>
            <a:r>
              <a:rPr lang="fr-FR" sz="5400" b="1" dirty="0">
                <a:solidFill>
                  <a:schemeClr val="accent5">
                    <a:lumMod val="75000"/>
                  </a:schemeClr>
                </a:solidFill>
                <a:latin typeface="Aptos" panose="020B0004020202020204" pitchFamily="34" charset="0"/>
              </a:rPr>
              <a:t>La napp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propr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une prun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sucré</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p:txBody>
      </p:sp>
      <p:pic>
        <p:nvPicPr>
          <p:cNvPr id="14" name="Image 13">
            <a:extLst>
              <a:ext uri="{FF2B5EF4-FFF2-40B4-BE49-F238E27FC236}">
                <a16:creationId xmlns:a16="http://schemas.microsoft.com/office/drawing/2014/main" id="{CC4E8008-A67E-3211-1AB2-C52F21D9E34C}"/>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121999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D2113-5A0A-F8EB-B0CD-A39C827B8C5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C68DC5D-53EC-2C9D-5C08-4865F4A1258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2586E43-BA1D-C733-AE93-35775A9AD9E9}"/>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915AB15-DA71-E7BD-03DB-BBCD0AF0A153}"/>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FD6957A5-7756-ADE5-96A2-390AFAF429E3}"/>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phrases?</a:t>
            </a:r>
          </a:p>
        </p:txBody>
      </p:sp>
      <p:graphicFrame>
        <p:nvGraphicFramePr>
          <p:cNvPr id="4" name="Tableau 3">
            <a:extLst>
              <a:ext uri="{FF2B5EF4-FFF2-40B4-BE49-F238E27FC236}">
                <a16:creationId xmlns:a16="http://schemas.microsoft.com/office/drawing/2014/main" id="{4634113D-AEAE-DBAC-27FB-E2B51444702E}"/>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8ACC986-91AD-8462-6D81-C5003431677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5486C0FA-42A9-5C60-6597-DDEB5D22D4A5}"/>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D7B1A11D-2277-BDEC-6AC1-26CA702EA92E}"/>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C4CE74BC-E4C7-F877-B4FA-691E64C38BC6}"/>
              </a:ext>
            </a:extLst>
          </p:cNvPr>
          <p:cNvSpPr txBox="1"/>
          <p:nvPr/>
        </p:nvSpPr>
        <p:spPr>
          <a:xfrm>
            <a:off x="931647" y="1597256"/>
            <a:ext cx="12266827" cy="6516592"/>
          </a:xfrm>
          <a:prstGeom prst="rect">
            <a:avLst/>
          </a:prstGeom>
          <a:noFill/>
        </p:spPr>
        <p:txBody>
          <a:bodyPr wrap="square">
            <a:spAutoFit/>
          </a:bodyPr>
          <a:lstStyle/>
          <a:p>
            <a:pPr>
              <a:lnSpc>
                <a:spcPct val="200000"/>
              </a:lnSpc>
              <a:buNone/>
            </a:pPr>
            <a:r>
              <a:rPr lang="fr-FR" sz="5400" b="1" i="0" dirty="0">
                <a:solidFill>
                  <a:schemeClr val="accent5">
                    <a:lumMod val="75000"/>
                  </a:schemeClr>
                </a:solidFill>
                <a:effectLst/>
                <a:latin typeface="Aptos" panose="020B0004020202020204" pitchFamily="34" charset="0"/>
              </a:rPr>
              <a:t>Elle découp</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la carott</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en peti</a:t>
            </a:r>
            <a:r>
              <a:rPr lang="fr-FR" sz="5400" b="1" i="0" dirty="0">
                <a:solidFill>
                  <a:schemeClr val="bg1">
                    <a:lumMod val="65000"/>
                  </a:schemeClr>
                </a:solidFill>
                <a:effectLst/>
                <a:latin typeface="Aptos" panose="020B0004020202020204" pitchFamily="34" charset="0"/>
              </a:rPr>
              <a:t>ts</a:t>
            </a:r>
            <a:r>
              <a:rPr lang="fr-FR" sz="5400" b="1" i="0" dirty="0">
                <a:solidFill>
                  <a:schemeClr val="accent5">
                    <a:lumMod val="75000"/>
                  </a:schemeClr>
                </a:solidFill>
                <a:effectLst/>
                <a:latin typeface="Aptos" panose="020B0004020202020204" pitchFamily="34" charset="0"/>
              </a:rPr>
              <a:t> dé</a:t>
            </a:r>
            <a:r>
              <a:rPr lang="fr-FR" sz="5400" b="1" i="0" dirty="0">
                <a:solidFill>
                  <a:schemeClr val="bg1">
                    <a:lumMod val="65000"/>
                  </a:schemeClr>
                </a:solidFill>
                <a:effectLst/>
                <a:latin typeface="Aptos" panose="020B0004020202020204" pitchFamily="34" charset="0"/>
              </a:rPr>
              <a:t>s</a:t>
            </a:r>
            <a:r>
              <a:rPr lang="fr-FR" sz="5400" b="1" i="0" dirty="0">
                <a:solidFill>
                  <a:schemeClr val="accent5">
                    <a:lumMod val="75000"/>
                  </a:schemeClr>
                </a:solidFill>
                <a:effectLst/>
                <a:latin typeface="Aptos" panose="020B0004020202020204" pitchFamily="34" charset="0"/>
              </a:rPr>
              <a:t>.</a:t>
            </a:r>
          </a:p>
          <a:p>
            <a:pPr>
              <a:lnSpc>
                <a:spcPct val="200000"/>
              </a:lnSpc>
              <a:buNone/>
            </a:pPr>
            <a:r>
              <a:rPr lang="fr-FR" sz="5400" b="1" i="0" dirty="0">
                <a:solidFill>
                  <a:schemeClr val="accent5">
                    <a:lumMod val="75000"/>
                  </a:schemeClr>
                </a:solidFill>
                <a:effectLst/>
                <a:latin typeface="Aptos" panose="020B0004020202020204" pitchFamily="34" charset="0"/>
              </a:rPr>
              <a:t>Le chef prépar</a:t>
            </a:r>
            <a:r>
              <a:rPr lang="fr-FR" sz="5400" b="1" i="0" dirty="0">
                <a:solidFill>
                  <a:schemeClr val="bg1">
                    <a:lumMod val="65000"/>
                  </a:schemeClr>
                </a:solidFill>
                <a:effectLst/>
                <a:latin typeface="Aptos" panose="020B0004020202020204" pitchFamily="34" charset="0"/>
              </a:rPr>
              <a:t>e</a:t>
            </a:r>
            <a:r>
              <a:rPr lang="fr-FR" sz="5400" b="1" i="0" dirty="0">
                <a:solidFill>
                  <a:schemeClr val="accent5">
                    <a:lumMod val="75000"/>
                  </a:schemeClr>
                </a:solidFill>
                <a:effectLst/>
                <a:latin typeface="Aptos" panose="020B0004020202020204" pitchFamily="34" charset="0"/>
              </a:rPr>
              <a:t> une tart</a:t>
            </a:r>
            <a:r>
              <a:rPr lang="fr-FR" sz="5400" b="1" i="0" dirty="0">
                <a:solidFill>
                  <a:schemeClr val="bg1">
                    <a:lumMod val="65000"/>
                  </a:schemeClr>
                </a:solidFill>
                <a:effectLst/>
                <a:latin typeface="Aptos" panose="020B0004020202020204" pitchFamily="34" charset="0"/>
              </a:rPr>
              <a:t>e</a:t>
            </a:r>
            <a:r>
              <a:rPr lang="fr-FR" sz="5400" b="1" dirty="0">
                <a:solidFill>
                  <a:schemeClr val="accent5">
                    <a:lumMod val="75000"/>
                  </a:schemeClr>
                </a:solidFill>
                <a:latin typeface="Aptos" panose="020B0004020202020204" pitchFamily="34" charset="0"/>
              </a:rPr>
              <a:t> </a:t>
            </a:r>
          </a:p>
          <a:p>
            <a:pPr>
              <a:lnSpc>
                <a:spcPct val="200000"/>
              </a:lnSpc>
            </a:pPr>
            <a:r>
              <a:rPr lang="fr-FR" sz="5400" b="1" dirty="0">
                <a:solidFill>
                  <a:schemeClr val="accent5">
                    <a:lumMod val="75000"/>
                  </a:schemeClr>
                </a:solidFill>
                <a:latin typeface="Aptos" panose="020B0004020202020204" pitchFamily="34" charset="0"/>
              </a:rPr>
              <a:t>La napp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propr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une prun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sucré</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p>
        </p:txBody>
      </p:sp>
      <p:pic>
        <p:nvPicPr>
          <p:cNvPr id="3" name="Image 2">
            <a:extLst>
              <a:ext uri="{FF2B5EF4-FFF2-40B4-BE49-F238E27FC236}">
                <a16:creationId xmlns:a16="http://schemas.microsoft.com/office/drawing/2014/main" id="{1BF6AA4C-3CE0-0B00-AB0B-70324F459A9A}"/>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2773976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1CCA3-D474-64FC-41E8-700E0706BFC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101A961-9017-751D-1E85-CA025C2E2C4D}"/>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E8843B-8032-E0E6-B419-B9D3066DE113}"/>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DE7AC0-3D88-EF4F-6334-36923B635C1E}"/>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820AA6CA-87D6-73F8-600D-1FEFB29896B0}"/>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phrases.</a:t>
            </a:r>
          </a:p>
        </p:txBody>
      </p:sp>
      <p:graphicFrame>
        <p:nvGraphicFramePr>
          <p:cNvPr id="4" name="Tableau 3">
            <a:extLst>
              <a:ext uri="{FF2B5EF4-FFF2-40B4-BE49-F238E27FC236}">
                <a16:creationId xmlns:a16="http://schemas.microsoft.com/office/drawing/2014/main" id="{6890BE99-E9C9-0664-FAC7-AF7513184BA2}"/>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BA811E6-1EB9-89B3-1AF1-BDA9C3763D7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9CC95326-2A96-36E0-E791-D084CF6A3017}"/>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4C4083B3-02D8-2D80-8AB5-AFDFFE515619}"/>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A8565B60-F543-81DC-3053-F75B201A0E7D}"/>
              </a:ext>
            </a:extLst>
          </p:cNvPr>
          <p:cNvSpPr txBox="1"/>
          <p:nvPr/>
        </p:nvSpPr>
        <p:spPr>
          <a:xfrm>
            <a:off x="516129" y="1597256"/>
            <a:ext cx="12924018" cy="7345537"/>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Ma mami</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n’a pa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du sucr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Le brocoli est un légum</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ver</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a:t>
            </a:r>
            <a:endParaRPr lang="fr-MA" sz="5400" b="1" dirty="0">
              <a:solidFill>
                <a:schemeClr val="accent5">
                  <a:lumMod val="75000"/>
                </a:schemeClr>
              </a:solidFill>
              <a:latin typeface="Aptos" panose="020B0004020202020204" pitchFamily="34" charset="0"/>
            </a:endParaRPr>
          </a:p>
          <a:p>
            <a:pPr>
              <a:lnSpc>
                <a:spcPct val="150000"/>
              </a:lnSpc>
            </a:pPr>
            <a:r>
              <a:rPr lang="fr-FR" sz="5400" b="1" dirty="0">
                <a:solidFill>
                  <a:schemeClr val="accent5">
                    <a:lumMod val="75000"/>
                  </a:schemeClr>
                </a:solidFill>
                <a:latin typeface="Aptos" panose="020B0004020202020204" pitchFamily="34" charset="0"/>
              </a:rPr>
              <a:t>Tu 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découpé des prunes et des pomm</a:t>
            </a:r>
            <a:r>
              <a:rPr lang="fr-FR" sz="5400" b="1" dirty="0">
                <a:solidFill>
                  <a:schemeClr val="bg1">
                    <a:lumMod val="65000"/>
                  </a:schemeClr>
                </a:solidFill>
                <a:latin typeface="Aptos" panose="020B0004020202020204" pitchFamily="34" charset="0"/>
              </a:rPr>
              <a:t>es</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le ju</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la caraf</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endParaRPr lang="fr-MA" sz="4800" dirty="0"/>
          </a:p>
        </p:txBody>
      </p:sp>
      <p:pic>
        <p:nvPicPr>
          <p:cNvPr id="5" name="Image 4">
            <a:extLst>
              <a:ext uri="{FF2B5EF4-FFF2-40B4-BE49-F238E27FC236}">
                <a16:creationId xmlns:a16="http://schemas.microsoft.com/office/drawing/2014/main" id="{C621F9B3-0FB0-B840-C407-AAEF0DA47084}"/>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207658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64881-74C1-91F4-8519-568CD61395C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91249DC-98D4-45CE-C69C-B74630337DAD}"/>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3CEEF55-105A-1BA6-AB3E-CD876F9BBAA1}"/>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6476F00E-1CFB-F5BB-349B-C0B401D2135D}"/>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9401B8B1-11C4-CBC7-282E-6A3EE37B572F}"/>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phrases?</a:t>
            </a:r>
          </a:p>
        </p:txBody>
      </p:sp>
      <p:graphicFrame>
        <p:nvGraphicFramePr>
          <p:cNvPr id="4" name="Tableau 3">
            <a:extLst>
              <a:ext uri="{FF2B5EF4-FFF2-40B4-BE49-F238E27FC236}">
                <a16:creationId xmlns:a16="http://schemas.microsoft.com/office/drawing/2014/main" id="{FD1B032C-BECB-65E8-499A-374FC167B5EB}"/>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17DCF51-8609-CE41-9A61-91AC8D791AE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F4B604BF-82D7-6A34-5882-23EC00085E54}"/>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28553246-35B2-3D3B-5985-D191D91D3896}"/>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617F41FC-7240-6547-9601-186BD100F9E9}"/>
              </a:ext>
            </a:extLst>
          </p:cNvPr>
          <p:cNvSpPr txBox="1"/>
          <p:nvPr/>
        </p:nvSpPr>
        <p:spPr>
          <a:xfrm>
            <a:off x="516129" y="1597256"/>
            <a:ext cx="12924018" cy="7345537"/>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Ma mami</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n’a pa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pri</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du sucr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Le brocoli est un légum</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ver</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a:t>
            </a:r>
            <a:endParaRPr lang="fr-MA" sz="5400" b="1" dirty="0">
              <a:solidFill>
                <a:schemeClr val="accent5">
                  <a:lumMod val="75000"/>
                </a:schemeClr>
              </a:solidFill>
              <a:latin typeface="Aptos" panose="020B0004020202020204" pitchFamily="34" charset="0"/>
            </a:endParaRPr>
          </a:p>
          <a:p>
            <a:pPr>
              <a:lnSpc>
                <a:spcPct val="150000"/>
              </a:lnSpc>
            </a:pPr>
            <a:r>
              <a:rPr lang="fr-FR" sz="5400" b="1" dirty="0">
                <a:solidFill>
                  <a:schemeClr val="accent5">
                    <a:lumMod val="75000"/>
                  </a:schemeClr>
                </a:solidFill>
                <a:latin typeface="Aptos" panose="020B0004020202020204" pitchFamily="34" charset="0"/>
              </a:rPr>
              <a:t>Tu a</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découpé des prunes et des pomm</a:t>
            </a:r>
            <a:r>
              <a:rPr lang="fr-FR" sz="5400" b="1" dirty="0">
                <a:solidFill>
                  <a:schemeClr val="bg1">
                    <a:lumMod val="65000"/>
                  </a:schemeClr>
                </a:solidFill>
                <a:latin typeface="Aptos" panose="020B0004020202020204" pitchFamily="34" charset="0"/>
              </a:rPr>
              <a:t>es</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le ju</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la caraf</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a:t>
            </a:r>
            <a:endParaRPr lang="fr-MA" sz="4800" dirty="0"/>
          </a:p>
        </p:txBody>
      </p:sp>
      <p:pic>
        <p:nvPicPr>
          <p:cNvPr id="3" name="Image 2">
            <a:extLst>
              <a:ext uri="{FF2B5EF4-FFF2-40B4-BE49-F238E27FC236}">
                <a16:creationId xmlns:a16="http://schemas.microsoft.com/office/drawing/2014/main" id="{431EC7C9-8324-D5F8-93E7-0B8C46175D35}"/>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2274468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0D7F3-B0E1-1929-BAA9-7255F6B209E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6EBE403-4497-6284-FF47-6C1C969BB91A}"/>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3F5D77C-29D5-2065-5B35-D8DF1455D925}"/>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34F8639-3949-5BF4-8132-4179B69CE2A6}"/>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96CCBFBF-33C4-8F00-5BF5-188D2114A5F7}"/>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Lisons ensemble les phrases.</a:t>
            </a:r>
          </a:p>
        </p:txBody>
      </p:sp>
      <p:graphicFrame>
        <p:nvGraphicFramePr>
          <p:cNvPr id="4" name="Tableau 3">
            <a:extLst>
              <a:ext uri="{FF2B5EF4-FFF2-40B4-BE49-F238E27FC236}">
                <a16:creationId xmlns:a16="http://schemas.microsoft.com/office/drawing/2014/main" id="{7DDC6EA3-735B-8141-D3B1-D772286EA7A0}"/>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167161B-5556-D070-ACC1-07CDF99EFA8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A5A7BF24-4FB1-416B-67EA-89B31236061A}"/>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A7DBA467-86F7-1A43-76FD-CDC16B588F70}"/>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148EA6E4-7EF5-4EE2-A3C8-EC143D090709}"/>
              </a:ext>
            </a:extLst>
          </p:cNvPr>
          <p:cNvSpPr txBox="1"/>
          <p:nvPr/>
        </p:nvSpPr>
        <p:spPr>
          <a:xfrm>
            <a:off x="561607" y="1597256"/>
            <a:ext cx="12636867" cy="6516592"/>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La marmit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placar</a:t>
            </a:r>
            <a:r>
              <a:rPr lang="fr-FR" sz="5400" b="1" dirty="0">
                <a:solidFill>
                  <a:schemeClr val="bg1">
                    <a:lumMod val="65000"/>
                  </a:schemeClr>
                </a:solidFill>
                <a:latin typeface="Aptos" panose="020B0004020202020204" pitchFamily="34" charset="0"/>
              </a:rPr>
              <a:t>d</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acheté 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bott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de persil et du sel.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Elle prépar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un couscous.</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la soup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peti</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bol.</a:t>
            </a:r>
          </a:p>
        </p:txBody>
      </p:sp>
      <p:pic>
        <p:nvPicPr>
          <p:cNvPr id="8" name="Image 7">
            <a:extLst>
              <a:ext uri="{FF2B5EF4-FFF2-40B4-BE49-F238E27FC236}">
                <a16:creationId xmlns:a16="http://schemas.microsoft.com/office/drawing/2014/main" id="{A1A84DF2-BD5F-5ED6-A4E8-B2C8C1E4F19F}"/>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12046916" y="495300"/>
            <a:ext cx="1227797" cy="1174605"/>
          </a:xfrm>
          <a:prstGeom prst="rect">
            <a:avLst/>
          </a:prstGeom>
        </p:spPr>
      </p:pic>
    </p:spTree>
    <p:extLst>
      <p:ext uri="{BB962C8B-B14F-4D97-AF65-F5344CB8AC3E}">
        <p14:creationId xmlns:p14="http://schemas.microsoft.com/office/powerpoint/2010/main" val="2463037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7D080-1FA9-5258-F523-F0EE68577AC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7F642A4-40FE-22E9-7B10-7096447363E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56AD081-A793-D44C-401E-C05A46880BE2}"/>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F77EB1E-ECDA-58D8-BE15-F734F5938EEC}"/>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35CDC674-74C1-71BE-E40E-42450A2C6538}"/>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C7F03F48-D3B7-CCDB-AE95-3A0451425D18}"/>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rgbClr val="83A343"/>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rgbClr val="83A343"/>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EE7BD66C-1558-A409-343E-B81C46F9C253}"/>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82C3C1F2-79F6-6516-D19E-2619E31B0BB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Rectangle 1">
            <a:extLst>
              <a:ext uri="{FF2B5EF4-FFF2-40B4-BE49-F238E27FC236}">
                <a16:creationId xmlns:a16="http://schemas.microsoft.com/office/drawing/2014/main" id="{6A96639A-A92F-4916-0BA7-FEDDF4585A0A}"/>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Rectangle 1">
            <a:extLst>
              <a:ext uri="{FF2B5EF4-FFF2-40B4-BE49-F238E27FC236}">
                <a16:creationId xmlns:a16="http://schemas.microsoft.com/office/drawing/2014/main" id="{C11D4B96-E2A3-6E43-15B9-52225D86458E}"/>
              </a:ext>
            </a:extLst>
          </p:cNvPr>
          <p:cNvSpPr>
            <a:spLocks noChangeArrowheads="1"/>
          </p:cNvSpPr>
          <p:nvPr/>
        </p:nvSpPr>
        <p:spPr bwMode="auto">
          <a:xfrm>
            <a:off x="517525" y="3360738"/>
            <a:ext cx="1371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5B4136E2-E115-2324-C378-36867DD15CAB}"/>
              </a:ext>
            </a:extLst>
          </p:cNvPr>
          <p:cNvSpPr txBox="1"/>
          <p:nvPr/>
        </p:nvSpPr>
        <p:spPr>
          <a:xfrm>
            <a:off x="561607" y="1597256"/>
            <a:ext cx="12636867" cy="6516592"/>
          </a:xfrm>
          <a:prstGeom prst="rect">
            <a:avLst/>
          </a:prstGeom>
          <a:noFill/>
        </p:spPr>
        <p:txBody>
          <a:bodyPr wrap="square">
            <a:spAutoFit/>
          </a:bodyPr>
          <a:lstStyle/>
          <a:p>
            <a:pPr>
              <a:lnSpc>
                <a:spcPct val="200000"/>
              </a:lnSpc>
            </a:pPr>
            <a:r>
              <a:rPr lang="fr-FR" sz="5400" b="1" dirty="0">
                <a:solidFill>
                  <a:schemeClr val="accent5">
                    <a:lumMod val="75000"/>
                  </a:schemeClr>
                </a:solidFill>
                <a:latin typeface="Aptos" panose="020B0004020202020204" pitchFamily="34" charset="0"/>
              </a:rPr>
              <a:t>La marmit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est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placar</a:t>
            </a:r>
            <a:r>
              <a:rPr lang="fr-FR" sz="5400" b="1" dirty="0">
                <a:solidFill>
                  <a:schemeClr val="bg1">
                    <a:lumMod val="65000"/>
                  </a:schemeClr>
                </a:solidFill>
                <a:latin typeface="Aptos" panose="020B0004020202020204" pitchFamily="34" charset="0"/>
              </a:rPr>
              <a:t>d</a:t>
            </a:r>
            <a:r>
              <a:rPr lang="fr-FR" sz="5400" b="1" dirty="0">
                <a:solidFill>
                  <a:schemeClr val="accent5">
                    <a:lumMod val="75000"/>
                  </a:schemeClr>
                </a:solidFill>
                <a:latin typeface="Aptos" panose="020B0004020202020204" pitchFamily="34" charset="0"/>
              </a:rPr>
              <a:t>.</a:t>
            </a:r>
          </a:p>
          <a:p>
            <a:pPr>
              <a:lnSpc>
                <a:spcPct val="200000"/>
              </a:lnSpc>
            </a:pPr>
            <a:r>
              <a:rPr lang="fr-FR" sz="5400" b="1" dirty="0">
                <a:solidFill>
                  <a:schemeClr val="accent5">
                    <a:lumMod val="75000"/>
                  </a:schemeClr>
                </a:solidFill>
                <a:latin typeface="Aptos" panose="020B0004020202020204" pitchFamily="34" charset="0"/>
              </a:rPr>
              <a:t>Il a acheté un</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bott</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de persil et du sel. </a:t>
            </a:r>
            <a:br>
              <a:rPr lang="fr-FR" sz="5400" b="1" dirty="0">
                <a:solidFill>
                  <a:schemeClr val="accent5">
                    <a:lumMod val="75000"/>
                  </a:schemeClr>
                </a:solidFill>
                <a:latin typeface="Aptos" panose="020B0004020202020204" pitchFamily="34" charset="0"/>
              </a:rPr>
            </a:br>
            <a:r>
              <a:rPr lang="fr-FR" sz="5400" b="1" dirty="0">
                <a:solidFill>
                  <a:schemeClr val="accent5">
                    <a:lumMod val="75000"/>
                  </a:schemeClr>
                </a:solidFill>
                <a:latin typeface="Aptos" panose="020B0004020202020204" pitchFamily="34" charset="0"/>
              </a:rPr>
              <a:t>Elle prépar</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un couscous.</a:t>
            </a:r>
          </a:p>
          <a:p>
            <a:pPr>
              <a:lnSpc>
                <a:spcPct val="200000"/>
              </a:lnSpc>
            </a:pPr>
            <a:r>
              <a:rPr lang="fr-FR" sz="5400" b="1" dirty="0">
                <a:solidFill>
                  <a:schemeClr val="accent5">
                    <a:lumMod val="75000"/>
                  </a:schemeClr>
                </a:solidFill>
                <a:latin typeface="Aptos" panose="020B0004020202020204" pitchFamily="34" charset="0"/>
              </a:rPr>
              <a:t>Je vers</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la soup</a:t>
            </a:r>
            <a:r>
              <a:rPr lang="fr-FR" sz="5400" b="1" dirty="0">
                <a:solidFill>
                  <a:schemeClr val="bg1">
                    <a:lumMod val="65000"/>
                  </a:schemeClr>
                </a:solidFill>
                <a:latin typeface="Aptos" panose="020B0004020202020204" pitchFamily="34" charset="0"/>
              </a:rPr>
              <a:t>e</a:t>
            </a:r>
            <a:r>
              <a:rPr lang="fr-FR" sz="5400" b="1" dirty="0">
                <a:solidFill>
                  <a:schemeClr val="accent5">
                    <a:lumMod val="75000"/>
                  </a:schemeClr>
                </a:solidFill>
                <a:latin typeface="Aptos" panose="020B0004020202020204" pitchFamily="34" charset="0"/>
              </a:rPr>
              <a:t> dan</a:t>
            </a:r>
            <a:r>
              <a:rPr lang="fr-FR" sz="5400" b="1" dirty="0">
                <a:solidFill>
                  <a:schemeClr val="bg1">
                    <a:lumMod val="65000"/>
                  </a:schemeClr>
                </a:solidFill>
                <a:latin typeface="Aptos" panose="020B0004020202020204" pitchFamily="34" charset="0"/>
              </a:rPr>
              <a:t>s</a:t>
            </a:r>
            <a:r>
              <a:rPr lang="fr-FR" sz="5400" b="1" dirty="0">
                <a:solidFill>
                  <a:schemeClr val="accent5">
                    <a:lumMod val="75000"/>
                  </a:schemeClr>
                </a:solidFill>
                <a:latin typeface="Aptos" panose="020B0004020202020204" pitchFamily="34" charset="0"/>
              </a:rPr>
              <a:t> le peti</a:t>
            </a:r>
            <a:r>
              <a:rPr lang="fr-FR" sz="5400" b="1" dirty="0">
                <a:solidFill>
                  <a:schemeClr val="bg1">
                    <a:lumMod val="65000"/>
                  </a:schemeClr>
                </a:solidFill>
                <a:latin typeface="Aptos" panose="020B0004020202020204" pitchFamily="34" charset="0"/>
              </a:rPr>
              <a:t>t</a:t>
            </a:r>
            <a:r>
              <a:rPr lang="fr-FR" sz="5400" b="1" dirty="0">
                <a:solidFill>
                  <a:schemeClr val="accent5">
                    <a:lumMod val="75000"/>
                  </a:schemeClr>
                </a:solidFill>
                <a:latin typeface="Aptos" panose="020B0004020202020204" pitchFamily="34" charset="0"/>
              </a:rPr>
              <a:t> bol.</a:t>
            </a:r>
          </a:p>
        </p:txBody>
      </p:sp>
    </p:spTree>
    <p:extLst>
      <p:ext uri="{BB962C8B-B14F-4D97-AF65-F5344CB8AC3E}">
        <p14:creationId xmlns:p14="http://schemas.microsoft.com/office/powerpoint/2010/main" val="48462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1"/>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2" y="2071849"/>
            <a:ext cx="11681640" cy="1192634"/>
          </a:xfrm>
          <a:prstGeom prst="rect">
            <a:avLst/>
          </a:prstGeom>
          <a:noFill/>
        </p:spPr>
        <p:txBody>
          <a:bodyPr wrap="square" rtlCol="0">
            <a:spAutoFit/>
          </a:bodyPr>
          <a:lstStyle/>
          <a:p>
            <a:pPr algn="ctr" defTabSz="685869">
              <a:spcAft>
                <a:spcPts val="900"/>
              </a:spcAft>
              <a:defRPr/>
            </a:pPr>
            <a:r>
              <a:rPr lang="fr-FR" sz="3200" dirty="0">
                <a:solidFill>
                  <a:srgbClr val="106585"/>
                </a:solidFill>
                <a:latin typeface="Dosis" pitchFamily="2" charset="0"/>
              </a:rPr>
              <a:t>A la fin de la séance d’aujourd’hui,</a:t>
            </a:r>
          </a:p>
          <a:p>
            <a:pPr algn="ctr" defTabSz="685869">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388617" y="3587665"/>
            <a:ext cx="11292049" cy="3557514"/>
            <a:chOff x="3284529" y="4577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284529" y="4577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916193" y="4829273"/>
              <a:ext cx="6227090" cy="309645"/>
            </a:xfrm>
            <a:prstGeom prst="rect">
              <a:avLst/>
            </a:prstGeom>
            <a:noFill/>
          </p:spPr>
          <p:txBody>
            <a:bodyPr wrap="square" rtlCol="0">
              <a:spAutoFit/>
            </a:bodyPr>
            <a:lstStyle/>
            <a:p>
              <a:pPr defTabSz="685869">
                <a:spcAft>
                  <a:spcPts val="900"/>
                </a:spcAft>
                <a:defRPr/>
              </a:pPr>
              <a:r>
                <a:rPr lang="fr-FR" sz="2801" dirty="0">
                  <a:solidFill>
                    <a:schemeClr val="accent5">
                      <a:lumMod val="50000"/>
                    </a:schemeClr>
                  </a:solidFill>
                  <a:latin typeface="Dosis" pitchFamily="2" charset="0"/>
                </a:rPr>
                <a:t>Réviser les mots du vocabulaire du palier</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896593" y="5487756"/>
              <a:ext cx="7237665" cy="309645"/>
            </a:xfrm>
            <a:prstGeom prst="rect">
              <a:avLst/>
            </a:prstGeom>
            <a:noFill/>
          </p:spPr>
          <p:txBody>
            <a:bodyPr wrap="square" rtlCol="0">
              <a:spAutoFit/>
            </a:bodyPr>
            <a:lstStyle/>
            <a:p>
              <a:pPr>
                <a:spcAft>
                  <a:spcPts val="890"/>
                </a:spcAft>
              </a:pPr>
              <a:r>
                <a:rPr lang="fr-MA" sz="2801" dirty="0">
                  <a:solidFill>
                    <a:schemeClr val="accent5">
                      <a:lumMod val="50000"/>
                    </a:schemeClr>
                  </a:solidFill>
                  <a:latin typeface="Dosis" pitchFamily="2" charset="0"/>
                </a:rPr>
                <a:t>Réviser les mots avancés</a:t>
              </a:r>
              <a:endParaRPr lang="fr-FR" sz="2801" b="1" dirty="0">
                <a:solidFill>
                  <a:schemeClr val="accent5">
                    <a:lumMod val="75000"/>
                  </a:schemeClr>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10727" y="4581025"/>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799394" y="3768443"/>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829375" y="4920700"/>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76625" y="4842741"/>
            <a:ext cx="665435" cy="566624"/>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46411" y="3742602"/>
            <a:ext cx="665435" cy="566624"/>
          </a:xfrm>
          <a:prstGeom prst="rect">
            <a:avLst/>
          </a:prstGeom>
        </p:spPr>
      </p:pic>
      <p:pic>
        <p:nvPicPr>
          <p:cNvPr id="18" name="Graphique 30">
            <a:extLst>
              <a:ext uri="{FF2B5EF4-FFF2-40B4-BE49-F238E27FC236}">
                <a16:creationId xmlns:a16="http://schemas.microsoft.com/office/drawing/2014/main" id="{F5AA5F47-9604-DF8C-10A4-AF7B9A319F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46411" y="5893227"/>
            <a:ext cx="665435" cy="566624"/>
          </a:xfrm>
          <a:prstGeom prst="rect">
            <a:avLst/>
          </a:prstGeom>
        </p:spPr>
      </p:pic>
    </p:spTree>
    <p:extLst>
      <p:ext uri="{BB962C8B-B14F-4D97-AF65-F5344CB8AC3E}">
        <p14:creationId xmlns:p14="http://schemas.microsoft.com/office/powerpoint/2010/main" val="3981763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4BA1-CCAB-506C-196D-1A4211035E6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F31389D-83DC-EA7F-4843-3528DCBCE633}"/>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CA09A476-4FE4-6EF1-3AEE-9F8C08073847}"/>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6F0C8B24-9595-F57A-777D-C5BFD5FF9D29}"/>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AB7C5963-F10C-8A5A-B732-1D4155F2A3DD}"/>
              </a:ext>
            </a:extLst>
          </p:cNvPr>
          <p:cNvSpPr txBox="1"/>
          <p:nvPr/>
        </p:nvSpPr>
        <p:spPr>
          <a:xfrm>
            <a:off x="3152601" y="3653732"/>
            <a:ext cx="7685116" cy="790601"/>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Dictée</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58893032-82C1-5FD7-D0C9-E1251C4CA6C9}"/>
              </a:ext>
            </a:extLst>
          </p:cNvPr>
          <p:cNvPicPr>
            <a:picLocks noChangeAspect="1"/>
          </p:cNvPicPr>
          <p:nvPr/>
        </p:nvPicPr>
        <p:blipFill>
          <a:blip r:embed="rId3"/>
          <a:stretch>
            <a:fillRect/>
          </a:stretch>
        </p:blipFill>
        <p:spPr>
          <a:xfrm>
            <a:off x="5124080" y="5606555"/>
            <a:ext cx="3742157" cy="2396201"/>
          </a:xfrm>
          <a:prstGeom prst="rect">
            <a:avLst/>
          </a:prstGeom>
        </p:spPr>
      </p:pic>
    </p:spTree>
    <p:extLst>
      <p:ext uri="{BB962C8B-B14F-4D97-AF65-F5344CB8AC3E}">
        <p14:creationId xmlns:p14="http://schemas.microsoft.com/office/powerpoint/2010/main" val="2396122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D0836-41E9-F9F1-246F-9F4292EBBAD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8EF18D3-92CA-41E0-6ED2-66C13FC7BBA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980A9FBD-E6D1-D700-BCC0-140CAC3355E9}"/>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D549595A-7BA3-1CE0-F06A-4C2D61EAA243}"/>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5F5DCCFB-82F8-89D4-7321-FACCA6E782D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07808F38-ADE3-7F50-569F-3719E9FD08EA}"/>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302D485C-FD0B-3C09-A21A-9AD0A8182B74}"/>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5DD3870D-233E-4987-DA48-043F237E9E44}"/>
              </a:ext>
            </a:extLst>
          </p:cNvPr>
          <p:cNvSpPr txBox="1"/>
          <p:nvPr/>
        </p:nvSpPr>
        <p:spPr>
          <a:xfrm>
            <a:off x="2333956" y="2015170"/>
            <a:ext cx="8683076" cy="2073645"/>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l’écriture: La dictée</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AF917C85-F1AF-10F6-C4CD-D59B37E2D52E}"/>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CD171466-BDB3-8BE4-944C-344A9CF8913A}"/>
              </a:ext>
            </a:extLst>
          </p:cNvPr>
          <p:cNvSpPr txBox="1"/>
          <p:nvPr/>
        </p:nvSpPr>
        <p:spPr>
          <a:xfrm>
            <a:off x="1905000" y="5046605"/>
            <a:ext cx="10363200" cy="3600986"/>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dicte des mots avancés à écrire sur les ardoises. Cette activité </a:t>
            </a:r>
            <a:r>
              <a:rPr lang="fr-MA" sz="3200" dirty="0">
                <a:solidFill>
                  <a:schemeClr val="accent5">
                    <a:lumMod val="50000"/>
                  </a:schemeClr>
                </a:solidFill>
                <a:latin typeface="Dosis" panose="02010703020202060003" pitchFamily="2" charset="0"/>
              </a:rPr>
              <a:t>n’est pas seulement un exercice d’orthographe car elle joue un rôle essentiel dans l’apprentissage du français et le développement des compétences en lecture-écriture, grâce au lien entre encodage, mémoire visuelle et compréhension</a:t>
            </a:r>
            <a:r>
              <a:rPr lang="fr-FR" sz="3200" dirty="0">
                <a:solidFill>
                  <a:schemeClr val="accent5">
                    <a:lumMod val="50000"/>
                  </a:schemeClr>
                </a:solidFill>
                <a:latin typeface="Dosis" panose="02010703020202060003" pitchFamily="2" charset="0"/>
              </a:rPr>
              <a:t> </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647D9217-A43B-201C-35AC-24203403195C}"/>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490763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brocoli.</a:t>
            </a: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0" y="3467100"/>
            <a:ext cx="10960899"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Un brocoli</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«brocoli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brocoli</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210A2-07FE-D09B-0F42-950E9AEA19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C682549-386F-FB97-359C-03E5EBB100A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11AC1EF-881C-8750-6991-3C8A8F78494B}"/>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6385E325-23A3-3921-137D-F91F61A51E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3F33472-F32F-8CD3-6FAA-75D83FAEB3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7EA3AC75-7D0F-1552-500B-B84BE2B3FB7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CA9EDD54-08A1-7CE1-20FA-930AA470F79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5F626672-55B9-A616-46E0-A85FE1119DB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742ADADC-1F7C-9449-24C8-62AC1973FB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4E981B8B-96E2-EDF0-B7AD-D44689D204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B82805C-C6E9-49B7-E3A3-3EBF29865CB1}"/>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FD44BE2-FAB2-7547-8085-0107FF1BB77F}"/>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une nappe</a:t>
            </a:r>
          </a:p>
        </p:txBody>
      </p:sp>
      <p:pic>
        <p:nvPicPr>
          <p:cNvPr id="16" name="Graphique 15">
            <a:extLst>
              <a:ext uri="{FF2B5EF4-FFF2-40B4-BE49-F238E27FC236}">
                <a16:creationId xmlns:a16="http://schemas.microsoft.com/office/drawing/2014/main" id="{0773B489-DE8C-B07C-8BF7-816DA7AB34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A0C7A906-10FD-530A-1730-D2133ACC1793}"/>
              </a:ext>
            </a:extLst>
          </p:cNvPr>
          <p:cNvSpPr txBox="1"/>
          <p:nvPr/>
        </p:nvSpPr>
        <p:spPr>
          <a:xfrm>
            <a:off x="1764500" y="3467100"/>
            <a:ext cx="11265699"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Une nappe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42863708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8F438-DC8E-A985-94D6-8F869AC3557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CA9D4C5-2443-DF21-9C90-BA32A7CA510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19E575-AE54-FEAF-5ACB-1CEC5D3328E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63608D5C-85A9-A472-7050-71A0789E987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EDC6CE4-9254-BA47-29C9-29D61CB974A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BB58E1C1-1E90-7488-391A-06FC963435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0EB21E28-F77C-7FBA-9BE4-6349AEAC5C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5336BF7F-FB98-BF9C-7089-2CB8226A10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2AE2C285-DE30-C7DA-A89D-8FC094DEB9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C3CDD403-0D00-C099-5BD5-EC1F24F4E3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666DC881-13C8-2AFA-37B5-8ACC7EFC134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A50E0A5-8082-A567-4EDA-A70052113C5E}"/>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0D4F3D31-AC8E-8F9B-E397-CC0026516D6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705520F-C423-737A-49FA-D16F3FD297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2228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DD4DF-8148-BDB2-5DBD-4BF278C1659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ED97E8-C0D3-D60E-3E01-C2E6B7A4E60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9ED53D-5016-DC1A-E616-1378250173D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E0943C9-A2BE-097E-A965-2D2AC7D0AE5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9CD6CCF-F932-4DE3-BB22-F825CB08A7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71C2049-7D86-3D86-4448-69F75FE8BB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0E85AE6B-6AB2-55CE-A3E2-232C25BD13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1FA16E3B-8285-0C22-12CE-A763963DDE5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961031F0-9468-FABA-F433-43762496793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1C3E0D9F-0EB1-3F55-397E-6E91B823DA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9F36AA8A-F0BE-5941-1536-9D261273860A}"/>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E01BE88-46E9-3E3F-A218-AD1DCC495F64}"/>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«une nappe »</a:t>
            </a:r>
          </a:p>
        </p:txBody>
      </p:sp>
      <p:pic>
        <p:nvPicPr>
          <p:cNvPr id="13" name="Image 12">
            <a:extLst>
              <a:ext uri="{FF2B5EF4-FFF2-40B4-BE49-F238E27FC236}">
                <a16:creationId xmlns:a16="http://schemas.microsoft.com/office/drawing/2014/main" id="{0490897C-EDB0-DBE9-7DF7-45025FDAD6C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28800" y="2577771"/>
            <a:ext cx="9753600" cy="5131457"/>
          </a:xfrm>
          <a:prstGeom prst="rect">
            <a:avLst/>
          </a:prstGeom>
        </p:spPr>
      </p:pic>
      <p:pic>
        <p:nvPicPr>
          <p:cNvPr id="16" name="Graphique 15">
            <a:extLst>
              <a:ext uri="{FF2B5EF4-FFF2-40B4-BE49-F238E27FC236}">
                <a16:creationId xmlns:a16="http://schemas.microsoft.com/office/drawing/2014/main" id="{CFFADF91-C4AB-549D-3DBB-3D55E822C9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A6167261-EBC5-53C8-AF67-5EF2DE38AA94}"/>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Une nappe </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26747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BB5DD-9213-E830-7938-D8D74E56889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469B5F3-3333-429A-31DD-16A0B17DAB6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24309E3-00F2-D742-AFBD-69BE63EDB68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9002323C-5C4D-ADD8-5149-D36B2A03A13B}"/>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250D93C-D2C2-3495-C2E7-DBDE28FDFA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465F9828-1F05-948C-88D9-30B0EC36D8E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8233738F-FC6D-6355-B88F-6E7C090E42B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EC21875-8A94-2B9F-BC58-82AEEF0FDA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9422FA68-890C-442D-A6FB-3D6608702A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27BFD2D0-5636-C6D6-C1ED-C2F4BEA1596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2F6E6A88-D22F-DCF9-9C1D-6B10ADD2DF5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FF26FF-F9CF-BE9A-3C6F-78078EA2E77D}"/>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le sel .</a:t>
            </a:r>
          </a:p>
        </p:txBody>
      </p:sp>
      <p:pic>
        <p:nvPicPr>
          <p:cNvPr id="16" name="Graphique 15">
            <a:extLst>
              <a:ext uri="{FF2B5EF4-FFF2-40B4-BE49-F238E27FC236}">
                <a16:creationId xmlns:a16="http://schemas.microsoft.com/office/drawing/2014/main" id="{E0DAFD04-C59D-1BBD-1B1F-6050149108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FF0EF771-F3BA-2730-42D1-1D3FD0916DCE}"/>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Le sel</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157603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6"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pic>
        <p:nvPicPr>
          <p:cNvPr id="4" name="Image 3">
            <a:extLst>
              <a:ext uri="{FF2B5EF4-FFF2-40B4-BE49-F238E27FC236}">
                <a16:creationId xmlns:a16="http://schemas.microsoft.com/office/drawing/2014/main" id="{2D1D00A1-907D-5353-342A-700097BDFC3C}"/>
              </a:ext>
            </a:extLst>
          </p:cNvPr>
          <p:cNvPicPr>
            <a:picLocks noChangeAspect="1"/>
          </p:cNvPicPr>
          <p:nvPr/>
        </p:nvPicPr>
        <p:blipFill>
          <a:blip r:embed="rId17"/>
          <a:stretch>
            <a:fillRect/>
          </a:stretch>
        </p:blipFill>
        <p:spPr>
          <a:xfrm>
            <a:off x="10477859" y="6361276"/>
            <a:ext cx="1421522" cy="1915287"/>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034D9-CE3C-E715-7759-256AB5DA346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779265-C45F-AEAC-9629-22080824D14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272712-733C-84C9-2802-B7022E4DA51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9930D57D-382E-CB6F-77BD-7BD348A6BEC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0919D1B-EE0C-C6B0-A96A-7E39A0A3823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0BF7D140-81B1-BD92-34B8-1C409C1E0E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5D4D5120-C605-7886-141C-E16E3CF2CF4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B8AFDE-E633-7AAC-0D33-4F4BAEEB83E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1424B5D-F8A2-8174-377E-003C0BF38D2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C99CA4F6-8E01-CAAF-DBDF-99B236D5B31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9A9220D9-A510-D054-1329-AAAE504D03A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B99BA019-E91A-3BA2-3D9D-D40BE20F1F7E}"/>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303AC0B1-03A8-420E-DF3A-7B53148372E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E3C8145B-032F-F098-601B-2B42834CDE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32070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378B5-AB5A-9F34-0A89-82B444E1C7E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17551D-4AB8-DF11-7EA5-9C2A689DAA9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83E204-B381-DE20-2E27-0347ED8CEF7C}"/>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BC1558F5-2FB4-1E68-C23E-86D0163F1AD0}"/>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50B27124-1B26-E856-B169-3E0F26BEED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0F52723E-67D1-C783-94C5-272C4FC7AA0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FE47E044-66F5-C53A-9BD7-6A44A69C068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ED23CB4E-2CE3-77DF-D96F-F0302F1F309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9882047-619B-7E4D-4064-AA8D1E87D0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B3D73B8-3C9B-5589-B48D-D6BEEA83D5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AEDCCD3-E414-E130-E6E1-40964969686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0A84BEF-8B69-3E97-336F-7D18832C369B}"/>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«le sel»</a:t>
            </a:r>
          </a:p>
        </p:txBody>
      </p:sp>
      <p:pic>
        <p:nvPicPr>
          <p:cNvPr id="13" name="Image 12">
            <a:extLst>
              <a:ext uri="{FF2B5EF4-FFF2-40B4-BE49-F238E27FC236}">
                <a16:creationId xmlns:a16="http://schemas.microsoft.com/office/drawing/2014/main" id="{71F9797F-8570-9E48-EAF1-3CF6EB38FCE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3274C87C-81A4-E885-CF7E-32C634A4F5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2C79F062-5BC9-B0CE-6030-06EACEE62C1D}"/>
              </a:ext>
            </a:extLst>
          </p:cNvPr>
          <p:cNvSpPr txBox="1"/>
          <p:nvPr/>
        </p:nvSpPr>
        <p:spPr>
          <a:xfrm>
            <a:off x="3443597"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Le sel</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3866815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81838-EC7F-657D-64CF-9CE6A272BD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C30ADD-46F2-E765-9B3E-69AB7F05BB5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433DD69-27A9-D278-49AF-CC6B77CC466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7C0FF31-95A4-3511-91F1-D67F818EA84B}"/>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9E4F4408-5B43-B9FF-088C-3FB4236F8D4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13C1D0EB-4B4F-0CCD-1E96-266DBE056F1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a:t>
              </a:r>
            </a:p>
          </p:txBody>
        </p:sp>
        <p:sp>
          <p:nvSpPr>
            <p:cNvPr id="7" name="Rectangle : coins arrondis 6">
              <a:extLst>
                <a:ext uri="{FF2B5EF4-FFF2-40B4-BE49-F238E27FC236}">
                  <a16:creationId xmlns:a16="http://schemas.microsoft.com/office/drawing/2014/main" id="{BB8C6ECD-513C-ABCE-751F-9CF1156181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6955C67E-EF35-90C6-09DB-B406100583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FF7755BA-1907-AEC8-9F16-254C236AD27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17997932-F677-6293-0EB1-F26A98639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A6A6D6A9-07D9-CDA9-A659-AF8AE49BAD6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7AC2446-6B35-D5EF-5492-8627C72D0BA8}"/>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la glace</a:t>
            </a:r>
          </a:p>
        </p:txBody>
      </p:sp>
      <p:pic>
        <p:nvPicPr>
          <p:cNvPr id="16" name="Graphique 15">
            <a:extLst>
              <a:ext uri="{FF2B5EF4-FFF2-40B4-BE49-F238E27FC236}">
                <a16:creationId xmlns:a16="http://schemas.microsoft.com/office/drawing/2014/main" id="{C66765BD-2664-F726-D1D1-1D1A82A697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DBECC4AE-98C7-89B5-EDAC-64F302EA4C4A}"/>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La glace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3198080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A31B5-DBAE-07E7-29DA-DA9D755F482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CFB7374-75EE-9661-F89E-965A5A44019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445E77-EAEF-A3A1-4938-23C48F334A65}"/>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5725E726-AE40-9CC2-7B37-A3C8A97F8D07}"/>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3792609-9894-AC31-0DD4-B4A27FACC7E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D7315B75-CCCE-8F61-C2E7-7CF0C066D83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8DBF9D54-3E74-19FC-DF64-C16731BD6BB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724FD01D-8FD7-17E6-B41E-F09866DBD9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FEF01C2-8D3F-2352-13B5-24B28B15D1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6FC8F00D-CC14-F88D-D8EC-04AA6C82B0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39AF6524-57AA-AD10-3CB9-151CAA697591}"/>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C8D651DF-641C-D48D-AD61-D58024E9B6A9}"/>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sur vos ardoises. </a:t>
            </a:r>
          </a:p>
        </p:txBody>
      </p:sp>
      <p:pic>
        <p:nvPicPr>
          <p:cNvPr id="13" name="Image 12">
            <a:extLst>
              <a:ext uri="{FF2B5EF4-FFF2-40B4-BE49-F238E27FC236}">
                <a16:creationId xmlns:a16="http://schemas.microsoft.com/office/drawing/2014/main" id="{363B1D0E-499F-43B6-5A66-8D904BE11B5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7BBCD152-5390-3D51-E37B-3D62587735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238591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C4FA1-0549-3ACF-FE52-47569D9A302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CE0A0-6A82-DCB0-7FA3-5BF97CC544C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0707C15-7C7D-F92A-4DE7-561A557EEDB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1A70D874-6F15-21A2-0FB1-EBF39C942A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973956E0-F825-C8AE-AE3E-43CBD57F5EF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5F5F5E8C-0DDF-2256-C730-15FB20F0D1B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7" name="Rectangle : coins arrondis 6">
              <a:extLst>
                <a:ext uri="{FF2B5EF4-FFF2-40B4-BE49-F238E27FC236}">
                  <a16:creationId xmlns:a16="http://schemas.microsoft.com/office/drawing/2014/main" id="{C3C42B38-AB06-E59E-8E2C-4DAC18E88D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E11C7704-6456-2831-893C-5F6EBD4944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FEF7508D-AC47-20F8-02D8-9FF2E4A2820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FB4B625E-7A9F-21CB-386E-75DBE90CBFE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solidFill>
                <a:latin typeface="Microsoft Uighur" panose="02000000000000000000" pitchFamily="2" charset="-78"/>
                <a:cs typeface="Microsoft Uighur" panose="02000000000000000000" pitchFamily="2" charset="-78"/>
              </a:endParaRPr>
            </a:p>
          </p:txBody>
        </p:sp>
      </p:grpSp>
      <p:sp>
        <p:nvSpPr>
          <p:cNvPr id="3" name="Rectangle : coins arrondis 2">
            <a:extLst>
              <a:ext uri="{FF2B5EF4-FFF2-40B4-BE49-F238E27FC236}">
                <a16:creationId xmlns:a16="http://schemas.microsoft.com/office/drawing/2014/main" id="{4833E098-BB48-F336-A86D-47986D1E004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C93EB70-1C7D-9B30-0001-3DAC25588AF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«La glace »</a:t>
            </a:r>
          </a:p>
        </p:txBody>
      </p:sp>
      <p:pic>
        <p:nvPicPr>
          <p:cNvPr id="13" name="Image 12">
            <a:extLst>
              <a:ext uri="{FF2B5EF4-FFF2-40B4-BE49-F238E27FC236}">
                <a16:creationId xmlns:a16="http://schemas.microsoft.com/office/drawing/2014/main" id="{E57F99E7-3486-03C7-49CA-9C9D8F4BB06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9E380CFD-9C07-ED1E-2CF2-90DF6E7848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7E7821D-076A-4C64-4295-3B85493942B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La glace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29292554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0A0D-04A9-52F0-E7C4-F5CFEA6927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FE7122-7686-A080-8B68-E3FD5B3CA8EF}"/>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D27C1D87-5787-6370-B956-262CE3C620C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A3DDD6CD-9D8F-213B-5020-9A8B966C1FB5}"/>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5FC378CB-A0C4-8E19-1B19-98A5973AF03B}"/>
              </a:ext>
            </a:extLst>
          </p:cNvPr>
          <p:cNvSpPr txBox="1"/>
          <p:nvPr/>
        </p:nvSpPr>
        <p:spPr>
          <a:xfrm>
            <a:off x="3152601" y="3653732"/>
            <a:ext cx="7685116" cy="1675459"/>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Je m’exerce dans</a:t>
            </a:r>
          </a:p>
          <a:p>
            <a:pPr algn="ctr" defTabSz="685834">
              <a:lnSpc>
                <a:spcPts val="6911"/>
              </a:lnSpc>
            </a:pPr>
            <a:r>
              <a:rPr lang="fr-FR" sz="4400" b="1" dirty="0">
                <a:solidFill>
                  <a:schemeClr val="accent4">
                    <a:lumMod val="50000"/>
                  </a:schemeClr>
                </a:solidFill>
                <a:latin typeface="Dosis" pitchFamily="2" charset="0"/>
              </a:rPr>
              <a:t> mon cahier d’activités</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D0E49ABB-F6E8-5B25-FA1F-A85F553676E6}"/>
              </a:ext>
            </a:extLst>
          </p:cNvPr>
          <p:cNvPicPr>
            <a:picLocks noChangeAspect="1"/>
          </p:cNvPicPr>
          <p:nvPr/>
        </p:nvPicPr>
        <p:blipFill>
          <a:blip r:embed="rId3"/>
          <a:stretch>
            <a:fillRect/>
          </a:stretch>
        </p:blipFill>
        <p:spPr>
          <a:xfrm>
            <a:off x="5124080" y="5606555"/>
            <a:ext cx="3742157" cy="2396201"/>
          </a:xfrm>
          <a:prstGeom prst="rect">
            <a:avLst/>
          </a:prstGeom>
        </p:spPr>
      </p:pic>
    </p:spTree>
    <p:extLst>
      <p:ext uri="{BB962C8B-B14F-4D97-AF65-F5344CB8AC3E}">
        <p14:creationId xmlns:p14="http://schemas.microsoft.com/office/powerpoint/2010/main" val="3342260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96F7B-F4C1-ABAA-13E4-01B80A9D9D8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1D89BD-F56F-50EF-FFB1-21C04D170592}"/>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E78F27D7-76BA-C15F-6C5B-76BE4802D3C6}"/>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11" name="Rectangle : coins arrondis 10">
            <a:extLst>
              <a:ext uri="{FF2B5EF4-FFF2-40B4-BE49-F238E27FC236}">
                <a16:creationId xmlns:a16="http://schemas.microsoft.com/office/drawing/2014/main" id="{841033C9-0E63-A557-9BF1-0D0E70AA9AEB}"/>
              </a:ext>
            </a:extLst>
          </p:cNvPr>
          <p:cNvSpPr/>
          <p:nvPr/>
        </p:nvSpPr>
        <p:spPr>
          <a:xfrm>
            <a:off x="457200" y="1333500"/>
            <a:ext cx="12801600" cy="7772400"/>
          </a:xfrm>
          <a:prstGeom prst="roundRect">
            <a:avLst>
              <a:gd name="adj" fmla="val 222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Freeform 7">
            <a:extLst>
              <a:ext uri="{FF2B5EF4-FFF2-40B4-BE49-F238E27FC236}">
                <a16:creationId xmlns:a16="http://schemas.microsoft.com/office/drawing/2014/main" id="{926CF660-3D67-F947-4386-89C54E384902}"/>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3" name="TextBox 10">
            <a:extLst>
              <a:ext uri="{FF2B5EF4-FFF2-40B4-BE49-F238E27FC236}">
                <a16:creationId xmlns:a16="http://schemas.microsoft.com/office/drawing/2014/main" id="{CF0B0BE0-DE1C-285D-3457-622497F0D014}"/>
              </a:ext>
            </a:extLst>
          </p:cNvPr>
          <p:cNvSpPr txBox="1"/>
          <p:nvPr/>
        </p:nvSpPr>
        <p:spPr>
          <a:xfrm>
            <a:off x="3657599" y="1919326"/>
            <a:ext cx="9452484" cy="830997"/>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Activités du livret.</a:t>
            </a: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374B2157-CC7E-3848-B4F0-B4A4D3E6C005}"/>
              </a:ext>
            </a:extLst>
          </p:cNvPr>
          <p:cNvSpPr txBox="1"/>
          <p:nvPr/>
        </p:nvSpPr>
        <p:spPr>
          <a:xfrm>
            <a:off x="4545054" y="2871013"/>
            <a:ext cx="8405223" cy="2215991"/>
          </a:xfrm>
          <a:prstGeom prst="rect">
            <a:avLst/>
          </a:prstGeom>
        </p:spPr>
        <p:txBody>
          <a:bodyPr wrap="square" lIns="0" tIns="0" rIns="0" bIns="0" rtlCol="0" anchor="t">
            <a:spAutoFit/>
          </a:bodyPr>
          <a:lstStyle/>
          <a:p>
            <a:pPr algn="just"/>
            <a:r>
              <a:rPr lang="fr-FR" sz="3600" dirty="0">
                <a:solidFill>
                  <a:schemeClr val="accent5">
                    <a:lumMod val="50000"/>
                  </a:schemeClr>
                </a:solidFill>
                <a:latin typeface="Dosis" panose="02010703020202060003" pitchFamily="2" charset="0"/>
              </a:rPr>
              <a:t>Les activités de la page 17 seront proposées aux élèves à réaliser en binôme ou individuellement. </a:t>
            </a:r>
          </a:p>
          <a:p>
            <a:pPr algn="just"/>
            <a:r>
              <a:rPr lang="fr-FR" sz="3600" dirty="0">
                <a:solidFill>
                  <a:schemeClr val="accent5">
                    <a:lumMod val="50000"/>
                  </a:schemeClr>
                </a:solidFill>
                <a:latin typeface="Dosis" panose="02010703020202060003" pitchFamily="2" charset="0"/>
              </a:rPr>
              <a:t>L’enseignant(e) peut proposer d’autres activités s’il le juge nécessaire.</a:t>
            </a:r>
            <a:endParaRPr lang="en-US" sz="2400" dirty="0">
              <a:solidFill>
                <a:schemeClr val="accent5">
                  <a:lumMod val="50000"/>
                </a:schemeClr>
              </a:solidFill>
              <a:latin typeface="Dosis" panose="02010703020202060003" pitchFamily="2" charset="0"/>
            </a:endParaRPr>
          </a:p>
        </p:txBody>
      </p:sp>
      <p:sp>
        <p:nvSpPr>
          <p:cNvPr id="17" name="ZoneTexte 16">
            <a:extLst>
              <a:ext uri="{FF2B5EF4-FFF2-40B4-BE49-F238E27FC236}">
                <a16:creationId xmlns:a16="http://schemas.microsoft.com/office/drawing/2014/main" id="{71FAAFC7-E7C0-5958-1E99-F68FEC293192}"/>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pic>
        <p:nvPicPr>
          <p:cNvPr id="4" name="Image 3">
            <a:extLst>
              <a:ext uri="{FF2B5EF4-FFF2-40B4-BE49-F238E27FC236}">
                <a16:creationId xmlns:a16="http://schemas.microsoft.com/office/drawing/2014/main" id="{AB01974D-2626-8B9D-4054-8232077BAB61}"/>
              </a:ext>
            </a:extLst>
          </p:cNvPr>
          <p:cNvPicPr>
            <a:picLocks noChangeAspect="1"/>
          </p:cNvPicPr>
          <p:nvPr/>
        </p:nvPicPr>
        <p:blipFill>
          <a:blip r:embed="rId6"/>
          <a:stretch>
            <a:fillRect/>
          </a:stretch>
        </p:blipFill>
        <p:spPr>
          <a:xfrm>
            <a:off x="605918" y="2405991"/>
            <a:ext cx="3630614" cy="5709309"/>
          </a:xfrm>
          <a:prstGeom prst="rect">
            <a:avLst/>
          </a:prstGeom>
        </p:spPr>
      </p:pic>
    </p:spTree>
    <p:extLst>
      <p:ext uri="{BB962C8B-B14F-4D97-AF65-F5344CB8AC3E}">
        <p14:creationId xmlns:p14="http://schemas.microsoft.com/office/powerpoint/2010/main" val="3852813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73AF-A547-FB38-3707-3BEDF2D4FE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65D0DE-5C3C-3FF4-E7E6-251797CF0697}"/>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124112D-6EDB-1594-011A-E030D324114D}"/>
              </a:ext>
            </a:extLst>
          </p:cNvPr>
          <p:cNvSpPr/>
          <p:nvPr/>
        </p:nvSpPr>
        <p:spPr>
          <a:xfrm>
            <a:off x="275854" y="41148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Rectangle : coins arrondis 13">
            <a:extLst>
              <a:ext uri="{FF2B5EF4-FFF2-40B4-BE49-F238E27FC236}">
                <a16:creationId xmlns:a16="http://schemas.microsoft.com/office/drawing/2014/main" id="{5DB4328E-D5DC-4A3C-6054-AF389A06D19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9" name="ZoneTexte 18">
            <a:extLst>
              <a:ext uri="{FF2B5EF4-FFF2-40B4-BE49-F238E27FC236}">
                <a16:creationId xmlns:a16="http://schemas.microsoft.com/office/drawing/2014/main" id="{F3FB8D5B-B11F-AB8F-3BD1-92E97688401A}"/>
              </a:ext>
            </a:extLst>
          </p:cNvPr>
          <p:cNvSpPr txBox="1"/>
          <p:nvPr>
            <p:custDataLst>
              <p:tags r:id="rId1"/>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93ECAB47-6BA8-A567-28AA-7435CFAB6E0D}"/>
              </a:ext>
            </a:extLst>
          </p:cNvPr>
          <p:cNvSpPr txBox="1"/>
          <p:nvPr/>
        </p:nvSpPr>
        <p:spPr>
          <a:xfrm>
            <a:off x="1197721" y="542518"/>
            <a:ext cx="11320557" cy="523220"/>
          </a:xfrm>
          <a:prstGeom prst="rect">
            <a:avLst/>
          </a:prstGeom>
          <a:noFill/>
        </p:spPr>
        <p:txBody>
          <a:bodyPr wrap="square">
            <a:spAutoFit/>
          </a:bodyPr>
          <a:lstStyle/>
          <a:p>
            <a:pPr lvl="0" defTabSz="685818">
              <a:defRPr/>
            </a:pPr>
            <a:r>
              <a:rPr lang="fr-FR" sz="2800" b="1" dirty="0">
                <a:solidFill>
                  <a:prstClr val="white">
                    <a:lumMod val="65000"/>
                  </a:prstClr>
                </a:solidFill>
                <a:latin typeface="Dosis" pitchFamily="2" charset="0"/>
              </a:rPr>
              <a:t>Ouvrez vos livrets à l’activité 1 et 2, page 23.</a:t>
            </a:r>
            <a:endParaRPr lang="fr-FR" sz="2800" i="1" dirty="0">
              <a:solidFill>
                <a:prstClr val="white">
                  <a:lumMod val="65000"/>
                </a:prstClr>
              </a:solidFill>
              <a:latin typeface="Dosis" pitchFamily="2" charset="0"/>
            </a:endParaRPr>
          </a:p>
        </p:txBody>
      </p:sp>
      <p:sp>
        <p:nvSpPr>
          <p:cNvPr id="6" name="Freeform 8">
            <a:extLst>
              <a:ext uri="{FF2B5EF4-FFF2-40B4-BE49-F238E27FC236}">
                <a16:creationId xmlns:a16="http://schemas.microsoft.com/office/drawing/2014/main" id="{1399C309-EFCB-D661-6D3D-18850207D78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52807359-E119-FE16-0B9D-13371FAC63D5}"/>
              </a:ext>
            </a:extLst>
          </p:cNvPr>
          <p:cNvGraphicFramePr>
            <a:graphicFrameLocks noGrp="1"/>
          </p:cNvGraphicFramePr>
          <p:nvPr>
            <p:custDataLst>
              <p:tags r:id="rId2"/>
            </p:custDataLst>
            <p:extLst>
              <p:ext uri="{D42A27DB-BD31-4B8C-83A1-F6EECF244321}">
                <p14:modId xmlns:p14="http://schemas.microsoft.com/office/powerpoint/2010/main" val="3687136271"/>
              </p:ext>
            </p:extLst>
          </p:nvPr>
        </p:nvGraphicFramePr>
        <p:xfrm>
          <a:off x="516129" y="-81301"/>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3785873">
                  <a:extLst>
                    <a:ext uri="{9D8B030D-6E8A-4147-A177-3AD203B41FA5}">
                      <a16:colId xmlns:a16="http://schemas.microsoft.com/office/drawing/2014/main" val="2262048582"/>
                    </a:ext>
                  </a:extLst>
                </a:gridCol>
                <a:gridCol w="3352817">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chemeClr val="bg1">
                            <a:lumMod val="85000"/>
                          </a:schemeClr>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l"/>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FD8C6CB2-06C4-A503-D77A-2D3531EE8618}"/>
              </a:ext>
            </a:extLst>
          </p:cNvPr>
          <p:cNvPicPr>
            <a:picLocks noChangeAspect="1"/>
          </p:cNvPicPr>
          <p:nvPr/>
        </p:nvPicPr>
        <p:blipFill>
          <a:blip r:embed="rId6"/>
          <a:stretch>
            <a:fillRect/>
          </a:stretch>
        </p:blipFill>
        <p:spPr>
          <a:xfrm>
            <a:off x="5650087" y="1544607"/>
            <a:ext cx="5475113" cy="8199875"/>
          </a:xfrm>
          <a:prstGeom prst="rect">
            <a:avLst/>
          </a:prstGeom>
          <a:ln w="19050">
            <a:solidFill>
              <a:schemeClr val="tx1"/>
            </a:solidFill>
          </a:ln>
        </p:spPr>
      </p:pic>
      <p:sp>
        <p:nvSpPr>
          <p:cNvPr id="9" name="Rectangle 8">
            <a:extLst>
              <a:ext uri="{FF2B5EF4-FFF2-40B4-BE49-F238E27FC236}">
                <a16:creationId xmlns:a16="http://schemas.microsoft.com/office/drawing/2014/main" id="{63F2063E-5935-81EB-9308-368B525C51A9}"/>
              </a:ext>
            </a:extLst>
          </p:cNvPr>
          <p:cNvSpPr/>
          <p:nvPr/>
        </p:nvSpPr>
        <p:spPr>
          <a:xfrm>
            <a:off x="4038600" y="2705100"/>
            <a:ext cx="8128386" cy="327544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33309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D728-8225-4372-4C2C-78DF1A4C62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2C8106A-4FC4-228B-1EB8-5D6E88AC6644}"/>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A682C76-8358-B5E1-0A57-002A1978EBCB}"/>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9C11B0C-8DA2-89D1-18BB-D0FE1B45EADA}"/>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1289C777-326F-BB92-941A-E73717EB8903}"/>
              </a:ext>
            </a:extLst>
          </p:cNvPr>
          <p:cNvSpPr txBox="1"/>
          <p:nvPr/>
        </p:nvSpPr>
        <p:spPr>
          <a:xfrm>
            <a:off x="969594" y="367373"/>
            <a:ext cx="12230277" cy="954107"/>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800" i="1" dirty="0">
                <a:solidFill>
                  <a:prstClr val="white">
                    <a:lumMod val="65000"/>
                  </a:prstClr>
                </a:solidFill>
                <a:latin typeface="Dosis" pitchFamily="2" charset="0"/>
              </a:rPr>
              <a:t>L’enseignant  (e ) circule entre les rangs et fournit une rétroaction positive ou corrective.    </a:t>
            </a:r>
            <a:endParaRPr lang="fr-FR" sz="3200" i="1" dirty="0">
              <a:solidFill>
                <a:prstClr val="white">
                  <a:lumMod val="65000"/>
                </a:prstClr>
              </a:solidFill>
              <a:latin typeface="Dosis" pitchFamily="2" charset="0"/>
            </a:endParaRPr>
          </a:p>
        </p:txBody>
      </p:sp>
      <p:pic>
        <p:nvPicPr>
          <p:cNvPr id="4" name="Image 3" descr="Une image contenant dessin, dessin humoristique, croquis, Dessin d’enfant&#10;&#10;Description générée automatiquement">
            <a:extLst>
              <a:ext uri="{FF2B5EF4-FFF2-40B4-BE49-F238E27FC236}">
                <a16:creationId xmlns:a16="http://schemas.microsoft.com/office/drawing/2014/main" id="{CB2AFE60-088B-A5E8-6F8F-DB9F2CEB56D2}"/>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06132" y="357930"/>
            <a:ext cx="896406" cy="978580"/>
          </a:xfrm>
          <a:prstGeom prst="rect">
            <a:avLst/>
          </a:prstGeom>
        </p:spPr>
      </p:pic>
      <p:sp>
        <p:nvSpPr>
          <p:cNvPr id="7" name="Freeform 8">
            <a:extLst>
              <a:ext uri="{FF2B5EF4-FFF2-40B4-BE49-F238E27FC236}">
                <a16:creationId xmlns:a16="http://schemas.microsoft.com/office/drawing/2014/main" id="{B8A9C93D-B060-2117-C604-F0203DFC422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6" name="Tableau 5">
            <a:extLst>
              <a:ext uri="{FF2B5EF4-FFF2-40B4-BE49-F238E27FC236}">
                <a16:creationId xmlns:a16="http://schemas.microsoft.com/office/drawing/2014/main" id="{953E6A1C-DF28-F956-A680-5D0DC4836067}"/>
              </a:ext>
            </a:extLst>
          </p:cNvPr>
          <p:cNvGraphicFramePr>
            <a:graphicFrameLocks noGrp="1"/>
          </p:cNvGraphicFramePr>
          <p:nvPr>
            <p:custDataLst>
              <p:tags r:id="rId2"/>
            </p:custDataLst>
            <p:extLst>
              <p:ext uri="{D42A27DB-BD31-4B8C-83A1-F6EECF244321}">
                <p14:modId xmlns:p14="http://schemas.microsoft.com/office/powerpoint/2010/main" val="1515433274"/>
              </p:ext>
            </p:extLst>
          </p:nvPr>
        </p:nvGraphicFramePr>
        <p:xfrm>
          <a:off x="453138" y="1612214"/>
          <a:ext cx="13154394" cy="86868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6">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266557">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E87F472F-3AA4-36A9-6F52-CC86A46D593C}"/>
              </a:ext>
            </a:extLst>
          </p:cNvPr>
          <p:cNvPicPr>
            <a:picLocks noChangeAspect="1"/>
          </p:cNvPicPr>
          <p:nvPr/>
        </p:nvPicPr>
        <p:blipFill>
          <a:blip r:embed="rId7"/>
          <a:stretch>
            <a:fillRect/>
          </a:stretch>
        </p:blipFill>
        <p:spPr>
          <a:xfrm>
            <a:off x="931648" y="1562100"/>
            <a:ext cx="11574484" cy="6861700"/>
          </a:xfrm>
          <a:prstGeom prst="rect">
            <a:avLst/>
          </a:prstGeom>
          <a:ln w="12700">
            <a:solidFill>
              <a:schemeClr val="tx1"/>
            </a:solidFill>
          </a:ln>
        </p:spPr>
      </p:pic>
    </p:spTree>
    <p:extLst>
      <p:ext uri="{BB962C8B-B14F-4D97-AF65-F5344CB8AC3E}">
        <p14:creationId xmlns:p14="http://schemas.microsoft.com/office/powerpoint/2010/main" val="10346391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5061B-392C-8E74-FB3D-C37FDCAEF1A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3777F44-9FAD-1D6C-BCDD-B2B08C58E1F9}"/>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C3A2B7A-1F88-DD63-E93F-8C7509486143}"/>
              </a:ext>
            </a:extLst>
          </p:cNvPr>
          <p:cNvSpPr/>
          <p:nvPr/>
        </p:nvSpPr>
        <p:spPr>
          <a:xfrm>
            <a:off x="280673" y="1000978"/>
            <a:ext cx="13164293" cy="894312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C5FD58C-5095-AAE3-227E-CBF292BA3BCF}"/>
              </a:ext>
            </a:extLst>
          </p:cNvPr>
          <p:cNvSpPr/>
          <p:nvPr/>
        </p:nvSpPr>
        <p:spPr>
          <a:xfrm>
            <a:off x="271034" y="41572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3200" dirty="0">
              <a:solidFill>
                <a:prstClr val="white"/>
              </a:solidFill>
              <a:latin typeface="Dosis" pitchFamily="2" charset="0"/>
            </a:endParaRPr>
          </a:p>
        </p:txBody>
      </p:sp>
      <p:sp>
        <p:nvSpPr>
          <p:cNvPr id="3" name="ZoneTexte 2">
            <a:extLst>
              <a:ext uri="{FF2B5EF4-FFF2-40B4-BE49-F238E27FC236}">
                <a16:creationId xmlns:a16="http://schemas.microsoft.com/office/drawing/2014/main" id="{0639EBAD-2511-9949-99A1-FEE75F6D5914}"/>
              </a:ext>
            </a:extLst>
          </p:cNvPr>
          <p:cNvSpPr txBox="1"/>
          <p:nvPr/>
        </p:nvSpPr>
        <p:spPr>
          <a:xfrm>
            <a:off x="1245300" y="562111"/>
            <a:ext cx="11830396" cy="830997"/>
          </a:xfrm>
          <a:prstGeom prst="rect">
            <a:avLst/>
          </a:prstGeom>
          <a:noFill/>
        </p:spPr>
        <p:txBody>
          <a:bodyPr wrap="square" rtlCol="0">
            <a:spAutoFit/>
          </a:bodyPr>
          <a:lstStyle/>
          <a:p>
            <a:pPr lvl="0" defTabSz="685818">
              <a:defRPr/>
            </a:pPr>
            <a:r>
              <a:rPr lang="fr-FR" sz="2400" b="1" dirty="0">
                <a:solidFill>
                  <a:prstClr val="white">
                    <a:lumMod val="65000"/>
                  </a:prstClr>
                </a:solidFill>
                <a:latin typeface="Dosis" pitchFamily="2" charset="0"/>
              </a:rPr>
              <a:t>Prenez  l’activité2 et 3 , page 23. Lisez  à votre voisin à voix basse . Ensuite, échangez les rôles.</a:t>
            </a:r>
            <a:endParaRPr lang="fr-FR" sz="24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fournit une rétroaction positive ou corrective</a:t>
            </a:r>
            <a:endParaRPr lang="fr-FR" sz="2400" b="1" dirty="0">
              <a:solidFill>
                <a:prstClr val="white">
                  <a:lumMod val="65000"/>
                </a:prstClr>
              </a:solidFill>
              <a:latin typeface="Dosis" pitchFamily="2" charset="0"/>
            </a:endParaRPr>
          </a:p>
        </p:txBody>
      </p:sp>
      <p:sp>
        <p:nvSpPr>
          <p:cNvPr id="7" name="Freeform 8">
            <a:extLst>
              <a:ext uri="{FF2B5EF4-FFF2-40B4-BE49-F238E27FC236}">
                <a16:creationId xmlns:a16="http://schemas.microsoft.com/office/drawing/2014/main" id="{B9EFAD02-049C-4F09-148B-172EDA3036C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2A96EBB3-67EB-146E-BB40-BCAABAC5EB6F}"/>
              </a:ext>
            </a:extLst>
          </p:cNvPr>
          <p:cNvGraphicFramePr>
            <a:graphicFrameLocks noGrp="1"/>
          </p:cNvGraphicFramePr>
          <p:nvPr>
            <p:custDataLst>
              <p:tags r:id="rId1"/>
            </p:custDataLst>
            <p:extLst>
              <p:ext uri="{D42A27DB-BD31-4B8C-83A1-F6EECF244321}">
                <p14:modId xmlns:p14="http://schemas.microsoft.com/office/powerpoint/2010/main" val="4246702911"/>
              </p:ext>
            </p:extLst>
          </p:nvPr>
        </p:nvGraphicFramePr>
        <p:xfrm>
          <a:off x="262497" y="-25633"/>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3506105">
                  <a:extLst>
                    <a:ext uri="{9D8B030D-6E8A-4147-A177-3AD203B41FA5}">
                      <a16:colId xmlns:a16="http://schemas.microsoft.com/office/drawing/2014/main" val="2262048582"/>
                    </a:ext>
                  </a:extLst>
                </a:gridCol>
                <a:gridCol w="363258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chemeClr val="bg1">
                            <a:lumMod val="85000"/>
                          </a:schemeClr>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CEDE39CE-0CD9-FE78-4EC0-0ED0EB0F1A65}"/>
              </a:ext>
            </a:extLst>
          </p:cNvPr>
          <p:cNvPicPr>
            <a:picLocks noChangeAspect="1"/>
          </p:cNvPicPr>
          <p:nvPr/>
        </p:nvPicPr>
        <p:blipFill>
          <a:blip r:embed="rId5"/>
          <a:stretch>
            <a:fillRect/>
          </a:stretch>
        </p:blipFill>
        <p:spPr>
          <a:xfrm>
            <a:off x="4720114" y="1489071"/>
            <a:ext cx="5475113" cy="8199875"/>
          </a:xfrm>
          <a:prstGeom prst="rect">
            <a:avLst/>
          </a:prstGeom>
          <a:ln w="19050">
            <a:solidFill>
              <a:schemeClr val="tx1"/>
            </a:solidFill>
          </a:ln>
        </p:spPr>
      </p:pic>
      <p:sp>
        <p:nvSpPr>
          <p:cNvPr id="8" name="Rectangle 7">
            <a:extLst>
              <a:ext uri="{FF2B5EF4-FFF2-40B4-BE49-F238E27FC236}">
                <a16:creationId xmlns:a16="http://schemas.microsoft.com/office/drawing/2014/main" id="{1B70474B-6893-08F0-7D80-D6EEB70708DA}"/>
              </a:ext>
            </a:extLst>
          </p:cNvPr>
          <p:cNvSpPr/>
          <p:nvPr/>
        </p:nvSpPr>
        <p:spPr>
          <a:xfrm>
            <a:off x="2438400" y="5472538"/>
            <a:ext cx="9982200" cy="40905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85399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D3FF3D4-5F97-F646-3844-63C78EA24D12}"/>
              </a:ext>
            </a:extLst>
          </p:cNvPr>
          <p:cNvSpPr txBox="1"/>
          <p:nvPr>
            <p:custDataLst>
              <p:tags r:id="rId2"/>
            </p:custDataLst>
          </p:nvPr>
        </p:nvSpPr>
        <p:spPr>
          <a:xfrm>
            <a:off x="9868997" y="275037"/>
            <a:ext cx="4425448"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(e)</a:t>
            </a:r>
          </a:p>
        </p:txBody>
      </p:sp>
      <p:grpSp>
        <p:nvGrpSpPr>
          <p:cNvPr id="20" name="Groupe 19">
            <a:extLst>
              <a:ext uri="{FF2B5EF4-FFF2-40B4-BE49-F238E27FC236}">
                <a16:creationId xmlns:a16="http://schemas.microsoft.com/office/drawing/2014/main" id="{99242F9B-4AEB-BD76-F321-C208D128D45D}"/>
              </a:ext>
            </a:extLst>
          </p:cNvPr>
          <p:cNvGrpSpPr/>
          <p:nvPr/>
        </p:nvGrpSpPr>
        <p:grpSpPr>
          <a:xfrm>
            <a:off x="513805" y="342900"/>
            <a:ext cx="12408211" cy="9294456"/>
            <a:chOff x="312517" y="227366"/>
            <a:chExt cx="8518967" cy="6196583"/>
          </a:xfrm>
        </p:grpSpPr>
        <p:sp>
          <p:nvSpPr>
            <p:cNvPr id="21" name="Rectangle : coins arrondis 20">
              <a:extLst>
                <a:ext uri="{FF2B5EF4-FFF2-40B4-BE49-F238E27FC236}">
                  <a16:creationId xmlns:a16="http://schemas.microsoft.com/office/drawing/2014/main" id="{8F5EE306-3E44-3D7B-5BB4-7D3421C2E243}"/>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3" name="Freeform 7">
              <a:extLst>
                <a:ext uri="{FF2B5EF4-FFF2-40B4-BE49-F238E27FC236}">
                  <a16:creationId xmlns:a16="http://schemas.microsoft.com/office/drawing/2014/main" id="{8C7ECC7D-E25B-80B4-444C-55A3BB059559}"/>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MA" sz="700" dirty="0">
                <a:latin typeface="Dosis" pitchFamily="2" charset="0"/>
              </a:endParaRPr>
            </a:p>
          </p:txBody>
        </p:sp>
        <p:sp>
          <p:nvSpPr>
            <p:cNvPr id="25" name="Rectangle : coins arrondis 24">
              <a:extLst>
                <a:ext uri="{FF2B5EF4-FFF2-40B4-BE49-F238E27FC236}">
                  <a16:creationId xmlns:a16="http://schemas.microsoft.com/office/drawing/2014/main" id="{C3A2566D-5520-DAAF-8D1F-7D8332ADF52F}"/>
                </a:ext>
              </a:extLst>
            </p:cNvPr>
            <p:cNvSpPr/>
            <p:nvPr/>
          </p:nvSpPr>
          <p:spPr>
            <a:xfrm flipH="1">
              <a:off x="2048059" y="368699"/>
              <a:ext cx="4970000"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29" name="Groupe 28">
            <a:extLst>
              <a:ext uri="{FF2B5EF4-FFF2-40B4-BE49-F238E27FC236}">
                <a16:creationId xmlns:a16="http://schemas.microsoft.com/office/drawing/2014/main" id="{73011423-B9FB-0F83-B5A1-13CDF18D50C7}"/>
              </a:ext>
            </a:extLst>
          </p:cNvPr>
          <p:cNvGrpSpPr/>
          <p:nvPr/>
        </p:nvGrpSpPr>
        <p:grpSpPr>
          <a:xfrm>
            <a:off x="981248" y="1720589"/>
            <a:ext cx="11733013" cy="7588800"/>
            <a:chOff x="927300" y="1714500"/>
            <a:chExt cx="11861398" cy="7588800"/>
          </a:xfrm>
        </p:grpSpPr>
        <p:grpSp>
          <p:nvGrpSpPr>
            <p:cNvPr id="30" name="Groupe 29">
              <a:extLst>
                <a:ext uri="{FF2B5EF4-FFF2-40B4-BE49-F238E27FC236}">
                  <a16:creationId xmlns:a16="http://schemas.microsoft.com/office/drawing/2014/main" id="{BC1FA995-CAA2-AE95-E9F6-5D9E56FDAD54}"/>
                </a:ext>
              </a:extLst>
            </p:cNvPr>
            <p:cNvGrpSpPr/>
            <p:nvPr/>
          </p:nvGrpSpPr>
          <p:grpSpPr>
            <a:xfrm>
              <a:off x="927300" y="5617007"/>
              <a:ext cx="11861398" cy="3686293"/>
              <a:chOff x="879241" y="2081147"/>
              <a:chExt cx="15157229" cy="3686293"/>
            </a:xfrm>
          </p:grpSpPr>
          <p:grpSp>
            <p:nvGrpSpPr>
              <p:cNvPr id="43" name="Groupe 42">
                <a:extLst>
                  <a:ext uri="{FF2B5EF4-FFF2-40B4-BE49-F238E27FC236}">
                    <a16:creationId xmlns:a16="http://schemas.microsoft.com/office/drawing/2014/main" id="{E158EF12-D2CB-A3FF-098D-5AB67BD51FB7}"/>
                  </a:ext>
                </a:extLst>
              </p:cNvPr>
              <p:cNvGrpSpPr/>
              <p:nvPr/>
            </p:nvGrpSpPr>
            <p:grpSpPr>
              <a:xfrm>
                <a:off x="879241" y="2081147"/>
                <a:ext cx="3528316" cy="3686293"/>
                <a:chOff x="190445" y="2577358"/>
                <a:chExt cx="1439843" cy="2751266"/>
              </a:xfrm>
            </p:grpSpPr>
            <p:sp>
              <p:nvSpPr>
                <p:cNvPr id="52" name="Rectangle : coins arrondis 18 - 2">
                  <a:extLst>
                    <a:ext uri="{FF2B5EF4-FFF2-40B4-BE49-F238E27FC236}">
                      <a16:creationId xmlns:a16="http://schemas.microsoft.com/office/drawing/2014/main" id="{74A4870A-2223-67C2-B0EC-BCF3A4F10399}"/>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3" name="Rectangle : coins arrondis 18 - 2">
                  <a:extLst>
                    <a:ext uri="{FF2B5EF4-FFF2-40B4-BE49-F238E27FC236}">
                      <a16:creationId xmlns:a16="http://schemas.microsoft.com/office/drawing/2014/main" id="{1EDA6F81-318E-8C02-2B46-DAAF030FDBE5}"/>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Passage au tableau.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Un élève réalise la tâche. </a:t>
                  </a:r>
                </a:p>
              </p:txBody>
            </p:sp>
          </p:grpSp>
          <p:grpSp>
            <p:nvGrpSpPr>
              <p:cNvPr id="44" name="Groupe 43">
                <a:extLst>
                  <a:ext uri="{FF2B5EF4-FFF2-40B4-BE49-F238E27FC236}">
                    <a16:creationId xmlns:a16="http://schemas.microsoft.com/office/drawing/2014/main" id="{9D773EE3-80D7-D69E-C7BB-1E3132D166D2}"/>
                  </a:ext>
                </a:extLst>
              </p:cNvPr>
              <p:cNvGrpSpPr/>
              <p:nvPr/>
            </p:nvGrpSpPr>
            <p:grpSpPr>
              <a:xfrm>
                <a:off x="4761805" y="2081147"/>
                <a:ext cx="3528316" cy="3686293"/>
                <a:chOff x="190445" y="2577358"/>
                <a:chExt cx="1439843" cy="2751266"/>
              </a:xfrm>
            </p:grpSpPr>
            <p:sp>
              <p:nvSpPr>
                <p:cNvPr id="50" name="Rectangle : coins arrondis 18 - 2">
                  <a:extLst>
                    <a:ext uri="{FF2B5EF4-FFF2-40B4-BE49-F238E27FC236}">
                      <a16:creationId xmlns:a16="http://schemas.microsoft.com/office/drawing/2014/main" id="{65C106B6-984B-54EF-8988-21C106032C9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1" name="Rectangle : coins arrondis 18 - 2">
                  <a:extLst>
                    <a:ext uri="{FF2B5EF4-FFF2-40B4-BE49-F238E27FC236}">
                      <a16:creationId xmlns:a16="http://schemas.microsoft.com/office/drawing/2014/main" id="{B1198DE2-FB54-4B81-84DC-EF9991D21CB1}"/>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Travail en binôme.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travaillent à deux .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45" name="Groupe 44">
                <a:extLst>
                  <a:ext uri="{FF2B5EF4-FFF2-40B4-BE49-F238E27FC236}">
                    <a16:creationId xmlns:a16="http://schemas.microsoft.com/office/drawing/2014/main" id="{76A27635-36A8-C161-E414-C3C37024AA4C}"/>
                  </a:ext>
                </a:extLst>
              </p:cNvPr>
              <p:cNvGrpSpPr/>
              <p:nvPr/>
            </p:nvGrpSpPr>
            <p:grpSpPr>
              <a:xfrm>
                <a:off x="8644373" y="2081147"/>
                <a:ext cx="7392097" cy="3686293"/>
                <a:chOff x="190446" y="2577358"/>
                <a:chExt cx="3016583" cy="2751266"/>
              </a:xfrm>
            </p:grpSpPr>
            <p:sp>
              <p:nvSpPr>
                <p:cNvPr id="46" name="Rectangle : coins arrondis 18 - 2">
                  <a:extLst>
                    <a:ext uri="{FF2B5EF4-FFF2-40B4-BE49-F238E27FC236}">
                      <a16:creationId xmlns:a16="http://schemas.microsoft.com/office/drawing/2014/main" id="{0D87C4EA-5121-2064-9F77-17D40C29762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7" name="Rectangle : coins arrondis 18 - 2">
                  <a:extLst>
                    <a:ext uri="{FF2B5EF4-FFF2-40B4-BE49-F238E27FC236}">
                      <a16:creationId xmlns:a16="http://schemas.microsoft.com/office/drawing/2014/main" id="{CEEC63C3-7658-EF2F-82AF-37CBF83A6D6A}"/>
                    </a:ext>
                  </a:extLst>
                </p:cNvPr>
                <p:cNvSpPr/>
                <p:nvPr/>
              </p:nvSpPr>
              <p:spPr>
                <a:xfrm flipH="1">
                  <a:off x="190446"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Pratique autonome.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L’enseignant(e)  circule entre les rangs.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BE956582-E98C-070F-EAB8-E64B2610299B}"/>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9" name="Rectangle : coins arrondis 18 - 2">
                  <a:extLst>
                    <a:ext uri="{FF2B5EF4-FFF2-40B4-BE49-F238E27FC236}">
                      <a16:creationId xmlns:a16="http://schemas.microsoft.com/office/drawing/2014/main" id="{C72CC5A6-D360-68FA-F457-A90C4545C9CD}"/>
                    </a:ext>
                  </a:extLst>
                </p:cNvPr>
                <p:cNvSpPr/>
                <p:nvPr/>
              </p:nvSpPr>
              <p:spPr>
                <a:xfrm flipH="1">
                  <a:off x="1767187"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Devoir à la maison.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recopient leurs devoirs</a:t>
                  </a:r>
                </a:p>
              </p:txBody>
            </p:sp>
          </p:grpSp>
        </p:grpSp>
        <p:grpSp>
          <p:nvGrpSpPr>
            <p:cNvPr id="31" name="Groupe 30">
              <a:extLst>
                <a:ext uri="{FF2B5EF4-FFF2-40B4-BE49-F238E27FC236}">
                  <a16:creationId xmlns:a16="http://schemas.microsoft.com/office/drawing/2014/main" id="{368D5201-3DD6-60A7-144F-6B0B85078B42}"/>
                </a:ext>
              </a:extLst>
            </p:cNvPr>
            <p:cNvGrpSpPr/>
            <p:nvPr/>
          </p:nvGrpSpPr>
          <p:grpSpPr>
            <a:xfrm>
              <a:off x="927300" y="1714500"/>
              <a:ext cx="11861398" cy="3648780"/>
              <a:chOff x="879241" y="2081147"/>
              <a:chExt cx="15157229" cy="3648780"/>
            </a:xfrm>
          </p:grpSpPr>
          <p:grpSp>
            <p:nvGrpSpPr>
              <p:cNvPr id="32" name="Groupe 31">
                <a:extLst>
                  <a:ext uri="{FF2B5EF4-FFF2-40B4-BE49-F238E27FC236}">
                    <a16:creationId xmlns:a16="http://schemas.microsoft.com/office/drawing/2014/main" id="{7A165859-027C-E527-F5EA-1A5F56E28841}"/>
                  </a:ext>
                </a:extLst>
              </p:cNvPr>
              <p:cNvGrpSpPr/>
              <p:nvPr/>
            </p:nvGrpSpPr>
            <p:grpSpPr>
              <a:xfrm>
                <a:off x="879241" y="2081147"/>
                <a:ext cx="3528316" cy="3648780"/>
                <a:chOff x="190445" y="2577358"/>
                <a:chExt cx="1439843" cy="2723268"/>
              </a:xfrm>
            </p:grpSpPr>
            <p:sp>
              <p:nvSpPr>
                <p:cNvPr id="41" name="Rectangle : coins arrondis 18 - 2">
                  <a:extLst>
                    <a:ext uri="{FF2B5EF4-FFF2-40B4-BE49-F238E27FC236}">
                      <a16:creationId xmlns:a16="http://schemas.microsoft.com/office/drawing/2014/main" id="{430F5EDF-4451-A9B9-E6AA-FFF1C580892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2" name="Rectangle : coins arrondis 18 - 2">
                  <a:extLst>
                    <a:ext uri="{FF2B5EF4-FFF2-40B4-BE49-F238E27FC236}">
                      <a16:creationId xmlns:a16="http://schemas.microsoft.com/office/drawing/2014/main" id="{709C9248-CA69-7562-D943-9C82C2842B28}"/>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Modelage.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écoutent. </a:t>
                  </a:r>
                </a:p>
              </p:txBody>
            </p:sp>
          </p:grpSp>
          <p:grpSp>
            <p:nvGrpSpPr>
              <p:cNvPr id="33" name="Groupe 32">
                <a:extLst>
                  <a:ext uri="{FF2B5EF4-FFF2-40B4-BE49-F238E27FC236}">
                    <a16:creationId xmlns:a16="http://schemas.microsoft.com/office/drawing/2014/main" id="{58B03B95-366E-9C0B-BFDE-455628C83D22}"/>
                  </a:ext>
                </a:extLst>
              </p:cNvPr>
              <p:cNvGrpSpPr/>
              <p:nvPr/>
            </p:nvGrpSpPr>
            <p:grpSpPr>
              <a:xfrm>
                <a:off x="4761805" y="2081147"/>
                <a:ext cx="3528316" cy="3648780"/>
                <a:chOff x="190445" y="2577358"/>
                <a:chExt cx="1439843" cy="2723268"/>
              </a:xfrm>
            </p:grpSpPr>
            <p:sp>
              <p:nvSpPr>
                <p:cNvPr id="39" name="Rectangle : coins arrondis 18 - 2">
                  <a:extLst>
                    <a:ext uri="{FF2B5EF4-FFF2-40B4-BE49-F238E27FC236}">
                      <a16:creationId xmlns:a16="http://schemas.microsoft.com/office/drawing/2014/main" id="{514E6512-BEEE-8126-76AB-F4A0E859C64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0" name="Rectangle : coins arrondis 18 - 2">
                  <a:extLst>
                    <a:ext uri="{FF2B5EF4-FFF2-40B4-BE49-F238E27FC236}">
                      <a16:creationId xmlns:a16="http://schemas.microsoft.com/office/drawing/2014/main" id="{71EF0337-508E-088B-CAEA-1713D63A4060}"/>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Questions directes.</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 e) désigne des élèves</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34" name="Groupe 33">
                <a:extLst>
                  <a:ext uri="{FF2B5EF4-FFF2-40B4-BE49-F238E27FC236}">
                    <a16:creationId xmlns:a16="http://schemas.microsoft.com/office/drawing/2014/main" id="{1ADF0922-BD23-4763-B4EC-136526A06549}"/>
                  </a:ext>
                </a:extLst>
              </p:cNvPr>
              <p:cNvGrpSpPr/>
              <p:nvPr/>
            </p:nvGrpSpPr>
            <p:grpSpPr>
              <a:xfrm>
                <a:off x="8644373" y="2081147"/>
                <a:ext cx="7392097" cy="3648780"/>
                <a:chOff x="190446" y="2577358"/>
                <a:chExt cx="3016583" cy="2723268"/>
              </a:xfrm>
            </p:grpSpPr>
            <p:sp>
              <p:nvSpPr>
                <p:cNvPr id="35" name="Rectangle : coins arrondis 18 - 2">
                  <a:extLst>
                    <a:ext uri="{FF2B5EF4-FFF2-40B4-BE49-F238E27FC236}">
                      <a16:creationId xmlns:a16="http://schemas.microsoft.com/office/drawing/2014/main" id="{FFC310CD-5538-B04D-2902-D37BF99521C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6" name="Rectangle : coins arrondis 18 - 2">
                  <a:extLst>
                    <a:ext uri="{FF2B5EF4-FFF2-40B4-BE49-F238E27FC236}">
                      <a16:creationId xmlns:a16="http://schemas.microsoft.com/office/drawing/2014/main" id="{FD1CA468-03A3-AA94-CAFE-569DCF32AE6C}"/>
                    </a:ext>
                  </a:extLst>
                </p:cNvPr>
                <p:cNvSpPr/>
                <p:nvPr/>
              </p:nvSpPr>
              <p:spPr>
                <a:xfrm flipH="1">
                  <a:off x="190446"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Répétition chorale.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Toute la classe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participe. </a:t>
                  </a:r>
                </a:p>
              </p:txBody>
            </p:sp>
            <p:sp>
              <p:nvSpPr>
                <p:cNvPr id="37" name="Rectangle : coins arrondis 18 - 2">
                  <a:extLst>
                    <a:ext uri="{FF2B5EF4-FFF2-40B4-BE49-F238E27FC236}">
                      <a16:creationId xmlns:a16="http://schemas.microsoft.com/office/drawing/2014/main" id="{B6BE2EF8-0DE7-565C-C59A-9C86F57BDF66}"/>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8" name="Rectangle : coins arrondis 18 - 2">
                  <a:extLst>
                    <a:ext uri="{FF2B5EF4-FFF2-40B4-BE49-F238E27FC236}">
                      <a16:creationId xmlns:a16="http://schemas.microsoft.com/office/drawing/2014/main" id="{D4831129-F538-714D-07D7-F35757154E75}"/>
                    </a:ext>
                  </a:extLst>
                </p:cNvPr>
                <p:cNvSpPr/>
                <p:nvPr/>
              </p:nvSpPr>
              <p:spPr>
                <a:xfrm flipH="1">
                  <a:off x="1767187"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Observation.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observent</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grpSp>
      <p:pic>
        <p:nvPicPr>
          <p:cNvPr id="54" name="Image 53">
            <a:extLst>
              <a:ext uri="{FF2B5EF4-FFF2-40B4-BE49-F238E27FC236}">
                <a16:creationId xmlns:a16="http://schemas.microsoft.com/office/drawing/2014/main" id="{2FD0F5FA-7E26-55F0-4207-5896D2297884}"/>
              </a:ext>
            </a:extLst>
          </p:cNvPr>
          <p:cNvPicPr>
            <a:picLocks noChangeAspect="1"/>
          </p:cNvPicPr>
          <p:nvPr>
            <p:custDataLst>
              <p:tags r:id="rId3"/>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4176" y="1964530"/>
            <a:ext cx="1981301" cy="2031472"/>
          </a:xfrm>
          <a:prstGeom prst="rect">
            <a:avLst/>
          </a:prstGeom>
        </p:spPr>
      </p:pic>
      <p:pic>
        <p:nvPicPr>
          <p:cNvPr id="55" name="Image 54">
            <a:extLst>
              <a:ext uri="{FF2B5EF4-FFF2-40B4-BE49-F238E27FC236}">
                <a16:creationId xmlns:a16="http://schemas.microsoft.com/office/drawing/2014/main" id="{5512FFF9-9E0A-9C27-0109-3946C0852C14}"/>
              </a:ext>
            </a:extLst>
          </p:cNvPr>
          <p:cNvPicPr>
            <a:picLocks noChangeAspect="1"/>
          </p:cNvPicPr>
          <p:nvPr>
            <p:custDataLst>
              <p:tags r:id="rId4"/>
            </p:custDataLst>
          </p:nvPr>
        </p:nvPicPr>
        <p:blipFill>
          <a:blip r:embed="rId15">
            <a:clrChange>
              <a:clrFrom>
                <a:srgbClr val="FFFFFF"/>
              </a:clrFrom>
              <a:clrTo>
                <a:srgbClr val="FFFFFF">
                  <a:alpha val="0"/>
                </a:srgbClr>
              </a:clrTo>
            </a:clrChange>
          </a:blip>
          <a:srcRect l="8300" t="15392" r="7546" b="7116"/>
          <a:stretch/>
        </p:blipFill>
        <p:spPr>
          <a:xfrm>
            <a:off x="4205740" y="2119562"/>
            <a:ext cx="2065132" cy="1872552"/>
          </a:xfrm>
          <a:prstGeom prst="rect">
            <a:avLst/>
          </a:prstGeom>
        </p:spPr>
      </p:pic>
      <p:pic>
        <p:nvPicPr>
          <p:cNvPr id="56" name="Image 55">
            <a:extLst>
              <a:ext uri="{FF2B5EF4-FFF2-40B4-BE49-F238E27FC236}">
                <a16:creationId xmlns:a16="http://schemas.microsoft.com/office/drawing/2014/main" id="{E746FCC9-443E-1800-7E8D-ABF5C061D907}"/>
              </a:ext>
            </a:extLst>
          </p:cNvPr>
          <p:cNvPicPr>
            <a:picLocks noChangeAspect="1"/>
          </p:cNvPicPr>
          <p:nvPr>
            <p:custDataLst>
              <p:tags r:id="rId5"/>
            </p:custDataLst>
          </p:nvPr>
        </p:nvPicPr>
        <p:blipFill>
          <a:blip r:embed="rId16">
            <a:clrChange>
              <a:clrFrom>
                <a:srgbClr val="FFFFFF"/>
              </a:clrFrom>
              <a:clrTo>
                <a:srgbClr val="FFFFFF">
                  <a:alpha val="0"/>
                </a:srgbClr>
              </a:clrTo>
            </a:clrChange>
          </a:blip>
          <a:stretch>
            <a:fillRect/>
          </a:stretch>
        </p:blipFill>
        <p:spPr>
          <a:xfrm>
            <a:off x="7307409" y="2058554"/>
            <a:ext cx="1953730" cy="1869088"/>
          </a:xfrm>
          <a:prstGeom prst="rect">
            <a:avLst/>
          </a:prstGeom>
        </p:spPr>
      </p:pic>
      <p:pic>
        <p:nvPicPr>
          <p:cNvPr id="57" name="Image 56">
            <a:extLst>
              <a:ext uri="{FF2B5EF4-FFF2-40B4-BE49-F238E27FC236}">
                <a16:creationId xmlns:a16="http://schemas.microsoft.com/office/drawing/2014/main" id="{531F7CFC-1A65-FC99-2AA2-EFAC9477C441}"/>
              </a:ext>
            </a:extLst>
          </p:cNvPr>
          <p:cNvPicPr>
            <a:picLocks noChangeAspect="1"/>
          </p:cNvPicPr>
          <p:nvPr>
            <p:custDataLst>
              <p:tags r:id="rId6"/>
            </p:custDataLst>
          </p:nvPr>
        </p:nvPicPr>
        <p:blipFill>
          <a:blip r:embed="rId17"/>
          <a:stretch>
            <a:fillRect/>
          </a:stretch>
        </p:blipFill>
        <p:spPr>
          <a:xfrm>
            <a:off x="1410068" y="5990453"/>
            <a:ext cx="1878836" cy="1803149"/>
          </a:xfrm>
          <a:prstGeom prst="roundRect">
            <a:avLst>
              <a:gd name="adj" fmla="val 11078"/>
            </a:avLst>
          </a:prstGeom>
        </p:spPr>
      </p:pic>
      <p:pic>
        <p:nvPicPr>
          <p:cNvPr id="58" name="Image 57">
            <a:extLst>
              <a:ext uri="{FF2B5EF4-FFF2-40B4-BE49-F238E27FC236}">
                <a16:creationId xmlns:a16="http://schemas.microsoft.com/office/drawing/2014/main" id="{ADCB60BA-C1F7-125A-EC28-8FBDC81A93AF}"/>
              </a:ext>
            </a:extLst>
          </p:cNvPr>
          <p:cNvPicPr>
            <a:picLocks noChangeAspect="1"/>
          </p:cNvPicPr>
          <p:nvPr>
            <p:custDataLst>
              <p:tags r:id="rId7"/>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0517" y="6031915"/>
            <a:ext cx="1750622" cy="1698823"/>
          </a:xfrm>
          <a:prstGeom prst="rect">
            <a:avLst/>
          </a:prstGeom>
        </p:spPr>
      </p:pic>
      <p:pic>
        <p:nvPicPr>
          <p:cNvPr id="59" name="Image 58" descr="Une image contenant dessin humoristique, dessin, illustration, croquis&#10;&#10;Description générée automatiquement">
            <a:extLst>
              <a:ext uri="{FF2B5EF4-FFF2-40B4-BE49-F238E27FC236}">
                <a16:creationId xmlns:a16="http://schemas.microsoft.com/office/drawing/2014/main" id="{DB3906AE-9ADD-915C-9255-95028FC4761F}"/>
              </a:ext>
            </a:extLst>
          </p:cNvPr>
          <p:cNvPicPr>
            <a:picLocks noChangeAspect="1"/>
          </p:cNvPicPr>
          <p:nvPr>
            <p:custDataLst>
              <p:tags r:id="rId8"/>
            </p:custDataLst>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567600" y="2024160"/>
            <a:ext cx="1514121" cy="2063355"/>
          </a:xfrm>
          <a:prstGeom prst="rect">
            <a:avLst/>
          </a:prstGeom>
        </p:spPr>
      </p:pic>
      <p:pic>
        <p:nvPicPr>
          <p:cNvPr id="60" name="Picture 2">
            <a:extLst>
              <a:ext uri="{FF2B5EF4-FFF2-40B4-BE49-F238E27FC236}">
                <a16:creationId xmlns:a16="http://schemas.microsoft.com/office/drawing/2014/main" id="{727AAC13-BCEC-631A-3311-2E00166B7BD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69994" y="5965886"/>
            <a:ext cx="1905001" cy="1807291"/>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dessin, dessin humoristique, croquis, Dessin d’enfant&#10;&#10;Description générée automatiquement">
            <a:extLst>
              <a:ext uri="{FF2B5EF4-FFF2-40B4-BE49-F238E27FC236}">
                <a16:creationId xmlns:a16="http://schemas.microsoft.com/office/drawing/2014/main" id="{11FFE867-8B64-F4EC-2252-3A2ED2059867}"/>
              </a:ext>
            </a:extLst>
          </p:cNvPr>
          <p:cNvPicPr>
            <a:picLocks noChangeAspect="1"/>
          </p:cNvPicPr>
          <p:nvPr>
            <p:custDataLst>
              <p:tags r:id="rId9"/>
            </p:custDataLst>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5268" y="6049233"/>
            <a:ext cx="1822346" cy="164601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C4843-9D54-BC94-A8FE-C8D5A6F1995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8576AD7-A6DE-168C-A8E1-F6C7BEBA7E87}"/>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4C6A532-2AFB-1431-9000-BEFA740FB85E}"/>
              </a:ext>
            </a:extLst>
          </p:cNvPr>
          <p:cNvSpPr/>
          <p:nvPr/>
        </p:nvSpPr>
        <p:spPr>
          <a:xfrm>
            <a:off x="280673" y="1000978"/>
            <a:ext cx="13164293" cy="894312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8F1D738-068B-DAD1-03D0-DD777075BE84}"/>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2539CB80-871F-738D-2134-B3AF8FBFA7E9}"/>
              </a:ext>
            </a:extLst>
          </p:cNvPr>
          <p:cNvSpPr/>
          <p:nvPr/>
        </p:nvSpPr>
        <p:spPr>
          <a:xfrm>
            <a:off x="642850" y="734951"/>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AA3367-5FC7-A01C-1AFA-DE8A5C12E0F2}"/>
              </a:ext>
            </a:extLst>
          </p:cNvPr>
          <p:cNvSpPr txBox="1"/>
          <p:nvPr/>
        </p:nvSpPr>
        <p:spPr>
          <a:xfrm>
            <a:off x="1126462" y="556006"/>
            <a:ext cx="12115800" cy="830997"/>
          </a:xfrm>
          <a:prstGeom prst="rect">
            <a:avLst/>
          </a:prstGeom>
          <a:noFill/>
        </p:spPr>
        <p:txBody>
          <a:bodyPr wrap="square">
            <a:spAutoFit/>
          </a:bodyPr>
          <a:lstStyle/>
          <a:p>
            <a:pPr lvl="0" defTabSz="685818">
              <a:defRPr/>
            </a:pPr>
            <a:r>
              <a:rPr lang="fr-FR" sz="2400" b="1" dirty="0">
                <a:solidFill>
                  <a:prstClr val="white">
                    <a:lumMod val="65000"/>
                  </a:prstClr>
                </a:solidFill>
                <a:latin typeface="Dosis" pitchFamily="2" charset="0"/>
              </a:rPr>
              <a:t>Prenez  l’activité2 et 3 , page 23. Lisez  à votre voisin à voix basse . Ensuite, échangez les rôles.</a:t>
            </a:r>
            <a:endParaRPr lang="fr-FR" sz="24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fournit une rétroaction positive ou corrective</a:t>
            </a:r>
            <a:endParaRPr lang="fr-FR" sz="2400" b="1" dirty="0">
              <a:solidFill>
                <a:prstClr val="white">
                  <a:lumMod val="65000"/>
                </a:prstClr>
              </a:solidFill>
              <a:latin typeface="Dosis" pitchFamily="2" charset="0"/>
            </a:endParaRPr>
          </a:p>
        </p:txBody>
      </p:sp>
      <p:graphicFrame>
        <p:nvGraphicFramePr>
          <p:cNvPr id="3" name="Tableau 2">
            <a:extLst>
              <a:ext uri="{FF2B5EF4-FFF2-40B4-BE49-F238E27FC236}">
                <a16:creationId xmlns:a16="http://schemas.microsoft.com/office/drawing/2014/main" id="{D724445E-52D2-3496-4BE8-B1D97FE71ECB}"/>
              </a:ext>
            </a:extLst>
          </p:cNvPr>
          <p:cNvGraphicFramePr>
            <a:graphicFrameLocks noGrp="1"/>
          </p:cNvGraphicFramePr>
          <p:nvPr>
            <p:custDataLst>
              <p:tags r:id="rId1"/>
            </p:custDataLst>
            <p:extLst>
              <p:ext uri="{D42A27DB-BD31-4B8C-83A1-F6EECF244321}">
                <p14:modId xmlns:p14="http://schemas.microsoft.com/office/powerpoint/2010/main" val="3392678009"/>
              </p:ext>
            </p:extLst>
          </p:nvPr>
        </p:nvGraphicFramePr>
        <p:xfrm>
          <a:off x="209545" y="-72097"/>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3406657">
                  <a:extLst>
                    <a:ext uri="{9D8B030D-6E8A-4147-A177-3AD203B41FA5}">
                      <a16:colId xmlns:a16="http://schemas.microsoft.com/office/drawing/2014/main" val="2262048582"/>
                    </a:ext>
                  </a:extLst>
                </a:gridCol>
                <a:gridCol w="373203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chemeClr val="bg1">
                            <a:lumMod val="85000"/>
                          </a:schemeClr>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B98404E8-DA34-32EE-C312-0A6BB67659E0}"/>
              </a:ext>
            </a:extLst>
          </p:cNvPr>
          <p:cNvPicPr>
            <a:picLocks noChangeAspect="1"/>
          </p:cNvPicPr>
          <p:nvPr/>
        </p:nvPicPr>
        <p:blipFill>
          <a:blip r:embed="rId6"/>
          <a:stretch>
            <a:fillRect/>
          </a:stretch>
        </p:blipFill>
        <p:spPr>
          <a:xfrm>
            <a:off x="642850" y="2252685"/>
            <a:ext cx="12115800" cy="6439707"/>
          </a:xfrm>
          <a:prstGeom prst="rect">
            <a:avLst/>
          </a:prstGeom>
        </p:spPr>
      </p:pic>
    </p:spTree>
    <p:extLst>
      <p:ext uri="{BB962C8B-B14F-4D97-AF65-F5344CB8AC3E}">
        <p14:creationId xmlns:p14="http://schemas.microsoft.com/office/powerpoint/2010/main" val="39031020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5" name="Image 4"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8076" y="5918548"/>
            <a:ext cx="3579848" cy="2638793"/>
          </a:xfrm>
          <a:prstGeom prst="rect">
            <a:avLst/>
          </a:prstGeom>
        </p:spPr>
      </p:pic>
    </p:spTree>
    <p:extLst>
      <p:ext uri="{BB962C8B-B14F-4D97-AF65-F5344CB8AC3E}">
        <p14:creationId xmlns:p14="http://schemas.microsoft.com/office/powerpoint/2010/main" val="1342195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295F-FABA-5F7B-6579-B8DCA246E34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6642AC-A36C-1713-2784-773B592EA49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032AF364-BF58-B3C3-457F-B45ED691809E}"/>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BE348D63-1310-32FA-5359-891238236B5E}"/>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3555BF27-88EE-A09C-263C-F8F96C628F22}"/>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125F5EF1-7673-7E75-B2B9-878B97271964}"/>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DB10B1F3-8703-A0E5-9C8C-0B8D927F413A}"/>
              </a:ext>
            </a:extLst>
          </p:cNvPr>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951B9E73-E8A9-9DBD-E882-00E05D85D4B8}"/>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du vocabulaire</a:t>
            </a:r>
          </a:p>
          <a:p>
            <a:pPr algn="ctr" defTabSz="685800">
              <a:lnSpc>
                <a:spcPts val="3026"/>
              </a:lnSpc>
              <a:defRPr/>
            </a:pPr>
            <a:endParaRPr lang="en-US" sz="3200" dirty="0">
              <a:solidFill>
                <a:schemeClr val="tx2">
                  <a:lumMod val="60000"/>
                  <a:lumOff val="40000"/>
                </a:schemeClr>
              </a:solidFill>
              <a:latin typeface="Carelia"/>
            </a:endParaRPr>
          </a:p>
        </p:txBody>
      </p:sp>
      <p:sp>
        <p:nvSpPr>
          <p:cNvPr id="12" name="TextBox 10">
            <a:extLst>
              <a:ext uri="{FF2B5EF4-FFF2-40B4-BE49-F238E27FC236}">
                <a16:creationId xmlns:a16="http://schemas.microsoft.com/office/drawing/2014/main" id="{784FF2EF-52C6-4437-9F23-6D2E99CECF38}"/>
              </a:ext>
            </a:extLst>
          </p:cNvPr>
          <p:cNvSpPr txBox="1"/>
          <p:nvPr/>
        </p:nvSpPr>
        <p:spPr>
          <a:xfrm>
            <a:off x="1919782" y="2840483"/>
            <a:ext cx="10180653" cy="1888979"/>
          </a:xfrm>
          <a:prstGeom prst="rect">
            <a:avLst/>
          </a:prstGeom>
        </p:spPr>
        <p:txBody>
          <a:bodyPr wrap="square" lIns="0" tIns="0" rIns="0" bIns="0" rtlCol="0" anchor="t">
            <a:spAutoFit/>
          </a:bodyPr>
          <a:lstStyle/>
          <a:p>
            <a:pPr algn="ctr"/>
            <a:endParaRPr lang="fr-FR" sz="3200" b="1" dirty="0">
              <a:latin typeface="Dosis" panose="02010703020202060003" pitchFamily="2" charset="0"/>
            </a:endParaRPr>
          </a:p>
          <a:p>
            <a:pPr algn="ctr"/>
            <a:r>
              <a:rPr lang="fr-FR" sz="3200" b="1" dirty="0">
                <a:solidFill>
                  <a:schemeClr val="accent5">
                    <a:lumMod val="75000"/>
                  </a:schemeClr>
                </a:solidFill>
                <a:latin typeface="Dosis" panose="02010703020202060003" pitchFamily="2" charset="0"/>
              </a:rPr>
              <a:t>Support</a:t>
            </a:r>
            <a:r>
              <a:rPr lang="fr-FR" sz="3200" dirty="0">
                <a:solidFill>
                  <a:schemeClr val="accent5">
                    <a:lumMod val="75000"/>
                  </a:schemeClr>
                </a:solidFill>
                <a:latin typeface="Dosis" panose="02010703020202060003" pitchFamily="2" charset="0"/>
              </a:rPr>
              <a:t> </a:t>
            </a:r>
            <a:r>
              <a:rPr lang="fr-FR" sz="3200" dirty="0">
                <a:solidFill>
                  <a:schemeClr val="accent5">
                    <a:lumMod val="50000"/>
                  </a:schemeClr>
                </a:solidFill>
                <a:latin typeface="Dosis" panose="02010703020202060003" pitchFamily="2" charset="0"/>
              </a:rPr>
              <a:t>: 3 diapositives </a:t>
            </a:r>
          </a:p>
          <a:p>
            <a:pPr algn="ctr"/>
            <a:r>
              <a:rPr lang="fr-FR" sz="3200" dirty="0">
                <a:solidFill>
                  <a:schemeClr val="accent5">
                    <a:lumMod val="50000"/>
                  </a:schemeClr>
                </a:solidFill>
                <a:latin typeface="Dosis" panose="02010703020202060003" pitchFamily="2" charset="0"/>
              </a:rPr>
              <a:t>(images illustrant le vocabulaire du palier)</a:t>
            </a:r>
          </a:p>
          <a:p>
            <a:pPr algn="ctr" defTabSz="685800">
              <a:lnSpc>
                <a:spcPts val="3026"/>
              </a:lnSpc>
              <a:defRPr/>
            </a:pPr>
            <a:endParaRPr lang="en-US" sz="3200" dirty="0">
              <a:solidFill>
                <a:schemeClr val="tx2">
                  <a:lumMod val="60000"/>
                  <a:lumOff val="40000"/>
                </a:schemeClr>
              </a:solidFill>
              <a:latin typeface="Dosis" panose="02010703020202060003" pitchFamily="2" charset="0"/>
            </a:endParaRPr>
          </a:p>
        </p:txBody>
      </p:sp>
      <p:sp>
        <p:nvSpPr>
          <p:cNvPr id="13" name="TextBox 10">
            <a:extLst>
              <a:ext uri="{FF2B5EF4-FFF2-40B4-BE49-F238E27FC236}">
                <a16:creationId xmlns:a16="http://schemas.microsoft.com/office/drawing/2014/main" id="{7D0DD100-2BE3-CC1F-71EC-614A4328F5AF}"/>
              </a:ext>
            </a:extLst>
          </p:cNvPr>
          <p:cNvSpPr txBox="1"/>
          <p:nvPr/>
        </p:nvSpPr>
        <p:spPr>
          <a:xfrm>
            <a:off x="2516462" y="4904315"/>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52AA5310-F28D-92E9-7EB5-55CBE75D9602}"/>
              </a:ext>
            </a:extLst>
          </p:cNvPr>
          <p:cNvSpPr txBox="1"/>
          <p:nvPr/>
        </p:nvSpPr>
        <p:spPr>
          <a:xfrm>
            <a:off x="1305381" y="5439424"/>
            <a:ext cx="11422041"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nommer les mots du vocabulaire correspondant aux images présentées sur les trois, de manière à ce que chacun participe au moins une fois. À la fin de l’activité, tous les élèves devront effectuer le passage de lecture.</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D188495F-8034-C6E0-C31A-8C36CD18A2FE}"/>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274893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DD292-228F-3C3D-96DE-DDA394BCADD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9215F19-4B1F-033A-F449-5FE1B5C9A990}"/>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65E5C39F-298A-09FF-FFAE-20F9A6E33185}"/>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D3BF8FC-873D-FD67-C6E6-C11D73974AF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88A98AA-290D-432A-43E5-172AFDA8D15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4FDF3B55-D191-E389-46D1-8D87D507F26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F7D3FF0F-2EFA-6DFC-07D6-09BFD821318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C65C66D9-92CB-5506-7CDF-8F75A7A5C8A8}"/>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270AF0C4-BF08-C1D3-9D67-5AACBF9BBC83}"/>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828EBECD-2319-3FD1-7FDF-714B9C17C46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27D8ED2B-22EC-27AB-8A9D-FAD261D09C5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1F3D290-2F04-F3CD-20CF-236DF8285A4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A1F3528-36FA-CFD9-9C6C-A96586C05C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27" name="Image 26">
            <a:extLst>
              <a:ext uri="{FF2B5EF4-FFF2-40B4-BE49-F238E27FC236}">
                <a16:creationId xmlns:a16="http://schemas.microsoft.com/office/drawing/2014/main" id="{BABB4C83-A56E-AE97-B5EB-9ADF8D3E6C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0363" y="2895456"/>
            <a:ext cx="1375237" cy="2335660"/>
          </a:xfrm>
          <a:prstGeom prst="rect">
            <a:avLst/>
          </a:prstGeom>
        </p:spPr>
      </p:pic>
      <p:pic>
        <p:nvPicPr>
          <p:cNvPr id="28" name="Image 27">
            <a:extLst>
              <a:ext uri="{FF2B5EF4-FFF2-40B4-BE49-F238E27FC236}">
                <a16:creationId xmlns:a16="http://schemas.microsoft.com/office/drawing/2014/main" id="{2D923EA3-AF33-4F69-5E61-1D60C3EE5A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33727" y="2677588"/>
            <a:ext cx="2096215" cy="2465911"/>
          </a:xfrm>
          <a:prstGeom prst="rect">
            <a:avLst/>
          </a:prstGeom>
        </p:spPr>
      </p:pic>
      <p:pic>
        <p:nvPicPr>
          <p:cNvPr id="30" name="Image 29">
            <a:extLst>
              <a:ext uri="{FF2B5EF4-FFF2-40B4-BE49-F238E27FC236}">
                <a16:creationId xmlns:a16="http://schemas.microsoft.com/office/drawing/2014/main" id="{E1548C60-26B1-C368-CD63-5B1CE75A24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08171" y="3022761"/>
            <a:ext cx="1904253" cy="1862452"/>
          </a:xfrm>
          <a:prstGeom prst="rect">
            <a:avLst/>
          </a:prstGeom>
        </p:spPr>
      </p:pic>
      <p:pic>
        <p:nvPicPr>
          <p:cNvPr id="31" name="Image 30">
            <a:extLst>
              <a:ext uri="{FF2B5EF4-FFF2-40B4-BE49-F238E27FC236}">
                <a16:creationId xmlns:a16="http://schemas.microsoft.com/office/drawing/2014/main" id="{CB4F554E-313C-9DD9-2D27-BC82004397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36904" y="2985131"/>
            <a:ext cx="2860727" cy="1862452"/>
          </a:xfrm>
          <a:prstGeom prst="rect">
            <a:avLst/>
          </a:prstGeom>
        </p:spPr>
      </p:pic>
      <p:pic>
        <p:nvPicPr>
          <p:cNvPr id="32" name="Image 31">
            <a:extLst>
              <a:ext uri="{FF2B5EF4-FFF2-40B4-BE49-F238E27FC236}">
                <a16:creationId xmlns:a16="http://schemas.microsoft.com/office/drawing/2014/main" id="{85DDED62-7F08-6F87-38FE-CE9165879E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39793" y="6251484"/>
            <a:ext cx="2514385" cy="2387116"/>
          </a:xfrm>
          <a:prstGeom prst="rect">
            <a:avLst/>
          </a:prstGeom>
        </p:spPr>
      </p:pic>
      <p:pic>
        <p:nvPicPr>
          <p:cNvPr id="34" name="Image 33">
            <a:extLst>
              <a:ext uri="{FF2B5EF4-FFF2-40B4-BE49-F238E27FC236}">
                <a16:creationId xmlns:a16="http://schemas.microsoft.com/office/drawing/2014/main" id="{EC0742B1-815B-0457-E3CE-C90B0DAE2B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86686" y="6251484"/>
            <a:ext cx="1914114" cy="2116830"/>
          </a:xfrm>
          <a:prstGeom prst="rect">
            <a:avLst/>
          </a:prstGeom>
        </p:spPr>
      </p:pic>
      <p:pic>
        <p:nvPicPr>
          <p:cNvPr id="35" name="Image 34">
            <a:extLst>
              <a:ext uri="{FF2B5EF4-FFF2-40B4-BE49-F238E27FC236}">
                <a16:creationId xmlns:a16="http://schemas.microsoft.com/office/drawing/2014/main" id="{AFF5910C-B087-CE73-74D0-8A45BEDF0C0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01067" y="6420084"/>
            <a:ext cx="2777137" cy="1799585"/>
          </a:xfrm>
          <a:prstGeom prst="rect">
            <a:avLst/>
          </a:prstGeom>
        </p:spPr>
      </p:pic>
      <p:pic>
        <p:nvPicPr>
          <p:cNvPr id="42" name="Image 41">
            <a:extLst>
              <a:ext uri="{FF2B5EF4-FFF2-40B4-BE49-F238E27FC236}">
                <a16:creationId xmlns:a16="http://schemas.microsoft.com/office/drawing/2014/main" id="{D33278D8-ECA7-D5A0-51CF-76746328BE0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961823" y="5773765"/>
            <a:ext cx="2151679" cy="2485822"/>
          </a:xfrm>
          <a:prstGeom prst="rect">
            <a:avLst/>
          </a:prstGeom>
        </p:spPr>
      </p:pic>
      <p:sp>
        <p:nvSpPr>
          <p:cNvPr id="5" name="ZoneTexte 4">
            <a:extLst>
              <a:ext uri="{FF2B5EF4-FFF2-40B4-BE49-F238E27FC236}">
                <a16:creationId xmlns:a16="http://schemas.microsoft.com/office/drawing/2014/main" id="{039679EC-BDC8-5D8C-D401-152A16CDC280}"/>
              </a:ext>
            </a:extLst>
          </p:cNvPr>
          <p:cNvSpPr txBox="1"/>
          <p:nvPr/>
        </p:nvSpPr>
        <p:spPr>
          <a:xfrm>
            <a:off x="1754165" y="865430"/>
            <a:ext cx="6858000" cy="461665"/>
          </a:xfrm>
          <a:prstGeom prst="rect">
            <a:avLst/>
          </a:prstGeom>
          <a:noFill/>
        </p:spPr>
        <p:txBody>
          <a:bodyPr wrap="square">
            <a:spAutoFit/>
          </a:bodyPr>
          <a:lstStyle/>
          <a:p>
            <a:pPr defTabSz="685834"/>
            <a:r>
              <a:rPr lang="fr-FR" sz="2400" b="1" dirty="0">
                <a:solidFill>
                  <a:prstClr val="white">
                    <a:lumMod val="65000"/>
                  </a:prstClr>
                </a:solidFill>
                <a:latin typeface="Dosis" pitchFamily="2" charset="0"/>
              </a:rPr>
              <a:t>R</a:t>
            </a:r>
            <a:r>
              <a:rPr lang="fr-MA" sz="2400" b="1" dirty="0" err="1">
                <a:solidFill>
                  <a:prstClr val="white">
                    <a:lumMod val="65000"/>
                  </a:prstClr>
                </a:solidFill>
                <a:latin typeface="Dosis" pitchFamily="2" charset="0"/>
              </a:rPr>
              <a:t>épétons</a:t>
            </a:r>
            <a:r>
              <a:rPr lang="fr-MA" sz="2400" b="1" dirty="0">
                <a:solidFill>
                  <a:prstClr val="white">
                    <a:lumMod val="65000"/>
                  </a:prstClr>
                </a:solidFill>
                <a:latin typeface="Dosis" pitchFamily="2" charset="0"/>
              </a:rPr>
              <a:t> ensemble les mots.</a:t>
            </a:r>
          </a:p>
        </p:txBody>
      </p:sp>
      <p:pic>
        <p:nvPicPr>
          <p:cNvPr id="3" name="Image 2">
            <a:extLst>
              <a:ext uri="{FF2B5EF4-FFF2-40B4-BE49-F238E27FC236}">
                <a16:creationId xmlns:a16="http://schemas.microsoft.com/office/drawing/2014/main" id="{C2E71E66-6E43-473A-7D88-7ECB0913479A}"/>
              </a:ext>
            </a:extLst>
          </p:cNvPr>
          <p:cNvPicPr>
            <a:picLocks noChangeAspect="1"/>
          </p:cNvPicPr>
          <p:nvPr>
            <p:custDataLst>
              <p:tags r:id="rId1"/>
            </p:custDataLst>
          </p:nvPr>
        </p:nvPicPr>
        <p:blipFill>
          <a:blip r:embed="rId14">
            <a:clrChange>
              <a:clrFrom>
                <a:srgbClr val="FFFFFF"/>
              </a:clrFrom>
              <a:clrTo>
                <a:srgbClr val="FFFFFF">
                  <a:alpha val="0"/>
                </a:srgbClr>
              </a:clrTo>
            </a:clrChange>
          </a:blip>
          <a:stretch>
            <a:fillRect/>
          </a:stretch>
        </p:blipFill>
        <p:spPr>
          <a:xfrm>
            <a:off x="11863235" y="852808"/>
            <a:ext cx="1227797" cy="1174605"/>
          </a:xfrm>
          <a:prstGeom prst="rect">
            <a:avLst/>
          </a:prstGeom>
        </p:spPr>
      </p:pic>
    </p:spTree>
    <p:extLst>
      <p:ext uri="{BB962C8B-B14F-4D97-AF65-F5344CB8AC3E}">
        <p14:creationId xmlns:p14="http://schemas.microsoft.com/office/powerpoint/2010/main" val="595952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27" name="Image 26">
            <a:extLst>
              <a:ext uri="{FF2B5EF4-FFF2-40B4-BE49-F238E27FC236}">
                <a16:creationId xmlns:a16="http://schemas.microsoft.com/office/drawing/2014/main" id="{CC3E2FAC-5D73-4AA0-DCB7-F3FF8A6DC3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0363" y="2895456"/>
            <a:ext cx="1375237" cy="2335660"/>
          </a:xfrm>
          <a:prstGeom prst="rect">
            <a:avLst/>
          </a:prstGeom>
        </p:spPr>
      </p:pic>
      <p:pic>
        <p:nvPicPr>
          <p:cNvPr id="28" name="Image 27">
            <a:extLst>
              <a:ext uri="{FF2B5EF4-FFF2-40B4-BE49-F238E27FC236}">
                <a16:creationId xmlns:a16="http://schemas.microsoft.com/office/drawing/2014/main" id="{3929C29E-2273-B448-9FD8-D64C8F27BD9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33727" y="2677588"/>
            <a:ext cx="2096215" cy="2465911"/>
          </a:xfrm>
          <a:prstGeom prst="rect">
            <a:avLst/>
          </a:prstGeom>
        </p:spPr>
      </p:pic>
      <p:pic>
        <p:nvPicPr>
          <p:cNvPr id="30" name="Image 29">
            <a:extLst>
              <a:ext uri="{FF2B5EF4-FFF2-40B4-BE49-F238E27FC236}">
                <a16:creationId xmlns:a16="http://schemas.microsoft.com/office/drawing/2014/main" id="{B756C153-D210-7D28-1F07-E26D4A60A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08171" y="3022761"/>
            <a:ext cx="1904253" cy="1862452"/>
          </a:xfrm>
          <a:prstGeom prst="rect">
            <a:avLst/>
          </a:prstGeom>
        </p:spPr>
      </p:pic>
      <p:pic>
        <p:nvPicPr>
          <p:cNvPr id="31" name="Image 30">
            <a:extLst>
              <a:ext uri="{FF2B5EF4-FFF2-40B4-BE49-F238E27FC236}">
                <a16:creationId xmlns:a16="http://schemas.microsoft.com/office/drawing/2014/main" id="{A6F22470-4E71-E7AD-D9A9-0309C1E2AAA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36904" y="2985131"/>
            <a:ext cx="2860727" cy="1862452"/>
          </a:xfrm>
          <a:prstGeom prst="rect">
            <a:avLst/>
          </a:prstGeom>
        </p:spPr>
      </p:pic>
      <p:pic>
        <p:nvPicPr>
          <p:cNvPr id="32" name="Image 31">
            <a:extLst>
              <a:ext uri="{FF2B5EF4-FFF2-40B4-BE49-F238E27FC236}">
                <a16:creationId xmlns:a16="http://schemas.microsoft.com/office/drawing/2014/main" id="{1B9BE4A6-6EC9-3832-0459-88DD430083B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39793" y="6251484"/>
            <a:ext cx="2514385" cy="2387116"/>
          </a:xfrm>
          <a:prstGeom prst="rect">
            <a:avLst/>
          </a:prstGeom>
        </p:spPr>
      </p:pic>
      <p:pic>
        <p:nvPicPr>
          <p:cNvPr id="34" name="Image 33">
            <a:extLst>
              <a:ext uri="{FF2B5EF4-FFF2-40B4-BE49-F238E27FC236}">
                <a16:creationId xmlns:a16="http://schemas.microsoft.com/office/drawing/2014/main" id="{BA847062-A5F0-173A-3E7A-7FC470B1B49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486686" y="6251484"/>
            <a:ext cx="1914114" cy="2116830"/>
          </a:xfrm>
          <a:prstGeom prst="rect">
            <a:avLst/>
          </a:prstGeom>
        </p:spPr>
      </p:pic>
      <p:pic>
        <p:nvPicPr>
          <p:cNvPr id="35" name="Image 34">
            <a:extLst>
              <a:ext uri="{FF2B5EF4-FFF2-40B4-BE49-F238E27FC236}">
                <a16:creationId xmlns:a16="http://schemas.microsoft.com/office/drawing/2014/main" id="{AF0B0622-220F-DF3C-F57D-23B27842F4D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701067" y="6420084"/>
            <a:ext cx="2777137" cy="1799585"/>
          </a:xfrm>
          <a:prstGeom prst="rect">
            <a:avLst/>
          </a:prstGeom>
        </p:spPr>
      </p:pic>
      <p:pic>
        <p:nvPicPr>
          <p:cNvPr id="42" name="Image 41">
            <a:extLst>
              <a:ext uri="{FF2B5EF4-FFF2-40B4-BE49-F238E27FC236}">
                <a16:creationId xmlns:a16="http://schemas.microsoft.com/office/drawing/2014/main" id="{ADEFA7CE-C707-3859-3603-F27443A9338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61823" y="5773765"/>
            <a:ext cx="2151679" cy="2485822"/>
          </a:xfrm>
          <a:prstGeom prst="rect">
            <a:avLst/>
          </a:prstGeom>
        </p:spPr>
      </p:pic>
      <p:sp>
        <p:nvSpPr>
          <p:cNvPr id="5" name="ZoneTexte 4">
            <a:extLst>
              <a:ext uri="{FF2B5EF4-FFF2-40B4-BE49-F238E27FC236}">
                <a16:creationId xmlns:a16="http://schemas.microsoft.com/office/drawing/2014/main" id="{2C1AF2D5-BE35-D685-AC6F-CA7164649BE1}"/>
              </a:ext>
            </a:extLst>
          </p:cNvPr>
          <p:cNvSpPr txBox="1"/>
          <p:nvPr/>
        </p:nvSpPr>
        <p:spPr>
          <a:xfrm>
            <a:off x="1754165" y="865430"/>
            <a:ext cx="6858000" cy="461665"/>
          </a:xfrm>
          <a:prstGeom prst="rect">
            <a:avLst/>
          </a:prstGeom>
          <a:noFill/>
        </p:spPr>
        <p:txBody>
          <a:bodyPr wrap="square">
            <a:spAutoFit/>
          </a:bodyPr>
          <a:lstStyle/>
          <a:p>
            <a:pPr defTabSz="685834"/>
            <a:r>
              <a:rPr lang="fr-MA" sz="2400" b="1" dirty="0">
                <a:solidFill>
                  <a:prstClr val="white">
                    <a:lumMod val="65000"/>
                  </a:prstClr>
                </a:solidFill>
                <a:latin typeface="Dosis" pitchFamily="2" charset="0"/>
              </a:rPr>
              <a:t>Qui veut passer au tableau pour dire les mots?</a:t>
            </a:r>
          </a:p>
        </p:txBody>
      </p:sp>
    </p:spTree>
    <p:extLst>
      <p:ext uri="{BB962C8B-B14F-4D97-AF65-F5344CB8AC3E}">
        <p14:creationId xmlns:p14="http://schemas.microsoft.com/office/powerpoint/2010/main" val="3294769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3"/>
</p:tagLst>
</file>

<file path=ppt/tags/tag26.xml><?xml version="1.0" encoding="utf-8"?>
<p:tagLst xmlns:a="http://schemas.openxmlformats.org/drawingml/2006/main" xmlns:r="http://schemas.openxmlformats.org/officeDocument/2006/relationships" xmlns:p="http://schemas.openxmlformats.org/presentationml/2006/main">
  <p:tag name="NUM" val="10"/>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3"/>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10"/>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13"/>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10"/>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12"/>
</p:tagLst>
</file>

<file path=ppt/tags/tag59.xml><?xml version="1.0" encoding="utf-8"?>
<p:tagLst xmlns:a="http://schemas.openxmlformats.org/drawingml/2006/main" xmlns:r="http://schemas.openxmlformats.org/officeDocument/2006/relationships" xmlns:p="http://schemas.openxmlformats.org/presentationml/2006/main">
  <p:tag name="NUM" val="1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3"/>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9"/>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25315</TotalTime>
  <Words>1612</Words>
  <Application>Microsoft Office PowerPoint</Application>
  <PresentationFormat>Personnalisé</PresentationFormat>
  <Paragraphs>355</Paragraphs>
  <Slides>51</Slides>
  <Notes>8</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51</vt:i4>
      </vt:variant>
    </vt:vector>
  </HeadingPairs>
  <TitlesOfParts>
    <vt:vector size="61" baseType="lpstr">
      <vt:lpstr>Times New Roman</vt:lpstr>
      <vt:lpstr>Arimo Italics</vt:lpstr>
      <vt:lpstr>Calibri</vt:lpstr>
      <vt:lpstr>Dosis</vt:lpstr>
      <vt:lpstr>Arial</vt:lpstr>
      <vt:lpstr>Microsoft Uighur</vt:lpstr>
      <vt:lpstr>Dosis-SemiBold</vt:lpstr>
      <vt:lpstr>Carelia</vt:lpstr>
      <vt:lpstr>Aptos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Z Chabih</cp:lastModifiedBy>
  <cp:revision>774</cp:revision>
  <dcterms:created xsi:type="dcterms:W3CDTF">2006-08-16T00:00:00Z</dcterms:created>
  <dcterms:modified xsi:type="dcterms:W3CDTF">2025-09-21T22:09:44Z</dcterms:modified>
  <dc:identifier>DAFtlvZnwz4</dc:identifier>
</cp:coreProperties>
</file>