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4.xml" ContentType="application/vnd.openxmlformats-officedocument.presentationml.notesSlide+xml"/>
  <Override PartName="/ppt/tags/tag26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27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notesSlides/notesSlide19.xml" ContentType="application/vnd.openxmlformats-officedocument.presentationml.notesSlide+xml"/>
  <Override PartName="/ppt/tags/tag34.xml" ContentType="application/vnd.openxmlformats-officedocument.presentationml.tags+xml"/>
  <Override PartName="/ppt/notesSlides/notesSlide20.xml" ContentType="application/vnd.openxmlformats-officedocument.presentationml.notesSlide+xml"/>
  <Override PartName="/ppt/tags/tag35.xml" ContentType="application/vnd.openxmlformats-officedocument.presentationml.tags+xml"/>
  <Override PartName="/ppt/notesSlides/notesSlide21.xml" ContentType="application/vnd.openxmlformats-officedocument.presentationml.notesSlide+xml"/>
  <Override PartName="/ppt/tags/tag3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78"/>
  </p:notesMasterIdLst>
  <p:sldIdLst>
    <p:sldId id="2147482765" r:id="rId3"/>
    <p:sldId id="2147482740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34809001" r:id="rId13"/>
    <p:sldId id="2147482590" r:id="rId14"/>
    <p:sldId id="2147482594" r:id="rId15"/>
    <p:sldId id="2147482592" r:id="rId16"/>
    <p:sldId id="2147482595" r:id="rId17"/>
    <p:sldId id="2147482597" r:id="rId18"/>
    <p:sldId id="2147482596" r:id="rId19"/>
    <p:sldId id="2147482702" r:id="rId20"/>
    <p:sldId id="2147482703" r:id="rId21"/>
    <p:sldId id="2147482704" r:id="rId22"/>
    <p:sldId id="599" r:id="rId23"/>
    <p:sldId id="601" r:id="rId24"/>
    <p:sldId id="2147482463" r:id="rId25"/>
    <p:sldId id="2147482466" r:id="rId26"/>
    <p:sldId id="2147482464" r:id="rId27"/>
    <p:sldId id="2147482465" r:id="rId28"/>
    <p:sldId id="2147482746" r:id="rId29"/>
    <p:sldId id="2147482462" r:id="rId30"/>
    <p:sldId id="2147482749" r:id="rId31"/>
    <p:sldId id="2147482747" r:id="rId32"/>
    <p:sldId id="2147482753" r:id="rId33"/>
    <p:sldId id="2147482754" r:id="rId34"/>
    <p:sldId id="2147482755" r:id="rId35"/>
    <p:sldId id="2147482757" r:id="rId36"/>
    <p:sldId id="2147482758" r:id="rId37"/>
    <p:sldId id="2147482756" r:id="rId38"/>
    <p:sldId id="610" r:id="rId39"/>
    <p:sldId id="2147482483" r:id="rId40"/>
    <p:sldId id="2147482760" r:id="rId41"/>
    <p:sldId id="612" r:id="rId42"/>
    <p:sldId id="2147482484" r:id="rId43"/>
    <p:sldId id="2147482485" r:id="rId44"/>
    <p:sldId id="615" r:id="rId45"/>
    <p:sldId id="2147482486" r:id="rId46"/>
    <p:sldId id="2147482813" r:id="rId47"/>
    <p:sldId id="2147482814" r:id="rId48"/>
    <p:sldId id="2147482478" r:id="rId49"/>
    <p:sldId id="620" r:id="rId50"/>
    <p:sldId id="2147482494" r:id="rId51"/>
    <p:sldId id="2147482490" r:id="rId52"/>
    <p:sldId id="2147482604" r:id="rId53"/>
    <p:sldId id="2147482605" r:id="rId54"/>
    <p:sldId id="2147482602" r:id="rId55"/>
    <p:sldId id="2147482779" r:id="rId56"/>
    <p:sldId id="2147482816" r:id="rId57"/>
    <p:sldId id="2147482818" r:id="rId58"/>
    <p:sldId id="2147482806" r:id="rId59"/>
    <p:sldId id="2147482777" r:id="rId60"/>
    <p:sldId id="2147482815" r:id="rId61"/>
    <p:sldId id="2147482491" r:id="rId62"/>
    <p:sldId id="2147482599" r:id="rId63"/>
    <p:sldId id="2147482606" r:id="rId64"/>
    <p:sldId id="2147482821" r:id="rId65"/>
    <p:sldId id="2147482819" r:id="rId66"/>
    <p:sldId id="2147482820" r:id="rId67"/>
    <p:sldId id="2147482622" r:id="rId68"/>
    <p:sldId id="2147482623" r:id="rId69"/>
    <p:sldId id="2147482808" r:id="rId70"/>
    <p:sldId id="2147482630" r:id="rId71"/>
    <p:sldId id="2147482774" r:id="rId72"/>
    <p:sldId id="2147482822" r:id="rId73"/>
    <p:sldId id="2147482832" r:id="rId74"/>
    <p:sldId id="2147482825" r:id="rId75"/>
    <p:sldId id="2147482831" r:id="rId76"/>
    <p:sldId id="2147482584" r:id="rId77"/>
  </p:sldIdLst>
  <p:sldSz cx="13716000" cy="10287000"/>
  <p:notesSz cx="6858000" cy="9144000"/>
  <p:embeddedFontLst>
    <p:embeddedFont>
      <p:font typeface="Abadi" panose="020B0604020104020204" pitchFamily="34" charset="0"/>
      <p:regular r:id="rId79"/>
    </p:embeddedFont>
    <p:embeddedFont>
      <p:font typeface="Carelia" panose="020B0604020202020204" charset="0"/>
      <p:regular r:id="rId80"/>
    </p:embeddedFont>
    <p:embeddedFont>
      <p:font typeface="Dosis" pitchFamily="2" charset="0"/>
      <p:regular r:id="rId81"/>
      <p:bold r:id="rId82"/>
    </p:embeddedFont>
    <p:embeddedFont>
      <p:font typeface="Microsoft Uighur" panose="02000000000000000000" pitchFamily="2" charset="-78"/>
      <p:regular r:id="rId83"/>
      <p:bold r:id="rId8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5968"/>
    <a:srgbClr val="A1413E"/>
    <a:srgbClr val="106585"/>
    <a:srgbClr val="829D4A"/>
    <a:srgbClr val="CA7732"/>
    <a:srgbClr val="FCBF18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771" autoAdjust="0"/>
    <p:restoredTop sz="95226" autoAdjust="0"/>
  </p:normalViewPr>
  <p:slideViewPr>
    <p:cSldViewPr>
      <p:cViewPr varScale="1">
        <p:scale>
          <a:sx n="55" d="100"/>
          <a:sy n="55" d="100"/>
        </p:scale>
        <p:origin x="1397" y="53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font" Target="fonts/font6.fntdata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font" Target="fonts/font1.fntdata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font" Target="fonts/font2.fntdata"/><Relationship Id="rId85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font" Target="fonts/font5.fntdata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notesMaster" Target="notesMasters/notesMaster1.xml"/><Relationship Id="rId81" Type="http://schemas.openxmlformats.org/officeDocument/2006/relationships/font" Target="fonts/font3.fntdata"/><Relationship Id="rId86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theme" Target="theme/theme1.xml"/><Relationship Id="rId61" Type="http://schemas.openxmlformats.org/officeDocument/2006/relationships/slide" Target="slides/slide59.xml"/><Relationship Id="rId82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18/09/2025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A46275-916D-DD35-CD22-A2F9B6B23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CCE4500-7560-734C-E444-F799513405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4220252-3CA6-DFCF-E4A2-6A6E29E455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143DC83-A521-6302-053B-26554D0353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84804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7F1241-541D-59C1-A002-53A0ABBAF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4CA7D6C-CA55-6E6C-DAD4-3B8E3C47B1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60ED51D-15C8-A6F2-06DB-6C9BD911DD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E55747A-0720-BC25-98D4-7922092260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45211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536FD6-F14C-8E6B-FDEF-C881C3C60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AEDF95-18FB-59DA-5CE6-349AE62CB2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C3B7556-A43E-BA3B-FD53-221A6BDFC2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0BCB63-7E29-9C89-FA8D-8699F72AFA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68296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C4261D-C5F1-18CD-45C6-96DD9BE6E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4F8E471-85DB-1F5E-9E81-6633461CFA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B32E2E3-4FAA-32A7-0C10-96A1F23E17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BDF469B-05EA-CCB3-C2F1-AE0937AB3D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36346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44AFE-F6D0-4C2F-2AAF-BC29496C9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70F6620-7B7A-17DD-62BC-610CEEAC89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332CE89-904B-DAF4-3CFA-A49445A7CB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BDBED08-A16C-1546-C155-9BFF54DC60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09593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6" Type="http://schemas.openxmlformats.org/officeDocument/2006/relationships/image" Target="../media/image36.jpeg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0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jpeg"/><Relationship Id="rId10" Type="http://schemas.openxmlformats.org/officeDocument/2006/relationships/image" Target="../media/image41.png"/><Relationship Id="rId4" Type="http://schemas.openxmlformats.org/officeDocument/2006/relationships/image" Target="../media/image31.svg"/><Relationship Id="rId9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7" Type="http://schemas.openxmlformats.org/officeDocument/2006/relationships/image" Target="../media/image4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8.png"/><Relationship Id="rId4" Type="http://schemas.openxmlformats.org/officeDocument/2006/relationships/image" Target="../media/image31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6.png"/><Relationship Id="rId4" Type="http://schemas.openxmlformats.org/officeDocument/2006/relationships/image" Target="../media/image31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18" Type="http://schemas.openxmlformats.org/officeDocument/2006/relationships/image" Target="../media/image16.png"/><Relationship Id="rId3" Type="http://schemas.openxmlformats.org/officeDocument/2006/relationships/tags" Target="../tags/tag11.xml"/><Relationship Id="rId21" Type="http://schemas.openxmlformats.org/officeDocument/2006/relationships/image" Target="../media/image19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2.png"/><Relationship Id="rId17" Type="http://schemas.openxmlformats.org/officeDocument/2006/relationships/image" Target="../media/image15.png"/><Relationship Id="rId2" Type="http://schemas.openxmlformats.org/officeDocument/2006/relationships/tags" Target="../tags/tag10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1.svg"/><Relationship Id="rId5" Type="http://schemas.openxmlformats.org/officeDocument/2006/relationships/tags" Target="../tags/tag13.xml"/><Relationship Id="rId15" Type="http://schemas.openxmlformats.org/officeDocument/2006/relationships/image" Target="../media/image5.svg"/><Relationship Id="rId10" Type="http://schemas.openxmlformats.org/officeDocument/2006/relationships/image" Target="../media/image10.png"/><Relationship Id="rId19" Type="http://schemas.openxmlformats.org/officeDocument/2006/relationships/image" Target="../media/image17.png"/><Relationship Id="rId4" Type="http://schemas.openxmlformats.org/officeDocument/2006/relationships/tags" Target="../tags/tag12.xml"/><Relationship Id="rId9" Type="http://schemas.openxmlformats.org/officeDocument/2006/relationships/image" Target="../media/image9.svg"/><Relationship Id="rId1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png"/><Relationship Id="rId4" Type="http://schemas.openxmlformats.org/officeDocument/2006/relationships/image" Target="../media/image31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7.png"/><Relationship Id="rId12" Type="http://schemas.openxmlformats.org/officeDocument/2006/relationships/image" Target="../media/image4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6" Type="http://schemas.openxmlformats.org/officeDocument/2006/relationships/image" Target="../media/image23.png"/><Relationship Id="rId11" Type="http://schemas.openxmlformats.org/officeDocument/2006/relationships/image" Target="../media/image48.png"/><Relationship Id="rId5" Type="http://schemas.openxmlformats.org/officeDocument/2006/relationships/image" Target="../media/image31.svg"/><Relationship Id="rId10" Type="http://schemas.openxmlformats.org/officeDocument/2006/relationships/image" Target="../media/image44.png"/><Relationship Id="rId4" Type="http://schemas.openxmlformats.org/officeDocument/2006/relationships/image" Target="../media/image30.png"/><Relationship Id="rId9" Type="http://schemas.openxmlformats.org/officeDocument/2006/relationships/image" Target="../media/image43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0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7.png"/><Relationship Id="rId10" Type="http://schemas.openxmlformats.org/officeDocument/2006/relationships/image" Target="../media/image45.png"/><Relationship Id="rId4" Type="http://schemas.openxmlformats.org/officeDocument/2006/relationships/image" Target="../media/image31.svg"/><Relationship Id="rId9" Type="http://schemas.openxmlformats.org/officeDocument/2006/relationships/image" Target="../media/image48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0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7.png"/><Relationship Id="rId4" Type="http://schemas.openxmlformats.org/officeDocument/2006/relationships/image" Target="../media/image31.svg"/><Relationship Id="rId9" Type="http://schemas.openxmlformats.org/officeDocument/2006/relationships/image" Target="../media/image54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0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7.png"/><Relationship Id="rId10" Type="http://schemas.openxmlformats.org/officeDocument/2006/relationships/image" Target="../media/image45.png"/><Relationship Id="rId4" Type="http://schemas.openxmlformats.org/officeDocument/2006/relationships/image" Target="../media/image31.svg"/><Relationship Id="rId9" Type="http://schemas.openxmlformats.org/officeDocument/2006/relationships/image" Target="../media/image48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0.png"/><Relationship Id="rId18" Type="http://schemas.openxmlformats.org/officeDocument/2006/relationships/image" Target="../media/image5.svg"/><Relationship Id="rId26" Type="http://schemas.openxmlformats.org/officeDocument/2006/relationships/image" Target="../media/image27.jpeg"/><Relationship Id="rId3" Type="http://schemas.openxmlformats.org/officeDocument/2006/relationships/tags" Target="../tags/tag16.xml"/><Relationship Id="rId21" Type="http://schemas.openxmlformats.org/officeDocument/2006/relationships/image" Target="../media/image22.png"/><Relationship Id="rId7" Type="http://schemas.openxmlformats.org/officeDocument/2006/relationships/tags" Target="../tags/tag20.xml"/><Relationship Id="rId12" Type="http://schemas.openxmlformats.org/officeDocument/2006/relationships/image" Target="../media/image9.svg"/><Relationship Id="rId17" Type="http://schemas.openxmlformats.org/officeDocument/2006/relationships/image" Target="../media/image4.png"/><Relationship Id="rId25" Type="http://schemas.openxmlformats.org/officeDocument/2006/relationships/image" Target="../media/image26.png"/><Relationship Id="rId2" Type="http://schemas.openxmlformats.org/officeDocument/2006/relationships/tags" Target="../tags/tag15.xml"/><Relationship Id="rId16" Type="http://schemas.openxmlformats.org/officeDocument/2006/relationships/image" Target="../media/image13.svg"/><Relationship Id="rId20" Type="http://schemas.openxmlformats.org/officeDocument/2006/relationships/image" Target="../media/image21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8.png"/><Relationship Id="rId24" Type="http://schemas.openxmlformats.org/officeDocument/2006/relationships/image" Target="../media/image25.png"/><Relationship Id="rId5" Type="http://schemas.openxmlformats.org/officeDocument/2006/relationships/tags" Target="../tags/tag18.xml"/><Relationship Id="rId15" Type="http://schemas.openxmlformats.org/officeDocument/2006/relationships/image" Target="../media/image12.png"/><Relationship Id="rId23" Type="http://schemas.openxmlformats.org/officeDocument/2006/relationships/image" Target="../media/image24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0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1.svg"/><Relationship Id="rId22" Type="http://schemas.openxmlformats.org/officeDocument/2006/relationships/image" Target="../media/image2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5" Type="http://schemas.openxmlformats.org/officeDocument/2006/relationships/image" Target="../media/image20.jpeg"/><Relationship Id="rId4" Type="http://schemas.openxmlformats.org/officeDocument/2006/relationships/image" Target="../media/image31.sv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5" Type="http://schemas.openxmlformats.org/officeDocument/2006/relationships/image" Target="../media/image20.jpeg"/><Relationship Id="rId4" Type="http://schemas.openxmlformats.org/officeDocument/2006/relationships/image" Target="../media/image31.sv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5" Type="http://schemas.openxmlformats.org/officeDocument/2006/relationships/image" Target="../media/image22.png"/><Relationship Id="rId4" Type="http://schemas.openxmlformats.org/officeDocument/2006/relationships/image" Target="../media/image31.sv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microsoft.com/office/2007/relationships/hdphoto" Target="../media/hdphoto1.wdp"/><Relationship Id="rId5" Type="http://schemas.openxmlformats.org/officeDocument/2006/relationships/image" Target="../media/image28.png"/><Relationship Id="rId4" Type="http://schemas.openxmlformats.org/officeDocument/2006/relationships/image" Target="../media/image3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5" Type="http://schemas.openxmlformats.org/officeDocument/2006/relationships/image" Target="../media/image20.jpeg"/><Relationship Id="rId4" Type="http://schemas.openxmlformats.org/officeDocument/2006/relationships/image" Target="../media/image31.sv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5" Type="http://schemas.openxmlformats.org/officeDocument/2006/relationships/image" Target="../media/image20.jpeg"/><Relationship Id="rId4" Type="http://schemas.openxmlformats.org/officeDocument/2006/relationships/image" Target="../media/image31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5" Type="http://schemas.openxmlformats.org/officeDocument/2006/relationships/image" Target="../media/image22.png"/><Relationship Id="rId4" Type="http://schemas.openxmlformats.org/officeDocument/2006/relationships/image" Target="../media/image31.sv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5" Type="http://schemas.openxmlformats.org/officeDocument/2006/relationships/image" Target="../media/image56.jpeg"/><Relationship Id="rId4" Type="http://schemas.openxmlformats.org/officeDocument/2006/relationships/image" Target="../media/image31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5" Type="http://schemas.openxmlformats.org/officeDocument/2006/relationships/image" Target="../media/image23.png"/><Relationship Id="rId4" Type="http://schemas.openxmlformats.org/officeDocument/2006/relationships/image" Target="../media/image31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57.png"/><Relationship Id="rId4" Type="http://schemas.openxmlformats.org/officeDocument/2006/relationships/image" Target="../media/image31.sv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1.svg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image" Target="../media/image30.png"/><Relationship Id="rId5" Type="http://schemas.openxmlformats.org/officeDocument/2006/relationships/image" Target="../media/image18.png"/><Relationship Id="rId4" Type="http://schemas.openxmlformats.org/officeDocument/2006/relationships/image" Target="../media/image32.png"/><Relationship Id="rId9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56851" y="2273946"/>
            <a:ext cx="10382364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PROGRAMME DE REMEDIATION INTENSIVE</a:t>
            </a:r>
          </a:p>
          <a:p>
            <a:pPr algn="ctr" defTabSz="685869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693176" y="9625939"/>
            <a:ext cx="936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244" y="358840"/>
            <a:ext cx="9999581" cy="139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8FC2E2AF-8B90-93B1-A60E-BE80AB3ECC17}"/>
              </a:ext>
            </a:extLst>
          </p:cNvPr>
          <p:cNvSpPr/>
          <p:nvPr/>
        </p:nvSpPr>
        <p:spPr>
          <a:xfrm>
            <a:off x="1181660" y="4813292"/>
            <a:ext cx="2967135" cy="277092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1350" b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65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8C3E1B50-9FA7-C3CB-7B52-E438B019885C}"/>
              </a:ext>
            </a:extLst>
          </p:cNvPr>
          <p:cNvSpPr/>
          <p:nvPr/>
        </p:nvSpPr>
        <p:spPr>
          <a:xfrm rot="261352" flipH="1" flipV="1">
            <a:off x="4838882" y="3768910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AC333F3-E5ED-4E6A-D233-1E43257F07FA}"/>
              </a:ext>
            </a:extLst>
          </p:cNvPr>
          <p:cNvSpPr txBox="1"/>
          <p:nvPr/>
        </p:nvSpPr>
        <p:spPr>
          <a:xfrm>
            <a:off x="5249360" y="4161977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Parcours : </a:t>
            </a:r>
            <a:r>
              <a:rPr lang="fr-FR" sz="5400" b="1" dirty="0">
                <a:solidFill>
                  <a:schemeClr val="bg1"/>
                </a:solidFill>
              </a:rPr>
              <a:t>2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15381C3D-A0B9-BBF8-7112-ACEF7FF01EDF}"/>
              </a:ext>
            </a:extLst>
          </p:cNvPr>
          <p:cNvSpPr/>
          <p:nvPr/>
        </p:nvSpPr>
        <p:spPr>
          <a:xfrm rot="261352" flipH="1" flipV="1">
            <a:off x="4838884" y="5261581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BE70A603-A2F8-7C53-1CC7-37EFF0A9AF21}"/>
              </a:ext>
            </a:extLst>
          </p:cNvPr>
          <p:cNvSpPr/>
          <p:nvPr/>
        </p:nvSpPr>
        <p:spPr>
          <a:xfrm rot="11191981" flipH="1" flipV="1">
            <a:off x="4899602" y="6852869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8D15CB-AABE-8553-7E04-AE6062B99BC4}"/>
              </a:ext>
            </a:extLst>
          </p:cNvPr>
          <p:cNvSpPr txBox="1"/>
          <p:nvPr/>
        </p:nvSpPr>
        <p:spPr>
          <a:xfrm>
            <a:off x="5333279" y="5643600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Palier : </a:t>
            </a:r>
            <a:r>
              <a:rPr lang="fr-FR" sz="5400" b="1" dirty="0">
                <a:solidFill>
                  <a:schemeClr val="bg1"/>
                </a:solidFill>
              </a:rPr>
              <a:t>2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FC625E1-432F-BD2B-F568-103CD439CDAB}"/>
              </a:ext>
            </a:extLst>
          </p:cNvPr>
          <p:cNvSpPr txBox="1"/>
          <p:nvPr/>
        </p:nvSpPr>
        <p:spPr>
          <a:xfrm>
            <a:off x="5249358" y="7174818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Séance : </a:t>
            </a:r>
            <a:r>
              <a:rPr lang="fr-FR" sz="5400" b="1" dirty="0">
                <a:solidFill>
                  <a:schemeClr val="bg1"/>
                </a:solidFill>
              </a:rPr>
              <a:t>5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72157C4-EFB8-6583-A33C-0F4A7A1CAFA1}"/>
              </a:ext>
            </a:extLst>
          </p:cNvPr>
          <p:cNvSpPr txBox="1"/>
          <p:nvPr/>
        </p:nvSpPr>
        <p:spPr>
          <a:xfrm>
            <a:off x="1326593" y="5031113"/>
            <a:ext cx="267726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100" dirty="0">
                <a:solidFill>
                  <a:srgbClr val="E1A346"/>
                </a:solidFill>
              </a:rPr>
              <a:t>5</a:t>
            </a:r>
            <a:r>
              <a:rPr lang="fr-FR" sz="8100" baseline="30000" dirty="0">
                <a:solidFill>
                  <a:srgbClr val="E1A346"/>
                </a:solidFill>
              </a:rPr>
              <a:t>e </a:t>
            </a:r>
            <a:r>
              <a:rPr lang="fr-FR" sz="8100" dirty="0">
                <a:solidFill>
                  <a:srgbClr val="E1A346"/>
                </a:solidFill>
              </a:rPr>
              <a:t>/6</a:t>
            </a:r>
            <a:r>
              <a:rPr lang="fr-FR" sz="8100" baseline="30000" dirty="0">
                <a:solidFill>
                  <a:srgbClr val="E1A346"/>
                </a:solidFill>
              </a:rPr>
              <a:t>e</a:t>
            </a:r>
            <a:r>
              <a:rPr lang="fr-FR" sz="8100" dirty="0">
                <a:solidFill>
                  <a:srgbClr val="E1A346"/>
                </a:solidFill>
              </a:rPr>
              <a:t> AP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2759E94-E00A-01C3-4221-D42D55F10B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4145" y="7544150"/>
            <a:ext cx="2780123" cy="207771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71059" y="605597"/>
            <a:ext cx="12978987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taxi- poule- kiwi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et observez bien , soyez attentifs.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2930708" y="2037069"/>
            <a:ext cx="10023292" cy="5894029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1"/>
            <a:ext cx="13716000" cy="486000"/>
            <a:chOff x="-1604302" y="20291"/>
            <a:chExt cx="10086673" cy="411174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336259" y="20291"/>
              <a:ext cx="263374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 Rebrassage du palier  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572555" y="20291"/>
              <a:ext cx="290981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84" y="4651722"/>
            <a:ext cx="4654805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266359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781808" y="20291"/>
              <a:ext cx="2805577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« p »- « ou »- « pou ». « 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 »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- « e » – « le ». « pou »- « le »- « poule ». 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« pou »- « le »  «poule».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Pointer les lettres et les syllabes lors de la lecture.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poule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584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377028" y="20291"/>
              <a:ext cx="2696924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781808" y="20291"/>
              <a:ext cx="2805577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«poule 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5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«poule»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poule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014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996111" y="514571"/>
            <a:ext cx="11799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«a» «ta» –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«x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«i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«xi»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-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- « 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ta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 xi» « taxi»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L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«ta» «xi» «taxi».</a:t>
            </a: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765" y="514571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taxi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07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 taxi» sur vos ardoises</a:t>
            </a: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«taxi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taxi</a:t>
            </a:r>
          </a:p>
        </p:txBody>
      </p:sp>
    </p:spTree>
    <p:extLst>
      <p:ext uri="{BB962C8B-B14F-4D97-AF65-F5344CB8AC3E}">
        <p14:creationId xmlns:p14="http://schemas.microsoft.com/office/powerpoint/2010/main" val="3797203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8772D-0BAC-F4D8-F061-728835A67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8651D40-A2D6-3D51-00C4-467698B217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FFD3D5B-72E8-7082-6660-462183EA3688}"/>
              </a:ext>
            </a:extLst>
          </p:cNvPr>
          <p:cNvSpPr/>
          <p:nvPr/>
        </p:nvSpPr>
        <p:spPr>
          <a:xfrm>
            <a:off x="414767" y="485998"/>
            <a:ext cx="12866624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D5179B0-33F7-BE95-59F3-32741AED4AD3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4F274F0-16D0-0453-6031-1D3A92A70F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A0EBFC3-C06A-C3F2-E3D0-D665F76787C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DFEEBAE-9B1D-4243-0785-BA14A1C6106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9D7E68C3-89AA-DA0B-4DA8-E484CA5DBC4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4B1878E-8E9D-5CA9-29AA-9C835873C6A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E18D0BB-A3A2-1520-12EA-0910814C2B4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75A12F1-7E4E-C886-5A75-B5C547954D3A}"/>
              </a:ext>
            </a:extLst>
          </p:cNvPr>
          <p:cNvSpPr/>
          <p:nvPr/>
        </p:nvSpPr>
        <p:spPr>
          <a:xfrm>
            <a:off x="434610" y="485997"/>
            <a:ext cx="12866623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DD9B73D-317B-BC79-6418-5637AB33F261}"/>
              </a:ext>
            </a:extLst>
          </p:cNvPr>
          <p:cNvSpPr txBox="1"/>
          <p:nvPr/>
        </p:nvSpPr>
        <p:spPr>
          <a:xfrm>
            <a:off x="990600" y="577640"/>
            <a:ext cx="12189315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«k» « i » «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ki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- « w » « i » « 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wi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»- « 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ki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»-  « 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wi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»-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«kiwi» - Lisons ensemble 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ki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-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wi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- « kiwi »</a:t>
            </a: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3697EEE6-FD21-6E64-BCFC-A4143991C2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6085" y="671757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AFA4F9CC-BFDC-8A3A-CA08-5F85C0518877}"/>
              </a:ext>
            </a:extLst>
          </p:cNvPr>
          <p:cNvSpPr txBox="1"/>
          <p:nvPr/>
        </p:nvSpPr>
        <p:spPr>
          <a:xfrm>
            <a:off x="990600" y="2857500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kiwi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1377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37543-1486-750E-CB1D-BE36A1A5C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F22D484-E443-924A-C367-118F7DD0EA0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5E3248C-3BAC-03E7-2E79-968F9CA80E26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AC661B4-24B5-998A-EB9E-073147F47F5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4CA5E22-0F47-6E92-1DA2-4794D87E1C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5E04A17-2BB2-4B73-471C-A4C97A047D1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9BA9D094-FD68-AF29-8834-59486090FEE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6560CF85-8B80-BB2E-607C-2938DE44B6E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C18161F-94B0-448B-6218-BC02BA71C1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C6FF5CC-9BF5-E8DF-C5C9-4CBDE4A08E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1F8F49F-C6EF-639E-EBAA-043933685A19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97FD47F-5424-2ABD-DD8C-4304283DDB37}"/>
              </a:ext>
            </a:extLst>
          </p:cNvPr>
          <p:cNvSpPr txBox="1"/>
          <p:nvPr/>
        </p:nvSpPr>
        <p:spPr>
          <a:xfrm>
            <a:off x="1462547" y="901978"/>
            <a:ext cx="914400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«kiwi»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6C394EA-3B4A-0AB3-0C8D-D39EC126211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D94EE425-655B-0CCA-9A42-6AA7D6342D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928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9144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Recommandations générales pour les enseignant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(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)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marR="0" lvl="0" indent="-795338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marR="0" lvl="0" indent="-9501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10210800" y="334748"/>
            <a:ext cx="23351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131763A8-C8B5-093E-E458-C657B119718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103702" y="2600300"/>
            <a:ext cx="11874157" cy="7796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1. Se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préparer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 attentivement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l’ensemble des diapositives en amont afin de s’en imprégner et élaborer la carte mentale de la leçon et anticiper les enchaînements.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2. Couvrir le contenu de la leçon avec une vérification permanente de la compréhension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ne pas sauter de diapositives et vérifier la compréhension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;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 un rythme soutenu sans temps mort;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3.Rester fidèle au scénario pédagogique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suivre les consignes du ruban didactique activement, sans se limiter à une lecture passive.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4.Expliquer les consignes: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5.Donner un feed back riche et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systématique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: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solliciter la participation du maximum d’ élèves en les questionnant et en corrigeant les erreurs.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 6.Adopter une posture dynamique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circuler dans la classe, capter l’attention par des explications, et  au besoin , illustrer par des exemples;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9692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389DE-FB6A-B2CE-8511-24D35E4C2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30C1A8-817C-5788-07C0-53EB2BD79B5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740BD-E488-0A77-C41B-6D30148BEFD4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D2B81CE-75F1-6BF3-E6B1-B2A238F0D739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6FA48BB-8A8F-BA55-1908-21E22ADB14A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C813312-EF09-6911-69F5-C64BE5B05A7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8C73B83-42AF-E9F2-6523-E677A943AB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D0F7896-4851-E936-F6F5-FAA17A44998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5B48367-E034-C645-FAB4-3A1D4A54D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64DE607-2547-9924-38F2-78957EBFC1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4F2D572-446C-D67A-B41D-0DB34D55240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8A696CD-508E-F0F9-7EE4-1BABDE5F0DEE}"/>
              </a:ext>
            </a:extLst>
          </p:cNvPr>
          <p:cNvSpPr txBox="1"/>
          <p:nvPr/>
        </p:nvSpPr>
        <p:spPr>
          <a:xfrm>
            <a:off x="1429209" y="901978"/>
            <a:ext cx="914400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 kiwi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9DDCCA5-09D1-E870-12E6-37130AF9CA7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70B06416-FA7B-3913-BB20-BB93A0B023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DFA78E5C-97E3-E703-9B15-B960396AF4DE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kiwi</a:t>
            </a:r>
          </a:p>
        </p:txBody>
      </p:sp>
    </p:spTree>
    <p:extLst>
      <p:ext uri="{BB962C8B-B14F-4D97-AF65-F5344CB8AC3E}">
        <p14:creationId xmlns:p14="http://schemas.microsoft.com/office/powerpoint/2010/main" val="16246834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2946400" y="419100"/>
              <a:ext cx="112710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  <a:r>
                <a:rPr lang="fr-FR" sz="7200" dirty="0">
                  <a:solidFill>
                    <a:schemeClr val="tx2"/>
                  </a:solidFill>
                  <a:latin typeface="Dosis" pitchFamily="2" charset="0"/>
                </a:rPr>
                <a:t> </a:t>
              </a:r>
              <a:r>
                <a:rPr lang="fr-FR" sz="4800" dirty="0">
                  <a:solidFill>
                    <a:schemeClr val="tx2"/>
                  </a:solidFill>
                  <a:latin typeface="Dosis" pitchFamily="2" charset="0"/>
                </a:rPr>
                <a:t>figue- caméra girafe- citron garage- guitare</a:t>
              </a:r>
              <a:endParaRPr lang="fr-FR" sz="1035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10100" y="1889799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3ABD4819-BF17-6CFA-E1C6-05B967A1179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29200" y="2307334"/>
            <a:ext cx="1981200" cy="185903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E3EDEEF-9A6F-DDAF-09AE-BBD6EA25B49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00" y="2317725"/>
            <a:ext cx="2085844" cy="1557988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DAE0B2DC-6919-F6B9-F937-E08155A32EF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4479" y="4267145"/>
            <a:ext cx="1437196" cy="2029310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049BD113-0A4A-4060-3161-767151491E6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816" y="2550622"/>
            <a:ext cx="1755643" cy="1557988"/>
          </a:xfrm>
          <a:prstGeom prst="rect">
            <a:avLst/>
          </a:prstGeom>
        </p:spPr>
      </p:pic>
      <p:pic>
        <p:nvPicPr>
          <p:cNvPr id="45" name="Image 44">
            <a:extLst>
              <a:ext uri="{FF2B5EF4-FFF2-40B4-BE49-F238E27FC236}">
                <a16:creationId xmlns:a16="http://schemas.microsoft.com/office/drawing/2014/main" id="{83A7064F-F6A0-DE90-816A-8C823986B96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6805" y="5261264"/>
            <a:ext cx="1878902" cy="1147550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417C320D-A02A-AC6B-97A7-B9CADC88FE8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7127" y="4845099"/>
            <a:ext cx="1681610" cy="167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708466"/>
            <a:ext cx="141535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figue. Figue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figu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»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76B7F40-E2F9-90A4-8B56-4B3E611FA8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23" y="2177477"/>
            <a:ext cx="7106642" cy="6668431"/>
          </a:xfrm>
          <a:prstGeom prst="rect">
            <a:avLst/>
          </a:prstGeom>
        </p:spPr>
      </p:pic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DB545375-6FBB-E111-6187-1AC08B3F74D7}"/>
              </a:ext>
            </a:extLst>
          </p:cNvPr>
          <p:cNvCxnSpPr>
            <a:cxnSpLocks/>
          </p:cNvCxnSpPr>
          <p:nvPr/>
        </p:nvCxnSpPr>
        <p:spPr>
          <a:xfrm>
            <a:off x="4329727" y="5295900"/>
            <a:ext cx="2512340" cy="1644543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2271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figue. La figue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Répétons ensemble “une 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figu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figue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D015B6E-00A2-A2C9-A201-E9C0099594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9947" y="5181600"/>
            <a:ext cx="4157690" cy="3901318"/>
          </a:xfrm>
          <a:prstGeom prst="rect">
            <a:avLst/>
          </a:prstGeom>
        </p:spPr>
      </p:pic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AAD757D3-9B4C-B64F-BF29-4DD8A2D4F486}"/>
              </a:ext>
            </a:extLst>
          </p:cNvPr>
          <p:cNvCxnSpPr>
            <a:cxnSpLocks/>
          </p:cNvCxnSpPr>
          <p:nvPr/>
        </p:nvCxnSpPr>
        <p:spPr>
          <a:xfrm>
            <a:off x="3692258" y="6022139"/>
            <a:ext cx="2512340" cy="1644543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28778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1462547" y="754364"/>
            <a:ext cx="115676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caméra. La caméra.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Comment vous dites « caméra » dans votre langue?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216ECFD-19BC-EF17-2AEB-530B72451A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7659" y="3144962"/>
            <a:ext cx="5351308" cy="399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370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 rebrassage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4854" y="917941"/>
            <a:ext cx="471947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8BF0BAE-556D-18D1-61D7-2BD8F2FC68D2}"/>
              </a:ext>
            </a:extLst>
          </p:cNvPr>
          <p:cNvSpPr txBox="1"/>
          <p:nvPr/>
        </p:nvSpPr>
        <p:spPr>
          <a:xfrm>
            <a:off x="2743200" y="2603405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caméra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1272AD2-5840-4DFA-EC7F-3C39D58F13E0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caméra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La caméra. Répétons ensemble “La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caméra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07A4DB8-0EFF-8043-757C-8E87288CF2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656" y="4012343"/>
            <a:ext cx="6720967" cy="502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770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24CA8-4A53-E801-393F-05DD554DB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16C2078-B42C-DEC8-C238-1072E48493D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ED5DEF-6C25-9152-52FB-7FA19B8C428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6B9071D-F03E-D2F8-9266-51C1E892BD2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0ABEB1-C06D-3DCF-5C2F-48A72DB2EE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3B1C863-94B5-6F31-3A30-D0766FD5323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EF6F790-BEEB-776F-F6F5-D7B434574C2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4C19F48-DAB7-D6F0-3CC8-6116EF2EFF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8CA64B4-8A9C-8937-5879-7C3A5621CFD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9F1FE62-5A50-7C62-8CB8-5C2A1FA9A36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039B640-AB20-621C-B9D4-4DC640ACE23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B6AC3FA-70FD-936A-4345-28CB20DC9C3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85CAF43-BEE7-31CA-2403-09AA0721B2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338DB8C-773B-037B-93B3-EB928EA755B0}"/>
              </a:ext>
            </a:extLst>
          </p:cNvPr>
          <p:cNvSpPr txBox="1"/>
          <p:nvPr/>
        </p:nvSpPr>
        <p:spPr>
          <a:xfrm>
            <a:off x="1462547" y="708466"/>
            <a:ext cx="141535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girafe 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girafe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7281C2E-3574-FB2B-5C9E-86CCC29B69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2355755"/>
            <a:ext cx="4925112" cy="695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522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56547" y="66578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456364" y="2153054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girafe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8506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Une girafe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La girafe. Répétons ensemble “une girafe”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B4698F5-53B0-2A46-4D98-24EBDD51F7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174" y="3801220"/>
            <a:ext cx="4135511" cy="5839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4240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C656F-C612-4577-C5E6-95B96AA84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D159178-F8A8-0FBE-BB47-67108DC9C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6E00FBC-F186-0C53-5A2C-8538445C3A3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66CE595-00CB-E51B-40A2-61607A169E3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7ED28AD-CB35-B268-B13F-A4DE66EBBB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2EC1437-48F5-C6C3-7797-7E89A98FA7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62DE3C3-A84C-8520-0F4F-288A1E73428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48D5F26-AC34-88A8-0463-2AB200960A4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275913E-11DF-CC7A-CF8A-92A5A53BCD6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2A4A402-AF69-42E7-04B9-8D8A4098E34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982E259-EE55-AE95-4F14-6E414D8C743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672E801-B709-17B7-43E3-98B1C885257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78EAD8A-AE3A-598E-6F0C-E8A94DEF7F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6805B71-A205-812C-33A5-29DB6102E1DB}"/>
              </a:ext>
            </a:extLst>
          </p:cNvPr>
          <p:cNvSpPr txBox="1"/>
          <p:nvPr/>
        </p:nvSpPr>
        <p:spPr>
          <a:xfrm>
            <a:off x="1462547" y="708466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du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citron. Citron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« citron »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0BF080A-F901-5CF0-70B6-A3530EEA30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048" y="2590443"/>
            <a:ext cx="5753903" cy="510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234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18865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222832"/>
            <a:ext cx="12736369" cy="3724072"/>
            <a:chOff x="2853490" y="4001207"/>
            <a:chExt cx="12609208" cy="3355617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01207"/>
              <a:ext cx="12581019" cy="1475132"/>
              <a:chOff x="1309128" y="1840488"/>
              <a:chExt cx="6724021" cy="788396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402613" y="1840488"/>
                <a:ext cx="6060083" cy="637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pPr defTabSz="914445">
                  <a:spcAft>
                    <a:spcPts val="1800"/>
                  </a:spcAft>
                  <a:defRPr/>
                </a:pP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  </a:t>
                </a:r>
                <a:r>
                  <a:rPr lang="de-DE" sz="3200" b="1" dirty="0" err="1">
                    <a:solidFill>
                      <a:srgbClr val="008EC0"/>
                    </a:solidFill>
                    <a:latin typeface="Dosis" pitchFamily="2" charset="0"/>
                  </a:rPr>
                  <a:t>figue</a:t>
                </a:r>
                <a:r>
                  <a:rPr lang="de-DE" sz="3200" b="1" dirty="0">
                    <a:solidFill>
                      <a:srgbClr val="008EC0"/>
                    </a:solidFill>
                    <a:latin typeface="Dosis" pitchFamily="2" charset="0"/>
                  </a:rPr>
                  <a:t>- </a:t>
                </a:r>
                <a:r>
                  <a:rPr lang="de-DE" sz="3200" b="1" dirty="0" err="1">
                    <a:solidFill>
                      <a:srgbClr val="008EC0"/>
                    </a:solidFill>
                    <a:latin typeface="Dosis" pitchFamily="2" charset="0"/>
                  </a:rPr>
                  <a:t>caméra</a:t>
                </a:r>
                <a:r>
                  <a:rPr lang="de-DE" sz="3200" b="1" dirty="0">
                    <a:solidFill>
                      <a:srgbClr val="008EC0"/>
                    </a:solidFill>
                    <a:latin typeface="Dosis" pitchFamily="2" charset="0"/>
                  </a:rPr>
                  <a:t>- </a:t>
                </a:r>
                <a:r>
                  <a:rPr lang="de-DE" sz="3200" b="1" dirty="0" err="1">
                    <a:solidFill>
                      <a:srgbClr val="008EC0"/>
                    </a:solidFill>
                    <a:latin typeface="Dosis" pitchFamily="2" charset="0"/>
                  </a:rPr>
                  <a:t>girafe</a:t>
                </a:r>
                <a:r>
                  <a:rPr lang="de-DE" sz="3200" b="1" dirty="0">
                    <a:solidFill>
                      <a:srgbClr val="008EC0"/>
                    </a:solidFill>
                    <a:latin typeface="Dosis" pitchFamily="2" charset="0"/>
                  </a:rPr>
                  <a:t>- </a:t>
                </a:r>
                <a:r>
                  <a:rPr lang="de-DE" sz="3200" b="1" dirty="0" err="1">
                    <a:solidFill>
                      <a:srgbClr val="008EC0"/>
                    </a:solidFill>
                    <a:latin typeface="Dosis" pitchFamily="2" charset="0"/>
                  </a:rPr>
                  <a:t>citron</a:t>
                </a:r>
                <a:r>
                  <a:rPr lang="de-DE" sz="3200" b="1" dirty="0">
                    <a:solidFill>
                      <a:srgbClr val="008EC0"/>
                    </a:solidFill>
                    <a:latin typeface="Dosis" pitchFamily="2" charset="0"/>
                  </a:rPr>
                  <a:t>- </a:t>
                </a:r>
                <a:r>
                  <a:rPr lang="de-DE" sz="3200" b="1" dirty="0" err="1">
                    <a:solidFill>
                      <a:srgbClr val="008EC0"/>
                    </a:solidFill>
                    <a:latin typeface="Dosis" pitchFamily="2" charset="0"/>
                  </a:rPr>
                  <a:t>garage</a:t>
                </a:r>
                <a:r>
                  <a:rPr lang="de-DE" sz="3200" b="1" dirty="0">
                    <a:solidFill>
                      <a:srgbClr val="008EC0"/>
                    </a:solidFill>
                    <a:latin typeface="Dosis" pitchFamily="2" charset="0"/>
                  </a:rPr>
                  <a:t>- </a:t>
                </a:r>
                <a:r>
                  <a:rPr lang="de-DE" sz="3200" b="1" dirty="0" err="1">
                    <a:solidFill>
                      <a:srgbClr val="008EC0"/>
                    </a:solidFill>
                    <a:latin typeface="Dosis" pitchFamily="2" charset="0"/>
                  </a:rPr>
                  <a:t>guitare</a:t>
                </a: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469810"/>
              <a:chOff x="1294062" y="1880836"/>
              <a:chExt cx="6739087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simples, 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des pseudo-mots et des mots simples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contenants les lettre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s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. 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c - g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3" name="Rectangle : coins arrondis 18 - 2">
            <a:extLst>
              <a:ext uri="{FF2B5EF4-FFF2-40B4-BE49-F238E27FC236}">
                <a16:creationId xmlns:a16="http://schemas.microsoft.com/office/drawing/2014/main" id="{FE5A978F-E0C3-DB1B-9E58-08153F1D4F87}"/>
              </a:ext>
            </a:extLst>
          </p:cNvPr>
          <p:cNvSpPr/>
          <p:nvPr/>
        </p:nvSpPr>
        <p:spPr>
          <a:xfrm>
            <a:off x="989649" y="8226469"/>
            <a:ext cx="12295215" cy="1553322"/>
          </a:xfrm>
          <a:prstGeom prst="roundRect">
            <a:avLst>
              <a:gd name="adj" fmla="val 28279"/>
            </a:avLst>
          </a:prstGeom>
          <a:solidFill>
            <a:srgbClr val="D6E9E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Oval 86">
            <a:extLst>
              <a:ext uri="{FF2B5EF4-FFF2-40B4-BE49-F238E27FC236}">
                <a16:creationId xmlns:a16="http://schemas.microsoft.com/office/drawing/2014/main" id="{296EF112-8F5E-F950-9024-6C675DD36510}"/>
              </a:ext>
            </a:extLst>
          </p:cNvPr>
          <p:cNvSpPr/>
          <p:nvPr/>
        </p:nvSpPr>
        <p:spPr>
          <a:xfrm>
            <a:off x="680510" y="8568660"/>
            <a:ext cx="732834" cy="781667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Graphique 4">
            <a:extLst>
              <a:ext uri="{FF2B5EF4-FFF2-40B4-BE49-F238E27FC236}">
                <a16:creationId xmlns:a16="http://schemas.microsoft.com/office/drawing/2014/main" id="{B13C0548-8468-7A86-E77B-EAE6758776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593064" y="8579051"/>
            <a:ext cx="665435" cy="566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B1CFD-95A1-A717-867C-0ED1EC2C5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44253C2-5344-C885-E35C-3A6ADB6C959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CE5286-DC44-F1F3-9BCB-10349427B9F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169BF1E-CF40-FC0D-D508-E4AA94EEE32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9F55272-912B-9318-67C4-22230E71BA6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7D159B2-8302-9F6C-2711-04D7817EDB4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1140BD1-1990-8564-1AC4-878F3010AC2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7644809-96F4-71A7-3B17-7361AAC7B4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D610F0C-9577-7541-8F2B-220B094436C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7631366-54E4-2BB7-981B-84EEF02097B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618DDC-60D7-502E-FC17-DC4FF304FF7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9ECD0A7-227D-48A6-1C30-8C8338692E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24F6762-E51F-F9BE-4A65-CD9569567A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D31E4CC2-5AD2-3BCA-66DB-88AE5D95037E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citron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F9D0554-6B8E-37F7-EB13-3261D08B665E}"/>
              </a:ext>
            </a:extLst>
          </p:cNvPr>
          <p:cNvSpPr txBox="1"/>
          <p:nvPr/>
        </p:nvSpPr>
        <p:spPr>
          <a:xfrm>
            <a:off x="1223331" y="726466"/>
            <a:ext cx="118506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 citron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itron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Répétons ensemble “le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citron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4AEE2AB-B9A6-CD7B-4E82-C18B094436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4152900"/>
            <a:ext cx="5753903" cy="510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9432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0B68EA-EFE5-7673-6A9B-B51E46D79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F39E1F4-4646-3387-998A-42CADF3DFFA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46250BB-F56D-268F-EDD2-8FC3778388B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8F6575-5E76-4A8D-E209-E281C450F30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4AF289F-60DB-AC36-0F77-23A1408D01C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067EF87-D2AE-89BA-7249-965FF4D05DD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4D9186E-6649-48BF-AA48-7089B5D9549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78FDE8-8DE5-EF61-1FDE-321ACE8813E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BFEE00-1884-E36E-6CE3-CEEDFA454FB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63593F-C22D-0F9C-0A99-80F9B08FAA2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94FB83-63B8-C0EA-B0A4-5D1E18AE2BB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88CDEE-CAE2-E41C-D6F7-32B724BEEBF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9045FAF-0667-D9F8-FAB7-784970541A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2243CBC-4C3E-109A-C6BD-E8DDE2581198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F2EC3AD-0D50-B89A-F34D-D40CF6F123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6481" y="4304482"/>
            <a:ext cx="2904668" cy="257765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EB25C6A-D335-0E90-4B7B-6A8FD5F2ADE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392" y="4231001"/>
            <a:ext cx="2903661" cy="272461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F4861FB-0578-F34D-43A2-9670AC4CDA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5837" y="4547917"/>
            <a:ext cx="3252388" cy="242932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6B2C732-A59D-9581-E97F-4644762BB0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2105" y="3804927"/>
            <a:ext cx="2246691" cy="3172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5608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2B7D95-9BE7-06A8-896F-0DB90683D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DB926EC-B611-F785-C50F-ACBBCD4010E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BAB683B-17D0-9729-664E-F44EC4E7A99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9E68A90-043A-CE71-44B5-A6C1AC05850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897FA61-2F56-34F3-88EA-18EB8F5357F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39B5694-2FFF-9C05-305A-44D4B72505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56EF80C-0B76-4E4E-AC97-3198106F2DD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2569CFF-0933-720A-A563-58126E9E195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1B4F36D-5D14-ED40-25BB-63E185130E7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C57FCE3-4967-DAC2-5821-AD31763074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6A14071-C17D-4AF0-685F-BA832E5ABE4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D45E3EF-BA65-9E75-474B-8EB00D446DB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AD16A9-C76D-FC5E-825C-284DC28888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66E5CB0-16D1-B58A-A0B8-134EADD5429E}"/>
              </a:ext>
            </a:extLst>
          </p:cNvPr>
          <p:cNvSpPr txBox="1"/>
          <p:nvPr/>
        </p:nvSpPr>
        <p:spPr>
          <a:xfrm>
            <a:off x="1462547" y="708466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garage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garage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94C39B4-8476-1DDE-5249-BF361B639C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105" y="4030735"/>
            <a:ext cx="6764518" cy="4131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3084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46E2B3-4A68-18E3-2572-75A09EE5C2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BCE62FC-F362-394E-505A-3EFF1AA55D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45D425A-56A6-C946-8601-9DE8FA674649}"/>
              </a:ext>
            </a:extLst>
          </p:cNvPr>
          <p:cNvGrpSpPr/>
          <p:nvPr/>
        </p:nvGrpSpPr>
        <p:grpSpPr>
          <a:xfrm>
            <a:off x="467685" y="571500"/>
            <a:ext cx="12854057" cy="9220200"/>
            <a:chOff x="312517" y="308344"/>
            <a:chExt cx="8589326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00DB0F5-8453-4436-4B0C-66065D7BB83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09EC6C-685B-EB6F-E4F2-431832B5FBB7}"/>
                </a:ext>
              </a:extLst>
            </p:cNvPr>
            <p:cNvSpPr/>
            <p:nvPr/>
          </p:nvSpPr>
          <p:spPr>
            <a:xfrm>
              <a:off x="405843" y="308344"/>
              <a:ext cx="8496000" cy="558775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82BBE4F-6539-B50F-AD72-518F1DDEEA8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AB2626C-6B23-5AF6-7438-E662E53356B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ABC97B4-9425-9B92-04BA-5FEBA77AB15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2D19361-7D59-B8EE-2C45-D9353856A3F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7C4CD48-8A29-66E1-CD0E-7B0261F8714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B823734-D94C-FBDC-CAAE-92448A6C4E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E60CD43-882F-A0FD-964F-1CCB4E5003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2A478A4-FB81-6AA2-726A-23D78EA7D9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5F10BE3-3C7E-91B8-C0C5-D5DC62DFC9C7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garage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01604BB-F0B4-BC98-D8B0-7E2A41615B55}"/>
              </a:ext>
            </a:extLst>
          </p:cNvPr>
          <p:cNvSpPr txBox="1"/>
          <p:nvPr/>
        </p:nvSpPr>
        <p:spPr>
          <a:xfrm>
            <a:off x="1223330" y="726466"/>
            <a:ext cx="121413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Un garage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arage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garage”.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D98049-5162-089B-B1B9-AB678AFCCC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513" y="4570389"/>
            <a:ext cx="7440063" cy="4544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9796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B8C72C-3221-F687-2F79-2092FD267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E59C567-BB4A-BF84-D9E2-F92C79797BF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09739F6-DCB2-0A4D-2FBE-F8644A5FDAF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B596F27-3193-23AE-6AE7-3F6145A09A0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FAA4B7A-563C-3B37-74D9-4C5E755E9DD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B486192-BE9B-0D09-F9B6-78B6AAA73A0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4106918-0726-2133-4259-C3831E764C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39BE43-0566-C8E5-1779-DF2244D19F0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7519CD9-D0DB-2216-91A5-1ABD97706D0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9C6ABB-7125-20E5-28F2-F0DECF4A187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96A9BB1-1AC7-A411-F81F-0F06479AD5F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7B15A50-A0AF-5B3E-EF8B-722EAC30B82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177AAE4-92F9-01F6-161C-D92A30E8B0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008E8FD-8676-3545-699F-5D9A091C6F36}"/>
              </a:ext>
            </a:extLst>
          </p:cNvPr>
          <p:cNvSpPr txBox="1"/>
          <p:nvPr/>
        </p:nvSpPr>
        <p:spPr>
          <a:xfrm>
            <a:off x="1462547" y="708466"/>
            <a:ext cx="141535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guitare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guitare dans votre langue?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140702E-D07C-C68A-D7A2-88219A9F77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3390900"/>
            <a:ext cx="5264040" cy="523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757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8798F-B150-968C-A91C-66F87D504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54978E0-50FF-517E-F3D9-A74C1D11200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B144A88-B3B8-69BA-4269-D7C50411366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AEB07E4-E318-302E-2177-10CAD7EA2F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AA46D6B-1DD2-5071-DB71-38A68FCDC4C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B4A533-B845-BB3D-F795-DB07CBE8711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312FBDD-37C8-0E00-6D77-04A31AF08C4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DEA2ACA-AD0F-51FE-B80A-6D41468B1F2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C5A96A3-B089-36EB-3F1C-E55D7357FF4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5D0D4C4-D288-8415-329F-55524638ED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8EB8BB1-B878-7CA3-C337-3F52F9A520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7A0B2C8-A6B6-3F28-2929-FDC024018C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0DB39A9-7504-C602-C5EA-FE70B3BBCD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60BB016-7FC3-F425-1DBA-320E7CCF4B6B}"/>
              </a:ext>
            </a:extLst>
          </p:cNvPr>
          <p:cNvSpPr txBox="1"/>
          <p:nvPr/>
        </p:nvSpPr>
        <p:spPr>
          <a:xfrm>
            <a:off x="2690683" y="2515178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guitare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A475E1B-8CC5-2780-1C79-A30AF7EBD20D}"/>
              </a:ext>
            </a:extLst>
          </p:cNvPr>
          <p:cNvSpPr txBox="1"/>
          <p:nvPr/>
        </p:nvSpPr>
        <p:spPr>
          <a:xfrm>
            <a:off x="1223330" y="726466"/>
            <a:ext cx="121413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Une guitare.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guitare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Répétons ensemble “Une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guitare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F0515A1-C952-67D6-E2AC-4A005F8D22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689" y="4047227"/>
            <a:ext cx="5735245" cy="570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7629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BDD93-8F4E-0957-11D3-38FAB9798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B6B09935-E5F4-143D-5591-FD6F12EA40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723C6FB-EE50-D4CD-3882-0DE9D478DA0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8BC03CC-2262-A176-8CAA-C9CDB982B9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EDDF596-22CD-C50D-991B-915703BA6A08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5A331E2-1858-DF7C-D260-B7B5B92C12D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8A3D02B-B5A5-564D-93FD-3479AE41A7F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1218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317822" y="20291"/>
              <a:ext cx="275404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2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5954673" y="20291"/>
              <a:ext cx="2343868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161603" y="6850532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6104926" y="6615957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10453489" y="6615957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D163FA4-C476-A9B7-CDC4-AFDB004580C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816" y="3712889"/>
            <a:ext cx="2592365" cy="257695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16E07B2-35DD-5637-6348-4EFCF98090D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605" y="3669589"/>
            <a:ext cx="2087703" cy="294782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D5065D2-2728-30FF-B272-15A6B3F3D86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3093" y="4075187"/>
            <a:ext cx="2860525" cy="213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6F7ED-5892-B3AB-5A4A-BF710A1A8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9328326-9774-63C3-4A3D-CA61A7B8F6F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88BF9A3-92CB-BF26-1090-C6F91159F44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F3AC25D6-E412-C70D-6A20-881B56AC0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1B091C8-CF5F-82A6-7B2E-0AC475EF39F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A1DC76D5-BFCB-6254-CFC9-C2E6C275E68D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A2A2CCF-EE20-88D0-8DDA-5388A9C4E15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8654B1B-5C31-2511-9D03-5B51774E281C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5952BE3A-28AC-85E3-CFB6-5B65AD8F7A1E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B0DC6CFF-B8F2-A339-5312-620AB6EA64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8956F374-051A-9C16-FDCB-0BBE31A9D9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2F0360C-7967-EAE6-896A-B9F27B51DF8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F041AF9B-0E2F-78AD-973F-7AF963E6DC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37AD3BA-993F-0D95-551B-7D6D832AB70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A9C44700-C694-5882-31B0-6AF6D1ED7BA6}"/>
              </a:ext>
            </a:extLst>
          </p:cNvPr>
          <p:cNvSpPr/>
          <p:nvPr/>
        </p:nvSpPr>
        <p:spPr>
          <a:xfrm>
            <a:off x="6444437" y="6802523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8E4C9AF-B97A-93F0-0C02-64AE58941367}"/>
              </a:ext>
            </a:extLst>
          </p:cNvPr>
          <p:cNvSpPr/>
          <p:nvPr/>
        </p:nvSpPr>
        <p:spPr>
          <a:xfrm>
            <a:off x="10466027" y="6517539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48D629-E78B-38B5-9938-D818A222ED1B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AD1A57B-8606-1F9B-BD79-93E24134C4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081" y="3964483"/>
            <a:ext cx="2876951" cy="255305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9EB8424-AD52-6322-BC96-5DD64881237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325" y="3945144"/>
            <a:ext cx="2498782" cy="234470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139CF2E3-649A-4311-FFD6-F654C83F0ED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2086" y="4094509"/>
            <a:ext cx="2980883" cy="1820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036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6B8EF52-0157-B24E-C0FA-9168F5894AB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134600" y="5618849"/>
            <a:ext cx="1477458" cy="190189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376418" y="20291"/>
              <a:ext cx="257825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5379463" y="20291"/>
              <a:ext cx="307455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0029C6D-5E41-4748-AE7D-8427EBB625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241" y="6549976"/>
            <a:ext cx="3270570" cy="199751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38F680F-A455-1CA6-929C-B38DFBDE2E0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699" y="3325641"/>
            <a:ext cx="2235295" cy="198363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431AEB3B-9229-6A4A-922A-580C56EC8C9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309" y="2806839"/>
            <a:ext cx="2558339" cy="24005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3935C9E-8283-2808-9A59-217EFD557B6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249" y="5893233"/>
            <a:ext cx="3252388" cy="242932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EB6DAAB0-A90A-A46A-B8B1-FB31A1BDE35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2415" y="6334243"/>
            <a:ext cx="2317973" cy="2304195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F94C5766-0939-7C2F-F5CE-BF7095720CB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455" y="2628761"/>
            <a:ext cx="1868927" cy="263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2646618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5896076" y="20291"/>
              <a:ext cx="275404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F902F55-5A46-B2A3-BC0A-39C2C7434F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088" y="6554034"/>
            <a:ext cx="3270570" cy="199751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3D61300-DD73-75C6-355D-C7ADF0FC880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699" y="3325641"/>
            <a:ext cx="2235295" cy="198363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189448A-BED1-A98A-0CC6-207C63643DF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956" y="2806839"/>
            <a:ext cx="2558339" cy="240058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EA6C7CB-05DD-AC48-970E-A5BAB05242E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426" y="5893233"/>
            <a:ext cx="3252388" cy="242932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92873D4-27B8-B98A-13FF-CC0134AB88A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2415" y="6334243"/>
            <a:ext cx="2317973" cy="230419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264958C-9A3D-EB40-939C-2FEAEE6AC51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3910" y="2636876"/>
            <a:ext cx="1868927" cy="263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09B09-7BC1-A7B0-5947-225064C61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8DE8F24-DDB4-30A5-74F4-77692895A233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F507383-203D-9607-9DF3-9D1F1097D44B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0EB20E9B-66FB-B70C-F47D-819115D61CF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85DDBD3-C22B-9D2A-6EEE-0AFA95FC0C7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03D1B18C-4BCA-50DB-9EA0-FC424B507ECC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Quels sont les mots qui manquent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D9E88AFE-D43C-4C76-3B13-3AAE6CC5C898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D3100B2-F396-719C-177F-DFFA62B906A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43E6CA2-1F0A-A498-DBC3-78C1990438F9}"/>
                </a:ext>
              </a:extLst>
            </p:cNvPr>
            <p:cNvSpPr/>
            <p:nvPr/>
          </p:nvSpPr>
          <p:spPr>
            <a:xfrm>
              <a:off x="3552207" y="20291"/>
              <a:ext cx="2646618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C9124E67-28CE-E7C9-C06F-D389D5E9C004}"/>
                </a:ext>
              </a:extLst>
            </p:cNvPr>
            <p:cNvSpPr/>
            <p:nvPr/>
          </p:nvSpPr>
          <p:spPr>
            <a:xfrm>
              <a:off x="5954673" y="20291"/>
              <a:ext cx="2402464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5C0C90E-BC4F-CB27-9F83-58DB5617A5B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4A757FB8-4A54-BAD9-B2B0-AFF7FE8ACED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7A2891C-D0A8-971F-03C2-164BBB86978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1E717-76E8-701E-03EC-3B48348D2E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7B3043F-8E78-377C-5911-5D047548AB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088" y="6554034"/>
            <a:ext cx="3270570" cy="199751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128DDF2-C020-0C3B-CF4D-AF825572811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699" y="3325641"/>
            <a:ext cx="2235295" cy="198363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623D0CD-0BDC-E761-5890-0C6BAB77A3C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956" y="2806839"/>
            <a:ext cx="2558339" cy="240058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0CA6B60-3A2B-E26B-C004-868FD17CA1F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2415" y="6334243"/>
            <a:ext cx="2317973" cy="230419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DA39A2D-3ED9-986A-BF19-C8B353435AB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976" y="2573712"/>
            <a:ext cx="2934993" cy="309468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743A4AF-A259-D2F4-52E0-6EA776D1B5C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883" y="5842329"/>
            <a:ext cx="2934993" cy="3094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7633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779E0-2C87-F315-F775-CCCFF1E3A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43408EA-8A3A-B9F6-B88C-A048B5DCE129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FD00ADD0-50FA-B98D-AA34-F07E93AB9BF6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F5E683BA-4B70-0C9E-424C-0D16C8DC29D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03F8104-7F90-9E95-9820-61B282C4689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85F51E5F-E486-5C79-6F6C-DDD6A5EECDF7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Les mots qui manquaient sont: caméra - girafe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86BC78F6-C48C-A932-93B3-907EB2E0EA0D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76534E6-A8E3-CC64-C37A-13A719E1458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7B4C8021-B8EB-967B-1B30-51751DE8C40E}"/>
                </a:ext>
              </a:extLst>
            </p:cNvPr>
            <p:cNvSpPr/>
            <p:nvPr/>
          </p:nvSpPr>
          <p:spPr>
            <a:xfrm>
              <a:off x="3552207" y="20291"/>
              <a:ext cx="2646618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089F32F6-0743-5D94-2DAD-8172527DD991}"/>
                </a:ext>
              </a:extLst>
            </p:cNvPr>
            <p:cNvSpPr/>
            <p:nvPr/>
          </p:nvSpPr>
          <p:spPr>
            <a:xfrm>
              <a:off x="6013269" y="20291"/>
              <a:ext cx="257825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1C867567-24CB-EA9F-4868-1FDF8E55B9B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4AE6B515-909B-4AD6-E1A5-12225AD4037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C60A1781-7ECA-7CDB-D2AA-709C0914833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579B7D16-5242-53E0-4EAE-BB46CCBBE9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CD8E8C7-5E79-8C15-F17B-7EE90882B7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088" y="6554034"/>
            <a:ext cx="3270570" cy="199751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0293287-1236-C2FA-923B-2D5819A7EEA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699" y="3325641"/>
            <a:ext cx="2235295" cy="198363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C3F8C21-AF9C-45AF-303E-4F9D605008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956" y="2806839"/>
            <a:ext cx="2558339" cy="240058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207ED7A-C0EC-5E4E-33E2-BA696F35F1F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426" y="5893233"/>
            <a:ext cx="3252388" cy="242932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BB8714E-E5E6-837D-3546-805010AE648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2415" y="6334243"/>
            <a:ext cx="2317973" cy="230419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09141A3-BB9A-96E7-7A6B-4AD725EC0DC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3910" y="2636876"/>
            <a:ext cx="1868927" cy="2638910"/>
          </a:xfrm>
          <a:prstGeom prst="rect">
            <a:avLst/>
          </a:prstGeom>
        </p:spPr>
      </p:pic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232BA8F6-E8A0-C9E8-7FC0-D3690889B648}"/>
              </a:ext>
            </a:extLst>
          </p:cNvPr>
          <p:cNvCxnSpPr>
            <a:cxnSpLocks/>
          </p:cNvCxnSpPr>
          <p:nvPr/>
        </p:nvCxnSpPr>
        <p:spPr>
          <a:xfrm>
            <a:off x="5436000" y="2746592"/>
            <a:ext cx="1630201" cy="121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D6329E19-79E3-2D39-DF5A-1777B8AF30D4}"/>
              </a:ext>
            </a:extLst>
          </p:cNvPr>
          <p:cNvCxnSpPr>
            <a:cxnSpLocks/>
          </p:cNvCxnSpPr>
          <p:nvPr/>
        </p:nvCxnSpPr>
        <p:spPr>
          <a:xfrm>
            <a:off x="836236" y="5167745"/>
            <a:ext cx="1630201" cy="121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499091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83618" y="6477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EC13871-7637-8565-CC62-A0944FC5A57B}"/>
              </a:ext>
            </a:extLst>
          </p:cNvPr>
          <p:cNvSpPr txBox="1"/>
          <p:nvPr/>
        </p:nvSpPr>
        <p:spPr>
          <a:xfrm>
            <a:off x="869255" y="799042"/>
            <a:ext cx="133725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50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 la maison vous allez  chercher et écrire les mots du vocabulaire que nous avons vu. Exemple: assis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250132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6134848" y="20291"/>
              <a:ext cx="2452537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4EA059CA-C883-B6A6-0A5C-F4375C6DC3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2060798"/>
            <a:ext cx="6153498" cy="75977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D0F7F2DE-879C-A7E7-E1B7-2B9CB1D28F92}"/>
              </a:ext>
            </a:extLst>
          </p:cNvPr>
          <p:cNvSpPr/>
          <p:nvPr/>
        </p:nvSpPr>
        <p:spPr>
          <a:xfrm>
            <a:off x="5046934" y="5498048"/>
            <a:ext cx="1057933" cy="840232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noFill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AF42BF00-D9CB-6C0B-5081-356909DF81BC}"/>
              </a:ext>
            </a:extLst>
          </p:cNvPr>
          <p:cNvSpPr/>
          <p:nvPr/>
        </p:nvSpPr>
        <p:spPr>
          <a:xfrm>
            <a:off x="8049309" y="3619500"/>
            <a:ext cx="713692" cy="45720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noFill/>
            </a:endParaRP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DBF4A0B8-0E23-816F-BBB2-6B358BED7D98}"/>
              </a:ext>
            </a:extLst>
          </p:cNvPr>
          <p:cNvCxnSpPr>
            <a:cxnSpLocks/>
          </p:cNvCxnSpPr>
          <p:nvPr/>
        </p:nvCxnSpPr>
        <p:spPr>
          <a:xfrm>
            <a:off x="2259499" y="5275802"/>
            <a:ext cx="2702368" cy="70793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DC43EA8-F79A-7DBD-B164-C427F7EC1A6D}"/>
              </a:ext>
            </a:extLst>
          </p:cNvPr>
          <p:cNvSpPr/>
          <p:nvPr/>
        </p:nvSpPr>
        <p:spPr>
          <a:xfrm>
            <a:off x="841546" y="4240860"/>
            <a:ext cx="1805354" cy="9906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accent1"/>
                </a:solidFill>
              </a:rPr>
              <a:t>citron</a:t>
            </a:r>
            <a:endParaRPr lang="fr-MA" sz="3200" b="1" dirty="0">
              <a:solidFill>
                <a:schemeClr val="accent1"/>
              </a:solidFill>
            </a:endParaRPr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ACD04225-FFCC-D0D6-C88E-5183DF4F6B4D}"/>
              </a:ext>
            </a:extLst>
          </p:cNvPr>
          <p:cNvCxnSpPr>
            <a:cxnSpLocks/>
            <a:endCxn id="7" idx="1"/>
          </p:cNvCxnSpPr>
          <p:nvPr/>
        </p:nvCxnSpPr>
        <p:spPr>
          <a:xfrm flipV="1">
            <a:off x="2286000" y="3686455"/>
            <a:ext cx="5867827" cy="47127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simples avec c - g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78665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273035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6478388" y="20291"/>
              <a:ext cx="2347523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des syllabes simples avec les lettres «s» «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  «b» et « d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4614353" y="3498845"/>
            <a:ext cx="841584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c</a:t>
            </a:r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         </a:t>
            </a:r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g</a:t>
            </a:r>
            <a:endParaRPr lang="fr-MA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</a:t>
            </a:r>
            <a:endParaRPr lang="fr-MA" sz="6000" dirty="0"/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542117" y="3419740"/>
            <a:ext cx="8415848" cy="2178055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00" y="2740311"/>
            <a:ext cx="4334153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462547" y="723586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c minuscule 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2624307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963078" y="20291"/>
              <a:ext cx="2624307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9EE316-8F82-D89F-2CE6-E9BA8A2B32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BE8D51C-F33F-2943-DDA2-56997B92104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83DCE6-A443-A9A7-06B6-06EFF9DAFE0B}"/>
                </a:ext>
              </a:extLst>
            </p:cNvPr>
            <p:cNvSpPr/>
            <p:nvPr/>
          </p:nvSpPr>
          <p:spPr>
            <a:xfrm>
              <a:off x="3633523" y="20291"/>
              <a:ext cx="2509794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4A33EA8-02C4-BACF-292E-CF459A139FA3}"/>
                </a:ext>
              </a:extLst>
            </p:cNvPr>
            <p:cNvSpPr/>
            <p:nvPr/>
          </p:nvSpPr>
          <p:spPr>
            <a:xfrm>
              <a:off x="6077591" y="20291"/>
              <a:ext cx="2509794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D34444-4DC1-5948-FA05-1A29100620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78B965-7BFF-E967-D221-4933CECCCA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9DC52B-9FFA-69B2-E2F2-AD2EE2CC4D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334613-CC3F-2578-78BF-887B3B68799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19919-5728-279E-0585-34E40BE48209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FB002D2-99EB-75D4-DDC1-C0774B6E712C}"/>
              </a:ext>
            </a:extLst>
          </p:cNvPr>
          <p:cNvSpPr txBox="1"/>
          <p:nvPr/>
        </p:nvSpPr>
        <p:spPr>
          <a:xfrm>
            <a:off x="1488575" y="860981"/>
            <a:ext cx="11465425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Quand la </a:t>
            </a:r>
            <a:r>
              <a:rPr lang="fr-MA" sz="2400" b="1" dirty="0" err="1">
                <a:solidFill>
                  <a:prstClr val="white">
                    <a:lumMod val="65000"/>
                  </a:prstClr>
                </a:solidFill>
                <a:latin typeface="Calibri"/>
              </a:rPr>
              <a:t>la</a:t>
            </a: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lettre c est avec a elle fait le son « k». « k » « a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Lisons ensemble « k » « a »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848462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ED7490C-4879-9511-9E9E-AE8A43B718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23E8E8-38C8-F7F5-F7D1-B984B6DFEA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C0A4587-365F-2446-9F8B-A32229668B45}"/>
                </a:ext>
              </a:extLst>
            </p:cNvPr>
            <p:cNvSpPr/>
            <p:nvPr/>
          </p:nvSpPr>
          <p:spPr>
            <a:xfrm>
              <a:off x="3633523" y="20291"/>
              <a:ext cx="2787608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8D04A65-3016-7E4E-070E-3FE4568A4EED}"/>
                </a:ext>
              </a:extLst>
            </p:cNvPr>
            <p:cNvSpPr/>
            <p:nvPr/>
          </p:nvSpPr>
          <p:spPr>
            <a:xfrm>
              <a:off x="6192104" y="20291"/>
              <a:ext cx="2633807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958B66-EA9D-6EA4-8083-5B169A8579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3EADA5-4AA9-4F93-510E-9231981B8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6CE8-69EF-7149-8FF2-1E8A08E775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E536E-69D0-7D2C-9A60-F0B69FB510F8}"/>
              </a:ext>
            </a:extLst>
          </p:cNvPr>
          <p:cNvSpPr txBox="1"/>
          <p:nvPr/>
        </p:nvSpPr>
        <p:spPr>
          <a:xfrm>
            <a:off x="5229224" y="3130725"/>
            <a:ext cx="4143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107586-A0C0-09B9-B225-817144F99D63}"/>
              </a:ext>
            </a:extLst>
          </p:cNvPr>
          <p:cNvSpPr txBox="1"/>
          <p:nvPr/>
        </p:nvSpPr>
        <p:spPr>
          <a:xfrm>
            <a:off x="1196425" y="779639"/>
            <a:ext cx="1295066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k » « a » « ca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«k» « a » «ka».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61399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16205-9FE7-6D0A-9BE1-FAB899CF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13A8A-6C4B-A30B-FB57-A084A05394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F1AFAE-7D6A-EC23-265F-98AED78CC6C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4A771D-1316-0E3B-2675-C163620E65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A18E06-F8BC-4A41-F8AB-D40E659933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F7C95C-5D63-7F1C-129B-FC890C63732E}"/>
              </a:ext>
            </a:extLst>
          </p:cNvPr>
          <p:cNvGrpSpPr/>
          <p:nvPr/>
        </p:nvGrpSpPr>
        <p:grpSpPr>
          <a:xfrm>
            <a:off x="-317443" y="0"/>
            <a:ext cx="14093909" cy="486001"/>
            <a:chOff x="-1604302" y="20290"/>
            <a:chExt cx="10590160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6EFDD5-9D14-2987-91C1-F5828A6BD6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F7934C-55EB-8E4C-9EC9-4EDFAE0416F1}"/>
                </a:ext>
              </a:extLst>
            </p:cNvPr>
            <p:cNvSpPr/>
            <p:nvPr/>
          </p:nvSpPr>
          <p:spPr>
            <a:xfrm>
              <a:off x="3633523" y="20291"/>
              <a:ext cx="2615838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BB68D1-EDF7-9FEE-FD68-50F42FB19AC8}"/>
                </a:ext>
              </a:extLst>
            </p:cNvPr>
            <p:cNvSpPr/>
            <p:nvPr/>
          </p:nvSpPr>
          <p:spPr>
            <a:xfrm>
              <a:off x="5791307" y="20291"/>
              <a:ext cx="319455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0ABD448-ED05-C5CB-3116-D7CFBA9635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26FC57E-CB2A-C146-E8FA-9992918B0D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8D0DD1E-053C-F936-7142-5181125937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87F0C54-FC6C-0542-F4B7-99DD02E6B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ABDA40-16AB-51A3-6BAF-DFFBBB1500E0}"/>
              </a:ext>
            </a:extLst>
          </p:cNvPr>
          <p:cNvSpPr txBox="1"/>
          <p:nvPr/>
        </p:nvSpPr>
        <p:spPr>
          <a:xfrm>
            <a:off x="2362200" y="3130725"/>
            <a:ext cx="38862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2A6F54-9A54-48A1-77A4-6B541F70350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0E49A5-14EE-A372-E982-1E6BB3306F06}"/>
              </a:ext>
            </a:extLst>
          </p:cNvPr>
          <p:cNvSpPr txBox="1"/>
          <p:nvPr/>
        </p:nvSpPr>
        <p:spPr>
          <a:xfrm>
            <a:off x="1456998" y="887004"/>
            <a:ext cx="1137780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</a:t>
            </a:r>
            <a:r>
              <a:rPr lang="fr-MA" sz="2400" b="1" dirty="0">
                <a:solidFill>
                  <a:prstClr val="white">
                    <a:lumMod val="65000"/>
                  </a:prstClr>
                </a:solidFill>
              </a:rPr>
              <a:t>Quand la </a:t>
            </a:r>
            <a:r>
              <a:rPr lang="fr-MA" sz="2400" b="1" dirty="0" err="1">
                <a:solidFill>
                  <a:prstClr val="white">
                    <a:lumMod val="65000"/>
                  </a:prstClr>
                </a:solidFill>
              </a:rPr>
              <a:t>la</a:t>
            </a:r>
            <a:r>
              <a:rPr lang="fr-MA" sz="2400" b="1" dirty="0">
                <a:solidFill>
                  <a:prstClr val="white">
                    <a:lumMod val="65000"/>
                  </a:prstClr>
                </a:solidFill>
              </a:rPr>
              <a:t> lettre c est avec i , elle fait le son « s». « s » « i » lisons ensemble: « s » « i »</a:t>
            </a:r>
            <a:endParaRPr lang="fr-FR" sz="2400" b="1" dirty="0">
              <a:solidFill>
                <a:prstClr val="white">
                  <a:lumMod val="65000"/>
                </a:prstClr>
              </a:solidFill>
            </a:endParaRP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794809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50C99F-5A4E-13C3-2F45-9922229909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612A48-1B02-B308-7183-CB6A8AA086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8538017-9FDF-7FCF-827D-E71866CD9FE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A9ADD33-2E6E-4CB4-A1DB-049285A5619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0D2D05-4A07-B5CA-4B2E-4E884D3D2DC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1B11437-9768-F6E2-9FFC-7096F9C7CD3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BE14105-904E-63AD-48A6-7B4318E69C6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94B966D-BB5E-06FE-4419-D14455C3325F}"/>
                </a:ext>
              </a:extLst>
            </p:cNvPr>
            <p:cNvSpPr/>
            <p:nvPr/>
          </p:nvSpPr>
          <p:spPr>
            <a:xfrm>
              <a:off x="3633523" y="20291"/>
              <a:ext cx="2615838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324FB7F-F2C2-BF25-C6F0-F50BFEDBEF25}"/>
                </a:ext>
              </a:extLst>
            </p:cNvPr>
            <p:cNvSpPr/>
            <p:nvPr/>
          </p:nvSpPr>
          <p:spPr>
            <a:xfrm>
              <a:off x="6249361" y="20291"/>
              <a:ext cx="2576550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83D9A8B-7F8B-E83E-1EA0-B9A22205ED9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CF7981E-EAC5-4C79-8D93-57AD2004CEB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5ED35D6-10E2-FD6D-4ADB-0C5DF48E0B8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EE72754-0DD5-33AD-EEC7-9944B0C0F6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2A808C-8156-E7E2-1A52-0521C7CDEE34}"/>
              </a:ext>
            </a:extLst>
          </p:cNvPr>
          <p:cNvSpPr txBox="1"/>
          <p:nvPr/>
        </p:nvSpPr>
        <p:spPr>
          <a:xfrm>
            <a:off x="5229224" y="3130725"/>
            <a:ext cx="4143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7BE4DFA-3326-0231-1F6A-751D63338EDD}"/>
              </a:ext>
            </a:extLst>
          </p:cNvPr>
          <p:cNvSpPr txBox="1"/>
          <p:nvPr/>
        </p:nvSpPr>
        <p:spPr>
          <a:xfrm>
            <a:off x="1196425" y="779639"/>
            <a:ext cx="1295066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s » « i » « si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«s» «i » «si».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89921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2EF0C8-01AB-43B1-3BC9-88E24D416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891E772-99EB-7E07-27B1-FD5A064AE84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15EF10E-CBAF-8CAB-C010-656BFE5CCCBE}"/>
              </a:ext>
            </a:extLst>
          </p:cNvPr>
          <p:cNvGrpSpPr/>
          <p:nvPr/>
        </p:nvGrpSpPr>
        <p:grpSpPr>
          <a:xfrm>
            <a:off x="503061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6B3455E-F353-35A3-EF8D-2A8FF0143B9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855316C-BAC3-EACC-1AF8-5B47DBF48D7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863D807-665B-325F-8259-B1C1D9527BA0}"/>
              </a:ext>
            </a:extLst>
          </p:cNvPr>
          <p:cNvSpPr txBox="1"/>
          <p:nvPr/>
        </p:nvSpPr>
        <p:spPr>
          <a:xfrm>
            <a:off x="1462547" y="723586"/>
            <a:ext cx="104223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Avec a, o, u, ou et  les consonnes, la lettre c fait toujours le son « k »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086930E-0E32-8277-1389-2FB9A11409D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362A28C-DC87-2A45-174C-BB2D321C82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DB700DD-15FC-026A-C7DE-A78CE12D784B}"/>
                </a:ext>
              </a:extLst>
            </p:cNvPr>
            <p:cNvSpPr/>
            <p:nvPr/>
          </p:nvSpPr>
          <p:spPr>
            <a:xfrm>
              <a:off x="3633523" y="20291"/>
              <a:ext cx="273035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C1F95CC-6FA7-4402-57B2-C12981D8438E}"/>
                </a:ext>
              </a:extLst>
            </p:cNvPr>
            <p:cNvSpPr/>
            <p:nvPr/>
          </p:nvSpPr>
          <p:spPr>
            <a:xfrm>
              <a:off x="6020334" y="20291"/>
              <a:ext cx="2805577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1B6620A-AA54-02B8-0868-41757EFEDA5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343DBE9-F8E7-0A7B-0BCA-63DFC6B73CF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525D62E-8D8C-C80A-BBCE-67983A2782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AAB4857-A1DB-7178-7ED1-64A20D1352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CFD8D408-5608-B5C5-3532-2BC051F615A5}"/>
              </a:ext>
            </a:extLst>
          </p:cNvPr>
          <p:cNvGrpSpPr/>
          <p:nvPr/>
        </p:nvGrpSpPr>
        <p:grpSpPr>
          <a:xfrm>
            <a:off x="1434840" y="2753154"/>
            <a:ext cx="11519159" cy="4828746"/>
            <a:chOff x="1154422" y="1589165"/>
            <a:chExt cx="1294843" cy="1221914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961216EA-94E2-CF04-2ACE-6B80E63D65D5}"/>
                </a:ext>
              </a:extLst>
            </p:cNvPr>
            <p:cNvSpPr/>
            <p:nvPr/>
          </p:nvSpPr>
          <p:spPr>
            <a:xfrm>
              <a:off x="1154422" y="1937420"/>
              <a:ext cx="476850" cy="338840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6000" b="1" dirty="0">
                  <a:solidFill>
                    <a:sysClr val="windowText" lastClr="000000"/>
                  </a:solidFill>
                  <a:latin typeface="Dosis" panose="02010703020202060003" pitchFamily="2" charset="0"/>
                </a:rPr>
                <a:t>c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A3542193-FAE6-645F-D9B2-04C67F904B42}"/>
                </a:ext>
              </a:extLst>
            </p:cNvPr>
            <p:cNvGrpSpPr/>
            <p:nvPr/>
          </p:nvGrpSpPr>
          <p:grpSpPr>
            <a:xfrm>
              <a:off x="1972415" y="1589165"/>
              <a:ext cx="476850" cy="1221914"/>
              <a:chOff x="1998815" y="1589165"/>
              <a:chExt cx="476850" cy="1462577"/>
            </a:xfrm>
          </p:grpSpPr>
          <p:sp>
            <p:nvSpPr>
              <p:cNvPr id="37" name="Rectangle : coins arrondis 36">
                <a:extLst>
                  <a:ext uri="{FF2B5EF4-FFF2-40B4-BE49-F238E27FC236}">
                    <a16:creationId xmlns:a16="http://schemas.microsoft.com/office/drawing/2014/main" id="{DBAE7684-BBC2-623E-63F5-98D2752B646C}"/>
                  </a:ext>
                </a:extLst>
              </p:cNvPr>
              <p:cNvSpPr/>
              <p:nvPr/>
            </p:nvSpPr>
            <p:spPr>
              <a:xfrm>
                <a:off x="1998815" y="1589165"/>
                <a:ext cx="476850" cy="338840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rPr>
                  <a:t>a</a:t>
                </a:r>
              </a:p>
            </p:txBody>
          </p:sp>
          <p:sp>
            <p:nvSpPr>
              <p:cNvPr id="38" name="Rectangle : coins arrondis 37">
                <a:extLst>
                  <a:ext uri="{FF2B5EF4-FFF2-40B4-BE49-F238E27FC236}">
                    <a16:creationId xmlns:a16="http://schemas.microsoft.com/office/drawing/2014/main" id="{01B88057-F10A-8D70-9AFA-D9DFB161FE6E}"/>
                  </a:ext>
                </a:extLst>
              </p:cNvPr>
              <p:cNvSpPr/>
              <p:nvPr/>
            </p:nvSpPr>
            <p:spPr>
              <a:xfrm>
                <a:off x="1998815" y="1963744"/>
                <a:ext cx="476850" cy="338840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rPr>
                  <a:t>o</a:t>
                </a:r>
              </a:p>
            </p:txBody>
          </p:sp>
          <p:sp>
            <p:nvSpPr>
              <p:cNvPr id="39" name="Rectangle : coins arrondis 38">
                <a:extLst>
                  <a:ext uri="{FF2B5EF4-FFF2-40B4-BE49-F238E27FC236}">
                    <a16:creationId xmlns:a16="http://schemas.microsoft.com/office/drawing/2014/main" id="{A9828D82-FDCA-EA01-B743-325BAAB069E0}"/>
                  </a:ext>
                </a:extLst>
              </p:cNvPr>
              <p:cNvSpPr/>
              <p:nvPr/>
            </p:nvSpPr>
            <p:spPr>
              <a:xfrm>
                <a:off x="1998815" y="2338323"/>
                <a:ext cx="476850" cy="338840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rPr>
                  <a:t>u</a:t>
                </a:r>
              </a:p>
            </p:txBody>
          </p:sp>
          <p:sp>
            <p:nvSpPr>
              <p:cNvPr id="40" name="Rectangle : coins arrondis 39">
                <a:extLst>
                  <a:ext uri="{FF2B5EF4-FFF2-40B4-BE49-F238E27FC236}">
                    <a16:creationId xmlns:a16="http://schemas.microsoft.com/office/drawing/2014/main" id="{29D751FE-1E79-28AC-02A1-61888A84B4C3}"/>
                  </a:ext>
                </a:extLst>
              </p:cNvPr>
              <p:cNvSpPr/>
              <p:nvPr/>
            </p:nvSpPr>
            <p:spPr>
              <a:xfrm>
                <a:off x="1998815" y="2712902"/>
                <a:ext cx="476850" cy="338840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rPr>
                  <a:t>ou</a:t>
                </a:r>
              </a:p>
            </p:txBody>
          </p:sp>
        </p:grp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94452D5-E700-4D20-2CB9-E684BAA0BA8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2065" y="486000"/>
            <a:ext cx="1725836" cy="1721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86830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37828-E75F-457A-9E62-49F7A749A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B1CEFE-29B1-F9A1-66FE-0A5F49322E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4857E33-529C-08C9-08D3-64214CA72C88}"/>
              </a:ext>
            </a:extLst>
          </p:cNvPr>
          <p:cNvGrpSpPr/>
          <p:nvPr/>
        </p:nvGrpSpPr>
        <p:grpSpPr>
          <a:xfrm>
            <a:off x="503061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2FCAD2-6153-705B-D1EF-A232F5B4768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B9CCF3F-C22B-8B05-7334-E4696B504AD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3BF355B3-6F60-2FD3-97DC-A5C9CDA099FA}"/>
              </a:ext>
            </a:extLst>
          </p:cNvPr>
          <p:cNvSpPr txBox="1"/>
          <p:nvPr/>
        </p:nvSpPr>
        <p:spPr>
          <a:xfrm>
            <a:off x="1462547" y="723586"/>
            <a:ext cx="104223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Avec i, e, é, la lettre c fait le son « s »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62122BC-719E-63E6-05FF-DB371B4FC1F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52F4AFA-6595-742B-712E-A4801D7B125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1EADBF4-74D7-D0D2-0610-19A8AE7E9013}"/>
                </a:ext>
              </a:extLst>
            </p:cNvPr>
            <p:cNvSpPr/>
            <p:nvPr/>
          </p:nvSpPr>
          <p:spPr>
            <a:xfrm>
              <a:off x="3633523" y="20291"/>
              <a:ext cx="2787608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7885D9F-4B3E-C342-AFB7-EC7C24667686}"/>
                </a:ext>
              </a:extLst>
            </p:cNvPr>
            <p:cNvSpPr/>
            <p:nvPr/>
          </p:nvSpPr>
          <p:spPr>
            <a:xfrm>
              <a:off x="6020334" y="20291"/>
              <a:ext cx="280557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C8F03AD-A85A-CFD6-FEFC-EF804A7CB0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7CBD3AF-5F46-549C-F4BB-22B742CE0FD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87671E-8226-4341-99AC-50A6BE6A48F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7CC63F8-51C6-D7AE-D0EE-724A61E7DB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2281FF00-5963-43A1-0FA3-83DD21708532}"/>
              </a:ext>
            </a:extLst>
          </p:cNvPr>
          <p:cNvGrpSpPr/>
          <p:nvPr/>
        </p:nvGrpSpPr>
        <p:grpSpPr>
          <a:xfrm>
            <a:off x="1600197" y="2693372"/>
            <a:ext cx="11381508" cy="4431327"/>
            <a:chOff x="1169895" y="1589165"/>
            <a:chExt cx="1279370" cy="908971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4C549A3A-2A88-8195-054E-4C8012C1A2DD}"/>
                </a:ext>
              </a:extLst>
            </p:cNvPr>
            <p:cNvSpPr/>
            <p:nvPr/>
          </p:nvSpPr>
          <p:spPr>
            <a:xfrm>
              <a:off x="1169895" y="1831149"/>
              <a:ext cx="476850" cy="338840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6000" b="1" dirty="0">
                  <a:solidFill>
                    <a:sysClr val="windowText" lastClr="000000"/>
                  </a:solidFill>
                  <a:latin typeface="Dosis" panose="02010703020202060003" pitchFamily="2" charset="0"/>
                </a:rPr>
                <a:t>c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D8DA261D-FBBD-2C41-6C18-62EB3FBA2886}"/>
                </a:ext>
              </a:extLst>
            </p:cNvPr>
            <p:cNvGrpSpPr/>
            <p:nvPr/>
          </p:nvGrpSpPr>
          <p:grpSpPr>
            <a:xfrm>
              <a:off x="1972415" y="1589165"/>
              <a:ext cx="476850" cy="908971"/>
              <a:chOff x="1998815" y="1589165"/>
              <a:chExt cx="476850" cy="1087998"/>
            </a:xfrm>
          </p:grpSpPr>
          <p:sp>
            <p:nvSpPr>
              <p:cNvPr id="37" name="Rectangle : coins arrondis 36">
                <a:extLst>
                  <a:ext uri="{FF2B5EF4-FFF2-40B4-BE49-F238E27FC236}">
                    <a16:creationId xmlns:a16="http://schemas.microsoft.com/office/drawing/2014/main" id="{B2AA22EF-F86B-F814-5F10-1BAD8B3C5376}"/>
                  </a:ext>
                </a:extLst>
              </p:cNvPr>
              <p:cNvSpPr/>
              <p:nvPr/>
            </p:nvSpPr>
            <p:spPr>
              <a:xfrm>
                <a:off x="1998815" y="1589165"/>
                <a:ext cx="476850" cy="338840"/>
              </a:xfrm>
              <a:prstGeom prst="roundRect">
                <a:avLst/>
              </a:prstGeom>
              <a:solidFill>
                <a:srgbClr val="FFFF00"/>
              </a:solidFill>
              <a:ln w="127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rPr>
                  <a:t>i</a:t>
                </a:r>
              </a:p>
            </p:txBody>
          </p:sp>
          <p:sp>
            <p:nvSpPr>
              <p:cNvPr id="38" name="Rectangle : coins arrondis 37">
                <a:extLst>
                  <a:ext uri="{FF2B5EF4-FFF2-40B4-BE49-F238E27FC236}">
                    <a16:creationId xmlns:a16="http://schemas.microsoft.com/office/drawing/2014/main" id="{3C08634C-C0FE-2BB9-C4D9-6611D3245D9D}"/>
                  </a:ext>
                </a:extLst>
              </p:cNvPr>
              <p:cNvSpPr/>
              <p:nvPr/>
            </p:nvSpPr>
            <p:spPr>
              <a:xfrm>
                <a:off x="1998815" y="1963744"/>
                <a:ext cx="476850" cy="338840"/>
              </a:xfrm>
              <a:prstGeom prst="roundRect">
                <a:avLst/>
              </a:prstGeom>
              <a:solidFill>
                <a:srgbClr val="FFFF00"/>
              </a:solidFill>
              <a:ln w="127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rPr>
                  <a:t>e</a:t>
                </a:r>
              </a:p>
            </p:txBody>
          </p:sp>
          <p:sp>
            <p:nvSpPr>
              <p:cNvPr id="39" name="Rectangle : coins arrondis 38">
                <a:extLst>
                  <a:ext uri="{FF2B5EF4-FFF2-40B4-BE49-F238E27FC236}">
                    <a16:creationId xmlns:a16="http://schemas.microsoft.com/office/drawing/2014/main" id="{08E68242-0E92-60F8-E4AC-05CA667C5F5B}"/>
                  </a:ext>
                </a:extLst>
              </p:cNvPr>
              <p:cNvSpPr/>
              <p:nvPr/>
            </p:nvSpPr>
            <p:spPr>
              <a:xfrm>
                <a:off x="1998815" y="2338323"/>
                <a:ext cx="476850" cy="338840"/>
              </a:xfrm>
              <a:prstGeom prst="roundRect">
                <a:avLst/>
              </a:prstGeom>
              <a:solidFill>
                <a:srgbClr val="FFFF00"/>
              </a:solidFill>
              <a:ln w="127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rPr>
                  <a:t>é</a:t>
                </a:r>
              </a:p>
            </p:txBody>
          </p:sp>
        </p:grp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785948B0-F93E-71B2-9D88-772AAA80C7F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2065" y="486000"/>
            <a:ext cx="1725836" cy="1721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57797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494701-A1E5-1ECE-F8D1-F2BD9421C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58B7839-10B3-F966-B587-76C3B3D8D19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420BC15-AB7A-ABEE-38C3-B5044A7CF77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65A6AC0-8EA6-2C01-1786-64873443380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7A0AA92-1EB9-C682-AFFC-5A46F633CA5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CEEC5796-9E7A-08AF-7ED9-EC8FB109533F}"/>
              </a:ext>
            </a:extLst>
          </p:cNvPr>
          <p:cNvSpPr txBox="1"/>
          <p:nvPr/>
        </p:nvSpPr>
        <p:spPr>
          <a:xfrm>
            <a:off x="1462547" y="723586"/>
            <a:ext cx="104223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Lisons ensemble l’arbre des syllabes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1B88FBD-A712-C43D-FEE1-BC6B1E2476E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7F3D869-857E-C3DE-B122-D006AC911C1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C2AC749-9169-5E76-EC7E-05A4634D6DDB}"/>
                </a:ext>
              </a:extLst>
            </p:cNvPr>
            <p:cNvSpPr/>
            <p:nvPr/>
          </p:nvSpPr>
          <p:spPr>
            <a:xfrm>
              <a:off x="3633523" y="20291"/>
              <a:ext cx="256705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869613-5F0B-9C1C-0348-0C2E43F66D1A}"/>
                </a:ext>
              </a:extLst>
            </p:cNvPr>
            <p:cNvSpPr/>
            <p:nvPr/>
          </p:nvSpPr>
          <p:spPr>
            <a:xfrm>
              <a:off x="6020334" y="20291"/>
              <a:ext cx="256705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71E6427-7E70-BD4F-635C-F414A94BBC9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AD18494-BDB2-523F-6AF2-FB7200B22C7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7DAB16B-B7EA-F457-AD40-379F0A866A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EEBA84D-C45F-A6B8-6742-D76D8FC4EB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78F3DEB-5037-E8D5-0251-9722851681B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A37072BD-F05B-A50E-07B3-49FD34EEEBEC}"/>
              </a:ext>
            </a:extLst>
          </p:cNvPr>
          <p:cNvGrpSpPr/>
          <p:nvPr/>
        </p:nvGrpSpPr>
        <p:grpSpPr>
          <a:xfrm>
            <a:off x="1219200" y="2636821"/>
            <a:ext cx="10439400" cy="6621479"/>
            <a:chOff x="1147755" y="1639887"/>
            <a:chExt cx="2272473" cy="2160309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94CD4F28-3FB8-7D45-8871-9BDE6BE6E91B}"/>
                </a:ext>
              </a:extLst>
            </p:cNvPr>
            <p:cNvGrpSpPr/>
            <p:nvPr/>
          </p:nvGrpSpPr>
          <p:grpSpPr>
            <a:xfrm>
              <a:off x="2476051" y="1781430"/>
              <a:ext cx="374597" cy="1877224"/>
              <a:chOff x="2476051" y="1835809"/>
              <a:chExt cx="374597" cy="1877224"/>
            </a:xfrm>
          </p:grpSpPr>
          <p:cxnSp>
            <p:nvCxnSpPr>
              <p:cNvPr id="44" name="Connecteur droit 43">
                <a:extLst>
                  <a:ext uri="{FF2B5EF4-FFF2-40B4-BE49-F238E27FC236}">
                    <a16:creationId xmlns:a16="http://schemas.microsoft.com/office/drawing/2014/main" id="{48209BB5-AFBB-EC6F-AA81-523834F6F952}"/>
                  </a:ext>
                </a:extLst>
              </p:cNvPr>
              <p:cNvCxnSpPr/>
              <p:nvPr/>
            </p:nvCxnSpPr>
            <p:spPr>
              <a:xfrm>
                <a:off x="2476051" y="1835809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necteur droit 44">
                <a:extLst>
                  <a:ext uri="{FF2B5EF4-FFF2-40B4-BE49-F238E27FC236}">
                    <a16:creationId xmlns:a16="http://schemas.microsoft.com/office/drawing/2014/main" id="{54E250F0-7724-123C-4C6E-6C149FB48DF2}"/>
                  </a:ext>
                </a:extLst>
              </p:cNvPr>
              <p:cNvCxnSpPr/>
              <p:nvPr/>
            </p:nvCxnSpPr>
            <p:spPr>
              <a:xfrm>
                <a:off x="2476051" y="2148752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necteur droit 45">
                <a:extLst>
                  <a:ext uri="{FF2B5EF4-FFF2-40B4-BE49-F238E27FC236}">
                    <a16:creationId xmlns:a16="http://schemas.microsoft.com/office/drawing/2014/main" id="{A2EB9C85-1C14-6B0C-5C45-F94FD4B8B398}"/>
                  </a:ext>
                </a:extLst>
              </p:cNvPr>
              <p:cNvCxnSpPr/>
              <p:nvPr/>
            </p:nvCxnSpPr>
            <p:spPr>
              <a:xfrm>
                <a:off x="2476051" y="2461695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Connecteur droit 46">
                <a:extLst>
                  <a:ext uri="{FF2B5EF4-FFF2-40B4-BE49-F238E27FC236}">
                    <a16:creationId xmlns:a16="http://schemas.microsoft.com/office/drawing/2014/main" id="{7CDB0BB9-BA04-5BD0-8EA8-8800B136CEDF}"/>
                  </a:ext>
                </a:extLst>
              </p:cNvPr>
              <p:cNvCxnSpPr/>
              <p:nvPr/>
            </p:nvCxnSpPr>
            <p:spPr>
              <a:xfrm>
                <a:off x="2476051" y="2774638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Connecteur droit 47">
                <a:extLst>
                  <a:ext uri="{FF2B5EF4-FFF2-40B4-BE49-F238E27FC236}">
                    <a16:creationId xmlns:a16="http://schemas.microsoft.com/office/drawing/2014/main" id="{85669DDC-7806-B670-8234-94FE288C0A49}"/>
                  </a:ext>
                </a:extLst>
              </p:cNvPr>
              <p:cNvCxnSpPr/>
              <p:nvPr/>
            </p:nvCxnSpPr>
            <p:spPr>
              <a:xfrm>
                <a:off x="2476051" y="3087581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Connecteur droit 48">
                <a:extLst>
                  <a:ext uri="{FF2B5EF4-FFF2-40B4-BE49-F238E27FC236}">
                    <a16:creationId xmlns:a16="http://schemas.microsoft.com/office/drawing/2014/main" id="{3B8918DB-DE58-0AF5-E5CB-B35B3D372DAB}"/>
                  </a:ext>
                </a:extLst>
              </p:cNvPr>
              <p:cNvCxnSpPr/>
              <p:nvPr/>
            </p:nvCxnSpPr>
            <p:spPr>
              <a:xfrm>
                <a:off x="2476051" y="3400525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Connecteur droit 49">
                <a:extLst>
                  <a:ext uri="{FF2B5EF4-FFF2-40B4-BE49-F238E27FC236}">
                    <a16:creationId xmlns:a16="http://schemas.microsoft.com/office/drawing/2014/main" id="{1861C0B2-F011-35E7-F7C1-601B04B31288}"/>
                  </a:ext>
                </a:extLst>
              </p:cNvPr>
              <p:cNvCxnSpPr/>
              <p:nvPr/>
            </p:nvCxnSpPr>
            <p:spPr>
              <a:xfrm>
                <a:off x="2476051" y="3713033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E3CC6785-6FCD-6B02-9786-9DC97A451E8C}"/>
                </a:ext>
              </a:extLst>
            </p:cNvPr>
            <p:cNvGrpSpPr/>
            <p:nvPr/>
          </p:nvGrpSpPr>
          <p:grpSpPr>
            <a:xfrm>
              <a:off x="1147755" y="1639887"/>
              <a:ext cx="2272473" cy="2160309"/>
              <a:chOff x="1120969" y="1589165"/>
              <a:chExt cx="2272473" cy="2160309"/>
            </a:xfrm>
          </p:grpSpPr>
          <p:sp>
            <p:nvSpPr>
              <p:cNvPr id="15" name="Rectangle : coins arrondis 14">
                <a:extLst>
                  <a:ext uri="{FF2B5EF4-FFF2-40B4-BE49-F238E27FC236}">
                    <a16:creationId xmlns:a16="http://schemas.microsoft.com/office/drawing/2014/main" id="{EF269A7C-FD44-E563-AED1-63DD7F7EE149}"/>
                  </a:ext>
                </a:extLst>
              </p:cNvPr>
              <p:cNvSpPr/>
              <p:nvPr/>
            </p:nvSpPr>
            <p:spPr>
              <a:xfrm>
                <a:off x="1120969" y="2519092"/>
                <a:ext cx="476850" cy="338840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rPr>
                  <a:t>c</a:t>
                </a:r>
              </a:p>
            </p:txBody>
          </p:sp>
          <p:grpSp>
            <p:nvGrpSpPr>
              <p:cNvPr id="16" name="Groupe 15">
                <a:extLst>
                  <a:ext uri="{FF2B5EF4-FFF2-40B4-BE49-F238E27FC236}">
                    <a16:creationId xmlns:a16="http://schemas.microsoft.com/office/drawing/2014/main" id="{19FFFAF0-6DED-ACA5-AEE6-E2B67ADB8466}"/>
                  </a:ext>
                </a:extLst>
              </p:cNvPr>
              <p:cNvGrpSpPr/>
              <p:nvPr/>
            </p:nvGrpSpPr>
            <p:grpSpPr>
              <a:xfrm>
                <a:off x="1972415" y="1589165"/>
                <a:ext cx="476850" cy="2160309"/>
                <a:chOff x="1998815" y="1589165"/>
                <a:chExt cx="476850" cy="2585794"/>
              </a:xfrm>
            </p:grpSpPr>
            <p:sp>
              <p:nvSpPr>
                <p:cNvPr id="37" name="Rectangle : coins arrondis 36">
                  <a:extLst>
                    <a:ext uri="{FF2B5EF4-FFF2-40B4-BE49-F238E27FC236}">
                      <a16:creationId xmlns:a16="http://schemas.microsoft.com/office/drawing/2014/main" id="{999408F2-1EBB-4BEE-B212-D5B61EA65719}"/>
                    </a:ext>
                  </a:extLst>
                </p:cNvPr>
                <p:cNvSpPr/>
                <p:nvPr/>
              </p:nvSpPr>
              <p:spPr>
                <a:xfrm>
                  <a:off x="1998815" y="1589165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a</a:t>
                  </a:r>
                </a:p>
              </p:txBody>
            </p:sp>
            <p:sp>
              <p:nvSpPr>
                <p:cNvPr id="38" name="Rectangle : coins arrondis 37">
                  <a:extLst>
                    <a:ext uri="{FF2B5EF4-FFF2-40B4-BE49-F238E27FC236}">
                      <a16:creationId xmlns:a16="http://schemas.microsoft.com/office/drawing/2014/main" id="{76EC4D22-359C-C3BE-DDE2-42E06011AD02}"/>
                    </a:ext>
                  </a:extLst>
                </p:cNvPr>
                <p:cNvSpPr/>
                <p:nvPr/>
              </p:nvSpPr>
              <p:spPr>
                <a:xfrm>
                  <a:off x="1998815" y="1963744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o</a:t>
                  </a:r>
                </a:p>
              </p:txBody>
            </p:sp>
            <p:sp>
              <p:nvSpPr>
                <p:cNvPr id="39" name="Rectangle : coins arrondis 38">
                  <a:extLst>
                    <a:ext uri="{FF2B5EF4-FFF2-40B4-BE49-F238E27FC236}">
                      <a16:creationId xmlns:a16="http://schemas.microsoft.com/office/drawing/2014/main" id="{336543F1-A3CE-B4BB-A084-455FA518DE0A}"/>
                    </a:ext>
                  </a:extLst>
                </p:cNvPr>
                <p:cNvSpPr/>
                <p:nvPr/>
              </p:nvSpPr>
              <p:spPr>
                <a:xfrm>
                  <a:off x="1998815" y="2338323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u</a:t>
                  </a:r>
                </a:p>
              </p:txBody>
            </p:sp>
            <p:sp>
              <p:nvSpPr>
                <p:cNvPr id="40" name="Rectangle : coins arrondis 39">
                  <a:extLst>
                    <a:ext uri="{FF2B5EF4-FFF2-40B4-BE49-F238E27FC236}">
                      <a16:creationId xmlns:a16="http://schemas.microsoft.com/office/drawing/2014/main" id="{D03F4D6B-9317-01D0-E433-88CB64C986F9}"/>
                    </a:ext>
                  </a:extLst>
                </p:cNvPr>
                <p:cNvSpPr/>
                <p:nvPr/>
              </p:nvSpPr>
              <p:spPr>
                <a:xfrm>
                  <a:off x="1998815" y="2712902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ou</a:t>
                  </a:r>
                </a:p>
              </p:txBody>
            </p:sp>
            <p:sp>
              <p:nvSpPr>
                <p:cNvPr id="41" name="Rectangle : coins arrondis 40">
                  <a:extLst>
                    <a:ext uri="{FF2B5EF4-FFF2-40B4-BE49-F238E27FC236}">
                      <a16:creationId xmlns:a16="http://schemas.microsoft.com/office/drawing/2014/main" id="{AE816107-BE57-46B3-24C1-B097B854DBD9}"/>
                    </a:ext>
                  </a:extLst>
                </p:cNvPr>
                <p:cNvSpPr/>
                <p:nvPr/>
              </p:nvSpPr>
              <p:spPr>
                <a:xfrm>
                  <a:off x="1998815" y="3087481"/>
                  <a:ext cx="476850" cy="338840"/>
                </a:xfrm>
                <a:prstGeom prst="roundRect">
                  <a:avLst/>
                </a:prstGeom>
                <a:solidFill>
                  <a:srgbClr val="FFFF00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e</a:t>
                  </a:r>
                </a:p>
              </p:txBody>
            </p:sp>
            <p:sp>
              <p:nvSpPr>
                <p:cNvPr id="42" name="Rectangle : coins arrondis 41">
                  <a:extLst>
                    <a:ext uri="{FF2B5EF4-FFF2-40B4-BE49-F238E27FC236}">
                      <a16:creationId xmlns:a16="http://schemas.microsoft.com/office/drawing/2014/main" id="{E5552FD8-7312-0ABB-D649-EC974E1E824F}"/>
                    </a:ext>
                  </a:extLst>
                </p:cNvPr>
                <p:cNvSpPr/>
                <p:nvPr/>
              </p:nvSpPr>
              <p:spPr>
                <a:xfrm>
                  <a:off x="1998815" y="3462061"/>
                  <a:ext cx="476850" cy="338840"/>
                </a:xfrm>
                <a:prstGeom prst="roundRect">
                  <a:avLst/>
                </a:prstGeom>
                <a:solidFill>
                  <a:srgbClr val="FFFF00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é</a:t>
                  </a:r>
                </a:p>
              </p:txBody>
            </p:sp>
            <p:sp>
              <p:nvSpPr>
                <p:cNvPr id="43" name="Rectangle : coins arrondis 42">
                  <a:extLst>
                    <a:ext uri="{FF2B5EF4-FFF2-40B4-BE49-F238E27FC236}">
                      <a16:creationId xmlns:a16="http://schemas.microsoft.com/office/drawing/2014/main" id="{5B421FA1-B254-5717-A53B-B30F6168643F}"/>
                    </a:ext>
                  </a:extLst>
                </p:cNvPr>
                <p:cNvSpPr/>
                <p:nvPr/>
              </p:nvSpPr>
              <p:spPr>
                <a:xfrm>
                  <a:off x="1998815" y="3836119"/>
                  <a:ext cx="476850" cy="338840"/>
                </a:xfrm>
                <a:prstGeom prst="roundRect">
                  <a:avLst/>
                </a:prstGeom>
                <a:solidFill>
                  <a:srgbClr val="FFFF00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i</a:t>
                  </a:r>
                </a:p>
              </p:txBody>
            </p:sp>
          </p:grpSp>
          <p:grpSp>
            <p:nvGrpSpPr>
              <p:cNvPr id="17" name="Groupe 16">
                <a:extLst>
                  <a:ext uri="{FF2B5EF4-FFF2-40B4-BE49-F238E27FC236}">
                    <a16:creationId xmlns:a16="http://schemas.microsoft.com/office/drawing/2014/main" id="{3DF8B95F-CB92-8D63-C427-704BB99AD1F0}"/>
                  </a:ext>
                </a:extLst>
              </p:cNvPr>
              <p:cNvGrpSpPr/>
              <p:nvPr/>
            </p:nvGrpSpPr>
            <p:grpSpPr>
              <a:xfrm>
                <a:off x="2823862" y="1589165"/>
                <a:ext cx="569580" cy="2160309"/>
                <a:chOff x="1998815" y="1589165"/>
                <a:chExt cx="476850" cy="2585794"/>
              </a:xfrm>
            </p:grpSpPr>
            <p:sp>
              <p:nvSpPr>
                <p:cNvPr id="18" name="Rectangle : coins arrondis 17">
                  <a:extLst>
                    <a:ext uri="{FF2B5EF4-FFF2-40B4-BE49-F238E27FC236}">
                      <a16:creationId xmlns:a16="http://schemas.microsoft.com/office/drawing/2014/main" id="{0E2FBBDA-0E5C-9F0D-C076-F637BBF183B5}"/>
                    </a:ext>
                  </a:extLst>
                </p:cNvPr>
                <p:cNvSpPr/>
                <p:nvPr/>
              </p:nvSpPr>
              <p:spPr>
                <a:xfrm>
                  <a:off x="1998815" y="1589165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c</a:t>
                  </a:r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a</a:t>
                  </a:r>
                </a:p>
              </p:txBody>
            </p:sp>
            <p:sp>
              <p:nvSpPr>
                <p:cNvPr id="19" name="Rectangle : coins arrondis 18">
                  <a:extLst>
                    <a:ext uri="{FF2B5EF4-FFF2-40B4-BE49-F238E27FC236}">
                      <a16:creationId xmlns:a16="http://schemas.microsoft.com/office/drawing/2014/main" id="{A799CFF4-A59C-216B-C741-96598D2216E4}"/>
                    </a:ext>
                  </a:extLst>
                </p:cNvPr>
                <p:cNvSpPr/>
                <p:nvPr/>
              </p:nvSpPr>
              <p:spPr>
                <a:xfrm>
                  <a:off x="1998815" y="1963744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 err="1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c</a:t>
                  </a:r>
                  <a:r>
                    <a:rPr lang="fr-FR" sz="6000" b="1" dirty="0" err="1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o</a:t>
                  </a:r>
                  <a:endPara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endParaRPr>
                </a:p>
              </p:txBody>
            </p:sp>
            <p:sp>
              <p:nvSpPr>
                <p:cNvPr id="20" name="Rectangle : coins arrondis 19">
                  <a:extLst>
                    <a:ext uri="{FF2B5EF4-FFF2-40B4-BE49-F238E27FC236}">
                      <a16:creationId xmlns:a16="http://schemas.microsoft.com/office/drawing/2014/main" id="{4A2DFF19-C6D9-1EEB-5241-4F0639FDCADF}"/>
                    </a:ext>
                  </a:extLst>
                </p:cNvPr>
                <p:cNvSpPr/>
                <p:nvPr/>
              </p:nvSpPr>
              <p:spPr>
                <a:xfrm>
                  <a:off x="1998815" y="2338323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 err="1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c</a:t>
                  </a:r>
                  <a:r>
                    <a:rPr lang="fr-FR" sz="6000" b="1" dirty="0" err="1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u</a:t>
                  </a:r>
                  <a:endPara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endParaRPr>
                </a:p>
              </p:txBody>
            </p:sp>
            <p:sp>
              <p:nvSpPr>
                <p:cNvPr id="21" name="Rectangle : coins arrondis 20">
                  <a:extLst>
                    <a:ext uri="{FF2B5EF4-FFF2-40B4-BE49-F238E27FC236}">
                      <a16:creationId xmlns:a16="http://schemas.microsoft.com/office/drawing/2014/main" id="{3DD0C2E2-43CC-B699-D2D1-75AC7D5FCA00}"/>
                    </a:ext>
                  </a:extLst>
                </p:cNvPr>
                <p:cNvSpPr/>
                <p:nvPr/>
              </p:nvSpPr>
              <p:spPr>
                <a:xfrm>
                  <a:off x="1998815" y="2712902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c</a:t>
                  </a:r>
                  <a:r>
                    <a:rPr lang="fr-FR" sz="6000" b="1" dirty="0">
                      <a:solidFill>
                        <a:schemeClr val="tx1"/>
                      </a:solidFill>
                      <a:latin typeface="Dosis" panose="02010703020202060003" pitchFamily="2" charset="0"/>
                    </a:rPr>
                    <a:t>o</a:t>
                  </a:r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u</a:t>
                  </a:r>
                </a:p>
              </p:txBody>
            </p:sp>
            <p:sp>
              <p:nvSpPr>
                <p:cNvPr id="22" name="Rectangle : coins arrondis 21">
                  <a:extLst>
                    <a:ext uri="{FF2B5EF4-FFF2-40B4-BE49-F238E27FC236}">
                      <a16:creationId xmlns:a16="http://schemas.microsoft.com/office/drawing/2014/main" id="{967BD1E3-1347-F840-79A7-EC8308997A47}"/>
                    </a:ext>
                  </a:extLst>
                </p:cNvPr>
                <p:cNvSpPr/>
                <p:nvPr/>
              </p:nvSpPr>
              <p:spPr>
                <a:xfrm>
                  <a:off x="1998815" y="3087481"/>
                  <a:ext cx="476850" cy="338840"/>
                </a:xfrm>
                <a:prstGeom prst="roundRect">
                  <a:avLst/>
                </a:prstGeom>
                <a:solidFill>
                  <a:srgbClr val="FFFF00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c</a:t>
                  </a:r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e</a:t>
                  </a:r>
                </a:p>
              </p:txBody>
            </p:sp>
            <p:sp>
              <p:nvSpPr>
                <p:cNvPr id="35" name="Rectangle : coins arrondis 34">
                  <a:extLst>
                    <a:ext uri="{FF2B5EF4-FFF2-40B4-BE49-F238E27FC236}">
                      <a16:creationId xmlns:a16="http://schemas.microsoft.com/office/drawing/2014/main" id="{C21ABACC-9406-9412-C5D8-9767BE356D15}"/>
                    </a:ext>
                  </a:extLst>
                </p:cNvPr>
                <p:cNvSpPr/>
                <p:nvPr/>
              </p:nvSpPr>
              <p:spPr>
                <a:xfrm>
                  <a:off x="1998815" y="3462061"/>
                  <a:ext cx="476850" cy="338840"/>
                </a:xfrm>
                <a:prstGeom prst="roundRect">
                  <a:avLst/>
                </a:prstGeom>
                <a:solidFill>
                  <a:srgbClr val="FFFF00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c</a:t>
                  </a:r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é</a:t>
                  </a:r>
                </a:p>
              </p:txBody>
            </p:sp>
            <p:sp>
              <p:nvSpPr>
                <p:cNvPr id="36" name="Rectangle : coins arrondis 35">
                  <a:extLst>
                    <a:ext uri="{FF2B5EF4-FFF2-40B4-BE49-F238E27FC236}">
                      <a16:creationId xmlns:a16="http://schemas.microsoft.com/office/drawing/2014/main" id="{4AF44F0E-AF85-B2B9-D7BF-C759467F9915}"/>
                    </a:ext>
                  </a:extLst>
                </p:cNvPr>
                <p:cNvSpPr/>
                <p:nvPr/>
              </p:nvSpPr>
              <p:spPr>
                <a:xfrm>
                  <a:off x="1998815" y="3836119"/>
                  <a:ext cx="476850" cy="338840"/>
                </a:xfrm>
                <a:prstGeom prst="roundRect">
                  <a:avLst/>
                </a:prstGeom>
                <a:solidFill>
                  <a:srgbClr val="FFFF00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c</a:t>
                  </a:r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i</a:t>
                  </a:r>
                </a:p>
              </p:txBody>
            </p:sp>
          </p:grpSp>
        </p:grpSp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id="{272CF199-B225-46D6-0B05-6C1B7144304A}"/>
                </a:ext>
              </a:extLst>
            </p:cNvPr>
            <p:cNvCxnSpPr>
              <a:stCxn id="15" idx="3"/>
              <a:endCxn id="37" idx="1"/>
            </p:cNvCxnSpPr>
            <p:nvPr/>
          </p:nvCxnSpPr>
          <p:spPr>
            <a:xfrm flipV="1">
              <a:off x="1624605" y="1781430"/>
              <a:ext cx="374596" cy="957804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>
              <a:extLst>
                <a:ext uri="{FF2B5EF4-FFF2-40B4-BE49-F238E27FC236}">
                  <a16:creationId xmlns:a16="http://schemas.microsoft.com/office/drawing/2014/main" id="{9D74E7F4-8363-F647-F87C-92914DE25501}"/>
                </a:ext>
              </a:extLst>
            </p:cNvPr>
            <p:cNvCxnSpPr>
              <a:stCxn id="15" idx="3"/>
              <a:endCxn id="38" idx="1"/>
            </p:cNvCxnSpPr>
            <p:nvPr/>
          </p:nvCxnSpPr>
          <p:spPr>
            <a:xfrm flipV="1">
              <a:off x="1624605" y="2094373"/>
              <a:ext cx="374596" cy="644861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7ABFD073-19F7-4591-C196-86C192DB48B9}"/>
                </a:ext>
              </a:extLst>
            </p:cNvPr>
            <p:cNvCxnSpPr>
              <a:stCxn id="15" idx="3"/>
              <a:endCxn id="39" idx="1"/>
            </p:cNvCxnSpPr>
            <p:nvPr/>
          </p:nvCxnSpPr>
          <p:spPr>
            <a:xfrm flipV="1">
              <a:off x="1624605" y="2407316"/>
              <a:ext cx="374596" cy="331918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>
              <a:extLst>
                <a:ext uri="{FF2B5EF4-FFF2-40B4-BE49-F238E27FC236}">
                  <a16:creationId xmlns:a16="http://schemas.microsoft.com/office/drawing/2014/main" id="{7E282BEC-2C5A-1635-54C9-AD006F0991C9}"/>
                </a:ext>
              </a:extLst>
            </p:cNvPr>
            <p:cNvCxnSpPr>
              <a:stCxn id="15" idx="3"/>
              <a:endCxn id="40" idx="1"/>
            </p:cNvCxnSpPr>
            <p:nvPr/>
          </p:nvCxnSpPr>
          <p:spPr>
            <a:xfrm flipV="1">
              <a:off x="1624605" y="2720259"/>
              <a:ext cx="374596" cy="18975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7C6D498F-9CF7-9111-4883-C753DC3BE051}"/>
                </a:ext>
              </a:extLst>
            </p:cNvPr>
            <p:cNvCxnSpPr>
              <a:stCxn id="15" idx="3"/>
              <a:endCxn id="41" idx="1"/>
            </p:cNvCxnSpPr>
            <p:nvPr/>
          </p:nvCxnSpPr>
          <p:spPr>
            <a:xfrm>
              <a:off x="1624605" y="2739234"/>
              <a:ext cx="374596" cy="293968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ECAAF439-9CA8-846E-07D5-0A76F68F5C0F}"/>
                </a:ext>
              </a:extLst>
            </p:cNvPr>
            <p:cNvCxnSpPr>
              <a:stCxn id="15" idx="3"/>
              <a:endCxn id="42" idx="1"/>
            </p:cNvCxnSpPr>
            <p:nvPr/>
          </p:nvCxnSpPr>
          <p:spPr>
            <a:xfrm>
              <a:off x="1624605" y="2739234"/>
              <a:ext cx="374596" cy="606912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89C323AE-58D9-FF42-3360-481D45268B67}"/>
                </a:ext>
              </a:extLst>
            </p:cNvPr>
            <p:cNvCxnSpPr>
              <a:cxnSpLocks/>
              <a:stCxn id="15" idx="3"/>
              <a:endCxn id="43" idx="1"/>
            </p:cNvCxnSpPr>
            <p:nvPr/>
          </p:nvCxnSpPr>
          <p:spPr>
            <a:xfrm>
              <a:off x="1624605" y="2739234"/>
              <a:ext cx="374596" cy="919420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9194011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DBEB03-84CA-1529-0ADE-F1995DA2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EFA9BD4-6092-6B03-C755-D9C71E53CE3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626630E-C9AF-5EAB-0673-A264C2E8022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826F387-8918-81B7-023B-2BD68AEF8E6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2F4C91F-D578-9EA1-C03B-5F523F317B0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5631447E-28F4-7176-7992-187CCC865A80}"/>
              </a:ext>
            </a:extLst>
          </p:cNvPr>
          <p:cNvSpPr txBox="1"/>
          <p:nvPr/>
        </p:nvSpPr>
        <p:spPr>
          <a:xfrm>
            <a:off x="1462547" y="723586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g minuscule . </a:t>
            </a:r>
            <a:endParaRPr lang="fr-FR" sz="28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02E7F5-1E9F-C5CE-92A1-042E30E96165}"/>
              </a:ext>
            </a:extLst>
          </p:cNvPr>
          <p:cNvGrpSpPr/>
          <p:nvPr/>
        </p:nvGrpSpPr>
        <p:grpSpPr>
          <a:xfrm>
            <a:off x="-317443" y="0"/>
            <a:ext cx="14033443" cy="486001"/>
            <a:chOff x="-1604302" y="20290"/>
            <a:chExt cx="10544726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36C0E7B-2DE8-7B74-77D9-CDC73C7A435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99E5D6-FD04-D8C4-9513-FE5363E8B250}"/>
                </a:ext>
              </a:extLst>
            </p:cNvPr>
            <p:cNvSpPr/>
            <p:nvPr/>
          </p:nvSpPr>
          <p:spPr>
            <a:xfrm>
              <a:off x="3633523" y="20291"/>
              <a:ext cx="269106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7F98D67-F42F-C9C1-A79C-3190AAF59F56}"/>
                </a:ext>
              </a:extLst>
            </p:cNvPr>
            <p:cNvSpPr/>
            <p:nvPr/>
          </p:nvSpPr>
          <p:spPr>
            <a:xfrm>
              <a:off x="6249361" y="20291"/>
              <a:ext cx="2691063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C0A0538-FDB4-7F87-4C23-B3C3D7D2B31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F112309-45A4-96C0-F379-8BB177F5665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3396263-59EF-E508-EAF6-3A62748DAC7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F0C7EF-1D26-5FC2-4B0A-2B6C758ADD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930D0F5-78DE-0B70-C3DA-FFDDDC346F99}"/>
              </a:ext>
            </a:extLst>
          </p:cNvPr>
          <p:cNvSpPr txBox="1"/>
          <p:nvPr/>
        </p:nvSpPr>
        <p:spPr>
          <a:xfrm>
            <a:off x="3276600" y="2690714"/>
            <a:ext cx="805348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Aptos" panose="020B0004020202020204" pitchFamily="34" charset="0"/>
              </a:rPr>
              <a:t>g</a:t>
            </a:r>
            <a:r>
              <a:rPr lang="fr-FR" sz="25800" b="1" kern="0" spc="480" dirty="0">
                <a:solidFill>
                  <a:srgbClr val="FFC000"/>
                </a:solidFill>
                <a:latin typeface="Abadi" panose="020B0604020104020204" pitchFamily="34" charset="0"/>
              </a:rPr>
              <a:t>- g</a:t>
            </a:r>
            <a:endParaRPr lang="fr-FR" sz="25800" kern="0" spc="480" dirty="0">
              <a:solidFill>
                <a:srgbClr val="FFC000"/>
              </a:solidFill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57625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8B2A1-3FCB-1321-DD8C-7D9E9C73C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A3D3334-537F-D2BF-06D2-01823A13377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888C440-015F-4C9B-F91C-9561BA550A2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D30664-3253-BE3B-057C-7130D904E2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FCC3C17-425E-2853-4869-D1E9A547E55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D0AE8674-1CDF-B399-C411-14D9123D217F}"/>
              </a:ext>
            </a:extLst>
          </p:cNvPr>
          <p:cNvSpPr txBox="1"/>
          <p:nvPr/>
        </p:nvSpPr>
        <p:spPr>
          <a:xfrm>
            <a:off x="1462547" y="723586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g majuscule . </a:t>
            </a:r>
            <a:endParaRPr lang="fr-FR" sz="28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3E25A43-863C-E901-F035-04CB9C2D1E3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7ED85C-4017-FFF8-FEF2-3800359D52E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83E2CD-1626-6890-D547-8965FD90CBC8}"/>
                </a:ext>
              </a:extLst>
            </p:cNvPr>
            <p:cNvSpPr/>
            <p:nvPr/>
          </p:nvSpPr>
          <p:spPr>
            <a:xfrm>
              <a:off x="3633523" y="20291"/>
              <a:ext cx="273035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5EF959B-857D-0677-28C7-32080A6287D4}"/>
                </a:ext>
              </a:extLst>
            </p:cNvPr>
            <p:cNvSpPr/>
            <p:nvPr/>
          </p:nvSpPr>
          <p:spPr>
            <a:xfrm>
              <a:off x="6363874" y="20291"/>
              <a:ext cx="2347523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66C6D7-B3E4-FDFD-10F9-74D3EF3196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4FC984B-82D1-816D-E50C-B3C19E13BBB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C18CB95-ABA1-C53F-5F11-C8F6462F21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A641766-A0F2-147F-2824-B78252B555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3BB6BB1-277F-8CB3-502D-3EC1259644BA}"/>
              </a:ext>
            </a:extLst>
          </p:cNvPr>
          <p:cNvSpPr txBox="1"/>
          <p:nvPr/>
        </p:nvSpPr>
        <p:spPr>
          <a:xfrm>
            <a:off x="3276600" y="2690714"/>
            <a:ext cx="805348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Aptos" panose="020B0004020202020204" pitchFamily="34" charset="0"/>
              </a:rPr>
              <a:t>G</a:t>
            </a:r>
            <a:endParaRPr lang="fr-FR" sz="25800" kern="0" spc="480" dirty="0">
              <a:solidFill>
                <a:srgbClr val="FFC000"/>
              </a:solidFill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328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1219200" y="1409700"/>
            <a:ext cx="11876750" cy="62068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5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 </a:t>
            </a:r>
            <a:r>
              <a:rPr lang="fr-FR" sz="3200" dirty="0">
                <a:latin typeface="Dosis" pitchFamily="2" charset="0"/>
              </a:rPr>
              <a:t>figue- caméra- girafe- citron- garage- guitare</a:t>
            </a:r>
            <a:endParaRPr lang="fr-FR" sz="4400" b="1" dirty="0">
              <a:solidFill>
                <a:srgbClr val="106585"/>
              </a:solidFill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syllabes et mots simples avec </a:t>
            </a:r>
            <a:r>
              <a:rPr lang="fr-FR" sz="3200" dirty="0">
                <a:latin typeface="Dosis" pitchFamily="2" charset="0"/>
              </a:rPr>
              <a:t>c – g- rebrassage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 Rebrassage- validation</a:t>
            </a:r>
            <a:endParaRPr lang="fr-MA" sz="44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4400" b="1" dirty="0">
              <a:solidFill>
                <a:srgbClr val="106585"/>
              </a:solidFill>
              <a:latin typeface="Dosis" pitchFamily="2" charset="0"/>
              <a:cs typeface="Calibri" panose="020F0502020204030204" pitchFamily="34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1769948" y="3359766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1666283" y="4339300"/>
            <a:ext cx="1037462" cy="418206"/>
            <a:chOff x="3663231" y="3540340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0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8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1561128" y="5150215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1579043" y="6141123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2766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60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267309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6077591" y="20291"/>
              <a:ext cx="2748320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98188A-9518-6246-DC33-28E08EA4792C}"/>
              </a:ext>
            </a:extLst>
          </p:cNvPr>
          <p:cNvSpPr txBox="1"/>
          <p:nvPr/>
        </p:nvSpPr>
        <p:spPr>
          <a:xfrm>
            <a:off x="2857500" y="3130725"/>
            <a:ext cx="42291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Aptos" panose="020B0004020202020204" pitchFamily="34" charset="0"/>
              </a:rPr>
              <a:t>g</a:t>
            </a:r>
            <a:endParaRPr lang="fr-FR" sz="25800" kern="0" spc="480" dirty="0">
              <a:solidFill>
                <a:srgbClr val="FFC000"/>
              </a:solidFill>
              <a:latin typeface="Aptos" panose="020B00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2E5C7B-A5BC-D0F2-7166-CB178E96CA3B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532B9D-18C4-9C6A-E51A-E88F53A2651D}"/>
              </a:ext>
            </a:extLst>
          </p:cNvPr>
          <p:cNvSpPr txBox="1"/>
          <p:nvPr/>
        </p:nvSpPr>
        <p:spPr>
          <a:xfrm>
            <a:off x="1568740" y="604195"/>
            <a:ext cx="11385260" cy="12315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</a:t>
            </a:r>
            <a:r>
              <a:rPr lang="fr-MA" sz="2400" b="1" dirty="0">
                <a:solidFill>
                  <a:prstClr val="white">
                    <a:lumMod val="65000"/>
                  </a:prstClr>
                </a:solidFill>
              </a:rPr>
              <a:t>Quand la lettre g est avec a elle fait le son « g». « g » « a ». Lisons ensemble « g » « a »</a:t>
            </a:r>
            <a:endParaRPr lang="fr-FR" sz="2400" b="1" dirty="0">
              <a:solidFill>
                <a:prstClr val="white">
                  <a:lumMod val="65000"/>
                </a:prstClr>
              </a:solidFill>
            </a:endParaRP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prstClr val="white">
                    <a:lumMod val="65000"/>
                  </a:prstClr>
                </a:solidFill>
              </a:rPr>
              <a:t>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1ADD9-E03D-F180-D26F-DE6145F6E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7A6BC5-2581-B5BF-9F6F-270CB5C5D51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4B8D6D-9D7A-8AFC-B67B-DFEC122688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FDAB57-A6B7-BA81-752F-E450B40A3F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DDCF136-B71F-171F-A814-1B25CC01C67A}"/>
                </a:ext>
              </a:extLst>
            </p:cNvPr>
            <p:cNvSpPr/>
            <p:nvPr/>
          </p:nvSpPr>
          <p:spPr>
            <a:xfrm>
              <a:off x="329910" y="330438"/>
              <a:ext cx="8496000" cy="885099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EFA3EA4-D653-88B4-B38A-16602AC612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6C9F86-2CD2-96D0-7D48-70D37CD563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58D607-8D6C-05EC-7686-77D12DF41E63}"/>
                </a:ext>
              </a:extLst>
            </p:cNvPr>
            <p:cNvSpPr/>
            <p:nvPr/>
          </p:nvSpPr>
          <p:spPr>
            <a:xfrm>
              <a:off x="3633523" y="20291"/>
              <a:ext cx="2959378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FF6FA7-C3AF-EF50-D59F-DFDF1BE78BBD}"/>
                </a:ext>
              </a:extLst>
            </p:cNvPr>
            <p:cNvSpPr/>
            <p:nvPr/>
          </p:nvSpPr>
          <p:spPr>
            <a:xfrm>
              <a:off x="6421131" y="20291"/>
              <a:ext cx="2404780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B067121-6EED-863C-E429-742A6201FEF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A851CBF-605A-0EA2-53A5-5278762632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32FE-1D9C-36A7-0D4B-621D380A395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FB84FF-D757-19D8-A3A3-09E16C2C0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8710" y="680119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D2A1B1-13B6-BFA8-8630-9B35BB35B344}"/>
              </a:ext>
            </a:extLst>
          </p:cNvPr>
          <p:cNvSpPr txBox="1"/>
          <p:nvPr/>
        </p:nvSpPr>
        <p:spPr>
          <a:xfrm>
            <a:off x="3733800" y="3130725"/>
            <a:ext cx="594359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g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97C7878-599E-BB52-EDAD-18A54E3E35F4}"/>
              </a:ext>
            </a:extLst>
          </p:cNvPr>
          <p:cNvSpPr txBox="1"/>
          <p:nvPr/>
        </p:nvSpPr>
        <p:spPr>
          <a:xfrm>
            <a:off x="1015116" y="694406"/>
            <a:ext cx="1218217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g » « a »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ga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«g» « a » «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ga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75518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7626A-F924-3AB3-8B0E-05AECD8BF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C383-A9A0-AF41-3750-25CD3415C0B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F8CBD9-4496-5A49-EA3A-0615F10CB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FAC679A-1AE1-2EE2-9AC1-C6C0912367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059FDE-8E3D-47FD-9F29-63A9D88EBF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E8D41D-AF45-807D-A588-45DD4A9833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B12A562-4A1C-4F3B-B1CD-346020F522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F889590-176E-431D-EC5B-2C21432722D2}"/>
                </a:ext>
              </a:extLst>
            </p:cNvPr>
            <p:cNvSpPr/>
            <p:nvPr/>
          </p:nvSpPr>
          <p:spPr>
            <a:xfrm>
              <a:off x="3633523" y="20291"/>
              <a:ext cx="2606338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C681916-D47D-DF48-30D2-3B5D64244C69}"/>
                </a:ext>
              </a:extLst>
            </p:cNvPr>
            <p:cNvSpPr/>
            <p:nvPr/>
          </p:nvSpPr>
          <p:spPr>
            <a:xfrm>
              <a:off x="6478388" y="20291"/>
              <a:ext cx="2108997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BCB228-77B9-2CA6-3789-B573CD3DD8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88B375-9A3F-8CA5-B977-22F36CA740B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B512A9-540E-D8ED-EC04-2C62A24BFE4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9CE880-FF43-A769-F8F7-BD078B5DF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18729B-D227-E12E-9FD9-786794C2232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g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A69901-1CE2-63DA-A27F-6A2D54517F1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A7A9320-AFBC-FA16-B047-0306F673206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82F0F7-B232-057C-D843-6BBCEDE8E914}"/>
              </a:ext>
            </a:extLst>
          </p:cNvPr>
          <p:cNvSpPr txBox="1"/>
          <p:nvPr/>
        </p:nvSpPr>
        <p:spPr>
          <a:xfrm>
            <a:off x="1488576" y="860981"/>
            <a:ext cx="11621968" cy="4621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prstClr val="white">
                    <a:lumMod val="65000"/>
                  </a:prstClr>
                </a:solidFill>
              </a:rPr>
              <a:t>«Quand la </a:t>
            </a:r>
            <a:r>
              <a:rPr lang="fr-MA" sz="2400" b="1" dirty="0" err="1">
                <a:solidFill>
                  <a:prstClr val="white">
                    <a:lumMod val="65000"/>
                  </a:prstClr>
                </a:solidFill>
              </a:rPr>
              <a:t>la</a:t>
            </a:r>
            <a:r>
              <a:rPr lang="fr-MA" sz="2400" b="1" dirty="0">
                <a:solidFill>
                  <a:prstClr val="white">
                    <a:lumMod val="65000"/>
                  </a:prstClr>
                </a:solidFill>
              </a:rPr>
              <a:t> lettre g est avec e , elle fait le son « j». «j» « e» lisons ensemble: « g » «e»</a:t>
            </a:r>
            <a:endParaRPr lang="fr-FR" sz="2400" b="1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93547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D0C68-0D88-F225-C28E-CBCE6E9B6E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A79E571-FDA3-A4BA-D500-893919A3D6A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B5D31DC-A732-4A2B-38C7-05E90D48781C}"/>
              </a:ext>
            </a:extLst>
          </p:cNvPr>
          <p:cNvGrpSpPr/>
          <p:nvPr/>
        </p:nvGrpSpPr>
        <p:grpSpPr>
          <a:xfrm>
            <a:off x="503061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8B35303-F738-C339-A790-C79EEA404EB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01B2607-E862-88E4-8779-C1316072DD1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96D8AD47-4C5E-678B-F11C-B2C5BC7C3758}"/>
              </a:ext>
            </a:extLst>
          </p:cNvPr>
          <p:cNvSpPr txBox="1"/>
          <p:nvPr/>
        </p:nvSpPr>
        <p:spPr>
          <a:xfrm>
            <a:off x="1462547" y="723586"/>
            <a:ext cx="104223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Avec a, o, u, ou 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les consonnes la lettre g faite le son «g »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A20F677-0644-6BF2-9364-EAE3A0F3E4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887F38F-F87A-09D5-43C1-C7A3F14E5A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3515505-AD97-E62A-19C8-4912AD4EC508}"/>
                </a:ext>
              </a:extLst>
            </p:cNvPr>
            <p:cNvSpPr/>
            <p:nvPr/>
          </p:nvSpPr>
          <p:spPr>
            <a:xfrm>
              <a:off x="3633523" y="20291"/>
              <a:ext cx="2615838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DC748D0-4A4D-60C3-3B33-376A556FE9CA}"/>
                </a:ext>
              </a:extLst>
            </p:cNvPr>
            <p:cNvSpPr/>
            <p:nvPr/>
          </p:nvSpPr>
          <p:spPr>
            <a:xfrm>
              <a:off x="6077590" y="20291"/>
              <a:ext cx="2661384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5FD149-EE7F-0AC8-161F-DA6CCD59BBF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3265BA4-8F86-B1A2-9B17-67FB74B26D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94306F0-36B5-523E-EF88-39D73BAE76F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CADD49-BE65-2F5A-721C-A15BF01EC2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2C405A3C-A918-4E7E-9AF9-62295895F5D6}"/>
              </a:ext>
            </a:extLst>
          </p:cNvPr>
          <p:cNvGrpSpPr/>
          <p:nvPr/>
        </p:nvGrpSpPr>
        <p:grpSpPr>
          <a:xfrm>
            <a:off x="1434840" y="2753154"/>
            <a:ext cx="11519159" cy="4523946"/>
            <a:chOff x="1154422" y="1589165"/>
            <a:chExt cx="1294843" cy="1221914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1ABEA947-9E71-8856-2554-7DF925508417}"/>
                </a:ext>
              </a:extLst>
            </p:cNvPr>
            <p:cNvSpPr/>
            <p:nvPr/>
          </p:nvSpPr>
          <p:spPr>
            <a:xfrm>
              <a:off x="1154422" y="1937420"/>
              <a:ext cx="476850" cy="338840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6000" b="1" dirty="0">
                  <a:solidFill>
                    <a:sysClr val="windowText" lastClr="000000"/>
                  </a:solidFill>
                  <a:latin typeface="Dosis" panose="02010703020202060003" pitchFamily="2" charset="0"/>
                </a:rPr>
                <a:t>g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1950284B-3234-4B11-EF7A-39078A6FBB3E}"/>
                </a:ext>
              </a:extLst>
            </p:cNvPr>
            <p:cNvGrpSpPr/>
            <p:nvPr/>
          </p:nvGrpSpPr>
          <p:grpSpPr>
            <a:xfrm>
              <a:off x="1972415" y="1589165"/>
              <a:ext cx="476850" cy="1221914"/>
              <a:chOff x="1998815" y="1589165"/>
              <a:chExt cx="476850" cy="1462577"/>
            </a:xfrm>
          </p:grpSpPr>
          <p:sp>
            <p:nvSpPr>
              <p:cNvPr id="37" name="Rectangle : coins arrondis 36">
                <a:extLst>
                  <a:ext uri="{FF2B5EF4-FFF2-40B4-BE49-F238E27FC236}">
                    <a16:creationId xmlns:a16="http://schemas.microsoft.com/office/drawing/2014/main" id="{E96B9E10-62D2-D3DE-268B-5EEF90421544}"/>
                  </a:ext>
                </a:extLst>
              </p:cNvPr>
              <p:cNvSpPr/>
              <p:nvPr/>
            </p:nvSpPr>
            <p:spPr>
              <a:xfrm>
                <a:off x="1998815" y="1589165"/>
                <a:ext cx="476850" cy="338840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rPr>
                  <a:t>a</a:t>
                </a:r>
              </a:p>
            </p:txBody>
          </p:sp>
          <p:sp>
            <p:nvSpPr>
              <p:cNvPr id="38" name="Rectangle : coins arrondis 37">
                <a:extLst>
                  <a:ext uri="{FF2B5EF4-FFF2-40B4-BE49-F238E27FC236}">
                    <a16:creationId xmlns:a16="http://schemas.microsoft.com/office/drawing/2014/main" id="{C9635505-40B5-5BB1-8A33-5F92364E37BC}"/>
                  </a:ext>
                </a:extLst>
              </p:cNvPr>
              <p:cNvSpPr/>
              <p:nvPr/>
            </p:nvSpPr>
            <p:spPr>
              <a:xfrm>
                <a:off x="1998815" y="1963744"/>
                <a:ext cx="476850" cy="338840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rPr>
                  <a:t>o</a:t>
                </a:r>
              </a:p>
            </p:txBody>
          </p:sp>
          <p:sp>
            <p:nvSpPr>
              <p:cNvPr id="39" name="Rectangle : coins arrondis 38">
                <a:extLst>
                  <a:ext uri="{FF2B5EF4-FFF2-40B4-BE49-F238E27FC236}">
                    <a16:creationId xmlns:a16="http://schemas.microsoft.com/office/drawing/2014/main" id="{E0FB7C7C-5F85-4538-EB9B-AA7B192BD96D}"/>
                  </a:ext>
                </a:extLst>
              </p:cNvPr>
              <p:cNvSpPr/>
              <p:nvPr/>
            </p:nvSpPr>
            <p:spPr>
              <a:xfrm>
                <a:off x="1998815" y="2338323"/>
                <a:ext cx="476850" cy="338840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rPr>
                  <a:t>u</a:t>
                </a:r>
              </a:p>
            </p:txBody>
          </p:sp>
          <p:sp>
            <p:nvSpPr>
              <p:cNvPr id="40" name="Rectangle : coins arrondis 39">
                <a:extLst>
                  <a:ext uri="{FF2B5EF4-FFF2-40B4-BE49-F238E27FC236}">
                    <a16:creationId xmlns:a16="http://schemas.microsoft.com/office/drawing/2014/main" id="{4F3C544E-1861-02AF-BDF7-9B684D0F7A9E}"/>
                  </a:ext>
                </a:extLst>
              </p:cNvPr>
              <p:cNvSpPr/>
              <p:nvPr/>
            </p:nvSpPr>
            <p:spPr>
              <a:xfrm>
                <a:off x="1998815" y="2712902"/>
                <a:ext cx="476850" cy="338840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rPr>
                  <a:t>ou</a:t>
                </a:r>
              </a:p>
            </p:txBody>
          </p:sp>
        </p:grp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83E16046-971B-33F4-A367-D7CF2F2F5A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2065" y="486000"/>
            <a:ext cx="1725836" cy="1721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4152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D6824-3731-11C8-10A2-31781EC919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48632E-E0C4-1409-81FB-5A062EEEB5B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BAAD2E-95BD-A3B1-A247-7BE28B1125C9}"/>
              </a:ext>
            </a:extLst>
          </p:cNvPr>
          <p:cNvGrpSpPr/>
          <p:nvPr/>
        </p:nvGrpSpPr>
        <p:grpSpPr>
          <a:xfrm>
            <a:off x="503061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ABC5BE1-CF2A-B1DB-630D-1F49E95298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45C3B18-A375-9A55-CE78-B78FDDB3A7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6C7836FC-F0F6-8816-C05F-6D890818AC3F}"/>
              </a:ext>
            </a:extLst>
          </p:cNvPr>
          <p:cNvSpPr txBox="1"/>
          <p:nvPr/>
        </p:nvSpPr>
        <p:spPr>
          <a:xfrm>
            <a:off x="1462547" y="723586"/>
            <a:ext cx="104223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Avec i, e, é, la lettre g fait le son « j »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4876333-B477-FADD-BC8E-B29AE28EEDD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D43261C-9CE9-8260-5AC6-62C7C34558E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546F985-C107-6830-B4B2-E8C2DD1DDB6C}"/>
                </a:ext>
              </a:extLst>
            </p:cNvPr>
            <p:cNvSpPr/>
            <p:nvPr/>
          </p:nvSpPr>
          <p:spPr>
            <a:xfrm>
              <a:off x="3633523" y="20291"/>
              <a:ext cx="250132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618AED8-4384-AA00-D560-FC306139C125}"/>
                </a:ext>
              </a:extLst>
            </p:cNvPr>
            <p:cNvSpPr/>
            <p:nvPr/>
          </p:nvSpPr>
          <p:spPr>
            <a:xfrm>
              <a:off x="6134848" y="20291"/>
              <a:ext cx="2450528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822C3FD-0F65-2903-6693-F87A952F476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C5C0C6D-448B-C84B-4BCD-9DC62451DA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B93BD62-736B-70B5-4A55-C88056E942E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50C55B1-8C88-9695-840C-9D7E7AD5FE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F0446EC3-E51D-0406-ECF7-A1C74789832B}"/>
              </a:ext>
            </a:extLst>
          </p:cNvPr>
          <p:cNvGrpSpPr/>
          <p:nvPr/>
        </p:nvGrpSpPr>
        <p:grpSpPr>
          <a:xfrm>
            <a:off x="1434840" y="2753154"/>
            <a:ext cx="11519159" cy="4142945"/>
            <a:chOff x="1154422" y="1589165"/>
            <a:chExt cx="1294843" cy="908971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72BABCF-F853-4194-B927-F170E2158920}"/>
                </a:ext>
              </a:extLst>
            </p:cNvPr>
            <p:cNvSpPr/>
            <p:nvPr/>
          </p:nvSpPr>
          <p:spPr>
            <a:xfrm>
              <a:off x="1154422" y="1937420"/>
              <a:ext cx="476850" cy="338840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6000" b="1" dirty="0">
                  <a:solidFill>
                    <a:sysClr val="windowText" lastClr="000000"/>
                  </a:solidFill>
                  <a:latin typeface="Dosis" panose="02010703020202060003" pitchFamily="2" charset="0"/>
                </a:rPr>
                <a:t>g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6064DD89-7246-61C5-2ABC-31F100B9CA23}"/>
                </a:ext>
              </a:extLst>
            </p:cNvPr>
            <p:cNvGrpSpPr/>
            <p:nvPr/>
          </p:nvGrpSpPr>
          <p:grpSpPr>
            <a:xfrm>
              <a:off x="1972415" y="1589165"/>
              <a:ext cx="476850" cy="908971"/>
              <a:chOff x="1998815" y="1589165"/>
              <a:chExt cx="476850" cy="1087998"/>
            </a:xfrm>
          </p:grpSpPr>
          <p:sp>
            <p:nvSpPr>
              <p:cNvPr id="37" name="Rectangle : coins arrondis 36">
                <a:extLst>
                  <a:ext uri="{FF2B5EF4-FFF2-40B4-BE49-F238E27FC236}">
                    <a16:creationId xmlns:a16="http://schemas.microsoft.com/office/drawing/2014/main" id="{CC2BE46F-593A-C818-042B-F2908401EDDE}"/>
                  </a:ext>
                </a:extLst>
              </p:cNvPr>
              <p:cNvSpPr/>
              <p:nvPr/>
            </p:nvSpPr>
            <p:spPr>
              <a:xfrm>
                <a:off x="1998815" y="1589165"/>
                <a:ext cx="476850" cy="338840"/>
              </a:xfrm>
              <a:prstGeom prst="roundRect">
                <a:avLst/>
              </a:prstGeom>
              <a:solidFill>
                <a:srgbClr val="FFFF00"/>
              </a:solidFill>
              <a:ln w="127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rPr>
                  <a:t>i</a:t>
                </a:r>
              </a:p>
            </p:txBody>
          </p:sp>
          <p:sp>
            <p:nvSpPr>
              <p:cNvPr id="38" name="Rectangle : coins arrondis 37">
                <a:extLst>
                  <a:ext uri="{FF2B5EF4-FFF2-40B4-BE49-F238E27FC236}">
                    <a16:creationId xmlns:a16="http://schemas.microsoft.com/office/drawing/2014/main" id="{70929BBB-0728-0AC2-15A9-35C75DFDCCCD}"/>
                  </a:ext>
                </a:extLst>
              </p:cNvPr>
              <p:cNvSpPr/>
              <p:nvPr/>
            </p:nvSpPr>
            <p:spPr>
              <a:xfrm>
                <a:off x="1998815" y="1963744"/>
                <a:ext cx="476850" cy="338840"/>
              </a:xfrm>
              <a:prstGeom prst="roundRect">
                <a:avLst/>
              </a:prstGeom>
              <a:solidFill>
                <a:srgbClr val="FFFF00"/>
              </a:solidFill>
              <a:ln w="127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rPr>
                  <a:t>e</a:t>
                </a:r>
              </a:p>
            </p:txBody>
          </p:sp>
          <p:sp>
            <p:nvSpPr>
              <p:cNvPr id="39" name="Rectangle : coins arrondis 38">
                <a:extLst>
                  <a:ext uri="{FF2B5EF4-FFF2-40B4-BE49-F238E27FC236}">
                    <a16:creationId xmlns:a16="http://schemas.microsoft.com/office/drawing/2014/main" id="{173D252A-FAB9-9878-D1AA-4AEC10E97F01}"/>
                  </a:ext>
                </a:extLst>
              </p:cNvPr>
              <p:cNvSpPr/>
              <p:nvPr/>
            </p:nvSpPr>
            <p:spPr>
              <a:xfrm>
                <a:off x="1998815" y="2338323"/>
                <a:ext cx="476850" cy="338840"/>
              </a:xfrm>
              <a:prstGeom prst="roundRect">
                <a:avLst/>
              </a:prstGeom>
              <a:solidFill>
                <a:srgbClr val="FFFF00"/>
              </a:solidFill>
              <a:ln w="127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rPr>
                  <a:t>é</a:t>
                </a:r>
              </a:p>
            </p:txBody>
          </p:sp>
        </p:grp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F4ED39AF-3B0D-3FED-8DBB-A22F5F13867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2065" y="486000"/>
            <a:ext cx="1725836" cy="1721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23195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862AE2-E824-ECDE-F47D-30A8015259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2E3800D-09D6-BB6A-5490-E7732BB600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7B7B995-0832-B23D-C0F5-43BD063E95E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2169F6F-E3E6-EF32-3F8B-4C139E236C2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61F174D-D0FC-AAB1-A0F1-6AD815F7D0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E11B4EB-C4FD-DA97-4274-D3C1D46264A4}"/>
              </a:ext>
            </a:extLst>
          </p:cNvPr>
          <p:cNvSpPr txBox="1"/>
          <p:nvPr/>
        </p:nvSpPr>
        <p:spPr>
          <a:xfrm>
            <a:off x="1462547" y="723586"/>
            <a:ext cx="104223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Lisons ensemble l’arbre des syllabes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77D0EF8-176F-40F2-71F8-861E1D663C0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2077CD1-3425-FD05-C859-AF2B7642594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80798B-31FA-996C-CFBA-A411326F6723}"/>
                </a:ext>
              </a:extLst>
            </p:cNvPr>
            <p:cNvSpPr/>
            <p:nvPr/>
          </p:nvSpPr>
          <p:spPr>
            <a:xfrm>
              <a:off x="3633523" y="20291"/>
              <a:ext cx="267309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B550856-6B02-9B9D-2A48-5A232440CB7C}"/>
                </a:ext>
              </a:extLst>
            </p:cNvPr>
            <p:cNvSpPr/>
            <p:nvPr/>
          </p:nvSpPr>
          <p:spPr>
            <a:xfrm>
              <a:off x="6192104" y="20291"/>
              <a:ext cx="2462037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E222F60-AE5A-3817-70D4-CD3685CB6C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23EB4E1-8B22-5BB3-B339-6B46BD683F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EF862E1-1975-5657-C06C-E48152961A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1D56286-683A-FDD8-A552-CCDAAF1A3D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3D4C015-8719-77B3-6820-36AC6110786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195646F4-CCF4-A9FD-882F-8EB390F85DFD}"/>
              </a:ext>
            </a:extLst>
          </p:cNvPr>
          <p:cNvGrpSpPr/>
          <p:nvPr/>
        </p:nvGrpSpPr>
        <p:grpSpPr>
          <a:xfrm>
            <a:off x="1219200" y="2636821"/>
            <a:ext cx="10439400" cy="6621479"/>
            <a:chOff x="1147755" y="1639887"/>
            <a:chExt cx="2272473" cy="2160309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10792475-6087-68AD-DFA5-4736C8634971}"/>
                </a:ext>
              </a:extLst>
            </p:cNvPr>
            <p:cNvGrpSpPr/>
            <p:nvPr/>
          </p:nvGrpSpPr>
          <p:grpSpPr>
            <a:xfrm>
              <a:off x="2476051" y="1781430"/>
              <a:ext cx="374597" cy="1877224"/>
              <a:chOff x="2476051" y="1835809"/>
              <a:chExt cx="374597" cy="1877224"/>
            </a:xfrm>
          </p:grpSpPr>
          <p:cxnSp>
            <p:nvCxnSpPr>
              <p:cNvPr id="44" name="Connecteur droit 43">
                <a:extLst>
                  <a:ext uri="{FF2B5EF4-FFF2-40B4-BE49-F238E27FC236}">
                    <a16:creationId xmlns:a16="http://schemas.microsoft.com/office/drawing/2014/main" id="{4B7063AD-9B6C-12D1-1507-0DC0917EC9AC}"/>
                  </a:ext>
                </a:extLst>
              </p:cNvPr>
              <p:cNvCxnSpPr/>
              <p:nvPr/>
            </p:nvCxnSpPr>
            <p:spPr>
              <a:xfrm>
                <a:off x="2476051" y="1835809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necteur droit 44">
                <a:extLst>
                  <a:ext uri="{FF2B5EF4-FFF2-40B4-BE49-F238E27FC236}">
                    <a16:creationId xmlns:a16="http://schemas.microsoft.com/office/drawing/2014/main" id="{65D94621-141C-F622-02E8-96BAC3B34C6F}"/>
                  </a:ext>
                </a:extLst>
              </p:cNvPr>
              <p:cNvCxnSpPr/>
              <p:nvPr/>
            </p:nvCxnSpPr>
            <p:spPr>
              <a:xfrm>
                <a:off x="2476051" y="2148752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necteur droit 45">
                <a:extLst>
                  <a:ext uri="{FF2B5EF4-FFF2-40B4-BE49-F238E27FC236}">
                    <a16:creationId xmlns:a16="http://schemas.microsoft.com/office/drawing/2014/main" id="{72B5070A-9A11-7FF2-08EC-C3945AA1B7F8}"/>
                  </a:ext>
                </a:extLst>
              </p:cNvPr>
              <p:cNvCxnSpPr/>
              <p:nvPr/>
            </p:nvCxnSpPr>
            <p:spPr>
              <a:xfrm>
                <a:off x="2476051" y="2461695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Connecteur droit 46">
                <a:extLst>
                  <a:ext uri="{FF2B5EF4-FFF2-40B4-BE49-F238E27FC236}">
                    <a16:creationId xmlns:a16="http://schemas.microsoft.com/office/drawing/2014/main" id="{9CB5D35E-D0AF-241A-03A6-461D1D1D8539}"/>
                  </a:ext>
                </a:extLst>
              </p:cNvPr>
              <p:cNvCxnSpPr/>
              <p:nvPr/>
            </p:nvCxnSpPr>
            <p:spPr>
              <a:xfrm>
                <a:off x="2476051" y="2774638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Connecteur droit 47">
                <a:extLst>
                  <a:ext uri="{FF2B5EF4-FFF2-40B4-BE49-F238E27FC236}">
                    <a16:creationId xmlns:a16="http://schemas.microsoft.com/office/drawing/2014/main" id="{F836EB94-2A61-5E55-5454-E3EA03BC887E}"/>
                  </a:ext>
                </a:extLst>
              </p:cNvPr>
              <p:cNvCxnSpPr/>
              <p:nvPr/>
            </p:nvCxnSpPr>
            <p:spPr>
              <a:xfrm>
                <a:off x="2476051" y="3087581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Connecteur droit 48">
                <a:extLst>
                  <a:ext uri="{FF2B5EF4-FFF2-40B4-BE49-F238E27FC236}">
                    <a16:creationId xmlns:a16="http://schemas.microsoft.com/office/drawing/2014/main" id="{1DCA9231-E326-BFD4-3991-059A2D061319}"/>
                  </a:ext>
                </a:extLst>
              </p:cNvPr>
              <p:cNvCxnSpPr/>
              <p:nvPr/>
            </p:nvCxnSpPr>
            <p:spPr>
              <a:xfrm>
                <a:off x="2476051" y="3400525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Connecteur droit 49">
                <a:extLst>
                  <a:ext uri="{FF2B5EF4-FFF2-40B4-BE49-F238E27FC236}">
                    <a16:creationId xmlns:a16="http://schemas.microsoft.com/office/drawing/2014/main" id="{F22378A1-A586-B575-D2F2-32B5838ACA89}"/>
                  </a:ext>
                </a:extLst>
              </p:cNvPr>
              <p:cNvCxnSpPr/>
              <p:nvPr/>
            </p:nvCxnSpPr>
            <p:spPr>
              <a:xfrm>
                <a:off x="2476051" y="3713033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74C7430A-8991-D413-71DC-EC4FE557D936}"/>
                </a:ext>
              </a:extLst>
            </p:cNvPr>
            <p:cNvGrpSpPr/>
            <p:nvPr/>
          </p:nvGrpSpPr>
          <p:grpSpPr>
            <a:xfrm>
              <a:off x="1147755" y="1639887"/>
              <a:ext cx="2272473" cy="2160309"/>
              <a:chOff x="1120969" y="1589165"/>
              <a:chExt cx="2272473" cy="2160309"/>
            </a:xfrm>
          </p:grpSpPr>
          <p:sp>
            <p:nvSpPr>
              <p:cNvPr id="15" name="Rectangle : coins arrondis 14">
                <a:extLst>
                  <a:ext uri="{FF2B5EF4-FFF2-40B4-BE49-F238E27FC236}">
                    <a16:creationId xmlns:a16="http://schemas.microsoft.com/office/drawing/2014/main" id="{0ABA81BF-264C-E955-C81F-541DE8AF4BC5}"/>
                  </a:ext>
                </a:extLst>
              </p:cNvPr>
              <p:cNvSpPr/>
              <p:nvPr/>
            </p:nvSpPr>
            <p:spPr>
              <a:xfrm>
                <a:off x="1120969" y="2519092"/>
                <a:ext cx="476850" cy="338840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rPr>
                  <a:t>g</a:t>
                </a:r>
              </a:p>
            </p:txBody>
          </p:sp>
          <p:grpSp>
            <p:nvGrpSpPr>
              <p:cNvPr id="16" name="Groupe 15">
                <a:extLst>
                  <a:ext uri="{FF2B5EF4-FFF2-40B4-BE49-F238E27FC236}">
                    <a16:creationId xmlns:a16="http://schemas.microsoft.com/office/drawing/2014/main" id="{8C837634-EFAC-1661-B03F-4598D4CED543}"/>
                  </a:ext>
                </a:extLst>
              </p:cNvPr>
              <p:cNvGrpSpPr/>
              <p:nvPr/>
            </p:nvGrpSpPr>
            <p:grpSpPr>
              <a:xfrm>
                <a:off x="1972415" y="1589165"/>
                <a:ext cx="476850" cy="2160309"/>
                <a:chOff x="1998815" y="1589165"/>
                <a:chExt cx="476850" cy="2585794"/>
              </a:xfrm>
            </p:grpSpPr>
            <p:sp>
              <p:nvSpPr>
                <p:cNvPr id="37" name="Rectangle : coins arrondis 36">
                  <a:extLst>
                    <a:ext uri="{FF2B5EF4-FFF2-40B4-BE49-F238E27FC236}">
                      <a16:creationId xmlns:a16="http://schemas.microsoft.com/office/drawing/2014/main" id="{B8A23664-2A7D-59F4-D648-3D7802481C1E}"/>
                    </a:ext>
                  </a:extLst>
                </p:cNvPr>
                <p:cNvSpPr/>
                <p:nvPr/>
              </p:nvSpPr>
              <p:spPr>
                <a:xfrm>
                  <a:off x="1998815" y="1589165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a</a:t>
                  </a:r>
                </a:p>
              </p:txBody>
            </p:sp>
            <p:sp>
              <p:nvSpPr>
                <p:cNvPr id="38" name="Rectangle : coins arrondis 37">
                  <a:extLst>
                    <a:ext uri="{FF2B5EF4-FFF2-40B4-BE49-F238E27FC236}">
                      <a16:creationId xmlns:a16="http://schemas.microsoft.com/office/drawing/2014/main" id="{247BE91B-589D-40D0-5BE1-6EC9889A494F}"/>
                    </a:ext>
                  </a:extLst>
                </p:cNvPr>
                <p:cNvSpPr/>
                <p:nvPr/>
              </p:nvSpPr>
              <p:spPr>
                <a:xfrm>
                  <a:off x="1998815" y="1963744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o</a:t>
                  </a:r>
                </a:p>
              </p:txBody>
            </p:sp>
            <p:sp>
              <p:nvSpPr>
                <p:cNvPr id="39" name="Rectangle : coins arrondis 38">
                  <a:extLst>
                    <a:ext uri="{FF2B5EF4-FFF2-40B4-BE49-F238E27FC236}">
                      <a16:creationId xmlns:a16="http://schemas.microsoft.com/office/drawing/2014/main" id="{282550A7-8153-787D-F499-3D60E98DCBF1}"/>
                    </a:ext>
                  </a:extLst>
                </p:cNvPr>
                <p:cNvSpPr/>
                <p:nvPr/>
              </p:nvSpPr>
              <p:spPr>
                <a:xfrm>
                  <a:off x="1998815" y="2338323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u</a:t>
                  </a:r>
                </a:p>
              </p:txBody>
            </p:sp>
            <p:sp>
              <p:nvSpPr>
                <p:cNvPr id="40" name="Rectangle : coins arrondis 39">
                  <a:extLst>
                    <a:ext uri="{FF2B5EF4-FFF2-40B4-BE49-F238E27FC236}">
                      <a16:creationId xmlns:a16="http://schemas.microsoft.com/office/drawing/2014/main" id="{EC4F32A3-45AA-BD02-CAD3-F02984078F13}"/>
                    </a:ext>
                  </a:extLst>
                </p:cNvPr>
                <p:cNvSpPr/>
                <p:nvPr/>
              </p:nvSpPr>
              <p:spPr>
                <a:xfrm>
                  <a:off x="1998815" y="2712902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ou</a:t>
                  </a:r>
                </a:p>
              </p:txBody>
            </p:sp>
            <p:sp>
              <p:nvSpPr>
                <p:cNvPr id="41" name="Rectangle : coins arrondis 40">
                  <a:extLst>
                    <a:ext uri="{FF2B5EF4-FFF2-40B4-BE49-F238E27FC236}">
                      <a16:creationId xmlns:a16="http://schemas.microsoft.com/office/drawing/2014/main" id="{69F47121-39F3-2C76-6392-0D6BDE3A8B4A}"/>
                    </a:ext>
                  </a:extLst>
                </p:cNvPr>
                <p:cNvSpPr/>
                <p:nvPr/>
              </p:nvSpPr>
              <p:spPr>
                <a:xfrm>
                  <a:off x="1998815" y="3087481"/>
                  <a:ext cx="476850" cy="338840"/>
                </a:xfrm>
                <a:prstGeom prst="roundRect">
                  <a:avLst/>
                </a:prstGeom>
                <a:solidFill>
                  <a:srgbClr val="FFFF00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e</a:t>
                  </a:r>
                </a:p>
              </p:txBody>
            </p:sp>
            <p:sp>
              <p:nvSpPr>
                <p:cNvPr id="42" name="Rectangle : coins arrondis 41">
                  <a:extLst>
                    <a:ext uri="{FF2B5EF4-FFF2-40B4-BE49-F238E27FC236}">
                      <a16:creationId xmlns:a16="http://schemas.microsoft.com/office/drawing/2014/main" id="{3304D96B-57DA-CAEF-EB88-DA85519444F5}"/>
                    </a:ext>
                  </a:extLst>
                </p:cNvPr>
                <p:cNvSpPr/>
                <p:nvPr/>
              </p:nvSpPr>
              <p:spPr>
                <a:xfrm>
                  <a:off x="1998815" y="3462061"/>
                  <a:ext cx="476850" cy="338840"/>
                </a:xfrm>
                <a:prstGeom prst="roundRect">
                  <a:avLst/>
                </a:prstGeom>
                <a:solidFill>
                  <a:srgbClr val="FFFF00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é</a:t>
                  </a:r>
                </a:p>
              </p:txBody>
            </p:sp>
            <p:sp>
              <p:nvSpPr>
                <p:cNvPr id="43" name="Rectangle : coins arrondis 42">
                  <a:extLst>
                    <a:ext uri="{FF2B5EF4-FFF2-40B4-BE49-F238E27FC236}">
                      <a16:creationId xmlns:a16="http://schemas.microsoft.com/office/drawing/2014/main" id="{A45A5093-4142-86BF-479C-7F02C4340A8F}"/>
                    </a:ext>
                  </a:extLst>
                </p:cNvPr>
                <p:cNvSpPr/>
                <p:nvPr/>
              </p:nvSpPr>
              <p:spPr>
                <a:xfrm>
                  <a:off x="1998815" y="3836119"/>
                  <a:ext cx="476850" cy="338840"/>
                </a:xfrm>
                <a:prstGeom prst="roundRect">
                  <a:avLst/>
                </a:prstGeom>
                <a:solidFill>
                  <a:srgbClr val="FFFF00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i</a:t>
                  </a:r>
                </a:p>
              </p:txBody>
            </p:sp>
          </p:grpSp>
          <p:grpSp>
            <p:nvGrpSpPr>
              <p:cNvPr id="17" name="Groupe 16">
                <a:extLst>
                  <a:ext uri="{FF2B5EF4-FFF2-40B4-BE49-F238E27FC236}">
                    <a16:creationId xmlns:a16="http://schemas.microsoft.com/office/drawing/2014/main" id="{8E6CEDFE-6CA7-D1C9-0311-1150F7BFC587}"/>
                  </a:ext>
                </a:extLst>
              </p:cNvPr>
              <p:cNvGrpSpPr/>
              <p:nvPr/>
            </p:nvGrpSpPr>
            <p:grpSpPr>
              <a:xfrm>
                <a:off x="2823862" y="1589165"/>
                <a:ext cx="569580" cy="2160309"/>
                <a:chOff x="1998815" y="1589165"/>
                <a:chExt cx="476850" cy="2585794"/>
              </a:xfrm>
            </p:grpSpPr>
            <p:sp>
              <p:nvSpPr>
                <p:cNvPr id="18" name="Rectangle : coins arrondis 17">
                  <a:extLst>
                    <a:ext uri="{FF2B5EF4-FFF2-40B4-BE49-F238E27FC236}">
                      <a16:creationId xmlns:a16="http://schemas.microsoft.com/office/drawing/2014/main" id="{41DE7E17-242B-14B0-6EDD-27A7BEEA7F8D}"/>
                    </a:ext>
                  </a:extLst>
                </p:cNvPr>
                <p:cNvSpPr/>
                <p:nvPr/>
              </p:nvSpPr>
              <p:spPr>
                <a:xfrm>
                  <a:off x="1998815" y="1589165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 err="1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g</a:t>
                  </a:r>
                  <a:r>
                    <a:rPr lang="fr-FR" sz="6000" b="1" dirty="0" err="1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a</a:t>
                  </a:r>
                  <a:endPara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endParaRPr>
                </a:p>
              </p:txBody>
            </p:sp>
            <p:sp>
              <p:nvSpPr>
                <p:cNvPr id="19" name="Rectangle : coins arrondis 18">
                  <a:extLst>
                    <a:ext uri="{FF2B5EF4-FFF2-40B4-BE49-F238E27FC236}">
                      <a16:creationId xmlns:a16="http://schemas.microsoft.com/office/drawing/2014/main" id="{C5E520F4-7A1E-FBA8-A03F-8DE28FBFD058}"/>
                    </a:ext>
                  </a:extLst>
                </p:cNvPr>
                <p:cNvSpPr/>
                <p:nvPr/>
              </p:nvSpPr>
              <p:spPr>
                <a:xfrm>
                  <a:off x="1998815" y="1963744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g</a:t>
                  </a:r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o</a:t>
                  </a:r>
                </a:p>
              </p:txBody>
            </p:sp>
            <p:sp>
              <p:nvSpPr>
                <p:cNvPr id="20" name="Rectangle : coins arrondis 19">
                  <a:extLst>
                    <a:ext uri="{FF2B5EF4-FFF2-40B4-BE49-F238E27FC236}">
                      <a16:creationId xmlns:a16="http://schemas.microsoft.com/office/drawing/2014/main" id="{16FC6670-324D-A83E-B5D8-E00E8D640F88}"/>
                    </a:ext>
                  </a:extLst>
                </p:cNvPr>
                <p:cNvSpPr/>
                <p:nvPr/>
              </p:nvSpPr>
              <p:spPr>
                <a:xfrm>
                  <a:off x="1998815" y="2338323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 err="1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g</a:t>
                  </a:r>
                  <a:r>
                    <a:rPr lang="fr-FR" sz="6000" b="1" dirty="0" err="1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u</a:t>
                  </a:r>
                  <a:endPara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endParaRPr>
                </a:p>
              </p:txBody>
            </p:sp>
            <p:sp>
              <p:nvSpPr>
                <p:cNvPr id="21" name="Rectangle : coins arrondis 20">
                  <a:extLst>
                    <a:ext uri="{FF2B5EF4-FFF2-40B4-BE49-F238E27FC236}">
                      <a16:creationId xmlns:a16="http://schemas.microsoft.com/office/drawing/2014/main" id="{35CC4D98-DF2A-3BA1-54A2-35EBB4994852}"/>
                    </a:ext>
                  </a:extLst>
                </p:cNvPr>
                <p:cNvSpPr/>
                <p:nvPr/>
              </p:nvSpPr>
              <p:spPr>
                <a:xfrm>
                  <a:off x="1998815" y="2712902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 err="1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g</a:t>
                  </a:r>
                  <a:r>
                    <a:rPr lang="fr-FR" sz="6000" b="1" dirty="0" err="1">
                      <a:solidFill>
                        <a:schemeClr val="tx1"/>
                      </a:solidFill>
                      <a:latin typeface="Dosis" panose="02010703020202060003" pitchFamily="2" charset="0"/>
                    </a:rPr>
                    <a:t>o</a:t>
                  </a:r>
                  <a:r>
                    <a:rPr lang="fr-FR" sz="6000" b="1" dirty="0" err="1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u</a:t>
                  </a:r>
                  <a:endPara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endParaRPr>
                </a:p>
              </p:txBody>
            </p:sp>
            <p:sp>
              <p:nvSpPr>
                <p:cNvPr id="22" name="Rectangle : coins arrondis 21">
                  <a:extLst>
                    <a:ext uri="{FF2B5EF4-FFF2-40B4-BE49-F238E27FC236}">
                      <a16:creationId xmlns:a16="http://schemas.microsoft.com/office/drawing/2014/main" id="{B4A79CA3-1B27-D412-9543-E5E1E4FE9B46}"/>
                    </a:ext>
                  </a:extLst>
                </p:cNvPr>
                <p:cNvSpPr/>
                <p:nvPr/>
              </p:nvSpPr>
              <p:spPr>
                <a:xfrm>
                  <a:off x="1998815" y="3087481"/>
                  <a:ext cx="476850" cy="338840"/>
                </a:xfrm>
                <a:prstGeom prst="roundRect">
                  <a:avLst/>
                </a:prstGeom>
                <a:solidFill>
                  <a:srgbClr val="FFFF00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 err="1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g</a:t>
                  </a:r>
                  <a:r>
                    <a:rPr lang="fr-FR" sz="6000" b="1" dirty="0" err="1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e</a:t>
                  </a:r>
                  <a:endPara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endParaRPr>
                </a:p>
              </p:txBody>
            </p:sp>
            <p:sp>
              <p:nvSpPr>
                <p:cNvPr id="35" name="Rectangle : coins arrondis 34">
                  <a:extLst>
                    <a:ext uri="{FF2B5EF4-FFF2-40B4-BE49-F238E27FC236}">
                      <a16:creationId xmlns:a16="http://schemas.microsoft.com/office/drawing/2014/main" id="{2600C3AC-647E-9879-94C0-CFEBA006161D}"/>
                    </a:ext>
                  </a:extLst>
                </p:cNvPr>
                <p:cNvSpPr/>
                <p:nvPr/>
              </p:nvSpPr>
              <p:spPr>
                <a:xfrm>
                  <a:off x="1998815" y="3462061"/>
                  <a:ext cx="476850" cy="338840"/>
                </a:xfrm>
                <a:prstGeom prst="roundRect">
                  <a:avLst/>
                </a:prstGeom>
                <a:solidFill>
                  <a:srgbClr val="FFFF00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g</a:t>
                  </a:r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é</a:t>
                  </a:r>
                </a:p>
              </p:txBody>
            </p:sp>
            <p:sp>
              <p:nvSpPr>
                <p:cNvPr id="36" name="Rectangle : coins arrondis 35">
                  <a:extLst>
                    <a:ext uri="{FF2B5EF4-FFF2-40B4-BE49-F238E27FC236}">
                      <a16:creationId xmlns:a16="http://schemas.microsoft.com/office/drawing/2014/main" id="{4718568E-8AEE-405F-3CC9-522D206E26F4}"/>
                    </a:ext>
                  </a:extLst>
                </p:cNvPr>
                <p:cNvSpPr/>
                <p:nvPr/>
              </p:nvSpPr>
              <p:spPr>
                <a:xfrm>
                  <a:off x="1998815" y="3836119"/>
                  <a:ext cx="476850" cy="338840"/>
                </a:xfrm>
                <a:prstGeom prst="roundRect">
                  <a:avLst/>
                </a:prstGeom>
                <a:solidFill>
                  <a:srgbClr val="FFFF00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g</a:t>
                  </a:r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i</a:t>
                  </a:r>
                </a:p>
              </p:txBody>
            </p:sp>
          </p:grpSp>
        </p:grpSp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id="{60EA045A-C297-36F3-79BF-D5BF728C6673}"/>
                </a:ext>
              </a:extLst>
            </p:cNvPr>
            <p:cNvCxnSpPr>
              <a:stCxn id="15" idx="3"/>
              <a:endCxn id="37" idx="1"/>
            </p:cNvCxnSpPr>
            <p:nvPr/>
          </p:nvCxnSpPr>
          <p:spPr>
            <a:xfrm flipV="1">
              <a:off x="1624605" y="1781430"/>
              <a:ext cx="374596" cy="957804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>
              <a:extLst>
                <a:ext uri="{FF2B5EF4-FFF2-40B4-BE49-F238E27FC236}">
                  <a16:creationId xmlns:a16="http://schemas.microsoft.com/office/drawing/2014/main" id="{2B2F3DA7-CCDA-E4E6-AAF9-4CA7524AFE8F}"/>
                </a:ext>
              </a:extLst>
            </p:cNvPr>
            <p:cNvCxnSpPr>
              <a:stCxn id="15" idx="3"/>
              <a:endCxn id="38" idx="1"/>
            </p:cNvCxnSpPr>
            <p:nvPr/>
          </p:nvCxnSpPr>
          <p:spPr>
            <a:xfrm flipV="1">
              <a:off x="1624605" y="2094373"/>
              <a:ext cx="374596" cy="644861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D0DB150E-D00D-35EB-8C3E-84F6ECE6339D}"/>
                </a:ext>
              </a:extLst>
            </p:cNvPr>
            <p:cNvCxnSpPr>
              <a:stCxn id="15" idx="3"/>
              <a:endCxn id="39" idx="1"/>
            </p:cNvCxnSpPr>
            <p:nvPr/>
          </p:nvCxnSpPr>
          <p:spPr>
            <a:xfrm flipV="1">
              <a:off x="1624605" y="2407316"/>
              <a:ext cx="374596" cy="331918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>
              <a:extLst>
                <a:ext uri="{FF2B5EF4-FFF2-40B4-BE49-F238E27FC236}">
                  <a16:creationId xmlns:a16="http://schemas.microsoft.com/office/drawing/2014/main" id="{1592CAB7-5B83-06BA-9B4E-4FACE9CE80A7}"/>
                </a:ext>
              </a:extLst>
            </p:cNvPr>
            <p:cNvCxnSpPr>
              <a:stCxn id="15" idx="3"/>
              <a:endCxn id="40" idx="1"/>
            </p:cNvCxnSpPr>
            <p:nvPr/>
          </p:nvCxnSpPr>
          <p:spPr>
            <a:xfrm flipV="1">
              <a:off x="1624605" y="2720259"/>
              <a:ext cx="374596" cy="18975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E6C50F94-0C9F-5EB4-566A-12D2C8042FA1}"/>
                </a:ext>
              </a:extLst>
            </p:cNvPr>
            <p:cNvCxnSpPr>
              <a:stCxn id="15" idx="3"/>
              <a:endCxn id="41" idx="1"/>
            </p:cNvCxnSpPr>
            <p:nvPr/>
          </p:nvCxnSpPr>
          <p:spPr>
            <a:xfrm>
              <a:off x="1624605" y="2739234"/>
              <a:ext cx="374596" cy="293968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A6CD6EDF-998A-15CD-A039-4A9756A8E7CB}"/>
                </a:ext>
              </a:extLst>
            </p:cNvPr>
            <p:cNvCxnSpPr>
              <a:stCxn id="15" idx="3"/>
              <a:endCxn id="42" idx="1"/>
            </p:cNvCxnSpPr>
            <p:nvPr/>
          </p:nvCxnSpPr>
          <p:spPr>
            <a:xfrm>
              <a:off x="1624605" y="2739234"/>
              <a:ext cx="374596" cy="606912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AD4461B9-EA44-725C-BAF3-974E8959FF6C}"/>
                </a:ext>
              </a:extLst>
            </p:cNvPr>
            <p:cNvCxnSpPr>
              <a:cxnSpLocks/>
              <a:stCxn id="15" idx="3"/>
              <a:endCxn id="43" idx="1"/>
            </p:cNvCxnSpPr>
            <p:nvPr/>
          </p:nvCxnSpPr>
          <p:spPr>
            <a:xfrm>
              <a:off x="1624605" y="2739234"/>
              <a:ext cx="374596" cy="919420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5448190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2606338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6478388" y="20291"/>
              <a:ext cx="2108997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172612" y="66461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lire les syllabes. Écoutez attentivement.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92A6A58-EA0D-2188-8282-C7C527BB87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1622081"/>
              </p:ext>
            </p:extLst>
          </p:nvPr>
        </p:nvGraphicFramePr>
        <p:xfrm>
          <a:off x="914400" y="2010191"/>
          <a:ext cx="12195175" cy="9487486"/>
        </p:xfrm>
        <a:graphic>
          <a:graphicData uri="http://schemas.openxmlformats.org/drawingml/2006/table">
            <a:tbl>
              <a:tblPr/>
              <a:tblGrid>
                <a:gridCol w="12195175">
                  <a:extLst>
                    <a:ext uri="{9D8B030D-6E8A-4147-A177-3AD203B41FA5}">
                      <a16:colId xmlns:a16="http://schemas.microsoft.com/office/drawing/2014/main" val="2875332240"/>
                    </a:ext>
                  </a:extLst>
                </a:gridCol>
              </a:tblGrid>
              <a:tr h="1348154">
                <a:tc>
                  <a:txBody>
                    <a:bodyPr/>
                    <a:lstStyle/>
                    <a:p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ca   go   ag   cé   ce    ci    oc    </a:t>
                      </a:r>
                      <a:r>
                        <a:rPr lang="fr-FR" sz="7200" b="1" i="0" u="none" strike="noStrike" kern="1200" baseline="0" dirty="0" err="1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ic</a:t>
                      </a:r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endParaRPr lang="fr-FR" sz="7200" b="1" i="0" u="none" strike="noStrike" kern="1200" baseline="0" dirty="0">
                        <a:solidFill>
                          <a:schemeClr val="accent1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r>
                        <a:rPr lang="fr-FR" sz="7200" b="1" i="0" u="none" strike="noStrike" kern="1200" baseline="0" dirty="0" err="1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ga</a:t>
                      </a:r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  </a:t>
                      </a:r>
                      <a:r>
                        <a:rPr lang="fr-FR" sz="7200" b="1" i="0" u="none" strike="noStrike" kern="1200" baseline="0" dirty="0" err="1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ge</a:t>
                      </a:r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  gé   gue    </a:t>
                      </a:r>
                      <a:r>
                        <a:rPr lang="fr-FR" sz="7200" b="1" i="0" u="none" strike="noStrike" kern="1200" baseline="0" dirty="0" err="1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</a:t>
                      </a:r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   </a:t>
                      </a:r>
                      <a:r>
                        <a:rPr lang="fr-FR" sz="7200" b="1" i="0" u="none" strike="noStrike" kern="1200" baseline="0" dirty="0" err="1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ig</a:t>
                      </a:r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  </a:t>
                      </a:r>
                      <a:r>
                        <a:rPr lang="fr-FR" sz="7200" b="1" i="0" u="none" strike="noStrike" kern="1200" baseline="0" dirty="0" err="1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ug</a:t>
                      </a:r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   </a:t>
                      </a:r>
                      <a:r>
                        <a:rPr lang="fr-FR" sz="7200" b="1" i="0" u="none" strike="noStrike" kern="1200" baseline="0" dirty="0" err="1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ég</a:t>
                      </a:r>
                      <a:endParaRPr lang="fr-FR" sz="7200" b="1" i="0" u="none" strike="noStrike" kern="1200" baseline="0" dirty="0">
                        <a:solidFill>
                          <a:schemeClr val="accent1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fr-FR" sz="7200" b="1" i="0" u="none" strike="noStrike" kern="1200" baseline="0" dirty="0" err="1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og</a:t>
                      </a:r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  </a:t>
                      </a:r>
                      <a:r>
                        <a:rPr lang="fr-FR" sz="7200" b="1" i="0" u="none" strike="noStrike" kern="1200" baseline="0" dirty="0" err="1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cu</a:t>
                      </a:r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   </a:t>
                      </a:r>
                      <a:r>
                        <a:rPr lang="fr-FR" sz="7200" b="1" i="0" u="none" strike="noStrike" kern="1200" baseline="0" dirty="0" err="1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gu</a:t>
                      </a:r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  </a:t>
                      </a:r>
                      <a:r>
                        <a:rPr lang="fr-FR" sz="7200" b="1" i="0" u="none" strike="noStrike" kern="1200" baseline="0" dirty="0" err="1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uc</a:t>
                      </a:r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    cou  </a:t>
                      </a:r>
                      <a:r>
                        <a:rPr lang="fr-FR" sz="7200" b="1" i="0" u="none" strike="noStrike" kern="1200" baseline="0" dirty="0" err="1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gou</a:t>
                      </a:r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 gé   gi</a:t>
                      </a:r>
                      <a:endParaRPr lang="fr-MA" sz="7200" baseline="0" dirty="0">
                        <a:solidFill>
                          <a:schemeClr val="accent1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8990821"/>
                  </a:ext>
                </a:extLst>
              </a:tr>
              <a:tr h="1348154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4080085"/>
                  </a:ext>
                </a:extLst>
              </a:tr>
              <a:tr h="2561492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0513765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A3B4E067-48DA-CD12-C078-0BBE070502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95DC58-D3F9-9EBC-71FC-0F923EC97D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5DA215-1A13-6B67-2B74-BEC39674A8C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9C7620A-8831-F32D-634A-3A5E63BA55B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E67C303-4C5E-7AAD-C309-0E5E0C7D6A7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53ED38E-4F57-04E6-A502-8E39ECCFB11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AC7EB32-5B37-9F68-E977-B5B093E0F4F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B67AE81-8DEB-FC99-60A1-8C62878FFA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9624CEF-9C37-803C-6787-2C7FA011DDE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07273A9-A079-2C34-16B3-67DF650633BF}"/>
                </a:ext>
              </a:extLst>
            </p:cNvPr>
            <p:cNvSpPr/>
            <p:nvPr/>
          </p:nvSpPr>
          <p:spPr>
            <a:xfrm>
              <a:off x="5218742" y="20291"/>
              <a:ext cx="3346320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49D929D-D021-D3B1-808C-8CBEA05CAED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A3F036C-8576-0278-A0D5-C089943BFAE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41E1A1D-E83A-F980-1987-EAAD9ED47E5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B0CC425-8936-DF87-AC66-A10169A33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65AA05B-969E-2A97-366B-B94D5F687692}"/>
              </a:ext>
            </a:extLst>
          </p:cNvPr>
          <p:cNvSpPr txBox="1"/>
          <p:nvPr/>
        </p:nvSpPr>
        <p:spPr>
          <a:xfrm>
            <a:off x="1172612" y="66461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4974F92-51A7-A886-E693-1BA5841C3641}"/>
              </a:ext>
            </a:extLst>
          </p:cNvPr>
          <p:cNvGraphicFramePr>
            <a:graphicFrameLocks noGrp="1"/>
          </p:cNvGraphicFramePr>
          <p:nvPr/>
        </p:nvGraphicFramePr>
        <p:xfrm>
          <a:off x="914400" y="2010191"/>
          <a:ext cx="12195175" cy="9487486"/>
        </p:xfrm>
        <a:graphic>
          <a:graphicData uri="http://schemas.openxmlformats.org/drawingml/2006/table">
            <a:tbl>
              <a:tblPr/>
              <a:tblGrid>
                <a:gridCol w="12195175">
                  <a:extLst>
                    <a:ext uri="{9D8B030D-6E8A-4147-A177-3AD203B41FA5}">
                      <a16:colId xmlns:a16="http://schemas.microsoft.com/office/drawing/2014/main" val="2875332240"/>
                    </a:ext>
                  </a:extLst>
                </a:gridCol>
              </a:tblGrid>
              <a:tr h="1348154">
                <a:tc>
                  <a:txBody>
                    <a:bodyPr/>
                    <a:lstStyle/>
                    <a:p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ca   go   ag   cé   ce    ci    oc    </a:t>
                      </a:r>
                      <a:r>
                        <a:rPr lang="fr-FR" sz="7200" b="1" i="0" u="none" strike="noStrike" kern="1200" baseline="0" dirty="0" err="1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ic</a:t>
                      </a:r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endParaRPr lang="fr-FR" sz="7200" b="1" i="0" u="none" strike="noStrike" kern="1200" baseline="0" dirty="0">
                        <a:solidFill>
                          <a:schemeClr val="accent1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r>
                        <a:rPr lang="fr-FR" sz="7200" b="1" i="0" u="none" strike="noStrike" kern="1200" baseline="0" dirty="0" err="1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ga</a:t>
                      </a:r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  </a:t>
                      </a:r>
                      <a:r>
                        <a:rPr lang="fr-FR" sz="7200" b="1" i="0" u="none" strike="noStrike" kern="1200" baseline="0" dirty="0" err="1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ge</a:t>
                      </a:r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  gé   gue    </a:t>
                      </a:r>
                      <a:r>
                        <a:rPr lang="fr-FR" sz="7200" b="1" i="0" u="none" strike="noStrike" kern="1200" baseline="0" dirty="0" err="1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</a:t>
                      </a:r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   </a:t>
                      </a:r>
                      <a:r>
                        <a:rPr lang="fr-FR" sz="7200" b="1" i="0" u="none" strike="noStrike" kern="1200" baseline="0" dirty="0" err="1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ig</a:t>
                      </a:r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  </a:t>
                      </a:r>
                      <a:r>
                        <a:rPr lang="fr-FR" sz="7200" b="1" i="0" u="none" strike="noStrike" kern="1200" baseline="0" dirty="0" err="1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ug</a:t>
                      </a:r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   </a:t>
                      </a:r>
                      <a:r>
                        <a:rPr lang="fr-FR" sz="7200" b="1" i="0" u="none" strike="noStrike" kern="1200" baseline="0" dirty="0" err="1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ég</a:t>
                      </a:r>
                      <a:endParaRPr lang="fr-FR" sz="7200" b="1" i="0" u="none" strike="noStrike" kern="1200" baseline="0" dirty="0">
                        <a:solidFill>
                          <a:schemeClr val="accent1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fr-FR" sz="7200" b="1" i="0" u="none" strike="noStrike" kern="1200" baseline="0" dirty="0" err="1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og</a:t>
                      </a:r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  </a:t>
                      </a:r>
                      <a:r>
                        <a:rPr lang="fr-FR" sz="7200" b="1" i="0" u="none" strike="noStrike" kern="1200" baseline="0" dirty="0" err="1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cu</a:t>
                      </a:r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   </a:t>
                      </a:r>
                      <a:r>
                        <a:rPr lang="fr-FR" sz="7200" b="1" i="0" u="none" strike="noStrike" kern="1200" baseline="0" dirty="0" err="1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gu</a:t>
                      </a:r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  </a:t>
                      </a:r>
                      <a:r>
                        <a:rPr lang="fr-FR" sz="7200" b="1" i="0" u="none" strike="noStrike" kern="1200" baseline="0" dirty="0" err="1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uc</a:t>
                      </a:r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    cou  </a:t>
                      </a:r>
                      <a:r>
                        <a:rPr lang="fr-FR" sz="7200" b="1" i="0" u="none" strike="noStrike" kern="1200" baseline="0" dirty="0" err="1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gou</a:t>
                      </a:r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 gé   gi</a:t>
                      </a:r>
                      <a:endParaRPr lang="fr-MA" sz="7200" baseline="0" dirty="0">
                        <a:solidFill>
                          <a:schemeClr val="accent1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8990821"/>
                  </a:ext>
                </a:extLst>
              </a:tr>
              <a:tr h="1348154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4080085"/>
                  </a:ext>
                </a:extLst>
              </a:tr>
              <a:tr h="2561492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0513765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020A5EFD-6322-AB70-EEF0-6AD800FD27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FB24CC8-CBB7-C6D8-BBF3-3A95BDA3BD06}"/>
              </a:ext>
            </a:extLst>
          </p:cNvPr>
          <p:cNvSpPr/>
          <p:nvPr/>
        </p:nvSpPr>
        <p:spPr>
          <a:xfrm>
            <a:off x="6422254" y="0"/>
            <a:ext cx="3468643" cy="486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4.Rebrassage du palier </a:t>
            </a:r>
          </a:p>
        </p:txBody>
      </p:sp>
    </p:spTree>
    <p:extLst>
      <p:ext uri="{BB962C8B-B14F-4D97-AF65-F5344CB8AC3E}">
        <p14:creationId xmlns:p14="http://schemas.microsoft.com/office/powerpoint/2010/main" val="303693587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2757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28448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6249360" y="20291"/>
              <a:ext cx="234160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B26B6-AB88-B8E3-2E43-6280D7DD5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C4A862-F45E-A953-4BDF-982F80196FD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E6267C0-BB57-217D-3861-AB5D5F015881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576E285-3B15-2273-0242-A68374D7F5A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6BBEA6F-2944-C90D-FC95-3946260184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07C9393-D676-2819-A84B-ADA5019F7AC0}"/>
              </a:ext>
            </a:extLst>
          </p:cNvPr>
          <p:cNvGrpSpPr/>
          <p:nvPr/>
        </p:nvGrpSpPr>
        <p:grpSpPr>
          <a:xfrm>
            <a:off x="-317443" y="0"/>
            <a:ext cx="13941509" cy="486001"/>
            <a:chOff x="-1604302" y="20290"/>
            <a:chExt cx="10475647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DEFC90B-29FE-5157-04A1-C6D805020CB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06F82A4-6B92-8148-79FA-A9F8B73849F5}"/>
                </a:ext>
              </a:extLst>
            </p:cNvPr>
            <p:cNvSpPr/>
            <p:nvPr/>
          </p:nvSpPr>
          <p:spPr>
            <a:xfrm>
              <a:off x="3633523" y="20291"/>
              <a:ext cx="273035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1A29C9-FA2A-0130-0022-5349733E31D2}"/>
                </a:ext>
              </a:extLst>
            </p:cNvPr>
            <p:cNvSpPr/>
            <p:nvPr/>
          </p:nvSpPr>
          <p:spPr>
            <a:xfrm>
              <a:off x="6077590" y="20291"/>
              <a:ext cx="279375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D00722C-4B82-D138-004B-7F4E69D8D7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2CAB5A4-3787-C738-9B86-1CE01D5526A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96C084F-7B75-3E53-AD09-54E6FADAA91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A630597-8F21-A65C-4DF5-449EE70727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7D9A2E-8392-0449-F94E-ADFD99974AAB}"/>
              </a:ext>
            </a:extLst>
          </p:cNvPr>
          <p:cNvSpPr txBox="1"/>
          <p:nvPr/>
        </p:nvSpPr>
        <p:spPr>
          <a:xfrm>
            <a:off x="1118287" y="779861"/>
            <a:ext cx="119502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lisons ensemble des mots.  </a:t>
            </a:r>
            <a:r>
              <a:rPr kumimoji="0" lang="fr-MA" sz="28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0CB777B-1AD3-92DF-45C3-F2AA1637C2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825" y="3192463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043096B-4FF3-3C19-B0E6-B1CA335EE0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3698918"/>
              </p:ext>
            </p:extLst>
          </p:nvPr>
        </p:nvGraphicFramePr>
        <p:xfrm>
          <a:off x="737917" y="2076358"/>
          <a:ext cx="12216085" cy="5949894"/>
        </p:xfrm>
        <a:graphic>
          <a:graphicData uri="http://schemas.openxmlformats.org/drawingml/2006/table">
            <a:tbl>
              <a:tblPr/>
              <a:tblGrid>
                <a:gridCol w="2447196">
                  <a:extLst>
                    <a:ext uri="{9D8B030D-6E8A-4147-A177-3AD203B41FA5}">
                      <a16:colId xmlns:a16="http://schemas.microsoft.com/office/drawing/2014/main" val="3667945083"/>
                    </a:ext>
                  </a:extLst>
                </a:gridCol>
                <a:gridCol w="2427301">
                  <a:extLst>
                    <a:ext uri="{9D8B030D-6E8A-4147-A177-3AD203B41FA5}">
                      <a16:colId xmlns:a16="http://schemas.microsoft.com/office/drawing/2014/main" val="2477151500"/>
                    </a:ext>
                  </a:extLst>
                </a:gridCol>
                <a:gridCol w="2447196">
                  <a:extLst>
                    <a:ext uri="{9D8B030D-6E8A-4147-A177-3AD203B41FA5}">
                      <a16:colId xmlns:a16="http://schemas.microsoft.com/office/drawing/2014/main" val="1786650010"/>
                    </a:ext>
                  </a:extLst>
                </a:gridCol>
                <a:gridCol w="2447196">
                  <a:extLst>
                    <a:ext uri="{9D8B030D-6E8A-4147-A177-3AD203B41FA5}">
                      <a16:colId xmlns:a16="http://schemas.microsoft.com/office/drawing/2014/main" val="1572562917"/>
                    </a:ext>
                  </a:extLst>
                </a:gridCol>
                <a:gridCol w="2447196">
                  <a:extLst>
                    <a:ext uri="{9D8B030D-6E8A-4147-A177-3AD203B41FA5}">
                      <a16:colId xmlns:a16="http://schemas.microsoft.com/office/drawing/2014/main" val="1088046790"/>
                    </a:ext>
                  </a:extLst>
                </a:gridCol>
              </a:tblGrid>
              <a:tr h="139074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café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Canada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coupé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caméra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écouté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7009532"/>
                  </a:ext>
                </a:extLst>
              </a:tr>
              <a:tr h="11397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agité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gémi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gâté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égalité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guid</a:t>
                      </a:r>
                      <a:r>
                        <a:rPr lang="fr-MA" sz="5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8191706"/>
                  </a:ext>
                </a:extLst>
              </a:tr>
              <a:tr h="11397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puc</a:t>
                      </a:r>
                      <a:r>
                        <a:rPr lang="fr-MA" sz="5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cire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rac</a:t>
                      </a:r>
                      <a:r>
                        <a:rPr lang="fr-MA" sz="54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malic</a:t>
                      </a:r>
                      <a:r>
                        <a:rPr lang="fr-MA" sz="54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céleri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2616125"/>
                  </a:ext>
                </a:extLst>
              </a:tr>
              <a:tr h="11397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nag</a:t>
                      </a:r>
                      <a:r>
                        <a:rPr lang="fr-MA" sz="5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giraf</a:t>
                      </a:r>
                      <a:r>
                        <a:rPr lang="fr-MA" sz="5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gigo</a:t>
                      </a:r>
                      <a:r>
                        <a:rPr lang="fr-MA" sz="54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t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sag</a:t>
                      </a:r>
                      <a:r>
                        <a:rPr lang="fr-MA" sz="54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cigar</a:t>
                      </a:r>
                      <a:r>
                        <a:rPr lang="fr-MA" sz="54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0487432"/>
                  </a:ext>
                </a:extLst>
              </a:tr>
              <a:tr h="11397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régi</a:t>
                      </a:r>
                      <a:r>
                        <a:rPr lang="fr-MA" sz="5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facil</a:t>
                      </a:r>
                      <a:r>
                        <a:rPr lang="fr-MA" sz="5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caché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épic</a:t>
                      </a:r>
                      <a:r>
                        <a:rPr lang="fr-MA" sz="54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imag</a:t>
                      </a:r>
                      <a:r>
                        <a:rPr lang="fr-MA" sz="54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4777547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F49AFDA2-C401-50A4-1A69-DA2B98817C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713" y="313848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30972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3F95CD-7128-11CC-1906-B22717D6C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5365DB7-27F7-FE31-5044-C3CCD4C4D13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2AFA9E9-BF28-5FF9-2ECB-9CECC1225139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CBC51B0-2C23-591C-FC82-3DC6DA4565D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8DD501-A766-6475-EA16-7D01F12244B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ECF8123-A77C-C095-80DC-624C46176E0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DA89142-1A4E-858B-CA5B-06FB115025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7287B62-4254-497C-E940-324C0E234B4B}"/>
                </a:ext>
              </a:extLst>
            </p:cNvPr>
            <p:cNvSpPr/>
            <p:nvPr/>
          </p:nvSpPr>
          <p:spPr>
            <a:xfrm>
              <a:off x="3633523" y="20291"/>
              <a:ext cx="3017129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9BBD67A-D1EF-F84F-C0CD-B3B953BF8F86}"/>
                </a:ext>
              </a:extLst>
            </p:cNvPr>
            <p:cNvSpPr/>
            <p:nvPr/>
          </p:nvSpPr>
          <p:spPr>
            <a:xfrm>
              <a:off x="6249361" y="20291"/>
              <a:ext cx="2338024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224DE71-E6CC-53E4-BDDB-B3CCC880A43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110D0E1-1845-8D31-CDF4-26273BF838B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7E74AAB-397C-1327-0D87-B8CF5A3A82B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EB23AD8-843F-F9FB-FA03-BD2E6021CE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747E043-7D3A-372A-DD81-77244FC2A06C}"/>
              </a:ext>
            </a:extLst>
          </p:cNvPr>
          <p:cNvSpPr txBox="1"/>
          <p:nvPr/>
        </p:nvSpPr>
        <p:spPr>
          <a:xfrm>
            <a:off x="1118287" y="779861"/>
            <a:ext cx="119502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lire les mots.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Faire passer toute la classe</a:t>
            </a: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CBEC3600-EC10-0455-A9D3-896E3A7890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825" y="3192463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EEB581D-460B-F027-E257-3EC0077E69B4}"/>
              </a:ext>
            </a:extLst>
          </p:cNvPr>
          <p:cNvGraphicFramePr>
            <a:graphicFrameLocks noGrp="1"/>
          </p:cNvGraphicFramePr>
          <p:nvPr/>
        </p:nvGraphicFramePr>
        <p:xfrm>
          <a:off x="737917" y="2076358"/>
          <a:ext cx="12216085" cy="5949894"/>
        </p:xfrm>
        <a:graphic>
          <a:graphicData uri="http://schemas.openxmlformats.org/drawingml/2006/table">
            <a:tbl>
              <a:tblPr/>
              <a:tblGrid>
                <a:gridCol w="2447196">
                  <a:extLst>
                    <a:ext uri="{9D8B030D-6E8A-4147-A177-3AD203B41FA5}">
                      <a16:colId xmlns:a16="http://schemas.microsoft.com/office/drawing/2014/main" val="3667945083"/>
                    </a:ext>
                  </a:extLst>
                </a:gridCol>
                <a:gridCol w="2427301">
                  <a:extLst>
                    <a:ext uri="{9D8B030D-6E8A-4147-A177-3AD203B41FA5}">
                      <a16:colId xmlns:a16="http://schemas.microsoft.com/office/drawing/2014/main" val="2477151500"/>
                    </a:ext>
                  </a:extLst>
                </a:gridCol>
                <a:gridCol w="2447196">
                  <a:extLst>
                    <a:ext uri="{9D8B030D-6E8A-4147-A177-3AD203B41FA5}">
                      <a16:colId xmlns:a16="http://schemas.microsoft.com/office/drawing/2014/main" val="1786650010"/>
                    </a:ext>
                  </a:extLst>
                </a:gridCol>
                <a:gridCol w="2447196">
                  <a:extLst>
                    <a:ext uri="{9D8B030D-6E8A-4147-A177-3AD203B41FA5}">
                      <a16:colId xmlns:a16="http://schemas.microsoft.com/office/drawing/2014/main" val="1572562917"/>
                    </a:ext>
                  </a:extLst>
                </a:gridCol>
                <a:gridCol w="2447196">
                  <a:extLst>
                    <a:ext uri="{9D8B030D-6E8A-4147-A177-3AD203B41FA5}">
                      <a16:colId xmlns:a16="http://schemas.microsoft.com/office/drawing/2014/main" val="1088046790"/>
                    </a:ext>
                  </a:extLst>
                </a:gridCol>
              </a:tblGrid>
              <a:tr h="139074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café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Canada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coupé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caméra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écouté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7009532"/>
                  </a:ext>
                </a:extLst>
              </a:tr>
              <a:tr h="11397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agité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gémi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gâté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égalité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guid</a:t>
                      </a:r>
                      <a:r>
                        <a:rPr lang="fr-MA" sz="5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8191706"/>
                  </a:ext>
                </a:extLst>
              </a:tr>
              <a:tr h="11397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puc</a:t>
                      </a:r>
                      <a:r>
                        <a:rPr lang="fr-MA" sz="5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cire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rac</a:t>
                      </a:r>
                      <a:r>
                        <a:rPr lang="fr-MA" sz="54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malic</a:t>
                      </a:r>
                      <a:r>
                        <a:rPr lang="fr-MA" sz="54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céleri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2616125"/>
                  </a:ext>
                </a:extLst>
              </a:tr>
              <a:tr h="11397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nag</a:t>
                      </a:r>
                      <a:r>
                        <a:rPr lang="fr-MA" sz="5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giraf</a:t>
                      </a:r>
                      <a:r>
                        <a:rPr lang="fr-MA" sz="5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gigo</a:t>
                      </a:r>
                      <a:r>
                        <a:rPr lang="fr-MA" sz="54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t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sag</a:t>
                      </a:r>
                      <a:r>
                        <a:rPr lang="fr-MA" sz="54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cigar</a:t>
                      </a:r>
                      <a:r>
                        <a:rPr lang="fr-MA" sz="54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0487432"/>
                  </a:ext>
                </a:extLst>
              </a:tr>
              <a:tr h="11397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régi</a:t>
                      </a:r>
                      <a:r>
                        <a:rPr lang="fr-MA" sz="5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facil</a:t>
                      </a:r>
                      <a:r>
                        <a:rPr lang="fr-MA" sz="5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caché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épic</a:t>
                      </a:r>
                      <a:r>
                        <a:rPr lang="fr-MA" sz="54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imag</a:t>
                      </a:r>
                      <a:r>
                        <a:rPr lang="fr-MA" sz="54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4777547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9C4CB7B5-63BF-C3D2-75FD-1E9DD07FFA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713" y="313848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6B3844F-94F5-78C3-0BAA-992AC0DEF03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73470" y="811081"/>
            <a:ext cx="1255020" cy="910576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384341825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928E2-7E7A-5486-A6AB-2AAAAB18A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23B7AA4-8250-10AB-3452-92FFADD5FB2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4E2D845-0685-3EAD-2348-693CD0A83AC5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CAFFA731-24E1-5508-9C7A-D1C5A144EBC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07B4D1B-7501-CC75-5BC8-AD6B018E3F2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2C7FD41-A2F1-36E4-7B81-1E059213A5B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phrases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8885351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11A8F-FA75-DD34-CF0A-65C4A1B5E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96F0A6-4E53-E3C3-44CF-EA023A8B097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95D0146-9AF2-876A-E6C2-2833418FBDAA}"/>
              </a:ext>
            </a:extLst>
          </p:cNvPr>
          <p:cNvGrpSpPr/>
          <p:nvPr/>
        </p:nvGrpSpPr>
        <p:grpSpPr>
          <a:xfrm>
            <a:off x="467765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926EAEA-ED06-DEE4-6592-75FBBE48205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dirty="0" err="1"/>
                <a:t>ssssdd</a:t>
              </a:r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A805BC8-4D6A-CB48-9532-36F32B2FC43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65345BD-433F-8F11-54FF-4703E41441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80E0F892-9B45-B559-BED8-D9A9A0F56AA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FD889F1-9454-898B-C3A3-DEC8995F29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E586B2D-126D-1C14-E2F6-9FC64EFE5F20}"/>
                </a:ext>
              </a:extLst>
            </p:cNvPr>
            <p:cNvSpPr/>
            <p:nvPr/>
          </p:nvSpPr>
          <p:spPr>
            <a:xfrm>
              <a:off x="3633523" y="20291"/>
              <a:ext cx="273035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palier 2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E3464B8-C784-BD43-D0B5-FF43A64608A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541AF18-A911-081C-98C4-6AE7BB8C55B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249D7D6-0083-79F4-6F05-33CD9539814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7DF72B7-0147-7492-A363-CD2670C1D13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59BB91D2-6D75-CD56-8642-65413762A86A}"/>
              </a:ext>
            </a:extLst>
          </p:cNvPr>
          <p:cNvSpPr txBox="1"/>
          <p:nvPr/>
        </p:nvSpPr>
        <p:spPr>
          <a:xfrm>
            <a:off x="1488576" y="800284"/>
            <a:ext cx="120369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 ensemble.</a:t>
            </a: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   </a:t>
            </a: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9AA132D3-01EB-911F-E8DC-033445DB7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488" y="3060431"/>
            <a:ext cx="1151731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A4017B9-43DE-E673-4098-BD33E8595779}"/>
              </a:ext>
            </a:extLst>
          </p:cNvPr>
          <p:cNvSpPr txBox="1"/>
          <p:nvPr/>
        </p:nvSpPr>
        <p:spPr>
          <a:xfrm>
            <a:off x="493794" y="2044212"/>
            <a:ext cx="12623718" cy="10787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752">
              <a:lnSpc>
                <a:spcPct val="150000"/>
              </a:lnSpc>
              <a:defRPr/>
            </a:pPr>
            <a:r>
              <a:rPr lang="fr-FR" sz="6600" b="1" kern="0" spc="623" dirty="0">
                <a:solidFill>
                  <a:srgbClr val="106585"/>
                </a:solidFill>
                <a:latin typeface="Dosis" pitchFamily="2" charset="0"/>
              </a:rPr>
              <a:t>La moto est dan</a:t>
            </a:r>
            <a:r>
              <a:rPr lang="fr-FR" sz="6600" b="1" kern="0" spc="623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</a:t>
            </a:r>
            <a:r>
              <a:rPr lang="fr-FR" sz="6600" b="1" kern="0" spc="623" dirty="0">
                <a:solidFill>
                  <a:srgbClr val="106585"/>
                </a:solidFill>
                <a:latin typeface="Dosis" pitchFamily="2" charset="0"/>
              </a:rPr>
              <a:t> le garag</a:t>
            </a:r>
            <a:r>
              <a:rPr lang="fr-FR" sz="6600" b="1" kern="0" spc="623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e</a:t>
            </a:r>
            <a:r>
              <a:rPr lang="fr-FR" sz="6600" b="1" kern="0" spc="623" dirty="0">
                <a:solidFill>
                  <a:srgbClr val="106585"/>
                </a:solidFill>
                <a:latin typeface="Dosis" pitchFamily="2" charset="0"/>
              </a:rPr>
              <a:t>.</a:t>
            </a:r>
          </a:p>
          <a:p>
            <a:pPr defTabSz="1028752">
              <a:lnSpc>
                <a:spcPct val="150000"/>
              </a:lnSpc>
              <a:defRPr/>
            </a:pPr>
            <a:r>
              <a:rPr lang="fr-FR" sz="6600" b="1" kern="0" spc="623" dirty="0">
                <a:solidFill>
                  <a:srgbClr val="106585"/>
                </a:solidFill>
                <a:latin typeface="Dosis" pitchFamily="2" charset="0"/>
              </a:rPr>
              <a:t>Il est sag</a:t>
            </a:r>
            <a:r>
              <a:rPr lang="fr-FR" sz="6600" b="1" kern="0" spc="623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e</a:t>
            </a:r>
            <a:r>
              <a:rPr lang="fr-FR" sz="6600" b="1" kern="0" spc="623" dirty="0">
                <a:solidFill>
                  <a:srgbClr val="106585"/>
                </a:solidFill>
                <a:latin typeface="Dosis" pitchFamily="2" charset="0"/>
              </a:rPr>
              <a:t> comme une imag</a:t>
            </a:r>
            <a:r>
              <a:rPr lang="fr-FR" sz="6600" b="1" kern="0" spc="623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e</a:t>
            </a:r>
            <a:r>
              <a:rPr lang="fr-FR" sz="6600" b="1" kern="0" spc="623" dirty="0">
                <a:solidFill>
                  <a:srgbClr val="106585"/>
                </a:solidFill>
                <a:latin typeface="Dosis" pitchFamily="2" charset="0"/>
              </a:rPr>
              <a:t>. </a:t>
            </a:r>
          </a:p>
          <a:p>
            <a:pPr defTabSz="1028752">
              <a:lnSpc>
                <a:spcPct val="150000"/>
              </a:lnSpc>
              <a:defRPr/>
            </a:pPr>
            <a:r>
              <a:rPr lang="fr-FR" sz="6600" b="1" kern="0" spc="623" dirty="0">
                <a:solidFill>
                  <a:srgbClr val="106585"/>
                </a:solidFill>
                <a:latin typeface="Dosis" pitchFamily="2" charset="0"/>
              </a:rPr>
              <a:t>Elle a acheté une caméra numériqu</a:t>
            </a:r>
            <a:r>
              <a:rPr lang="fr-FR" sz="6600" b="1" kern="0" spc="623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e</a:t>
            </a:r>
          </a:p>
          <a:p>
            <a:pPr defTabSz="1028752">
              <a:defRPr/>
            </a:pPr>
            <a:endParaRPr lang="fr-FR" sz="29900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86028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C249A-BE77-4941-251B-6D5D3F721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AEDD3C-1779-1272-A1AF-7DCAF681988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B395E8-6494-C62F-6CC8-2F92E07E25B7}"/>
              </a:ext>
            </a:extLst>
          </p:cNvPr>
          <p:cNvGrpSpPr/>
          <p:nvPr/>
        </p:nvGrpSpPr>
        <p:grpSpPr>
          <a:xfrm>
            <a:off x="483617" y="57291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7B8862-018E-0474-E682-6837E94B15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2E09EA-588F-4715-4D7E-244342679A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F578AF-CD9D-4FAA-B390-774D27CD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DD389CB-CDD1-2407-A961-AA8F317219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5809FB-FACF-969D-8541-CED982438C6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3AF26C2-AADA-9130-F57B-BDB274FAA108}"/>
                </a:ext>
              </a:extLst>
            </p:cNvPr>
            <p:cNvSpPr/>
            <p:nvPr/>
          </p:nvSpPr>
          <p:spPr>
            <a:xfrm>
              <a:off x="3633523" y="20291"/>
              <a:ext cx="250132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965AA8C-2539-BAF1-92FF-75232A3FB1DC}"/>
                </a:ext>
              </a:extLst>
            </p:cNvPr>
            <p:cNvSpPr/>
            <p:nvPr/>
          </p:nvSpPr>
          <p:spPr>
            <a:xfrm>
              <a:off x="6249361" y="20291"/>
              <a:ext cx="2064099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B671AA0-2B4D-D53A-EAAF-7F6EB91B7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BA8B90-2645-8114-F886-CB57ABCDA5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F94687D-51A6-A890-9C7A-152D2F3F4D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0158AB76-5E40-864F-15FD-651E862977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la page 16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D40FB36-2956-CCF3-208B-65651FEFCBDE}"/>
              </a:ext>
            </a:extLst>
          </p:cNvPr>
          <p:cNvSpPr txBox="1"/>
          <p:nvPr/>
        </p:nvSpPr>
        <p:spPr>
          <a:xfrm>
            <a:off x="858982" y="3051139"/>
            <a:ext cx="5181600" cy="54764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  <a:p>
            <a:pPr defTabSz="685834">
              <a:lnSpc>
                <a:spcPts val="11099"/>
              </a:lnSpc>
              <a:defRPr/>
            </a:pPr>
            <a:r>
              <a:rPr lang="en-US" sz="2800" dirty="0">
                <a:solidFill>
                  <a:srgbClr val="215968"/>
                </a:solidFill>
                <a:latin typeface="Carelia"/>
              </a:rPr>
              <a:t>Je </a:t>
            </a:r>
            <a:r>
              <a:rPr lang="en-US" sz="2800" dirty="0" err="1">
                <a:solidFill>
                  <a:srgbClr val="215968"/>
                </a:solidFill>
                <a:latin typeface="Carelia"/>
              </a:rPr>
              <a:t>lis</a:t>
            </a:r>
            <a:r>
              <a:rPr lang="en-US" sz="2800" dirty="0">
                <a:solidFill>
                  <a:srgbClr val="215968"/>
                </a:solidFill>
                <a:latin typeface="Carelia"/>
              </a:rPr>
              <a:t>, Act 2 et 3.</a:t>
            </a:r>
          </a:p>
          <a:p>
            <a:pPr defTabSz="685834">
              <a:lnSpc>
                <a:spcPts val="11099"/>
              </a:lnSpc>
              <a:defRPr/>
            </a:pPr>
            <a:r>
              <a:rPr lang="en-US" sz="2800" dirty="0">
                <a:solidFill>
                  <a:srgbClr val="215968"/>
                </a:solidFill>
                <a:latin typeface="Carelia"/>
              </a:rPr>
              <a:t>Je </a:t>
            </a:r>
            <a:r>
              <a:rPr lang="en-US" sz="2800" dirty="0" err="1">
                <a:solidFill>
                  <a:srgbClr val="215968"/>
                </a:solidFill>
                <a:latin typeface="Carelia"/>
              </a:rPr>
              <a:t>recopie</a:t>
            </a:r>
            <a:r>
              <a:rPr lang="en-US" sz="2800" dirty="0">
                <a:solidFill>
                  <a:srgbClr val="215968"/>
                </a:solidFill>
                <a:latin typeface="Carelia"/>
              </a:rPr>
              <a:t>, Act 4.</a:t>
            </a:r>
          </a:p>
          <a:p>
            <a:pPr defTabSz="685834">
              <a:lnSpc>
                <a:spcPts val="11099"/>
              </a:lnSpc>
              <a:defRPr/>
            </a:pPr>
            <a:r>
              <a:rPr lang="en-US" sz="2800" dirty="0" err="1">
                <a:solidFill>
                  <a:srgbClr val="215968"/>
                </a:solidFill>
                <a:latin typeface="Carelia"/>
              </a:rPr>
              <a:t>J’écris</a:t>
            </a:r>
            <a:r>
              <a:rPr lang="en-US" sz="2800" dirty="0">
                <a:solidFill>
                  <a:srgbClr val="215968"/>
                </a:solidFill>
                <a:latin typeface="Carelia"/>
              </a:rPr>
              <a:t> les mots, Act5.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856298B6-1C22-2A1E-2B20-887999F9F4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3313" y="1975525"/>
            <a:ext cx="5947464" cy="762772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77D973F-7B14-6769-3DE6-7DF625034E01}"/>
              </a:ext>
            </a:extLst>
          </p:cNvPr>
          <p:cNvSpPr/>
          <p:nvPr/>
        </p:nvSpPr>
        <p:spPr>
          <a:xfrm>
            <a:off x="6328405" y="1610500"/>
            <a:ext cx="6553200" cy="749540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197630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255858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sz="3600" b="1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905821" y="20291"/>
              <a:ext cx="2920090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366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On passe au rebrassage du palier 2 et au test de validation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2684694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963078" y="20291"/>
              <a:ext cx="2684694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3AD66017-EF3F-9D73-B92D-029F2994F68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20596" y="3398041"/>
            <a:ext cx="1703250" cy="214852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21473</TotalTime>
  <Words>2839</Words>
  <Application>Microsoft Office PowerPoint</Application>
  <PresentationFormat>Personnalisé</PresentationFormat>
  <Paragraphs>672</Paragraphs>
  <Slides>75</Slides>
  <Notes>21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75</vt:i4>
      </vt:variant>
    </vt:vector>
  </HeadingPairs>
  <TitlesOfParts>
    <vt:vector size="86" baseType="lpstr">
      <vt:lpstr>Times New Roman</vt:lpstr>
      <vt:lpstr>Calibri</vt:lpstr>
      <vt:lpstr>Carelia</vt:lpstr>
      <vt:lpstr>Abadi</vt:lpstr>
      <vt:lpstr>Arial</vt:lpstr>
      <vt:lpstr>Dosis</vt:lpstr>
      <vt:lpstr>Microsoft Uighur</vt:lpstr>
      <vt:lpstr>Aptos</vt:lpstr>
      <vt:lpstr>Dosis-SemiBold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Z Chabih</cp:lastModifiedBy>
  <cp:revision>189</cp:revision>
  <dcterms:created xsi:type="dcterms:W3CDTF">2006-08-16T00:00:00Z</dcterms:created>
  <dcterms:modified xsi:type="dcterms:W3CDTF">2025-09-18T20:23:30Z</dcterms:modified>
  <dc:identifier>DAFtlvZnwz4</dc:identifier>
</cp:coreProperties>
</file>