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4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29.xml" ContentType="application/vnd.openxmlformats-officedocument.presentationml.tags+xml"/>
  <Override PartName="/ppt/notesSlides/notesSlide16.xml" ContentType="application/vnd.openxmlformats-officedocument.presentationml.notesSlide+xml"/>
  <Override PartName="/ppt/tags/tag30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20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notesSlides/notesSlide21.xml" ContentType="application/vnd.openxmlformats-officedocument.presentationml.notesSlid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69.xml" ContentType="application/vnd.openxmlformats-officedocument.presentationml.tags+xml"/>
  <Override PartName="/ppt/notesSlides/notesSlide24.xml" ContentType="application/vnd.openxmlformats-officedocument.presentationml.notesSlide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31"/>
  </p:notesMasterIdLst>
  <p:sldIdLst>
    <p:sldId id="2147482765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47482783" r:id="rId13"/>
    <p:sldId id="2147482784" r:id="rId14"/>
    <p:sldId id="2147482785" r:id="rId15"/>
    <p:sldId id="2147482786" r:id="rId16"/>
    <p:sldId id="2147482787" r:id="rId17"/>
    <p:sldId id="2147482788" r:id="rId18"/>
    <p:sldId id="2147482789" r:id="rId19"/>
    <p:sldId id="2147482790" r:id="rId20"/>
    <p:sldId id="2147482791" r:id="rId21"/>
    <p:sldId id="2147482792" r:id="rId22"/>
    <p:sldId id="2147482793" r:id="rId23"/>
    <p:sldId id="2147482794" r:id="rId24"/>
    <p:sldId id="2147482795" r:id="rId25"/>
    <p:sldId id="599" r:id="rId26"/>
    <p:sldId id="601" r:id="rId27"/>
    <p:sldId id="2147482463" r:id="rId28"/>
    <p:sldId id="2147482466" r:id="rId29"/>
    <p:sldId id="2147482464" r:id="rId30"/>
    <p:sldId id="2147482465" r:id="rId31"/>
    <p:sldId id="2147482746" r:id="rId32"/>
    <p:sldId id="2147482462" r:id="rId33"/>
    <p:sldId id="2147482749" r:id="rId34"/>
    <p:sldId id="2147482747" r:id="rId35"/>
    <p:sldId id="2147482797" r:id="rId36"/>
    <p:sldId id="2147482753" r:id="rId37"/>
    <p:sldId id="2147482750" r:id="rId38"/>
    <p:sldId id="2147482751" r:id="rId39"/>
    <p:sldId id="2147482470" r:id="rId40"/>
    <p:sldId id="2147482471" r:id="rId41"/>
    <p:sldId id="2147482796" r:id="rId42"/>
    <p:sldId id="2147482754" r:id="rId43"/>
    <p:sldId id="2147482755" r:id="rId44"/>
    <p:sldId id="2147482798" r:id="rId45"/>
    <p:sldId id="2147482757" r:id="rId46"/>
    <p:sldId id="2147482758" r:id="rId47"/>
    <p:sldId id="2147482759" r:id="rId48"/>
    <p:sldId id="2147482756" r:id="rId49"/>
    <p:sldId id="610" r:id="rId50"/>
    <p:sldId id="2147482483" r:id="rId51"/>
    <p:sldId id="2147482760" r:id="rId52"/>
    <p:sldId id="612" r:id="rId53"/>
    <p:sldId id="2147482484" r:id="rId54"/>
    <p:sldId id="2147482485" r:id="rId55"/>
    <p:sldId id="615" r:id="rId56"/>
    <p:sldId id="2147482486" r:id="rId57"/>
    <p:sldId id="2147482761" r:id="rId58"/>
    <p:sldId id="2147482768" r:id="rId59"/>
    <p:sldId id="2147482478" r:id="rId60"/>
    <p:sldId id="620" r:id="rId61"/>
    <p:sldId id="2147482494" r:id="rId62"/>
    <p:sldId id="2147482490" r:id="rId63"/>
    <p:sldId id="2147482495" r:id="rId64"/>
    <p:sldId id="2147482604" r:id="rId65"/>
    <p:sldId id="2147482605" r:id="rId66"/>
    <p:sldId id="2147482719" r:id="rId67"/>
    <p:sldId id="2147482720" r:id="rId68"/>
    <p:sldId id="2147482806" r:id="rId69"/>
    <p:sldId id="2147482729" r:id="rId70"/>
    <p:sldId id="2147482776" r:id="rId71"/>
    <p:sldId id="2147482602" r:id="rId72"/>
    <p:sldId id="2147482603" r:id="rId73"/>
    <p:sldId id="2147482807" r:id="rId74"/>
    <p:sldId id="2147482731" r:id="rId75"/>
    <p:sldId id="2147482732" r:id="rId76"/>
    <p:sldId id="2147482491" r:id="rId77"/>
    <p:sldId id="2147482599" r:id="rId78"/>
    <p:sldId id="2147482610" r:id="rId79"/>
    <p:sldId id="2147482611" r:id="rId80"/>
    <p:sldId id="2147482810" r:id="rId81"/>
    <p:sldId id="2147482766" r:id="rId82"/>
    <p:sldId id="2147482767" r:id="rId83"/>
    <p:sldId id="2147482606" r:id="rId84"/>
    <p:sldId id="2147482607" r:id="rId85"/>
    <p:sldId id="2147482808" r:id="rId86"/>
    <p:sldId id="2147482777" r:id="rId87"/>
    <p:sldId id="2147482778" r:id="rId88"/>
    <p:sldId id="2147482608" r:id="rId89"/>
    <p:sldId id="2147482609" r:id="rId90"/>
    <p:sldId id="2147482809" r:id="rId91"/>
    <p:sldId id="2147482622" r:id="rId92"/>
    <p:sldId id="2147482623" r:id="rId93"/>
    <p:sldId id="2147482769" r:id="rId94"/>
    <p:sldId id="2147482630" r:id="rId95"/>
    <p:sldId id="2147482632" r:id="rId96"/>
    <p:sldId id="2147482631" r:id="rId97"/>
    <p:sldId id="2147482633" r:id="rId98"/>
    <p:sldId id="2147482781" r:id="rId99"/>
    <p:sldId id="2147482774" r:id="rId100"/>
    <p:sldId id="2147482780" r:id="rId101"/>
    <p:sldId id="2147482773" r:id="rId102"/>
    <p:sldId id="2147482643" r:id="rId103"/>
    <p:sldId id="2147482644" r:id="rId104"/>
    <p:sldId id="2147482645" r:id="rId105"/>
    <p:sldId id="2147482646" r:id="rId106"/>
    <p:sldId id="2147482647" r:id="rId107"/>
    <p:sldId id="2147482648" r:id="rId108"/>
    <p:sldId id="2147482763" r:id="rId109"/>
    <p:sldId id="2147482811" r:id="rId110"/>
    <p:sldId id="2147482812" r:id="rId111"/>
    <p:sldId id="2147482813" r:id="rId112"/>
    <p:sldId id="2147482814" r:id="rId113"/>
    <p:sldId id="2147482815" r:id="rId114"/>
    <p:sldId id="2147482816" r:id="rId115"/>
    <p:sldId id="2147482671" r:id="rId116"/>
    <p:sldId id="2147482775" r:id="rId117"/>
    <p:sldId id="2147482692" r:id="rId118"/>
    <p:sldId id="2147482805" r:id="rId119"/>
    <p:sldId id="2147482693" r:id="rId120"/>
    <p:sldId id="2147482698" r:id="rId121"/>
    <p:sldId id="2147482804" r:id="rId122"/>
    <p:sldId id="2147482697" r:id="rId123"/>
    <p:sldId id="2147482580" r:id="rId124"/>
    <p:sldId id="2147482709" r:id="rId125"/>
    <p:sldId id="2147482581" r:id="rId126"/>
    <p:sldId id="2147482582" r:id="rId127"/>
    <p:sldId id="2147482584" r:id="rId128"/>
    <p:sldId id="700" r:id="rId129"/>
    <p:sldId id="701" r:id="rId130"/>
  </p:sldIdLst>
  <p:sldSz cx="13716000" cy="10287000"/>
  <p:notesSz cx="6858000" cy="9144000"/>
  <p:embeddedFontLst>
    <p:embeddedFont>
      <p:font typeface="Abadi" panose="020B0604020104020204" pitchFamily="34" charset="0"/>
      <p:regular r:id="rId132"/>
    </p:embeddedFont>
    <p:embeddedFont>
      <p:font typeface="Carelia" panose="020B0604020202020204" charset="0"/>
      <p:regular r:id="rId133"/>
    </p:embeddedFont>
    <p:embeddedFont>
      <p:font typeface="Dosis" pitchFamily="2" charset="0"/>
      <p:regular r:id="rId134"/>
      <p:bold r:id="rId135"/>
    </p:embeddedFont>
    <p:embeddedFont>
      <p:font typeface="Microsoft Uighur" panose="02000000000000000000" pitchFamily="2" charset="-78"/>
      <p:regular r:id="rId136"/>
      <p:bold r:id="rId1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BF18"/>
    <a:srgbClr val="215968"/>
    <a:srgbClr val="A1413E"/>
    <a:srgbClr val="106585"/>
    <a:srgbClr val="829D4A"/>
    <a:srgbClr val="CA7732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07" autoAdjust="0"/>
    <p:restoredTop sz="95226" autoAdjust="0"/>
  </p:normalViewPr>
  <p:slideViewPr>
    <p:cSldViewPr>
      <p:cViewPr varScale="1">
        <p:scale>
          <a:sx n="55" d="100"/>
          <a:sy n="55" d="100"/>
        </p:scale>
        <p:origin x="1397" y="77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63" Type="http://schemas.openxmlformats.org/officeDocument/2006/relationships/slide" Target="slides/slide61.xml"/><Relationship Id="rId84" Type="http://schemas.openxmlformats.org/officeDocument/2006/relationships/slide" Target="slides/slide82.xml"/><Relationship Id="rId138" Type="http://schemas.openxmlformats.org/officeDocument/2006/relationships/presProps" Target="presProps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font" Target="fonts/font3.fntdata"/><Relationship Id="rId139" Type="http://schemas.openxmlformats.org/officeDocument/2006/relationships/viewProps" Target="viewProps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4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slide" Target="slides/slide128.xml"/><Relationship Id="rId135" Type="http://schemas.openxmlformats.org/officeDocument/2006/relationships/font" Target="fonts/font4.fntdata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notesMaster" Target="notesMasters/notesMaster1.xml"/><Relationship Id="rId136" Type="http://schemas.openxmlformats.org/officeDocument/2006/relationships/font" Target="fonts/font5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font" Target="fonts/font6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font" Target="fonts/font1.fntdata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26" Type="http://schemas.openxmlformats.org/officeDocument/2006/relationships/slide" Target="slides/slide24.xml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font" Target="fonts/font2.fntdata"/><Relationship Id="rId16" Type="http://schemas.openxmlformats.org/officeDocument/2006/relationships/slide" Target="slides/slide1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17/09/2025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46275-916D-DD35-CD22-A2F9B6B23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CCE4500-7560-734C-E444-F799513405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4220252-3CA6-DFCF-E4A2-6A6E29E45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43DC83-A521-6302-053B-26554D0353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4804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DBCC3-15C7-20E2-A0F2-EADACC5D3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7EDAAB9-F026-853D-481C-80E9A00B43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4BB0211-8EC6-565B-95B9-C35F698CB4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BE7455A-08BE-E4CF-562D-06F5A46E9C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9041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39E87-8A7D-DDB5-8C01-0DE6FEE4F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373202D-840A-10B0-647A-BDCC40094B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3F9A689-BBB4-72C6-D582-78B2DC7A25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E2BDC-AC2E-9F86-9BE9-7D0C3B5850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45968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53F44-89C0-B5F7-C2EF-3282C0B98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F499CC-C97F-080B-20C1-AA1B928132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013F9D9-D87C-0180-5CF3-0C6D3F331D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92BF36-ED29-B60A-7F0A-030DB85029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58989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D5AB4-4838-494A-D778-33E5E0C11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B679E9-54DF-FD41-54D8-0442CEBDCB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629F522-69D4-2CAB-397C-56C4B7AA47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9FDB28B-31D2-C23C-F893-7F45C96392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8794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44AFE-F6D0-4C2F-2AAF-BC29496C9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70F6620-7B7A-17DD-62BC-610CEEAC89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332CE89-904B-DAF4-3CFA-A49445A7CB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BDBED08-A16C-1546-C155-9BFF54DC60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9593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7.jpe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Relationship Id="rId5" Type="http://schemas.openxmlformats.org/officeDocument/2006/relationships/image" Target="../media/image23.png"/><Relationship Id="rId4" Type="http://schemas.openxmlformats.org/officeDocument/2006/relationships/image" Target="../media/image32.sv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3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70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5" Type="http://schemas.openxmlformats.org/officeDocument/2006/relationships/image" Target="../media/image25.png"/><Relationship Id="rId4" Type="http://schemas.openxmlformats.org/officeDocument/2006/relationships/image" Target="../media/image32.sv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5" Type="http://schemas.openxmlformats.org/officeDocument/2006/relationships/image" Target="../media/image71.png"/><Relationship Id="rId4" Type="http://schemas.openxmlformats.org/officeDocument/2006/relationships/image" Target="../media/image32.sv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5" Type="http://schemas.openxmlformats.org/officeDocument/2006/relationships/image" Target="../media/image71.png"/><Relationship Id="rId4" Type="http://schemas.openxmlformats.org/officeDocument/2006/relationships/image" Target="../media/image32.svg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75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7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sv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5.svg"/><Relationship Id="rId4" Type="http://schemas.openxmlformats.org/officeDocument/2006/relationships/image" Target="../media/image9.svg"/><Relationship Id="rId9" Type="http://schemas.openxmlformats.org/officeDocument/2006/relationships/image" Target="../media/image4.png"/><Relationship Id="rId14" Type="http://schemas.openxmlformats.org/officeDocument/2006/relationships/image" Target="../media/image7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5" Type="http://schemas.openxmlformats.org/officeDocument/2006/relationships/image" Target="../media/image38.png"/><Relationship Id="rId4" Type="http://schemas.openxmlformats.org/officeDocument/2006/relationships/image" Target="../media/image3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1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7.jpeg"/><Relationship Id="rId10" Type="http://schemas.openxmlformats.org/officeDocument/2006/relationships/image" Target="../media/image43.png"/><Relationship Id="rId4" Type="http://schemas.openxmlformats.org/officeDocument/2006/relationships/image" Target="../media/image32.svg"/><Relationship Id="rId9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4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50.png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6.png"/><Relationship Id="rId3" Type="http://schemas.openxmlformats.org/officeDocument/2006/relationships/tags" Target="../tags/tag11.xml"/><Relationship Id="rId21" Type="http://schemas.openxmlformats.org/officeDocument/2006/relationships/image" Target="../media/image19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1.svg"/><Relationship Id="rId5" Type="http://schemas.openxmlformats.org/officeDocument/2006/relationships/tags" Target="../tags/tag13.xml"/><Relationship Id="rId15" Type="http://schemas.openxmlformats.org/officeDocument/2006/relationships/image" Target="../media/image5.svg"/><Relationship Id="rId10" Type="http://schemas.openxmlformats.org/officeDocument/2006/relationships/image" Target="../media/image10.png"/><Relationship Id="rId19" Type="http://schemas.openxmlformats.org/officeDocument/2006/relationships/image" Target="../media/image17.png"/><Relationship Id="rId4" Type="http://schemas.openxmlformats.org/officeDocument/2006/relationships/tags" Target="../tags/tag12.xml"/><Relationship Id="rId9" Type="http://schemas.openxmlformats.org/officeDocument/2006/relationships/image" Target="../media/image9.svg"/><Relationship Id="rId1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1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54.png"/><Relationship Id="rId4" Type="http://schemas.openxmlformats.org/officeDocument/2006/relationships/image" Target="../media/image32.svg"/><Relationship Id="rId9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0.png"/><Relationship Id="rId18" Type="http://schemas.openxmlformats.org/officeDocument/2006/relationships/image" Target="../media/image5.svg"/><Relationship Id="rId26" Type="http://schemas.openxmlformats.org/officeDocument/2006/relationships/image" Target="../media/image27.jpeg"/><Relationship Id="rId3" Type="http://schemas.openxmlformats.org/officeDocument/2006/relationships/tags" Target="../tags/tag16.xml"/><Relationship Id="rId21" Type="http://schemas.openxmlformats.org/officeDocument/2006/relationships/image" Target="../media/image22.png"/><Relationship Id="rId7" Type="http://schemas.openxmlformats.org/officeDocument/2006/relationships/tags" Target="../tags/tag20.xml"/><Relationship Id="rId12" Type="http://schemas.openxmlformats.org/officeDocument/2006/relationships/image" Target="../media/image9.svg"/><Relationship Id="rId17" Type="http://schemas.openxmlformats.org/officeDocument/2006/relationships/image" Target="../media/image4.png"/><Relationship Id="rId25" Type="http://schemas.openxmlformats.org/officeDocument/2006/relationships/image" Target="../media/image26.png"/><Relationship Id="rId2" Type="http://schemas.openxmlformats.org/officeDocument/2006/relationships/tags" Target="../tags/tag15.xml"/><Relationship Id="rId16" Type="http://schemas.openxmlformats.org/officeDocument/2006/relationships/image" Target="../media/image13.svg"/><Relationship Id="rId20" Type="http://schemas.openxmlformats.org/officeDocument/2006/relationships/image" Target="../media/image21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8.png"/><Relationship Id="rId24" Type="http://schemas.openxmlformats.org/officeDocument/2006/relationships/image" Target="../media/image25.png"/><Relationship Id="rId5" Type="http://schemas.openxmlformats.org/officeDocument/2006/relationships/tags" Target="../tags/tag18.xml"/><Relationship Id="rId15" Type="http://schemas.openxmlformats.org/officeDocument/2006/relationships/image" Target="../media/image12.png"/><Relationship Id="rId23" Type="http://schemas.openxmlformats.org/officeDocument/2006/relationships/image" Target="../media/image24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0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1.svg"/><Relationship Id="rId22" Type="http://schemas.openxmlformats.org/officeDocument/2006/relationships/image" Target="../media/image23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1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1.png"/><Relationship Id="rId4" Type="http://schemas.openxmlformats.org/officeDocument/2006/relationships/image" Target="../media/image32.svg"/><Relationship Id="rId9" Type="http://schemas.openxmlformats.org/officeDocument/2006/relationships/image" Target="../media/image3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4" Type="http://schemas.openxmlformats.org/officeDocument/2006/relationships/image" Target="../media/image32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1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59.png"/><Relationship Id="rId4" Type="http://schemas.openxmlformats.org/officeDocument/2006/relationships/image" Target="../media/image32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25.png"/><Relationship Id="rId11" Type="http://schemas.openxmlformats.org/officeDocument/2006/relationships/image" Target="../media/image43.png"/><Relationship Id="rId5" Type="http://schemas.openxmlformats.org/officeDocument/2006/relationships/image" Target="../media/image32.svg"/><Relationship Id="rId10" Type="http://schemas.openxmlformats.org/officeDocument/2006/relationships/image" Target="../media/image42.png"/><Relationship Id="rId4" Type="http://schemas.openxmlformats.org/officeDocument/2006/relationships/image" Target="../media/image31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5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1.png"/><Relationship Id="rId12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62.png"/><Relationship Id="rId11" Type="http://schemas.openxmlformats.org/officeDocument/2006/relationships/image" Target="../media/image43.png"/><Relationship Id="rId5" Type="http://schemas.openxmlformats.org/officeDocument/2006/relationships/image" Target="../media/image32.svg"/><Relationship Id="rId10" Type="http://schemas.openxmlformats.org/officeDocument/2006/relationships/image" Target="../media/image41.png"/><Relationship Id="rId4" Type="http://schemas.openxmlformats.org/officeDocument/2006/relationships/image" Target="../media/image31.png"/><Relationship Id="rId9" Type="http://schemas.openxmlformats.org/officeDocument/2006/relationships/image" Target="../media/image40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1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2.svg"/><Relationship Id="rId9" Type="http://schemas.openxmlformats.org/officeDocument/2006/relationships/image" Target="../media/image4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sv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33.png"/><Relationship Id="rId9" Type="http://schemas.openxmlformats.org/officeDocument/2006/relationships/image" Target="../media/image3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5" Type="http://schemas.openxmlformats.org/officeDocument/2006/relationships/image" Target="../media/image64.jpeg"/><Relationship Id="rId4" Type="http://schemas.openxmlformats.org/officeDocument/2006/relationships/image" Target="../media/image32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5" Type="http://schemas.openxmlformats.org/officeDocument/2006/relationships/image" Target="../media/image64.jpeg"/><Relationship Id="rId4" Type="http://schemas.openxmlformats.org/officeDocument/2006/relationships/image" Target="../media/image32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5" Type="http://schemas.openxmlformats.org/officeDocument/2006/relationships/image" Target="../media/image64.jpeg"/><Relationship Id="rId4" Type="http://schemas.openxmlformats.org/officeDocument/2006/relationships/image" Target="../media/image32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64.jpeg"/><Relationship Id="rId4" Type="http://schemas.openxmlformats.org/officeDocument/2006/relationships/image" Target="../media/image32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5" Type="http://schemas.openxmlformats.org/officeDocument/2006/relationships/image" Target="../media/image64.jpeg"/><Relationship Id="rId4" Type="http://schemas.openxmlformats.org/officeDocument/2006/relationships/image" Target="../media/image32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65.jpeg"/><Relationship Id="rId4" Type="http://schemas.openxmlformats.org/officeDocument/2006/relationships/image" Target="../media/image32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46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39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4" y="358840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0" y="4813292"/>
            <a:ext cx="2967135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82" y="376891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0" y="4161977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Parcours : </a:t>
            </a:r>
            <a:r>
              <a:rPr lang="fr-FR" sz="5400" b="1" dirty="0">
                <a:solidFill>
                  <a:schemeClr val="bg1"/>
                </a:solidFill>
              </a:rPr>
              <a:t>2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84" y="5261581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899602" y="6852869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79" y="5643600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Palier : </a:t>
            </a:r>
            <a:r>
              <a:rPr lang="fr-FR" sz="5400" b="1" dirty="0">
                <a:solidFill>
                  <a:schemeClr val="bg1"/>
                </a:solidFill>
              </a:rPr>
              <a:t>2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5249358" y="7174818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Séance : </a:t>
            </a:r>
            <a:r>
              <a:rPr lang="fr-FR" sz="5400" b="1" dirty="0">
                <a:solidFill>
                  <a:schemeClr val="bg1"/>
                </a:solidFill>
              </a:rPr>
              <a:t>4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26593" y="5031113"/>
            <a:ext cx="26772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 </a:t>
            </a:r>
            <a:r>
              <a:rPr lang="fr-FR" sz="8100" dirty="0">
                <a:solidFill>
                  <a:srgbClr val="E1A346"/>
                </a:solidFill>
              </a:rPr>
              <a:t>/6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2759E94-E00A-01C3-4221-D42D55F10B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4145" y="7544150"/>
            <a:ext cx="2780123" cy="207771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FR" sz="8000" b="1" dirty="0">
                <a:solidFill>
                  <a:srgbClr val="106585"/>
                </a:solidFill>
                <a:latin typeface="Dosis" pitchFamily="2" charset="0"/>
              </a:rPr>
              <a:t>lavabo        chat </a:t>
            </a:r>
          </a:p>
          <a:p>
            <a:pPr lvl="4" algn="ctr" defTabSz="685834"/>
            <a:r>
              <a:rPr lang="fr-FR" sz="8000" b="1" dirty="0">
                <a:solidFill>
                  <a:srgbClr val="106585"/>
                </a:solidFill>
                <a:latin typeface="Dosis" pitchFamily="2" charset="0"/>
              </a:rPr>
              <a:t>sous              sur </a:t>
            </a:r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92690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1243" y="563677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et observez bien , soyez attentifs.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810000" y="2247901"/>
            <a:ext cx="8585465" cy="5037148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5132" y="663176"/>
            <a:ext cx="581346" cy="514106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62" y="3677958"/>
            <a:ext cx="3823166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1057B-62A0-7780-F08A-BD90657F8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B58FF1-BEC0-177E-7A55-505DF814BE8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CA2734D-DE5E-3029-DD79-BCD303642B5D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56DF16-DF60-669A-E256-8211372CCC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DA179CB-2F14-CD93-46AD-3601545F01C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BAEED81-F240-F346-26FD-AE87B19D5A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01F68F6-26ED-034B-3B70-EC9D66DF5D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5C793B2-69F5-A44E-2644-3571A9B6C7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6C278B8-7ECB-B340-17E1-3CEE5A7C72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187C124-E347-8738-494E-4C9C45F6F65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3B644CE-0456-72D6-8C18-208986D60D7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B64F74-3212-6CD0-1998-22FAEED0D42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8C3EF43-032C-4C9D-3AC9-7D39FD8C7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B2349D5-276C-C949-34D7-B07955711ABF}"/>
              </a:ext>
            </a:extLst>
          </p:cNvPr>
          <p:cNvSpPr txBox="1"/>
          <p:nvPr/>
        </p:nvSpPr>
        <p:spPr>
          <a:xfrm>
            <a:off x="1118287" y="779861"/>
            <a:ext cx="119502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qui veut lire les mots.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Faire passer toute la classe. Chacun lit une ligne</a:t>
            </a:r>
            <a:r>
              <a:rPr kumimoji="0" lang="fr-MA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BCEF5ED-1BF4-DDA1-D05F-AD6D4EFFFDF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91255" y="750973"/>
            <a:ext cx="1255020" cy="910576"/>
          </a:xfrm>
          <a:prstGeom prst="roundRect">
            <a:avLst>
              <a:gd name="adj" fmla="val 31362"/>
            </a:avLst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AE01031D-547D-215A-CD7D-0A11E53E3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3192463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F004503-3EB4-C776-C0E5-818DAAA7A5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994901"/>
              </p:ext>
            </p:extLst>
          </p:nvPr>
        </p:nvGraphicFramePr>
        <p:xfrm>
          <a:off x="687510" y="1868328"/>
          <a:ext cx="12190291" cy="6382404"/>
        </p:xfrm>
        <a:graphic>
          <a:graphicData uri="http://schemas.openxmlformats.org/drawingml/2006/table">
            <a:tbl>
              <a:tblPr/>
              <a:tblGrid>
                <a:gridCol w="1809079">
                  <a:extLst>
                    <a:ext uri="{9D8B030D-6E8A-4147-A177-3AD203B41FA5}">
                      <a16:colId xmlns:a16="http://schemas.microsoft.com/office/drawing/2014/main" val="1862996191"/>
                    </a:ext>
                  </a:extLst>
                </a:gridCol>
                <a:gridCol w="2243280">
                  <a:extLst>
                    <a:ext uri="{9D8B030D-6E8A-4147-A177-3AD203B41FA5}">
                      <a16:colId xmlns:a16="http://schemas.microsoft.com/office/drawing/2014/main" val="3557066587"/>
                    </a:ext>
                  </a:extLst>
                </a:gridCol>
                <a:gridCol w="2026179">
                  <a:extLst>
                    <a:ext uri="{9D8B030D-6E8A-4147-A177-3AD203B41FA5}">
                      <a16:colId xmlns:a16="http://schemas.microsoft.com/office/drawing/2014/main" val="1004755812"/>
                    </a:ext>
                  </a:extLst>
                </a:gridCol>
                <a:gridCol w="2059395">
                  <a:extLst>
                    <a:ext uri="{9D8B030D-6E8A-4147-A177-3AD203B41FA5}">
                      <a16:colId xmlns:a16="http://schemas.microsoft.com/office/drawing/2014/main" val="1425296274"/>
                    </a:ext>
                  </a:extLst>
                </a:gridCol>
                <a:gridCol w="2026179">
                  <a:extLst>
                    <a:ext uri="{9D8B030D-6E8A-4147-A177-3AD203B41FA5}">
                      <a16:colId xmlns:a16="http://schemas.microsoft.com/office/drawing/2014/main" val="3106666705"/>
                    </a:ext>
                  </a:extLst>
                </a:gridCol>
                <a:gridCol w="2026179">
                  <a:extLst>
                    <a:ext uri="{9D8B030D-6E8A-4147-A177-3AD203B41FA5}">
                      <a16:colId xmlns:a16="http://schemas.microsoft.com/office/drawing/2014/main" val="1380440196"/>
                    </a:ext>
                  </a:extLst>
                </a:gridCol>
              </a:tblGrid>
              <a:tr h="127096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papa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qui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que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mixé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dat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parur</a:t>
                      </a:r>
                      <a:r>
                        <a:rPr lang="fr-MA" sz="4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48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6613683"/>
                  </a:ext>
                </a:extLst>
              </a:tr>
              <a:tr h="127096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tiré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kimono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karaté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kilo </a:t>
                      </a:r>
                      <a:endParaRPr lang="fr-MA" sz="480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kaki </a:t>
                      </a:r>
                      <a:endParaRPr lang="fr-MA" sz="480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touché</a:t>
                      </a:r>
                      <a:endParaRPr lang="fr-MA" sz="480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7253375"/>
                  </a:ext>
                </a:extLst>
              </a:tr>
              <a:tr h="220731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MA" sz="4800" b="1" i="0" dirty="0">
                        <a:solidFill>
                          <a:srgbClr val="242021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taxi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toupi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box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tomat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por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peti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6980556"/>
                  </a:ext>
                </a:extLst>
              </a:tr>
              <a:tr h="150097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pât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tou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tô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quich</a:t>
                      </a:r>
                      <a:r>
                        <a:rPr lang="fr-MA" sz="4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tapi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s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Képi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16411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050356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 lectures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1FB5C360-C0C5-D217-7E27-AC7B3B336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3192463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FF724E3-4485-AFD1-23B3-F590680C5E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813364"/>
              </p:ext>
            </p:extLst>
          </p:nvPr>
        </p:nvGraphicFramePr>
        <p:xfrm>
          <a:off x="643760" y="2894093"/>
          <a:ext cx="12190291" cy="5111442"/>
        </p:xfrm>
        <a:graphic>
          <a:graphicData uri="http://schemas.openxmlformats.org/drawingml/2006/table">
            <a:tbl>
              <a:tblPr/>
              <a:tblGrid>
                <a:gridCol w="1809079">
                  <a:extLst>
                    <a:ext uri="{9D8B030D-6E8A-4147-A177-3AD203B41FA5}">
                      <a16:colId xmlns:a16="http://schemas.microsoft.com/office/drawing/2014/main" val="2223244754"/>
                    </a:ext>
                  </a:extLst>
                </a:gridCol>
                <a:gridCol w="2243280">
                  <a:extLst>
                    <a:ext uri="{9D8B030D-6E8A-4147-A177-3AD203B41FA5}">
                      <a16:colId xmlns:a16="http://schemas.microsoft.com/office/drawing/2014/main" val="4140099960"/>
                    </a:ext>
                  </a:extLst>
                </a:gridCol>
                <a:gridCol w="2026179">
                  <a:extLst>
                    <a:ext uri="{9D8B030D-6E8A-4147-A177-3AD203B41FA5}">
                      <a16:colId xmlns:a16="http://schemas.microsoft.com/office/drawing/2014/main" val="3022557647"/>
                    </a:ext>
                  </a:extLst>
                </a:gridCol>
                <a:gridCol w="2059395">
                  <a:extLst>
                    <a:ext uri="{9D8B030D-6E8A-4147-A177-3AD203B41FA5}">
                      <a16:colId xmlns:a16="http://schemas.microsoft.com/office/drawing/2014/main" val="501039259"/>
                    </a:ext>
                  </a:extLst>
                </a:gridCol>
                <a:gridCol w="2026179">
                  <a:extLst>
                    <a:ext uri="{9D8B030D-6E8A-4147-A177-3AD203B41FA5}">
                      <a16:colId xmlns:a16="http://schemas.microsoft.com/office/drawing/2014/main" val="2144139027"/>
                    </a:ext>
                  </a:extLst>
                </a:gridCol>
                <a:gridCol w="2026179">
                  <a:extLst>
                    <a:ext uri="{9D8B030D-6E8A-4147-A177-3AD203B41FA5}">
                      <a16:colId xmlns:a16="http://schemas.microsoft.com/office/drawing/2014/main" val="223819449"/>
                    </a:ext>
                  </a:extLst>
                </a:gridCol>
              </a:tblGrid>
              <a:tr h="127096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taxi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toupi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box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mixé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dat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parur</a:t>
                      </a:r>
                      <a:r>
                        <a:rPr lang="fr-MA" sz="4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48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5187684"/>
                  </a:ext>
                </a:extLst>
              </a:tr>
              <a:tr h="127096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MA" sz="4800" b="1" i="0" dirty="0">
                        <a:solidFill>
                          <a:srgbClr val="242021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tiré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MA" sz="4800" b="1" i="0" dirty="0">
                        <a:solidFill>
                          <a:srgbClr val="242021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kimono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MA" sz="4800" b="1" i="0" dirty="0">
                        <a:solidFill>
                          <a:srgbClr val="242021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karaté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peti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MA" sz="4800" b="1" i="0" dirty="0">
                        <a:solidFill>
                          <a:srgbClr val="242021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tomat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MA" sz="4800" b="1" i="0" dirty="0">
                        <a:solidFill>
                          <a:srgbClr val="242021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touché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0286088"/>
                  </a:ext>
                </a:extLst>
              </a:tr>
              <a:tr h="220731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MA" sz="4800" b="1" i="0" dirty="0">
                        <a:solidFill>
                          <a:srgbClr val="242021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1901452"/>
                  </a:ext>
                </a:extLst>
              </a:tr>
            </a:tbl>
          </a:graphicData>
        </a:graphic>
      </p:graphicFrame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355B3762-7E55-FCD9-850F-576F68E8E7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8318" y="864354"/>
            <a:ext cx="1760076" cy="961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sous – sur – dans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sous – sur - dans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1507626" y="3112175"/>
            <a:ext cx="1091297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sous     sur    dans </a:t>
            </a:r>
          </a:p>
          <a:p>
            <a:pPr algn="ctr" defTabSz="1028752"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au   pour   elle   voici   avec</a:t>
            </a:r>
            <a:endParaRPr lang="fr-FR" sz="96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  ensemble.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8802D2D-B60F-C823-55F6-3FF7964F0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F1A694-2F46-137D-BE3B-A7B2510217E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00483" y="571499"/>
            <a:ext cx="1843445" cy="154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31611-3F36-3DD6-159B-98C3C82C9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110BC7-C138-77ED-2FDB-595B25B965E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F310A44-4067-E1F6-4A8B-E1BC70E6A4C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77F7582-03A1-4D04-0138-FEC95D68086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8BA849-2859-4A5C-EB25-21A3BF1BD65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59A5BB6C-4AFD-62EB-BFAD-D09573FCDC9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phrases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591892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86D22-96BD-2531-7E7B-B215381A4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0B1F07-718D-758B-4956-E1FD47237D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3F9E04-AE94-C096-0EB6-CE1FCB9F253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1B18570-D447-6F79-0EE4-BA8B541559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F64E14A-16E2-6B4E-FFAE-9D8C57FBB78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2810F71-FF22-C852-102E-86882503D25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42BA24E-787E-A05A-385D-7C422E968C5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2504594-9D43-6D8D-8965-509A7251B68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4ED0EE-E220-219C-8D33-423B06993D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C38438-A371-DC07-CE33-CA2EBEF6868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CBA3DD8-C410-0F9B-A9A9-20885BFCEA7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01FB871-4989-D560-A363-F41924A744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5DE6358-0A15-8A67-B38C-76E719D85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82D09E-9D69-6D21-1915-C7BBB5AA43FF}"/>
              </a:ext>
            </a:extLst>
          </p:cNvPr>
          <p:cNvSpPr txBox="1"/>
          <p:nvPr/>
        </p:nvSpPr>
        <p:spPr>
          <a:xfrm>
            <a:off x="881201" y="3112175"/>
            <a:ext cx="1192039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dam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a acheté un kilo de tomat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Elle a mixé le kiwi.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giraf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est avec le peti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Jamal ador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 karaté.</a:t>
            </a:r>
            <a:endParaRPr kumimoji="0" lang="fr-FR" sz="6600" b="1" i="0" u="none" strike="noStrike" kern="0" cap="none" spc="623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4D6B7FD-86BA-B317-B5FC-D3EF47E99926}"/>
              </a:ext>
            </a:extLst>
          </p:cNvPr>
          <p:cNvSpPr txBox="1"/>
          <p:nvPr/>
        </p:nvSpPr>
        <p:spPr>
          <a:xfrm>
            <a:off x="1507626" y="778630"/>
            <a:ext cx="1148778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lis les phrases.</a:t>
            </a:r>
            <a:r>
              <a:rPr lang="fr-FR" sz="26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518C2E48-975B-DC7C-2714-6385BF29D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09325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0705A-5C63-3676-AD68-7AC7DF724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4BFBD3-8082-5F7B-2FC3-3F79DFA568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9717789-EF5D-9A62-7D08-7478DF45772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6949F76-0546-AE16-EB53-069576584E9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3D3B3C1-A219-CEF9-B899-897FA30D82C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2CBA0F9-1136-7BE9-7A9E-64612FE70FC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64B531E-6655-6B15-EBAD-5CC5B11490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45487E7-8E58-1754-F039-E5D95A1F76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F86A7D7-0947-D1F6-F931-7C4EEDBFD2C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15DA5BB-EAD2-49CC-0ECB-42B9ED54021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897D257-3F49-B253-E956-AD8E9FBEE13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9414015-5277-5A2D-D9DE-D4DA601F17C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B9E00E8-B42D-A36E-8B56-A00C65A597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80940A-5A87-8FF4-2B66-6DB067E7DD43}"/>
              </a:ext>
            </a:extLst>
          </p:cNvPr>
          <p:cNvSpPr txBox="1"/>
          <p:nvPr/>
        </p:nvSpPr>
        <p:spPr>
          <a:xfrm>
            <a:off x="881201" y="3112175"/>
            <a:ext cx="1192039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dam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a acheté un kilo de tomat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Elle a mixé le kiwi.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giraf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est avec le peti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Jamal ador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le karaté.</a:t>
            </a:r>
            <a:endParaRPr kumimoji="0" lang="fr-FR" sz="6600" b="1" i="0" u="none" strike="noStrike" kern="0" cap="none" spc="623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AC8088E-354E-6ABC-9418-9A1DBD3C03BC}"/>
              </a:ext>
            </a:extLst>
          </p:cNvPr>
          <p:cNvSpPr txBox="1"/>
          <p:nvPr/>
        </p:nvSpPr>
        <p:spPr>
          <a:xfrm>
            <a:off x="1507626" y="778630"/>
            <a:ext cx="1148778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  <a:r>
              <a:rPr lang="fr-FR" sz="26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52D900B-0763-AA6C-6301-2C2EAE7DF2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4280D67-DEF6-F24E-8633-0B8F5D211A8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00483" y="571499"/>
            <a:ext cx="1843445" cy="154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61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5761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13120" y="485996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270" y="485996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75372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0D7B8-CD6A-07A1-518D-5BD7F196C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0C9B5C-2EFF-CA14-5B74-041202AF866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9E7A66-4129-10E5-6400-19705654607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577FE5B-0C4E-5AE7-118A-4A503FB8868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A6932-A9BC-10F5-7C0D-388891C331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EE2D358-8A33-CC58-6BDE-5D755C5600E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ECD6020-DD48-B017-999E-73E2552057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0DDAFAE-FAD4-6E02-3B86-D8BEEEA23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DE4DC28-50D5-EE7A-8997-B8D2E90A78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1EAA90-7480-E707-D450-963B795CBF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118486-0897-F554-6E87-0BE8988A631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BAEDF08-B759-5B8E-5C23-88F022106B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A609551-9E0C-C459-F485-00BB6E1F6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FB37DA2-2F89-5439-446B-2230075502ED}"/>
              </a:ext>
            </a:extLst>
          </p:cNvPr>
          <p:cNvSpPr txBox="1"/>
          <p:nvPr/>
        </p:nvSpPr>
        <p:spPr>
          <a:xfrm>
            <a:off x="881201" y="3112175"/>
            <a:ext cx="1192039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dam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a acheté un kilo de tomat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Elle a mixé le kiwi.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girafe est avec le petit.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Jamal adore le karaté.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9FE6C13-FF70-EFB7-8767-2C34061B29A6}"/>
              </a:ext>
            </a:extLst>
          </p:cNvPr>
          <p:cNvSpPr txBox="1"/>
          <p:nvPr/>
        </p:nvSpPr>
        <p:spPr>
          <a:xfrm>
            <a:off x="1507626" y="778630"/>
            <a:ext cx="1148778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lire?</a:t>
            </a:r>
            <a:r>
              <a:rPr lang="fr-FR" sz="26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DB12E38E-9855-EF36-EADF-ED5AE6436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78CB3CB-7236-D844-6C15-346C0478EB1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166790" y="616546"/>
            <a:ext cx="1950722" cy="1352362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12683734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A4E30-AD63-B606-0EE5-929AD1B40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6A5963D-7A50-B0FF-798E-98BBB5043A5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B8C607D-E854-551A-4225-906AA9A3546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3AEB01-6AC5-3E55-4D66-FCC4AF0224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6B68BF-5629-063F-0954-B0F0A0FFC05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5067B55-65AC-D641-491E-A87C1FA2A2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F64B8A0-60B3-0DA7-3356-1DE5626130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D7331B5-B9CD-1C36-92A2-0B839CF24D1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D9E234C-0F6F-6CF1-9DD9-77CFF7CE0F2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BF8A7B8-CF89-C4B8-67E9-28FE8D647AE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70672C4-E444-84A7-946A-CA433332AD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758F5F7-AB5B-9CBA-F02C-DB9A1FB3C1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DA0A3F7-000F-BE60-6251-27EA8373A0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9DD7B68-7DB4-812E-5CE4-FB6267636883}"/>
              </a:ext>
            </a:extLst>
          </p:cNvPr>
          <p:cNvSpPr txBox="1"/>
          <p:nvPr/>
        </p:nvSpPr>
        <p:spPr>
          <a:xfrm>
            <a:off x="881201" y="3112175"/>
            <a:ext cx="1192039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dame a acheté un kilo de tomates.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Elle a mixé le kiwi.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girafe est avec le petit.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Jamal adore le karaté.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222E8A4-ED5B-4457-DED9-2997FD15590D}"/>
              </a:ext>
            </a:extLst>
          </p:cNvPr>
          <p:cNvSpPr txBox="1"/>
          <p:nvPr/>
        </p:nvSpPr>
        <p:spPr>
          <a:xfrm>
            <a:off x="1507626" y="778630"/>
            <a:ext cx="1148778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lire?</a:t>
            </a:r>
            <a:r>
              <a:rPr lang="fr-FR" sz="26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61E4B49-91CA-7F6C-1A54-7EB2377AD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4D8C89B-A392-F865-66A5-10942ABBA6A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166790" y="616546"/>
            <a:ext cx="1950722" cy="1352362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306123081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8D3F8-4AAD-FCB6-80C6-7C1488CA5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A55A82-EA0A-6C84-6B5C-4682D218787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924035F-9856-723B-A68C-09996FD84DB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9A02DD-3C7F-8F56-0730-8DBC189568F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B12BB0-12D1-9CD6-53AF-7A2310E606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B490BD-2D11-3CEE-0077-5E33AC4CA57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F260F3F-17BB-9D0E-8F4B-BCFC5EA825A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8E208CD-DB1B-F935-3298-E99DCA2739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ECC52A-E659-7F83-B866-E089B784333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3C92E0E-6956-BDF8-1820-01DE2337152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F664051-F59B-E4F6-5030-8E50ED4057E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A95C4ED-87AF-F5CC-3F22-D9C6CDC981A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A36722-EA40-8C07-5EF3-6D8399A3CA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33C9C04-5915-4AC8-F596-2EFEFB31464A}"/>
              </a:ext>
            </a:extLst>
          </p:cNvPr>
          <p:cNvSpPr txBox="1"/>
          <p:nvPr/>
        </p:nvSpPr>
        <p:spPr>
          <a:xfrm>
            <a:off x="881201" y="3112175"/>
            <a:ext cx="1192039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dame a acheté un kilo de tomates.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Elle a mixé le kiwi.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giraf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est avec le peti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</a:t>
            </a: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Jamal adore le karaté.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6A17CC-544D-1B31-515C-73E27045E5AD}"/>
              </a:ext>
            </a:extLst>
          </p:cNvPr>
          <p:cNvSpPr txBox="1"/>
          <p:nvPr/>
        </p:nvSpPr>
        <p:spPr>
          <a:xfrm>
            <a:off x="1583967" y="747996"/>
            <a:ext cx="1148778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lire?</a:t>
            </a:r>
            <a:r>
              <a:rPr lang="fr-FR" sz="26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17029F17-AF69-1677-4A3A-3447AD6D8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1C6B0CC-970B-4257-1CE0-C0F6DD1A369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166790" y="616546"/>
            <a:ext cx="1950722" cy="1352362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2257460031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BA836-4394-6577-221B-5964EB273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7EEE94-1F12-DA06-4533-BDDE9F1EE77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3C6A90-FA33-7848-582C-F42DAB5E305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D9D1E31-833B-23FA-175C-8E58D7016D6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250FEE6-45AC-B712-DD55-8AA638D5704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A716588-C6AC-48B3-B276-174680D6DD1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28C5F0-2203-EC7D-5AC7-2B9E7BB7F75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B205B87-AAAB-C679-D74F-E49D45D677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E80670-98A7-3678-335B-BF4FB8DDD9B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EF02D84-A88B-81D4-0AA9-8DD0932C24A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76DCE1-3AB0-2447-A3E1-D159C7D9D2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F7B891-824A-4CFD-DF1E-CD44BBE755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07F39E9-87C5-AFA7-4275-1ECB65330C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561A2E0-5B28-D197-D5CC-F517D18BEEDE}"/>
              </a:ext>
            </a:extLst>
          </p:cNvPr>
          <p:cNvSpPr txBox="1"/>
          <p:nvPr/>
        </p:nvSpPr>
        <p:spPr>
          <a:xfrm>
            <a:off x="881201" y="3112175"/>
            <a:ext cx="1192039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dame a acheté un kilo de tomates.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Elle a mixé le kiwi.</a:t>
            </a:r>
          </a:p>
          <a:p>
            <a:pPr marL="0" marR="0" lvl="0" indent="0" algn="l" defTabSz="1028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0" cap="none" spc="62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girafe est avec le petit.</a:t>
            </a:r>
          </a:p>
          <a:p>
            <a:pPr defTabSz="1028752"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Jamal ador</a:t>
            </a:r>
            <a:r>
              <a:rPr lang="fr-FR" sz="6600" b="1" kern="0" spc="623" dirty="0">
                <a:solidFill>
                  <a:prstClr val="white">
                    <a:lumMod val="75000"/>
                  </a:prstClr>
                </a:solidFill>
                <a:latin typeface="Dosis" pitchFamily="2" charset="0"/>
              </a:rPr>
              <a:t>e</a:t>
            </a: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 le karaté.</a:t>
            </a:r>
            <a:endParaRPr kumimoji="0" lang="fr-FR" sz="6600" b="1" i="0" u="none" strike="noStrike" kern="0" cap="none" spc="62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94022A8-6CC9-8A22-DE55-EB78B79381AD}"/>
              </a:ext>
            </a:extLst>
          </p:cNvPr>
          <p:cNvSpPr txBox="1"/>
          <p:nvPr/>
        </p:nvSpPr>
        <p:spPr>
          <a:xfrm>
            <a:off x="1583967" y="747996"/>
            <a:ext cx="1148778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lire?</a:t>
            </a:r>
            <a:r>
              <a:rPr lang="fr-FR" sz="26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12FAAB3-8596-F98A-C6FD-9D5207BEA4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524EEE0-847E-1B35-1C8F-23490EF89BB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166790" y="616546"/>
            <a:ext cx="1950722" cy="1352362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302918659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Des mots et des phrases avec: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«s-q-t- k- x»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8EC1A-CC0B-71E6-BA97-406115E28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3CC7A7E-C410-2AAA-9C63-429ECFA569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70379EC-5857-BC73-6168-CED4FDAB3BAB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21042B8-7F8A-5CBC-1C05-3A9DDB22EAB0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EC1626F-2732-72A0-DFB6-15505ED9FF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8084E72-F52B-3BDF-A8CC-79F40B950F8A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E2FE8E1-8F3C-2431-B1CA-ADB8FB5BE2A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4B25357-E91F-71F5-2127-A9AD89C478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D598266-F4A9-B275-39F6-5BFF5D84691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606AE28-DEAF-E513-EA0B-F4B335DD47A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748E21E-9A6B-0422-A855-530B3836BF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867B5E3-8BF4-37ED-C87B-5E293576BD1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D139FBB-BD19-929C-0493-A179548A0D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5735A99A-925F-1FC4-2C0A-9657677360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C768725F-8FCC-E021-CEEB-52A406F756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F0766CB-F7F8-E195-74A9-764F594DB2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A779728-C08C-0A52-E5D8-15B33CBC3D7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A5B13988-B7D1-E9ED-2CEA-51789B508B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05BEEDB-6E25-9B82-9C61-2DE45DEEDC83}"/>
              </a:ext>
            </a:extLst>
          </p:cNvPr>
          <p:cNvSpPr txBox="1"/>
          <p:nvPr/>
        </p:nvSpPr>
        <p:spPr>
          <a:xfrm>
            <a:off x="1443497" y="977502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vais écrire au tableau la phrase: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taxi est parti. Observez bien.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recopiez la phrase.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9589B8-2931-FD38-9B7D-A7F0DD0B3FC3}"/>
              </a:ext>
            </a:extLst>
          </p:cNvPr>
          <p:cNvSpPr/>
          <p:nvPr/>
        </p:nvSpPr>
        <p:spPr>
          <a:xfrm>
            <a:off x="689567" y="2919601"/>
            <a:ext cx="12112033" cy="527189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500" b="1" dirty="0">
                <a:solidFill>
                  <a:schemeClr val="accent1">
                    <a:lumMod val="75000"/>
                  </a:schemeClr>
                </a:solidFill>
                <a:latin typeface="Dosis" pitchFamily="2" charset="0"/>
              </a:rPr>
              <a:t>Le  taxi  est  parti.</a:t>
            </a:r>
            <a:endParaRPr lang="fr-MA" sz="11500" b="1" dirty="0">
              <a:solidFill>
                <a:schemeClr val="accent1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B829A00B-7AF9-34F0-29E2-A0EBB4F377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547255"/>
            <a:ext cx="1687434" cy="1304616"/>
          </a:xfrm>
          <a:prstGeom prst="rect">
            <a:avLst/>
          </a:prstGeom>
        </p:spPr>
      </p:pic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0D62553B-A9A5-9B19-C137-927810167D95}"/>
              </a:ext>
            </a:extLst>
          </p:cNvPr>
          <p:cNvCxnSpPr>
            <a:cxnSpLocks/>
          </p:cNvCxnSpPr>
          <p:nvPr/>
        </p:nvCxnSpPr>
        <p:spPr>
          <a:xfrm>
            <a:off x="1355169" y="6057900"/>
            <a:ext cx="1100566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A68A9334-BF9A-EF50-50AA-D32E6A863766}"/>
              </a:ext>
            </a:extLst>
          </p:cNvPr>
          <p:cNvCxnSpPr>
            <a:cxnSpLocks/>
          </p:cNvCxnSpPr>
          <p:nvPr/>
        </p:nvCxnSpPr>
        <p:spPr>
          <a:xfrm>
            <a:off x="1339236" y="5018609"/>
            <a:ext cx="1100566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C5019B44-C118-B627-232A-3F1CD9B22EFD}"/>
              </a:ext>
            </a:extLst>
          </p:cNvPr>
          <p:cNvCxnSpPr>
            <a:cxnSpLocks/>
          </p:cNvCxnSpPr>
          <p:nvPr/>
        </p:nvCxnSpPr>
        <p:spPr>
          <a:xfrm>
            <a:off x="1318952" y="5555550"/>
            <a:ext cx="11113089" cy="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761824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dans mon livret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1F49F-6A50-3783-E043-E1ED1F656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09651DB-11A7-EE3F-0E68-2017C5CB3B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2B927AD-C2D5-D40A-FECE-7593361BBC06}"/>
              </a:ext>
            </a:extLst>
          </p:cNvPr>
          <p:cNvGrpSpPr/>
          <p:nvPr/>
        </p:nvGrpSpPr>
        <p:grpSpPr>
          <a:xfrm>
            <a:off x="483617" y="486000"/>
            <a:ext cx="12748764" cy="9636178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13CA76D-4276-C31A-44DD-098C5038EC0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84E0E7-EAAA-38BE-F70A-888EA90B003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718F94D-2974-6173-C11D-728875CA3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745A477-5355-755C-CE07-B40F4B2DB7FA}"/>
              </a:ext>
            </a:extLst>
          </p:cNvPr>
          <p:cNvSpPr txBox="1"/>
          <p:nvPr/>
        </p:nvSpPr>
        <p:spPr>
          <a:xfrm>
            <a:off x="1462547" y="737437"/>
            <a:ext cx="115676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la page 15. Ecrivez la date.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0354016-2A2A-C7B3-02A6-7EA93502386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311573A-BDC6-6502-DAFA-E2C8BDFD58A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2E24B78-3048-62AE-D709-49986580E7D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945798-533A-AF3B-8917-73CF3C0022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2E33776-A1FF-522D-6D40-01DE275E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00F6346-4742-ADBB-E239-AEA61A3E85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022B1F-AEFF-1074-1E60-EED8768BC92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C2200C0A-CD49-C212-93A3-5699B601E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8100" y="2019299"/>
            <a:ext cx="6316546" cy="7904311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DB3F20E3-DFC1-DF77-3239-1336F38267F2}"/>
              </a:ext>
            </a:extLst>
          </p:cNvPr>
          <p:cNvCxnSpPr/>
          <p:nvPr/>
        </p:nvCxnSpPr>
        <p:spPr>
          <a:xfrm flipH="1">
            <a:off x="9677400" y="2019300"/>
            <a:ext cx="2209800" cy="7620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329091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83617" y="486000"/>
            <a:ext cx="12748764" cy="9636178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156765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et 2. Lisez  à votre voisin à voix basse . Ensuite, échangez les rôles.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</a:t>
            </a: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6E9CAD55-017F-2D7B-471E-22E5331B56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2938" y="2115988"/>
            <a:ext cx="6316546" cy="7904311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103065" y="3432624"/>
            <a:ext cx="8689797" cy="285387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et 4 .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Lisez  à votre voisin à voix basse . Ensuite, échangez les rôles.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A4F1AFBF-0018-E105-E065-B485053305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3022" y="1871206"/>
            <a:ext cx="5229955" cy="654458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867420" y="5600700"/>
            <a:ext cx="7805397" cy="12954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016360" y="475247"/>
            <a:ext cx="1216135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«s» «ou» « sou » j’écris sous avec un « s 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inal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lettre «s» finale est muette «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sous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 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lisons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«sous».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8849" y="8075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sous</a:t>
            </a: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E24B932-9450-861C-FC02-262AD4CF338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268199" y="547926"/>
            <a:ext cx="1308043" cy="153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968831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CFA9E-6085-73E8-9EF2-ABE1F0F6C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E94024-E209-A57A-DBB0-F0A53384751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F7098A-C68D-FCA1-CCBE-2AE09C855E52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2211FD-C3F1-7287-6F78-D676A7D03D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7338DA5-1D05-A8DA-6FE2-5A002077F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ACCDB26-A237-041E-9788-B827DD5357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DD82A08D-524C-E152-E367-ED0D4073647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7F9F99-55B9-0ECE-B466-0134C93F4B8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A3955E1-30B0-D7B5-7ECB-E92611940D2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B89B41C-416C-D762-06EF-F98DC081CDF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E5D78DA-736E-2B0A-E03A-AE017AF8585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4588CDE-3C07-38F5-A770-1E304C95925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A37D869-35FD-D826-455A-CAF413B11F0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13E6B11D-BBDE-8758-0466-E95985165BA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5. Il faut écrire le mot qui convient. Vous allez la faire à la maison,.</a:t>
            </a:r>
            <a:endParaRPr lang="fr-FR" sz="24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15FB5B8-3BAD-733D-6F5B-3C01FF566A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5831" y="2004185"/>
            <a:ext cx="4724400" cy="654458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67DE221-ED9E-D7E6-DD6E-71F93087AA36}"/>
              </a:ext>
            </a:extLst>
          </p:cNvPr>
          <p:cNvSpPr/>
          <p:nvPr/>
        </p:nvSpPr>
        <p:spPr>
          <a:xfrm>
            <a:off x="3201431" y="6948014"/>
            <a:ext cx="6553200" cy="168883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821264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la page 15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762000" y="2110176"/>
            <a:ext cx="6186097" cy="57092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  <a:p>
            <a:pPr algn="ctr" defTabSz="685834">
              <a:lnSpc>
                <a:spcPts val="11099"/>
              </a:lnSpc>
              <a:defRPr/>
            </a:pPr>
            <a:endParaRPr lang="en-US" sz="3600" dirty="0">
              <a:solidFill>
                <a:srgbClr val="215968"/>
              </a:solidFill>
              <a:latin typeface="Carelia"/>
            </a:endParaRPr>
          </a:p>
          <a:p>
            <a:pPr defTabSz="685834">
              <a:lnSpc>
                <a:spcPct val="150000"/>
              </a:lnSpc>
              <a:defRPr/>
            </a:pPr>
            <a:r>
              <a:rPr lang="en-US" sz="3200" b="1" dirty="0">
                <a:solidFill>
                  <a:srgbClr val="215968"/>
                </a:solidFill>
                <a:latin typeface="Carelia"/>
              </a:rPr>
              <a:t>-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</a:t>
            </a:r>
            <a:r>
              <a:rPr lang="en-US" sz="3200" b="1" dirty="0" err="1">
                <a:solidFill>
                  <a:srgbClr val="215968"/>
                </a:solidFill>
                <a:latin typeface="Dosis" pitchFamily="2" charset="0"/>
              </a:rPr>
              <a:t>J’écris</a:t>
            </a:r>
            <a:r>
              <a:rPr lang="en-US" sz="3200" b="1" dirty="0">
                <a:solidFill>
                  <a:srgbClr val="215968"/>
                </a:solidFill>
                <a:latin typeface="Dosis" pitchFamily="2" charset="0"/>
              </a:rPr>
              <a:t> les mots du </a:t>
            </a:r>
            <a:r>
              <a:rPr lang="en-US" sz="3200" b="1" dirty="0" err="1">
                <a:solidFill>
                  <a:srgbClr val="215968"/>
                </a:solidFill>
                <a:latin typeface="Dosis" pitchFamily="2" charset="0"/>
              </a:rPr>
              <a:t>vocabulaire</a:t>
            </a:r>
            <a:r>
              <a:rPr lang="en-US" sz="3200" b="1" dirty="0">
                <a:solidFill>
                  <a:srgbClr val="215968"/>
                </a:solidFill>
                <a:latin typeface="Dosis" pitchFamily="2" charset="0"/>
              </a:rPr>
              <a:t>. p10</a:t>
            </a:r>
          </a:p>
          <a:p>
            <a:pPr defTabSz="685834">
              <a:lnSpc>
                <a:spcPct val="150000"/>
              </a:lnSpc>
              <a:defRPr/>
            </a:pPr>
            <a:r>
              <a:rPr lang="en-US" sz="3200" b="1" dirty="0">
                <a:solidFill>
                  <a:srgbClr val="215968"/>
                </a:solidFill>
                <a:latin typeface="Dosis" pitchFamily="2" charset="0"/>
              </a:rPr>
              <a:t>- Je </a:t>
            </a:r>
            <a:r>
              <a:rPr lang="en-US" sz="3200" b="1" dirty="0" err="1">
                <a:solidFill>
                  <a:srgbClr val="215968"/>
                </a:solidFill>
                <a:latin typeface="Dosis" pitchFamily="2" charset="0"/>
              </a:rPr>
              <a:t>lis</a:t>
            </a:r>
            <a:r>
              <a:rPr lang="en-US" sz="3200" b="1" dirty="0">
                <a:solidFill>
                  <a:srgbClr val="215968"/>
                </a:solidFill>
                <a:latin typeface="Dosis" pitchFamily="2" charset="0"/>
              </a:rPr>
              <a:t>, Act 2,3,4 . p15</a:t>
            </a:r>
          </a:p>
          <a:p>
            <a:pPr defTabSz="685834">
              <a:lnSpc>
                <a:spcPct val="150000"/>
              </a:lnSpc>
              <a:defRPr/>
            </a:pPr>
            <a:r>
              <a:rPr lang="en-US" sz="3200" b="1" dirty="0">
                <a:solidFill>
                  <a:srgbClr val="215968"/>
                </a:solidFill>
                <a:latin typeface="Dosis" pitchFamily="2" charset="0"/>
              </a:rPr>
              <a:t>- Je </a:t>
            </a:r>
            <a:r>
              <a:rPr lang="en-US" sz="3200" b="1" dirty="0" err="1">
                <a:solidFill>
                  <a:srgbClr val="215968"/>
                </a:solidFill>
                <a:latin typeface="Dosis" pitchFamily="2" charset="0"/>
              </a:rPr>
              <a:t>recopie</a:t>
            </a:r>
            <a:r>
              <a:rPr lang="en-US" sz="3200" b="1" dirty="0">
                <a:solidFill>
                  <a:srgbClr val="215968"/>
                </a:solidFill>
                <a:latin typeface="Dosis" pitchFamily="2" charset="0"/>
              </a:rPr>
              <a:t>, Act 4. p15</a:t>
            </a:r>
          </a:p>
          <a:p>
            <a:pPr defTabSz="685834">
              <a:lnSpc>
                <a:spcPct val="150000"/>
              </a:lnSpc>
              <a:defRPr/>
            </a:pPr>
            <a:r>
              <a:rPr lang="en-US" sz="3200" b="1" dirty="0">
                <a:solidFill>
                  <a:srgbClr val="215968"/>
                </a:solidFill>
                <a:latin typeface="Dosis" pitchFamily="2" charset="0"/>
              </a:rPr>
              <a:t>- </a:t>
            </a:r>
            <a:r>
              <a:rPr lang="en-US" sz="3200" b="1" dirty="0" err="1">
                <a:solidFill>
                  <a:srgbClr val="215968"/>
                </a:solidFill>
                <a:latin typeface="Dosis" pitchFamily="2" charset="0"/>
              </a:rPr>
              <a:t>J’écris</a:t>
            </a:r>
            <a:r>
              <a:rPr lang="en-US" sz="3200" b="1" dirty="0">
                <a:solidFill>
                  <a:srgbClr val="215968"/>
                </a:solidFill>
                <a:latin typeface="Dosis" pitchFamily="2" charset="0"/>
              </a:rPr>
              <a:t> les mots, Act5. p15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DAC3C80-568A-0606-27AF-930F830660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9012" y="2007649"/>
            <a:ext cx="5229955" cy="654458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7136930" y="4046517"/>
            <a:ext cx="5740869" cy="49831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6189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8" y="570899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«sous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7906" y="496387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201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6951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80042" y="549979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«sous»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4111" y="485996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sous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616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7"/>
            <a:ext cx="12866624" cy="92370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96111" y="514571"/>
            <a:ext cx="11799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«u» «r» « sur 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L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 sur».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sur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B2350B1-86AA-4FD6-D8C6-6AF858F073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400813" y="297930"/>
            <a:ext cx="1107804" cy="129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954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69245" y="523048"/>
            <a:ext cx="12976592" cy="7342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502489" y="561148"/>
            <a:ext cx="9069422" cy="473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«sur » sur vos ardoises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0979" y="547701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590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6951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22231" y="563491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«sur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6085" y="523456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sur</a:t>
            </a:r>
          </a:p>
        </p:txBody>
      </p:sp>
    </p:spTree>
    <p:extLst>
      <p:ext uri="{BB962C8B-B14F-4D97-AF65-F5344CB8AC3E}">
        <p14:creationId xmlns:p14="http://schemas.microsoft.com/office/powerpoint/2010/main" val="34305993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8772D-0BAC-F4D8-F061-728835A67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651D40-A2D6-3D51-00C4-467698B217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FD3D5B-72E8-7082-6660-462183EA3688}"/>
              </a:ext>
            </a:extLst>
          </p:cNvPr>
          <p:cNvSpPr/>
          <p:nvPr/>
        </p:nvSpPr>
        <p:spPr>
          <a:xfrm>
            <a:off x="414767" y="485998"/>
            <a:ext cx="12866624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D5179B0-33F7-BE95-59F3-32741AED4AD3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4F274F0-16D0-0453-6031-1D3A92A70F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A0EBFC3-C06A-C3F2-E3D0-D665F76787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DFEEBAE-9B1D-4243-0785-BA14A1C6106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D7E68C3-89AA-DA0B-4DA8-E484CA5DBC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4B1878E-8E9D-5CA9-29AA-9C835873C6A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18D0BB-A3A2-1520-12EA-0910814C2B4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75A12F1-7E4E-C886-5A75-B5C547954D3A}"/>
              </a:ext>
            </a:extLst>
          </p:cNvPr>
          <p:cNvSpPr/>
          <p:nvPr/>
        </p:nvSpPr>
        <p:spPr>
          <a:xfrm>
            <a:off x="434610" y="485997"/>
            <a:ext cx="12866623" cy="69986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D9B73D-317B-BC79-6418-5637AB33F261}"/>
              </a:ext>
            </a:extLst>
          </p:cNvPr>
          <p:cNvSpPr txBox="1"/>
          <p:nvPr/>
        </p:nvSpPr>
        <p:spPr>
          <a:xfrm>
            <a:off x="990600" y="577640"/>
            <a:ext cx="12189315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«la» «va» «vo»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lavabo»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Lisons ensemble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«la» «va» «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« lavabo».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697EEE6-FD21-6E64-BCFC-A4143991C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622" y="478244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FA4F9CC-BFDC-8A3A-CA08-5F85C0518877}"/>
              </a:ext>
            </a:extLst>
          </p:cNvPr>
          <p:cNvSpPr txBox="1"/>
          <p:nvPr/>
        </p:nvSpPr>
        <p:spPr>
          <a:xfrm>
            <a:off x="990600" y="2857500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lavabo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860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37543-1486-750E-CB1D-BE36A1A5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F22D484-E443-924A-C367-118F7DD0EA0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E3248C-3BAC-03E7-2E79-968F9CA80E26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AC661B4-24B5-998A-EB9E-073147F47F5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4CA5E22-0F47-6E92-1DA2-4794D87E1C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5E04A17-2BB2-4B73-471C-A4C97A047D1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BA9D094-FD68-AF29-8834-59486090FE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560CF85-8B80-BB2E-607C-2938DE44B6E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C18161F-94B0-448B-6218-BC02BA71C1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C6FF5CC-9BF5-E8DF-C5C9-4CBDE4A08E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F8F49F-C6EF-639E-EBAA-043933685A19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7FD47F-5424-2ABD-DD8C-4304283DDB37}"/>
              </a:ext>
            </a:extLst>
          </p:cNvPr>
          <p:cNvSpPr txBox="1"/>
          <p:nvPr/>
        </p:nvSpPr>
        <p:spPr>
          <a:xfrm>
            <a:off x="1422231" y="591681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«lavabo»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C394EA-3B4A-0AB3-0C8D-D39EC126211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D94EE425-655B-0CCA-9A42-6AA7D6342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6085" y="554629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00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10210800" y="334748"/>
            <a:ext cx="2335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389DE-FB6A-B2CE-8511-24D35E4C2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30C1A8-817C-5788-07C0-53EB2BD79B5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740BD-E488-0A77-C41B-6D30148BEFD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D2B81CE-75F1-6BF3-E6B1-B2A238F0D73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6FA48BB-8A8F-BA55-1908-21E22ADB14A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C813312-EF09-6911-69F5-C64BE5B05A7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8C73B83-42AF-E9F2-6523-E677A943AB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D0F7896-4851-E936-F6F5-FAA17A4499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5B48367-E034-C645-FAB4-3A1D4A54D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64DE607-2547-9924-38F2-78957EBFC1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F2D572-446C-D67A-B41D-0DB34D55240F}"/>
              </a:ext>
            </a:extLst>
          </p:cNvPr>
          <p:cNvSpPr/>
          <p:nvPr/>
        </p:nvSpPr>
        <p:spPr>
          <a:xfrm>
            <a:off x="434610" y="485997"/>
            <a:ext cx="12976592" cy="6951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8A696CD-508E-F0F9-7EE4-1BABDE5F0DEE}"/>
              </a:ext>
            </a:extLst>
          </p:cNvPr>
          <p:cNvSpPr txBox="1"/>
          <p:nvPr/>
        </p:nvSpPr>
        <p:spPr>
          <a:xfrm>
            <a:off x="1646514" y="500669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lavabo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9DDCCA5-09D1-E870-12E6-37130AF9CA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70B06416-FA7B-3913-BB20-BB93A0B02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0558" y="4686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FA78E5C-97E3-E703-9B15-B960396AF4DE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lavabo</a:t>
            </a:r>
          </a:p>
        </p:txBody>
      </p:sp>
    </p:spTree>
    <p:extLst>
      <p:ext uri="{BB962C8B-B14F-4D97-AF65-F5344CB8AC3E}">
        <p14:creationId xmlns:p14="http://schemas.microsoft.com/office/powerpoint/2010/main" val="759946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E2C0C-25DE-50DD-8811-B8EB5DDD2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42E1177-7FB4-5653-AD52-6D6BBC82CA7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57EA17-EAAD-A02C-A542-007834F13695}"/>
              </a:ext>
            </a:extLst>
          </p:cNvPr>
          <p:cNvSpPr/>
          <p:nvPr/>
        </p:nvSpPr>
        <p:spPr>
          <a:xfrm>
            <a:off x="414767" y="485998"/>
            <a:ext cx="12866624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6CEA14E-90EB-448D-650D-75AE4530ECB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E35A461-7A2F-1E56-CECD-2C72B2804FA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28F2EEE-1F04-07AF-9B9A-602A7F32762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B9A542C-3AF4-4298-B9A4-C126B7A1A9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581009E-B6CB-7A2C-B416-A5B54123372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3748B4E-DA1C-507A-7725-8050A0E414C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2E7D6D7-6523-C324-BB17-4016E39A9EA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766966F-8166-DDB0-ABAD-103DDAE365D3}"/>
              </a:ext>
            </a:extLst>
          </p:cNvPr>
          <p:cNvSpPr/>
          <p:nvPr/>
        </p:nvSpPr>
        <p:spPr>
          <a:xfrm>
            <a:off x="434610" y="485997"/>
            <a:ext cx="12866623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7E7590F-9AB7-8118-21CD-61625568A20B}"/>
              </a:ext>
            </a:extLst>
          </p:cNvPr>
          <p:cNvSpPr txBox="1"/>
          <p:nvPr/>
        </p:nvSpPr>
        <p:spPr>
          <a:xfrm>
            <a:off x="990600" y="577640"/>
            <a:ext cx="1218931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« a »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j’écris «chat» avec un « t » final. La lettre «t» finale est muette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Lisons ensemble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«chat».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D3001798-C168-A25D-ABCC-8DA4C423DD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71757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E19B76E3-5A8D-8425-B6D7-53F8E9014931}"/>
              </a:ext>
            </a:extLst>
          </p:cNvPr>
          <p:cNvSpPr txBox="1"/>
          <p:nvPr/>
        </p:nvSpPr>
        <p:spPr>
          <a:xfrm>
            <a:off x="990600" y="2857500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chat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1179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7DE75-8978-9EB5-75DF-ACC9ABABC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41F6D3F-17E7-FF47-3D91-EF37CF65274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0D88428-C8C0-A311-D542-E10A054C3DB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A0C46F1-B960-7F82-B503-AD1B54775750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A83490E-5597-9356-24E9-268F7E3C50E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A312188-7D0A-AB20-B0D0-A849BF14F0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0003043-18AF-B7D0-8101-0242748A394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0EB09E8-3FB0-AB7A-9B4D-E6B9024318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365924E-57AB-0F72-E454-78CA39CBC0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5C0255F-D5B0-C002-B44C-3834ACFD2BA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413153D-272C-02BA-7B9A-9D6BEA824963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F814C39-1E59-82EC-A9C9-2367E48725C9}"/>
              </a:ext>
            </a:extLst>
          </p:cNvPr>
          <p:cNvSpPr txBox="1"/>
          <p:nvPr/>
        </p:nvSpPr>
        <p:spPr>
          <a:xfrm>
            <a:off x="1653516" y="524096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«chat»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0FFFB2E-1637-1B9C-294B-662AB019634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D5B8EA52-3E72-DC92-5FF3-75AAFA3A2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6085" y="485996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8885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C09A8-D4E9-A139-A442-E62DAD1E8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22D0EAF-2BBD-BD4A-06A2-41A47729EAB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BD3CFB-9BAC-BBEA-3833-A935FD767D68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23DF9B4-CF24-C721-B823-7C2F516A1D3C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45E8374-AFFF-4388-8371-7C6EFC4EC75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87F3233-2C97-45F3-A1C1-836275C9B45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4809CE9-1EA5-5D07-16BA-6E29DAB39F1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489D671A-F0EA-8BC8-6ADD-5525EF9917A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A37222-023A-3451-8DEC-DAFD23F6DB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AEBD24B-A227-E5DC-6EE4-FC002C4AA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12897F4-572E-A2A5-324F-BD5DA6445D21}"/>
              </a:ext>
            </a:extLst>
          </p:cNvPr>
          <p:cNvSpPr/>
          <p:nvPr/>
        </p:nvSpPr>
        <p:spPr>
          <a:xfrm>
            <a:off x="434610" y="485997"/>
            <a:ext cx="12976592" cy="6951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E4CF06A-B664-4A75-60F1-300AF690B86A}"/>
              </a:ext>
            </a:extLst>
          </p:cNvPr>
          <p:cNvSpPr txBox="1"/>
          <p:nvPr/>
        </p:nvSpPr>
        <p:spPr>
          <a:xfrm>
            <a:off x="1456919" y="496387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chat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090A5A2-5898-8C66-471C-13EE748CFD3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90E82C86-A9D4-80B0-4D6D-166E84193D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0773" y="524096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8DE1926-601A-336B-69AE-0FA1E7E978E7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chat</a:t>
            </a:r>
          </a:p>
        </p:txBody>
      </p:sp>
    </p:spTree>
    <p:extLst>
      <p:ext uri="{BB962C8B-B14F-4D97-AF65-F5344CB8AC3E}">
        <p14:creationId xmlns:p14="http://schemas.microsoft.com/office/powerpoint/2010/main" val="12116371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2946400" y="419100"/>
              <a:ext cx="112710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  <a:r>
                <a:rPr lang="fr-FR" sz="5400" dirty="0">
                  <a:solidFill>
                    <a:schemeClr val="tx2"/>
                  </a:solidFill>
                  <a:latin typeface="Dosis" pitchFamily="2" charset="0"/>
                </a:rPr>
                <a:t>poule    coq    taxi 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dirty="0">
                  <a:solidFill>
                    <a:schemeClr val="tx2"/>
                  </a:solidFill>
                  <a:latin typeface="Dosis" pitchFamily="2" charset="0"/>
                </a:rPr>
                <a:t>kiwi    savon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dirty="0">
                  <a:solidFill>
                    <a:schemeClr val="tx2"/>
                  </a:solidFill>
                  <a:latin typeface="Dosis" pitchFamily="2" charset="0"/>
                </a:rPr>
                <a:t>se laver    kilo   café</a:t>
              </a:r>
              <a:endParaRPr lang="fr-FR" sz="8000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41730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4582" y="519236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16896" y="643360"/>
            <a:ext cx="106151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0BFE1BB-F1CC-10B8-398C-2D974DAA81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549" y="2337700"/>
            <a:ext cx="1677518" cy="152926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129420D-56A4-0916-ADE2-5C565B2454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4306" y="2592102"/>
            <a:ext cx="1401279" cy="1264133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1538910-1756-0017-86BB-0329FB43FE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335" y="4269350"/>
            <a:ext cx="2307945" cy="2033903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3BBC63C9-9A53-B157-D44C-196BFEBD925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058" y="4635598"/>
            <a:ext cx="1630403" cy="1238601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49A35A05-B826-E3FA-5274-2FFB24A9A84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442" y="4347628"/>
            <a:ext cx="1686290" cy="1694785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1C12E407-2B35-16BB-BB36-A06EFCD7418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029" y="4274499"/>
            <a:ext cx="1928173" cy="175054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8E86008-9843-A271-07C2-DC48284DAD5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04877" y="2267795"/>
            <a:ext cx="1637351" cy="191274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73CC697-83E2-A175-0559-95B6DC03BD9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58006" y="2337700"/>
            <a:ext cx="1833460" cy="119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poule. Poule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« poule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1CEAE00-C312-E2E8-6AB8-A50B749CEA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657" y="2989780"/>
            <a:ext cx="5458374" cy="497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poule. La poule. Poule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 une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poule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poule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5592C2D-AD6F-44B3-1D23-48B687F1B8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266" y="4331912"/>
            <a:ext cx="4883934" cy="445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15676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coq. Le coq.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Comment vous dites « coq » dans votre langue?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8A54B72-7399-410B-A6CB-0F364BD516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3008" y="3543300"/>
            <a:ext cx="3120609" cy="364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8BF0BAE-556D-18D1-61D7-2BD8F2FC68D2}"/>
              </a:ext>
            </a:extLst>
          </p:cNvPr>
          <p:cNvSpPr txBox="1"/>
          <p:nvPr/>
        </p:nvSpPr>
        <p:spPr>
          <a:xfrm>
            <a:off x="2743200" y="2603405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coq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1272AD2-5840-4DFA-EC7F-3C39D58F13E0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coq, le coq.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Répétons ensemble “ un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coq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7C39AD8-9DBB-B5AF-D4A5-057FEE459E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3560" y="4946526"/>
            <a:ext cx="2711240" cy="316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18865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736369" cy="3640289"/>
            <a:chOff x="2853490" y="4076701"/>
            <a:chExt cx="12609208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defTabSz="914445">
                  <a:spcAft>
                    <a:spcPts val="1800"/>
                  </a:spcAft>
                  <a:defRPr/>
                </a:pP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poule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coq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taxi-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kiwi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savon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se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laver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– kilo-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café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simples,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des pseudo-mots et des mots simples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contenants les lettre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s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 </a:t>
                </a:r>
                <a:r>
                  <a:rPr kumimoji="0" lang="fr-MA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p- </a:t>
                </a:r>
                <a:r>
                  <a:rPr kumimoji="0" lang="fr-MA" sz="2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qu</a:t>
                </a:r>
                <a:r>
                  <a:rPr kumimoji="0" lang="fr-MA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- t- k- x </a:t>
                </a:r>
                <a:r>
                  <a:rPr lang="fr-MA" sz="2800" dirty="0">
                    <a:latin typeface="Dosis" pitchFamily="2" charset="0"/>
                  </a:rPr>
                  <a:t>-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24CA8-4A53-E801-393F-05DD554DB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16C2078-B42C-DEC8-C238-1072E48493D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ED5DEF-6C25-9152-52FB-7FA19B8C428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6B9071D-F03E-D2F8-9266-51C1E892BD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0ABEB1-C06D-3DCF-5C2F-48A72DB2EE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3B1C863-94B5-6F31-3A30-D0766FD532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EF6F790-BEEB-776F-F6F5-D7B434574C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4C19F48-DAB7-D6F0-3CC8-6116EF2EFF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8CA64B4-8A9C-8937-5879-7C3A5621CF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F1FE62-5A50-7C62-8CB8-5C2A1FA9A36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039B640-AB20-621C-B9D4-4DC640ACE23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B6AC3FA-70FD-936A-4345-28CB20DC9C3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85CAF43-BEE7-31CA-2403-09AA0721B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338DB8C-773B-037B-93B3-EB928EA755B0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taxi . Comment vous dites taxi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614CA85-0FAA-E91A-53F3-E9DB5BFCA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2061" y="3267210"/>
            <a:ext cx="6260011" cy="304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22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taxi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taxi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Le taxi. Répétons ensemble “un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taxi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A87D4DF-8524-66BD-35F6-4C3A59603D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9727" y="4145784"/>
            <a:ext cx="5222615" cy="369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240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C656F-C612-4577-C5E6-95B96AA84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D159178-F8A8-0FBE-BB47-67108DC9C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6E00FBC-F186-0C53-5A2C-8538445C3A3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66CE595-00CB-E51B-40A2-61607A169E3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7ED28AD-CB35-B268-B13F-A4DE66EBBB47}"/>
                </a:ext>
              </a:extLst>
            </p:cNvPr>
            <p:cNvSpPr/>
            <p:nvPr/>
          </p:nvSpPr>
          <p:spPr>
            <a:xfrm>
              <a:off x="329910" y="330438"/>
              <a:ext cx="8496000" cy="548645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2EC1437-48F5-C6C3-7797-7E89A98FA7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62DE3C3-A84C-8520-0F4F-288A1E73428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48D5F26-AC34-88A8-0463-2AB200960A4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275913E-11DF-CC7A-CF8A-92A5A53BCD6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2A4A402-AF69-42E7-04B9-8D8A4098E34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982E259-EE55-AE95-4F14-6E414D8C74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672E801-B709-17B7-43E3-98B1C885257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78EAD8A-AE3A-598E-6F0C-E8A94DEF7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7359" y="671413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6805B71-A205-812C-33A5-29DB6102E1DB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kiwi. kiwi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kiwi 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3A2DE06-0DB9-48CD-4B96-2A7C6048BE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312" y="3123918"/>
            <a:ext cx="4477375" cy="403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2349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B1CFD-95A1-A717-867C-0ED1EC2C5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44253C2-5344-C885-E35C-3A6ADB6C95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CE5286-DC44-F1F3-9BCB-10349427B9F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169BF1E-CF40-FC0D-D508-E4AA94EEE32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9F55272-912B-9318-67C4-22230E71BA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7D159B2-8302-9F6C-2711-04D7817EDB4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140BD1-1990-8564-1AC4-878F3010AC2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7644809-96F4-71A7-3B17-7361AAC7B4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610F0C-9577-7541-8F2B-220B094436C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7631366-54E4-2BB7-981B-84EEF02097B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618DDC-60D7-502E-FC17-DC4FF304FF7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9ECD0A7-227D-48A6-1C30-8C8338692E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24F6762-E51F-F9BE-4A65-CD9569567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8971" y="642294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31E4CC2-5AD2-3BCA-66DB-88AE5D95037E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kiwi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F9D0554-6B8E-37F7-EB13-3261D08B665E}"/>
              </a:ext>
            </a:extLst>
          </p:cNvPr>
          <p:cNvSpPr txBox="1"/>
          <p:nvPr/>
        </p:nvSpPr>
        <p:spPr>
          <a:xfrm>
            <a:off x="1223331" y="726466"/>
            <a:ext cx="118506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kiwi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Un kiwi . Répétons ensemble “le kiwi ”.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98B02C-F1C4-862F-FCDB-2AD6785344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312" y="4565161"/>
            <a:ext cx="4477375" cy="403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432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BE970-05F1-857C-BD4A-5B6E81BED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47FD126-1BB5-EA1B-2DB1-B16812E25B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B89C333-1B87-ED68-3648-D9453058309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FAC4D5-2FB4-4FE2-3C29-7ED7FF74EA8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E692D4-2EFE-71B5-D59A-211B6CB0C60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7ECCCA7-3635-22CD-87FB-E41509CE56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865D8E-E658-E58F-1B19-BF76D36CF23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7DA3101-B5B0-7B7C-5DC4-43DE89CDA25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551A82E-06B0-9404-A0B6-789C0134342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73B5424-2651-35E8-EE13-112C741537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083DCEA-84AA-B595-EAF5-D1704BDBE1A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0B68B8-0200-E772-FD1D-D8043880272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05E497-9AF6-7C98-BD24-E51064461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AD9F14A-8F16-7D22-0FE7-062FF7D8C0EB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jus de kiwi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11B1851-EECE-FF93-CCB2-FBEFE40926BA}"/>
              </a:ext>
            </a:extLst>
          </p:cNvPr>
          <p:cNvSpPr txBox="1"/>
          <p:nvPr/>
        </p:nvSpPr>
        <p:spPr>
          <a:xfrm>
            <a:off x="1223331" y="726466"/>
            <a:ext cx="118506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jus de kiwi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“le jus de kiwi ”.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90E0688-3A4C-60FA-ADA9-F7F6FB63C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8316" y="4152900"/>
            <a:ext cx="3409053" cy="4960760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278CF5E0-95EA-8CEA-4080-F583DAB7554C}"/>
              </a:ext>
            </a:extLst>
          </p:cNvPr>
          <p:cNvCxnSpPr/>
          <p:nvPr/>
        </p:nvCxnSpPr>
        <p:spPr>
          <a:xfrm>
            <a:off x="3137701" y="4914900"/>
            <a:ext cx="2424899" cy="11430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57617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B68EA-EFE5-7673-6A9B-B51E46D79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F39E1F4-4646-3387-998A-42CADF3DFFA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46250BB-F56D-268F-EDD2-8FC3778388B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8F6575-5E76-4A8D-E209-E281C450F3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4AF289F-60DB-AC36-0F77-23A1408D01C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067EF87-D2AE-89BA-7249-965FF4D05DD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4D9186E-6649-48BF-AA48-7089B5D9549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78FDE8-8DE5-EF61-1FDE-321ACE8813E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BFEE00-1884-E36E-6CE3-CEEDFA454FB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63593F-C22D-0F9C-0A99-80F9B08FAA2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94FB83-63B8-C0EA-B0A4-5D1E18AE2BB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88CDEE-CAE2-E41C-D6F7-32B724BEEBF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9045FAF-0667-D9F8-FAB7-784970541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2243CBC-4C3E-109A-C6BD-E8DDE258119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2EF49F6-ADBA-0EDE-613B-0524036EBF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0437" y="4640074"/>
            <a:ext cx="2059617" cy="185803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208552A-C893-851C-D0A3-5BD7C77AE9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4583393"/>
            <a:ext cx="2439579" cy="222397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43B2E73-02AB-D118-88AC-64B9B80BDD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2422" y="4442936"/>
            <a:ext cx="3635055" cy="219998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4CD772C-1EC4-5C07-58F7-43DCE2A627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9310" y="4319759"/>
            <a:ext cx="2094118" cy="244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608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D39AB-D502-ABE8-C0AB-CCB7F1BF9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6C11A47-679E-7BE8-C849-15997C83FE5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DCD8842-5722-501E-073B-317373E4EDD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270B598-D9E2-7D8B-5E53-55300C06275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A2ECFA7-BA87-9AEA-275B-604973F0E7F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8C8FBEB-85BD-E2D5-7361-1764319721D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577C134-6F8C-7988-8F04-3D1F12A94E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18BBC63-8BD0-5755-DADF-B3311A630DD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980EF2E-EB13-ED1B-949B-FDBA3B6AA19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07BA0C4-8229-AA96-EA87-8E35621FE5A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3DAF57-BDBE-D346-B126-D9EF3D4494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1A6A35-478A-6FEF-D56E-A4D8F207DA3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DC843B-813C-6ABC-FC7E-C3FD9310A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8D933E2-CF50-B90D-EE4D-F54C94FA6308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du savon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savon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8016CDB-1F01-CFAB-5A3C-385653B251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654" y="2880997"/>
            <a:ext cx="5134692" cy="452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7710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B7EBF-9C98-CCED-173A-55631EFE6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3FC93-23A4-A4BB-1134-92D635BD9C3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C898808-5388-2F52-CE29-26EEBEBD2D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9DB90-0CD1-F1E9-77C2-A9FE738634B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A616A05-9A34-FB40-2C44-6FB4DD0490B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E32760D-A992-5ED4-4936-055124B3D5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6E5FE5E-661A-F282-B967-1324C1E2F8B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823C5B-2E50-D98A-3D6A-092560977E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66AB5EF-3F2C-EF8B-F6A6-8824004011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91CAEDD-B735-28B4-B043-4028CE4074D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C8879F1-1BE3-F687-22EB-A773A2356D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71E5CE5-C3C7-7E01-8495-646F2F4019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06AE8E3-807F-AFD0-A824-68D68F3FB4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981DD79-CE96-DA18-EA50-AC596D1A228C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savon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5A6067-185F-74E5-8D16-0526C80ACB72}"/>
              </a:ext>
            </a:extLst>
          </p:cNvPr>
          <p:cNvSpPr txBox="1"/>
          <p:nvPr/>
        </p:nvSpPr>
        <p:spPr>
          <a:xfrm>
            <a:off x="1223330" y="726466"/>
            <a:ext cx="121413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Du savon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Le savon. Répétons ensemble “le  savon”.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5BB735E-8BF7-4E33-825F-A7FEA04A37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260" y="4305300"/>
            <a:ext cx="5134692" cy="452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3440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1491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se lave les mains. Comment vous dites se laver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88FF49C-DFBD-B07B-3E01-BA79672E05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2710952"/>
            <a:ext cx="7373379" cy="560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435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2975966" y="2273731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se laver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1143000" y="685010"/>
            <a:ext cx="123908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Se laver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“se laver” ”.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80B8B44-E43B-A520-E22C-DC6F321B5B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3740265"/>
            <a:ext cx="7373379" cy="560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51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6B8EF52-0157-B24E-C0FA-9168F5894AB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134600" y="5618849"/>
            <a:ext cx="1477458" cy="19018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55CE44-34A4-6967-93D2-39F4C166D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B9E93BF-A631-43DE-0263-C174595911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B2ACFDB-95AF-F909-9D75-51C14ADCF13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778E738-8A0D-BB34-0CC5-40FEE770568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3991FD5-C48B-4FBE-010F-73ECE2F4BF9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BFD1BA0-14F3-DE47-070A-1EE1421EC1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DFA588A-F063-CFA5-942F-75801F5EE3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2942DD3-0728-B138-EF95-6CBAEAAA1D7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77065E7-298E-8477-A5FE-85FCB8832D4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BD05A8-E54A-DE0F-745E-B3333C29C7B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C148B57-DEF3-C036-BE95-1B70796F8F7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97CFF70-237A-A3EA-FFA7-0D55AF23AB9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19D30F1-A301-C959-CCFA-5D09FBE38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18E882DC-2BA8-25AD-7B6B-B8BA2B5C72E9}"/>
              </a:ext>
            </a:extLst>
          </p:cNvPr>
          <p:cNvSpPr txBox="1"/>
          <p:nvPr/>
        </p:nvSpPr>
        <p:spPr>
          <a:xfrm>
            <a:off x="304800" y="1886054"/>
            <a:ext cx="12268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garçon se lave les mains avec du savon.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D567EC3-0D43-C81D-BF8D-0265AA1406C2}"/>
              </a:ext>
            </a:extLst>
          </p:cNvPr>
          <p:cNvSpPr txBox="1"/>
          <p:nvPr/>
        </p:nvSpPr>
        <p:spPr>
          <a:xfrm>
            <a:off x="1143000" y="685010"/>
            <a:ext cx="119922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se lave les mains avec du savon.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Répétons ensemble: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se lave les mains avec du savon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3C952DC-6D8E-BFF8-D819-5A513C22A1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1630" y="4381500"/>
            <a:ext cx="4114800" cy="53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4765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B7D95-9BE7-06A8-896F-0DB90683D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DB926EC-B611-F785-C50F-ACBBCD4010E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BAB683B-17D0-9729-664E-F44EC4E7A99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9E68A90-043A-CE71-44B5-A6C1AC0585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897FA61-2F56-34F3-88EA-18EB8F5357F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39B5694-2FFF-9C05-305A-44D4B72505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6EF80C-0B76-4E4E-AC97-3198106F2DD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569CFF-0933-720A-A563-58126E9E195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1B4F36D-5D14-ED40-25BB-63E185130E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C57FCE3-4967-DAC2-5821-AD31763074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6A14071-C17D-4AF0-685F-BA832E5ABE4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D45E3EF-BA65-9E75-474B-8EB00D446DB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AD16A9-C76D-FC5E-825C-284DC2888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66E5CB0-16D1-B58A-A0B8-134EADD5429E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kilo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kilo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41E742E-1FAC-2D25-D40A-E5CAB32B1A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84796"/>
            <a:ext cx="5167576" cy="519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3084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6E2B3-4A68-18E3-2572-75A09EE5C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BCE62FC-F362-394E-505A-3EFF1AA55D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45D425A-56A6-C946-8601-9DE8FA674649}"/>
              </a:ext>
            </a:extLst>
          </p:cNvPr>
          <p:cNvGrpSpPr/>
          <p:nvPr/>
        </p:nvGrpSpPr>
        <p:grpSpPr>
          <a:xfrm>
            <a:off x="467685" y="571500"/>
            <a:ext cx="12854057" cy="9220200"/>
            <a:chOff x="312517" y="308344"/>
            <a:chExt cx="8589326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00DB0F5-8453-4436-4B0C-66065D7BB83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09EC6C-685B-EB6F-E4F2-431832B5FBB7}"/>
                </a:ext>
              </a:extLst>
            </p:cNvPr>
            <p:cNvSpPr/>
            <p:nvPr/>
          </p:nvSpPr>
          <p:spPr>
            <a:xfrm>
              <a:off x="405843" y="308344"/>
              <a:ext cx="8496000" cy="558775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82BBE4F-6539-B50F-AD72-518F1DDEEA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AB2626C-6B23-5AF6-7438-E662E53356B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ABC97B4-9425-9B92-04BA-5FEBA77AB1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2D19361-7D59-B8EE-2C45-D9353856A3F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7C4CD48-8A29-66E1-CD0E-7B0261F871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B823734-D94C-FBDC-CAAE-92448A6C4E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E60CD43-882F-A0FD-964F-1CCB4E5003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2A478A4-FB81-6AA2-726A-23D78EA7D9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5F10BE3-3C7E-91B8-C0C5-D5DC62DFC9C7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kilo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01604BB-F0B4-BC98-D8B0-7E2A41615B55}"/>
              </a:ext>
            </a:extLst>
          </p:cNvPr>
          <p:cNvSpPr txBox="1"/>
          <p:nvPr/>
        </p:nvSpPr>
        <p:spPr>
          <a:xfrm>
            <a:off x="1223330" y="726466"/>
            <a:ext cx="121413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kilo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Kilo.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kilo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79A69BD-A000-A28E-78F6-66A7AD1D91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4562007"/>
            <a:ext cx="3781953" cy="380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796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16031-ED3C-FA8B-9887-16064966E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8CFEDF-E4EF-F720-4C38-4A398204EA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C40ACB1-15DE-9AA5-1A28-B75D26EDC0ED}"/>
              </a:ext>
            </a:extLst>
          </p:cNvPr>
          <p:cNvGrpSpPr/>
          <p:nvPr/>
        </p:nvGrpSpPr>
        <p:grpSpPr>
          <a:xfrm>
            <a:off x="467685" y="571500"/>
            <a:ext cx="12854057" cy="9220200"/>
            <a:chOff x="312517" y="308344"/>
            <a:chExt cx="8589326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D86DB5-F85D-0EDF-5C95-36417E83AF8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89EB1F5-DF0D-A19F-6EE0-93FEB35134EB}"/>
                </a:ext>
              </a:extLst>
            </p:cNvPr>
            <p:cNvSpPr/>
            <p:nvPr/>
          </p:nvSpPr>
          <p:spPr>
            <a:xfrm>
              <a:off x="405843" y="308344"/>
              <a:ext cx="8496000" cy="558775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21559C-14C3-87CA-02C2-0C1DA41767E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197BCD0-E485-345D-D30C-01389472D04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5FB31F3-B39A-0377-FF1F-E282D44483D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E1993CC-6677-580A-E0FE-6439E9897D5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8F49AED-0B32-D0AF-33F4-692754A5B07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9479A15-9749-5E41-299D-E5F5757F778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9CC1B9D-D23B-7604-FA79-AE91E4D733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1E4DCB-8A3E-263A-E8B0-4DA0BD197F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303C5816-B331-46A2-9EC4-136D7A811F3D}"/>
              </a:ext>
            </a:extLst>
          </p:cNvPr>
          <p:cNvSpPr txBox="1"/>
          <p:nvPr/>
        </p:nvSpPr>
        <p:spPr>
          <a:xfrm>
            <a:off x="1223330" y="726466"/>
            <a:ext cx="121413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kilo de tomates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un kilo de tomates.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1AC381F-8316-C91D-1012-3117AE0C37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2655" y="4229100"/>
            <a:ext cx="5020376" cy="488700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5D0BCC3-1B14-6BA3-2783-A13DB582E4A9}"/>
              </a:ext>
            </a:extLst>
          </p:cNvPr>
          <p:cNvSpPr txBox="1"/>
          <p:nvPr/>
        </p:nvSpPr>
        <p:spPr>
          <a:xfrm>
            <a:off x="2230770" y="1763134"/>
            <a:ext cx="90618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kilo de tomates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419C3728-15D9-9B9D-95F0-E6D87EA7A835}"/>
              </a:ext>
            </a:extLst>
          </p:cNvPr>
          <p:cNvCxnSpPr/>
          <p:nvPr/>
        </p:nvCxnSpPr>
        <p:spPr>
          <a:xfrm>
            <a:off x="3511155" y="5676900"/>
            <a:ext cx="1143000" cy="1143000"/>
          </a:xfrm>
          <a:prstGeom prst="straightConnector1">
            <a:avLst/>
          </a:prstGeom>
          <a:ln w="76200">
            <a:solidFill>
              <a:srgbClr val="FCBF1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97859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8C72C-3221-F687-2F79-2092FD267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E59C567-BB4A-BF84-D9E2-F92C79797B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09739F6-DCB2-0A4D-2FBE-F8644A5FDAF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B596F27-3193-23AE-6AE7-3F6145A09A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FAA4B7A-563C-3B37-74D9-4C5E755E9DD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B486192-BE9B-0D09-F9B6-78B6AAA73A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4106918-0726-2133-4259-C3831E764C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9BE43-0566-C8E5-1779-DF2244D19F0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7519CD9-D0DB-2216-91A5-1ABD97706D0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9C6ABB-7125-20E5-28F2-F0DECF4A187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96A9BB1-1AC7-A411-F81F-0F06479AD5F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7B15A50-A0AF-5B3E-EF8B-722EAC30B82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77AAE4-92F9-01F6-161C-D92A30E8B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008E8FD-8676-3545-699F-5D9A091C6F36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tasse de café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café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E09C66E-31B3-AE8A-11ED-28DAD005F0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390" y="2233206"/>
            <a:ext cx="6411220" cy="582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757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8798F-B150-968C-A91C-66F87D504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54978E0-50FF-517E-F3D9-A74C1D11200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B144A88-B3B8-69BA-4269-D7C5041136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AEB07E4-E318-302E-2177-10CAD7EA2F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AA46D6B-1DD2-5071-DB71-38A68FCDC4C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B4A533-B845-BB3D-F795-DB07CBE8711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312FBDD-37C8-0E00-6D77-04A31AF08C4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DEA2ACA-AD0F-51FE-B80A-6D41468B1F2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C5A96A3-B089-36EB-3F1C-E55D7357FF4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D0D4C4-D288-8415-329F-55524638ED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8EB8BB1-B878-7CA3-C337-3F52F9A520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7A0B2C8-A6B6-3F28-2929-FDC024018C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0DB39A9-7504-C602-C5EA-FE70B3BBC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60BB016-7FC3-F425-1DBA-320E7CCF4B6B}"/>
              </a:ext>
            </a:extLst>
          </p:cNvPr>
          <p:cNvSpPr txBox="1"/>
          <p:nvPr/>
        </p:nvSpPr>
        <p:spPr>
          <a:xfrm>
            <a:off x="2690683" y="2515178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café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A475E1B-8CC5-2780-1C79-A30AF7EBD20D}"/>
              </a:ext>
            </a:extLst>
          </p:cNvPr>
          <p:cNvSpPr txBox="1"/>
          <p:nvPr/>
        </p:nvSpPr>
        <p:spPr>
          <a:xfrm>
            <a:off x="1223330" y="726466"/>
            <a:ext cx="121413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Du café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Le c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afé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Répétons ensemble “le café”.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8EEFDC2-2861-A96A-F02B-F0A2ADD3F8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260" y="4321990"/>
            <a:ext cx="4413125" cy="400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7629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098F7-AEED-04D1-67E5-A53432A21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2D8ABB53-5E56-E400-6ED4-5F36E5FED2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35017BD-2D05-043B-5124-F4F8EDEA9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B30B6B1F-841C-249F-1BBB-C85B359EA1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85EFD7A-D7E9-2CBC-0414-2AC6715DB9A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0A3D2FCF-287F-3C81-6E59-B182103CE906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910D210-FEA7-24A7-8762-F0984458DDE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4355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BDD93-8F4E-0957-11D3-38FAB9798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B6B09935-E5F4-143D-5591-FD6F12EA40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723C6FB-EE50-D4CD-3882-0DE9D478DA0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8BC03CC-2262-A176-8CAA-C9CDB982B9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EDDF596-22CD-C50D-991B-915703BA6A08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5A331E2-1858-DF7C-D260-B7B5B92C12D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8A3D02B-B5A5-564D-93FD-3479AE41A7F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218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474822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8699298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8E73455-3307-0CEE-98CA-A4B8D704DE94}"/>
              </a:ext>
            </a:extLst>
          </p:cNvPr>
          <p:cNvSpPr/>
          <p:nvPr/>
        </p:nvSpPr>
        <p:spPr>
          <a:xfrm>
            <a:off x="11504637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721F674-2280-3D2F-B85C-939A714CB7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2080" y="3864317"/>
            <a:ext cx="2618084" cy="237689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3416379-FB4B-D864-3009-DC10DFA4B9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518" y="3769111"/>
            <a:ext cx="2913214" cy="256730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2789BD86-44C7-1C72-6EB4-619E5CB553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684" y="3905143"/>
            <a:ext cx="2407621" cy="217198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60C4F1A-3B76-465D-A8A7-FB3AE20D1CE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58600" y="660523"/>
            <a:ext cx="1615939" cy="124934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C5CECD9-2EB4-B776-5BE9-C0F024AE07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83375" y="4096389"/>
            <a:ext cx="1637351" cy="1912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6F7ED-5892-B3AB-5A4A-BF710A1A8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9328326-9774-63C3-4A3D-CA61A7B8F6F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88BF9A3-92CB-BF26-1090-C6F91159F44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F3AC25D6-E412-C70D-6A20-881B56AC0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1B091C8-CF5F-82A6-7B2E-0AC475EF39F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A1DC76D5-BFCB-6254-CFC9-C2E6C275E68D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2A2CCF-EE20-88D0-8DDA-5388A9C4E15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8654B1B-5C31-2511-9D03-5B51774E281C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952BE3A-28AC-85E3-CFB6-5B65AD8F7A1E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B0DC6CFF-B8F2-A339-5312-620AB6EA64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8956F374-051A-9C16-FDCB-0BBE31A9D9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2F0360C-7967-EAE6-896A-B9F27B51DF8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F041AF9B-0E2F-78AD-973F-7AF963E6D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37AD3BA-993F-0D95-551B-7D6D832AB70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9C44700-C694-5882-31B0-6AF6D1ED7BA6}"/>
              </a:ext>
            </a:extLst>
          </p:cNvPr>
          <p:cNvSpPr/>
          <p:nvPr/>
        </p:nvSpPr>
        <p:spPr>
          <a:xfrm>
            <a:off x="5474822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8E4C9AF-B97A-93F0-0C02-64AE58941367}"/>
              </a:ext>
            </a:extLst>
          </p:cNvPr>
          <p:cNvSpPr/>
          <p:nvPr/>
        </p:nvSpPr>
        <p:spPr>
          <a:xfrm>
            <a:off x="8699298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48D629-E78B-38B5-9938-D818A222ED1B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2277D9DC-396A-261F-97A4-6B25E91C26B6}"/>
              </a:ext>
            </a:extLst>
          </p:cNvPr>
          <p:cNvSpPr/>
          <p:nvPr/>
        </p:nvSpPr>
        <p:spPr>
          <a:xfrm>
            <a:off x="11504637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22F36B3-F17B-BF79-1D2F-92DCB6E69D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83" y="4014107"/>
            <a:ext cx="3211335" cy="2439619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521F321-5E37-7748-0FA2-0188552E6C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643" y="3824505"/>
            <a:ext cx="2507195" cy="228561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04D377A-ADB4-86D3-18A7-23B0184A1B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6147" y="3805194"/>
            <a:ext cx="2042612" cy="235770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0721549-86C0-1885-E311-EB3C1D43A0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92216" y="4666497"/>
            <a:ext cx="2567169" cy="124860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0B74287-A91D-1C3A-CFB0-5FB6003FB90C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58600" y="508444"/>
            <a:ext cx="1614605" cy="124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363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295364-5E98-35CA-5AEB-0501A938EA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1385" y="2992437"/>
            <a:ext cx="10790265" cy="586064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CE94685-0B58-77A4-1F08-7D2FD75169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6518" y="3065270"/>
            <a:ext cx="3635055" cy="2199986"/>
          </a:xfrm>
          <a:prstGeom prst="rect">
            <a:avLst/>
          </a:prstGeom>
        </p:spPr>
      </p:pic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91E0445D-E741-A1E5-75DD-B3FB09919C1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357" y="778666"/>
            <a:ext cx="1872609" cy="114253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D1D85BA-66DB-03CF-7CD1-E090471AB2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91728" y="2925447"/>
            <a:ext cx="2414496" cy="247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5" name="Image 4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3F828BCE-99A1-F97B-CA87-8D3E87439DE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87199" y="650556"/>
            <a:ext cx="1318892" cy="154751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AB94FA2-7A98-F144-09E8-716CDC520CA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29" y="3046128"/>
            <a:ext cx="1677518" cy="152926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EC16908-A043-128B-4B59-66932255F5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3027" y="3067504"/>
            <a:ext cx="1401279" cy="126413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24251AD-FB32-E7FB-197B-CD25C0A3702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515" y="6185644"/>
            <a:ext cx="2307945" cy="203390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C565A9E-71BF-0783-8166-A6DA63BE9E1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234" y="6362700"/>
            <a:ext cx="1630403" cy="12386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7785606-EE13-3225-29D5-59869AA71BD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4861" y="5831518"/>
            <a:ext cx="1686290" cy="169478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A76596B-42D7-5772-9995-B38A48C5A25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4024" y="5814200"/>
            <a:ext cx="1928173" cy="175054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1FB9EE2-A9DD-BCDD-1127-4F4092B596B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90286" y="2722019"/>
            <a:ext cx="1637351" cy="191274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4C1B355-DFAD-ED7F-01A1-8D6453858EA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06946" y="3083231"/>
            <a:ext cx="1833460" cy="119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AFE74-9556-EB37-8035-DE04A9BB8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7BDB17-122B-F098-B250-07592A3FFC50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1D21E32-BDB4-9B96-B238-5CA96E7D4A49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125F6F4C-4E35-93BE-E5B8-3BBD4F93BE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87051E2-D40E-8723-9CD6-2278AC4874E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D8903CD-8349-3968-BFEA-B5831EE05782}"/>
              </a:ext>
            </a:extLst>
          </p:cNvPr>
          <p:cNvSpPr txBox="1"/>
          <p:nvPr/>
        </p:nvSpPr>
        <p:spPr>
          <a:xfrm>
            <a:off x="1597085" y="92454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Quels sont les mots qui manquent.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393CA07-F2DB-3279-CA90-20F7AEE446A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C5387AE-12FA-9528-0242-63D9578A4DD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17E50D5-46A2-10A4-A9A8-140657DE71CB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E120B17-DD09-ED0E-6DFC-54D72AD37ED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AD21C500-BAE2-5E4D-DF78-35E81F1BC4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3C3082E1-59FC-F317-0F24-A727C99953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98A44CA-D00B-1A92-D42A-9CD7CE70E5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9DAE0294-3DD9-1E04-984A-8379932E75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CD50A41-F040-83ED-1068-5EE18245DA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023" y="2423148"/>
            <a:ext cx="2798107" cy="309468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16BAF84-DB9E-AB6A-7C12-21B02E8A10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5844586"/>
            <a:ext cx="2798107" cy="309468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5A551AF-1737-ED96-44F5-8E4B5402B4A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063525" y="676578"/>
            <a:ext cx="2105587" cy="140441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390B2DD-25A2-E832-6EC2-AFAAFC4C421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794" y="3077436"/>
            <a:ext cx="1944334" cy="177249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85FDFBA-AB64-2498-698B-DACC7C7C460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994" y="2941640"/>
            <a:ext cx="1765005" cy="15922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31A41FE-D4E3-38EC-BF17-1A0C85396C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426" y="6374974"/>
            <a:ext cx="2307945" cy="203390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5842B0E-CE0E-52A7-8BC1-5757BF17FB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600" y="6368573"/>
            <a:ext cx="1686290" cy="169478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756748B-9528-3B92-B6BD-5CEF4BE8E2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864" y="6183528"/>
            <a:ext cx="1928173" cy="175054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C62DAC8-2E6A-B530-C5B9-0E9494E0DAB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59576" y="2879457"/>
            <a:ext cx="1867891" cy="218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2645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186EF-DA62-229B-165C-FD4A68525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5FC58CA-D2E7-1A14-0C2D-B32C39D89C3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CC2826F-968F-300B-D85E-4E1D4565CC7C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00E56A81-B49D-0C48-0EA8-0130EE619E5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EEDF3F7-DCAA-09BC-7507-69B6BD10AE2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6465849-B7CA-A94B-FDF7-BCF9E4A78A8C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mots qui manquaient sont: taxi, se laver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BF0F13DA-B311-0827-91B7-7E589EFE2D27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2CF4867-14EB-B04C-6341-D37F64F5CB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D06841F9-B1AF-F623-DE24-B569EB360D9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371B7B2-22F8-A9E4-D2D2-54A3B5CF728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5B082E-D3A8-C2E2-D9DE-1D77E8B3CC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E97D3658-2485-5312-C6F4-A71443823FE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FFE383D-67AE-8BD5-7156-630DFA5A7DE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D1C79E62-4AFF-840A-3C03-B7190DB774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6FC9DB23-5A29-0DE7-93A0-95307E6A7381}"/>
              </a:ext>
            </a:extLst>
          </p:cNvPr>
          <p:cNvCxnSpPr>
            <a:cxnSpLocks/>
          </p:cNvCxnSpPr>
          <p:nvPr/>
        </p:nvCxnSpPr>
        <p:spPr>
          <a:xfrm>
            <a:off x="6593431" y="1947637"/>
            <a:ext cx="1276046" cy="101914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21203D38-E08A-BB76-DF1B-492D1D2598AE}"/>
              </a:ext>
            </a:extLst>
          </p:cNvPr>
          <p:cNvCxnSpPr>
            <a:cxnSpLocks/>
          </p:cNvCxnSpPr>
          <p:nvPr/>
        </p:nvCxnSpPr>
        <p:spPr>
          <a:xfrm>
            <a:off x="3146547" y="5185374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8958203B-63BE-E9BB-A8AE-4D28E72E77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355" y="3113522"/>
            <a:ext cx="1677518" cy="152926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B1B9C7D-5A06-544F-809C-8739CB65E8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920" y="2922677"/>
            <a:ext cx="1401279" cy="126413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F2186AE-FCBD-080A-FCC3-9734834466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716" y="6257829"/>
            <a:ext cx="2307945" cy="203390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CD196CC-E5B9-6B61-5BEF-09BF531C5D3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052" y="6466619"/>
            <a:ext cx="2124551" cy="182511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DE31690-C11C-33DE-55A1-AC401FE51B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603" y="6186889"/>
            <a:ext cx="1686290" cy="169478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4135AB8-31B6-C81A-6A49-A36295D2941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674" y="6046731"/>
            <a:ext cx="1928173" cy="175054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65DBB49-3241-3784-0F62-E9AA4DC480B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51361" y="2941349"/>
            <a:ext cx="1637351" cy="191274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A7EED1E-F644-233E-6088-EEF0D38C56C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18864" y="2999952"/>
            <a:ext cx="1833460" cy="119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7801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83618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869255" y="799042"/>
            <a:ext cx="133725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la maison vous allez  chercher et écrire les mots du vocabulaire que nous avons vus. Exemple: se laver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EA059CA-C883-B6A6-0A5C-F4375C6DC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5292" y="1926908"/>
            <a:ext cx="6153498" cy="75977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D0F7F2DE-879C-A7E7-E1B7-2B9CB1D28F92}"/>
              </a:ext>
            </a:extLst>
          </p:cNvPr>
          <p:cNvSpPr/>
          <p:nvPr/>
        </p:nvSpPr>
        <p:spPr>
          <a:xfrm>
            <a:off x="6255114" y="8305409"/>
            <a:ext cx="1447800" cy="83820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F42BF00-D9CB-6C0B-5081-356909DF81BC}"/>
              </a:ext>
            </a:extLst>
          </p:cNvPr>
          <p:cNvSpPr/>
          <p:nvPr/>
        </p:nvSpPr>
        <p:spPr>
          <a:xfrm>
            <a:off x="5055190" y="3547777"/>
            <a:ext cx="685801" cy="335569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BF4A0B8-0E23-816F-BBB2-6B358BED7D98}"/>
              </a:ext>
            </a:extLst>
          </p:cNvPr>
          <p:cNvCxnSpPr>
            <a:cxnSpLocks/>
          </p:cNvCxnSpPr>
          <p:nvPr/>
        </p:nvCxnSpPr>
        <p:spPr>
          <a:xfrm>
            <a:off x="1839972" y="5257800"/>
            <a:ext cx="4422069" cy="323830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C43EA8-F79A-7DBD-B164-C427F7EC1A6D}"/>
              </a:ext>
            </a:extLst>
          </p:cNvPr>
          <p:cNvSpPr/>
          <p:nvPr/>
        </p:nvSpPr>
        <p:spPr>
          <a:xfrm>
            <a:off x="841546" y="4240860"/>
            <a:ext cx="1805354" cy="9906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accent1"/>
                </a:solidFill>
              </a:rPr>
              <a:t>Se laver</a:t>
            </a:r>
            <a:endParaRPr lang="fr-MA" sz="3200" b="1" dirty="0">
              <a:solidFill>
                <a:schemeClr val="accent1"/>
              </a:solidFill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ACD04225-FFCC-D0D6-C88E-5183DF4F6B4D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1839972" y="3596920"/>
            <a:ext cx="3315651" cy="64393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>
            <a:extLst>
              <a:ext uri="{FF2B5EF4-FFF2-40B4-BE49-F238E27FC236}">
                <a16:creationId xmlns:a16="http://schemas.microsoft.com/office/drawing/2014/main" id="{2C494FA4-8360-D7D7-77ED-0E8C46757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8366" y="680395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p- q-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qu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–k –t-x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1219200" y="1409700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4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 </a:t>
            </a:r>
            <a:r>
              <a:rPr lang="fr-FR" sz="3200" dirty="0">
                <a:latin typeface="Dosis" pitchFamily="2" charset="0"/>
              </a:rPr>
              <a:t>poule- coq- taxi- kiwi- savon- se laver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– kilo- café</a:t>
            </a:r>
            <a:endParaRPr lang="fr-FR" sz="4400" b="1" dirty="0">
              <a:solidFill>
                <a:srgbClr val="106585"/>
              </a:solidFill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simples avec p- q- </a:t>
            </a:r>
            <a:r>
              <a:rPr lang="fr-MA" sz="3200" dirty="0" err="1">
                <a:latin typeface="Dosis" pitchFamily="2" charset="0"/>
              </a:rPr>
              <a:t>qu</a:t>
            </a:r>
            <a:r>
              <a:rPr lang="fr-MA" sz="3200" dirty="0">
                <a:latin typeface="Dosis" pitchFamily="2" charset="0"/>
              </a:rPr>
              <a:t> –t –k - x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syllabes et mots simples avec p- q- </a:t>
            </a:r>
            <a:r>
              <a:rPr lang="fr-MA" sz="3200" dirty="0" err="1">
                <a:latin typeface="Dosis" pitchFamily="2" charset="0"/>
              </a:rPr>
              <a:t>qu</a:t>
            </a:r>
            <a:r>
              <a:rPr lang="fr-MA" sz="3200" dirty="0">
                <a:latin typeface="Dosis" pitchFamily="2" charset="0"/>
              </a:rPr>
              <a:t>- t- k- x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1769948" y="3359766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1753408" y="4517658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8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1727242" y="6034032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1753408" y="7828183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1709776" y="8597077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1744655" y="6972300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59344" y="4860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« p » «q» «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  «k» et « x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614353" y="3498845"/>
            <a:ext cx="841584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7200" b="1" dirty="0">
                <a:solidFill>
                  <a:srgbClr val="FCBF18"/>
                </a:solidFill>
                <a:latin typeface="Dosis" pitchFamily="2" charset="0"/>
              </a:rPr>
              <a:t>p</a:t>
            </a:r>
            <a:r>
              <a:rPr lang="en-US" sz="72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    </a:t>
            </a:r>
            <a:r>
              <a:rPr lang="fr-MA" sz="7200" b="1" dirty="0" err="1">
                <a:solidFill>
                  <a:srgbClr val="FCBF18"/>
                </a:solidFill>
                <a:latin typeface="Dosis" pitchFamily="2" charset="0"/>
              </a:rPr>
              <a:t>qu</a:t>
            </a:r>
            <a:r>
              <a:rPr lang="fr-MA" sz="7200" b="1" dirty="0">
                <a:solidFill>
                  <a:srgbClr val="FCBF18"/>
                </a:solidFill>
                <a:latin typeface="Dosis" pitchFamily="2" charset="0"/>
              </a:rPr>
              <a:t>  </a:t>
            </a:r>
            <a:r>
              <a:rPr lang="fr-MA" sz="72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    </a:t>
            </a:r>
            <a:r>
              <a:rPr lang="fr-MA" sz="7200" b="1" dirty="0">
                <a:solidFill>
                  <a:srgbClr val="FCBF18"/>
                </a:solidFill>
                <a:latin typeface="Dosis" pitchFamily="2" charset="0"/>
              </a:rPr>
              <a:t>t     k     x</a:t>
            </a:r>
            <a:endParaRPr lang="en-US" sz="72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576253" y="3498845"/>
            <a:ext cx="8415848" cy="4768855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00" y="2740311"/>
            <a:ext cx="4334153" cy="529237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C9F0EB9-7EE1-51D8-991F-DA3FA4273DE0}"/>
              </a:ext>
            </a:extLst>
          </p:cNvPr>
          <p:cNvSpPr txBox="1"/>
          <p:nvPr/>
        </p:nvSpPr>
        <p:spPr>
          <a:xfrm>
            <a:off x="5715000" y="6206762"/>
            <a:ext cx="64008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( a </a:t>
            </a: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fr-MA" sz="4400" dirty="0"/>
          </a:p>
        </p:txBody>
      </p:sp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p . Elle fait le son «p». Lisons ensemble. p, « p »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6839F6-9433-240C-6557-49485082554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P majuscule . Elle fait le son « p». Lisons ensemble. P, « p »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3E0B04-4DE5-C811-E54E-52E7D4EAF6A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p» « a » . qui veut lire?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04113D2-6B2A-4AAC-9A06-F039638D246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59864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4" y="313072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96425" y="779639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p»  « a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pa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«p» « a » «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pa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D00910A-C4C0-8073-A784-E9C3B6FD493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56256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«p» « ou » qui veut lire ?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D5E7C-759A-E1A0-2380-D8278FA7897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15063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798678" y="621536"/>
            <a:ext cx="1323476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«p» «ou » «pou ». 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«p» «ou» «pou».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B87934-3C3B-A8CC-C892-B7F48A77680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32329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94701-A1E5-1ECE-F8D1-F2BD9421C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8B7839-10B3-F966-B587-76C3B3D8D19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420BC15-AB7A-ABEE-38C3-B5044A7CF77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65A6AC0-8EA6-2C01-1786-64873443380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7A0AA92-1EB9-C682-AFFC-5A46F633CA5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CEEC5796-9E7A-08AF-7ED9-EC8FB109533F}"/>
              </a:ext>
            </a:extLst>
          </p:cNvPr>
          <p:cNvSpPr txBox="1"/>
          <p:nvPr/>
        </p:nvSpPr>
        <p:spPr>
          <a:xfrm>
            <a:off x="1462547" y="723586"/>
            <a:ext cx="101960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 l’arbre des syllabes de la lettre p, a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pa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»…</a:t>
            </a:r>
          </a:p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(dire le son « p » et non le nom de la lettre.</a:t>
            </a:r>
            <a:endParaRPr lang="fr-FR" sz="24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1B88FBD-A712-C43D-FEE1-BC6B1E2476E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7F3D869-857E-C3DE-B122-D006AC911C1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2AC749-9169-5E76-EC7E-05A4634D6DD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869613-5F0B-9C1C-0348-0C2E43F66D1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71E6427-7E70-BD4F-635C-F414A94BBC9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AD18494-BDB2-523F-6AF2-FB7200B22C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7DAB16B-B7EA-F457-AD40-379F0A866A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EEBA84D-C45F-A6B8-6742-D76D8FC4EB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78F3DEB-5037-E8D5-0251-9722851681B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A37072BD-F05B-A50E-07B3-49FD34EEEBEC}"/>
              </a:ext>
            </a:extLst>
          </p:cNvPr>
          <p:cNvGrpSpPr/>
          <p:nvPr/>
        </p:nvGrpSpPr>
        <p:grpSpPr>
          <a:xfrm>
            <a:off x="1219200" y="2636821"/>
            <a:ext cx="10439400" cy="6621479"/>
            <a:chOff x="1147755" y="1639887"/>
            <a:chExt cx="2272473" cy="2160309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94CD4F28-3FB8-7D45-8871-9BDE6BE6E91B}"/>
                </a:ext>
              </a:extLst>
            </p:cNvPr>
            <p:cNvGrpSpPr/>
            <p:nvPr/>
          </p:nvGrpSpPr>
          <p:grpSpPr>
            <a:xfrm>
              <a:off x="2476051" y="1781430"/>
              <a:ext cx="374597" cy="1877224"/>
              <a:chOff x="2476051" y="1835809"/>
              <a:chExt cx="374597" cy="1877224"/>
            </a:xfrm>
          </p:grpSpPr>
          <p:cxnSp>
            <p:nvCxnSpPr>
              <p:cNvPr id="44" name="Connecteur droit 43">
                <a:extLst>
                  <a:ext uri="{FF2B5EF4-FFF2-40B4-BE49-F238E27FC236}">
                    <a16:creationId xmlns:a16="http://schemas.microsoft.com/office/drawing/2014/main" id="{48209BB5-AFBB-EC6F-AA81-523834F6F952}"/>
                  </a:ext>
                </a:extLst>
              </p:cNvPr>
              <p:cNvCxnSpPr/>
              <p:nvPr/>
            </p:nvCxnSpPr>
            <p:spPr>
              <a:xfrm>
                <a:off x="2476051" y="1835809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>
                <a:extLst>
                  <a:ext uri="{FF2B5EF4-FFF2-40B4-BE49-F238E27FC236}">
                    <a16:creationId xmlns:a16="http://schemas.microsoft.com/office/drawing/2014/main" id="{54E250F0-7724-123C-4C6E-6C149FB48DF2}"/>
                  </a:ext>
                </a:extLst>
              </p:cNvPr>
              <p:cNvCxnSpPr/>
              <p:nvPr/>
            </p:nvCxnSpPr>
            <p:spPr>
              <a:xfrm>
                <a:off x="2476051" y="2148752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A2EB9C85-1C14-6B0C-5C45-F94FD4B8B398}"/>
                  </a:ext>
                </a:extLst>
              </p:cNvPr>
              <p:cNvCxnSpPr/>
              <p:nvPr/>
            </p:nvCxnSpPr>
            <p:spPr>
              <a:xfrm>
                <a:off x="2476051" y="246169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46">
                <a:extLst>
                  <a:ext uri="{FF2B5EF4-FFF2-40B4-BE49-F238E27FC236}">
                    <a16:creationId xmlns:a16="http://schemas.microsoft.com/office/drawing/2014/main" id="{7CDB0BB9-BA04-5BD0-8EA8-8800B136CEDF}"/>
                  </a:ext>
                </a:extLst>
              </p:cNvPr>
              <p:cNvCxnSpPr/>
              <p:nvPr/>
            </p:nvCxnSpPr>
            <p:spPr>
              <a:xfrm>
                <a:off x="2476051" y="2774638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47">
                <a:extLst>
                  <a:ext uri="{FF2B5EF4-FFF2-40B4-BE49-F238E27FC236}">
                    <a16:creationId xmlns:a16="http://schemas.microsoft.com/office/drawing/2014/main" id="{85669DDC-7806-B670-8234-94FE288C0A49}"/>
                  </a:ext>
                </a:extLst>
              </p:cNvPr>
              <p:cNvCxnSpPr/>
              <p:nvPr/>
            </p:nvCxnSpPr>
            <p:spPr>
              <a:xfrm>
                <a:off x="2476051" y="3087581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48">
                <a:extLst>
                  <a:ext uri="{FF2B5EF4-FFF2-40B4-BE49-F238E27FC236}">
                    <a16:creationId xmlns:a16="http://schemas.microsoft.com/office/drawing/2014/main" id="{3B8918DB-DE58-0AF5-E5CB-B35B3D372DAB}"/>
                  </a:ext>
                </a:extLst>
              </p:cNvPr>
              <p:cNvCxnSpPr/>
              <p:nvPr/>
            </p:nvCxnSpPr>
            <p:spPr>
              <a:xfrm>
                <a:off x="2476051" y="340052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>
                <a:extLst>
                  <a:ext uri="{FF2B5EF4-FFF2-40B4-BE49-F238E27FC236}">
                    <a16:creationId xmlns:a16="http://schemas.microsoft.com/office/drawing/2014/main" id="{1861C0B2-F011-35E7-F7C1-601B04B31288}"/>
                  </a:ext>
                </a:extLst>
              </p:cNvPr>
              <p:cNvCxnSpPr/>
              <p:nvPr/>
            </p:nvCxnSpPr>
            <p:spPr>
              <a:xfrm>
                <a:off x="2476051" y="3713033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E3CC6785-6FCD-6B02-9786-9DC97A451E8C}"/>
                </a:ext>
              </a:extLst>
            </p:cNvPr>
            <p:cNvGrpSpPr/>
            <p:nvPr/>
          </p:nvGrpSpPr>
          <p:grpSpPr>
            <a:xfrm>
              <a:off x="1147755" y="1639887"/>
              <a:ext cx="2272473" cy="2160309"/>
              <a:chOff x="1120969" y="1589165"/>
              <a:chExt cx="2272473" cy="2160309"/>
            </a:xfrm>
          </p:grpSpPr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EF269A7C-FD44-E563-AED1-63DD7F7EE149}"/>
                  </a:ext>
                </a:extLst>
              </p:cNvPr>
              <p:cNvSpPr/>
              <p:nvPr/>
            </p:nvSpPr>
            <p:spPr>
              <a:xfrm>
                <a:off x="1120969" y="2519092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p</a:t>
                </a:r>
              </a:p>
            </p:txBody>
          </p:sp>
          <p:grpSp>
            <p:nvGrpSpPr>
              <p:cNvPr id="16" name="Groupe 15">
                <a:extLst>
                  <a:ext uri="{FF2B5EF4-FFF2-40B4-BE49-F238E27FC236}">
                    <a16:creationId xmlns:a16="http://schemas.microsoft.com/office/drawing/2014/main" id="{19FFFAF0-6DED-ACA5-AEE6-E2B67ADB8466}"/>
                  </a:ext>
                </a:extLst>
              </p:cNvPr>
              <p:cNvGrpSpPr/>
              <p:nvPr/>
            </p:nvGrpSpPr>
            <p:grpSpPr>
              <a:xfrm>
                <a:off x="1972415" y="1589165"/>
                <a:ext cx="476850" cy="2160309"/>
                <a:chOff x="1998815" y="1589165"/>
                <a:chExt cx="476850" cy="2585794"/>
              </a:xfrm>
            </p:grpSpPr>
            <p:sp>
              <p:nvSpPr>
                <p:cNvPr id="37" name="Rectangle : coins arrondis 36">
                  <a:extLst>
                    <a:ext uri="{FF2B5EF4-FFF2-40B4-BE49-F238E27FC236}">
                      <a16:creationId xmlns:a16="http://schemas.microsoft.com/office/drawing/2014/main" id="{999408F2-1EBB-4BEE-B212-D5B61EA65719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a</a:t>
                  </a:r>
                </a:p>
              </p:txBody>
            </p:sp>
            <p:sp>
              <p:nvSpPr>
                <p:cNvPr id="38" name="Rectangle : coins arrondis 37">
                  <a:extLst>
                    <a:ext uri="{FF2B5EF4-FFF2-40B4-BE49-F238E27FC236}">
                      <a16:creationId xmlns:a16="http://schemas.microsoft.com/office/drawing/2014/main" id="{76EC4D22-359C-C3BE-DDE2-42E06011AD02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</a:t>
                  </a:r>
                </a:p>
              </p:txBody>
            </p:sp>
            <p:sp>
              <p:nvSpPr>
                <p:cNvPr id="39" name="Rectangle : coins arrondis 38">
                  <a:extLst>
                    <a:ext uri="{FF2B5EF4-FFF2-40B4-BE49-F238E27FC236}">
                      <a16:creationId xmlns:a16="http://schemas.microsoft.com/office/drawing/2014/main" id="{336543F1-A3CE-B4BB-A084-455FA518DE0A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i</a:t>
                  </a:r>
                </a:p>
              </p:txBody>
            </p:sp>
            <p:sp>
              <p:nvSpPr>
                <p:cNvPr id="40" name="Rectangle : coins arrondis 39">
                  <a:extLst>
                    <a:ext uri="{FF2B5EF4-FFF2-40B4-BE49-F238E27FC236}">
                      <a16:creationId xmlns:a16="http://schemas.microsoft.com/office/drawing/2014/main" id="{D03F4D6B-9317-01D0-E433-88CB64C986F9}"/>
                    </a:ext>
                  </a:extLst>
                </p:cNvPr>
                <p:cNvSpPr/>
                <p:nvPr/>
              </p:nvSpPr>
              <p:spPr>
                <a:xfrm>
                  <a:off x="1998815" y="2712902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u</a:t>
                  </a:r>
                </a:p>
              </p:txBody>
            </p:sp>
            <p:sp>
              <p:nvSpPr>
                <p:cNvPr id="41" name="Rectangle : coins arrondis 40">
                  <a:extLst>
                    <a:ext uri="{FF2B5EF4-FFF2-40B4-BE49-F238E27FC236}">
                      <a16:creationId xmlns:a16="http://schemas.microsoft.com/office/drawing/2014/main" id="{AE816107-BE57-46B3-24C1-B097B854DBD9}"/>
                    </a:ext>
                  </a:extLst>
                </p:cNvPr>
                <p:cNvSpPr/>
                <p:nvPr/>
              </p:nvSpPr>
              <p:spPr>
                <a:xfrm>
                  <a:off x="1998815" y="3087481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e</a:t>
                  </a:r>
                </a:p>
              </p:txBody>
            </p:sp>
            <p:sp>
              <p:nvSpPr>
                <p:cNvPr id="42" name="Rectangle : coins arrondis 41">
                  <a:extLst>
                    <a:ext uri="{FF2B5EF4-FFF2-40B4-BE49-F238E27FC236}">
                      <a16:creationId xmlns:a16="http://schemas.microsoft.com/office/drawing/2014/main" id="{E5552FD8-7312-0ABB-D649-EC974E1E824F}"/>
                    </a:ext>
                  </a:extLst>
                </p:cNvPr>
                <p:cNvSpPr/>
                <p:nvPr/>
              </p:nvSpPr>
              <p:spPr>
                <a:xfrm>
                  <a:off x="1998815" y="3462061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é</a:t>
                  </a:r>
                </a:p>
              </p:txBody>
            </p:sp>
            <p:sp>
              <p:nvSpPr>
                <p:cNvPr id="43" name="Rectangle : coins arrondis 42">
                  <a:extLst>
                    <a:ext uri="{FF2B5EF4-FFF2-40B4-BE49-F238E27FC236}">
                      <a16:creationId xmlns:a16="http://schemas.microsoft.com/office/drawing/2014/main" id="{5B421FA1-B254-5717-A53B-B30F6168643F}"/>
                    </a:ext>
                  </a:extLst>
                </p:cNvPr>
                <p:cNvSpPr/>
                <p:nvPr/>
              </p:nvSpPr>
              <p:spPr>
                <a:xfrm>
                  <a:off x="1998815" y="3836119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ou</a:t>
                  </a:r>
                </a:p>
              </p:txBody>
            </p:sp>
          </p:grpSp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3DF8B95F-CB92-8D63-C427-704BB99AD1F0}"/>
                  </a:ext>
                </a:extLst>
              </p:cNvPr>
              <p:cNvGrpSpPr/>
              <p:nvPr/>
            </p:nvGrpSpPr>
            <p:grpSpPr>
              <a:xfrm>
                <a:off x="2823862" y="1589165"/>
                <a:ext cx="569580" cy="2160309"/>
                <a:chOff x="1998815" y="1589165"/>
                <a:chExt cx="476850" cy="2585794"/>
              </a:xfrm>
            </p:grpSpPr>
            <p:sp>
              <p:nvSpPr>
                <p:cNvPr id="18" name="Rectangle : coins arrondis 17">
                  <a:extLst>
                    <a:ext uri="{FF2B5EF4-FFF2-40B4-BE49-F238E27FC236}">
                      <a16:creationId xmlns:a16="http://schemas.microsoft.com/office/drawing/2014/main" id="{0E2FBBDA-0E5C-9F0D-C076-F637BBF183B5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p</a:t>
                  </a:r>
                  <a:r>
                    <a:rPr lang="fr-FR" sz="60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a</a:t>
                  </a:r>
                  <a:endPara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  <p:sp>
              <p:nvSpPr>
                <p:cNvPr id="19" name="Rectangle : coins arrondis 18">
                  <a:extLst>
                    <a:ext uri="{FF2B5EF4-FFF2-40B4-BE49-F238E27FC236}">
                      <a16:creationId xmlns:a16="http://schemas.microsoft.com/office/drawing/2014/main" id="{A799CFF4-A59C-216B-C741-96598D2216E4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p</a:t>
                  </a:r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</a:t>
                  </a:r>
                </a:p>
              </p:txBody>
            </p:sp>
            <p:sp>
              <p:nvSpPr>
                <p:cNvPr id="20" name="Rectangle : coins arrondis 19">
                  <a:extLst>
                    <a:ext uri="{FF2B5EF4-FFF2-40B4-BE49-F238E27FC236}">
                      <a16:creationId xmlns:a16="http://schemas.microsoft.com/office/drawing/2014/main" id="{4A2DFF19-C6D9-1EEB-5241-4F0639FDCADF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p</a:t>
                  </a:r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i</a:t>
                  </a:r>
                </a:p>
              </p:txBody>
            </p:sp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3DD0C2E2-43CC-B699-D2D1-75AC7D5FCA00}"/>
                    </a:ext>
                  </a:extLst>
                </p:cNvPr>
                <p:cNvSpPr/>
                <p:nvPr/>
              </p:nvSpPr>
              <p:spPr>
                <a:xfrm>
                  <a:off x="1998815" y="2712902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p</a:t>
                  </a:r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u</a:t>
                  </a:r>
                </a:p>
              </p:txBody>
            </p:sp>
            <p:sp>
              <p:nvSpPr>
                <p:cNvPr id="22" name="Rectangle : coins arrondis 21">
                  <a:extLst>
                    <a:ext uri="{FF2B5EF4-FFF2-40B4-BE49-F238E27FC236}">
                      <a16:creationId xmlns:a16="http://schemas.microsoft.com/office/drawing/2014/main" id="{967BD1E3-1347-F840-79A7-EC8308997A47}"/>
                    </a:ext>
                  </a:extLst>
                </p:cNvPr>
                <p:cNvSpPr/>
                <p:nvPr/>
              </p:nvSpPr>
              <p:spPr>
                <a:xfrm>
                  <a:off x="1998815" y="3087481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p</a:t>
                  </a:r>
                  <a:r>
                    <a:rPr lang="fr-FR" sz="60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e</a:t>
                  </a:r>
                  <a:endPara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  <p:sp>
              <p:nvSpPr>
                <p:cNvPr id="35" name="Rectangle : coins arrondis 34">
                  <a:extLst>
                    <a:ext uri="{FF2B5EF4-FFF2-40B4-BE49-F238E27FC236}">
                      <a16:creationId xmlns:a16="http://schemas.microsoft.com/office/drawing/2014/main" id="{C21ABACC-9406-9412-C5D8-9767BE356D15}"/>
                    </a:ext>
                  </a:extLst>
                </p:cNvPr>
                <p:cNvSpPr/>
                <p:nvPr/>
              </p:nvSpPr>
              <p:spPr>
                <a:xfrm>
                  <a:off x="1998815" y="3462061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p</a:t>
                  </a:r>
                  <a:r>
                    <a:rPr lang="fr-FR" sz="60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é</a:t>
                  </a:r>
                  <a:endPara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  <p:sp>
              <p:nvSpPr>
                <p:cNvPr id="36" name="Rectangle : coins arrondis 35">
                  <a:extLst>
                    <a:ext uri="{FF2B5EF4-FFF2-40B4-BE49-F238E27FC236}">
                      <a16:creationId xmlns:a16="http://schemas.microsoft.com/office/drawing/2014/main" id="{4AF44F0E-AF85-B2B9-D7BF-C759467F9915}"/>
                    </a:ext>
                  </a:extLst>
                </p:cNvPr>
                <p:cNvSpPr/>
                <p:nvPr/>
              </p:nvSpPr>
              <p:spPr>
                <a:xfrm>
                  <a:off x="1998815" y="3836119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p</a:t>
                  </a:r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ou</a:t>
                  </a:r>
                </a:p>
              </p:txBody>
            </p:sp>
          </p:grpSp>
        </p:grp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272CF199-B225-46D6-0B05-6C1B7144304A}"/>
                </a:ext>
              </a:extLst>
            </p:cNvPr>
            <p:cNvCxnSpPr>
              <a:stCxn id="15" idx="3"/>
              <a:endCxn id="37" idx="1"/>
            </p:cNvCxnSpPr>
            <p:nvPr/>
          </p:nvCxnSpPr>
          <p:spPr>
            <a:xfrm flipV="1">
              <a:off x="1624605" y="1781430"/>
              <a:ext cx="374596" cy="957804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9D74E7F4-8363-F647-F87C-92914DE25501}"/>
                </a:ext>
              </a:extLst>
            </p:cNvPr>
            <p:cNvCxnSpPr>
              <a:stCxn id="15" idx="3"/>
              <a:endCxn id="38" idx="1"/>
            </p:cNvCxnSpPr>
            <p:nvPr/>
          </p:nvCxnSpPr>
          <p:spPr>
            <a:xfrm flipV="1">
              <a:off x="1624605" y="2094373"/>
              <a:ext cx="374596" cy="644861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7ABFD073-19F7-4591-C196-86C192DB48B9}"/>
                </a:ext>
              </a:extLst>
            </p:cNvPr>
            <p:cNvCxnSpPr>
              <a:stCxn id="15" idx="3"/>
              <a:endCxn id="39" idx="1"/>
            </p:cNvCxnSpPr>
            <p:nvPr/>
          </p:nvCxnSpPr>
          <p:spPr>
            <a:xfrm flipV="1">
              <a:off x="1624605" y="2407316"/>
              <a:ext cx="374596" cy="331918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7E282BEC-2C5A-1635-54C9-AD006F0991C9}"/>
                </a:ext>
              </a:extLst>
            </p:cNvPr>
            <p:cNvCxnSpPr>
              <a:stCxn id="15" idx="3"/>
              <a:endCxn id="40" idx="1"/>
            </p:cNvCxnSpPr>
            <p:nvPr/>
          </p:nvCxnSpPr>
          <p:spPr>
            <a:xfrm flipV="1">
              <a:off x="1624605" y="2720259"/>
              <a:ext cx="374596" cy="18975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7C6D498F-9CF7-9111-4883-C753DC3BE051}"/>
                </a:ext>
              </a:extLst>
            </p:cNvPr>
            <p:cNvCxnSpPr>
              <a:stCxn id="15" idx="3"/>
              <a:endCxn id="41" idx="1"/>
            </p:cNvCxnSpPr>
            <p:nvPr/>
          </p:nvCxnSpPr>
          <p:spPr>
            <a:xfrm>
              <a:off x="1624605" y="2739234"/>
              <a:ext cx="374596" cy="293968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ECAAF439-9CA8-846E-07D5-0A76F68F5C0F}"/>
                </a:ext>
              </a:extLst>
            </p:cNvPr>
            <p:cNvCxnSpPr>
              <a:stCxn id="15" idx="3"/>
              <a:endCxn id="42" idx="1"/>
            </p:cNvCxnSpPr>
            <p:nvPr/>
          </p:nvCxnSpPr>
          <p:spPr>
            <a:xfrm>
              <a:off x="1624605" y="2739234"/>
              <a:ext cx="374596" cy="606912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89C323AE-58D9-FF42-3360-481D45268B67}"/>
                </a:ext>
              </a:extLst>
            </p:cNvPr>
            <p:cNvCxnSpPr>
              <a:cxnSpLocks/>
              <a:stCxn id="15" idx="3"/>
              <a:endCxn id="43" idx="1"/>
            </p:cNvCxnSpPr>
            <p:nvPr/>
          </p:nvCxnSpPr>
          <p:spPr>
            <a:xfrm>
              <a:off x="1624605" y="2739234"/>
              <a:ext cx="374596" cy="919420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9194011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FBDFA-BC83-F413-E75A-5B16A453D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B268C1-D3C4-8ED0-6CD0-A995C6EE6ED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C95645-2EF0-8075-F7CF-BF1B4BE23A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7C01CEE-B4AD-13F8-AC4E-24A8AC0169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6431163-7C2F-B314-B6FF-66D53A9AC3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D0D1ABC-245A-EFD9-F62F-BE5EC6BAA7A0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lettre q minuscule. Elle fait le son « k ». Lisons ensemble. q, « k »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232B7D3-7470-BA09-EA2C-1EED017E91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6E70AD-8D46-6A66-5136-86C0E7601EA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3B76A-3131-7483-27DD-2DAED5D775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04BCAD-300F-DC8A-4C8E-7B54D625532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F0ECBBD-2FA9-218F-40AA-2C0CB08171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51227F-FFB8-CD21-8751-4A1E2C3BF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9443163-7605-EAA1-E999-8177BDF55B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08EE5D-9D29-EA07-D43F-7137DDBA38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91D7179-B2FB-326D-8182-0F4AACC6DB57}"/>
              </a:ext>
            </a:extLst>
          </p:cNvPr>
          <p:cNvSpPr txBox="1"/>
          <p:nvPr/>
        </p:nvSpPr>
        <p:spPr>
          <a:xfrm>
            <a:off x="2667000" y="2690714"/>
            <a:ext cx="866308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q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- </a:t>
            </a:r>
            <a:r>
              <a:rPr lang="fr-FR" sz="25800" b="1" kern="0" spc="480" dirty="0" err="1">
                <a:solidFill>
                  <a:srgbClr val="FFC000"/>
                </a:solidFill>
                <a:latin typeface="Abadi" panose="020B0604020104020204" pitchFamily="34" charset="0"/>
              </a:rPr>
              <a:t>qu</a:t>
            </a:r>
            <a:endParaRPr lang="fr-FR" sz="25800" kern="0" spc="480" dirty="0">
              <a:solidFill>
                <a:srgbClr val="FFC000"/>
              </a:solidFill>
              <a:latin typeface="Abadi" panose="020B0604020104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851AF53-5101-F346-9D8D-ECE4A626A12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49417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E38B7-2E67-73CD-72CC-F8C5C9273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CAB1C5-3A30-FA16-68C0-1551ADC0064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63BA442-3E46-D7DA-EDAF-D9139CFF2B0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1CA995-3311-CDBF-E639-798A037EB2F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85BD9F3-95F7-4357-E6D1-10F92A3958D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3712B6BE-0C1A-20A4-FCD2-355255BD0E0D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lettre Q majuscule . Elle fait le son « k ». Lisons ensemble. Q, « k »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23FFEA3-DDCB-6F8B-4A64-F7791D5A3F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B3E778B-7F6B-148C-2FFA-B384BADC655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ABB595-FF02-58B2-2E8C-4FC9FA9F0A8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77CFA88-4129-C4C5-679E-DA02BBE2769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5BB170-B4A6-81DA-9A02-510CA8E30B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9BE6D0-13E3-8CB2-947B-DA851FC9BB7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4CF9946-12E8-6B9E-EB00-5B1A376E132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116DF1-9066-F40B-B0EA-A3A04FF402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7F99D51-F6D4-B618-AE29-793C62A634B4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Q</a:t>
            </a:r>
            <a:endParaRPr lang="fr-FR" sz="25800" kern="0" spc="480" dirty="0">
              <a:solidFill>
                <a:srgbClr val="FFC000"/>
              </a:solidFill>
              <a:latin typeface="Abadi" panose="020B0604020104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A7B792-547B-FEBE-5FC2-6CCBF1D71D7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706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362200" y="3130725"/>
            <a:ext cx="38862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Abadi" panose="020B0604020104020204" pitchFamily="34" charset="0"/>
              </a:rPr>
              <a:t>qu</a:t>
            </a:r>
            <a:endParaRPr lang="fr-FR" sz="25800" kern="0" spc="480" dirty="0">
              <a:solidFill>
                <a:srgbClr val="FFC000"/>
              </a:solidFill>
              <a:latin typeface="Abadi" panose="020B0604020104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Abadi" panose="020B0604020104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«k» « i »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4395C5A-A34A-6D94-DE7F-33D9E28AEA8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43865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4" y="3130725"/>
            <a:ext cx="49053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qu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196425" y="655091"/>
            <a:ext cx="12950660" cy="820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«k»  « i » «qui ». 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k» « i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ki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«k» « i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ki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9570A9F-C78B-244F-FBEE-A998C96EEFF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6960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8A804-BB48-33AC-3F03-0AB1A4E50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9EF2121-2563-39E0-CB4E-4DC3DECB711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2C71217-B35F-4021-6BEF-88C5779AED71}"/>
              </a:ext>
            </a:extLst>
          </p:cNvPr>
          <p:cNvGrpSpPr/>
          <p:nvPr/>
        </p:nvGrpSpPr>
        <p:grpSpPr>
          <a:xfrm>
            <a:off x="395737" y="7763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6EA99A-78F5-8133-9453-5225BDCF414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299E59-22A6-88F6-98F7-3E2CD4599B7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794A0F3-E3EF-2D93-0579-74A93C57CF69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 l’arbre des syllabes de la lettre q: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a « qua »…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70D081-2ED9-856E-225D-406DB01D80D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1B583E-7CFD-4D0A-0687-82CFEFB0AF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84FA8-0106-25C8-3B12-909FCC15F3D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337592F-BB01-9419-41B9-B0264289EC1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2E11218-B1AB-C756-F5CF-2A6FFD1B9A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0EE94AF-AE53-C91C-4464-7D3AF0C3D1B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397A72B-DAEE-0F5D-F54F-B2589D7E88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60AF35D-D0BE-3D8B-A3C5-E9D4A54DA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337F508-3072-D595-ABF4-06A41DF0A4B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DC70F523-403C-BD31-A8BA-20A04F39B505}"/>
              </a:ext>
            </a:extLst>
          </p:cNvPr>
          <p:cNvGrpSpPr/>
          <p:nvPr/>
        </p:nvGrpSpPr>
        <p:grpSpPr>
          <a:xfrm>
            <a:off x="1676400" y="2279552"/>
            <a:ext cx="9982200" cy="6521548"/>
            <a:chOff x="1147755" y="1639887"/>
            <a:chExt cx="2272472" cy="1694807"/>
          </a:xfrm>
        </p:grpSpPr>
        <p:grpSp>
          <p:nvGrpSpPr>
            <p:cNvPr id="51" name="Groupe 50">
              <a:extLst>
                <a:ext uri="{FF2B5EF4-FFF2-40B4-BE49-F238E27FC236}">
                  <a16:creationId xmlns:a16="http://schemas.microsoft.com/office/drawing/2014/main" id="{89F0C4BD-4427-5D3A-9503-D576261834E2}"/>
                </a:ext>
              </a:extLst>
            </p:cNvPr>
            <p:cNvGrpSpPr/>
            <p:nvPr/>
          </p:nvGrpSpPr>
          <p:grpSpPr>
            <a:xfrm>
              <a:off x="2463235" y="1781430"/>
              <a:ext cx="387413" cy="1412546"/>
              <a:chOff x="2463235" y="1835809"/>
              <a:chExt cx="387413" cy="1412546"/>
            </a:xfrm>
          </p:grpSpPr>
          <p:cxnSp>
            <p:nvCxnSpPr>
              <p:cNvPr id="74" name="Connecteur droit 73">
                <a:extLst>
                  <a:ext uri="{FF2B5EF4-FFF2-40B4-BE49-F238E27FC236}">
                    <a16:creationId xmlns:a16="http://schemas.microsoft.com/office/drawing/2014/main" id="{C82FB728-C650-7A3E-CDCE-7E82B382451D}"/>
                  </a:ext>
                </a:extLst>
              </p:cNvPr>
              <p:cNvCxnSpPr/>
              <p:nvPr/>
            </p:nvCxnSpPr>
            <p:spPr>
              <a:xfrm>
                <a:off x="2476051" y="1835809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Connecteur droit 74">
                <a:extLst>
                  <a:ext uri="{FF2B5EF4-FFF2-40B4-BE49-F238E27FC236}">
                    <a16:creationId xmlns:a16="http://schemas.microsoft.com/office/drawing/2014/main" id="{AD5279D4-4DCB-2EB5-4659-342C46069869}"/>
                  </a:ext>
                </a:extLst>
              </p:cNvPr>
              <p:cNvCxnSpPr/>
              <p:nvPr/>
            </p:nvCxnSpPr>
            <p:spPr>
              <a:xfrm>
                <a:off x="2476051" y="2148752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Connecteur droit 75">
                <a:extLst>
                  <a:ext uri="{FF2B5EF4-FFF2-40B4-BE49-F238E27FC236}">
                    <a16:creationId xmlns:a16="http://schemas.microsoft.com/office/drawing/2014/main" id="{04304706-CC03-6B72-20A0-F0B127E1CA34}"/>
                  </a:ext>
                </a:extLst>
              </p:cNvPr>
              <p:cNvCxnSpPr/>
              <p:nvPr/>
            </p:nvCxnSpPr>
            <p:spPr>
              <a:xfrm>
                <a:off x="2476051" y="246169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Connecteur droit 76">
                <a:extLst>
                  <a:ext uri="{FF2B5EF4-FFF2-40B4-BE49-F238E27FC236}">
                    <a16:creationId xmlns:a16="http://schemas.microsoft.com/office/drawing/2014/main" id="{57D56648-54E3-9B59-88EB-85B00FB8D566}"/>
                  </a:ext>
                </a:extLst>
              </p:cNvPr>
              <p:cNvCxnSpPr/>
              <p:nvPr/>
            </p:nvCxnSpPr>
            <p:spPr>
              <a:xfrm>
                <a:off x="2476051" y="2853858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necteur droit 77">
                <a:extLst>
                  <a:ext uri="{FF2B5EF4-FFF2-40B4-BE49-F238E27FC236}">
                    <a16:creationId xmlns:a16="http://schemas.microsoft.com/office/drawing/2014/main" id="{DDBC5028-8CF2-FE94-8AC7-0E98407D9AB1}"/>
                  </a:ext>
                </a:extLst>
              </p:cNvPr>
              <p:cNvCxnSpPr/>
              <p:nvPr/>
            </p:nvCxnSpPr>
            <p:spPr>
              <a:xfrm>
                <a:off x="2463235" y="324835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oupe 51">
              <a:extLst>
                <a:ext uri="{FF2B5EF4-FFF2-40B4-BE49-F238E27FC236}">
                  <a16:creationId xmlns:a16="http://schemas.microsoft.com/office/drawing/2014/main" id="{D400EAAA-2D4C-53E1-814A-6EF986697ECE}"/>
                </a:ext>
              </a:extLst>
            </p:cNvPr>
            <p:cNvGrpSpPr/>
            <p:nvPr/>
          </p:nvGrpSpPr>
          <p:grpSpPr>
            <a:xfrm>
              <a:off x="1147755" y="1639887"/>
              <a:ext cx="2272472" cy="1694807"/>
              <a:chOff x="1120969" y="1589165"/>
              <a:chExt cx="2272472" cy="1694807"/>
            </a:xfrm>
          </p:grpSpPr>
          <p:sp>
            <p:nvSpPr>
              <p:cNvPr id="59" name="Rectangle : coins arrondis 58">
                <a:extLst>
                  <a:ext uri="{FF2B5EF4-FFF2-40B4-BE49-F238E27FC236}">
                    <a16:creationId xmlns:a16="http://schemas.microsoft.com/office/drawing/2014/main" id="{9AF9D47E-4B64-A902-D884-6C9E929302B3}"/>
                  </a:ext>
                </a:extLst>
              </p:cNvPr>
              <p:cNvSpPr/>
              <p:nvPr/>
            </p:nvSpPr>
            <p:spPr>
              <a:xfrm>
                <a:off x="1120969" y="2343645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5400" b="1" dirty="0" err="1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qu</a:t>
                </a:r>
                <a:endParaRPr lang="fr-FR" sz="5400" b="1" dirty="0">
                  <a:solidFill>
                    <a:sysClr val="windowText" lastClr="000000"/>
                  </a:solidFill>
                  <a:latin typeface="Dosis" panose="02010703020202060003" pitchFamily="2" charset="0"/>
                </a:endParaRPr>
              </a:p>
            </p:txBody>
          </p:sp>
          <p:grpSp>
            <p:nvGrpSpPr>
              <p:cNvPr id="60" name="Groupe 59">
                <a:extLst>
                  <a:ext uri="{FF2B5EF4-FFF2-40B4-BE49-F238E27FC236}">
                    <a16:creationId xmlns:a16="http://schemas.microsoft.com/office/drawing/2014/main" id="{4D7E405A-5A9C-9344-321B-B154C6609A85}"/>
                  </a:ext>
                </a:extLst>
              </p:cNvPr>
              <p:cNvGrpSpPr/>
              <p:nvPr/>
            </p:nvGrpSpPr>
            <p:grpSpPr>
              <a:xfrm>
                <a:off x="1972415" y="1589165"/>
                <a:ext cx="486953" cy="1675156"/>
                <a:chOff x="1998815" y="1589165"/>
                <a:chExt cx="486953" cy="2005087"/>
              </a:xfrm>
            </p:grpSpPr>
            <p:sp>
              <p:nvSpPr>
                <p:cNvPr id="68" name="Rectangle : coins arrondis 67">
                  <a:extLst>
                    <a:ext uri="{FF2B5EF4-FFF2-40B4-BE49-F238E27FC236}">
                      <a16:creationId xmlns:a16="http://schemas.microsoft.com/office/drawing/2014/main" id="{962BF4AF-B5E4-76C4-C0FB-74350A83A3DC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a</a:t>
                  </a:r>
                </a:p>
              </p:txBody>
            </p:sp>
            <p:sp>
              <p:nvSpPr>
                <p:cNvPr id="69" name="Rectangle : coins arrondis 68">
                  <a:extLst>
                    <a:ext uri="{FF2B5EF4-FFF2-40B4-BE49-F238E27FC236}">
                      <a16:creationId xmlns:a16="http://schemas.microsoft.com/office/drawing/2014/main" id="{DA088757-9119-3306-2F27-3B8559C2AFE1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</a:t>
                  </a:r>
                </a:p>
              </p:txBody>
            </p:sp>
            <p:sp>
              <p:nvSpPr>
                <p:cNvPr id="70" name="Rectangle : coins arrondis 69">
                  <a:extLst>
                    <a:ext uri="{FF2B5EF4-FFF2-40B4-BE49-F238E27FC236}">
                      <a16:creationId xmlns:a16="http://schemas.microsoft.com/office/drawing/2014/main" id="{53273147-46D2-794C-4AE9-CA6551FCF763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i</a:t>
                  </a:r>
                </a:p>
              </p:txBody>
            </p:sp>
            <p:sp>
              <p:nvSpPr>
                <p:cNvPr id="71" name="Rectangle : coins arrondis 70">
                  <a:extLst>
                    <a:ext uri="{FF2B5EF4-FFF2-40B4-BE49-F238E27FC236}">
                      <a16:creationId xmlns:a16="http://schemas.microsoft.com/office/drawing/2014/main" id="{9425069F-0315-61FD-70B6-8F31F9B30FA2}"/>
                    </a:ext>
                  </a:extLst>
                </p:cNvPr>
                <p:cNvSpPr/>
                <p:nvPr/>
              </p:nvSpPr>
              <p:spPr>
                <a:xfrm>
                  <a:off x="2008918" y="2799716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e</a:t>
                  </a:r>
                </a:p>
              </p:txBody>
            </p:sp>
            <p:sp>
              <p:nvSpPr>
                <p:cNvPr id="72" name="Rectangle : coins arrondis 71">
                  <a:extLst>
                    <a:ext uri="{FF2B5EF4-FFF2-40B4-BE49-F238E27FC236}">
                      <a16:creationId xmlns:a16="http://schemas.microsoft.com/office/drawing/2014/main" id="{A9C8AE12-6EFB-9999-D1CB-C0606ED6ECC2}"/>
                    </a:ext>
                  </a:extLst>
                </p:cNvPr>
                <p:cNvSpPr/>
                <p:nvPr/>
              </p:nvSpPr>
              <p:spPr>
                <a:xfrm>
                  <a:off x="1998815" y="3255412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é</a:t>
                  </a:r>
                </a:p>
              </p:txBody>
            </p:sp>
          </p:grpSp>
          <p:grpSp>
            <p:nvGrpSpPr>
              <p:cNvPr id="61" name="Groupe 60">
                <a:extLst>
                  <a:ext uri="{FF2B5EF4-FFF2-40B4-BE49-F238E27FC236}">
                    <a16:creationId xmlns:a16="http://schemas.microsoft.com/office/drawing/2014/main" id="{899B7F03-6EF4-E01D-B157-3DA585CA6F05}"/>
                  </a:ext>
                </a:extLst>
              </p:cNvPr>
              <p:cNvGrpSpPr/>
              <p:nvPr/>
            </p:nvGrpSpPr>
            <p:grpSpPr>
              <a:xfrm>
                <a:off x="2823860" y="1589165"/>
                <a:ext cx="569581" cy="1694807"/>
                <a:chOff x="1998814" y="1589165"/>
                <a:chExt cx="476851" cy="2028609"/>
              </a:xfrm>
            </p:grpSpPr>
            <p:sp>
              <p:nvSpPr>
                <p:cNvPr id="62" name="Rectangle : coins arrondis 61">
                  <a:extLst>
                    <a:ext uri="{FF2B5EF4-FFF2-40B4-BE49-F238E27FC236}">
                      <a16:creationId xmlns:a16="http://schemas.microsoft.com/office/drawing/2014/main" id="{F9662A92-81B4-F509-150A-FFA87E28AF0F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qu</a:t>
                  </a:r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a</a:t>
                  </a:r>
                </a:p>
              </p:txBody>
            </p:sp>
            <p:sp>
              <p:nvSpPr>
                <p:cNvPr id="63" name="Rectangle : coins arrondis 62">
                  <a:extLst>
                    <a:ext uri="{FF2B5EF4-FFF2-40B4-BE49-F238E27FC236}">
                      <a16:creationId xmlns:a16="http://schemas.microsoft.com/office/drawing/2014/main" id="{AA13FCCE-3885-8210-A713-940FBFD249BC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qu</a:t>
                  </a:r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</a:t>
                  </a:r>
                </a:p>
              </p:txBody>
            </p:sp>
            <p:sp>
              <p:nvSpPr>
                <p:cNvPr id="64" name="Rectangle : coins arrondis 63">
                  <a:extLst>
                    <a:ext uri="{FF2B5EF4-FFF2-40B4-BE49-F238E27FC236}">
                      <a16:creationId xmlns:a16="http://schemas.microsoft.com/office/drawing/2014/main" id="{334A0B3A-078F-804D-B675-14786A82E28A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qu</a:t>
                  </a:r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i</a:t>
                  </a:r>
                </a:p>
              </p:txBody>
            </p:sp>
            <p:sp>
              <p:nvSpPr>
                <p:cNvPr id="65" name="Rectangle : coins arrondis 64">
                  <a:extLst>
                    <a:ext uri="{FF2B5EF4-FFF2-40B4-BE49-F238E27FC236}">
                      <a16:creationId xmlns:a16="http://schemas.microsoft.com/office/drawing/2014/main" id="{5494CEE1-8C93-B1D4-C6F8-C10BF744A83B}"/>
                    </a:ext>
                  </a:extLst>
                </p:cNvPr>
                <p:cNvSpPr/>
                <p:nvPr/>
              </p:nvSpPr>
              <p:spPr>
                <a:xfrm>
                  <a:off x="1998815" y="280217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qu</a:t>
                  </a:r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e</a:t>
                  </a:r>
                </a:p>
              </p:txBody>
            </p:sp>
            <p:sp>
              <p:nvSpPr>
                <p:cNvPr id="66" name="Rectangle : coins arrondis 65">
                  <a:extLst>
                    <a:ext uri="{FF2B5EF4-FFF2-40B4-BE49-F238E27FC236}">
                      <a16:creationId xmlns:a16="http://schemas.microsoft.com/office/drawing/2014/main" id="{25C0486D-BEB8-34FB-F70C-615010CB566C}"/>
                    </a:ext>
                  </a:extLst>
                </p:cNvPr>
                <p:cNvSpPr/>
                <p:nvPr/>
              </p:nvSpPr>
              <p:spPr>
                <a:xfrm>
                  <a:off x="1998814" y="327893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qu</a:t>
                  </a:r>
                  <a:r>
                    <a:rPr lang="fr-FR" sz="54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é</a:t>
                  </a:r>
                  <a:endParaRPr lang="fr-FR" sz="54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</p:grpSp>
        </p:grp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5225AA86-B54B-79B7-68A2-D62F73FBCA57}"/>
                </a:ext>
              </a:extLst>
            </p:cNvPr>
            <p:cNvCxnSpPr>
              <a:cxnSpLocks/>
              <a:stCxn id="59" idx="3"/>
              <a:endCxn id="68" idx="1"/>
            </p:cNvCxnSpPr>
            <p:nvPr/>
          </p:nvCxnSpPr>
          <p:spPr>
            <a:xfrm flipV="1">
              <a:off x="1624605" y="1781430"/>
              <a:ext cx="374596" cy="782357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DB97C87C-0ECF-9AEA-9081-E74236CF77B2}"/>
                </a:ext>
              </a:extLst>
            </p:cNvPr>
            <p:cNvCxnSpPr>
              <a:cxnSpLocks/>
              <a:stCxn id="59" idx="3"/>
              <a:endCxn id="69" idx="1"/>
            </p:cNvCxnSpPr>
            <p:nvPr/>
          </p:nvCxnSpPr>
          <p:spPr>
            <a:xfrm flipV="1">
              <a:off x="1624605" y="2094373"/>
              <a:ext cx="374596" cy="469414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916068BE-3C15-1754-B1EA-598E5EA5813D}"/>
                </a:ext>
              </a:extLst>
            </p:cNvPr>
            <p:cNvCxnSpPr>
              <a:cxnSpLocks/>
              <a:stCxn id="59" idx="3"/>
              <a:endCxn id="70" idx="1"/>
            </p:cNvCxnSpPr>
            <p:nvPr/>
          </p:nvCxnSpPr>
          <p:spPr>
            <a:xfrm flipV="1">
              <a:off x="1624605" y="2407316"/>
              <a:ext cx="374596" cy="156471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EFE601AF-C51F-B85D-6D7F-CC80B25A49A8}"/>
                </a:ext>
              </a:extLst>
            </p:cNvPr>
            <p:cNvCxnSpPr>
              <a:cxnSpLocks/>
              <a:stCxn id="59" idx="3"/>
              <a:endCxn id="71" idx="1"/>
            </p:cNvCxnSpPr>
            <p:nvPr/>
          </p:nvCxnSpPr>
          <p:spPr>
            <a:xfrm>
              <a:off x="1624605" y="2563788"/>
              <a:ext cx="384699" cy="229000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CE3E5C91-61C1-7B64-65D0-A0DC0E61C1C0}"/>
                </a:ext>
              </a:extLst>
            </p:cNvPr>
            <p:cNvCxnSpPr>
              <a:cxnSpLocks/>
              <a:stCxn id="59" idx="3"/>
              <a:endCxn id="72" idx="1"/>
            </p:cNvCxnSpPr>
            <p:nvPr/>
          </p:nvCxnSpPr>
          <p:spPr>
            <a:xfrm>
              <a:off x="1624605" y="2563788"/>
              <a:ext cx="374596" cy="609713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2060784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6C9D1-73B4-F093-BDF3-13C368783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8496E2-6315-2E9E-5A23-CD68B40B09D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DBA370D-265B-9B39-02F5-C7725960E57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435860-A8C0-76B3-0EBF-8E43E9C0EF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E1A7C73-BD3C-2D30-A353-BC6A9AC9E3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C33E940F-F3BE-B0E1-64D9-3E869CF82F8E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t minuscule . Elle fait le son «t». Lisons ensemble t « t »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17AD03-BD9E-00D7-D9E4-B83A0BBF6BE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824F946-5AA8-4E7A-4F11-D789ED7A6D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3DBD563-D7DC-943A-65F9-24E6017C46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966BCC-8EC6-3CF8-D964-C3FF55E231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76249D7-D4F7-7152-73B1-72177ED53AD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419399E-EE06-E30A-6A46-E2BF239DCF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DDA985-C932-F245-2C69-0CD3E48C5D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C883AE-E61F-B5BF-66D5-A6E14AF72A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E7AD9DF-78EC-4268-D0EC-69C9EC6CFB71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1C4944C-0873-F129-96D1-B8557D0BEE6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79415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D8A90-A665-08A8-4084-80E302A6B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488E8E-6E7A-6487-3A62-5B056CF92C6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1B4121-1AFE-94C4-8B2D-CC8EAB6890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1BBDEA8-B0FD-0DCA-F4F7-B2FE57F0BD5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02DC7A2-7239-BBAF-2D0A-13767F3405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713F3DF-29BB-9F0D-2DC2-01D3412418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84AD77A-4453-21F6-FCA4-C5A8C882243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8706653-5898-D3A1-4DF9-261CAEF743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CC3A5EA-9CE4-5AAD-D782-B7A04ADDF0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242C10B-2C9F-4471-3BB3-3295E60C49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DF7494-7F32-A219-ABDE-C184BDCB1C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D12B3AD-C32B-B98E-8DF3-B295F630A7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5DA56AF-62DC-2D57-400C-8994E7E7FC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F144813-E6E8-58F2-980C-69DC52321962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T majuscule . Elle fait le son «t». Lisons ensemble. T « t »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2567C64-8BA4-2B55-8B98-5C8BFD09AEDD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B6EDC92-8C3E-6D9C-97E9-4A9C4481B92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66046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42291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62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«t» « o » .Lisons ensemble.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E680D44-05AF-973C-2D27-55A91348B4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65802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885099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8710" y="68011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3733800" y="3130725"/>
            <a:ext cx="5943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015116" y="694406"/>
            <a:ext cx="1218217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t»  « o » « to ». 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t» « o » « to ». </a:t>
            </a:r>
            <a:endParaRPr lang="fr-FR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EB49571-EF76-DBE6-E4F7-384D93259B1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13270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373534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«t» « u » qui veut lire?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3303CEA-F314-D323-FF4A-D9D5822F221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45226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6358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3581400" y="3130725"/>
            <a:ext cx="6019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847452" y="646476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«t» «u» «tu». 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t » « u » « tu ».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178084C-D18F-91AB-CCE6-327B9E8DCBC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67038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C8351-5FDE-49F2-24A5-31A0DBB78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1F9C4E-D5A0-9B62-A9DE-73333AE6D37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6C1E92F-87D6-D6A6-D0C7-45BFE5C64A7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A48BC00-1DD2-4C50-B413-5E10F23781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B9AF0EE-3780-4CCB-1EB5-4563ADBDD09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8E37268D-9261-E248-9602-9255D28AB046}"/>
              </a:ext>
            </a:extLst>
          </p:cNvPr>
          <p:cNvSpPr txBox="1"/>
          <p:nvPr/>
        </p:nvSpPr>
        <p:spPr>
          <a:xfrm>
            <a:off x="1462547" y="723586"/>
            <a:ext cx="101960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 l’arbre des syllabes de la lettre t, a « ta »…</a:t>
            </a:r>
          </a:p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(dire le son « t » et non le nom de la lettre.</a:t>
            </a:r>
            <a:endParaRPr lang="fr-FR" sz="24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144B9A7-B8E0-A61F-3CA1-286F88DC96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1551659-39CD-5B3C-56BB-EA6C571E533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EDFE57A-5F07-A05E-28B8-6089FAB9A8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2D4301-F46D-7105-0FF9-3029DF22DC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7BCC1DC-9ADA-F248-CA15-F06E189074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D3CD7BB-E15E-4B5C-ABA7-AF5500590EB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175F4DA-5FC2-AD2F-EA2E-74D48C7E59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BFC99B5-E806-2E15-9BC0-7347B65B18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2FC0C9C-8AAB-7B4A-FAA9-8217D368DAB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AED9B28C-D340-7976-36C2-D6F128CC64A6}"/>
              </a:ext>
            </a:extLst>
          </p:cNvPr>
          <p:cNvGrpSpPr/>
          <p:nvPr/>
        </p:nvGrpSpPr>
        <p:grpSpPr>
          <a:xfrm>
            <a:off x="2006143" y="2743200"/>
            <a:ext cx="9294339" cy="5600700"/>
            <a:chOff x="1147755" y="1639887"/>
            <a:chExt cx="2272473" cy="2152810"/>
          </a:xfrm>
        </p:grpSpPr>
        <p:grpSp>
          <p:nvGrpSpPr>
            <p:cNvPr id="51" name="Groupe 50">
              <a:extLst>
                <a:ext uri="{FF2B5EF4-FFF2-40B4-BE49-F238E27FC236}">
                  <a16:creationId xmlns:a16="http://schemas.microsoft.com/office/drawing/2014/main" id="{F6565874-A385-0D62-81EF-2C3E599E6E08}"/>
                </a:ext>
              </a:extLst>
            </p:cNvPr>
            <p:cNvGrpSpPr/>
            <p:nvPr/>
          </p:nvGrpSpPr>
          <p:grpSpPr>
            <a:xfrm>
              <a:off x="1147755" y="1639887"/>
              <a:ext cx="2272473" cy="2152810"/>
              <a:chOff x="1120969" y="1589165"/>
              <a:chExt cx="2272473" cy="2152810"/>
            </a:xfrm>
          </p:grpSpPr>
          <p:sp>
            <p:nvSpPr>
              <p:cNvPr id="67" name="Rectangle : coins arrondis 66">
                <a:extLst>
                  <a:ext uri="{FF2B5EF4-FFF2-40B4-BE49-F238E27FC236}">
                    <a16:creationId xmlns:a16="http://schemas.microsoft.com/office/drawing/2014/main" id="{42CC2DE0-8A73-24C1-1C9E-F7F198D0E6DA}"/>
                  </a:ext>
                </a:extLst>
              </p:cNvPr>
              <p:cNvSpPr/>
              <p:nvPr/>
            </p:nvSpPr>
            <p:spPr>
              <a:xfrm>
                <a:off x="1120969" y="2515679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54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t</a:t>
                </a:r>
              </a:p>
            </p:txBody>
          </p:sp>
          <p:grpSp>
            <p:nvGrpSpPr>
              <p:cNvPr id="68" name="Groupe 67">
                <a:extLst>
                  <a:ext uri="{FF2B5EF4-FFF2-40B4-BE49-F238E27FC236}">
                    <a16:creationId xmlns:a16="http://schemas.microsoft.com/office/drawing/2014/main" id="{BEEC6889-DA25-BF43-D823-68AB1592BFA7}"/>
                  </a:ext>
                </a:extLst>
              </p:cNvPr>
              <p:cNvGrpSpPr/>
              <p:nvPr/>
            </p:nvGrpSpPr>
            <p:grpSpPr>
              <a:xfrm>
                <a:off x="1972415" y="1589165"/>
                <a:ext cx="476850" cy="2152810"/>
                <a:chOff x="1998815" y="1589165"/>
                <a:chExt cx="476850" cy="2576818"/>
              </a:xfrm>
            </p:grpSpPr>
            <p:sp>
              <p:nvSpPr>
                <p:cNvPr id="77" name="Rectangle : coins arrondis 76">
                  <a:extLst>
                    <a:ext uri="{FF2B5EF4-FFF2-40B4-BE49-F238E27FC236}">
                      <a16:creationId xmlns:a16="http://schemas.microsoft.com/office/drawing/2014/main" id="{C7A3FD39-B7AE-729F-0884-85EA761556ED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a</a:t>
                  </a:r>
                </a:p>
              </p:txBody>
            </p:sp>
            <p:sp>
              <p:nvSpPr>
                <p:cNvPr id="78" name="Rectangle : coins arrondis 77">
                  <a:extLst>
                    <a:ext uri="{FF2B5EF4-FFF2-40B4-BE49-F238E27FC236}">
                      <a16:creationId xmlns:a16="http://schemas.microsoft.com/office/drawing/2014/main" id="{8BA749BD-999F-10DC-BAA9-430668FBC021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</a:t>
                  </a:r>
                </a:p>
              </p:txBody>
            </p:sp>
            <p:sp>
              <p:nvSpPr>
                <p:cNvPr id="79" name="Rectangle : coins arrondis 78">
                  <a:extLst>
                    <a:ext uri="{FF2B5EF4-FFF2-40B4-BE49-F238E27FC236}">
                      <a16:creationId xmlns:a16="http://schemas.microsoft.com/office/drawing/2014/main" id="{96A5743F-55BF-058A-9AED-74D8AF890DCF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i</a:t>
                  </a:r>
                </a:p>
              </p:txBody>
            </p:sp>
            <p:sp>
              <p:nvSpPr>
                <p:cNvPr id="80" name="Rectangle : coins arrondis 79">
                  <a:extLst>
                    <a:ext uri="{FF2B5EF4-FFF2-40B4-BE49-F238E27FC236}">
                      <a16:creationId xmlns:a16="http://schemas.microsoft.com/office/drawing/2014/main" id="{30E01FAF-379D-FB0C-5C9C-AC9CB7BB5A57}"/>
                    </a:ext>
                  </a:extLst>
                </p:cNvPr>
                <p:cNvSpPr/>
                <p:nvPr/>
              </p:nvSpPr>
              <p:spPr>
                <a:xfrm>
                  <a:off x="1998815" y="2712902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u</a:t>
                  </a:r>
                </a:p>
              </p:txBody>
            </p:sp>
            <p:sp>
              <p:nvSpPr>
                <p:cNvPr id="81" name="Rectangle : coins arrondis 80">
                  <a:extLst>
                    <a:ext uri="{FF2B5EF4-FFF2-40B4-BE49-F238E27FC236}">
                      <a16:creationId xmlns:a16="http://schemas.microsoft.com/office/drawing/2014/main" id="{916498F4-FD47-2CA3-7A30-1B0F8D3FB006}"/>
                    </a:ext>
                  </a:extLst>
                </p:cNvPr>
                <p:cNvSpPr/>
                <p:nvPr/>
              </p:nvSpPr>
              <p:spPr>
                <a:xfrm>
                  <a:off x="1998815" y="3087481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e</a:t>
                  </a:r>
                </a:p>
              </p:txBody>
            </p:sp>
            <p:sp>
              <p:nvSpPr>
                <p:cNvPr id="82" name="Rectangle : coins arrondis 81">
                  <a:extLst>
                    <a:ext uri="{FF2B5EF4-FFF2-40B4-BE49-F238E27FC236}">
                      <a16:creationId xmlns:a16="http://schemas.microsoft.com/office/drawing/2014/main" id="{3B138568-7F04-88FA-ABC2-E9FDA8C64860}"/>
                    </a:ext>
                  </a:extLst>
                </p:cNvPr>
                <p:cNvSpPr/>
                <p:nvPr/>
              </p:nvSpPr>
              <p:spPr>
                <a:xfrm>
                  <a:off x="1998815" y="3462061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é</a:t>
                  </a:r>
                </a:p>
              </p:txBody>
            </p:sp>
            <p:sp>
              <p:nvSpPr>
                <p:cNvPr id="83" name="Rectangle : coins arrondis 82">
                  <a:extLst>
                    <a:ext uri="{FF2B5EF4-FFF2-40B4-BE49-F238E27FC236}">
                      <a16:creationId xmlns:a16="http://schemas.microsoft.com/office/drawing/2014/main" id="{8D322D23-3893-297F-1C3C-918D0DED34A1}"/>
                    </a:ext>
                  </a:extLst>
                </p:cNvPr>
                <p:cNvSpPr/>
                <p:nvPr/>
              </p:nvSpPr>
              <p:spPr>
                <a:xfrm>
                  <a:off x="1998815" y="382714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ou</a:t>
                  </a:r>
                </a:p>
              </p:txBody>
            </p:sp>
          </p:grpSp>
          <p:grpSp>
            <p:nvGrpSpPr>
              <p:cNvPr id="69" name="Groupe 68">
                <a:extLst>
                  <a:ext uri="{FF2B5EF4-FFF2-40B4-BE49-F238E27FC236}">
                    <a16:creationId xmlns:a16="http://schemas.microsoft.com/office/drawing/2014/main" id="{0D9C1A66-89FF-C984-BD90-03CA82DCE4E9}"/>
                  </a:ext>
                </a:extLst>
              </p:cNvPr>
              <p:cNvGrpSpPr/>
              <p:nvPr/>
            </p:nvGrpSpPr>
            <p:grpSpPr>
              <a:xfrm>
                <a:off x="2823862" y="1589165"/>
                <a:ext cx="569580" cy="2152810"/>
                <a:chOff x="1998815" y="1589165"/>
                <a:chExt cx="476850" cy="2576818"/>
              </a:xfrm>
            </p:grpSpPr>
            <p:sp>
              <p:nvSpPr>
                <p:cNvPr id="70" name="Rectangle : coins arrondis 69">
                  <a:extLst>
                    <a:ext uri="{FF2B5EF4-FFF2-40B4-BE49-F238E27FC236}">
                      <a16:creationId xmlns:a16="http://schemas.microsoft.com/office/drawing/2014/main" id="{3E8C549A-5BD7-8291-F2B7-9AA72CF49DCE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t</a:t>
                  </a:r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a</a:t>
                  </a:r>
                </a:p>
              </p:txBody>
            </p:sp>
            <p:sp>
              <p:nvSpPr>
                <p:cNvPr id="71" name="Rectangle : coins arrondis 70">
                  <a:extLst>
                    <a:ext uri="{FF2B5EF4-FFF2-40B4-BE49-F238E27FC236}">
                      <a16:creationId xmlns:a16="http://schemas.microsoft.com/office/drawing/2014/main" id="{3811D62D-DFBC-9E30-785E-37792EFD3434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t</a:t>
                  </a:r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</a:t>
                  </a:r>
                </a:p>
              </p:txBody>
            </p:sp>
            <p:sp>
              <p:nvSpPr>
                <p:cNvPr id="72" name="Rectangle : coins arrondis 71">
                  <a:extLst>
                    <a:ext uri="{FF2B5EF4-FFF2-40B4-BE49-F238E27FC236}">
                      <a16:creationId xmlns:a16="http://schemas.microsoft.com/office/drawing/2014/main" id="{9C990370-1798-2AE1-CAB7-E07511E52126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t</a:t>
                  </a:r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i</a:t>
                  </a:r>
                </a:p>
              </p:txBody>
            </p:sp>
            <p:sp>
              <p:nvSpPr>
                <p:cNvPr id="73" name="Rectangle : coins arrondis 72">
                  <a:extLst>
                    <a:ext uri="{FF2B5EF4-FFF2-40B4-BE49-F238E27FC236}">
                      <a16:creationId xmlns:a16="http://schemas.microsoft.com/office/drawing/2014/main" id="{B75C6C5A-A95F-9195-0255-92D25AFDE771}"/>
                    </a:ext>
                  </a:extLst>
                </p:cNvPr>
                <p:cNvSpPr/>
                <p:nvPr/>
              </p:nvSpPr>
              <p:spPr>
                <a:xfrm>
                  <a:off x="1998815" y="2712902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t</a:t>
                  </a:r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u</a:t>
                  </a:r>
                </a:p>
              </p:txBody>
            </p:sp>
            <p:sp>
              <p:nvSpPr>
                <p:cNvPr id="74" name="Rectangle : coins arrondis 73">
                  <a:extLst>
                    <a:ext uri="{FF2B5EF4-FFF2-40B4-BE49-F238E27FC236}">
                      <a16:creationId xmlns:a16="http://schemas.microsoft.com/office/drawing/2014/main" id="{46AF31D7-77F5-5779-8CE1-DC9CACFBDAE7}"/>
                    </a:ext>
                  </a:extLst>
                </p:cNvPr>
                <p:cNvSpPr/>
                <p:nvPr/>
              </p:nvSpPr>
              <p:spPr>
                <a:xfrm>
                  <a:off x="1998815" y="3087481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t</a:t>
                  </a:r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e</a:t>
                  </a:r>
                </a:p>
              </p:txBody>
            </p:sp>
            <p:sp>
              <p:nvSpPr>
                <p:cNvPr id="75" name="Rectangle : coins arrondis 74">
                  <a:extLst>
                    <a:ext uri="{FF2B5EF4-FFF2-40B4-BE49-F238E27FC236}">
                      <a16:creationId xmlns:a16="http://schemas.microsoft.com/office/drawing/2014/main" id="{444B0971-F99D-7343-D1DA-B217E8285358}"/>
                    </a:ext>
                  </a:extLst>
                </p:cNvPr>
                <p:cNvSpPr/>
                <p:nvPr/>
              </p:nvSpPr>
              <p:spPr>
                <a:xfrm>
                  <a:off x="1998815" y="3462061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t</a:t>
                  </a:r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é</a:t>
                  </a:r>
                </a:p>
              </p:txBody>
            </p:sp>
            <p:sp>
              <p:nvSpPr>
                <p:cNvPr id="76" name="Rectangle : coins arrondis 75">
                  <a:extLst>
                    <a:ext uri="{FF2B5EF4-FFF2-40B4-BE49-F238E27FC236}">
                      <a16:creationId xmlns:a16="http://schemas.microsoft.com/office/drawing/2014/main" id="{AA740211-08FC-4769-2804-2827D189A0B7}"/>
                    </a:ext>
                  </a:extLst>
                </p:cNvPr>
                <p:cNvSpPr/>
                <p:nvPr/>
              </p:nvSpPr>
              <p:spPr>
                <a:xfrm>
                  <a:off x="1998815" y="382714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t</a:t>
                  </a:r>
                  <a:r>
                    <a:rPr lang="fr-FR" sz="54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ou</a:t>
                  </a:r>
                  <a:endParaRPr lang="fr-FR" sz="54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</p:grpSp>
        </p:grpSp>
        <p:cxnSp>
          <p:nvCxnSpPr>
            <p:cNvPr id="52" name="Connecteur droit 51">
              <a:extLst>
                <a:ext uri="{FF2B5EF4-FFF2-40B4-BE49-F238E27FC236}">
                  <a16:creationId xmlns:a16="http://schemas.microsoft.com/office/drawing/2014/main" id="{CA819753-8F7C-DAAD-4819-6DA9EAE1DED9}"/>
                </a:ext>
              </a:extLst>
            </p:cNvPr>
            <p:cNvCxnSpPr>
              <a:stCxn id="67" idx="3"/>
              <a:endCxn id="77" idx="1"/>
            </p:cNvCxnSpPr>
            <p:nvPr/>
          </p:nvCxnSpPr>
          <p:spPr>
            <a:xfrm flipV="1">
              <a:off x="1624605" y="1781430"/>
              <a:ext cx="374596" cy="954391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89648029-8817-2133-E5CE-A1F1DAFD05A1}"/>
                </a:ext>
              </a:extLst>
            </p:cNvPr>
            <p:cNvCxnSpPr>
              <a:stCxn id="67" idx="3"/>
              <a:endCxn id="78" idx="1"/>
            </p:cNvCxnSpPr>
            <p:nvPr/>
          </p:nvCxnSpPr>
          <p:spPr>
            <a:xfrm flipV="1">
              <a:off x="1624605" y="2094373"/>
              <a:ext cx="374596" cy="641448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AF1D7D9F-77BE-A1F7-782C-73D1BD98F046}"/>
                </a:ext>
              </a:extLst>
            </p:cNvPr>
            <p:cNvCxnSpPr>
              <a:stCxn id="67" idx="3"/>
              <a:endCxn id="79" idx="1"/>
            </p:cNvCxnSpPr>
            <p:nvPr/>
          </p:nvCxnSpPr>
          <p:spPr>
            <a:xfrm flipV="1">
              <a:off x="1624605" y="2407316"/>
              <a:ext cx="374596" cy="328505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94518829-5A06-83F5-41E1-584FD243FB5C}"/>
                </a:ext>
              </a:extLst>
            </p:cNvPr>
            <p:cNvCxnSpPr>
              <a:stCxn id="67" idx="3"/>
              <a:endCxn id="80" idx="1"/>
            </p:cNvCxnSpPr>
            <p:nvPr/>
          </p:nvCxnSpPr>
          <p:spPr>
            <a:xfrm flipV="1">
              <a:off x="1624605" y="2720259"/>
              <a:ext cx="374596" cy="15562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3B80FE26-7A91-4229-8759-A94061602DE4}"/>
                </a:ext>
              </a:extLst>
            </p:cNvPr>
            <p:cNvCxnSpPr>
              <a:stCxn id="67" idx="3"/>
              <a:endCxn id="81" idx="1"/>
            </p:cNvCxnSpPr>
            <p:nvPr/>
          </p:nvCxnSpPr>
          <p:spPr>
            <a:xfrm>
              <a:off x="1624605" y="2735821"/>
              <a:ext cx="374596" cy="297381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1C0061FC-6556-3526-14C7-DA2E6EF029A5}"/>
                </a:ext>
              </a:extLst>
            </p:cNvPr>
            <p:cNvCxnSpPr>
              <a:stCxn id="67" idx="3"/>
              <a:endCxn id="82" idx="1"/>
            </p:cNvCxnSpPr>
            <p:nvPr/>
          </p:nvCxnSpPr>
          <p:spPr>
            <a:xfrm>
              <a:off x="1624605" y="2735821"/>
              <a:ext cx="374596" cy="610325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" name="Groupe 57">
              <a:extLst>
                <a:ext uri="{FF2B5EF4-FFF2-40B4-BE49-F238E27FC236}">
                  <a16:creationId xmlns:a16="http://schemas.microsoft.com/office/drawing/2014/main" id="{9DCE7219-150E-67E4-8B2F-9E59A7435AF8}"/>
                </a:ext>
              </a:extLst>
            </p:cNvPr>
            <p:cNvGrpSpPr/>
            <p:nvPr/>
          </p:nvGrpSpPr>
          <p:grpSpPr>
            <a:xfrm>
              <a:off x="2476051" y="1781430"/>
              <a:ext cx="374597" cy="1869725"/>
              <a:chOff x="2476051" y="1835809"/>
              <a:chExt cx="374597" cy="1869725"/>
            </a:xfrm>
          </p:grpSpPr>
          <p:cxnSp>
            <p:nvCxnSpPr>
              <p:cNvPr id="60" name="Connecteur droit 59">
                <a:extLst>
                  <a:ext uri="{FF2B5EF4-FFF2-40B4-BE49-F238E27FC236}">
                    <a16:creationId xmlns:a16="http://schemas.microsoft.com/office/drawing/2014/main" id="{96A5B124-6969-8DE8-8206-701E575E321A}"/>
                  </a:ext>
                </a:extLst>
              </p:cNvPr>
              <p:cNvCxnSpPr/>
              <p:nvPr/>
            </p:nvCxnSpPr>
            <p:spPr>
              <a:xfrm>
                <a:off x="2476051" y="1835809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60">
                <a:extLst>
                  <a:ext uri="{FF2B5EF4-FFF2-40B4-BE49-F238E27FC236}">
                    <a16:creationId xmlns:a16="http://schemas.microsoft.com/office/drawing/2014/main" id="{28DD2F7F-85FD-2702-35DD-4D4EB2B92833}"/>
                  </a:ext>
                </a:extLst>
              </p:cNvPr>
              <p:cNvCxnSpPr/>
              <p:nvPr/>
            </p:nvCxnSpPr>
            <p:spPr>
              <a:xfrm>
                <a:off x="2476051" y="2148752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Connecteur droit 61">
                <a:extLst>
                  <a:ext uri="{FF2B5EF4-FFF2-40B4-BE49-F238E27FC236}">
                    <a16:creationId xmlns:a16="http://schemas.microsoft.com/office/drawing/2014/main" id="{BFD4CFCA-9C58-83AA-853E-47210026CDFE}"/>
                  </a:ext>
                </a:extLst>
              </p:cNvPr>
              <p:cNvCxnSpPr/>
              <p:nvPr/>
            </p:nvCxnSpPr>
            <p:spPr>
              <a:xfrm>
                <a:off x="2476051" y="246169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necteur droit 62">
                <a:extLst>
                  <a:ext uri="{FF2B5EF4-FFF2-40B4-BE49-F238E27FC236}">
                    <a16:creationId xmlns:a16="http://schemas.microsoft.com/office/drawing/2014/main" id="{81C3BD12-1A1B-BFE4-7692-A5F4F3CF6AE9}"/>
                  </a:ext>
                </a:extLst>
              </p:cNvPr>
              <p:cNvCxnSpPr/>
              <p:nvPr/>
            </p:nvCxnSpPr>
            <p:spPr>
              <a:xfrm>
                <a:off x="2476051" y="2774638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Connecteur droit 63">
                <a:extLst>
                  <a:ext uri="{FF2B5EF4-FFF2-40B4-BE49-F238E27FC236}">
                    <a16:creationId xmlns:a16="http://schemas.microsoft.com/office/drawing/2014/main" id="{DBDBDA73-6572-8C2A-B89B-3A26352C1213}"/>
                  </a:ext>
                </a:extLst>
              </p:cNvPr>
              <p:cNvCxnSpPr/>
              <p:nvPr/>
            </p:nvCxnSpPr>
            <p:spPr>
              <a:xfrm>
                <a:off x="2476051" y="3087581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64">
                <a:extLst>
                  <a:ext uri="{FF2B5EF4-FFF2-40B4-BE49-F238E27FC236}">
                    <a16:creationId xmlns:a16="http://schemas.microsoft.com/office/drawing/2014/main" id="{892D5DD0-3A9C-927B-47B1-A11F996ECB87}"/>
                  </a:ext>
                </a:extLst>
              </p:cNvPr>
              <p:cNvCxnSpPr/>
              <p:nvPr/>
            </p:nvCxnSpPr>
            <p:spPr>
              <a:xfrm>
                <a:off x="2476051" y="340052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Connecteur droit 65">
                <a:extLst>
                  <a:ext uri="{FF2B5EF4-FFF2-40B4-BE49-F238E27FC236}">
                    <a16:creationId xmlns:a16="http://schemas.microsoft.com/office/drawing/2014/main" id="{BB732167-C824-EC58-0A86-2920F338FD6A}"/>
                  </a:ext>
                </a:extLst>
              </p:cNvPr>
              <p:cNvCxnSpPr/>
              <p:nvPr/>
            </p:nvCxnSpPr>
            <p:spPr>
              <a:xfrm>
                <a:off x="2476051" y="3705534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9C0B8276-ECFD-ABCF-33F4-AB40B24838FB}"/>
                </a:ext>
              </a:extLst>
            </p:cNvPr>
            <p:cNvCxnSpPr>
              <a:cxnSpLocks/>
              <a:stCxn id="67" idx="3"/>
              <a:endCxn id="83" idx="1"/>
            </p:cNvCxnSpPr>
            <p:nvPr/>
          </p:nvCxnSpPr>
          <p:spPr>
            <a:xfrm>
              <a:off x="1624605" y="2735821"/>
              <a:ext cx="374596" cy="915334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42776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3AD66017-EF3F-9D73-B92D-029F2994F6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20596" y="3398041"/>
            <a:ext cx="1703250" cy="214852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13E3B-7159-3558-3D37-C6C064F2D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72A3B04-93FD-3255-2B6F-951E1F0DB3F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BABFF2A-F4AD-DDE5-8065-CB137641CE4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C9C9D4D-CB09-3412-2F30-65EB121949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E12B8B-E344-ADB0-ED57-6CD3B489A66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E976D997-0ED6-9C65-6BC7-30CE04B827EA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k minuscule . Elle fait le son «k». Lisons ensemble.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6AEF7D9-EEEC-981F-EEE1-7391806E93C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02CB3E-3A54-B626-E950-53CE811CC42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11EE08-DBCA-5F78-BEBD-59B8CECBA43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631B114-CEF0-83C8-9F87-5CA6CBB0CF9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E5A3208-B6A2-41EF-86EF-FADD50D193D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5711E43-9DEA-1CB8-0E4A-BAA78538CF8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470D515-E115-5F12-D914-01026603B2A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2BDE151-137B-BF7F-3C51-520C752E8E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8C71D7E-166D-2B9D-0885-1249EFB3D94C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ptos" panose="020B0004020202020204" pitchFamily="34" charset="0"/>
              </a:rPr>
              <a:t>k</a:t>
            </a:r>
            <a:endParaRPr lang="fr-FR" sz="25800" kern="0" spc="480" dirty="0">
              <a:solidFill>
                <a:srgbClr val="FFC000"/>
              </a:solidFill>
              <a:latin typeface="Aptos" panose="020B00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5BEDF3B-0F9D-0247-5187-164F20B68EF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12328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561AB-3E1D-0EC8-DB5E-5DB9CF24D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9433C1-FD8D-0017-3823-65FF255E69F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E48680-484B-B7D1-6081-6AC32E48778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A6E952A-7BED-5A28-5D48-A13F3AE1DB9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AD78-6242-28B7-3B58-C18D35AC05B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D057417-709D-E567-9B34-52958EAEF3D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3AA232A-1F86-0CF2-46A4-50A9ED13FDF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D41D37E-7D89-2696-064A-C011621DFD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B163807-114B-094E-F00D-9E04AFC3AA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FF7773A-8601-E3E8-EB16-50D08546777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2EA88FD-59D1-81F4-9383-7FDB2CF215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2244DD-3379-AFF0-4041-A6ED4F90843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C7211B4-E862-C3C2-F9F1-3DB353B50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69D8E52-1175-26E1-8557-3A853AF2BA0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K majuscule . Elle fait le son «k». Lisons ensemble.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5581B9-BC94-1F61-EDF7-DCD0B69B849B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ptos" panose="020B0004020202020204" pitchFamily="34" charset="0"/>
              </a:rPr>
              <a:t>K</a:t>
            </a:r>
            <a:endParaRPr lang="fr-FR" sz="25800" kern="0" spc="480" dirty="0">
              <a:solidFill>
                <a:srgbClr val="FFC000"/>
              </a:solidFill>
              <a:latin typeface="Aptos" panose="020B00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A0320F0-1BD7-C381-B761-1B10934C257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31760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ptos" panose="020B0004020202020204" pitchFamily="34" charset="0"/>
              </a:rPr>
              <a:t>k</a:t>
            </a:r>
            <a:endParaRPr lang="fr-FR" sz="25800" kern="0" spc="480" dirty="0">
              <a:solidFill>
                <a:srgbClr val="FFC000"/>
              </a:solidFill>
              <a:latin typeface="Aptos" panose="020B00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k» « e »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ensemble. 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FD2B223-BADE-48DE-1BA2-B4F2EF6E97A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05864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4667" y="73820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5229224" y="3130725"/>
            <a:ext cx="4448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Aptos" panose="020B0004020202020204" pitchFamily="34" charset="0"/>
              </a:rPr>
              <a:t>k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814115" y="650711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k»  « e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ke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k» « e »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ke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0491198-D0BF-05E7-718A-AB161E3BE48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33488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ED437-7EA1-CF54-2328-472F2ED7F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234F87-CA14-8B1E-A887-3DFAC8C1926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ABFD571-66D5-2EBB-EC98-CFA9254501CD}"/>
              </a:ext>
            </a:extLst>
          </p:cNvPr>
          <p:cNvGrpSpPr/>
          <p:nvPr/>
        </p:nvGrpSpPr>
        <p:grpSpPr>
          <a:xfrm>
            <a:off x="520009" y="72358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86879B4-8B89-2C72-A322-5124B05C50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5901671-DB43-FF34-7F48-26206ABE7BC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F1CDA015-7D8D-27A9-3838-4B151A0CECDB}"/>
              </a:ext>
            </a:extLst>
          </p:cNvPr>
          <p:cNvSpPr txBox="1"/>
          <p:nvPr/>
        </p:nvSpPr>
        <p:spPr>
          <a:xfrm>
            <a:off x="1462547" y="723586"/>
            <a:ext cx="1061514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 l’arbre des syllabes.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a « qua »… </a:t>
            </a:r>
            <a:endParaRPr lang="fr-FR" sz="24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12DB215-8371-D891-12EB-EAAD41819D9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2EADED6-4C02-10E5-1B33-958BBB77B2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DFB28F-7761-AFA1-ED2F-0EB816B244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078AFA4-D81E-A068-1C51-E5785F72896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F43C3-EF38-AB3A-15EA-6CC5104A224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0BFCD-B05E-2369-A4B5-3E2C20C41F1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C565DB7-A60A-489A-175C-4A07E337AF5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392D500-4456-28E5-8F01-ECFEC4C1FA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4331E4B-694F-B44F-96EF-66AFF93ABD4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83FE67D6-EC63-1978-3AA5-69F1306459CB}"/>
              </a:ext>
            </a:extLst>
          </p:cNvPr>
          <p:cNvGrpSpPr/>
          <p:nvPr/>
        </p:nvGrpSpPr>
        <p:grpSpPr>
          <a:xfrm>
            <a:off x="1462547" y="2933700"/>
            <a:ext cx="10615145" cy="5867400"/>
            <a:chOff x="1147755" y="1639887"/>
            <a:chExt cx="2272473" cy="2161500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2924AB50-5788-F7A2-3382-7C3B3027B12C}"/>
                </a:ext>
              </a:extLst>
            </p:cNvPr>
            <p:cNvGrpSpPr/>
            <p:nvPr/>
          </p:nvGrpSpPr>
          <p:grpSpPr>
            <a:xfrm>
              <a:off x="2476051" y="1781430"/>
              <a:ext cx="374597" cy="1878415"/>
              <a:chOff x="2476051" y="1835809"/>
              <a:chExt cx="374597" cy="1878415"/>
            </a:xfrm>
          </p:grpSpPr>
          <p:cxnSp>
            <p:nvCxnSpPr>
              <p:cNvPr id="44" name="Connecteur droit 43">
                <a:extLst>
                  <a:ext uri="{FF2B5EF4-FFF2-40B4-BE49-F238E27FC236}">
                    <a16:creationId xmlns:a16="http://schemas.microsoft.com/office/drawing/2014/main" id="{A445C009-3F02-178D-C2E7-9B1604BDFE56}"/>
                  </a:ext>
                </a:extLst>
              </p:cNvPr>
              <p:cNvCxnSpPr/>
              <p:nvPr/>
            </p:nvCxnSpPr>
            <p:spPr>
              <a:xfrm>
                <a:off x="2476051" y="1835809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>
                <a:extLst>
                  <a:ext uri="{FF2B5EF4-FFF2-40B4-BE49-F238E27FC236}">
                    <a16:creationId xmlns:a16="http://schemas.microsoft.com/office/drawing/2014/main" id="{20931EC8-E2E0-6E51-B7F0-4893EC08D042}"/>
                  </a:ext>
                </a:extLst>
              </p:cNvPr>
              <p:cNvCxnSpPr/>
              <p:nvPr/>
            </p:nvCxnSpPr>
            <p:spPr>
              <a:xfrm>
                <a:off x="2476051" y="2148752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A7F67070-DF38-6445-35A7-D93A7FFAA1CD}"/>
                  </a:ext>
                </a:extLst>
              </p:cNvPr>
              <p:cNvCxnSpPr/>
              <p:nvPr/>
            </p:nvCxnSpPr>
            <p:spPr>
              <a:xfrm>
                <a:off x="2476051" y="246169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46">
                <a:extLst>
                  <a:ext uri="{FF2B5EF4-FFF2-40B4-BE49-F238E27FC236}">
                    <a16:creationId xmlns:a16="http://schemas.microsoft.com/office/drawing/2014/main" id="{428B55C2-DE9D-10D3-3126-1CAABE038450}"/>
                  </a:ext>
                </a:extLst>
              </p:cNvPr>
              <p:cNvCxnSpPr/>
              <p:nvPr/>
            </p:nvCxnSpPr>
            <p:spPr>
              <a:xfrm>
                <a:off x="2476051" y="2774638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47">
                <a:extLst>
                  <a:ext uri="{FF2B5EF4-FFF2-40B4-BE49-F238E27FC236}">
                    <a16:creationId xmlns:a16="http://schemas.microsoft.com/office/drawing/2014/main" id="{668C9B71-EE0A-88EF-EB34-BDCA57F5B553}"/>
                  </a:ext>
                </a:extLst>
              </p:cNvPr>
              <p:cNvCxnSpPr/>
              <p:nvPr/>
            </p:nvCxnSpPr>
            <p:spPr>
              <a:xfrm>
                <a:off x="2476051" y="3087581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48">
                <a:extLst>
                  <a:ext uri="{FF2B5EF4-FFF2-40B4-BE49-F238E27FC236}">
                    <a16:creationId xmlns:a16="http://schemas.microsoft.com/office/drawing/2014/main" id="{839A74A1-A6E0-6EF0-84E5-491BB36948E7}"/>
                  </a:ext>
                </a:extLst>
              </p:cNvPr>
              <p:cNvCxnSpPr/>
              <p:nvPr/>
            </p:nvCxnSpPr>
            <p:spPr>
              <a:xfrm>
                <a:off x="2476051" y="340052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>
                <a:extLst>
                  <a:ext uri="{FF2B5EF4-FFF2-40B4-BE49-F238E27FC236}">
                    <a16:creationId xmlns:a16="http://schemas.microsoft.com/office/drawing/2014/main" id="{C3433697-6835-9015-5203-644742F18B4B}"/>
                  </a:ext>
                </a:extLst>
              </p:cNvPr>
              <p:cNvCxnSpPr/>
              <p:nvPr/>
            </p:nvCxnSpPr>
            <p:spPr>
              <a:xfrm>
                <a:off x="2476051" y="3714224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076F8F8C-0DB5-3327-8637-CBCA5856A28C}"/>
                </a:ext>
              </a:extLst>
            </p:cNvPr>
            <p:cNvGrpSpPr/>
            <p:nvPr/>
          </p:nvGrpSpPr>
          <p:grpSpPr>
            <a:xfrm>
              <a:off x="1147755" y="1639887"/>
              <a:ext cx="2272473" cy="2161500"/>
              <a:chOff x="1120969" y="1589165"/>
              <a:chExt cx="2272473" cy="2161500"/>
            </a:xfrm>
          </p:grpSpPr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2594528D-E28A-E4EF-8264-C34593DD406D}"/>
                  </a:ext>
                </a:extLst>
              </p:cNvPr>
              <p:cNvSpPr/>
              <p:nvPr/>
            </p:nvSpPr>
            <p:spPr>
              <a:xfrm>
                <a:off x="1120969" y="2510054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4800" b="1" dirty="0">
                    <a:solidFill>
                      <a:sysClr val="windowText" lastClr="000000"/>
                    </a:solidFill>
                    <a:latin typeface="Aptos" panose="020B0004020202020204" pitchFamily="34" charset="0"/>
                  </a:rPr>
                  <a:t>k</a:t>
                </a:r>
              </a:p>
            </p:txBody>
          </p:sp>
          <p:grpSp>
            <p:nvGrpSpPr>
              <p:cNvPr id="16" name="Groupe 15">
                <a:extLst>
                  <a:ext uri="{FF2B5EF4-FFF2-40B4-BE49-F238E27FC236}">
                    <a16:creationId xmlns:a16="http://schemas.microsoft.com/office/drawing/2014/main" id="{ADDBCD41-8BEF-D2A3-DE3C-5499D821461D}"/>
                  </a:ext>
                </a:extLst>
              </p:cNvPr>
              <p:cNvGrpSpPr/>
              <p:nvPr/>
            </p:nvGrpSpPr>
            <p:grpSpPr>
              <a:xfrm>
                <a:off x="1972415" y="1589165"/>
                <a:ext cx="476850" cy="2161500"/>
                <a:chOff x="1998815" y="1589165"/>
                <a:chExt cx="476850" cy="2587220"/>
              </a:xfrm>
            </p:grpSpPr>
            <p:sp>
              <p:nvSpPr>
                <p:cNvPr id="37" name="Rectangle : coins arrondis 36">
                  <a:extLst>
                    <a:ext uri="{FF2B5EF4-FFF2-40B4-BE49-F238E27FC236}">
                      <a16:creationId xmlns:a16="http://schemas.microsoft.com/office/drawing/2014/main" id="{E7BE2E28-2748-0D51-09FA-96ADF2A879E9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a</a:t>
                  </a:r>
                </a:p>
              </p:txBody>
            </p:sp>
            <p:sp>
              <p:nvSpPr>
                <p:cNvPr id="38" name="Rectangle : coins arrondis 37">
                  <a:extLst>
                    <a:ext uri="{FF2B5EF4-FFF2-40B4-BE49-F238E27FC236}">
                      <a16:creationId xmlns:a16="http://schemas.microsoft.com/office/drawing/2014/main" id="{CACEC95C-5ADB-3BDF-E0FD-438CF0F6CDE2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o</a:t>
                  </a:r>
                </a:p>
              </p:txBody>
            </p:sp>
            <p:sp>
              <p:nvSpPr>
                <p:cNvPr id="39" name="Rectangle : coins arrondis 38">
                  <a:extLst>
                    <a:ext uri="{FF2B5EF4-FFF2-40B4-BE49-F238E27FC236}">
                      <a16:creationId xmlns:a16="http://schemas.microsoft.com/office/drawing/2014/main" id="{669695EC-9B31-7EA5-219F-F221026602EF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i</a:t>
                  </a:r>
                </a:p>
              </p:txBody>
            </p:sp>
            <p:sp>
              <p:nvSpPr>
                <p:cNvPr id="40" name="Rectangle : coins arrondis 39">
                  <a:extLst>
                    <a:ext uri="{FF2B5EF4-FFF2-40B4-BE49-F238E27FC236}">
                      <a16:creationId xmlns:a16="http://schemas.microsoft.com/office/drawing/2014/main" id="{BF068FBD-033C-225F-D43B-183EB99F73FE}"/>
                    </a:ext>
                  </a:extLst>
                </p:cNvPr>
                <p:cNvSpPr/>
                <p:nvPr/>
              </p:nvSpPr>
              <p:spPr>
                <a:xfrm>
                  <a:off x="1998815" y="2712902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u</a:t>
                  </a:r>
                </a:p>
              </p:txBody>
            </p:sp>
            <p:sp>
              <p:nvSpPr>
                <p:cNvPr id="41" name="Rectangle : coins arrondis 40">
                  <a:extLst>
                    <a:ext uri="{FF2B5EF4-FFF2-40B4-BE49-F238E27FC236}">
                      <a16:creationId xmlns:a16="http://schemas.microsoft.com/office/drawing/2014/main" id="{651DE869-9971-8926-63A3-97516A48BB18}"/>
                    </a:ext>
                  </a:extLst>
                </p:cNvPr>
                <p:cNvSpPr/>
                <p:nvPr/>
              </p:nvSpPr>
              <p:spPr>
                <a:xfrm>
                  <a:off x="1998815" y="3087481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e</a:t>
                  </a:r>
                </a:p>
              </p:txBody>
            </p:sp>
            <p:sp>
              <p:nvSpPr>
                <p:cNvPr id="42" name="Rectangle : coins arrondis 41">
                  <a:extLst>
                    <a:ext uri="{FF2B5EF4-FFF2-40B4-BE49-F238E27FC236}">
                      <a16:creationId xmlns:a16="http://schemas.microsoft.com/office/drawing/2014/main" id="{6AB3B3D5-E8EA-51F0-DA72-CCF768AAE2B3}"/>
                    </a:ext>
                  </a:extLst>
                </p:cNvPr>
                <p:cNvSpPr/>
                <p:nvPr/>
              </p:nvSpPr>
              <p:spPr>
                <a:xfrm>
                  <a:off x="1998815" y="3462061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é</a:t>
                  </a:r>
                </a:p>
              </p:txBody>
            </p:sp>
            <p:sp>
              <p:nvSpPr>
                <p:cNvPr id="43" name="Rectangle : coins arrondis 42">
                  <a:extLst>
                    <a:ext uri="{FF2B5EF4-FFF2-40B4-BE49-F238E27FC236}">
                      <a16:creationId xmlns:a16="http://schemas.microsoft.com/office/drawing/2014/main" id="{B40411B1-69C0-2046-C5D2-11BA1C55C513}"/>
                    </a:ext>
                  </a:extLst>
                </p:cNvPr>
                <p:cNvSpPr/>
                <p:nvPr/>
              </p:nvSpPr>
              <p:spPr>
                <a:xfrm>
                  <a:off x="1998815" y="383754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ou</a:t>
                  </a:r>
                </a:p>
              </p:txBody>
            </p:sp>
          </p:grpSp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10E8CE16-8565-7C02-F669-72B751386F29}"/>
                  </a:ext>
                </a:extLst>
              </p:cNvPr>
              <p:cNvGrpSpPr/>
              <p:nvPr/>
            </p:nvGrpSpPr>
            <p:grpSpPr>
              <a:xfrm>
                <a:off x="2823862" y="1589165"/>
                <a:ext cx="569580" cy="2161500"/>
                <a:chOff x="1998815" y="1589165"/>
                <a:chExt cx="476850" cy="2587220"/>
              </a:xfrm>
            </p:grpSpPr>
            <p:sp>
              <p:nvSpPr>
                <p:cNvPr id="18" name="Rectangle : coins arrondis 17">
                  <a:extLst>
                    <a:ext uri="{FF2B5EF4-FFF2-40B4-BE49-F238E27FC236}">
                      <a16:creationId xmlns:a16="http://schemas.microsoft.com/office/drawing/2014/main" id="{12DC4666-1CCE-E700-B1D5-C2EABABC5F4E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>
                      <a:solidFill>
                        <a:srgbClr val="FF0000"/>
                      </a:solidFill>
                      <a:latin typeface="Aptos" panose="020B0004020202020204" pitchFamily="34" charset="0"/>
                    </a:rPr>
                    <a:t>k</a:t>
                  </a:r>
                  <a:r>
                    <a:rPr lang="fr-FR" sz="4800" b="1" dirty="0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a</a:t>
                  </a:r>
                </a:p>
              </p:txBody>
            </p:sp>
            <p:sp>
              <p:nvSpPr>
                <p:cNvPr id="19" name="Rectangle : coins arrondis 18">
                  <a:extLst>
                    <a:ext uri="{FF2B5EF4-FFF2-40B4-BE49-F238E27FC236}">
                      <a16:creationId xmlns:a16="http://schemas.microsoft.com/office/drawing/2014/main" id="{E8449672-8880-E330-D8DB-78C3475627F1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>
                      <a:solidFill>
                        <a:srgbClr val="FF0000"/>
                      </a:solidFill>
                      <a:latin typeface="Aptos" panose="020B0004020202020204" pitchFamily="34" charset="0"/>
                    </a:rPr>
                    <a:t>k</a:t>
                  </a:r>
                  <a:r>
                    <a:rPr lang="fr-FR" sz="4800" b="1" dirty="0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o</a:t>
                  </a:r>
                </a:p>
              </p:txBody>
            </p:sp>
            <p:sp>
              <p:nvSpPr>
                <p:cNvPr id="20" name="Rectangle : coins arrondis 19">
                  <a:extLst>
                    <a:ext uri="{FF2B5EF4-FFF2-40B4-BE49-F238E27FC236}">
                      <a16:creationId xmlns:a16="http://schemas.microsoft.com/office/drawing/2014/main" id="{FBFAFEA2-DCE5-2989-C777-EA507C202AD4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 err="1">
                      <a:solidFill>
                        <a:srgbClr val="FF0000"/>
                      </a:solidFill>
                      <a:latin typeface="Aptos" panose="020B0004020202020204" pitchFamily="34" charset="0"/>
                    </a:rPr>
                    <a:t>k</a:t>
                  </a:r>
                  <a:r>
                    <a:rPr lang="fr-FR" sz="4800" b="1" dirty="0" err="1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i</a:t>
                  </a:r>
                  <a:endParaRPr lang="fr-FR" sz="4800" b="1" dirty="0">
                    <a:solidFill>
                      <a:sysClr val="windowText" lastClr="000000"/>
                    </a:solidFill>
                    <a:latin typeface="Aptos" panose="020B0004020202020204" pitchFamily="34" charset="0"/>
                  </a:endParaRPr>
                </a:p>
              </p:txBody>
            </p:sp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D5F6FB9C-3CE0-DE9D-DA8A-5D043E37E443}"/>
                    </a:ext>
                  </a:extLst>
                </p:cNvPr>
                <p:cNvSpPr/>
                <p:nvPr/>
              </p:nvSpPr>
              <p:spPr>
                <a:xfrm>
                  <a:off x="1998815" y="2712902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 err="1">
                      <a:solidFill>
                        <a:srgbClr val="FF0000"/>
                      </a:solidFill>
                      <a:latin typeface="Aptos" panose="020B0004020202020204" pitchFamily="34" charset="0"/>
                    </a:rPr>
                    <a:t>k</a:t>
                  </a:r>
                  <a:r>
                    <a:rPr lang="fr-FR" sz="4800" b="1" dirty="0" err="1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u</a:t>
                  </a:r>
                  <a:endParaRPr lang="fr-FR" sz="4800" b="1" dirty="0">
                    <a:solidFill>
                      <a:sysClr val="windowText" lastClr="000000"/>
                    </a:solidFill>
                    <a:latin typeface="Aptos" panose="020B0004020202020204" pitchFamily="34" charset="0"/>
                  </a:endParaRPr>
                </a:p>
              </p:txBody>
            </p:sp>
            <p:sp>
              <p:nvSpPr>
                <p:cNvPr id="22" name="Rectangle : coins arrondis 21">
                  <a:extLst>
                    <a:ext uri="{FF2B5EF4-FFF2-40B4-BE49-F238E27FC236}">
                      <a16:creationId xmlns:a16="http://schemas.microsoft.com/office/drawing/2014/main" id="{A239CC07-C740-E559-1308-2108484935CA}"/>
                    </a:ext>
                  </a:extLst>
                </p:cNvPr>
                <p:cNvSpPr/>
                <p:nvPr/>
              </p:nvSpPr>
              <p:spPr>
                <a:xfrm>
                  <a:off x="1998815" y="3087481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 err="1">
                      <a:solidFill>
                        <a:srgbClr val="FF0000"/>
                      </a:solidFill>
                      <a:latin typeface="Aptos" panose="020B0004020202020204" pitchFamily="34" charset="0"/>
                    </a:rPr>
                    <a:t>k</a:t>
                  </a:r>
                  <a:r>
                    <a:rPr lang="fr-FR" sz="4800" b="1" dirty="0" err="1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e</a:t>
                  </a:r>
                  <a:endParaRPr lang="fr-FR" sz="4800" b="1" dirty="0">
                    <a:solidFill>
                      <a:sysClr val="windowText" lastClr="000000"/>
                    </a:solidFill>
                    <a:latin typeface="Aptos" panose="020B0004020202020204" pitchFamily="34" charset="0"/>
                  </a:endParaRPr>
                </a:p>
              </p:txBody>
            </p:sp>
            <p:sp>
              <p:nvSpPr>
                <p:cNvPr id="35" name="Rectangle : coins arrondis 34">
                  <a:extLst>
                    <a:ext uri="{FF2B5EF4-FFF2-40B4-BE49-F238E27FC236}">
                      <a16:creationId xmlns:a16="http://schemas.microsoft.com/office/drawing/2014/main" id="{8DCA325A-D27D-47E4-684F-A24FD5074E5D}"/>
                    </a:ext>
                  </a:extLst>
                </p:cNvPr>
                <p:cNvSpPr/>
                <p:nvPr/>
              </p:nvSpPr>
              <p:spPr>
                <a:xfrm>
                  <a:off x="1998815" y="3462061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 err="1">
                      <a:solidFill>
                        <a:srgbClr val="FF0000"/>
                      </a:solidFill>
                      <a:latin typeface="Aptos" panose="020B0004020202020204" pitchFamily="34" charset="0"/>
                    </a:rPr>
                    <a:t>k</a:t>
                  </a:r>
                  <a:r>
                    <a:rPr lang="fr-FR" sz="4800" b="1" dirty="0" err="1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é</a:t>
                  </a:r>
                  <a:endParaRPr lang="fr-FR" sz="4800" b="1" dirty="0">
                    <a:solidFill>
                      <a:sysClr val="windowText" lastClr="000000"/>
                    </a:solidFill>
                    <a:latin typeface="Aptos" panose="020B0004020202020204" pitchFamily="34" charset="0"/>
                  </a:endParaRPr>
                </a:p>
              </p:txBody>
            </p:sp>
            <p:sp>
              <p:nvSpPr>
                <p:cNvPr id="36" name="Rectangle : coins arrondis 35">
                  <a:extLst>
                    <a:ext uri="{FF2B5EF4-FFF2-40B4-BE49-F238E27FC236}">
                      <a16:creationId xmlns:a16="http://schemas.microsoft.com/office/drawing/2014/main" id="{2CF03A00-4233-91A9-ACD6-07227900F00B}"/>
                    </a:ext>
                  </a:extLst>
                </p:cNvPr>
                <p:cNvSpPr/>
                <p:nvPr/>
              </p:nvSpPr>
              <p:spPr>
                <a:xfrm>
                  <a:off x="1998815" y="383754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4800" b="1" dirty="0" err="1">
                      <a:solidFill>
                        <a:srgbClr val="FF0000"/>
                      </a:solidFill>
                      <a:latin typeface="Aptos" panose="020B0004020202020204" pitchFamily="34" charset="0"/>
                    </a:rPr>
                    <a:t>k</a:t>
                  </a:r>
                  <a:r>
                    <a:rPr lang="fr-FR" sz="4800" b="1" dirty="0" err="1">
                      <a:solidFill>
                        <a:sysClr val="windowText" lastClr="000000"/>
                      </a:solidFill>
                      <a:latin typeface="Aptos" panose="020B0004020202020204" pitchFamily="34" charset="0"/>
                    </a:rPr>
                    <a:t>ou</a:t>
                  </a:r>
                  <a:endParaRPr lang="fr-FR" sz="4800" b="1" dirty="0">
                    <a:solidFill>
                      <a:sysClr val="windowText" lastClr="000000"/>
                    </a:solidFill>
                    <a:latin typeface="Aptos" panose="020B0004020202020204" pitchFamily="34" charset="0"/>
                  </a:endParaRPr>
                </a:p>
              </p:txBody>
            </p:sp>
          </p:grpSp>
        </p:grp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47DE57C7-5DDE-9FFE-5EED-74A28583523D}"/>
                </a:ext>
              </a:extLst>
            </p:cNvPr>
            <p:cNvCxnSpPr>
              <a:stCxn id="15" idx="3"/>
              <a:endCxn id="37" idx="1"/>
            </p:cNvCxnSpPr>
            <p:nvPr/>
          </p:nvCxnSpPr>
          <p:spPr>
            <a:xfrm flipV="1">
              <a:off x="1624605" y="1781430"/>
              <a:ext cx="374596" cy="948766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8BB7109C-A632-9C50-6083-C0A6086A8986}"/>
                </a:ext>
              </a:extLst>
            </p:cNvPr>
            <p:cNvCxnSpPr>
              <a:stCxn id="15" idx="3"/>
              <a:endCxn id="38" idx="1"/>
            </p:cNvCxnSpPr>
            <p:nvPr/>
          </p:nvCxnSpPr>
          <p:spPr>
            <a:xfrm flipV="1">
              <a:off x="1624605" y="2094373"/>
              <a:ext cx="374596" cy="635823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642EAF22-8FBC-3217-887B-0DDF9DDC4C07}"/>
                </a:ext>
              </a:extLst>
            </p:cNvPr>
            <p:cNvCxnSpPr>
              <a:stCxn id="15" idx="3"/>
              <a:endCxn id="39" idx="1"/>
            </p:cNvCxnSpPr>
            <p:nvPr/>
          </p:nvCxnSpPr>
          <p:spPr>
            <a:xfrm flipV="1">
              <a:off x="1624605" y="2407316"/>
              <a:ext cx="374596" cy="322880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192B2B70-87BA-A642-6B98-3007767C3584}"/>
                </a:ext>
              </a:extLst>
            </p:cNvPr>
            <p:cNvCxnSpPr>
              <a:stCxn id="15" idx="3"/>
              <a:endCxn id="40" idx="1"/>
            </p:cNvCxnSpPr>
            <p:nvPr/>
          </p:nvCxnSpPr>
          <p:spPr>
            <a:xfrm flipV="1">
              <a:off x="1624605" y="2720259"/>
              <a:ext cx="374596" cy="9937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AC83D90F-3FA6-AAA0-B126-6B56C9CF3555}"/>
                </a:ext>
              </a:extLst>
            </p:cNvPr>
            <p:cNvCxnSpPr>
              <a:stCxn id="15" idx="3"/>
              <a:endCxn id="41" idx="1"/>
            </p:cNvCxnSpPr>
            <p:nvPr/>
          </p:nvCxnSpPr>
          <p:spPr>
            <a:xfrm>
              <a:off x="1624605" y="2730196"/>
              <a:ext cx="374596" cy="303006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BA2B2EC6-BADF-CFB7-B7B7-DF0DBD77CC75}"/>
                </a:ext>
              </a:extLst>
            </p:cNvPr>
            <p:cNvCxnSpPr>
              <a:stCxn id="15" idx="3"/>
              <a:endCxn id="42" idx="1"/>
            </p:cNvCxnSpPr>
            <p:nvPr/>
          </p:nvCxnSpPr>
          <p:spPr>
            <a:xfrm>
              <a:off x="1624605" y="2730196"/>
              <a:ext cx="374596" cy="615950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97721DAB-9E0E-5E2B-F08A-B34D3321EE27}"/>
                </a:ext>
              </a:extLst>
            </p:cNvPr>
            <p:cNvCxnSpPr>
              <a:cxnSpLocks/>
              <a:stCxn id="15" idx="3"/>
              <a:endCxn id="43" idx="1"/>
            </p:cNvCxnSpPr>
            <p:nvPr/>
          </p:nvCxnSpPr>
          <p:spPr>
            <a:xfrm>
              <a:off x="1624605" y="2730196"/>
              <a:ext cx="374596" cy="929649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145021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BEB03-84CA-1529-0ADE-F1995DA2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EFA9BD4-6092-6B03-C755-D9C71E53CE3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626630E-C9AF-5EAB-0673-A264C2E8022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826F387-8918-81B7-023B-2BD68AEF8E6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2F4C91F-D578-9EA1-C03B-5F523F317B0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631447E-28F4-7176-7992-187CCC865A80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x minuscule . Elle fait le son «x». Lisons ensemble.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02E7F5-1E9F-C5CE-92A1-042E30E9616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36C0E7B-2DE8-7B74-77D9-CDC73C7A435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99E5D6-FD04-D8C4-9513-FE5363E8B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7F98D67-F42F-C9C1-A79C-3190AAF59F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C0A0538-FDB4-7F87-4C23-B3C3D7D2B31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F112309-45A4-96C0-F379-8BB177F5665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3396263-59EF-E508-EAF6-3A62748DAC7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F0C7EF-1D26-5FC2-4B0A-2B6C758ADD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930D0F5-78DE-0B70-C3DA-FFDDDC346F99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x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41636A1-9B0B-04A3-7006-2E3403B739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57625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F4F36-527D-565E-A55A-8CE427A85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9CF1FAF-7FED-2786-E0FF-7DF8EB79CEB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622CC3C-EDFC-39A3-67A4-EAA8FE7273F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EDCEBBE-FC47-375C-E87B-0E07FE79EA5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F815D5A-5BF0-3AA1-3D97-EE7C63AFE9E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1E4EFD4-598A-65D6-367F-E3BF4D48DB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D24A6A8-A2EE-3E56-7219-E712685FA10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099863E-9ED6-48C1-CCA1-CA84DEC99BF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269BB3-C9FA-20C2-0018-E0BF71513E1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047584C-A76A-06BD-5338-A3FD813309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8AB23F4-AD95-2A27-3667-830E2F60598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83B9892-133C-EBB8-A802-BD156B77F9B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75B0E8-89C7-98DB-0752-45AD9913F2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8906192-6B57-8AF8-9CDE-4226049F4DEF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X majuscule . Elle fait le son «x». Lisons ensemble.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090E8CC-F070-E811-0AAF-BE82B0DCFCB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X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6E9D189-4316-FFF3-B9BA-DFC2A4B0AF0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27996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x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x» « i»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B4EFB5A-1744-BDDD-4220-C737E12B8A0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3733800" y="3130725"/>
            <a:ext cx="4752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x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116119" y="811081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xi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x est à côté de la lettre  i .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xi ». « x»  « i » «xi».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«x» « é » «xi ».</a:t>
            </a:r>
            <a:r>
              <a:rPr lang="fr-MA" sz="19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A880DFB-0339-63BA-849F-0B73AF795E5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2BB16-C1E5-E2B8-B349-17FF3397A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22DD60-7DBF-7808-D07F-3674334CC65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9900EE7-156D-75E8-5750-B7602AB162EA}"/>
              </a:ext>
            </a:extLst>
          </p:cNvPr>
          <p:cNvGrpSpPr/>
          <p:nvPr/>
        </p:nvGrpSpPr>
        <p:grpSpPr>
          <a:xfrm>
            <a:off x="492300" y="64352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9702DF-49DE-E433-AB44-5D9F45EF014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D6293A7-0E99-E635-8FE2-D9C93B9F1EE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2D70BF81-B89F-7885-DC76-D75AB96649D0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 l’arbre des syllabes. x, a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xa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»…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9035C13-E3DE-C7BD-4477-A88344A8A9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80B4FFA-6125-CD37-8C9A-DC3293B939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35558C5-13FA-EC40-7536-37F850D5CE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EC6B8D1-39D0-2B93-3935-C0C950157E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00E0D6B-DCCA-F337-6522-A2E59342A1A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E623B57-771F-7665-21C7-E207C738E1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D419B8-D6FE-21B9-4D3E-6F6FCDB1F04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4E9D18C-9A38-52C2-77A3-E706168872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99DF86F-8633-AF29-0D54-0F8F5BD581B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9289C136-9239-3E5E-68C1-A15C99769C86}"/>
              </a:ext>
            </a:extLst>
          </p:cNvPr>
          <p:cNvGrpSpPr/>
          <p:nvPr/>
        </p:nvGrpSpPr>
        <p:grpSpPr>
          <a:xfrm>
            <a:off x="1295400" y="3162300"/>
            <a:ext cx="10607206" cy="5562600"/>
            <a:chOff x="1147755" y="1639887"/>
            <a:chExt cx="2272472" cy="1694807"/>
          </a:xfrm>
        </p:grpSpPr>
        <p:grpSp>
          <p:nvGrpSpPr>
            <p:cNvPr id="51" name="Groupe 50">
              <a:extLst>
                <a:ext uri="{FF2B5EF4-FFF2-40B4-BE49-F238E27FC236}">
                  <a16:creationId xmlns:a16="http://schemas.microsoft.com/office/drawing/2014/main" id="{6EB50896-55F3-5F5A-B8B3-B79E29259369}"/>
                </a:ext>
              </a:extLst>
            </p:cNvPr>
            <p:cNvGrpSpPr/>
            <p:nvPr/>
          </p:nvGrpSpPr>
          <p:grpSpPr>
            <a:xfrm>
              <a:off x="2463235" y="1781430"/>
              <a:ext cx="387413" cy="1412546"/>
              <a:chOff x="2463235" y="1835809"/>
              <a:chExt cx="387413" cy="1412546"/>
            </a:xfrm>
          </p:grpSpPr>
          <p:cxnSp>
            <p:nvCxnSpPr>
              <p:cNvPr id="74" name="Connecteur droit 73">
                <a:extLst>
                  <a:ext uri="{FF2B5EF4-FFF2-40B4-BE49-F238E27FC236}">
                    <a16:creationId xmlns:a16="http://schemas.microsoft.com/office/drawing/2014/main" id="{E7ADD1B8-1A43-FF87-765C-55DC223270AA}"/>
                  </a:ext>
                </a:extLst>
              </p:cNvPr>
              <p:cNvCxnSpPr/>
              <p:nvPr/>
            </p:nvCxnSpPr>
            <p:spPr>
              <a:xfrm>
                <a:off x="2476051" y="1835809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Connecteur droit 74">
                <a:extLst>
                  <a:ext uri="{FF2B5EF4-FFF2-40B4-BE49-F238E27FC236}">
                    <a16:creationId xmlns:a16="http://schemas.microsoft.com/office/drawing/2014/main" id="{8D5645F9-4463-5E1B-9D52-A301AC7D596A}"/>
                  </a:ext>
                </a:extLst>
              </p:cNvPr>
              <p:cNvCxnSpPr/>
              <p:nvPr/>
            </p:nvCxnSpPr>
            <p:spPr>
              <a:xfrm>
                <a:off x="2476051" y="2148752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Connecteur droit 75">
                <a:extLst>
                  <a:ext uri="{FF2B5EF4-FFF2-40B4-BE49-F238E27FC236}">
                    <a16:creationId xmlns:a16="http://schemas.microsoft.com/office/drawing/2014/main" id="{DE9C5763-F186-3E32-42C1-720D9D4B8BF7}"/>
                  </a:ext>
                </a:extLst>
              </p:cNvPr>
              <p:cNvCxnSpPr/>
              <p:nvPr/>
            </p:nvCxnSpPr>
            <p:spPr>
              <a:xfrm>
                <a:off x="2476051" y="246169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Connecteur droit 76">
                <a:extLst>
                  <a:ext uri="{FF2B5EF4-FFF2-40B4-BE49-F238E27FC236}">
                    <a16:creationId xmlns:a16="http://schemas.microsoft.com/office/drawing/2014/main" id="{776F237A-6961-BD3A-AB25-C926EE07228E}"/>
                  </a:ext>
                </a:extLst>
              </p:cNvPr>
              <p:cNvCxnSpPr/>
              <p:nvPr/>
            </p:nvCxnSpPr>
            <p:spPr>
              <a:xfrm>
                <a:off x="2476051" y="2853858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necteur droit 77">
                <a:extLst>
                  <a:ext uri="{FF2B5EF4-FFF2-40B4-BE49-F238E27FC236}">
                    <a16:creationId xmlns:a16="http://schemas.microsoft.com/office/drawing/2014/main" id="{08398A0E-34A0-5863-7EDA-80C0B238918B}"/>
                  </a:ext>
                </a:extLst>
              </p:cNvPr>
              <p:cNvCxnSpPr/>
              <p:nvPr/>
            </p:nvCxnSpPr>
            <p:spPr>
              <a:xfrm>
                <a:off x="2463235" y="324835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oupe 51">
              <a:extLst>
                <a:ext uri="{FF2B5EF4-FFF2-40B4-BE49-F238E27FC236}">
                  <a16:creationId xmlns:a16="http://schemas.microsoft.com/office/drawing/2014/main" id="{325C14FB-9166-0A1E-5F5F-944D142802D9}"/>
                </a:ext>
              </a:extLst>
            </p:cNvPr>
            <p:cNvGrpSpPr/>
            <p:nvPr/>
          </p:nvGrpSpPr>
          <p:grpSpPr>
            <a:xfrm>
              <a:off x="1147755" y="1639887"/>
              <a:ext cx="2272472" cy="1694807"/>
              <a:chOff x="1120969" y="1589165"/>
              <a:chExt cx="2272472" cy="1694807"/>
            </a:xfrm>
          </p:grpSpPr>
          <p:sp>
            <p:nvSpPr>
              <p:cNvPr id="59" name="Rectangle : coins arrondis 58">
                <a:extLst>
                  <a:ext uri="{FF2B5EF4-FFF2-40B4-BE49-F238E27FC236}">
                    <a16:creationId xmlns:a16="http://schemas.microsoft.com/office/drawing/2014/main" id="{121309CB-8933-378E-B951-00835FEB9432}"/>
                  </a:ext>
                </a:extLst>
              </p:cNvPr>
              <p:cNvSpPr/>
              <p:nvPr/>
            </p:nvSpPr>
            <p:spPr>
              <a:xfrm>
                <a:off x="1120969" y="2343645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54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x</a:t>
                </a:r>
              </a:p>
            </p:txBody>
          </p:sp>
          <p:grpSp>
            <p:nvGrpSpPr>
              <p:cNvPr id="60" name="Groupe 59">
                <a:extLst>
                  <a:ext uri="{FF2B5EF4-FFF2-40B4-BE49-F238E27FC236}">
                    <a16:creationId xmlns:a16="http://schemas.microsoft.com/office/drawing/2014/main" id="{DC28009D-7BE4-89EE-F00C-856313810788}"/>
                  </a:ext>
                </a:extLst>
              </p:cNvPr>
              <p:cNvGrpSpPr/>
              <p:nvPr/>
            </p:nvGrpSpPr>
            <p:grpSpPr>
              <a:xfrm>
                <a:off x="1972415" y="1589165"/>
                <a:ext cx="486953" cy="1675156"/>
                <a:chOff x="1998815" y="1589165"/>
                <a:chExt cx="486953" cy="2005087"/>
              </a:xfrm>
            </p:grpSpPr>
            <p:sp>
              <p:nvSpPr>
                <p:cNvPr id="68" name="Rectangle : coins arrondis 67">
                  <a:extLst>
                    <a:ext uri="{FF2B5EF4-FFF2-40B4-BE49-F238E27FC236}">
                      <a16:creationId xmlns:a16="http://schemas.microsoft.com/office/drawing/2014/main" id="{BC532761-B386-B8D3-AF88-5156CFA897E4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a</a:t>
                  </a:r>
                </a:p>
              </p:txBody>
            </p:sp>
            <p:sp>
              <p:nvSpPr>
                <p:cNvPr id="69" name="Rectangle : coins arrondis 68">
                  <a:extLst>
                    <a:ext uri="{FF2B5EF4-FFF2-40B4-BE49-F238E27FC236}">
                      <a16:creationId xmlns:a16="http://schemas.microsoft.com/office/drawing/2014/main" id="{0C91AE27-E27F-3A1D-E96D-41605842F216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</a:t>
                  </a:r>
                </a:p>
              </p:txBody>
            </p:sp>
            <p:sp>
              <p:nvSpPr>
                <p:cNvPr id="70" name="Rectangle : coins arrondis 69">
                  <a:extLst>
                    <a:ext uri="{FF2B5EF4-FFF2-40B4-BE49-F238E27FC236}">
                      <a16:creationId xmlns:a16="http://schemas.microsoft.com/office/drawing/2014/main" id="{65926E0D-AFCE-409D-C2DB-3FFC5BA9FBA8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i</a:t>
                  </a:r>
                </a:p>
              </p:txBody>
            </p:sp>
            <p:sp>
              <p:nvSpPr>
                <p:cNvPr id="71" name="Rectangle : coins arrondis 70">
                  <a:extLst>
                    <a:ext uri="{FF2B5EF4-FFF2-40B4-BE49-F238E27FC236}">
                      <a16:creationId xmlns:a16="http://schemas.microsoft.com/office/drawing/2014/main" id="{B6A40119-068E-E96C-0DB3-BD75E273F279}"/>
                    </a:ext>
                  </a:extLst>
                </p:cNvPr>
                <p:cNvSpPr/>
                <p:nvPr/>
              </p:nvSpPr>
              <p:spPr>
                <a:xfrm>
                  <a:off x="2008918" y="2799716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e</a:t>
                  </a:r>
                </a:p>
              </p:txBody>
            </p:sp>
            <p:sp>
              <p:nvSpPr>
                <p:cNvPr id="72" name="Rectangle : coins arrondis 71">
                  <a:extLst>
                    <a:ext uri="{FF2B5EF4-FFF2-40B4-BE49-F238E27FC236}">
                      <a16:creationId xmlns:a16="http://schemas.microsoft.com/office/drawing/2014/main" id="{27A5D3E2-F484-95BB-D9A7-5590F51A057D}"/>
                    </a:ext>
                  </a:extLst>
                </p:cNvPr>
                <p:cNvSpPr/>
                <p:nvPr/>
              </p:nvSpPr>
              <p:spPr>
                <a:xfrm>
                  <a:off x="1998815" y="3255412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é</a:t>
                  </a:r>
                </a:p>
              </p:txBody>
            </p:sp>
          </p:grpSp>
          <p:grpSp>
            <p:nvGrpSpPr>
              <p:cNvPr id="61" name="Groupe 60">
                <a:extLst>
                  <a:ext uri="{FF2B5EF4-FFF2-40B4-BE49-F238E27FC236}">
                    <a16:creationId xmlns:a16="http://schemas.microsoft.com/office/drawing/2014/main" id="{26361E39-7399-69B4-42BC-6C31E04DDB92}"/>
                  </a:ext>
                </a:extLst>
              </p:cNvPr>
              <p:cNvGrpSpPr/>
              <p:nvPr/>
            </p:nvGrpSpPr>
            <p:grpSpPr>
              <a:xfrm>
                <a:off x="2823860" y="1589165"/>
                <a:ext cx="569581" cy="1694807"/>
                <a:chOff x="1998814" y="1589165"/>
                <a:chExt cx="476851" cy="2028609"/>
              </a:xfrm>
            </p:grpSpPr>
            <p:sp>
              <p:nvSpPr>
                <p:cNvPr id="62" name="Rectangle : coins arrondis 61">
                  <a:extLst>
                    <a:ext uri="{FF2B5EF4-FFF2-40B4-BE49-F238E27FC236}">
                      <a16:creationId xmlns:a16="http://schemas.microsoft.com/office/drawing/2014/main" id="{51517129-9DCA-3C5A-9A3C-BE981C2E57CB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x</a:t>
                  </a:r>
                  <a:r>
                    <a:rPr lang="fr-FR" sz="54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a</a:t>
                  </a:r>
                  <a:endParaRPr lang="fr-FR" sz="54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  <p:sp>
              <p:nvSpPr>
                <p:cNvPr id="63" name="Rectangle : coins arrondis 62">
                  <a:extLst>
                    <a:ext uri="{FF2B5EF4-FFF2-40B4-BE49-F238E27FC236}">
                      <a16:creationId xmlns:a16="http://schemas.microsoft.com/office/drawing/2014/main" id="{2187C160-8E71-E1CF-DCB9-A5B3426B96F4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x</a:t>
                  </a:r>
                  <a:r>
                    <a:rPr lang="fr-FR" sz="54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</a:t>
                  </a:r>
                  <a:endParaRPr lang="fr-FR" sz="54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  <p:sp>
              <p:nvSpPr>
                <p:cNvPr id="64" name="Rectangle : coins arrondis 63">
                  <a:extLst>
                    <a:ext uri="{FF2B5EF4-FFF2-40B4-BE49-F238E27FC236}">
                      <a16:creationId xmlns:a16="http://schemas.microsoft.com/office/drawing/2014/main" id="{62C89251-E6CF-24B8-7121-7C5226380749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x</a:t>
                  </a:r>
                  <a:r>
                    <a:rPr lang="fr-FR" sz="54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i</a:t>
                  </a:r>
                </a:p>
              </p:txBody>
            </p:sp>
            <p:sp>
              <p:nvSpPr>
                <p:cNvPr id="65" name="Rectangle : coins arrondis 64">
                  <a:extLst>
                    <a:ext uri="{FF2B5EF4-FFF2-40B4-BE49-F238E27FC236}">
                      <a16:creationId xmlns:a16="http://schemas.microsoft.com/office/drawing/2014/main" id="{254CA691-7F97-5157-8EE3-7ECD4E236D4C}"/>
                    </a:ext>
                  </a:extLst>
                </p:cNvPr>
                <p:cNvSpPr/>
                <p:nvPr/>
              </p:nvSpPr>
              <p:spPr>
                <a:xfrm>
                  <a:off x="1998815" y="280217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x</a:t>
                  </a:r>
                  <a:r>
                    <a:rPr lang="fr-FR" sz="54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e</a:t>
                  </a:r>
                  <a:endParaRPr lang="fr-FR" sz="54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  <p:sp>
              <p:nvSpPr>
                <p:cNvPr id="66" name="Rectangle : coins arrondis 65">
                  <a:extLst>
                    <a:ext uri="{FF2B5EF4-FFF2-40B4-BE49-F238E27FC236}">
                      <a16:creationId xmlns:a16="http://schemas.microsoft.com/office/drawing/2014/main" id="{90020461-D97C-D4EE-C520-FE5658B1BE54}"/>
                    </a:ext>
                  </a:extLst>
                </p:cNvPr>
                <p:cNvSpPr/>
                <p:nvPr/>
              </p:nvSpPr>
              <p:spPr>
                <a:xfrm>
                  <a:off x="1998814" y="327893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54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x</a:t>
                  </a:r>
                  <a:r>
                    <a:rPr lang="fr-FR" sz="54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é</a:t>
                  </a:r>
                  <a:endParaRPr lang="fr-FR" sz="54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</p:grpSp>
        </p:grp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FC712549-F4BD-53FF-A3AF-B518632565AA}"/>
                </a:ext>
              </a:extLst>
            </p:cNvPr>
            <p:cNvCxnSpPr>
              <a:cxnSpLocks/>
              <a:stCxn id="59" idx="3"/>
              <a:endCxn id="68" idx="1"/>
            </p:cNvCxnSpPr>
            <p:nvPr/>
          </p:nvCxnSpPr>
          <p:spPr>
            <a:xfrm flipV="1">
              <a:off x="1624605" y="1781430"/>
              <a:ext cx="374596" cy="782357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74C23D54-5307-8250-9118-BED2DF7A2D24}"/>
                </a:ext>
              </a:extLst>
            </p:cNvPr>
            <p:cNvCxnSpPr>
              <a:cxnSpLocks/>
              <a:stCxn id="59" idx="3"/>
              <a:endCxn id="69" idx="1"/>
            </p:cNvCxnSpPr>
            <p:nvPr/>
          </p:nvCxnSpPr>
          <p:spPr>
            <a:xfrm flipV="1">
              <a:off x="1624605" y="2094373"/>
              <a:ext cx="374596" cy="469414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EBBF0F11-5F0F-13A8-E014-F1B8CFE493FD}"/>
                </a:ext>
              </a:extLst>
            </p:cNvPr>
            <p:cNvCxnSpPr>
              <a:cxnSpLocks/>
              <a:stCxn id="59" idx="3"/>
              <a:endCxn id="70" idx="1"/>
            </p:cNvCxnSpPr>
            <p:nvPr/>
          </p:nvCxnSpPr>
          <p:spPr>
            <a:xfrm flipV="1">
              <a:off x="1624605" y="2407316"/>
              <a:ext cx="374596" cy="156471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55">
              <a:extLst>
                <a:ext uri="{FF2B5EF4-FFF2-40B4-BE49-F238E27FC236}">
                  <a16:creationId xmlns:a16="http://schemas.microsoft.com/office/drawing/2014/main" id="{9171C765-DD2A-C378-20DB-A5B6F8555D5B}"/>
                </a:ext>
              </a:extLst>
            </p:cNvPr>
            <p:cNvCxnSpPr>
              <a:cxnSpLocks/>
              <a:stCxn id="59" idx="3"/>
              <a:endCxn id="71" idx="1"/>
            </p:cNvCxnSpPr>
            <p:nvPr/>
          </p:nvCxnSpPr>
          <p:spPr>
            <a:xfrm>
              <a:off x="1624605" y="2563788"/>
              <a:ext cx="384699" cy="229000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23E0420A-4136-1155-7625-7EAA3E1B0C82}"/>
                </a:ext>
              </a:extLst>
            </p:cNvPr>
            <p:cNvCxnSpPr>
              <a:cxnSpLocks/>
              <a:stCxn id="59" idx="3"/>
              <a:endCxn id="72" idx="1"/>
            </p:cNvCxnSpPr>
            <p:nvPr/>
          </p:nvCxnSpPr>
          <p:spPr>
            <a:xfrm>
              <a:off x="1624605" y="2563788"/>
              <a:ext cx="374596" cy="609713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16934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lire les syllabes. Écoutez attentivement.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0246" y="518695"/>
            <a:ext cx="1381080" cy="112044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92A6A58-EA0D-2188-8282-C7C527BB87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9931505"/>
              </p:ext>
            </p:extLst>
          </p:nvPr>
        </p:nvGraphicFramePr>
        <p:xfrm>
          <a:off x="990600" y="2084415"/>
          <a:ext cx="11660029" cy="6640481"/>
        </p:xfrm>
        <a:graphic>
          <a:graphicData uri="http://schemas.openxmlformats.org/drawingml/2006/table">
            <a:tbl>
              <a:tblPr/>
              <a:tblGrid>
                <a:gridCol w="11660029">
                  <a:extLst>
                    <a:ext uri="{9D8B030D-6E8A-4147-A177-3AD203B41FA5}">
                      <a16:colId xmlns:a16="http://schemas.microsoft.com/office/drawing/2014/main" val="2457043108"/>
                    </a:ext>
                  </a:extLst>
                </a:gridCol>
              </a:tblGrid>
              <a:tr h="66404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ta  </a:t>
                      </a: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xo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at   qui   </a:t>
                      </a: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kou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 té  pou    ti</a:t>
                      </a:r>
                    </a:p>
                    <a:p>
                      <a:pPr>
                        <a:buNone/>
                      </a:pPr>
                      <a:endParaRPr lang="fr-MA" sz="7200" b="1" dirty="0">
                        <a:solidFill>
                          <a:srgbClr val="0070C0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>
                        <a:buNone/>
                      </a:pP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ko  ti   </a:t>
                      </a: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ak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qui  xi   </a:t>
                      </a: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tax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mu  mou</a:t>
                      </a:r>
                    </a:p>
                    <a:p>
                      <a:pPr>
                        <a:buNone/>
                      </a:pPr>
                      <a:endParaRPr lang="fr-MA" sz="7200" b="1" dirty="0">
                        <a:solidFill>
                          <a:srgbClr val="0070C0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>
                        <a:buNone/>
                      </a:pP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ax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 fix   </a:t>
                      </a: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xo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 ex   tu   qua   </a:t>
                      </a: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ap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 at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990821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A3B4E067-48DA-CD12-C078-0BBE07050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AEA25-AD2E-B946-047B-FB60778F5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6473928-76FA-AD1C-504D-E97F143B1F4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97D2F6B-1F64-0A0C-10C0-7BF824A1C34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0A187C0-156D-1CBC-89D9-04FEBABF751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809BFA-3F2F-0EED-6BA7-F9735A3BFE2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0DDDA68-4408-58D4-958B-A6F9A8C379A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0EA8D48-036F-2D3A-CF73-EC3DBBA7093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D30D23-0302-D17E-3DA9-AFB76C8F295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1775135-70E1-A349-CF0B-B781A731D84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C276731-567C-20AF-6422-08A28F4AFC4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46362E-4167-E270-7D3C-411E4FEA8B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F237485-355D-C931-64C3-30A55F7919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4B6EAAF-DA4D-CAA1-5B33-55CF505EB0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A958AC7-4BE2-6B01-1E5C-79C457656858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endParaRPr lang="fr-FR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13969B1-C621-18C8-8A9B-77219B9752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38CC6B3-B7C0-87C1-53C3-0D1FE8C706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020096"/>
              </p:ext>
            </p:extLst>
          </p:nvPr>
        </p:nvGraphicFramePr>
        <p:xfrm>
          <a:off x="990600" y="2084415"/>
          <a:ext cx="11660029" cy="6640481"/>
        </p:xfrm>
        <a:graphic>
          <a:graphicData uri="http://schemas.openxmlformats.org/drawingml/2006/table">
            <a:tbl>
              <a:tblPr/>
              <a:tblGrid>
                <a:gridCol w="11660029">
                  <a:extLst>
                    <a:ext uri="{9D8B030D-6E8A-4147-A177-3AD203B41FA5}">
                      <a16:colId xmlns:a16="http://schemas.microsoft.com/office/drawing/2014/main" val="2457043108"/>
                    </a:ext>
                  </a:extLst>
                </a:gridCol>
              </a:tblGrid>
              <a:tr h="664048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ta  </a:t>
                      </a: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xo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at   qui   </a:t>
                      </a: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kou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 té  pou    ti</a:t>
                      </a:r>
                    </a:p>
                    <a:p>
                      <a:pPr>
                        <a:buNone/>
                      </a:pPr>
                      <a:endParaRPr lang="fr-MA" sz="7200" b="1" dirty="0">
                        <a:solidFill>
                          <a:srgbClr val="0070C0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>
                        <a:buNone/>
                      </a:pP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ko  ti   </a:t>
                      </a: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ak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qui  xi   </a:t>
                      </a: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tou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mu  mou</a:t>
                      </a:r>
                    </a:p>
                    <a:p>
                      <a:pPr>
                        <a:buNone/>
                      </a:pPr>
                      <a:endParaRPr lang="fr-MA" sz="7200" b="1" dirty="0">
                        <a:solidFill>
                          <a:srgbClr val="0070C0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>
                        <a:buNone/>
                      </a:pP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ax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 fix   </a:t>
                      </a: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xo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 ex   tu   qua   </a:t>
                      </a:r>
                      <a:r>
                        <a:rPr lang="fr-MA" sz="7200" b="1" dirty="0" err="1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ap</a:t>
                      </a:r>
                      <a:r>
                        <a:rPr lang="fr-MA" sz="7200" b="1" dirty="0">
                          <a:solidFill>
                            <a:srgbClr val="0070C0"/>
                          </a:solidFill>
                          <a:effectLst/>
                          <a:latin typeface="Dosis" pitchFamily="2" charset="0"/>
                        </a:rPr>
                        <a:t>   at</a:t>
                      </a: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990821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30DC3D28-2BF1-C90E-DBBB-4460866B3B1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571499"/>
            <a:ext cx="1468580" cy="123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00412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120" y="576262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3656" y="48600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0F144C-28F3-462F-D15C-33BDA170CA48}"/>
              </a:ext>
            </a:extLst>
          </p:cNvPr>
          <p:cNvSpPr txBox="1"/>
          <p:nvPr/>
        </p:nvSpPr>
        <p:spPr>
          <a:xfrm>
            <a:off x="4095750" y="3354474"/>
            <a:ext cx="626745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ta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xi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747397" y="705979"/>
            <a:ext cx="1252365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comment je lis :  «t»  «a»  «ta».   «x»  «i»  «xi». «ta»  «xi » .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ta-xi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 taxi 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</a:t>
            </a:r>
            <a:r>
              <a:rPr lang="pt-B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: 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«t»  «a»  «ta».   «x»  «i»  «xi». «ta»  «xi » .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ta-xi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 taxi 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comme moi?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4888105" y="4827601"/>
            <a:ext cx="342900" cy="223143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7069958" y="5216127"/>
            <a:ext cx="286037" cy="145437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FCC6351C-3371-3DFA-EA54-1E5C8B49181A}"/>
              </a:ext>
            </a:extLst>
          </p:cNvPr>
          <p:cNvCxnSpPr>
            <a:cxnSpLocks/>
          </p:cNvCxnSpPr>
          <p:nvPr/>
        </p:nvCxnSpPr>
        <p:spPr>
          <a:xfrm>
            <a:off x="4095750" y="7277100"/>
            <a:ext cx="398145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09471" y="879359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Je relis de gauche à droite: taxi. Relisons ensemble. taxi.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106706" y="3619500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taxi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3887" y="528585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579493" y="67462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667000" y="3859334"/>
            <a:ext cx="83058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ki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mono</a:t>
            </a:r>
            <a:endParaRPr lang="fr-FR" sz="17925" kern="0" spc="623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3748139" y="5303624"/>
            <a:ext cx="353521" cy="196255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6214380" y="5096599"/>
            <a:ext cx="425376" cy="244846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29636" y="604851"/>
            <a:ext cx="1217733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lis: «k» «i»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»- «m»  «o»  «mo»- «n»  «o» «no» .«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-mo-no».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« kimono »Lisons  ensemble: «k» «i»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»- «m»  «o»  «mo»- «n»  «o» «no» -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-mo-no». « kimono ». Qui veut lire comme moi?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  <a:p>
            <a:pPr marL="0" lvl="1" defTabSz="685834">
              <a:spcBef>
                <a:spcPct val="0"/>
              </a:spcBef>
            </a:pP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3B2C3FC6-BF14-3937-F833-58AB90A83EF1}"/>
              </a:ext>
            </a:extLst>
          </p:cNvPr>
          <p:cNvSpPr/>
          <p:nvPr/>
        </p:nvSpPr>
        <p:spPr>
          <a:xfrm rot="16200000">
            <a:off x="9135288" y="5366797"/>
            <a:ext cx="353521" cy="196255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E6E09-8A64-E04C-5F1E-19DF80CB9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73A7A9-8711-EC46-26F1-87F6B8FA79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38737E-A1B6-C8AA-E9B0-339994E46A2A}"/>
              </a:ext>
            </a:extLst>
          </p:cNvPr>
          <p:cNvGrpSpPr/>
          <p:nvPr/>
        </p:nvGrpSpPr>
        <p:grpSpPr>
          <a:xfrm>
            <a:off x="579493" y="67462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050C928-A23F-36D9-5B4E-49AC1A6C888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72DDC-EE3D-BEC8-3E77-74D26EB2A2E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421A4F5-577F-233B-F168-F10C19826AC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8C7C78C-224B-9C90-F285-2881417647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E556A7-A19B-3B70-80BC-EC36D1E367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BE8E332-30BF-EE37-FD41-2FE86411789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ADB260-AF3C-32DD-E6AF-66EB45F0176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72501DF-9EB5-7386-AA7A-FBA1E4045C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7AE2A26-C718-67B4-E9D0-20FB12E0F08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902B95B-3160-0B59-ED65-42D4365CE5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05540AF-8F7C-2263-C76C-A4D767A5C4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93AB98D-777B-530C-CB66-DA18CC8705AA}"/>
              </a:ext>
            </a:extLst>
          </p:cNvPr>
          <p:cNvSpPr txBox="1"/>
          <p:nvPr/>
        </p:nvSpPr>
        <p:spPr>
          <a:xfrm>
            <a:off x="2667000" y="3859334"/>
            <a:ext cx="83058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ki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mono</a:t>
            </a:r>
            <a:endParaRPr lang="fr-FR" sz="17925" kern="0" spc="623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F424089-6724-D8F1-6B71-BE9177289985}"/>
              </a:ext>
            </a:extLst>
          </p:cNvPr>
          <p:cNvSpPr txBox="1"/>
          <p:nvPr/>
        </p:nvSpPr>
        <p:spPr>
          <a:xfrm>
            <a:off x="1029636" y="604851"/>
            <a:ext cx="121773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relis de gauche à droite: kimono. Relisons ensemble. kimono.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F7355E1A-4C64-D6EF-1573-EA8E938C796A}"/>
              </a:ext>
            </a:extLst>
          </p:cNvPr>
          <p:cNvCxnSpPr>
            <a:cxnSpLocks/>
          </p:cNvCxnSpPr>
          <p:nvPr/>
        </p:nvCxnSpPr>
        <p:spPr>
          <a:xfrm flipV="1">
            <a:off x="3200400" y="6710114"/>
            <a:ext cx="7162800" cy="24245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322167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B26B6-AB88-B8E3-2E43-6280D7DD5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C4A862-F45E-A953-4BDF-982F80196F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6267C0-BB57-217D-3861-AB5D5F015881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576E285-3B15-2273-0242-A68374D7F5A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6BBEA6F-2944-C90D-FC95-3946260184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07C9393-D676-2819-A84B-ADA5019F7A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DEFC90B-29FE-5157-04A1-C6D805020CB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6F82A4-6B92-8148-79FA-A9F8B73849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1A29C9-FA2A-0130-0022-5349733E31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00722C-4B82-D138-004B-7F4E69D8D7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CAB5A4-3787-C738-9B86-1CE01D5526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96C084F-7B75-3E53-AD09-54E6FADAA91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A630597-8F21-A65C-4DF5-449EE70727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7D9A2E-8392-0449-F94E-ADFD99974AAB}"/>
              </a:ext>
            </a:extLst>
          </p:cNvPr>
          <p:cNvSpPr txBox="1"/>
          <p:nvPr/>
        </p:nvSpPr>
        <p:spPr>
          <a:xfrm>
            <a:off x="1118287" y="779861"/>
            <a:ext cx="119502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je vais lire les mot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Soyez attentifs.  </a:t>
            </a:r>
            <a:r>
              <a:rPr kumimoji="0" lang="fr-MA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FF756F7-4956-8307-09A7-BC05C9C8B4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119855"/>
              </p:ext>
            </p:extLst>
          </p:nvPr>
        </p:nvGraphicFramePr>
        <p:xfrm>
          <a:off x="773428" y="2002915"/>
          <a:ext cx="12169141" cy="6473024"/>
        </p:xfrm>
        <a:graphic>
          <a:graphicData uri="http://schemas.openxmlformats.org/drawingml/2006/table">
            <a:tbl>
              <a:tblPr/>
              <a:tblGrid>
                <a:gridCol w="1805940">
                  <a:extLst>
                    <a:ext uri="{9D8B030D-6E8A-4147-A177-3AD203B41FA5}">
                      <a16:colId xmlns:a16="http://schemas.microsoft.com/office/drawing/2014/main" val="2851867366"/>
                    </a:ext>
                  </a:extLst>
                </a:gridCol>
                <a:gridCol w="2239388">
                  <a:extLst>
                    <a:ext uri="{9D8B030D-6E8A-4147-A177-3AD203B41FA5}">
                      <a16:colId xmlns:a16="http://schemas.microsoft.com/office/drawing/2014/main" val="2645088400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1164469771"/>
                    </a:ext>
                  </a:extLst>
                </a:gridCol>
                <a:gridCol w="2055821">
                  <a:extLst>
                    <a:ext uri="{9D8B030D-6E8A-4147-A177-3AD203B41FA5}">
                      <a16:colId xmlns:a16="http://schemas.microsoft.com/office/drawing/2014/main" val="1848128869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449979178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1439705688"/>
                    </a:ext>
                  </a:extLst>
                </a:gridCol>
              </a:tblGrid>
              <a:tr h="13162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papa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qui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que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mixé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dat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parur</a:t>
                      </a:r>
                      <a:r>
                        <a:rPr lang="fr-MA" sz="4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48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586437"/>
                  </a:ext>
                </a:extLst>
              </a:tr>
              <a:tr h="13162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tiré </a:t>
                      </a:r>
                      <a:endParaRPr lang="fr-MA" sz="480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kimono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karaté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kilo </a:t>
                      </a:r>
                      <a:endParaRPr lang="fr-MA" sz="480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kaki </a:t>
                      </a:r>
                      <a:endParaRPr lang="fr-MA" sz="480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touché</a:t>
                      </a:r>
                      <a:endParaRPr lang="fr-MA" sz="480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9533013"/>
                  </a:ext>
                </a:extLst>
              </a:tr>
              <a:tr h="7259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MA" sz="4800" b="1" i="0" dirty="0">
                        <a:solidFill>
                          <a:srgbClr val="242021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taxi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toupi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box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tomat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por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peti</a:t>
                      </a:r>
                      <a:r>
                        <a:rPr lang="fr-MA" sz="4800" b="1" i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</a:t>
                      </a:r>
                      <a:endParaRPr lang="fr-MA" sz="480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0308390"/>
                  </a:ext>
                </a:extLst>
              </a:tr>
              <a:tr h="7259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pât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tou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tô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Quich</a:t>
                      </a:r>
                      <a:r>
                        <a:rPr lang="fr-MA" sz="4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tapi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s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Képi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077123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40CB777B-1AD3-92DF-45C3-F2AA1637C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3192463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BEFE55B-0643-F235-605A-D44A5D676DD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9858" y="688269"/>
            <a:ext cx="1231029" cy="122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30972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C3883-A60F-D577-0E92-8780AE3FE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6CF36BF-40BB-654F-85D0-C63D9F962CE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FF9A46E-CD53-A7BF-6398-FC85BD3D6567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061BC8A-F393-3BDB-8AA0-8D6B7D74B56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4CAC17B-2AB8-FF4E-BFCB-7B410D7EE03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7353C2-5F38-8BDD-C578-2E1AE80D998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08BEE8-4B4F-8F05-F4C7-A1AFE296373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D7B3CAD-A1DD-6489-54E9-ADB955F17C5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492D57-92C0-862F-36F1-D0DB2236DD2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A8DE1C1-D860-FAA0-FFA3-6C6A0D7EECF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6574BA8-5395-242D-09CF-15D9841AFAC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9D13320-4329-6CA9-67E2-2970B7E802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0CCAB89-6E1B-51D1-651D-EDD77438E0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C81953D-F2F3-2720-E24C-F584FC588954}"/>
              </a:ext>
            </a:extLst>
          </p:cNvPr>
          <p:cNvSpPr txBox="1"/>
          <p:nvPr/>
        </p:nvSpPr>
        <p:spPr>
          <a:xfrm>
            <a:off x="1118287" y="779861"/>
            <a:ext cx="119502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ensemble.  </a:t>
            </a:r>
            <a:r>
              <a:rPr kumimoji="0" lang="fr-MA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DC19818-D05D-9D56-C5AD-4A903D71B3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027689"/>
              </p:ext>
            </p:extLst>
          </p:nvPr>
        </p:nvGraphicFramePr>
        <p:xfrm>
          <a:off x="773428" y="2002915"/>
          <a:ext cx="12169141" cy="6473024"/>
        </p:xfrm>
        <a:graphic>
          <a:graphicData uri="http://schemas.openxmlformats.org/drawingml/2006/table">
            <a:tbl>
              <a:tblPr/>
              <a:tblGrid>
                <a:gridCol w="1805940">
                  <a:extLst>
                    <a:ext uri="{9D8B030D-6E8A-4147-A177-3AD203B41FA5}">
                      <a16:colId xmlns:a16="http://schemas.microsoft.com/office/drawing/2014/main" val="2851867366"/>
                    </a:ext>
                  </a:extLst>
                </a:gridCol>
                <a:gridCol w="2239388">
                  <a:extLst>
                    <a:ext uri="{9D8B030D-6E8A-4147-A177-3AD203B41FA5}">
                      <a16:colId xmlns:a16="http://schemas.microsoft.com/office/drawing/2014/main" val="2645088400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1164469771"/>
                    </a:ext>
                  </a:extLst>
                </a:gridCol>
                <a:gridCol w="2055821">
                  <a:extLst>
                    <a:ext uri="{9D8B030D-6E8A-4147-A177-3AD203B41FA5}">
                      <a16:colId xmlns:a16="http://schemas.microsoft.com/office/drawing/2014/main" val="1848128869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449979178"/>
                    </a:ext>
                  </a:extLst>
                </a:gridCol>
                <a:gridCol w="2022664">
                  <a:extLst>
                    <a:ext uri="{9D8B030D-6E8A-4147-A177-3AD203B41FA5}">
                      <a16:colId xmlns:a16="http://schemas.microsoft.com/office/drawing/2014/main" val="1439705688"/>
                    </a:ext>
                  </a:extLst>
                </a:gridCol>
              </a:tblGrid>
              <a:tr h="13162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papa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qui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que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mixé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dat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parur</a:t>
                      </a:r>
                      <a:r>
                        <a:rPr lang="fr-MA" sz="4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48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586437"/>
                  </a:ext>
                </a:extLst>
              </a:tr>
              <a:tr h="13162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tiré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kimono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karaté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kilo </a:t>
                      </a:r>
                      <a:endParaRPr lang="fr-MA" sz="480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kaki </a:t>
                      </a:r>
                      <a:endParaRPr lang="fr-MA" sz="480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touché</a:t>
                      </a:r>
                      <a:endParaRPr lang="fr-MA" sz="480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9533013"/>
                  </a:ext>
                </a:extLst>
              </a:tr>
              <a:tr h="7259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MA" sz="4800" b="1" i="0" dirty="0">
                        <a:solidFill>
                          <a:srgbClr val="242021"/>
                        </a:solidFill>
                        <a:effectLst/>
                        <a:latin typeface="Dosis" pitchFamily="2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taxi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toupi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box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tomat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por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peti</a:t>
                      </a:r>
                      <a:r>
                        <a:rPr lang="fr-MA" sz="4800" b="1" i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</a:t>
                      </a:r>
                      <a:endParaRPr lang="fr-MA" sz="480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0308390"/>
                  </a:ext>
                </a:extLst>
              </a:tr>
              <a:tr h="7259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pât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tou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tô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t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Quich</a:t>
                      </a:r>
                      <a:r>
                        <a:rPr lang="fr-MA" sz="4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</a:p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tapi</a:t>
                      </a:r>
                      <a:r>
                        <a:rPr lang="fr-MA" sz="4800" b="1" i="0" dirty="0">
                          <a:solidFill>
                            <a:srgbClr val="818284"/>
                          </a:solidFill>
                          <a:effectLst/>
                          <a:latin typeface="Dosis" pitchFamily="2" charset="0"/>
                        </a:rPr>
                        <a:t>s 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8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Képi</a:t>
                      </a:r>
                    </a:p>
                    <a:p>
                      <a:pPr algn="ctr">
                        <a:buNone/>
                      </a:pPr>
                      <a:endParaRPr lang="fr-MA" sz="4800" dirty="0"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077123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AB920C72-5070-F490-F5CC-FEAF4FB2A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3192463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95F6352-5D41-E03E-912B-2B92AE7C72E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53366" y="779861"/>
            <a:ext cx="1066968" cy="89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4397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21444</TotalTime>
  <Words>5566</Words>
  <Application>Microsoft Office PowerPoint</Application>
  <PresentationFormat>Personnalisé</PresentationFormat>
  <Paragraphs>1253</Paragraphs>
  <Slides>128</Slides>
  <Notes>30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128</vt:i4>
      </vt:variant>
    </vt:vector>
  </HeadingPairs>
  <TitlesOfParts>
    <vt:vector size="140" baseType="lpstr">
      <vt:lpstr>Carelia</vt:lpstr>
      <vt:lpstr>Times New Roman</vt:lpstr>
      <vt:lpstr>Calibri</vt:lpstr>
      <vt:lpstr>Symbol</vt:lpstr>
      <vt:lpstr>Arial</vt:lpstr>
      <vt:lpstr>Microsoft Uighur</vt:lpstr>
      <vt:lpstr>Dosis</vt:lpstr>
      <vt:lpstr>Abadi</vt:lpstr>
      <vt:lpstr>Aptos</vt:lpstr>
      <vt:lpstr>Wingdings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Z Chabih</cp:lastModifiedBy>
  <cp:revision>189</cp:revision>
  <dcterms:created xsi:type="dcterms:W3CDTF">2006-08-16T00:00:00Z</dcterms:created>
  <dcterms:modified xsi:type="dcterms:W3CDTF">2025-09-17T11:03:07Z</dcterms:modified>
  <dc:identifier>DAFtlvZnwz4</dc:identifier>
</cp:coreProperties>
</file>