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4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47482746" r:id="rId29"/>
    <p:sldId id="2147482462" r:id="rId30"/>
    <p:sldId id="2147482749" r:id="rId31"/>
    <p:sldId id="2147482747" r:id="rId32"/>
    <p:sldId id="2147482753" r:id="rId33"/>
    <p:sldId id="2147482750" r:id="rId34"/>
    <p:sldId id="2147482751" r:id="rId35"/>
    <p:sldId id="2147482470" r:id="rId36"/>
    <p:sldId id="2147482471" r:id="rId37"/>
    <p:sldId id="2147482754" r:id="rId38"/>
    <p:sldId id="2147482755" r:id="rId39"/>
    <p:sldId id="2147482757" r:id="rId40"/>
    <p:sldId id="2147482758" r:id="rId41"/>
    <p:sldId id="2147482759" r:id="rId42"/>
    <p:sldId id="2147482756" r:id="rId43"/>
    <p:sldId id="610" r:id="rId44"/>
    <p:sldId id="2147482483" r:id="rId45"/>
    <p:sldId id="2147482760" r:id="rId46"/>
    <p:sldId id="612" r:id="rId47"/>
    <p:sldId id="2147482484" r:id="rId48"/>
    <p:sldId id="2147482485" r:id="rId49"/>
    <p:sldId id="615" r:id="rId50"/>
    <p:sldId id="2147482486" r:id="rId51"/>
    <p:sldId id="2147482761" r:id="rId52"/>
    <p:sldId id="2147482762" r:id="rId53"/>
    <p:sldId id="2147482479" r:id="rId54"/>
    <p:sldId id="2147482478" r:id="rId55"/>
    <p:sldId id="620" r:id="rId56"/>
    <p:sldId id="2147482494" r:id="rId57"/>
    <p:sldId id="2147482490" r:id="rId58"/>
    <p:sldId id="2147482495" r:id="rId59"/>
    <p:sldId id="2147482729" r:id="rId60"/>
    <p:sldId id="2147482730" r:id="rId61"/>
    <p:sldId id="2147482731" r:id="rId62"/>
    <p:sldId id="2147482732" r:id="rId63"/>
    <p:sldId id="2147482604" r:id="rId64"/>
    <p:sldId id="2147482605" r:id="rId65"/>
    <p:sldId id="2147482491" r:id="rId66"/>
    <p:sldId id="2147482599" r:id="rId67"/>
    <p:sldId id="2147482602" r:id="rId68"/>
    <p:sldId id="2147482603" r:id="rId69"/>
    <p:sldId id="2147482606" r:id="rId70"/>
    <p:sldId id="2147482607" r:id="rId71"/>
    <p:sldId id="2147482608" r:id="rId72"/>
    <p:sldId id="2147482609" r:id="rId73"/>
    <p:sldId id="2147482610" r:id="rId74"/>
    <p:sldId id="2147482611" r:id="rId75"/>
    <p:sldId id="2147482719" r:id="rId76"/>
    <p:sldId id="2147482720" r:id="rId77"/>
    <p:sldId id="2147482733" r:id="rId78"/>
    <p:sldId id="2147482734" r:id="rId79"/>
    <p:sldId id="2147482735" r:id="rId80"/>
    <p:sldId id="2147482736" r:id="rId81"/>
    <p:sldId id="2147482622" r:id="rId82"/>
    <p:sldId id="2147482623" r:id="rId83"/>
    <p:sldId id="2147482624" r:id="rId84"/>
    <p:sldId id="2147482625" r:id="rId85"/>
    <p:sldId id="2147482694" r:id="rId86"/>
    <p:sldId id="2147482630" r:id="rId87"/>
    <p:sldId id="2147482631" r:id="rId88"/>
    <p:sldId id="2147482632" r:id="rId89"/>
    <p:sldId id="2147482633" r:id="rId90"/>
    <p:sldId id="2147482634" r:id="rId91"/>
    <p:sldId id="2147482639" r:id="rId92"/>
    <p:sldId id="2147482763" r:id="rId93"/>
    <p:sldId id="2147482764" r:id="rId94"/>
    <p:sldId id="2147482643" r:id="rId95"/>
    <p:sldId id="2147482644" r:id="rId96"/>
    <p:sldId id="2147482645" r:id="rId97"/>
    <p:sldId id="2147482646" r:id="rId98"/>
    <p:sldId id="2147482647" r:id="rId99"/>
    <p:sldId id="2147482648" r:id="rId100"/>
    <p:sldId id="2147482671" r:id="rId101"/>
    <p:sldId id="2147482497" r:id="rId102"/>
    <p:sldId id="2147482679" r:id="rId103"/>
    <p:sldId id="2147482680" r:id="rId104"/>
    <p:sldId id="2147482681" r:id="rId105"/>
    <p:sldId id="2147482745" r:id="rId106"/>
    <p:sldId id="2147482684" r:id="rId107"/>
    <p:sldId id="2147482685" r:id="rId108"/>
    <p:sldId id="2147482744" r:id="rId109"/>
    <p:sldId id="2147482692" r:id="rId110"/>
    <p:sldId id="2147482693" r:id="rId111"/>
    <p:sldId id="2147482698" r:id="rId112"/>
    <p:sldId id="2147482699" r:id="rId113"/>
    <p:sldId id="2147482697" r:id="rId114"/>
    <p:sldId id="2147482566" r:id="rId115"/>
    <p:sldId id="2147482577" r:id="rId116"/>
    <p:sldId id="2147482580" r:id="rId117"/>
    <p:sldId id="2147482709" r:id="rId118"/>
    <p:sldId id="2147482581" r:id="rId119"/>
    <p:sldId id="2147482582" r:id="rId120"/>
    <p:sldId id="2147482584" r:id="rId121"/>
    <p:sldId id="700" r:id="rId122"/>
    <p:sldId id="701" r:id="rId123"/>
  </p:sldIdLst>
  <p:sldSz cx="13716000" cy="10287000"/>
  <p:notesSz cx="6858000" cy="9144000"/>
  <p:embeddedFontLst>
    <p:embeddedFont>
      <p:font typeface="Carelia" panose="020B0604020202020204" charset="0"/>
      <p:regular r:id="rId125"/>
    </p:embeddedFont>
    <p:embeddedFont>
      <p:font typeface="Dosis" pitchFamily="2" charset="0"/>
      <p:regular r:id="rId126"/>
      <p:bold r:id="rId127"/>
    </p:embeddedFont>
    <p:embeddedFont>
      <p:font typeface="Microsoft Uighur" panose="02000000000000000000" pitchFamily="2" charset="-78"/>
      <p:regular r:id="rId128"/>
      <p:bold r:id="rId1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font" Target="fonts/font4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notesMaster" Target="notesMasters/notesMaster1.xml"/><Relationship Id="rId129" Type="http://schemas.openxmlformats.org/officeDocument/2006/relationships/font" Target="fonts/font5.fnt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presProps" Target="presProp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font" Target="fonts/font1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font" Target="fonts/font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theme" Target="theme/theme1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625D4-6D65-E251-B127-5BA7ED1AF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1328C67-E075-44F1-6A48-AA0B4B456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CA8B38-0DA2-62C5-A7D2-D435555B9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CB1201-6F45-0A8B-849E-5D29DA1AF5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18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6965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62.png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31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9.png"/><Relationship Id="rId4" Type="http://schemas.openxmlformats.org/officeDocument/2006/relationships/image" Target="../media/image32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0.png"/><Relationship Id="rId4" Type="http://schemas.openxmlformats.org/officeDocument/2006/relationships/image" Target="../media/image32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g"/><Relationship Id="rId4" Type="http://schemas.openxmlformats.org/officeDocument/2006/relationships/image" Target="../media/image32.svg"/><Relationship Id="rId9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4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1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8.jp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0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8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3.jpeg"/><Relationship Id="rId5" Type="http://schemas.openxmlformats.org/officeDocument/2006/relationships/image" Target="../media/image32.svg"/><Relationship Id="rId10" Type="http://schemas.openxmlformats.org/officeDocument/2006/relationships/image" Target="../media/image42.jpg"/><Relationship Id="rId4" Type="http://schemas.openxmlformats.org/officeDocument/2006/relationships/image" Target="../media/image31.png"/><Relationship Id="rId9" Type="http://schemas.openxmlformats.org/officeDocument/2006/relationships/image" Target="../media/image41.jpeg"/><Relationship Id="rId14" Type="http://schemas.openxmlformats.org/officeDocument/2006/relationships/image" Target="../media/image44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44.jpg"/><Relationship Id="rId10" Type="http://schemas.openxmlformats.org/officeDocument/2006/relationships/image" Target="../media/image43.jpeg"/><Relationship Id="rId4" Type="http://schemas.openxmlformats.org/officeDocument/2006/relationships/image" Target="../media/image32.svg"/><Relationship Id="rId9" Type="http://schemas.openxmlformats.org/officeDocument/2006/relationships/image" Target="../media/image4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1.pn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38.png"/><Relationship Id="rId10" Type="http://schemas.openxmlformats.org/officeDocument/2006/relationships/image" Target="../media/image40.jpeg"/><Relationship Id="rId4" Type="http://schemas.openxmlformats.org/officeDocument/2006/relationships/image" Target="../media/image32.svg"/><Relationship Id="rId9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44.jpg"/><Relationship Id="rId10" Type="http://schemas.openxmlformats.org/officeDocument/2006/relationships/image" Target="../media/image43.jpeg"/><Relationship Id="rId4" Type="http://schemas.openxmlformats.org/officeDocument/2006/relationships/image" Target="../media/image32.svg"/><Relationship Id="rId9" Type="http://schemas.openxmlformats.org/officeDocument/2006/relationships/image" Target="../media/image42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svg"/><Relationship Id="rId7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59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59.pn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60.jp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61.pn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Joli- vélo- ami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r» « n » « z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– Rim va au zoo.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448" y="783947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58052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339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07641" y="4278719"/>
            <a:ext cx="5593559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749" y="40957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43771" y="664797"/>
            <a:ext cx="12384527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82274B-02E7-9AB7-714E-901A251C5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7266" y="3580392"/>
            <a:ext cx="6437715" cy="238129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«animal»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E94A031-2E2E-D463-E589-4208AFCDD2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A268140B-D448-6074-7104-B636C39749F8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E4806C9-5130-1F39-F680-16AFF6615720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D1CC8B2-4935-8C27-1E50-C48EEEFF62ED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1D167F34-47AF-E607-7DCD-962180AB34C5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D818D01-04B1-B243-A610-9BFC7954331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77E9D74-946B-2647-3165-EB385F0D406E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5C11400-A61E-E761-1EA2-21FD7DE60122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A2310C5-4375-ADA0-02B2-8C6B365F9ECA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26B5306-FC8F-CB82-5AE5-C1E4D6BFA53B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0B638DE-FB84-2B75-F8E6-66D35E44DAEE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941DDC3-35EC-0035-925D-FD440FC69422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F50F697-4B33-6FD0-1777-60AD7E630556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97498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B31AC8-74C6-4607-607F-60A6120A78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60D1799-9F07-50F3-0203-22D502A50103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51CEC12-6462-D6DF-55D4-3BDF50516902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E389BA4-E444-627F-EBA2-741EF478FDC2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E3067258-228E-9874-F612-0B7355012193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245752D-2C51-FBB9-350F-5E42C76130D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76793FB-892A-6591-028D-9D324F250E15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06A5E2-9A5F-04F0-1D07-E0B1E73FD6EC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981E85C-C8ED-8F88-0586-1BE677D582F8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9FDA74B-2B8F-C155-93A9-AAFEEE9B3C76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C23EC4C-A155-D027-9836-7876227BD3A1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667043A-EEC3-4FE2-1D6E-68D578E83B95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5B8D6C7-736F-06E4-CEBC-DF44E79784CF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6276-7E96-A237-F815-9D529D9B9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9CD78E-3D5D-A9EB-8C02-D4D27B5706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2C48-974B-AADC-E1AF-AE2F97BB59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85EA20-59D1-3166-EEA1-126BE481D069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D6706C-7D33-FA4B-DAEF-F37EDF78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C6F8E8-D7FD-1D70-B8BD-342DC6FFC36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B51BB5-E52E-0285-A6A6-2854F4D561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65A6ACD-AF76-29CC-36BD-62FA75C1C98C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ECFA6F2-C314-8A5C-EA2E-A612789FA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84A55A0-FDCC-5D4B-F795-A61EB191AAA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70976A-6577-FB23-3413-0D18F26D7D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744888F-172A-7D94-AE37-1996C859850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088B3A2-C921-91C2-4662-AD7967A60C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9D2C36-2F65-A1B4-D35C-43E27A8A57E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9E4D90E-3CE6-96C8-3C77-1326F519566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B72606-2D0B-CD8A-C890-04F5E6E456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4BB3E32-0F0A-06BB-47D8-780E7D4404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BA7D-81BC-A420-50DD-8169BE269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4BD9795F-96B6-3B13-5525-D1505F9AF845}"/>
              </a:ext>
            </a:extLst>
          </p:cNvPr>
          <p:cNvSpPr txBox="1"/>
          <p:nvPr/>
        </p:nvSpPr>
        <p:spPr>
          <a:xfrm>
            <a:off x="1277369" y="647628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E4FBD1-AF13-1D81-3D10-945AF9881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342422A7-9F5A-3842-1EDC-8C279FCAF346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02AACBF1-7133-90D0-EF45-7B07379F3D76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C5C6983B-4C19-31AD-1BCA-E6827027DD70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F5A2ADF4-8B59-F536-830D-98BFFC883AEF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5100D6C-0238-527B-35D9-8DDF7ABCC58C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D721D9D-1348-1979-C1A6-4EFAF680FE60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B375A95-3C1B-3170-C3AA-E45F8B8B3078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BAB9B30-0284-A90C-4876-42418B04CFEB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2357DD1-72F3-2694-10FC-60A3A2871C70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E727032-7524-F7E4-02E4-0A2C05AA35C3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E263F75-CD56-D02E-2ECC-452955A54B9E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CAE0091-7846-CBC0-3461-033AD01856E4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9156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81B1785-023A-68E6-7F72-B48D805CD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13.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D0F98F-C7DF-8074-172B-9DEF18D45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305300"/>
            <a:ext cx="7805397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39B3C50-A769-DC28-3C33-948575214B8E}"/>
              </a:ext>
            </a:extLst>
          </p:cNvPr>
          <p:cNvSpPr/>
          <p:nvPr/>
        </p:nvSpPr>
        <p:spPr>
          <a:xfrm>
            <a:off x="3962400" y="19366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CE0AC5B-B2D8-7060-A0B4-1E5100984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405" y="2150128"/>
            <a:ext cx="5703391" cy="72756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E0C38E-94E2-5AE7-EC22-29C707FD7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44" y="1862185"/>
            <a:ext cx="5703391" cy="7275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4600" y="4046517"/>
            <a:ext cx="6553200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zé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zèbre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32201" y="5684320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4E1A88EC-CF86-3081-7388-3442C5FAE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282" y="4476692"/>
            <a:ext cx="5166517" cy="189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AAEDF1-EEEF-CFBA-8365-60120B4E7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0" y="3009900"/>
            <a:ext cx="124483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«j»- «o»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«l» ,  « i » « li 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«joli».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li » «joli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«joli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«joli»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 «é»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«lo» 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lo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on entend «vélo 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«vé» «lo»  «vélo».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«vé»- «lo» - «vélo» 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«vélo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«m»  « i »«mi» – «a» «mi» «ami» - Lisons ensemble  «a» «mi»  «ami».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«vé»- «lo» - «vélo» 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ami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ami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«ami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ami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zèbre –nid - fort –pyjama- regarder- canard–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B8003C-5BC3-4498-7A73-B7F0F4A83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610" y="2011829"/>
            <a:ext cx="2514818" cy="20423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2D8E23-D877-0FCE-DDFC-5C5D170A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720" y="1886661"/>
            <a:ext cx="2267087" cy="20423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AE0D8B-1CFA-A412-817A-F6595479D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15" y="4971115"/>
            <a:ext cx="1415882" cy="13868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50A63B3-95D6-4AE3-65DB-37186226B4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807" y="1896301"/>
            <a:ext cx="1248776" cy="207236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9C8CD1B-CFDC-018A-C594-0C31293616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787" y="4068969"/>
            <a:ext cx="1494094" cy="251023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5329EA3-14A4-C189-9F12-A5C16C297A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152" y="2086405"/>
            <a:ext cx="1208743" cy="164285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A0AF275-18E5-E3C3-8E04-4C9FFCD99D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02" y="4315666"/>
            <a:ext cx="2875754" cy="191716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8D2AB11-8CCB-3E1E-000B-8C149A2AC1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99525" y="4792033"/>
            <a:ext cx="1775615" cy="14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zèbre. 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1EA867-B5C6-E6DE-CA39-FF5FB9888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773" y="2612825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zèbre , le zèbre . Répétons ensemble “ un zèbre ”. Encore une fois “zèbre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zèbre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zèbre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6E400F-2360-93EE-2ED7-BA85D59C0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456138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nid,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E57C68-342E-F2D1-00CE-59118E155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423" y="3238500"/>
            <a:ext cx="4629287" cy="41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D7D95B-D209-94C9-B92A-D3B48354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, 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jardin.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03FFED-E832-B143-0DDA-2F5ECDF77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905125"/>
            <a:ext cx="67151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jardin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 jardin.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jardin”?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615E8E-DEC2-0C8E-E3ED-9C31A4EF2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392324"/>
            <a:ext cx="5643563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094242-30C3-1780-5383-B4C68FDFE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67" y="2281085"/>
            <a:ext cx="5486400" cy="500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zèbre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nid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riz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ruche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roue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-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«z»   « n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r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lune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une  lune . Répétons ensemble “la lune ”. Encore une fois “la lune”.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lune”?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7C6587-05A5-98C1-7732-F322015F2C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86" y="4703483"/>
            <a:ext cx="2803467" cy="25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12A452-8405-B7B4-2488-6A68C97C3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45" y="4507908"/>
            <a:ext cx="2740286" cy="22254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C6979A-B2F6-C9DE-42B7-0A9D6E4297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22" y="4448252"/>
            <a:ext cx="2397949" cy="26794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E23DA8-34CA-B1C7-F2A2-74226E3AC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887" y="4771372"/>
            <a:ext cx="2602321" cy="23749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74CAA7-8FB0-8F1D-4AC2-F4E9EC545E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776" y="4455069"/>
            <a:ext cx="3240092" cy="22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pyjama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pyjama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D9B196-744A-1584-DFE2-48B5AA824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44" y="3086100"/>
            <a:ext cx="2819400" cy="38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pyjama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pyjama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pyjama. Répétons ensemble “le pyjama ”. Encore une fois “la lune”.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pyjama”?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A83C36-BFCA-5BC8-9DEA-1A2A5C5E1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35" y="4252508"/>
            <a:ext cx="2469729" cy="33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regarde. Comment vous dites regarder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C02A62D-A546-9453-9CAA-AB186C88B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086100"/>
            <a:ext cx="2803167" cy="4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regarder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regarder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05762A-5095-3A4D-B24A-30996A88F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79510"/>
            <a:ext cx="2803167" cy="4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est fort. Comment vous dites fort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ACB529B-3BAA-4DCD-391E-194835110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171825"/>
            <a:ext cx="284897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Fort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fort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fort. Répétons ensemble “fort”. Encore une fois “fort”.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fort”?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0385F8-6955-C8F6-C083-FFA90C408D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499" y="4250595"/>
            <a:ext cx="2490687" cy="41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F6EC93-B2B2-96E9-6A8C-7847C4278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390900"/>
            <a:ext cx="3323022" cy="33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canard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canard.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canard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4DE762-2CA5-6FA1-E3EC-6980D27EB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332" y="4206334"/>
            <a:ext cx="3323022" cy="33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7BD433D-D3CC-29ED-833B-66C6823848E1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92B1467-4F81-3DA5-3A6B-440A4D499D1A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0091D4EB-8848-FBF2-FAB6-2061467EAA4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79B68A5-4D92-C630-31F7-70574A435B1F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34F3A8-5129-DA8A-BA6D-1F93C9579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17" y="3802248"/>
            <a:ext cx="2514818" cy="20423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8567A0-DF5E-2E98-7B54-60DDF67BF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5487" y="3872762"/>
            <a:ext cx="2267087" cy="20423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DF8C863-4C30-AD43-594B-63EA86B63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120" y="4192965"/>
            <a:ext cx="1415882" cy="13868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DD77264-C79C-7810-4A97-4D47E7813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76" y="4043141"/>
            <a:ext cx="2737624" cy="1825083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6AA66A7-739E-852B-50DE-2747C3F75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37" y="3068873"/>
            <a:ext cx="1775615" cy="29466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1A6ACF-7D29-D0AF-6F35-3CCEDAA7F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264" y="2464561"/>
            <a:ext cx="2051136" cy="34461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44525F8-6B7D-5882-39C9-3B380E5D64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926" y="3068874"/>
            <a:ext cx="1658674" cy="2254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3313F9B-6BE0-2BEA-410B-BFB61E478A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914" y="3289809"/>
            <a:ext cx="2583668" cy="205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EA81DA-FBC8-CA2F-AFD2-448B91DEB1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DDE98D-66FF-F0A7-C500-38C2A5CC23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4E84E5-A376-E786-DA01-5841C437B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F83E90-D573-00BD-F7BB-076E2313C7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62BF2C6-8BB2-FE2B-0CD8-167A2C5072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05321C-DE16-3708-2F97-D9C50C272C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9CCCD85-E3A2-2D83-C0D8-DE36E463BA9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8B1B8C-3ED3-0315-35E5-FA692591BA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51" y="2677589"/>
            <a:ext cx="2737624" cy="18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37895F-A95A-5088-91E9-7E783E8FF9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30" y="3061300"/>
            <a:ext cx="2737624" cy="18250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7ED93E3-B9EA-ED34-8713-1B6D903C6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D8106E-9BD4-652F-AB3F-F65EC5791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0820" y="5482306"/>
            <a:ext cx="3076179" cy="34373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792D02A-7598-463B-AE1B-2E0E4819B8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68A40B-0458-B7DE-A1D7-F4B832187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E4ECCB-156F-6F14-8964-1A870C28DB3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71B01D-5440-5A0C-750E-2D5BB96A9A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8249DF-912E-F905-5E2B-06D2B99A94E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3150C-D4F8-7A53-DD1D-1CE985156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01B606A-62BB-AA18-F228-C3B01FC9E7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81A6E9-E0FB-1B56-8D02-4A7B736FDA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60DD4F-444E-7C71-517F-C66D959B5A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A7D8726-E6DD-75AB-0BBB-81FB3D4CB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80F76F0-49D4-46D5-CB64-D2B684D902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FE8070A-A814-4718-8342-2853DD7E3206}"/>
              </a:ext>
            </a:extLst>
          </p:cNvPr>
          <p:cNvSpPr txBox="1"/>
          <p:nvPr/>
        </p:nvSpPr>
        <p:spPr>
          <a:xfrm>
            <a:off x="4514685" y="2627932"/>
            <a:ext cx="685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9600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C901B7-36A1-89F8-1CEB-F0A32710E891}"/>
              </a:ext>
            </a:extLst>
          </p:cNvPr>
          <p:cNvSpPr txBox="1"/>
          <p:nvPr/>
        </p:nvSpPr>
        <p:spPr>
          <a:xfrm>
            <a:off x="7976624" y="6497769"/>
            <a:ext cx="685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9600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613D9-712B-D6C8-033B-D2C00A9BB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10E5DF-F749-71AA-0975-4D0E9C7C42B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359F189-CBBC-36E4-A916-E2A10BA795EB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56EBE90-C3DF-88A1-C64E-007EE21699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4DDED8E-A437-284B-BB12-A71821A33A2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AFD91F4B-9344-3520-2541-8CBCEDBCBCE6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un jardin, un nid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0C3BBE9-92FD-A7A0-946D-D7EBC2EE3126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5D45EE3-667C-A3CB-5A5D-8CB3DBCF32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E019D9C-7493-6627-ECD2-6D09E3BAD58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94204CB-3485-B8B8-D7E3-D83C673B5396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D5A78AC-636A-086A-D1E7-8BCF02D210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9AF998FC-23ED-7CF4-A54D-172BBD1424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0D16354-92BE-F8C9-E484-641A5E7F81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3D9ABE9B-0E9B-C372-49BF-FDDABA7EA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D55410-93C7-E0F0-058C-63225D0448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30" y="3061300"/>
            <a:ext cx="2737624" cy="18250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E37208-8BBA-23EC-6A2E-FD73468A08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3363" y="2478082"/>
            <a:ext cx="2937023" cy="26411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F69B33-6FAC-9111-A3EE-B8482C4B5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0820" y="5482306"/>
            <a:ext cx="3076179" cy="34373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13705D-DB1C-82DE-C44E-BE058F6515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19" y="6613657"/>
            <a:ext cx="1248776" cy="2072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A64744-9285-651D-3A08-D587C7BC37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01" y="6268805"/>
            <a:ext cx="1494094" cy="251023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CE37491-18B1-8494-C5B8-0088C307ED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783" y="2859821"/>
            <a:ext cx="1208743" cy="1642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768F6BB-381A-618E-7B68-028CB51B0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5764" y="2643205"/>
            <a:ext cx="2296529" cy="18283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C8A8E2-BA7E-B614-4805-3400DAFFEE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77" y="6830478"/>
            <a:ext cx="1415882" cy="1386888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5D56A0A-1FCC-C56E-3209-8F2C1E7CA970}"/>
              </a:ext>
            </a:extLst>
          </p:cNvPr>
          <p:cNvCxnSpPr>
            <a:cxnSpLocks/>
          </p:cNvCxnSpPr>
          <p:nvPr/>
        </p:nvCxnSpPr>
        <p:spPr>
          <a:xfrm>
            <a:off x="5800141" y="5529291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4E40284-5083-D7C0-3537-C69AAB2A9D55}"/>
              </a:ext>
            </a:extLst>
          </p:cNvPr>
          <p:cNvCxnSpPr>
            <a:cxnSpLocks/>
          </p:cNvCxnSpPr>
          <p:nvPr/>
        </p:nvCxnSpPr>
        <p:spPr>
          <a:xfrm>
            <a:off x="3063094" y="197523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3144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ruche  et nager.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16BFF5C-BE3D-6207-8852-F742E61F7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C1C0A7-3C60-D34A-82FE-6325DF123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D2DDD8-055C-AF36-FB1A-8783B2A42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A35783F-3022-6216-BD2D-7D18E0630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E848F87-B992-884B-0CE8-BCE7A4A8B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642753" y="665147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jardin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1" y="1890259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7772400" y="3924300"/>
            <a:ext cx="14478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3567544" y="3086100"/>
            <a:ext cx="748328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/>
          <p:nvPr/>
        </p:nvCxnSpPr>
        <p:spPr>
          <a:xfrm>
            <a:off x="4527541" y="3276599"/>
            <a:ext cx="3455144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r-z-n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«r»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z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369" y="4220867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n». Qui veut lire «m»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«n».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zèbre –nid- pyjama – regarder– fort- jardin- canard- lune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minuscule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majuscule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a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«z»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95066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». « n» 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n» « o » « no ». Qui veut lire « n»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«r»  « i » «ri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i » « ri ». Qui veut lire «r» « i » « ri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«z» « e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r»  « é » «ré».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é » «ré ». Qui veut lire «r» « é » «ré».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«nu». «n» «u» «nu».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u » « nu ». Qui veut lire «n» « u » « nu 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».«r»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«r»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«z»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z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«zou ».«z» «ou » «zou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«ou» «zou». Qui veut lire «z» « ou» « zou».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».«n»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«n»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1D9FED-3437-3475-D7A6-A4D2C7DE7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E2432B-236C-207C-A73D-01C8E2007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CF91BE0-9C7F-C3F2-CE33-8B24C59DB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735924"/>
              </p:ext>
            </p:extLst>
          </p:nvPr>
        </p:nvGraphicFramePr>
        <p:xfrm>
          <a:off x="881201" y="3089385"/>
          <a:ext cx="11517312" cy="3291840"/>
        </p:xfrm>
        <a:graphic>
          <a:graphicData uri="http://schemas.openxmlformats.org/drawingml/2006/table">
            <a:tbl>
              <a:tblPr/>
              <a:tblGrid>
                <a:gridCol w="629046">
                  <a:extLst>
                    <a:ext uri="{9D8B030D-6E8A-4147-A177-3AD203B41FA5}">
                      <a16:colId xmlns:a16="http://schemas.microsoft.com/office/drawing/2014/main" val="1830925213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352939757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3880122558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1775569360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3852072207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1262756040"/>
                    </a:ext>
                  </a:extLst>
                </a:gridCol>
                <a:gridCol w="1336287">
                  <a:extLst>
                    <a:ext uri="{9D8B030D-6E8A-4147-A177-3AD203B41FA5}">
                      <a16:colId xmlns:a16="http://schemas.microsoft.com/office/drawing/2014/main" val="629055698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2940357023"/>
                    </a:ext>
                  </a:extLst>
                </a:gridCol>
                <a:gridCol w="1369282">
                  <a:extLst>
                    <a:ext uri="{9D8B030D-6E8A-4147-A177-3AD203B41FA5}">
                      <a16:colId xmlns:a16="http://schemas.microsoft.com/office/drawing/2014/main" val="4163545867"/>
                    </a:ext>
                  </a:extLst>
                </a:gridCol>
              </a:tblGrid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ro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né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ne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ir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ar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ina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no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458669"/>
                  </a:ext>
                </a:extLst>
              </a:tr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zo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zu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oni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uni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zur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ze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nia </a:t>
                      </a:r>
                      <a:endParaRPr lang="fr-MA" sz="6600" b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ra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803778"/>
                  </a:ext>
                </a:extLst>
              </a:tr>
              <a:tr h="5944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zé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nu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re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ani</a:t>
                      </a: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ri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ne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or 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6600" b="1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rou</a:t>
                      </a:r>
                      <a:endParaRPr lang="fr-MA" sz="6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166705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D349C9E0-DD3D-884F-816A-A6E3323CE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«no».   «r»  «a»  «ra». «no»  «ra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nora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«n»  «o»  «no».   «r»  «a»  «ra». «no»  «ra » . «nora».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213529" y="5080013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706240" y="5156991"/>
            <a:ext cx="342902" cy="207747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617566" y="3570911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8506109" y="4399365"/>
            <a:ext cx="342900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935682" y="60009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«é» «lé». «z»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.«lézard».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sans prononcer le d qui est une lettre muette,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lé»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«lézard».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, «a» «ra». Je lis « ra»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rat».    Qui veut lire?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8A9487-B7FB-29AF-BBEB-86C7D4CE324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DB8690FF-E641-983F-2D85-14D0E0904821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411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762000" y="2044212"/>
            <a:ext cx="12355512" cy="912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Nabil a vu un ni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d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L’ân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rou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x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9600" b="1" kern="0" spc="623" dirty="0">
                <a:solidFill>
                  <a:srgbClr val="FF0000"/>
                </a:solidFill>
                <a:latin typeface="Dosis" pitchFamily="2" charset="0"/>
              </a:rPr>
              <a:t>est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arrivé.</a:t>
            </a:r>
          </a:p>
          <a:p>
            <a:pPr defTabSz="1028752">
              <a:defRPr/>
            </a:pPr>
            <a:r>
              <a:rPr lang="fr-FR" sz="9600" b="1" kern="0" spc="623" dirty="0">
                <a:solidFill>
                  <a:srgbClr val="FF0000"/>
                </a:solidFill>
                <a:latin typeface="Dosis" pitchFamily="2" charset="0"/>
              </a:rPr>
              <a:t>Elle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 a un ju</a:t>
            </a:r>
            <a:r>
              <a:rPr lang="fr-FR" sz="9600" b="1" kern="0" spc="623" dirty="0">
                <a:solidFill>
                  <a:schemeClr val="bg2">
                    <a:lumMod val="90000"/>
                  </a:schemeClr>
                </a:solidFill>
                <a:latin typeface="Dosis" pitchFamily="2" charset="0"/>
              </a:rPr>
              <a:t>s</a:t>
            </a:r>
            <a:r>
              <a:rPr lang="fr-FR" sz="9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509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(4)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33C194-E415-194A-66C0-A61E7882E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237" y="3819874"/>
            <a:ext cx="10609674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un – une - est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Une     un    des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Les   et   c’est   est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«n-r-z»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20915</TotalTime>
  <Words>6110</Words>
  <Application>Microsoft Office PowerPoint</Application>
  <PresentationFormat>Personnalisé</PresentationFormat>
  <Paragraphs>1059</Paragraphs>
  <Slides>121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121</vt:i4>
      </vt:variant>
    </vt:vector>
  </HeadingPairs>
  <TitlesOfParts>
    <vt:vector size="133" baseType="lpstr">
      <vt:lpstr>Wingdings</vt:lpstr>
      <vt:lpstr>Times New Roman</vt:lpstr>
      <vt:lpstr>Calibri</vt:lpstr>
      <vt:lpstr>Symbol</vt:lpstr>
      <vt:lpstr>Arial</vt:lpstr>
      <vt:lpstr>Dosis</vt:lpstr>
      <vt:lpstr>Dosis-SemiBold</vt:lpstr>
      <vt:lpstr>Microsoft Uighur</vt:lpstr>
      <vt:lpstr>Carelia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173</cp:revision>
  <dcterms:created xsi:type="dcterms:W3CDTF">2006-08-16T00:00:00Z</dcterms:created>
  <dcterms:modified xsi:type="dcterms:W3CDTF">2025-09-15T13:33:05Z</dcterms:modified>
  <dc:identifier>DAFtlvZnwz4</dc:identifier>
</cp:coreProperties>
</file>