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3.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4.xml" ContentType="application/vnd.openxmlformats-officedocument.presentationml.notesSlide+xml"/>
  <Override PartName="/ppt/tags/tag26.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7.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28.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19.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20.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21.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notesSlides/notesSlide22.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notesSlides/notesSlide23.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notesSlides/notesSlide24.xml" ContentType="application/vnd.openxmlformats-officedocument.presentationml.notesSlide+xml"/>
  <Override PartName="/ppt/tags/tag85.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36"/>
  </p:notesMasterIdLst>
  <p:sldIdLst>
    <p:sldId id="2147482744" r:id="rId3"/>
    <p:sldId id="2134808446" r:id="rId4"/>
    <p:sldId id="214748246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599" r:id="rId20"/>
    <p:sldId id="601" r:id="rId21"/>
    <p:sldId id="2147482465" r:id="rId22"/>
    <p:sldId id="2147482466" r:id="rId23"/>
    <p:sldId id="2147482470" r:id="rId24"/>
    <p:sldId id="2147482471" r:id="rId25"/>
    <p:sldId id="2147482749" r:id="rId26"/>
    <p:sldId id="2147482750" r:id="rId27"/>
    <p:sldId id="2147482723" r:id="rId28"/>
    <p:sldId id="2147482463" r:id="rId29"/>
    <p:sldId id="2147482464" r:id="rId30"/>
    <p:sldId id="2147482467" r:id="rId31"/>
    <p:sldId id="2147482745" r:id="rId32"/>
    <p:sldId id="2147482746" r:id="rId33"/>
    <p:sldId id="2147482751" r:id="rId34"/>
    <p:sldId id="2147482752" r:id="rId35"/>
    <p:sldId id="2147482753" r:id="rId36"/>
    <p:sldId id="2147482754" r:id="rId37"/>
    <p:sldId id="2147482755" r:id="rId38"/>
    <p:sldId id="2147482756" r:id="rId39"/>
    <p:sldId id="2147482708" r:id="rId40"/>
    <p:sldId id="2147482757" r:id="rId41"/>
    <p:sldId id="2147482711" r:id="rId42"/>
    <p:sldId id="609" r:id="rId43"/>
    <p:sldId id="610" r:id="rId44"/>
    <p:sldId id="2147482483" r:id="rId45"/>
    <p:sldId id="2147482487" r:id="rId46"/>
    <p:sldId id="612" r:id="rId47"/>
    <p:sldId id="2147482484" r:id="rId48"/>
    <p:sldId id="2147482485" r:id="rId49"/>
    <p:sldId id="615" r:id="rId50"/>
    <p:sldId id="2147482486" r:id="rId51"/>
    <p:sldId id="2147482481" r:id="rId52"/>
    <p:sldId id="2147482758" r:id="rId53"/>
    <p:sldId id="2147482457" r:id="rId54"/>
    <p:sldId id="620" r:id="rId55"/>
    <p:sldId id="2147482494" r:id="rId56"/>
    <p:sldId id="2147482759" r:id="rId57"/>
    <p:sldId id="2147482604" r:id="rId58"/>
    <p:sldId id="2147482605" r:id="rId59"/>
    <p:sldId id="2147482491" r:id="rId60"/>
    <p:sldId id="2147482599" r:id="rId61"/>
    <p:sldId id="2147482602" r:id="rId62"/>
    <p:sldId id="2147482603" r:id="rId63"/>
    <p:sldId id="2147482606" r:id="rId64"/>
    <p:sldId id="2147482607" r:id="rId65"/>
    <p:sldId id="2147482608" r:id="rId66"/>
    <p:sldId id="2147482609" r:id="rId67"/>
    <p:sldId id="2147482610" r:id="rId68"/>
    <p:sldId id="2147482611" r:id="rId69"/>
    <p:sldId id="2147482612" r:id="rId70"/>
    <p:sldId id="2147482613" r:id="rId71"/>
    <p:sldId id="2147482614" r:id="rId72"/>
    <p:sldId id="2147482615" r:id="rId73"/>
    <p:sldId id="2147482719" r:id="rId74"/>
    <p:sldId id="2147482720" r:id="rId75"/>
    <p:sldId id="2147482622" r:id="rId76"/>
    <p:sldId id="2147482623" r:id="rId77"/>
    <p:sldId id="2147482625" r:id="rId78"/>
    <p:sldId id="2147482630" r:id="rId79"/>
    <p:sldId id="2147482631" r:id="rId80"/>
    <p:sldId id="2147482632" r:id="rId81"/>
    <p:sldId id="2147482633" r:id="rId82"/>
    <p:sldId id="2147482634" r:id="rId83"/>
    <p:sldId id="2147482637" r:id="rId84"/>
    <p:sldId id="2147482639" r:id="rId85"/>
    <p:sldId id="2147482638" r:id="rId86"/>
    <p:sldId id="2147482642" r:id="rId87"/>
    <p:sldId id="2147482761" r:id="rId88"/>
    <p:sldId id="2147482762" r:id="rId89"/>
    <p:sldId id="2147482643" r:id="rId90"/>
    <p:sldId id="2147482644" r:id="rId91"/>
    <p:sldId id="2147482763" r:id="rId92"/>
    <p:sldId id="2147482646" r:id="rId93"/>
    <p:sldId id="2147482647" r:id="rId94"/>
    <p:sldId id="2147482648" r:id="rId95"/>
    <p:sldId id="2147482649" r:id="rId96"/>
    <p:sldId id="2147482650" r:id="rId97"/>
    <p:sldId id="2147482651" r:id="rId98"/>
    <p:sldId id="2147482701" r:id="rId99"/>
    <p:sldId id="2147482652" r:id="rId100"/>
    <p:sldId id="2147482653" r:id="rId101"/>
    <p:sldId id="2147482654" r:id="rId102"/>
    <p:sldId id="2147482656" r:id="rId103"/>
    <p:sldId id="2147482662" r:id="rId104"/>
    <p:sldId id="2134805257" r:id="rId105"/>
    <p:sldId id="2147482657" r:id="rId106"/>
    <p:sldId id="2147482658" r:id="rId107"/>
    <p:sldId id="2147482659" r:id="rId108"/>
    <p:sldId id="2147482660" r:id="rId109"/>
    <p:sldId id="2147482661" r:id="rId110"/>
    <p:sldId id="2147482700" r:id="rId111"/>
    <p:sldId id="2147482664" r:id="rId112"/>
    <p:sldId id="2147482666" r:id="rId113"/>
    <p:sldId id="2147482671" r:id="rId114"/>
    <p:sldId id="2147482497" r:id="rId115"/>
    <p:sldId id="2147482679" r:id="rId116"/>
    <p:sldId id="2147482680" r:id="rId117"/>
    <p:sldId id="2147482681" r:id="rId118"/>
    <p:sldId id="2147482733" r:id="rId119"/>
    <p:sldId id="2147482734" r:id="rId120"/>
    <p:sldId id="2147482735" r:id="rId121"/>
    <p:sldId id="2147482692" r:id="rId122"/>
    <p:sldId id="2147482698" r:id="rId123"/>
    <p:sldId id="2147482699" r:id="rId124"/>
    <p:sldId id="2147482697" r:id="rId125"/>
    <p:sldId id="2147482566" r:id="rId126"/>
    <p:sldId id="2147482577" r:id="rId127"/>
    <p:sldId id="2147482580" r:id="rId128"/>
    <p:sldId id="2147482581" r:id="rId129"/>
    <p:sldId id="2147482582" r:id="rId130"/>
    <p:sldId id="2147482743" r:id="rId131"/>
    <p:sldId id="2147482769" r:id="rId132"/>
    <p:sldId id="2147482584" r:id="rId133"/>
    <p:sldId id="700" r:id="rId134"/>
    <p:sldId id="701" r:id="rId135"/>
  </p:sldIdLst>
  <p:sldSz cx="13716000" cy="10287000"/>
  <p:notesSz cx="6858000" cy="9144000"/>
  <p:embeddedFontLst>
    <p:embeddedFont>
      <p:font typeface="Carelia" panose="020B0604020202020204" charset="0"/>
      <p:regular r:id="rId137"/>
    </p:embeddedFont>
    <p:embeddedFont>
      <p:font typeface="Dosis" pitchFamily="2" charset="0"/>
      <p:regular r:id="rId138"/>
      <p:bold r:id="rId139"/>
    </p:embeddedFont>
    <p:embeddedFont>
      <p:font typeface="Microsoft Uighur" panose="02000000000000000000" pitchFamily="2" charset="-78"/>
      <p:regular r:id="rId140"/>
      <p:bold r:id="rId1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5968"/>
    <a:srgbClr val="106585"/>
    <a:srgbClr val="829D4A"/>
    <a:srgbClr val="CA7732"/>
    <a:srgbClr val="FCBF18"/>
    <a:srgbClr val="A1413E"/>
    <a:srgbClr val="3D8FA5"/>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164" autoAdjust="0"/>
    <p:restoredTop sz="95226" autoAdjust="0"/>
  </p:normalViewPr>
  <p:slideViewPr>
    <p:cSldViewPr>
      <p:cViewPr varScale="1">
        <p:scale>
          <a:sx n="50" d="100"/>
          <a:sy n="50" d="100"/>
        </p:scale>
        <p:origin x="774" y="4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font" Target="fonts/font2.fntdata"/><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slide" Target="slides/slide132.xml"/><Relationship Id="rId139" Type="http://schemas.openxmlformats.org/officeDocument/2006/relationships/font" Target="fonts/font3.fntdata"/><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slide" Target="slides/slide127.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font" Target="fonts/font4.fntdata"/><Relationship Id="rId14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slide" Target="slides/slide128.xml"/><Relationship Id="rId135" Type="http://schemas.openxmlformats.org/officeDocument/2006/relationships/slide" Target="slides/slide133.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font" Target="fonts/font5.fntdata"/><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notesMaster" Target="notesMasters/notesMaster1.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presProps" Target="presProps.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font" Target="fonts/font1.fntdata"/><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6" Type="http://schemas.openxmlformats.org/officeDocument/2006/relationships/slide" Target="slides/slide14.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14/09/2025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44</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46</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47</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48</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49</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2CDAE-6CA7-31EC-836D-5AD8F422E2F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0674AC1-C107-CD6B-1ED0-7428C259444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CDF821A-ABA3-2F9C-CB43-976D6E310D81}"/>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5999D02-CCBC-C09C-4701-C1A7BDD1A493}"/>
              </a:ext>
            </a:extLst>
          </p:cNvPr>
          <p:cNvSpPr>
            <a:spLocks noGrp="1"/>
          </p:cNvSpPr>
          <p:nvPr>
            <p:ph type="sldNum" sz="quarter" idx="5"/>
          </p:nvPr>
        </p:nvSpPr>
        <p:spPr/>
        <p:txBody>
          <a:bodyPr/>
          <a:lstStyle/>
          <a:p>
            <a:fld id="{13DA2BCA-FF67-4437-99B0-0AC045A112E9}" type="slidenum">
              <a:rPr lang="fr-FR" smtClean="0"/>
              <a:t>51</a:t>
            </a:fld>
            <a:endParaRPr lang="fr-FR"/>
          </a:p>
        </p:txBody>
      </p:sp>
    </p:spTree>
    <p:extLst>
      <p:ext uri="{BB962C8B-B14F-4D97-AF65-F5344CB8AC3E}">
        <p14:creationId xmlns:p14="http://schemas.microsoft.com/office/powerpoint/2010/main" val="16661786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53</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74</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E1AAE-6D10-B837-B67C-5A0E0AE91BB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5DE2BC4-70C3-42D3-AEDA-35EA5A1F1D2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65E54AD-F855-5997-8109-9DCF9D4CFE7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5001B32-7D8B-AF4C-76F6-06CA199A4BDE}"/>
              </a:ext>
            </a:extLst>
          </p:cNvPr>
          <p:cNvSpPr>
            <a:spLocks noGrp="1"/>
          </p:cNvSpPr>
          <p:nvPr>
            <p:ph type="sldNum" sz="quarter" idx="5"/>
          </p:nvPr>
        </p:nvSpPr>
        <p:spPr/>
        <p:txBody>
          <a:bodyPr/>
          <a:lstStyle/>
          <a:p>
            <a:fld id="{13DA2BCA-FF67-4437-99B0-0AC045A112E9}" type="slidenum">
              <a:rPr lang="fr-FR" smtClean="0"/>
              <a:t>77</a:t>
            </a:fld>
            <a:endParaRPr lang="fr-FR"/>
          </a:p>
        </p:txBody>
      </p:sp>
    </p:spTree>
    <p:extLst>
      <p:ext uri="{BB962C8B-B14F-4D97-AF65-F5344CB8AC3E}">
        <p14:creationId xmlns:p14="http://schemas.microsoft.com/office/powerpoint/2010/main" val="3742623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88</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91</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112</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120</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126</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132</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133</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18</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19</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41</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42</a:t>
            </a:fld>
            <a:endParaRPr lang="fr-FR"/>
          </a:p>
        </p:txBody>
      </p:sp>
    </p:spTree>
    <p:extLst>
      <p:ext uri="{BB962C8B-B14F-4D97-AF65-F5344CB8AC3E}">
        <p14:creationId xmlns:p14="http://schemas.microsoft.com/office/powerpoint/2010/main" val="850620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43</a:t>
            </a:fld>
            <a:endParaRPr lang="fr-FR"/>
          </a:p>
        </p:txBody>
      </p:sp>
    </p:spTree>
    <p:extLst>
      <p:ext uri="{BB962C8B-B14F-4D97-AF65-F5344CB8AC3E}">
        <p14:creationId xmlns:p14="http://schemas.microsoft.com/office/powerpoint/2010/main" val="3937464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9/14/2025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9/14/2025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slideLayout" Target="../slideLayouts/slideLayout7.xml"/><Relationship Id="rId1" Type="http://schemas.openxmlformats.org/officeDocument/2006/relationships/tags" Target="../tags/tag26.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6.jpeg"/></Relationships>
</file>

<file path=ppt/slides/_rels/slide100.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5" Type="http://schemas.openxmlformats.org/officeDocument/2006/relationships/image" Target="../media/image65.png"/><Relationship Id="rId4" Type="http://schemas.openxmlformats.org/officeDocument/2006/relationships/image" Target="../media/image21.png"/></Relationships>
</file>

<file path=ppt/slides/_rels/slide10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79.xml"/><Relationship Id="rId5" Type="http://schemas.openxmlformats.org/officeDocument/2006/relationships/image" Target="../media/image63.png"/><Relationship Id="rId4" Type="http://schemas.openxmlformats.org/officeDocument/2006/relationships/image" Target="../media/image32.svg"/></Relationships>
</file>

<file path=ppt/slides/_rels/slide10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10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2.svg"/></Relationships>
</file>

<file path=ppt/slides/_rels/slide104.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105.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66.png"/></Relationships>
</file>

<file path=ppt/slides/_rels/slide10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80.xml"/><Relationship Id="rId5" Type="http://schemas.openxmlformats.org/officeDocument/2006/relationships/image" Target="../media/image63.png"/><Relationship Id="rId4" Type="http://schemas.openxmlformats.org/officeDocument/2006/relationships/image" Target="../media/image32.svg"/></Relationships>
</file>

<file path=ppt/slides/_rels/slide10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2.sv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2.svg"/></Relationships>
</file>

<file path=ppt/slides/_rels/slide110.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11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1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114.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55.png"/><Relationship Id="rId7" Type="http://schemas.openxmlformats.org/officeDocument/2006/relationships/image" Target="../media/image32.svg"/><Relationship Id="rId2" Type="http://schemas.openxmlformats.org/officeDocument/2006/relationships/slideLayout" Target="../slideLayouts/slideLayout7.xml"/><Relationship Id="rId1" Type="http://schemas.openxmlformats.org/officeDocument/2006/relationships/tags" Target="../tags/tag81.xml"/><Relationship Id="rId6" Type="http://schemas.openxmlformats.org/officeDocument/2006/relationships/image" Target="../media/image31.png"/><Relationship Id="rId5" Type="http://schemas.openxmlformats.org/officeDocument/2006/relationships/image" Target="../media/image67.png"/><Relationship Id="rId4" Type="http://schemas.openxmlformats.org/officeDocument/2006/relationships/image" Target="../media/image56.svg"/><Relationship Id="rId9" Type="http://schemas.openxmlformats.org/officeDocument/2006/relationships/image" Target="../media/image69.png"/></Relationships>
</file>

<file path=ppt/slides/_rels/slide115.xml.rels><?xml version="1.0" encoding="UTF-8" standalone="yes"?>
<Relationships xmlns="http://schemas.openxmlformats.org/package/2006/relationships"><Relationship Id="rId3" Type="http://schemas.openxmlformats.org/officeDocument/2006/relationships/image" Target="../media/image56.svg"/><Relationship Id="rId7" Type="http://schemas.openxmlformats.org/officeDocument/2006/relationships/image" Target="../media/image70.png"/><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67.png"/></Relationships>
</file>

<file path=ppt/slides/_rels/slide116.xml.rels><?xml version="1.0" encoding="UTF-8" standalone="yes"?>
<Relationships xmlns="http://schemas.openxmlformats.org/package/2006/relationships"><Relationship Id="rId3" Type="http://schemas.openxmlformats.org/officeDocument/2006/relationships/image" Target="../media/image56.svg"/><Relationship Id="rId7" Type="http://schemas.openxmlformats.org/officeDocument/2006/relationships/image" Target="../media/image33.png"/><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67.png"/></Relationships>
</file>

<file path=ppt/slides/_rels/slide117.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55.png"/><Relationship Id="rId7" Type="http://schemas.openxmlformats.org/officeDocument/2006/relationships/image" Target="../media/image32.svg"/><Relationship Id="rId2" Type="http://schemas.openxmlformats.org/officeDocument/2006/relationships/slideLayout" Target="../slideLayouts/slideLayout7.xml"/><Relationship Id="rId1" Type="http://schemas.openxmlformats.org/officeDocument/2006/relationships/tags" Target="../tags/tag82.xml"/><Relationship Id="rId6" Type="http://schemas.openxmlformats.org/officeDocument/2006/relationships/image" Target="../media/image31.png"/><Relationship Id="rId5" Type="http://schemas.openxmlformats.org/officeDocument/2006/relationships/image" Target="../media/image67.png"/><Relationship Id="rId4" Type="http://schemas.openxmlformats.org/officeDocument/2006/relationships/image" Target="../media/image56.svg"/><Relationship Id="rId9" Type="http://schemas.openxmlformats.org/officeDocument/2006/relationships/image" Target="../media/image69.png"/></Relationships>
</file>

<file path=ppt/slides/_rels/slide118.xml.rels><?xml version="1.0" encoding="UTF-8" standalone="yes"?>
<Relationships xmlns="http://schemas.openxmlformats.org/package/2006/relationships"><Relationship Id="rId3" Type="http://schemas.openxmlformats.org/officeDocument/2006/relationships/image" Target="../media/image56.svg"/><Relationship Id="rId7" Type="http://schemas.openxmlformats.org/officeDocument/2006/relationships/image" Target="../media/image71.png"/><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67.png"/></Relationships>
</file>

<file path=ppt/slides/_rels/slide119.xml.rels><?xml version="1.0" encoding="UTF-8" standalone="yes"?>
<Relationships xmlns="http://schemas.openxmlformats.org/package/2006/relationships"><Relationship Id="rId3" Type="http://schemas.openxmlformats.org/officeDocument/2006/relationships/image" Target="../media/image56.svg"/><Relationship Id="rId7" Type="http://schemas.openxmlformats.org/officeDocument/2006/relationships/image" Target="../media/image33.png"/><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67.png"/></Relationships>
</file>

<file path=ppt/slides/_rels/slide1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12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1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83.xml"/><Relationship Id="rId5" Type="http://schemas.openxmlformats.org/officeDocument/2006/relationships/image" Target="../media/image72.png"/><Relationship Id="rId4" Type="http://schemas.openxmlformats.org/officeDocument/2006/relationships/image" Target="../media/image32.svg"/></Relationships>
</file>

<file path=ppt/slides/_rels/slide1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84.xml"/><Relationship Id="rId5" Type="http://schemas.openxmlformats.org/officeDocument/2006/relationships/image" Target="../media/image73.png"/><Relationship Id="rId4" Type="http://schemas.openxmlformats.org/officeDocument/2006/relationships/image" Target="../media/image32.svg"/></Relationships>
</file>

<file path=ppt/slides/_rels/slide125.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5" Type="http://schemas.openxmlformats.org/officeDocument/2006/relationships/image" Target="../media/image75.png"/><Relationship Id="rId4" Type="http://schemas.openxmlformats.org/officeDocument/2006/relationships/image" Target="../media/image74.png"/></Relationships>
</file>

<file path=ppt/slides/_rels/slide1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76.png"/></Relationships>
</file>

<file path=ppt/slides/_rels/slide128.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76.png"/></Relationships>
</file>

<file path=ppt/slides/_rels/slide12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2.svg"/></Relationships>
</file>

<file path=ppt/slides/_rels/slide13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slideLayout" Target="../slideLayouts/slideLayout7.xml"/><Relationship Id="rId1" Type="http://schemas.openxmlformats.org/officeDocument/2006/relationships/tags" Target="../tags/tag85.xml"/><Relationship Id="rId5" Type="http://schemas.openxmlformats.org/officeDocument/2006/relationships/image" Target="../media/image78.png"/><Relationship Id="rId4" Type="http://schemas.openxmlformats.org/officeDocument/2006/relationships/image" Target="../media/image56.svg"/></Relationships>
</file>

<file path=ppt/slides/_rels/slide13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133.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12.png"/><Relationship Id="rId7"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80.svg"/><Relationship Id="rId4" Type="http://schemas.openxmlformats.org/officeDocument/2006/relationships/image" Target="../media/image13.svg"/><Relationship Id="rId9" Type="http://schemas.openxmlformats.org/officeDocument/2006/relationships/image" Target="../media/image79.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2.svg"/></Relationships>
</file>

<file path=ppt/slides/_rels/slide15.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2.svg"/></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2.sv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png"/><Relationship Id="rId3" Type="http://schemas.openxmlformats.org/officeDocument/2006/relationships/image" Target="../media/image31.png"/><Relationship Id="rId7" Type="http://schemas.openxmlformats.org/officeDocument/2006/relationships/image" Target="../media/image38.png"/><Relationship Id="rId12" Type="http://schemas.openxmlformats.org/officeDocument/2006/relationships/image" Target="../media/image43.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image" Target="../media/image42.jpeg"/><Relationship Id="rId5" Type="http://schemas.openxmlformats.org/officeDocument/2006/relationships/image" Target="../media/image36.jpeg"/><Relationship Id="rId10" Type="http://schemas.openxmlformats.org/officeDocument/2006/relationships/image" Target="../media/image41.png"/><Relationship Id="rId4" Type="http://schemas.openxmlformats.org/officeDocument/2006/relationships/image" Target="../media/image32.svg"/><Relationship Id="rId9" Type="http://schemas.openxmlformats.org/officeDocument/2006/relationships/image" Target="../media/image40.jpe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5.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4.png"/><Relationship Id="rId5" Type="http://schemas.openxmlformats.org/officeDocument/2006/relationships/tags" Target="../tags/tag5.xml"/><Relationship Id="rId10" Type="http://schemas.openxmlformats.org/officeDocument/2006/relationships/image" Target="../media/image3.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45.jpg"/></Relationships>
</file>

<file path=ppt/slides/_rels/slide25.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45.jpg"/></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27.xml"/><Relationship Id="rId6" Type="http://schemas.openxmlformats.org/officeDocument/2006/relationships/image" Target="../media/image46.png"/><Relationship Id="rId5" Type="http://schemas.openxmlformats.org/officeDocument/2006/relationships/image" Target="../media/image22.png"/><Relationship Id="rId4" Type="http://schemas.openxmlformats.org/officeDocument/2006/relationships/image" Target="../media/image32.svg"/></Relationships>
</file>

<file path=ppt/slides/_rels/slide27.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29.xml.rels><?xml version="1.0" encoding="UTF-8" standalone="yes"?>
<Relationships xmlns="http://schemas.openxmlformats.org/package/2006/relationships"><Relationship Id="rId3" Type="http://schemas.openxmlformats.org/officeDocument/2006/relationships/image" Target="../media/image32.svg"/><Relationship Id="rId7" Type="http://schemas.openxmlformats.org/officeDocument/2006/relationships/image" Target="../media/image43.pn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45.jpg"/><Relationship Id="rId5" Type="http://schemas.openxmlformats.org/officeDocument/2006/relationships/image" Target="../media/image39.png"/><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30.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3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47.jpg"/></Relationships>
</file>

<file path=ppt/slides/_rels/slide3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47.jpg"/></Relationships>
</file>

<file path=ppt/slides/_rels/slide34.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35.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36.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7.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8.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5" Type="http://schemas.openxmlformats.org/officeDocument/2006/relationships/image" Target="../media/image49.png"/><Relationship Id="rId4" Type="http://schemas.openxmlformats.org/officeDocument/2006/relationships/image" Target="../media/image48.png"/></Relationships>
</file>

<file path=ppt/slides/_rels/slide39.xml.rels><?xml version="1.0" encoding="UTF-8" standalone="yes"?>
<Relationships xmlns="http://schemas.openxmlformats.org/package/2006/relationships"><Relationship Id="rId3" Type="http://schemas.openxmlformats.org/officeDocument/2006/relationships/image" Target="../media/image32.svg"/><Relationship Id="rId7" Type="http://schemas.openxmlformats.org/officeDocument/2006/relationships/image" Target="../media/image44.pn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5.jpg"/><Relationship Id="rId4" Type="http://schemas.openxmlformats.org/officeDocument/2006/relationships/image" Target="../media/image41.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18" Type="http://schemas.openxmlformats.org/officeDocument/2006/relationships/image" Target="../media/image16.png"/><Relationship Id="rId3" Type="http://schemas.openxmlformats.org/officeDocument/2006/relationships/tags" Target="../tags/tag11.xml"/><Relationship Id="rId21" Type="http://schemas.openxmlformats.org/officeDocument/2006/relationships/image" Target="../media/image19.png"/><Relationship Id="rId7" Type="http://schemas.openxmlformats.org/officeDocument/2006/relationships/notesSlide" Target="../notesSlides/notesSlide2.xml"/><Relationship Id="rId12" Type="http://schemas.openxmlformats.org/officeDocument/2006/relationships/image" Target="../media/image12.png"/><Relationship Id="rId17" Type="http://schemas.openxmlformats.org/officeDocument/2006/relationships/image" Target="../media/image15.png"/><Relationship Id="rId2" Type="http://schemas.openxmlformats.org/officeDocument/2006/relationships/tags" Target="../tags/tag10.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1.svg"/><Relationship Id="rId5" Type="http://schemas.openxmlformats.org/officeDocument/2006/relationships/tags" Target="../tags/tag13.xml"/><Relationship Id="rId15" Type="http://schemas.openxmlformats.org/officeDocument/2006/relationships/image" Target="../media/image5.svg"/><Relationship Id="rId10" Type="http://schemas.openxmlformats.org/officeDocument/2006/relationships/image" Target="../media/image10.png"/><Relationship Id="rId19" Type="http://schemas.openxmlformats.org/officeDocument/2006/relationships/image" Target="../media/image17.png"/><Relationship Id="rId4" Type="http://schemas.openxmlformats.org/officeDocument/2006/relationships/tags" Target="../tags/tag12.xml"/><Relationship Id="rId9" Type="http://schemas.openxmlformats.org/officeDocument/2006/relationships/image" Target="../media/image9.svg"/><Relationship Id="rId14" Type="http://schemas.openxmlformats.org/officeDocument/2006/relationships/image" Target="../media/image4.png"/></Relationships>
</file>

<file path=ppt/slides/_rels/slide40.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2.svg"/><Relationship Id="rId7" Type="http://schemas.openxmlformats.org/officeDocument/2006/relationships/image" Target="../media/image40.jpe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jpeg"/></Relationships>
</file>

<file path=ppt/slides/_rels/slide41.xml.rels><?xml version="1.0" encoding="UTF-8" standalone="yes"?>
<Relationships xmlns="http://schemas.openxmlformats.org/package/2006/relationships"><Relationship Id="rId8" Type="http://schemas.openxmlformats.org/officeDocument/2006/relationships/image" Target="../media/image50.JPG"/><Relationship Id="rId3" Type="http://schemas.openxmlformats.org/officeDocument/2006/relationships/image" Target="../media/image3.jpeg"/><Relationship Id="rId7" Type="http://schemas.openxmlformats.org/officeDocument/2006/relationships/image" Target="../media/image11.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4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2.svg"/><Relationship Id="rId4" Type="http://schemas.openxmlformats.org/officeDocument/2006/relationships/image" Target="../media/image31.png"/></Relationships>
</file>

<file path=ppt/slides/_rels/slide43.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1.png"/><Relationship Id="rId7" Type="http://schemas.openxmlformats.org/officeDocument/2006/relationships/image" Target="../media/image51.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7.png"/><Relationship Id="rId4" Type="http://schemas.openxmlformats.org/officeDocument/2006/relationships/image" Target="../media/image32.svg"/></Relationships>
</file>

<file path=ppt/slides/_rels/slide44.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1.png"/><Relationship Id="rId7" Type="http://schemas.openxmlformats.org/officeDocument/2006/relationships/image" Target="../media/image40.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38.png"/><Relationship Id="rId4" Type="http://schemas.openxmlformats.org/officeDocument/2006/relationships/image" Target="../media/image32.svg"/></Relationships>
</file>

<file path=ppt/slides/_rels/slide4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18.xml"/><Relationship Id="rId4" Type="http://schemas.openxmlformats.org/officeDocument/2006/relationships/image" Target="../media/image52.png"/></Relationships>
</file>

<file path=ppt/slides/_rels/slide4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3.jpeg"/><Relationship Id="rId5" Type="http://schemas.openxmlformats.org/officeDocument/2006/relationships/image" Target="../media/image52.png"/><Relationship Id="rId4" Type="http://schemas.openxmlformats.org/officeDocument/2006/relationships/image" Target="../media/image32.svg"/></Relationships>
</file>

<file path=ppt/slides/_rels/slide47.xml.rels><?xml version="1.0" encoding="UTF-8" standalone="yes"?>
<Relationships xmlns="http://schemas.openxmlformats.org/package/2006/relationships"><Relationship Id="rId8" Type="http://schemas.openxmlformats.org/officeDocument/2006/relationships/image" Target="../media/image40.jpeg"/><Relationship Id="rId13" Type="http://schemas.openxmlformats.org/officeDocument/2006/relationships/image" Target="../media/image51.jpeg"/><Relationship Id="rId3" Type="http://schemas.openxmlformats.org/officeDocument/2006/relationships/notesSlide" Target="../notesSlides/notesSlide13.xml"/><Relationship Id="rId7" Type="http://schemas.openxmlformats.org/officeDocument/2006/relationships/image" Target="../media/image38.png"/><Relationship Id="rId12"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23.png"/><Relationship Id="rId11" Type="http://schemas.openxmlformats.org/officeDocument/2006/relationships/image" Target="../media/image37.png"/><Relationship Id="rId5" Type="http://schemas.openxmlformats.org/officeDocument/2006/relationships/image" Target="../media/image32.svg"/><Relationship Id="rId10" Type="http://schemas.openxmlformats.org/officeDocument/2006/relationships/image" Target="../media/image44.png"/><Relationship Id="rId4" Type="http://schemas.openxmlformats.org/officeDocument/2006/relationships/image" Target="../media/image31.png"/><Relationship Id="rId9" Type="http://schemas.openxmlformats.org/officeDocument/2006/relationships/image" Target="../media/image41.png"/><Relationship Id="rId14" Type="http://schemas.openxmlformats.org/officeDocument/2006/relationships/image" Target="../media/image43.png"/></Relationships>
</file>

<file path=ppt/slides/_rels/slide4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49.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1.png"/><Relationship Id="rId7" Type="http://schemas.openxmlformats.org/officeDocument/2006/relationships/image" Target="../media/image43.png"/><Relationship Id="rId12" Type="http://schemas.openxmlformats.org/officeDocument/2006/relationships/image" Target="../media/image51.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38.png"/><Relationship Id="rId11" Type="http://schemas.openxmlformats.org/officeDocument/2006/relationships/image" Target="../media/image39.png"/><Relationship Id="rId5" Type="http://schemas.openxmlformats.org/officeDocument/2006/relationships/image" Target="../media/image44.png"/><Relationship Id="rId10" Type="http://schemas.openxmlformats.org/officeDocument/2006/relationships/image" Target="../media/image37.png"/><Relationship Id="rId4" Type="http://schemas.openxmlformats.org/officeDocument/2006/relationships/image" Target="../media/image32.svg"/><Relationship Id="rId9" Type="http://schemas.openxmlformats.org/officeDocument/2006/relationships/image" Target="../media/image41.pn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0.png"/><Relationship Id="rId18" Type="http://schemas.openxmlformats.org/officeDocument/2006/relationships/image" Target="../media/image5.svg"/><Relationship Id="rId26" Type="http://schemas.openxmlformats.org/officeDocument/2006/relationships/image" Target="../media/image27.jpeg"/><Relationship Id="rId3" Type="http://schemas.openxmlformats.org/officeDocument/2006/relationships/tags" Target="../tags/tag16.xml"/><Relationship Id="rId21" Type="http://schemas.openxmlformats.org/officeDocument/2006/relationships/image" Target="../media/image22.png"/><Relationship Id="rId7" Type="http://schemas.openxmlformats.org/officeDocument/2006/relationships/tags" Target="../tags/tag20.xml"/><Relationship Id="rId12" Type="http://schemas.openxmlformats.org/officeDocument/2006/relationships/image" Target="../media/image9.svg"/><Relationship Id="rId17" Type="http://schemas.openxmlformats.org/officeDocument/2006/relationships/image" Target="../media/image4.png"/><Relationship Id="rId25" Type="http://schemas.openxmlformats.org/officeDocument/2006/relationships/image" Target="../media/image26.png"/><Relationship Id="rId2" Type="http://schemas.openxmlformats.org/officeDocument/2006/relationships/tags" Target="../tags/tag15.xml"/><Relationship Id="rId16" Type="http://schemas.openxmlformats.org/officeDocument/2006/relationships/image" Target="../media/image13.svg"/><Relationship Id="rId20" Type="http://schemas.openxmlformats.org/officeDocument/2006/relationships/image" Target="../media/image21.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8.png"/><Relationship Id="rId24" Type="http://schemas.openxmlformats.org/officeDocument/2006/relationships/image" Target="../media/image25.png"/><Relationship Id="rId5" Type="http://schemas.openxmlformats.org/officeDocument/2006/relationships/tags" Target="../tags/tag18.xml"/><Relationship Id="rId15" Type="http://schemas.openxmlformats.org/officeDocument/2006/relationships/image" Target="../media/image12.png"/><Relationship Id="rId23" Type="http://schemas.openxmlformats.org/officeDocument/2006/relationships/image" Target="../media/image24.jpeg"/><Relationship Id="rId10" Type="http://schemas.openxmlformats.org/officeDocument/2006/relationships/notesSlide" Target="../notesSlides/notesSlide3.xml"/><Relationship Id="rId19" Type="http://schemas.openxmlformats.org/officeDocument/2006/relationships/image" Target="../media/image20.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1.svg"/><Relationship Id="rId22" Type="http://schemas.openxmlformats.org/officeDocument/2006/relationships/image" Target="../media/image23.png"/></Relationships>
</file>

<file path=ppt/slides/_rels/slide50.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svg"/><Relationship Id="rId7" Type="http://schemas.openxmlformats.org/officeDocument/2006/relationships/image" Target="../media/image41.pn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40.jpeg"/><Relationship Id="rId5" Type="http://schemas.openxmlformats.org/officeDocument/2006/relationships/image" Target="../media/image43.png"/><Relationship Id="rId4" Type="http://schemas.openxmlformats.org/officeDocument/2006/relationships/image" Target="../media/image38.png"/><Relationship Id="rId9" Type="http://schemas.openxmlformats.org/officeDocument/2006/relationships/image" Target="../media/image51.jpeg"/></Relationships>
</file>

<file path=ppt/slides/_rels/slide51.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1.png"/><Relationship Id="rId7" Type="http://schemas.openxmlformats.org/officeDocument/2006/relationships/image" Target="../media/image43.png"/><Relationship Id="rId12" Type="http://schemas.openxmlformats.org/officeDocument/2006/relationships/image" Target="../media/image51.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38.png"/><Relationship Id="rId11" Type="http://schemas.openxmlformats.org/officeDocument/2006/relationships/image" Target="../media/image39.png"/><Relationship Id="rId5" Type="http://schemas.openxmlformats.org/officeDocument/2006/relationships/image" Target="../media/image44.png"/><Relationship Id="rId10" Type="http://schemas.openxmlformats.org/officeDocument/2006/relationships/image" Target="../media/image37.png"/><Relationship Id="rId4" Type="http://schemas.openxmlformats.org/officeDocument/2006/relationships/image" Target="../media/image32.svg"/><Relationship Id="rId9" Type="http://schemas.openxmlformats.org/officeDocument/2006/relationships/image" Target="../media/image41.png"/></Relationships>
</file>

<file path=ppt/slides/_rels/slide52.xml.rels><?xml version="1.0" encoding="UTF-8" standalone="yes"?>
<Relationships xmlns="http://schemas.openxmlformats.org/package/2006/relationships"><Relationship Id="rId8" Type="http://schemas.openxmlformats.org/officeDocument/2006/relationships/tags" Target="../tags/tag36.xml"/><Relationship Id="rId13" Type="http://schemas.openxmlformats.org/officeDocument/2006/relationships/image" Target="../media/image57.png"/><Relationship Id="rId3" Type="http://schemas.openxmlformats.org/officeDocument/2006/relationships/tags" Target="../tags/tag31.xml"/><Relationship Id="rId7" Type="http://schemas.openxmlformats.org/officeDocument/2006/relationships/tags" Target="../tags/tag35.xml"/><Relationship Id="rId12" Type="http://schemas.openxmlformats.org/officeDocument/2006/relationships/image" Target="../media/image56.svg"/><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tags" Target="../tags/tag34.xml"/><Relationship Id="rId11" Type="http://schemas.openxmlformats.org/officeDocument/2006/relationships/image" Target="../media/image55.png"/><Relationship Id="rId5" Type="http://schemas.openxmlformats.org/officeDocument/2006/relationships/tags" Target="../tags/tag33.xml"/><Relationship Id="rId10" Type="http://schemas.openxmlformats.org/officeDocument/2006/relationships/slideLayout" Target="../slideLayouts/slideLayout7.xml"/><Relationship Id="rId4" Type="http://schemas.openxmlformats.org/officeDocument/2006/relationships/tags" Target="../tags/tag32.xml"/><Relationship Id="rId9" Type="http://schemas.openxmlformats.org/officeDocument/2006/relationships/tags" Target="../tags/tag37.xml"/><Relationship Id="rId14" Type="http://schemas.openxmlformats.org/officeDocument/2006/relationships/image" Target="../media/image58.png"/></Relationships>
</file>

<file path=ppt/slides/_rels/slide53.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1.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54.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55.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9.png"/><Relationship Id="rId2" Type="http://schemas.openxmlformats.org/officeDocument/2006/relationships/tags" Target="../tags/tag23.xml"/><Relationship Id="rId1" Type="http://schemas.openxmlformats.org/officeDocument/2006/relationships/tags" Target="../tags/tag22.xml"/><Relationship Id="rId6" Type="http://schemas.microsoft.com/office/2007/relationships/hdphoto" Target="../media/hdphoto1.wdp"/><Relationship Id="rId5" Type="http://schemas.openxmlformats.org/officeDocument/2006/relationships/image" Target="../media/image28.png"/><Relationship Id="rId4" Type="http://schemas.openxmlformats.org/officeDocument/2006/relationships/image" Target="../media/image3.jpeg"/></Relationships>
</file>

<file path=ppt/slides/_rels/slide60.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g"/><Relationship Id="rId1" Type="http://schemas.openxmlformats.org/officeDocument/2006/relationships/slideLayout" Target="../slideLayouts/slideLayout7.xml"/><Relationship Id="rId4" Type="http://schemas.openxmlformats.org/officeDocument/2006/relationships/image" Target="../media/image32.svg"/></Relationships>
</file>

<file path=ppt/slides/_rels/slide70.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38.xml"/><Relationship Id="rId6" Type="http://schemas.openxmlformats.org/officeDocument/2006/relationships/image" Target="../media/image60.png"/><Relationship Id="rId5" Type="http://schemas.openxmlformats.org/officeDocument/2006/relationships/image" Target="../media/image59.jpeg"/><Relationship Id="rId4" Type="http://schemas.openxmlformats.org/officeDocument/2006/relationships/image" Target="../media/image32.svg"/></Relationships>
</file>

<file path=ppt/slides/_rels/slide7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image" Target="../media/image60.png"/><Relationship Id="rId5" Type="http://schemas.openxmlformats.org/officeDocument/2006/relationships/image" Target="../media/image23.png"/><Relationship Id="rId4" Type="http://schemas.openxmlformats.org/officeDocument/2006/relationships/image" Target="../media/image32.svg"/></Relationships>
</file>

<file path=ppt/slides/_rels/slide7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40.xml"/><Relationship Id="rId5" Type="http://schemas.openxmlformats.org/officeDocument/2006/relationships/image" Target="../media/image59.jpeg"/><Relationship Id="rId4" Type="http://schemas.openxmlformats.org/officeDocument/2006/relationships/image" Target="../media/image32.svg"/></Relationships>
</file>

<file path=ppt/slides/_rels/slide7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41.xml"/><Relationship Id="rId5" Type="http://schemas.openxmlformats.org/officeDocument/2006/relationships/image" Target="../media/image59.jpeg"/><Relationship Id="rId4" Type="http://schemas.openxmlformats.org/officeDocument/2006/relationships/image" Target="../media/image32.svg"/></Relationships>
</file>

<file path=ppt/slides/_rels/slide8.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slideLayout" Target="../slideLayouts/slideLayout7.xml"/><Relationship Id="rId7" Type="http://schemas.openxmlformats.org/officeDocument/2006/relationships/image" Target="../media/image32.svg"/><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image" Target="../media/image31.png"/><Relationship Id="rId5" Type="http://schemas.openxmlformats.org/officeDocument/2006/relationships/image" Target="../media/image18.png"/><Relationship Id="rId4" Type="http://schemas.openxmlformats.org/officeDocument/2006/relationships/image" Target="../media/image33.png"/><Relationship Id="rId9" Type="http://schemas.openxmlformats.org/officeDocument/2006/relationships/image" Target="../media/image19.png"/></Relationships>
</file>

<file path=ppt/slides/_rels/slide8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42.xml"/><Relationship Id="rId5" Type="http://schemas.openxmlformats.org/officeDocument/2006/relationships/image" Target="../media/image59.jpeg"/><Relationship Id="rId4" Type="http://schemas.openxmlformats.org/officeDocument/2006/relationships/image" Target="../media/image32.svg"/></Relationships>
</file>

<file path=ppt/slides/_rels/slide8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43.xml"/><Relationship Id="rId5" Type="http://schemas.openxmlformats.org/officeDocument/2006/relationships/image" Target="../media/image59.jpeg"/><Relationship Id="rId4" Type="http://schemas.openxmlformats.org/officeDocument/2006/relationships/image" Target="../media/image32.svg"/></Relationships>
</file>

<file path=ppt/slides/_rels/slide8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44.xml"/><Relationship Id="rId5" Type="http://schemas.openxmlformats.org/officeDocument/2006/relationships/image" Target="../media/image59.jpeg"/><Relationship Id="rId4" Type="http://schemas.openxmlformats.org/officeDocument/2006/relationships/image" Target="../media/image32.svg"/></Relationships>
</file>

<file path=ppt/slides/_rels/slide8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45.xml"/><Relationship Id="rId5" Type="http://schemas.openxmlformats.org/officeDocument/2006/relationships/image" Target="../media/image59.jpeg"/><Relationship Id="rId4" Type="http://schemas.openxmlformats.org/officeDocument/2006/relationships/image" Target="../media/image32.svg"/></Relationships>
</file>

<file path=ppt/slides/_rels/slide8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46.xml"/><Relationship Id="rId5" Type="http://schemas.openxmlformats.org/officeDocument/2006/relationships/image" Target="../media/image59.jpeg"/><Relationship Id="rId4" Type="http://schemas.openxmlformats.org/officeDocument/2006/relationships/image" Target="../media/image32.svg"/></Relationships>
</file>

<file path=ppt/slides/_rels/slide8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47.xml"/><Relationship Id="rId5" Type="http://schemas.openxmlformats.org/officeDocument/2006/relationships/image" Target="../media/image59.jpeg"/><Relationship Id="rId4" Type="http://schemas.openxmlformats.org/officeDocument/2006/relationships/image" Target="../media/image32.svg"/></Relationships>
</file>

<file path=ppt/slides/_rels/slide86.xml.rels><?xml version="1.0" encoding="UTF-8" standalone="yes"?>
<Relationships xmlns="http://schemas.openxmlformats.org/package/2006/relationships"><Relationship Id="rId8" Type="http://schemas.openxmlformats.org/officeDocument/2006/relationships/tags" Target="../tags/tag55.xml"/><Relationship Id="rId13" Type="http://schemas.openxmlformats.org/officeDocument/2006/relationships/image" Target="../media/image56.svg"/><Relationship Id="rId3" Type="http://schemas.openxmlformats.org/officeDocument/2006/relationships/tags" Target="../tags/tag50.xml"/><Relationship Id="rId7" Type="http://schemas.openxmlformats.org/officeDocument/2006/relationships/tags" Target="../tags/tag54.xml"/><Relationship Id="rId12" Type="http://schemas.openxmlformats.org/officeDocument/2006/relationships/image" Target="../media/image55.png"/><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tags" Target="../tags/tag53.xml"/><Relationship Id="rId11" Type="http://schemas.openxmlformats.org/officeDocument/2006/relationships/slideLayout" Target="../slideLayouts/slideLayout7.xml"/><Relationship Id="rId5" Type="http://schemas.openxmlformats.org/officeDocument/2006/relationships/tags" Target="../tags/tag52.xml"/><Relationship Id="rId10" Type="http://schemas.openxmlformats.org/officeDocument/2006/relationships/tags" Target="../tags/tag57.xml"/><Relationship Id="rId4" Type="http://schemas.openxmlformats.org/officeDocument/2006/relationships/tags" Target="../tags/tag51.xml"/><Relationship Id="rId9" Type="http://schemas.openxmlformats.org/officeDocument/2006/relationships/tags" Target="../tags/tag56.xml"/></Relationships>
</file>

<file path=ppt/slides/_rels/slide87.xml.rels><?xml version="1.0" encoding="UTF-8" standalone="yes"?>
<Relationships xmlns="http://schemas.openxmlformats.org/package/2006/relationships"><Relationship Id="rId8" Type="http://schemas.openxmlformats.org/officeDocument/2006/relationships/tags" Target="../tags/tag65.xml"/><Relationship Id="rId13" Type="http://schemas.openxmlformats.org/officeDocument/2006/relationships/image" Target="../media/image56.svg"/><Relationship Id="rId3" Type="http://schemas.openxmlformats.org/officeDocument/2006/relationships/tags" Target="../tags/tag60.xml"/><Relationship Id="rId7" Type="http://schemas.openxmlformats.org/officeDocument/2006/relationships/tags" Target="../tags/tag64.xml"/><Relationship Id="rId12" Type="http://schemas.openxmlformats.org/officeDocument/2006/relationships/image" Target="../media/image55.png"/><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tags" Target="../tags/tag63.xml"/><Relationship Id="rId11" Type="http://schemas.openxmlformats.org/officeDocument/2006/relationships/slideLayout" Target="../slideLayouts/slideLayout7.xml"/><Relationship Id="rId5" Type="http://schemas.openxmlformats.org/officeDocument/2006/relationships/tags" Target="../tags/tag62.xml"/><Relationship Id="rId10" Type="http://schemas.openxmlformats.org/officeDocument/2006/relationships/tags" Target="../tags/tag67.xml"/><Relationship Id="rId4" Type="http://schemas.openxmlformats.org/officeDocument/2006/relationships/tags" Target="../tags/tag61.xml"/><Relationship Id="rId9" Type="http://schemas.openxmlformats.org/officeDocument/2006/relationships/tags" Target="../tags/tag66.xml"/><Relationship Id="rId14" Type="http://schemas.openxmlformats.org/officeDocument/2006/relationships/image" Target="../media/image23.png"/></Relationships>
</file>

<file path=ppt/slides/_rels/slide8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61.jpg"/></Relationships>
</file>

<file path=ppt/slides/_rels/slide8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68.xml"/><Relationship Id="rId6" Type="http://schemas.openxmlformats.org/officeDocument/2006/relationships/image" Target="../media/image61.jpg"/><Relationship Id="rId5" Type="http://schemas.openxmlformats.org/officeDocument/2006/relationships/image" Target="../media/image59.jpeg"/><Relationship Id="rId4" Type="http://schemas.openxmlformats.org/officeDocument/2006/relationships/image" Target="../media/image32.sv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8" Type="http://schemas.openxmlformats.org/officeDocument/2006/relationships/tags" Target="../tags/tag76.xml"/><Relationship Id="rId3" Type="http://schemas.openxmlformats.org/officeDocument/2006/relationships/tags" Target="../tags/tag71.xml"/><Relationship Id="rId7" Type="http://schemas.openxmlformats.org/officeDocument/2006/relationships/tags" Target="../tags/tag75.xml"/><Relationship Id="rId12" Type="http://schemas.openxmlformats.org/officeDocument/2006/relationships/image" Target="../media/image56.svg"/><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tags" Target="../tags/tag74.xml"/><Relationship Id="rId11" Type="http://schemas.openxmlformats.org/officeDocument/2006/relationships/image" Target="../media/image55.png"/><Relationship Id="rId5" Type="http://schemas.openxmlformats.org/officeDocument/2006/relationships/tags" Target="../tags/tag73.xml"/><Relationship Id="rId10" Type="http://schemas.openxmlformats.org/officeDocument/2006/relationships/slideLayout" Target="../slideLayouts/slideLayout7.xml"/><Relationship Id="rId4" Type="http://schemas.openxmlformats.org/officeDocument/2006/relationships/tags" Target="../tags/tag72.xml"/><Relationship Id="rId9" Type="http://schemas.openxmlformats.org/officeDocument/2006/relationships/tags" Target="../tags/tag77.xml"/></Relationships>
</file>

<file path=ppt/slides/_rels/slide9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9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5" Type="http://schemas.openxmlformats.org/officeDocument/2006/relationships/image" Target="../media/image62.png"/><Relationship Id="rId4" Type="http://schemas.openxmlformats.org/officeDocument/2006/relationships/image" Target="../media/image21.png"/></Relationships>
</file>

<file path=ppt/slides/_rels/slide9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78.xml"/><Relationship Id="rId5" Type="http://schemas.openxmlformats.org/officeDocument/2006/relationships/image" Target="../media/image63.png"/><Relationship Id="rId4" Type="http://schemas.openxmlformats.org/officeDocument/2006/relationships/image" Target="../media/image32.svg"/></Relationships>
</file>

<file path=ppt/slides/_rels/slide96.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9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2.svg"/></Relationships>
</file>

<file path=ppt/slides/_rels/slide98.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99.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1356851" y="2273946"/>
            <a:ext cx="10382364" cy="1661993"/>
          </a:xfrm>
          <a:prstGeom prst="rect">
            <a:avLst/>
          </a:prstGeom>
        </p:spPr>
        <p:txBody>
          <a:bodyPr wrap="square" lIns="0" tIns="0" rIns="0" bIns="0" rtlCol="0" anchor="t">
            <a:spAutoFit/>
          </a:bodyPr>
          <a:lstStyle/>
          <a:p>
            <a:pPr algn="ctr" defTabSz="685869">
              <a:lnSpc>
                <a:spcPct val="150000"/>
              </a:lnSpc>
            </a:pPr>
            <a:r>
              <a:rPr lang="en-US" sz="3600" b="1" dirty="0">
                <a:solidFill>
                  <a:srgbClr val="215968"/>
                </a:solidFill>
                <a:latin typeface="Carelia"/>
              </a:rPr>
              <a:t>PROGRAMME DE REMEDIATION INTENSIVE</a:t>
            </a:r>
          </a:p>
          <a:p>
            <a:pPr algn="ctr" defTabSz="685869">
              <a:lnSpc>
                <a:spcPct val="150000"/>
              </a:lnSpc>
            </a:pPr>
            <a:r>
              <a:rPr lang="en-US" sz="3600" b="1" dirty="0">
                <a:solidFill>
                  <a:srgbClr val="215968"/>
                </a:solidFill>
                <a:latin typeface="Carelia"/>
              </a:rPr>
              <a:t> -FRANÇAIS-</a:t>
            </a:r>
          </a:p>
        </p:txBody>
      </p:sp>
      <p:sp>
        <p:nvSpPr>
          <p:cNvPr id="5" name="ZoneTexte 4">
            <a:extLst>
              <a:ext uri="{FF2B5EF4-FFF2-40B4-BE49-F238E27FC236}">
                <a16:creationId xmlns:a16="http://schemas.microsoft.com/office/drawing/2014/main" id="{78DEA8EF-E746-A63E-76B4-9205D5002C8C}"/>
              </a:ext>
            </a:extLst>
          </p:cNvPr>
          <p:cNvSpPr txBox="1"/>
          <p:nvPr/>
        </p:nvSpPr>
        <p:spPr>
          <a:xfrm>
            <a:off x="693176" y="9625939"/>
            <a:ext cx="9361680" cy="369332"/>
          </a:xfrm>
          <a:prstGeom prst="rect">
            <a:avLst/>
          </a:prstGeom>
          <a:noFill/>
        </p:spPr>
        <p:txBody>
          <a:bodyPr wrap="square" rtlCol="0">
            <a:spAutoFit/>
          </a:bodyPr>
          <a:lstStyle/>
          <a:p>
            <a:pPr algn="ctr" defTabSz="685869"/>
            <a:r>
              <a:rPr lang="fr-MA" i="1" dirty="0">
                <a:solidFill>
                  <a:prstClr val="black">
                    <a:lumMod val="75000"/>
                    <a:lumOff val="25000"/>
                  </a:prstClr>
                </a:solidFill>
                <a:latin typeface="Calibri"/>
              </a:rPr>
              <a:t>Version expérimentale pour les Ecoles Pionnières.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8244" y="358840"/>
            <a:ext cx="9999581" cy="1399943"/>
          </a:xfrm>
          <a:prstGeom prst="rect">
            <a:avLst/>
          </a:prstGeom>
          <a:noFill/>
          <a:extLst>
            <a:ext uri="{909E8E84-426E-40DD-AFC4-6F175D3DCCD1}">
              <a14:hiddenFill xmlns:a14="http://schemas.microsoft.com/office/drawing/2010/main">
                <a:solidFill>
                  <a:srgbClr val="FFFFFF"/>
                </a:solidFill>
              </a14:hiddenFill>
            </a:ext>
          </a:extLst>
        </p:spPr>
      </p:pic>
      <p:sp>
        <p:nvSpPr>
          <p:cNvPr id="16" name="Ellipse 15">
            <a:extLst>
              <a:ext uri="{FF2B5EF4-FFF2-40B4-BE49-F238E27FC236}">
                <a16:creationId xmlns:a16="http://schemas.microsoft.com/office/drawing/2014/main" id="{8FC2E2AF-8B90-93B1-A60E-BE80AB3ECC17}"/>
              </a:ext>
            </a:extLst>
          </p:cNvPr>
          <p:cNvSpPr/>
          <p:nvPr/>
        </p:nvSpPr>
        <p:spPr>
          <a:xfrm>
            <a:off x="1181660" y="4813292"/>
            <a:ext cx="2967135" cy="2770925"/>
          </a:xfrm>
          <a:prstGeom prst="ellipse">
            <a:avLst/>
          </a:prstGeom>
          <a:gradFill flip="none" rotWithShape="1">
            <a:gsLst>
              <a:gs pos="0">
                <a:srgbClr val="32787A">
                  <a:shade val="30000"/>
                  <a:satMod val="115000"/>
                </a:srgbClr>
              </a:gs>
              <a:gs pos="50000">
                <a:srgbClr val="32787A">
                  <a:shade val="67500"/>
                  <a:satMod val="115000"/>
                </a:srgbClr>
              </a:gs>
              <a:gs pos="100000">
                <a:srgbClr val="32787A">
                  <a:shade val="100000"/>
                  <a:satMod val="115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buNone/>
            </a:pPr>
            <a:r>
              <a:rPr lang="fr-MA" sz="1350" b="1" dirty="0">
                <a:solidFill>
                  <a:srgbClr val="FFFFFF"/>
                </a:solidFill>
                <a:latin typeface="Times New Roman" panose="02020603050405020304" pitchFamily="18" charset="0"/>
                <a:ea typeface="Calibri" panose="020F0502020204030204" pitchFamily="34" charset="0"/>
              </a:rPr>
              <a:t> </a:t>
            </a:r>
            <a:endParaRPr lang="fr-MA" sz="1650" dirty="0">
              <a:latin typeface="Calibri" panose="020F0502020204030204" pitchFamily="34" charset="0"/>
              <a:ea typeface="Calibri" panose="020F0502020204030204" pitchFamily="34" charset="0"/>
            </a:endParaRPr>
          </a:p>
        </p:txBody>
      </p:sp>
      <p:sp>
        <p:nvSpPr>
          <p:cNvPr id="19" name="Forme libre : forme 18">
            <a:extLst>
              <a:ext uri="{FF2B5EF4-FFF2-40B4-BE49-F238E27FC236}">
                <a16:creationId xmlns:a16="http://schemas.microsoft.com/office/drawing/2014/main" id="{8C3E1B50-9FA7-C3CB-7B52-E438B019885C}"/>
              </a:ext>
            </a:extLst>
          </p:cNvPr>
          <p:cNvSpPr/>
          <p:nvPr/>
        </p:nvSpPr>
        <p:spPr>
          <a:xfrm rot="261352" flipH="1" flipV="1">
            <a:off x="4838882" y="3768910"/>
            <a:ext cx="4120103" cy="1619462"/>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endParaRPr lang="fr-FR" sz="2700" dirty="0">
              <a:effectLst>
                <a:outerShdw blurRad="38100" dist="38100" dir="2700000" algn="tl">
                  <a:srgbClr val="000000">
                    <a:alpha val="43137"/>
                  </a:srgbClr>
                </a:outerShdw>
              </a:effectLst>
            </a:endParaRPr>
          </a:p>
        </p:txBody>
      </p:sp>
      <p:sp>
        <p:nvSpPr>
          <p:cNvPr id="20" name="ZoneTexte 19">
            <a:extLst>
              <a:ext uri="{FF2B5EF4-FFF2-40B4-BE49-F238E27FC236}">
                <a16:creationId xmlns:a16="http://schemas.microsoft.com/office/drawing/2014/main" id="{2AC333F3-E5ED-4E6A-D233-1E43257F07FA}"/>
              </a:ext>
            </a:extLst>
          </p:cNvPr>
          <p:cNvSpPr txBox="1"/>
          <p:nvPr/>
        </p:nvSpPr>
        <p:spPr>
          <a:xfrm>
            <a:off x="5249360" y="4161977"/>
            <a:ext cx="3765177" cy="923330"/>
          </a:xfrm>
          <a:prstGeom prst="rect">
            <a:avLst/>
          </a:prstGeom>
          <a:noFill/>
        </p:spPr>
        <p:txBody>
          <a:bodyPr wrap="square" rtlCol="0">
            <a:spAutoFit/>
          </a:bodyPr>
          <a:lstStyle/>
          <a:p>
            <a:r>
              <a:rPr lang="fr-FR" sz="4200" b="1" dirty="0">
                <a:solidFill>
                  <a:schemeClr val="bg1"/>
                </a:solidFill>
              </a:rPr>
              <a:t>Parcours : </a:t>
            </a:r>
            <a:r>
              <a:rPr lang="fr-FR" sz="5400" b="1" dirty="0">
                <a:solidFill>
                  <a:schemeClr val="bg1"/>
                </a:solidFill>
              </a:rPr>
              <a:t>2</a:t>
            </a:r>
            <a:endParaRPr lang="fr-FR" sz="4200" b="1" dirty="0">
              <a:solidFill>
                <a:schemeClr val="bg1"/>
              </a:solidFill>
            </a:endParaRPr>
          </a:p>
        </p:txBody>
      </p:sp>
      <p:sp>
        <p:nvSpPr>
          <p:cNvPr id="21" name="Forme libre : forme 20">
            <a:extLst>
              <a:ext uri="{FF2B5EF4-FFF2-40B4-BE49-F238E27FC236}">
                <a16:creationId xmlns:a16="http://schemas.microsoft.com/office/drawing/2014/main" id="{15381C3D-A0B9-BBF8-7112-ACEF7FF01EDF}"/>
              </a:ext>
            </a:extLst>
          </p:cNvPr>
          <p:cNvSpPr/>
          <p:nvPr/>
        </p:nvSpPr>
        <p:spPr>
          <a:xfrm rot="261352" flipH="1" flipV="1">
            <a:off x="4838884" y="5261581"/>
            <a:ext cx="4120103" cy="1619462"/>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endParaRPr lang="fr-FR" sz="2700" dirty="0">
              <a:effectLst>
                <a:outerShdw blurRad="38100" dist="38100" dir="2700000" algn="tl">
                  <a:srgbClr val="000000">
                    <a:alpha val="43137"/>
                  </a:srgbClr>
                </a:outerShdw>
              </a:effectLst>
            </a:endParaRPr>
          </a:p>
        </p:txBody>
      </p:sp>
      <p:sp>
        <p:nvSpPr>
          <p:cNvPr id="22" name="Forme libre : forme 21">
            <a:extLst>
              <a:ext uri="{FF2B5EF4-FFF2-40B4-BE49-F238E27FC236}">
                <a16:creationId xmlns:a16="http://schemas.microsoft.com/office/drawing/2014/main" id="{BE70A603-A2F8-7C53-1CC7-37EFF0A9AF21}"/>
              </a:ext>
            </a:extLst>
          </p:cNvPr>
          <p:cNvSpPr/>
          <p:nvPr/>
        </p:nvSpPr>
        <p:spPr>
          <a:xfrm rot="11191981" flipH="1" flipV="1">
            <a:off x="4899602" y="6852869"/>
            <a:ext cx="4120103" cy="1619462"/>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endParaRPr lang="fr-FR" sz="2700" dirty="0">
              <a:effectLst>
                <a:outerShdw blurRad="38100" dist="38100" dir="2700000" algn="tl">
                  <a:srgbClr val="000000">
                    <a:alpha val="43137"/>
                  </a:srgbClr>
                </a:outerShdw>
              </a:effectLst>
            </a:endParaRPr>
          </a:p>
        </p:txBody>
      </p:sp>
      <p:sp>
        <p:nvSpPr>
          <p:cNvPr id="23" name="ZoneTexte 22">
            <a:extLst>
              <a:ext uri="{FF2B5EF4-FFF2-40B4-BE49-F238E27FC236}">
                <a16:creationId xmlns:a16="http://schemas.microsoft.com/office/drawing/2014/main" id="{618D15CB-AABE-8553-7E04-AE6062B99BC4}"/>
              </a:ext>
            </a:extLst>
          </p:cNvPr>
          <p:cNvSpPr txBox="1"/>
          <p:nvPr/>
        </p:nvSpPr>
        <p:spPr>
          <a:xfrm>
            <a:off x="5333279" y="5643600"/>
            <a:ext cx="3765177" cy="923330"/>
          </a:xfrm>
          <a:prstGeom prst="rect">
            <a:avLst/>
          </a:prstGeom>
          <a:noFill/>
        </p:spPr>
        <p:txBody>
          <a:bodyPr wrap="square" rtlCol="0">
            <a:spAutoFit/>
          </a:bodyPr>
          <a:lstStyle/>
          <a:p>
            <a:r>
              <a:rPr lang="fr-FR" sz="4200" b="1" dirty="0">
                <a:solidFill>
                  <a:schemeClr val="bg1"/>
                </a:solidFill>
              </a:rPr>
              <a:t>Palier : </a:t>
            </a:r>
            <a:r>
              <a:rPr lang="fr-FR" sz="5400" b="1" dirty="0">
                <a:solidFill>
                  <a:schemeClr val="bg1"/>
                </a:solidFill>
              </a:rPr>
              <a:t>2</a:t>
            </a:r>
            <a:endParaRPr lang="fr-FR" sz="4200" b="1" dirty="0">
              <a:solidFill>
                <a:schemeClr val="bg1"/>
              </a:solidFill>
            </a:endParaRPr>
          </a:p>
        </p:txBody>
      </p:sp>
      <p:sp>
        <p:nvSpPr>
          <p:cNvPr id="24" name="ZoneTexte 23">
            <a:extLst>
              <a:ext uri="{FF2B5EF4-FFF2-40B4-BE49-F238E27FC236}">
                <a16:creationId xmlns:a16="http://schemas.microsoft.com/office/drawing/2014/main" id="{9FC625E1-432F-BD2B-F568-103CD439CDAB}"/>
              </a:ext>
            </a:extLst>
          </p:cNvPr>
          <p:cNvSpPr txBox="1"/>
          <p:nvPr/>
        </p:nvSpPr>
        <p:spPr>
          <a:xfrm>
            <a:off x="5249358" y="7174818"/>
            <a:ext cx="3765177" cy="738664"/>
          </a:xfrm>
          <a:prstGeom prst="rect">
            <a:avLst/>
          </a:prstGeom>
          <a:noFill/>
        </p:spPr>
        <p:txBody>
          <a:bodyPr wrap="square" rtlCol="0">
            <a:spAutoFit/>
          </a:bodyPr>
          <a:lstStyle/>
          <a:p>
            <a:r>
              <a:rPr lang="fr-FR" sz="4200" b="1" dirty="0">
                <a:solidFill>
                  <a:schemeClr val="bg1"/>
                </a:solidFill>
              </a:rPr>
              <a:t>Séance : 1</a:t>
            </a:r>
          </a:p>
        </p:txBody>
      </p:sp>
      <p:sp>
        <p:nvSpPr>
          <p:cNvPr id="2" name="ZoneTexte 1">
            <a:extLst>
              <a:ext uri="{FF2B5EF4-FFF2-40B4-BE49-F238E27FC236}">
                <a16:creationId xmlns:a16="http://schemas.microsoft.com/office/drawing/2014/main" id="{072157C4-EFB8-6583-A33C-0F4A7A1CAFA1}"/>
              </a:ext>
            </a:extLst>
          </p:cNvPr>
          <p:cNvSpPr txBox="1"/>
          <p:nvPr/>
        </p:nvSpPr>
        <p:spPr>
          <a:xfrm>
            <a:off x="1326593" y="5031113"/>
            <a:ext cx="2677269" cy="2585323"/>
          </a:xfrm>
          <a:prstGeom prst="rect">
            <a:avLst/>
          </a:prstGeom>
          <a:noFill/>
        </p:spPr>
        <p:txBody>
          <a:bodyPr wrap="square" rtlCol="0">
            <a:spAutoFit/>
          </a:bodyPr>
          <a:lstStyle/>
          <a:p>
            <a:pPr algn="ctr"/>
            <a:r>
              <a:rPr lang="fr-FR" sz="8100" dirty="0">
                <a:solidFill>
                  <a:srgbClr val="E1A346"/>
                </a:solidFill>
              </a:rPr>
              <a:t>5</a:t>
            </a:r>
            <a:r>
              <a:rPr lang="fr-FR" sz="8100" baseline="30000" dirty="0">
                <a:solidFill>
                  <a:srgbClr val="E1A346"/>
                </a:solidFill>
              </a:rPr>
              <a:t>e </a:t>
            </a:r>
            <a:r>
              <a:rPr lang="fr-FR" sz="8100" dirty="0">
                <a:solidFill>
                  <a:srgbClr val="E1A346"/>
                </a:solidFill>
              </a:rPr>
              <a:t>/6</a:t>
            </a:r>
            <a:r>
              <a:rPr lang="fr-FR" sz="8100" baseline="30000" dirty="0">
                <a:solidFill>
                  <a:srgbClr val="E1A346"/>
                </a:solidFill>
              </a:rPr>
              <a:t>e</a:t>
            </a:r>
            <a:r>
              <a:rPr lang="fr-FR" sz="8100" dirty="0">
                <a:solidFill>
                  <a:srgbClr val="E1A346"/>
                </a:solidFill>
              </a:rPr>
              <a:t> AP</a:t>
            </a:r>
          </a:p>
        </p:txBody>
      </p:sp>
      <p:pic>
        <p:nvPicPr>
          <p:cNvPr id="6" name="Image 5">
            <a:extLst>
              <a:ext uri="{FF2B5EF4-FFF2-40B4-BE49-F238E27FC236}">
                <a16:creationId xmlns:a16="http://schemas.microsoft.com/office/drawing/2014/main" id="{22759E94-E00A-01C3-4221-D42D55F10BDA}"/>
              </a:ext>
            </a:extLst>
          </p:cNvPr>
          <p:cNvPicPr>
            <a:picLocks noChangeAspect="1"/>
          </p:cNvPicPr>
          <p:nvPr/>
        </p:nvPicPr>
        <p:blipFill>
          <a:blip r:embed="rId4"/>
          <a:stretch>
            <a:fillRect/>
          </a:stretch>
        </p:blipFill>
        <p:spPr>
          <a:xfrm>
            <a:off x="10504145" y="7544150"/>
            <a:ext cx="2780123" cy="207771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499634" y="605596"/>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4400" b="1" dirty="0">
                <a:solidFill>
                  <a:srgbClr val="106585"/>
                </a:solidFill>
                <a:latin typeface="Dosis" pitchFamily="2" charset="0"/>
              </a:rPr>
              <a:t> </a:t>
            </a:r>
            <a:r>
              <a:rPr lang="fr-MA" sz="8000" b="1" dirty="0">
                <a:solidFill>
                  <a:srgbClr val="106585"/>
                </a:solidFill>
                <a:latin typeface="Dosis" pitchFamily="2" charset="0"/>
              </a:rPr>
              <a:t>a b c d e f g h</a:t>
            </a:r>
          </a:p>
          <a:p>
            <a:pPr lvl="4" algn="ctr" defTabSz="685834"/>
            <a:r>
              <a:rPr lang="fr-MA" sz="8000" b="1" dirty="0">
                <a:solidFill>
                  <a:srgbClr val="106585"/>
                </a:solidFill>
                <a:latin typeface="Dosis" pitchFamily="2" charset="0"/>
              </a:rPr>
              <a:t> i j kl m n o p q </a:t>
            </a:r>
          </a:p>
          <a:p>
            <a:pPr lvl="4" algn="ctr" defTabSz="685834"/>
            <a:r>
              <a:rPr lang="fr-MA" sz="8000" b="1" dirty="0">
                <a:solidFill>
                  <a:srgbClr val="106585"/>
                </a:solidFill>
                <a:latin typeface="Dosis" pitchFamily="2" charset="0"/>
              </a:rPr>
              <a:t>r s t u v w x y z</a:t>
            </a:r>
            <a:endParaRPr lang="fr-MA" sz="80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707886"/>
          </a:xfrm>
          <a:prstGeom prst="rect">
            <a:avLst/>
          </a:prstGeom>
          <a:noFill/>
        </p:spPr>
        <p:txBody>
          <a:bodyPr wrap="square" rtlCol="0">
            <a:spAutoFit/>
          </a:bodyPr>
          <a:lstStyle/>
          <a:p>
            <a:pPr defTabSz="685834"/>
            <a:r>
              <a:rPr lang="fr-FR" sz="2000" b="1" dirty="0">
                <a:solidFill>
                  <a:prstClr val="white">
                    <a:lumMod val="65000"/>
                  </a:prstClr>
                </a:solidFill>
                <a:latin typeface="Dosis" pitchFamily="2" charset="0"/>
              </a:rPr>
              <a:t>Je vais vous dicter quelques lettres de l’alphabet.</a:t>
            </a:r>
          </a:p>
          <a:p>
            <a:pPr defTabSz="685834"/>
            <a:r>
              <a:rPr lang="fr-FR" sz="2000" b="1" dirty="0">
                <a:solidFill>
                  <a:schemeClr val="bg1">
                    <a:lumMod val="65000"/>
                  </a:schemeClr>
                </a:solidFill>
                <a:latin typeface="Dosis" panose="02010703020202060003" pitchFamily="2" charset="0"/>
                <a:cs typeface="Microsoft Uighur" panose="02000000000000000000" pitchFamily="2" charset="-78"/>
              </a:rPr>
              <a:t>Ecoutez bien , soyez attentif.</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883474" y="4299188"/>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4121521" y="3264645"/>
            <a:ext cx="8273944" cy="4020403"/>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TextBox 7">
            <a:extLst>
              <a:ext uri="{FF2B5EF4-FFF2-40B4-BE49-F238E27FC236}">
                <a16:creationId xmlns:a16="http://schemas.microsoft.com/office/drawing/2014/main" id="{B2AFFA73-7CC4-8D19-091E-A4793B025077}"/>
              </a:ext>
            </a:extLst>
          </p:cNvPr>
          <p:cNvSpPr txBox="1"/>
          <p:nvPr/>
        </p:nvSpPr>
        <p:spPr>
          <a:xfrm>
            <a:off x="4535281" y="8126539"/>
            <a:ext cx="7467600" cy="1107996"/>
          </a:xfrm>
          <a:prstGeom prst="rect">
            <a:avLst/>
          </a:prstGeom>
        </p:spPr>
        <p:txBody>
          <a:bodyPr wrap="square" lIns="0" tIns="0" rIns="0" bIns="0" rtlCol="0" anchor="t">
            <a:spAutoFit/>
          </a:bodyPr>
          <a:lstStyle/>
          <a:p>
            <a:pPr algn="ctr" defTabSz="685834"/>
            <a:r>
              <a:rPr lang="fr-FR" dirty="0">
                <a:solidFill>
                  <a:srgbClr val="FF0000"/>
                </a:solidFill>
                <a:latin typeface="Dosis" pitchFamily="2" charset="0"/>
                <a:ea typeface="Calibri" panose="020F0502020204030204" pitchFamily="34" charset="0"/>
                <a:cs typeface="Calibri" panose="020F0502020204030204" pitchFamily="34" charset="0"/>
              </a:rPr>
              <a:t>Remarque: </a:t>
            </a:r>
          </a:p>
          <a:p>
            <a:pPr algn="ctr" defTabSz="685834"/>
            <a:r>
              <a:rPr lang="fr-FR" dirty="0">
                <a:solidFill>
                  <a:srgbClr val="0070C0"/>
                </a:solidFill>
              </a:rPr>
              <a:t>La première séance est consacrée à la dictée de quelques lettres de l’alphabet présentées au palier 1, tandis que les séances suivantes porteront sur la dictée de syllabes et de mots.</a:t>
            </a:r>
            <a:endParaRPr lang="fr-FR" b="1" dirty="0">
              <a:solidFill>
                <a:srgbClr val="0070C0"/>
              </a:solidFill>
              <a:latin typeface="Dosis" pitchFamily="2" charset="0"/>
              <a:ea typeface="Calibri" panose="020F0502020204030204" pitchFamily="34" charset="0"/>
              <a:cs typeface="Calibri" panose="020F0502020204030204" pitchFamily="34" charset="0"/>
            </a:endParaRPr>
          </a:p>
        </p:txBody>
      </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FF8D8-BFC0-4FA1-AD5A-9AC364CC67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2BD4BB0-D7EE-9387-B844-4DBC35F4816A}"/>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17675D5-7A55-CFB7-C136-8C7CFC2CD87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232FF39-6FC1-3E33-741B-BED3EB84540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E4F8F81-32B4-D0D6-401E-88AC45F51DF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0BC98E6-2807-7C1C-87C4-3668A02098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79FC2EA-1C6C-C88A-7B57-0E4F400E62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BEF0496-17DA-422F-03A0-E318D4554C5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9066422-45D0-9AC9-1297-CBA2869A34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343811E-840F-0812-F76A-D860609ED65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8029D7E-8BF8-57F0-D489-E9F16F0C5FC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FAE3632-1171-63EA-77DB-17178B95CC0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6A710AC-5823-8078-5CBB-1284B0E3C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C7DCB7C-6019-7827-AFA9-81419160858F}"/>
              </a:ext>
            </a:extLst>
          </p:cNvPr>
          <p:cNvSpPr txBox="1"/>
          <p:nvPr/>
        </p:nvSpPr>
        <p:spPr>
          <a:xfrm>
            <a:off x="1384585" y="2390633"/>
            <a:ext cx="11831864" cy="1685077"/>
          </a:xfrm>
          <a:prstGeom prst="rect">
            <a:avLst/>
          </a:prstGeom>
          <a:noFill/>
        </p:spPr>
        <p:txBody>
          <a:bodyPr wrap="square" rtlCol="0">
            <a:spAutoFit/>
          </a:bodyPr>
          <a:lstStyle/>
          <a:p>
            <a:pPr defTabSz="1028752">
              <a:defRPr/>
            </a:pPr>
            <a:r>
              <a:rPr lang="fr-FR" sz="5400" b="1" kern="0" spc="480" dirty="0">
                <a:solidFill>
                  <a:srgbClr val="FFC000"/>
                </a:solidFill>
                <a:latin typeface="Dosis" pitchFamily="2" charset="0"/>
              </a:rPr>
              <a:t> </a:t>
            </a:r>
            <a:r>
              <a:rPr lang="fr-FR" sz="10350" b="1" kern="0" spc="480" dirty="0">
                <a:solidFill>
                  <a:srgbClr val="106585"/>
                </a:solidFill>
                <a:latin typeface="Dosis" pitchFamily="2" charset="0"/>
              </a:rPr>
              <a:t>La fleur </a:t>
            </a:r>
            <a:r>
              <a:rPr lang="fr-FR" sz="10350" b="1" kern="0" spc="480" dirty="0">
                <a:solidFill>
                  <a:schemeClr val="accent6">
                    <a:lumMod val="75000"/>
                  </a:schemeClr>
                </a:solidFill>
                <a:latin typeface="Dosis" pitchFamily="2" charset="0"/>
              </a:rPr>
              <a:t>est</a:t>
            </a:r>
            <a:r>
              <a:rPr lang="fr-FR" sz="10350" b="1" kern="0" spc="480" dirty="0">
                <a:solidFill>
                  <a:srgbClr val="106585"/>
                </a:solidFill>
                <a:latin typeface="Dosis" pitchFamily="2" charset="0"/>
              </a:rPr>
              <a:t> rouge.</a:t>
            </a:r>
            <a:endParaRPr lang="fr-FR" sz="5400" kern="0" spc="480" dirty="0">
              <a:solidFill>
                <a:schemeClr val="bg1">
                  <a:lumMod val="50000"/>
                </a:schemeClr>
              </a:solidFill>
              <a:latin typeface="Dosis" pitchFamily="2" charset="0"/>
            </a:endParaRPr>
          </a:p>
        </p:txBody>
      </p:sp>
      <p:sp>
        <p:nvSpPr>
          <p:cNvPr id="5" name="ZoneTexte 4">
            <a:extLst>
              <a:ext uri="{FF2B5EF4-FFF2-40B4-BE49-F238E27FC236}">
                <a16:creationId xmlns:a16="http://schemas.microsoft.com/office/drawing/2014/main" id="{549FF2D4-3019-7CC9-D1F7-9545EF9F8D36}"/>
              </a:ext>
            </a:extLst>
          </p:cNvPr>
          <p:cNvSpPr txBox="1"/>
          <p:nvPr/>
        </p:nvSpPr>
        <p:spPr>
          <a:xfrm>
            <a:off x="1462547" y="886988"/>
            <a:ext cx="9144000" cy="400110"/>
          </a:xfrm>
          <a:prstGeom prst="rect">
            <a:avLst/>
          </a:prstGeom>
          <a:noFill/>
        </p:spPr>
        <p:txBody>
          <a:bodyPr wrap="square">
            <a:spAutoFit/>
          </a:bodyPr>
          <a:lstStyle/>
          <a:p>
            <a:pPr defTabSz="685834">
              <a:defRPr/>
            </a:pPr>
            <a:r>
              <a:rPr lang="en-US" sz="2000" b="1" dirty="0">
                <a:solidFill>
                  <a:schemeClr val="bg1">
                    <a:lumMod val="65000"/>
                  </a:schemeClr>
                </a:solidFill>
                <a:latin typeface="Dosis" panose="02010703020202060003" pitchFamily="2" charset="0"/>
                <a:cs typeface="Microsoft Uighur" panose="02000000000000000000" pitchFamily="2" charset="-78"/>
              </a:rPr>
              <a:t>La fleur </a:t>
            </a:r>
            <a:r>
              <a:rPr lang="en-US" sz="2000" b="1" dirty="0" err="1">
                <a:solidFill>
                  <a:schemeClr val="bg1">
                    <a:lumMod val="65000"/>
                  </a:schemeClr>
                </a:solidFill>
                <a:latin typeface="Dosis" panose="02010703020202060003" pitchFamily="2" charset="0"/>
                <a:cs typeface="Microsoft Uighur" panose="02000000000000000000" pitchFamily="2" charset="-78"/>
              </a:rPr>
              <a:t>est</a:t>
            </a:r>
            <a:r>
              <a:rPr lang="en-US" sz="2000" b="1" dirty="0">
                <a:solidFill>
                  <a:schemeClr val="bg1">
                    <a:lumMod val="65000"/>
                  </a:schemeClr>
                </a:solidFill>
                <a:latin typeface="Dosis" panose="02010703020202060003" pitchFamily="2" charset="0"/>
                <a:cs typeface="Microsoft Uighur" panose="02000000000000000000" pitchFamily="2" charset="-78"/>
              </a:rPr>
              <a:t> rouge. </a:t>
            </a:r>
            <a:r>
              <a:rPr lang="fr-MA" sz="2000" b="1" dirty="0">
                <a:solidFill>
                  <a:schemeClr val="bg1">
                    <a:lumMod val="65000"/>
                  </a:schemeClr>
                </a:solidFill>
                <a:latin typeface="Dosis" panose="02010703020202060003" pitchFamily="2" charset="0"/>
                <a:cs typeface="Microsoft Uighur" panose="02000000000000000000" pitchFamily="2" charset="-78"/>
              </a:rPr>
              <a:t>Qui veut répéter? </a:t>
            </a:r>
            <a:endParaRPr lang="fr-FR" sz="2000" b="1" dirty="0">
              <a:solidFill>
                <a:schemeClr val="bg1">
                  <a:lumMod val="65000"/>
                </a:schemeClr>
              </a:solidFill>
              <a:latin typeface="Dosis" panose="02010703020202060003" pitchFamily="2" charset="0"/>
              <a:cs typeface="Microsoft Uighur" panose="02000000000000000000" pitchFamily="2" charset="-78"/>
            </a:endParaRPr>
          </a:p>
        </p:txBody>
      </p:sp>
      <p:pic>
        <p:nvPicPr>
          <p:cNvPr id="6" name="Image 5">
            <a:extLst>
              <a:ext uri="{FF2B5EF4-FFF2-40B4-BE49-F238E27FC236}">
                <a16:creationId xmlns:a16="http://schemas.microsoft.com/office/drawing/2014/main" id="{3B9AFDE8-2EED-FE65-4E16-DB19910FAFDC}"/>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1928682" y="495298"/>
            <a:ext cx="1380500" cy="920785"/>
          </a:xfrm>
          <a:prstGeom prst="rect">
            <a:avLst/>
          </a:prstGeom>
        </p:spPr>
      </p:pic>
      <p:pic>
        <p:nvPicPr>
          <p:cNvPr id="7" name="Image 6">
            <a:extLst>
              <a:ext uri="{FF2B5EF4-FFF2-40B4-BE49-F238E27FC236}">
                <a16:creationId xmlns:a16="http://schemas.microsoft.com/office/drawing/2014/main" id="{085A5375-2607-31DC-BABC-79074D55996C}"/>
              </a:ext>
            </a:extLst>
          </p:cNvPr>
          <p:cNvPicPr>
            <a:picLocks noChangeAspect="1"/>
          </p:cNvPicPr>
          <p:nvPr/>
        </p:nvPicPr>
        <p:blipFill>
          <a:blip r:embed="rId5"/>
          <a:stretch>
            <a:fillRect/>
          </a:stretch>
        </p:blipFill>
        <p:spPr>
          <a:xfrm>
            <a:off x="4619897" y="4161209"/>
            <a:ext cx="3945893" cy="4924507"/>
          </a:xfrm>
          <a:prstGeom prst="rect">
            <a:avLst/>
          </a:prstGeom>
        </p:spPr>
      </p:pic>
    </p:spTree>
    <p:extLst>
      <p:ext uri="{BB962C8B-B14F-4D97-AF65-F5344CB8AC3E}">
        <p14:creationId xmlns:p14="http://schemas.microsoft.com/office/powerpoint/2010/main" val="116561772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33E35-2388-D20B-9349-73DB4E01C6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669694-4389-5EF5-16AF-9D594FE9560D}"/>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428FEA8-A8BC-C1B4-4C81-6E23DC4857A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5A0819-CBDC-A588-80C7-8B145672BB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9DD8BE8-F33B-A0AE-C869-2DEA8C5DB19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0AAE458-DBBC-56D5-F429-8BC43F64E04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E37ECA6-4295-E799-0EE4-CEA5B349FE1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3F8262-3FAD-F23F-5549-D5A6A8E7E4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C4E6BDB-CC60-F2D4-97B7-341FC2C3A1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E8CB97-E58C-6828-0C82-ABA853EA221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64C724D-8C20-B945-3575-F677021939A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280D00D-69D7-9D85-AA63-BDD8A51D754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0246DD4-CBDD-2C00-DB83-C13FC71038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E65BBAF-AA10-B2F7-715B-1C8340271465}"/>
              </a:ext>
            </a:extLst>
          </p:cNvPr>
          <p:cNvSpPr txBox="1"/>
          <p:nvPr/>
        </p:nvSpPr>
        <p:spPr>
          <a:xfrm>
            <a:off x="3971925" y="2952033"/>
            <a:ext cx="5772150" cy="4062651"/>
          </a:xfrm>
          <a:prstGeom prst="rect">
            <a:avLst/>
          </a:prstGeom>
          <a:noFill/>
        </p:spPr>
        <p:txBody>
          <a:bodyPr wrap="square" rtlCol="0">
            <a:spAutoFit/>
          </a:bodyPr>
          <a:lstStyle/>
          <a:p>
            <a:pPr algn="ctr" defTabSz="1028752">
              <a:defRPr/>
            </a:pPr>
            <a:r>
              <a:rPr lang="fr-FR" sz="25800" b="1" kern="0" spc="480" dirty="0">
                <a:solidFill>
                  <a:srgbClr val="106585"/>
                </a:solidFill>
                <a:latin typeface="Dosis" pitchFamily="2" charset="0"/>
              </a:rPr>
              <a:t>est</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2D9ED0D-341B-C8CA-E3C7-736B429E363A}"/>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BEB85B35-2366-7208-1D1C-834E4F6309E2}"/>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000" b="1" dirty="0" err="1">
                <a:solidFill>
                  <a:schemeClr val="bg1">
                    <a:lumMod val="65000"/>
                  </a:schemeClr>
                </a:solidFill>
                <a:latin typeface="Dosis" panose="02010703020202060003" pitchFamily="2" charset="0"/>
                <a:cs typeface="Microsoft Uighur" panose="02000000000000000000" pitchFamily="2" charset="-78"/>
              </a:rPr>
              <a:t>Observez</a:t>
            </a:r>
            <a:r>
              <a:rPr lang="en-US" sz="2000" b="1" dirty="0">
                <a:solidFill>
                  <a:schemeClr val="bg1">
                    <a:lumMod val="65000"/>
                  </a:schemeClr>
                </a:solidFill>
                <a:latin typeface="Dosis" panose="02010703020202060003" pitchFamily="2" charset="0"/>
                <a:cs typeface="Microsoft Uighur" panose="02000000000000000000" pitchFamily="2" charset="-78"/>
              </a:rPr>
              <a:t> bien “ </a:t>
            </a:r>
            <a:r>
              <a:rPr lang="en-US" sz="2000" b="1" dirty="0" err="1">
                <a:solidFill>
                  <a:schemeClr val="bg1">
                    <a:lumMod val="65000"/>
                  </a:schemeClr>
                </a:solidFill>
                <a:latin typeface="Dosis" panose="02010703020202060003" pitchFamily="2" charset="0"/>
                <a:cs typeface="Microsoft Uighur" panose="02000000000000000000" pitchFamily="2" charset="-78"/>
              </a:rPr>
              <a:t>est</a:t>
            </a:r>
            <a:r>
              <a:rPr lang="en-US" sz="2000" b="1" dirty="0">
                <a:solidFill>
                  <a:schemeClr val="bg1">
                    <a:lumMod val="65000"/>
                  </a:schemeClr>
                </a:solidFill>
                <a:latin typeface="Dosis" panose="02010703020202060003" pitchFamily="2" charset="0"/>
                <a:cs typeface="Microsoft Uighur" panose="02000000000000000000" pitchFamily="2" charset="-78"/>
              </a:rPr>
              <a:t>”. </a:t>
            </a:r>
            <a:endParaRPr lang="fr-FR" sz="2000" b="1" dirty="0">
              <a:solidFill>
                <a:schemeClr val="bg1">
                  <a:lumMod val="65000"/>
                </a:schemeClr>
              </a:solidFill>
              <a:latin typeface="Dosis" panose="02010703020202060003" pitchFamily="2" charset="0"/>
              <a:cs typeface="Microsoft Uighur" panose="02000000000000000000" pitchFamily="2" charset="-78"/>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DD63E219-9F1A-083E-F4DD-5949366E662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354195315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2A174-0BBE-0D90-8268-C830EF3C680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51CCBFF-F723-C6AB-FCC9-506F132E7E02}"/>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AD6418D-26EC-7E11-1723-E10BC97FE9E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DF94875-E457-B006-59A7-51292822B4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BE9AEB6-70A4-3056-00DC-F00D6F71FA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FC4FA92-D377-CED3-1A0A-14246FB2ECD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8244502-C710-DB12-D08C-BE906B5B3E9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9D438E-295C-AF95-EA83-0133B329694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ECCE115-5B76-D15A-1CF4-51A1F574DA8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D9AFE6F-DFA9-326E-AB94-0A8A8741CCE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8B6D3-8A6A-EC7B-4B69-553B34C41E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77AB4F8-1B90-DD55-6194-9B6C8DDEB62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EF5E2E-5FA4-7D6B-30A3-15FE5BEE8A7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CAACEE9-D6E2-40BC-6999-E3E460603E64}"/>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dirty="0">
                <a:solidFill>
                  <a:prstClr val="white">
                    <a:lumMod val="65000"/>
                  </a:prstClr>
                </a:solidFill>
                <a:latin typeface="Dosis" pitchFamily="2" charset="0"/>
              </a:rPr>
              <a:t>Passer à la diapositive suivante après 5 secondes.</a:t>
            </a:r>
            <a:endParaRPr lang="fr-MA" sz="2400"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E22A46E8-F61E-2FE0-BC6A-46D8924AE31B}"/>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345F42A1-2843-4DF6-0A2A-D2D6F59B671D}"/>
              </a:ext>
            </a:extLst>
          </p:cNvPr>
          <p:cNvSpPr txBox="1"/>
          <p:nvPr/>
        </p:nvSpPr>
        <p:spPr>
          <a:xfrm>
            <a:off x="1501437" y="770648"/>
            <a:ext cx="9144000" cy="438582"/>
          </a:xfrm>
          <a:prstGeom prst="rect">
            <a:avLst/>
          </a:prstGeom>
          <a:noFill/>
        </p:spPr>
        <p:txBody>
          <a:bodyPr wrap="square">
            <a:spAutoFit/>
          </a:bodyPr>
          <a:lstStyle/>
          <a:p>
            <a:pPr marL="0" lvl="1" defTabSz="685834">
              <a:lnSpc>
                <a:spcPts val="3017"/>
              </a:lnSpc>
              <a:spcBef>
                <a:spcPct val="0"/>
              </a:spcBef>
              <a:defRPr/>
            </a:pPr>
            <a:r>
              <a:rPr lang="en-US" sz="2000" b="1" dirty="0" err="1">
                <a:solidFill>
                  <a:schemeClr val="bg1">
                    <a:lumMod val="65000"/>
                  </a:schemeClr>
                </a:solidFill>
                <a:latin typeface="Dosis" panose="02010703020202060003" pitchFamily="2" charset="0"/>
                <a:cs typeface="Microsoft Uighur" panose="02000000000000000000" pitchFamily="2" charset="-78"/>
              </a:rPr>
              <a:t>Fermez</a:t>
            </a:r>
            <a:r>
              <a:rPr lang="en-US" sz="2000" b="1" dirty="0">
                <a:solidFill>
                  <a:schemeClr val="bg1">
                    <a:lumMod val="65000"/>
                  </a:schemeClr>
                </a:solidFill>
                <a:latin typeface="Dosis" panose="02010703020202060003" pitchFamily="2" charset="0"/>
                <a:cs typeface="Microsoft Uighur" panose="02000000000000000000" pitchFamily="2" charset="-78"/>
              </a:rPr>
              <a:t> les </a:t>
            </a:r>
            <a:r>
              <a:rPr lang="en-US" sz="2000" b="1" dirty="0" err="1">
                <a:solidFill>
                  <a:schemeClr val="bg1">
                    <a:lumMod val="65000"/>
                  </a:schemeClr>
                </a:solidFill>
                <a:latin typeface="Dosis" panose="02010703020202060003" pitchFamily="2" charset="0"/>
                <a:cs typeface="Microsoft Uighur" panose="02000000000000000000" pitchFamily="2" charset="-78"/>
              </a:rPr>
              <a:t>yeux</a:t>
            </a:r>
            <a:r>
              <a:rPr lang="en-US" sz="2000" b="1" dirty="0">
                <a:solidFill>
                  <a:schemeClr val="bg1">
                    <a:lumMod val="65000"/>
                  </a:schemeClr>
                </a:solidFill>
                <a:latin typeface="Dosis" panose="02010703020202060003" pitchFamily="2" charset="0"/>
                <a:cs typeface="Microsoft Uighur" panose="02000000000000000000" pitchFamily="2" charset="-78"/>
              </a:rPr>
              <a:t> et </a:t>
            </a:r>
            <a:r>
              <a:rPr lang="en-US" sz="2000" b="1" dirty="0" err="1">
                <a:solidFill>
                  <a:schemeClr val="bg1">
                    <a:lumMod val="65000"/>
                  </a:schemeClr>
                </a:solidFill>
                <a:latin typeface="Dosis" panose="02010703020202060003" pitchFamily="2" charset="0"/>
                <a:cs typeface="Microsoft Uighur" panose="02000000000000000000" pitchFamily="2" charset="-78"/>
              </a:rPr>
              <a:t>visualisez</a:t>
            </a:r>
            <a:r>
              <a:rPr lang="en-US" sz="2000" b="1" dirty="0">
                <a:solidFill>
                  <a:schemeClr val="bg1">
                    <a:lumMod val="65000"/>
                  </a:schemeClr>
                </a:solidFill>
                <a:latin typeface="Dosis" panose="02010703020202060003" pitchFamily="2" charset="0"/>
                <a:cs typeface="Microsoft Uighur" panose="02000000000000000000" pitchFamily="2" charset="-78"/>
              </a:rPr>
              <a:t> comment </a:t>
            </a:r>
            <a:r>
              <a:rPr lang="en-US" sz="2000" b="1" dirty="0" err="1">
                <a:solidFill>
                  <a:schemeClr val="bg1">
                    <a:lumMod val="65000"/>
                  </a:schemeClr>
                </a:solidFill>
                <a:latin typeface="Dosis" panose="02010703020202060003" pitchFamily="2" charset="0"/>
                <a:cs typeface="Microsoft Uighur" panose="02000000000000000000" pitchFamily="2" charset="-78"/>
              </a:rPr>
              <a:t>s’écrit</a:t>
            </a:r>
            <a:r>
              <a:rPr lang="en-US" sz="2000" b="1" dirty="0">
                <a:solidFill>
                  <a:schemeClr val="bg1">
                    <a:lumMod val="65000"/>
                  </a:schemeClr>
                </a:solidFill>
                <a:latin typeface="Dosis" panose="02010703020202060003" pitchFamily="2" charset="0"/>
                <a:cs typeface="Microsoft Uighur" panose="02000000000000000000" pitchFamily="2" charset="-78"/>
              </a:rPr>
              <a:t> “</a:t>
            </a:r>
            <a:r>
              <a:rPr lang="en-US" sz="2000" b="1" dirty="0" err="1">
                <a:solidFill>
                  <a:schemeClr val="bg1">
                    <a:lumMod val="65000"/>
                  </a:schemeClr>
                </a:solidFill>
                <a:latin typeface="Dosis" panose="02010703020202060003" pitchFamily="2" charset="0"/>
                <a:cs typeface="Microsoft Uighur" panose="02000000000000000000" pitchFamily="2" charset="-78"/>
              </a:rPr>
              <a:t>est</a:t>
            </a:r>
            <a:r>
              <a:rPr lang="en-US" sz="2000" b="1" dirty="0">
                <a:solidFill>
                  <a:schemeClr val="bg1">
                    <a:lumMod val="65000"/>
                  </a:schemeClr>
                </a:solidFill>
                <a:latin typeface="Dosis" panose="02010703020202060003" pitchFamily="2" charset="0"/>
                <a:cs typeface="Microsoft Uighur" panose="02000000000000000000" pitchFamily="2" charset="-78"/>
              </a:rPr>
              <a:t>”</a:t>
            </a:r>
            <a:endParaRPr lang="fr-FR" sz="2000" b="1" dirty="0">
              <a:solidFill>
                <a:schemeClr val="bg1">
                  <a:lumMod val="65000"/>
                </a:schemeClr>
              </a:solidFill>
              <a:latin typeface="Dosis" panose="02010703020202060003" pitchFamily="2" charset="0"/>
              <a:cs typeface="Microsoft Uighur" panose="02000000000000000000" pitchFamily="2" charset="-78"/>
            </a:endParaRPr>
          </a:p>
        </p:txBody>
      </p:sp>
    </p:spTree>
    <p:extLst>
      <p:ext uri="{BB962C8B-B14F-4D97-AF65-F5344CB8AC3E}">
        <p14:creationId xmlns:p14="http://schemas.microsoft.com/office/powerpoint/2010/main" val="20147001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7267A33-0F7A-2956-0613-61FA7EC6442A}"/>
              </a:ext>
            </a:extLst>
          </p:cNvPr>
          <p:cNvSpPr/>
          <p:nvPr/>
        </p:nvSpPr>
        <p:spPr>
          <a:xfrm>
            <a:off x="0" y="0"/>
            <a:ext cx="13716000" cy="10286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B0590D0-8F0E-19AB-B381-A5C9A628DD09}"/>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CBCE6CC-65C8-5CA2-EA33-FD8E08616B57}"/>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424E0AED-E9E9-4DEC-54F1-9AC48F05ACD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BF6DB104-1405-FF42-3F6E-D1686F23FA66}"/>
              </a:ext>
            </a:extLst>
          </p:cNvPr>
          <p:cNvSpPr txBox="1"/>
          <p:nvPr/>
        </p:nvSpPr>
        <p:spPr>
          <a:xfrm>
            <a:off x="1463675" y="830706"/>
            <a:ext cx="9144000" cy="438582"/>
          </a:xfrm>
          <a:prstGeom prst="rect">
            <a:avLst/>
          </a:prstGeom>
          <a:noFill/>
        </p:spPr>
        <p:txBody>
          <a:bodyPr wrap="square">
            <a:spAutoFit/>
          </a:bodyPr>
          <a:lstStyle/>
          <a:p>
            <a:pPr marL="0" lvl="1" defTabSz="685834">
              <a:lnSpc>
                <a:spcPts val="3017"/>
              </a:lnSpc>
              <a:spcBef>
                <a:spcPct val="0"/>
              </a:spcBef>
              <a:defRPr/>
            </a:pPr>
            <a:r>
              <a:rPr lang="en-US" sz="2000" b="1" dirty="0" err="1">
                <a:solidFill>
                  <a:schemeClr val="bg1">
                    <a:lumMod val="65000"/>
                  </a:schemeClr>
                </a:solidFill>
                <a:latin typeface="Dosis" panose="02010703020202060003" pitchFamily="2" charset="0"/>
                <a:cs typeface="Microsoft Uighur" panose="02000000000000000000" pitchFamily="2" charset="-78"/>
              </a:rPr>
              <a:t>Écrivez</a:t>
            </a:r>
            <a:r>
              <a:rPr lang="en-US" sz="2000" b="1" dirty="0">
                <a:solidFill>
                  <a:schemeClr val="bg1">
                    <a:lumMod val="65000"/>
                  </a:schemeClr>
                </a:solidFill>
                <a:latin typeface="Dosis" panose="02010703020202060003" pitchFamily="2" charset="0"/>
                <a:cs typeface="Microsoft Uighur" panose="02000000000000000000" pitchFamily="2" charset="-78"/>
              </a:rPr>
              <a:t> “</a:t>
            </a:r>
            <a:r>
              <a:rPr lang="en-US" sz="2000" b="1" dirty="0" err="1">
                <a:solidFill>
                  <a:schemeClr val="bg1">
                    <a:lumMod val="65000"/>
                  </a:schemeClr>
                </a:solidFill>
                <a:latin typeface="Dosis" panose="02010703020202060003" pitchFamily="2" charset="0"/>
                <a:cs typeface="Microsoft Uighur" panose="02000000000000000000" pitchFamily="2" charset="-78"/>
              </a:rPr>
              <a:t>est</a:t>
            </a:r>
            <a:r>
              <a:rPr lang="en-US" sz="2000" b="1" dirty="0">
                <a:solidFill>
                  <a:schemeClr val="bg1">
                    <a:lumMod val="65000"/>
                  </a:schemeClr>
                </a:solidFill>
                <a:latin typeface="Dosis" panose="02010703020202060003" pitchFamily="2" charset="0"/>
                <a:cs typeface="Microsoft Uighur" panose="02000000000000000000" pitchFamily="2" charset="-78"/>
              </a:rPr>
              <a:t>” sur </a:t>
            </a:r>
            <a:r>
              <a:rPr lang="en-US" sz="2000" b="1" dirty="0" err="1">
                <a:solidFill>
                  <a:schemeClr val="bg1">
                    <a:lumMod val="65000"/>
                  </a:schemeClr>
                </a:solidFill>
                <a:latin typeface="Dosis" panose="02010703020202060003" pitchFamily="2" charset="0"/>
                <a:cs typeface="Microsoft Uighur" panose="02000000000000000000" pitchFamily="2" charset="-78"/>
              </a:rPr>
              <a:t>vos</a:t>
            </a:r>
            <a:r>
              <a:rPr lang="en-US" sz="2000" b="1" dirty="0">
                <a:solidFill>
                  <a:schemeClr val="bg1">
                    <a:lumMod val="65000"/>
                  </a:schemeClr>
                </a:solidFill>
                <a:latin typeface="Dosis" panose="02010703020202060003" pitchFamily="2" charset="0"/>
                <a:cs typeface="Microsoft Uighur" panose="02000000000000000000" pitchFamily="2" charset="-78"/>
              </a:rPr>
              <a:t> ardoises.</a:t>
            </a:r>
            <a:endParaRPr lang="fr-FR" sz="2000" b="1" dirty="0">
              <a:solidFill>
                <a:schemeClr val="bg1">
                  <a:lumMod val="65000"/>
                </a:schemeClr>
              </a:solidFill>
              <a:latin typeface="Dosis" panose="02010703020202060003" pitchFamily="2" charset="0"/>
              <a:cs typeface="Microsoft Uighur" panose="02000000000000000000" pitchFamily="2" charset="-78"/>
            </a:endParaRPr>
          </a:p>
        </p:txBody>
      </p:sp>
      <p:grpSp>
        <p:nvGrpSpPr>
          <p:cNvPr id="2" name="Groupe 1">
            <a:extLst>
              <a:ext uri="{FF2B5EF4-FFF2-40B4-BE49-F238E27FC236}">
                <a16:creationId xmlns:a16="http://schemas.microsoft.com/office/drawing/2014/main" id="{14D42B53-FABD-969C-DC06-A6216D467EC7}"/>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C855AA3E-3C96-7780-A8FD-D2E7E277A9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FDC13866-BC6C-CF15-5A9E-079B93934F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153A313D-3BB0-DB91-3264-32F2DA4E630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507FC075-B539-8C22-6C16-BCFD584FB78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DF5683A6-4258-BE77-A253-B05F0C00A1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22685E0C-694E-7920-D517-E6AD9FE02AB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6C1944A8-78C3-534A-9105-95A06A62DC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41852377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F0614-D566-632A-E026-38D4A728381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F7681B5-BF5D-7F41-C07C-2B7158435BCF}"/>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EA2291B-2BDD-3FE8-FA78-71ADAD24C0A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244A07-5634-F07E-E883-6B1BAECD44A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52A7965-5C9B-FF48-9E18-6CA2FE83991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684569D-D470-C6AE-BBC6-F31B25990C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E0FA63-F68E-D79B-B627-72F0FA19187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0436DEF-5A19-1D20-7B55-DFC59757B2F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2201A9F-0168-C1B9-5862-2DA49665D53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17BE395-A2C5-B28E-BA84-54A260FED2C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6C5AB-7684-8162-8A60-AD4073BB946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5CE34EA-0D1A-59D6-7A59-75468E58AC5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E13DF-68AA-ED14-8E44-ABEEF7E38DE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950C784-C584-4B75-70FE-B5542ED4A809}"/>
              </a:ext>
            </a:extLst>
          </p:cNvPr>
          <p:cNvSpPr txBox="1"/>
          <p:nvPr/>
        </p:nvSpPr>
        <p:spPr>
          <a:xfrm>
            <a:off x="1512868" y="939740"/>
            <a:ext cx="10690262" cy="400110"/>
          </a:xfrm>
          <a:prstGeom prst="rect">
            <a:avLst/>
          </a:prstGeom>
          <a:noFill/>
        </p:spPr>
        <p:txBody>
          <a:bodyPr wrap="square">
            <a:spAutoFit/>
          </a:bodyPr>
          <a:lstStyle/>
          <a:p>
            <a:pPr defTabSz="685834">
              <a:defRPr/>
            </a:pPr>
            <a:r>
              <a:rPr lang="fr-FR" sz="2000" b="1" dirty="0">
                <a:solidFill>
                  <a:schemeClr val="bg1">
                    <a:lumMod val="65000"/>
                  </a:schemeClr>
                </a:solidFill>
                <a:latin typeface="Dosis" panose="02010703020202060003" pitchFamily="2" charset="0"/>
                <a:cs typeface="Microsoft Uighur" panose="02000000000000000000" pitchFamily="2" charset="-78"/>
              </a:rPr>
              <a:t>Corrigez.  «est»</a:t>
            </a:r>
            <a:endParaRPr lang="fr-MA" sz="2000" b="1" dirty="0">
              <a:solidFill>
                <a:schemeClr val="bg1">
                  <a:lumMod val="65000"/>
                </a:schemeClr>
              </a:solidFill>
              <a:latin typeface="Dosis" panose="02010703020202060003" pitchFamily="2" charset="0"/>
              <a:cs typeface="Microsoft Uighur" panose="02000000000000000000" pitchFamily="2" charset="-78"/>
            </a:endParaRPr>
          </a:p>
        </p:txBody>
      </p:sp>
      <p:pic>
        <p:nvPicPr>
          <p:cNvPr id="4" name="Image 3">
            <a:extLst>
              <a:ext uri="{FF2B5EF4-FFF2-40B4-BE49-F238E27FC236}">
                <a16:creationId xmlns:a16="http://schemas.microsoft.com/office/drawing/2014/main" id="{FFE9D363-84C5-1D0C-DACD-EE5E6066F46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342281" y="2425371"/>
            <a:ext cx="7031438" cy="5436257"/>
          </a:xfrm>
          <a:prstGeom prst="rect">
            <a:avLst/>
          </a:prstGeom>
        </p:spPr>
      </p:pic>
      <p:sp>
        <p:nvSpPr>
          <p:cNvPr id="7" name="ZoneTexte 6">
            <a:extLst>
              <a:ext uri="{FF2B5EF4-FFF2-40B4-BE49-F238E27FC236}">
                <a16:creationId xmlns:a16="http://schemas.microsoft.com/office/drawing/2014/main" id="{F96A4A00-EDDA-70FB-4FB2-CF2AC2A9A5A9}"/>
              </a:ext>
            </a:extLst>
          </p:cNvPr>
          <p:cNvSpPr txBox="1"/>
          <p:nvPr/>
        </p:nvSpPr>
        <p:spPr>
          <a:xfrm>
            <a:off x="4266068" y="3443033"/>
            <a:ext cx="5183864"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est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358941180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B0F392-F912-2D05-07E8-E2535903C1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7AC4E64-A871-2141-D35A-6594342AEE7F}"/>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66DB3E1-8843-ACF9-5AA4-034FB65FCCC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65FDF39-3C43-3172-29FD-2DEF6010DD8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DB6441-2194-213D-CE5E-ADD42C2F8F9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D5472D6-E26A-F979-A19A-8F6E6ABFDE8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19493D8-C740-86D2-759B-1DF4091237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B4C624-7BBA-869D-A519-C9121A0CA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725BF07-A5F0-8DFC-AAAF-6A582CA50C3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62DFEC9-A620-AE5C-EDD1-46E27FCBEA7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2E50CF2-AD93-769A-9DE3-B91E889CE48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293575C-3338-2AA2-10FA-D846DB7A6E8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0FD0627-50D5-A921-8712-4212B4953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B64D1035-842A-B0E4-5893-785ED2E49DFC}"/>
              </a:ext>
            </a:extLst>
          </p:cNvPr>
          <p:cNvSpPr txBox="1"/>
          <p:nvPr/>
        </p:nvSpPr>
        <p:spPr>
          <a:xfrm>
            <a:off x="3928364" y="3112175"/>
            <a:ext cx="5859272" cy="4062651"/>
          </a:xfrm>
          <a:prstGeom prst="rect">
            <a:avLst/>
          </a:prstGeom>
          <a:noFill/>
        </p:spPr>
        <p:txBody>
          <a:bodyPr wrap="square" rtlCol="0">
            <a:spAutoFit/>
          </a:bodyPr>
          <a:lstStyle/>
          <a:p>
            <a:pPr algn="ctr" defTabSz="1028752">
              <a:defRPr/>
            </a:pPr>
            <a:r>
              <a:rPr lang="fr-FR" sz="25800" b="1" kern="0" spc="480" dirty="0">
                <a:solidFill>
                  <a:srgbClr val="106585"/>
                </a:solidFill>
                <a:latin typeface="Dosis" pitchFamily="2" charset="0"/>
              </a:rPr>
              <a:t>les</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2F3B716B-45E6-0B70-1E25-A9E8400E4217}"/>
              </a:ext>
            </a:extLst>
          </p:cNvPr>
          <p:cNvSpPr txBox="1"/>
          <p:nvPr/>
        </p:nvSpPr>
        <p:spPr>
          <a:xfrm>
            <a:off x="1580911" y="778630"/>
            <a:ext cx="11487782" cy="861774"/>
          </a:xfrm>
          <a:prstGeom prst="rect">
            <a:avLst/>
          </a:prstGeom>
          <a:noFill/>
        </p:spPr>
        <p:txBody>
          <a:bodyPr wrap="square">
            <a:spAutoFit/>
          </a:bodyPr>
          <a:lstStyle/>
          <a:p>
            <a:pPr marL="0" lvl="1" defTabSz="685834">
              <a:lnSpc>
                <a:spcPts val="3017"/>
              </a:lnSpc>
              <a:spcBef>
                <a:spcPct val="0"/>
              </a:spcBef>
              <a:defRPr/>
            </a:pPr>
            <a:r>
              <a:rPr lang="en-US" sz="2000" b="1" dirty="0">
                <a:solidFill>
                  <a:schemeClr val="bg1">
                    <a:lumMod val="65000"/>
                  </a:schemeClr>
                </a:solidFill>
                <a:latin typeface="Dosis" panose="02010703020202060003" pitchFamily="2" charset="0"/>
                <a:cs typeface="Microsoft Uighur" panose="02000000000000000000" pitchFamily="2" charset="-78"/>
              </a:rPr>
              <a:t>“les”.  Lisons  ensemble ”les” .Qui </a:t>
            </a:r>
            <a:r>
              <a:rPr lang="en-US" sz="2000" b="1" dirty="0" err="1">
                <a:solidFill>
                  <a:schemeClr val="bg1">
                    <a:lumMod val="65000"/>
                  </a:schemeClr>
                </a:solidFill>
                <a:latin typeface="Dosis" panose="02010703020202060003" pitchFamily="2" charset="0"/>
                <a:cs typeface="Microsoft Uighur" panose="02000000000000000000" pitchFamily="2" charset="-78"/>
              </a:rPr>
              <a:t>veut</a:t>
            </a:r>
            <a:r>
              <a:rPr lang="en-US" sz="2000" b="1" dirty="0">
                <a:solidFill>
                  <a:schemeClr val="bg1">
                    <a:lumMod val="65000"/>
                  </a:schemeClr>
                </a:solidFill>
                <a:latin typeface="Dosis" panose="02010703020202060003" pitchFamily="2" charset="0"/>
                <a:cs typeface="Microsoft Uighur" panose="02000000000000000000" pitchFamily="2" charset="-78"/>
              </a:rPr>
              <a:t> lire </a:t>
            </a:r>
            <a:r>
              <a:rPr lang="ar-MA" sz="2000" b="1" dirty="0">
                <a:solidFill>
                  <a:schemeClr val="bg1">
                    <a:lumMod val="65000"/>
                  </a:schemeClr>
                </a:solidFill>
                <a:latin typeface="Dosis" panose="02010703020202060003" pitchFamily="2" charset="0"/>
                <a:cs typeface="Microsoft Uighur" panose="02000000000000000000" pitchFamily="2" charset="-78"/>
              </a:rPr>
              <a:t>“</a:t>
            </a:r>
            <a:r>
              <a:rPr lang="fr-MA" sz="2000" b="1" dirty="0">
                <a:solidFill>
                  <a:schemeClr val="bg1">
                    <a:lumMod val="65000"/>
                  </a:schemeClr>
                </a:solidFill>
                <a:latin typeface="Dosis" panose="02010703020202060003" pitchFamily="2" charset="0"/>
                <a:cs typeface="Microsoft Uighur" panose="02000000000000000000" pitchFamily="2" charset="-78"/>
              </a:rPr>
              <a:t>l</a:t>
            </a:r>
            <a:r>
              <a:rPr lang="en-US" sz="2000" b="1" dirty="0">
                <a:solidFill>
                  <a:schemeClr val="bg1">
                    <a:lumMod val="65000"/>
                  </a:schemeClr>
                </a:solidFill>
                <a:latin typeface="Dosis" panose="02010703020202060003" pitchFamily="2" charset="0"/>
                <a:cs typeface="Microsoft Uighur" panose="02000000000000000000" pitchFamily="2" charset="-78"/>
              </a:rPr>
              <a:t>es</a:t>
            </a:r>
            <a:r>
              <a:rPr lang="ar-MA" sz="2000" b="1" dirty="0">
                <a:solidFill>
                  <a:schemeClr val="bg1">
                    <a:lumMod val="65000"/>
                  </a:schemeClr>
                </a:solidFill>
                <a:latin typeface="Dosis" panose="02010703020202060003" pitchFamily="2" charset="0"/>
                <a:cs typeface="Microsoft Uighur" panose="02000000000000000000" pitchFamily="2" charset="-78"/>
              </a:rPr>
              <a:t>"</a:t>
            </a:r>
            <a:r>
              <a:rPr lang="en-US" sz="2000" b="1" dirty="0">
                <a:solidFill>
                  <a:schemeClr val="bg1">
                    <a:lumMod val="65000"/>
                  </a:schemeClr>
                </a:solidFill>
                <a:latin typeface="Dosis" panose="02010703020202060003" pitchFamily="2" charset="0"/>
                <a:cs typeface="Microsoft Uighur" panose="02000000000000000000" pitchFamily="2" charset="-78"/>
              </a:rPr>
              <a:t>?                        </a:t>
            </a:r>
          </a:p>
          <a:p>
            <a:pPr marL="0" lvl="1" defTabSz="685834">
              <a:lnSpc>
                <a:spcPts val="3017"/>
              </a:lnSpc>
              <a:spcBef>
                <a:spcPct val="0"/>
              </a:spcBef>
              <a:defRPr/>
            </a:pPr>
            <a:r>
              <a:rPr lang="en-US" sz="2800" b="1" dirty="0">
                <a:solidFill>
                  <a:prstClr val="white">
                    <a:lumMod val="65000"/>
                  </a:prstClr>
                </a:solidFill>
                <a:latin typeface="Dosis" pitchFamily="2" charset="0"/>
              </a:rPr>
              <a:t> </a:t>
            </a:r>
            <a:r>
              <a:rPr lang="fr-MA" sz="2800" i="1" dirty="0">
                <a:solidFill>
                  <a:prstClr val="white">
                    <a:lumMod val="65000"/>
                  </a:prstClr>
                </a:solidFill>
                <a:latin typeface="Dosis" pitchFamily="2" charset="0"/>
              </a:rPr>
              <a:t>L’enseignant (e) désigne trois élèves pour lire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08556412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7C161-F1E2-F9F1-2FE9-645852C9B89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96D1CE4-B4FC-5D92-0DBE-336CE631675A}"/>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2EC79B7-D0D8-F6B2-4743-B88B69E736A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F26D9F1-48F2-70CC-1982-66CAB111D18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2E9705E-531D-A2E5-A45A-EE7A67FD104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C30DFBC-2002-5E8C-B054-A8949824D21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914C834-C1C9-A904-D520-C03B1EEEFBE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E18AB99-8871-1B90-A016-C758BED79E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388B773-F3AD-307F-BEB2-44711FCEB2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9C3DBFD-B0E0-B497-BB0B-98D58578C61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8E14867-5F40-6F0D-C125-D7A0D60F11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D4CF008-BD14-A726-94B6-D23B39F7D0F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A44DADC-A33E-F3AC-C139-A60414A37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9807299-EE2E-C10F-4B17-FF9D1153A569}"/>
              </a:ext>
            </a:extLst>
          </p:cNvPr>
          <p:cNvSpPr txBox="1"/>
          <p:nvPr/>
        </p:nvSpPr>
        <p:spPr>
          <a:xfrm>
            <a:off x="3928364" y="2844717"/>
            <a:ext cx="5859272" cy="4062651"/>
          </a:xfrm>
          <a:prstGeom prst="rect">
            <a:avLst/>
          </a:prstGeom>
          <a:noFill/>
        </p:spPr>
        <p:txBody>
          <a:bodyPr wrap="square" rtlCol="0">
            <a:spAutoFit/>
          </a:bodyPr>
          <a:lstStyle/>
          <a:p>
            <a:pPr algn="ctr" defTabSz="1028752">
              <a:defRPr/>
            </a:pPr>
            <a:r>
              <a:rPr lang="fr-FR" sz="25800" b="1" kern="0" spc="480" dirty="0">
                <a:solidFill>
                  <a:srgbClr val="106585"/>
                </a:solidFill>
                <a:latin typeface="Dosis" pitchFamily="2" charset="0"/>
              </a:rPr>
              <a:t>les</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6B1F0212-943F-FB72-3360-109602EBEB52}"/>
              </a:ext>
            </a:extLst>
          </p:cNvPr>
          <p:cNvSpPr txBox="1"/>
          <p:nvPr/>
        </p:nvSpPr>
        <p:spPr>
          <a:xfrm>
            <a:off x="1488576" y="763338"/>
            <a:ext cx="11719532" cy="861774"/>
          </a:xfrm>
          <a:prstGeom prst="rect">
            <a:avLst/>
          </a:prstGeom>
          <a:noFill/>
        </p:spPr>
        <p:txBody>
          <a:bodyPr wrap="square">
            <a:spAutoFit/>
          </a:bodyPr>
          <a:lstStyle/>
          <a:p>
            <a:pPr marL="0" lvl="1" defTabSz="685834">
              <a:lnSpc>
                <a:spcPts val="3017"/>
              </a:lnSpc>
              <a:spcBef>
                <a:spcPct val="0"/>
              </a:spcBef>
              <a:defRPr/>
            </a:pPr>
            <a:r>
              <a:rPr lang="en-US" sz="2000" b="1" dirty="0">
                <a:solidFill>
                  <a:schemeClr val="bg1">
                    <a:lumMod val="65000"/>
                  </a:schemeClr>
                </a:solidFill>
                <a:latin typeface="Dosis" panose="02010703020202060003" pitchFamily="2" charset="0"/>
                <a:cs typeface="Microsoft Uighur" panose="02000000000000000000" pitchFamily="2" charset="-78"/>
              </a:rPr>
              <a:t>C’est le mot “les”. Il </a:t>
            </a:r>
            <a:r>
              <a:rPr lang="en-US" sz="2000" b="1" dirty="0" err="1">
                <a:solidFill>
                  <a:schemeClr val="bg1">
                    <a:lumMod val="65000"/>
                  </a:schemeClr>
                </a:solidFill>
                <a:latin typeface="Dosis" panose="02010703020202060003" pitchFamily="2" charset="0"/>
                <a:cs typeface="Microsoft Uighur" panose="02000000000000000000" pitchFamily="2" charset="-78"/>
              </a:rPr>
              <a:t>s’écrit</a:t>
            </a:r>
            <a:r>
              <a:rPr lang="en-US" sz="2000" b="1" dirty="0">
                <a:solidFill>
                  <a:schemeClr val="bg1">
                    <a:lumMod val="65000"/>
                  </a:schemeClr>
                </a:solidFill>
                <a:latin typeface="Dosis" panose="02010703020202060003" pitchFamily="2" charset="0"/>
                <a:cs typeface="Microsoft Uighur" panose="02000000000000000000" pitchFamily="2" charset="-78"/>
              </a:rPr>
              <a:t> avec les </a:t>
            </a:r>
            <a:r>
              <a:rPr lang="en-US" sz="2000" b="1" dirty="0" err="1">
                <a:solidFill>
                  <a:schemeClr val="bg1">
                    <a:lumMod val="65000"/>
                  </a:schemeClr>
                </a:solidFill>
                <a:latin typeface="Dosis" panose="02010703020202060003" pitchFamily="2" charset="0"/>
                <a:cs typeface="Microsoft Uighur" panose="02000000000000000000" pitchFamily="2" charset="-78"/>
              </a:rPr>
              <a:t>lettres</a:t>
            </a:r>
            <a:r>
              <a:rPr lang="en-US" sz="2000" b="1" dirty="0">
                <a:solidFill>
                  <a:schemeClr val="bg1">
                    <a:lumMod val="65000"/>
                  </a:schemeClr>
                </a:solidFill>
                <a:latin typeface="Dosis" panose="02010703020202060003" pitchFamily="2" charset="0"/>
                <a:cs typeface="Microsoft Uighur" panose="02000000000000000000" pitchFamily="2" charset="-78"/>
              </a:rPr>
              <a:t> l, e et s. les.  </a:t>
            </a:r>
            <a:r>
              <a:rPr lang="en-US" sz="2000" b="1" dirty="0" err="1">
                <a:solidFill>
                  <a:schemeClr val="bg1">
                    <a:lumMod val="65000"/>
                  </a:schemeClr>
                </a:solidFill>
                <a:latin typeface="Dosis" panose="02010703020202060003" pitchFamily="2" charset="0"/>
                <a:cs typeface="Microsoft Uighur" panose="02000000000000000000" pitchFamily="2" charset="-78"/>
              </a:rPr>
              <a:t>Répétons</a:t>
            </a:r>
            <a:r>
              <a:rPr lang="en-US" sz="2000" b="1" dirty="0">
                <a:solidFill>
                  <a:schemeClr val="bg1">
                    <a:lumMod val="65000"/>
                  </a:schemeClr>
                </a:solidFill>
                <a:latin typeface="Dosis" panose="02010703020202060003" pitchFamily="2" charset="0"/>
                <a:cs typeface="Microsoft Uighur" panose="02000000000000000000" pitchFamily="2" charset="-78"/>
              </a:rPr>
              <a:t> ensemble ”les” </a:t>
            </a:r>
          </a:p>
          <a:p>
            <a:pPr marL="0" lvl="1" defTabSz="685834">
              <a:lnSpc>
                <a:spcPts val="3017"/>
              </a:lnSpc>
              <a:spcBef>
                <a:spcPct val="0"/>
              </a:spcBef>
              <a:defRPr/>
            </a:pPr>
            <a:r>
              <a:rPr lang="en-US" sz="2000" b="1" dirty="0">
                <a:solidFill>
                  <a:schemeClr val="bg1">
                    <a:lumMod val="65000"/>
                  </a:schemeClr>
                </a:solidFill>
                <a:latin typeface="Dosis" panose="02010703020202060003" pitchFamily="2" charset="0"/>
                <a:cs typeface="Microsoft Uighur" panose="02000000000000000000" pitchFamily="2" charset="-78"/>
              </a:rPr>
              <a:t>Qui </a:t>
            </a:r>
            <a:r>
              <a:rPr lang="en-US" sz="2000" b="1" dirty="0" err="1">
                <a:solidFill>
                  <a:schemeClr val="bg1">
                    <a:lumMod val="65000"/>
                  </a:schemeClr>
                </a:solidFill>
                <a:latin typeface="Dosis" panose="02010703020202060003" pitchFamily="2" charset="0"/>
                <a:cs typeface="Microsoft Uighur" panose="02000000000000000000" pitchFamily="2" charset="-78"/>
              </a:rPr>
              <a:t>veut</a:t>
            </a:r>
            <a:r>
              <a:rPr lang="en-US" sz="2000" b="1" dirty="0">
                <a:solidFill>
                  <a:schemeClr val="bg1">
                    <a:lumMod val="65000"/>
                  </a:schemeClr>
                </a:solidFill>
                <a:latin typeface="Dosis" panose="02010703020202060003" pitchFamily="2" charset="0"/>
                <a:cs typeface="Microsoft Uighur" panose="02000000000000000000" pitchFamily="2" charset="-78"/>
              </a:rPr>
              <a:t> </a:t>
            </a:r>
            <a:r>
              <a:rPr lang="en-US" sz="2000" b="1" dirty="0" err="1">
                <a:solidFill>
                  <a:schemeClr val="bg1">
                    <a:lumMod val="65000"/>
                  </a:schemeClr>
                </a:solidFill>
                <a:latin typeface="Dosis" panose="02010703020202060003" pitchFamily="2" charset="0"/>
                <a:cs typeface="Microsoft Uighur" panose="02000000000000000000" pitchFamily="2" charset="-78"/>
              </a:rPr>
              <a:t>répéter</a:t>
            </a:r>
            <a:r>
              <a:rPr lang="en-US" sz="2000" b="1" dirty="0">
                <a:solidFill>
                  <a:schemeClr val="bg1">
                    <a:lumMod val="65000"/>
                  </a:schemeClr>
                </a:solidFill>
                <a:latin typeface="Dosis" panose="02010703020202060003" pitchFamily="2" charset="0"/>
                <a:cs typeface="Microsoft Uighur" panose="02000000000000000000" pitchFamily="2" charset="-78"/>
              </a:rPr>
              <a:t>  </a:t>
            </a:r>
            <a:r>
              <a:rPr lang="ar-MA" sz="2000" b="1" dirty="0">
                <a:solidFill>
                  <a:schemeClr val="bg1">
                    <a:lumMod val="65000"/>
                  </a:schemeClr>
                </a:solidFill>
                <a:latin typeface="Dosis" panose="02010703020202060003" pitchFamily="2" charset="0"/>
                <a:cs typeface="Microsoft Uighur" panose="02000000000000000000" pitchFamily="2" charset="-78"/>
              </a:rPr>
              <a:t>"</a:t>
            </a:r>
            <a:r>
              <a:rPr lang="en-US" sz="2000" b="1" dirty="0">
                <a:solidFill>
                  <a:schemeClr val="bg1">
                    <a:lumMod val="65000"/>
                  </a:schemeClr>
                </a:solidFill>
                <a:latin typeface="Dosis" panose="02010703020202060003" pitchFamily="2" charset="0"/>
                <a:cs typeface="Microsoft Uighur" panose="02000000000000000000" pitchFamily="2" charset="-78"/>
              </a:rPr>
              <a:t>les</a:t>
            </a:r>
            <a:r>
              <a:rPr lang="ar-MA" sz="2000" b="1" dirty="0">
                <a:solidFill>
                  <a:schemeClr val="bg1">
                    <a:lumMod val="65000"/>
                  </a:schemeClr>
                </a:solidFill>
                <a:latin typeface="Dosis" panose="02010703020202060003" pitchFamily="2" charset="0"/>
                <a:cs typeface="Microsoft Uighur" panose="02000000000000000000" pitchFamily="2" charset="-78"/>
              </a:rPr>
              <a:t>"</a:t>
            </a:r>
            <a:r>
              <a:rPr lang="en-US" sz="2000" b="1" dirty="0">
                <a:solidFill>
                  <a:schemeClr val="bg1">
                    <a:lumMod val="65000"/>
                  </a:schemeClr>
                </a:solidFill>
                <a:latin typeface="Dosis" panose="02010703020202060003" pitchFamily="2" charset="0"/>
                <a:cs typeface="Microsoft Uighur" panose="02000000000000000000" pitchFamily="2" charset="-78"/>
              </a:rPr>
              <a:t>? </a:t>
            </a:r>
            <a:r>
              <a:rPr lang="fr-MA" sz="2800" i="1" dirty="0">
                <a:solidFill>
                  <a:prstClr val="white">
                    <a:lumMod val="65000"/>
                  </a:prstClr>
                </a:solidFill>
                <a:latin typeface="Dosis" pitchFamily="2" charset="0"/>
              </a:rPr>
              <a:t>L’enseignant (e) désigne trois élèves pour répéter.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76906899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723F5-0344-8597-7E5E-040BCF8CDB1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CDE3C5C-81C6-A790-B181-244C0BB732CE}"/>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F6025A8-4114-4E3D-25D7-A8D5C2CEEB9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1EA2419-A2BE-528B-D459-0E90B631FFB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B769302-B623-E285-7FC7-33C3D20D787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8BB0B3C-3EA2-E131-0A8A-20F44FBA629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B9806B5-93E2-E766-E1F4-B74DBDED937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49EA7CC-C1D9-093D-19E0-56DCABA1D03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B8573E6-0948-D153-2777-8FA8E4BD212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8CB2E1D-C8CC-6D2F-E68E-6959B32E61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1CC005F-92F8-71D2-62E3-4E32E3750C6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4B80F2F-7DD1-BFA5-F01F-7B32AB9D14F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80353B7-77FA-40E0-59FE-0BE14DCF26A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E79AF58-5FD7-D9E7-C64D-2B14397F9F0B}"/>
              </a:ext>
            </a:extLst>
          </p:cNvPr>
          <p:cNvSpPr txBox="1"/>
          <p:nvPr/>
        </p:nvSpPr>
        <p:spPr>
          <a:xfrm>
            <a:off x="1428750" y="4476726"/>
            <a:ext cx="6707332" cy="1446550"/>
          </a:xfrm>
          <a:prstGeom prst="rect">
            <a:avLst/>
          </a:prstGeom>
          <a:noFill/>
        </p:spPr>
        <p:txBody>
          <a:bodyPr wrap="square" rtlCol="0">
            <a:spAutoFit/>
          </a:bodyPr>
          <a:lstStyle/>
          <a:p>
            <a:pPr defTabSz="1028752">
              <a:defRPr/>
            </a:pPr>
            <a:r>
              <a:rPr lang="fr-FR" sz="8800" b="1" kern="0" spc="480" dirty="0">
                <a:solidFill>
                  <a:schemeClr val="accent6">
                    <a:lumMod val="75000"/>
                  </a:schemeClr>
                </a:solidFill>
                <a:latin typeface="Dosis" pitchFamily="2" charset="0"/>
              </a:rPr>
              <a:t>Les</a:t>
            </a:r>
            <a:r>
              <a:rPr lang="fr-FR" sz="8800" b="1" kern="0" spc="480" dirty="0">
                <a:solidFill>
                  <a:srgbClr val="106585"/>
                </a:solidFill>
                <a:latin typeface="Dosis" pitchFamily="2" charset="0"/>
              </a:rPr>
              <a:t> lapin</a:t>
            </a:r>
            <a:r>
              <a:rPr lang="fr-FR" sz="8800" b="1" kern="0" spc="480" dirty="0">
                <a:solidFill>
                  <a:schemeClr val="bg1">
                    <a:lumMod val="50000"/>
                  </a:schemeClr>
                </a:solidFill>
                <a:latin typeface="Dosis" pitchFamily="2" charset="0"/>
              </a:rPr>
              <a:t>s</a:t>
            </a:r>
            <a:endParaRPr lang="fr-FR" sz="8800" kern="0" spc="480" dirty="0">
              <a:solidFill>
                <a:schemeClr val="bg1">
                  <a:lumMod val="50000"/>
                </a:schemeClr>
              </a:solidFill>
              <a:latin typeface="Dosis" pitchFamily="2" charset="0"/>
            </a:endParaRPr>
          </a:p>
        </p:txBody>
      </p:sp>
      <p:pic>
        <p:nvPicPr>
          <p:cNvPr id="4" name="Image 3">
            <a:extLst>
              <a:ext uri="{FF2B5EF4-FFF2-40B4-BE49-F238E27FC236}">
                <a16:creationId xmlns:a16="http://schemas.microsoft.com/office/drawing/2014/main" id="{09F13254-5FA4-5587-B7C8-05F604E04C7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37051" y="4362388"/>
            <a:ext cx="2764645" cy="2234141"/>
          </a:xfrm>
          <a:prstGeom prst="rect">
            <a:avLst/>
          </a:prstGeom>
        </p:spPr>
      </p:pic>
      <p:pic>
        <p:nvPicPr>
          <p:cNvPr id="5" name="Image 4">
            <a:extLst>
              <a:ext uri="{FF2B5EF4-FFF2-40B4-BE49-F238E27FC236}">
                <a16:creationId xmlns:a16="http://schemas.microsoft.com/office/drawing/2014/main" id="{FDB30B7D-62A4-3E23-C418-39AA54C78B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90427" y="2686812"/>
            <a:ext cx="2764645" cy="2234141"/>
          </a:xfrm>
          <a:prstGeom prst="rect">
            <a:avLst/>
          </a:prstGeom>
        </p:spPr>
      </p:pic>
      <p:pic>
        <p:nvPicPr>
          <p:cNvPr id="6" name="Image 5">
            <a:extLst>
              <a:ext uri="{FF2B5EF4-FFF2-40B4-BE49-F238E27FC236}">
                <a16:creationId xmlns:a16="http://schemas.microsoft.com/office/drawing/2014/main" id="{C34D72BF-5702-3D5F-4665-32C867FAC3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96205" y="4934834"/>
            <a:ext cx="2764645" cy="2234141"/>
          </a:xfrm>
          <a:prstGeom prst="rect">
            <a:avLst/>
          </a:prstGeom>
        </p:spPr>
      </p:pic>
      <p:sp>
        <p:nvSpPr>
          <p:cNvPr id="7" name="ZoneTexte 6">
            <a:extLst>
              <a:ext uri="{FF2B5EF4-FFF2-40B4-BE49-F238E27FC236}">
                <a16:creationId xmlns:a16="http://schemas.microsoft.com/office/drawing/2014/main" id="{7FEA7668-97D1-8314-AAA3-0483D7A80D1E}"/>
              </a:ext>
            </a:extLst>
          </p:cNvPr>
          <p:cNvSpPr txBox="1"/>
          <p:nvPr/>
        </p:nvSpPr>
        <p:spPr>
          <a:xfrm>
            <a:off x="1499568" y="750586"/>
            <a:ext cx="9144000" cy="830997"/>
          </a:xfrm>
          <a:prstGeom prst="rect">
            <a:avLst/>
          </a:prstGeom>
          <a:noFill/>
        </p:spPr>
        <p:txBody>
          <a:bodyPr wrap="square">
            <a:spAutoFit/>
          </a:bodyPr>
          <a:lstStyle/>
          <a:p>
            <a:pPr defTabSz="685834">
              <a:defRPr/>
            </a:pPr>
            <a:r>
              <a:rPr lang="en-US" sz="2000" b="1" dirty="0">
                <a:solidFill>
                  <a:schemeClr val="bg1">
                    <a:lumMod val="65000"/>
                  </a:schemeClr>
                </a:solidFill>
                <a:latin typeface="Dosis" panose="02010703020202060003" pitchFamily="2" charset="0"/>
                <a:cs typeface="Microsoft Uighur" panose="02000000000000000000" pitchFamily="2" charset="-78"/>
              </a:rPr>
              <a:t>Les </a:t>
            </a:r>
            <a:r>
              <a:rPr lang="en-US" sz="2000" b="1" dirty="0" err="1">
                <a:solidFill>
                  <a:schemeClr val="bg1">
                    <a:lumMod val="65000"/>
                  </a:schemeClr>
                </a:solidFill>
                <a:latin typeface="Dosis" panose="02010703020202060003" pitchFamily="2" charset="0"/>
                <a:cs typeface="Microsoft Uighur" panose="02000000000000000000" pitchFamily="2" charset="-78"/>
              </a:rPr>
              <a:t>lapins</a:t>
            </a:r>
            <a:r>
              <a:rPr lang="en-US" sz="2000" b="1" dirty="0">
                <a:solidFill>
                  <a:schemeClr val="bg1">
                    <a:lumMod val="65000"/>
                  </a:schemeClr>
                </a:solidFill>
                <a:latin typeface="Dosis" panose="02010703020202060003" pitchFamily="2" charset="0"/>
                <a:cs typeface="Microsoft Uighur" panose="02000000000000000000" pitchFamily="2" charset="-78"/>
              </a:rPr>
              <a:t>. </a:t>
            </a:r>
            <a:r>
              <a:rPr lang="fr-MA" sz="2000" b="1" dirty="0">
                <a:solidFill>
                  <a:schemeClr val="bg1">
                    <a:lumMod val="65000"/>
                  </a:schemeClr>
                </a:solidFill>
                <a:latin typeface="Dosis" panose="02010703020202060003" pitchFamily="2" charset="0"/>
                <a:cs typeface="Microsoft Uighur" panose="02000000000000000000" pitchFamily="2" charset="-78"/>
              </a:rPr>
              <a:t>Qui veut répéter?</a:t>
            </a:r>
          </a:p>
          <a:p>
            <a:pPr defTabSz="685834">
              <a:defRPr/>
            </a:pPr>
            <a:r>
              <a:rPr lang="fr-MA" sz="2800" i="1" dirty="0">
                <a:solidFill>
                  <a:prstClr val="white">
                    <a:lumMod val="65000"/>
                  </a:prstClr>
                </a:solidFill>
                <a:latin typeface="Dosis" pitchFamily="2" charset="0"/>
              </a:rPr>
              <a:t>L’enseignant (e) désigne trois élèves pour lire .</a:t>
            </a:r>
            <a:endParaRPr lang="fr-MA" sz="2800" b="1" dirty="0">
              <a:solidFill>
                <a:prstClr val="white">
                  <a:lumMod val="65000"/>
                </a:prstClr>
              </a:solidFill>
              <a:latin typeface="Dosis" panose="02010703020202060003" pitchFamily="2" charset="0"/>
            </a:endParaRPr>
          </a:p>
        </p:txBody>
      </p:sp>
      <p:pic>
        <p:nvPicPr>
          <p:cNvPr id="8" name="Image 7">
            <a:extLst>
              <a:ext uri="{FF2B5EF4-FFF2-40B4-BE49-F238E27FC236}">
                <a16:creationId xmlns:a16="http://schemas.microsoft.com/office/drawing/2014/main" id="{9239D1A1-5B8A-F952-88AE-E69A774FE7F7}"/>
              </a:ext>
            </a:extLst>
          </p:cNvPr>
          <p:cNvPicPr>
            <a:picLocks noChangeAspect="1"/>
          </p:cNvPicPr>
          <p:nvPr/>
        </p:nvPicPr>
        <p:blipFill>
          <a:blip r:embed="rId5">
            <a:clrChange>
              <a:clrFrom>
                <a:srgbClr val="FFFFFF"/>
              </a:clrFrom>
              <a:clrTo>
                <a:srgbClr val="FFFFFF">
                  <a:alpha val="0"/>
                </a:srgbClr>
              </a:clrTo>
            </a:clrChange>
          </a:blip>
          <a:srcRect l="8300" t="15392" r="7546" b="7116"/>
          <a:stretch/>
        </p:blipFill>
        <p:spPr>
          <a:xfrm>
            <a:off x="11649421" y="783908"/>
            <a:ext cx="1380500" cy="920785"/>
          </a:xfrm>
          <a:prstGeom prst="rect">
            <a:avLst/>
          </a:prstGeom>
        </p:spPr>
      </p:pic>
    </p:spTree>
    <p:extLst>
      <p:ext uri="{BB962C8B-B14F-4D97-AF65-F5344CB8AC3E}">
        <p14:creationId xmlns:p14="http://schemas.microsoft.com/office/powerpoint/2010/main" val="316656021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55F3F-2984-89BA-C137-8D210ACD276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3D3427A-081E-0691-4F59-83ED669961A1}"/>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A6A4F78-9DB2-0568-6DC8-6F9FF8B7412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E67EF0-A8A4-24C9-62F2-BA488B4C76A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BC59D9F-4339-444F-185E-990EDE44ABBC}"/>
                </a:ext>
              </a:extLst>
            </p:cNvPr>
            <p:cNvSpPr/>
            <p:nvPr/>
          </p:nvSpPr>
          <p:spPr>
            <a:xfrm>
              <a:off x="312517" y="31988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E40387C-4672-044C-114C-41C9800A4CF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442D212-F74B-FE9C-8A92-F3E8C31DFDF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8396A22-29EF-A369-A779-9EFD7DF8BB3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2C5AF9D-E70B-82B8-4076-D1F09E47CC2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B8AA6A7-2758-4D1A-18AE-2B888144FAD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1FC2087-78FD-5CAA-F04D-B03FDF8FE0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51917C0-1ABE-B173-0D32-53EAAF29427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EC8B5BA-BCA6-C73D-9F2B-17C01126049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8" name="ZoneTexte 7">
            <a:extLst>
              <a:ext uri="{FF2B5EF4-FFF2-40B4-BE49-F238E27FC236}">
                <a16:creationId xmlns:a16="http://schemas.microsoft.com/office/drawing/2014/main" id="{10D98838-B34E-D455-97AF-AE30A58484EC}"/>
              </a:ext>
            </a:extLst>
          </p:cNvPr>
          <p:cNvSpPr txBox="1"/>
          <p:nvPr/>
        </p:nvSpPr>
        <p:spPr>
          <a:xfrm>
            <a:off x="3971925" y="2952033"/>
            <a:ext cx="5772150" cy="4062651"/>
          </a:xfrm>
          <a:prstGeom prst="rect">
            <a:avLst/>
          </a:prstGeom>
          <a:noFill/>
        </p:spPr>
        <p:txBody>
          <a:bodyPr wrap="square" rtlCol="0">
            <a:spAutoFit/>
          </a:bodyPr>
          <a:lstStyle/>
          <a:p>
            <a:pPr algn="ctr" defTabSz="1028752">
              <a:defRPr/>
            </a:pPr>
            <a:r>
              <a:rPr lang="fr-FR" sz="25800" b="1" kern="0" spc="480" dirty="0">
                <a:solidFill>
                  <a:srgbClr val="106585"/>
                </a:solidFill>
                <a:latin typeface="Dosis" pitchFamily="2" charset="0"/>
              </a:rPr>
              <a:t>les</a:t>
            </a:r>
            <a:endParaRPr lang="fr-FR" sz="25800" kern="0" spc="480" dirty="0">
              <a:solidFill>
                <a:srgbClr val="106585"/>
              </a:solidFill>
              <a:latin typeface="Dosis" pitchFamily="2" charset="0"/>
            </a:endParaRPr>
          </a:p>
        </p:txBody>
      </p:sp>
      <p:sp>
        <p:nvSpPr>
          <p:cNvPr id="9" name="ZoneTexte 8">
            <a:extLst>
              <a:ext uri="{FF2B5EF4-FFF2-40B4-BE49-F238E27FC236}">
                <a16:creationId xmlns:a16="http://schemas.microsoft.com/office/drawing/2014/main" id="{C0E99ED0-E9FD-7104-37F4-1803153DCC5E}"/>
              </a:ext>
            </a:extLst>
          </p:cNvPr>
          <p:cNvSpPr txBox="1"/>
          <p:nvPr/>
        </p:nvSpPr>
        <p:spPr>
          <a:xfrm>
            <a:off x="1512868" y="121602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 </a:t>
            </a:r>
            <a:endParaRPr lang="fr-MA" sz="2400" i="1" dirty="0">
              <a:solidFill>
                <a:prstClr val="white">
                  <a:lumMod val="65000"/>
                </a:prstClr>
              </a:solidFill>
              <a:latin typeface="Dosis" pitchFamily="2" charset="0"/>
            </a:endParaRPr>
          </a:p>
        </p:txBody>
      </p:sp>
      <p:sp>
        <p:nvSpPr>
          <p:cNvPr id="10" name="ZoneTexte 9">
            <a:extLst>
              <a:ext uri="{FF2B5EF4-FFF2-40B4-BE49-F238E27FC236}">
                <a16:creationId xmlns:a16="http://schemas.microsoft.com/office/drawing/2014/main" id="{8CDA8FE7-C6A1-8547-98BA-9C70C720B7C6}"/>
              </a:ext>
            </a:extLst>
          </p:cNvPr>
          <p:cNvSpPr txBox="1"/>
          <p:nvPr/>
        </p:nvSpPr>
        <p:spPr>
          <a:xfrm>
            <a:off x="1462547" y="701551"/>
            <a:ext cx="9144000" cy="477054"/>
          </a:xfrm>
          <a:prstGeom prst="rect">
            <a:avLst/>
          </a:prstGeom>
          <a:noFill/>
        </p:spPr>
        <p:txBody>
          <a:bodyPr wrap="square">
            <a:spAutoFit/>
          </a:bodyPr>
          <a:lstStyle/>
          <a:p>
            <a:pPr marL="0" lvl="1" defTabSz="685834">
              <a:lnSpc>
                <a:spcPts val="3017"/>
              </a:lnSpc>
              <a:spcBef>
                <a:spcPct val="0"/>
              </a:spcBef>
              <a:defRPr/>
            </a:pPr>
            <a:r>
              <a:rPr lang="ar-MA" sz="3200" b="1" dirty="0">
                <a:solidFill>
                  <a:prstClr val="white">
                    <a:lumMod val="65000"/>
                  </a:prstClr>
                </a:solidFill>
                <a:latin typeface="Dosis" pitchFamily="2" charset="0"/>
              </a:rPr>
              <a:t> </a:t>
            </a:r>
            <a:r>
              <a:rPr lang="en-US" sz="2000" b="1" dirty="0" err="1">
                <a:solidFill>
                  <a:schemeClr val="bg1">
                    <a:lumMod val="65000"/>
                  </a:schemeClr>
                </a:solidFill>
                <a:latin typeface="Dosis" panose="02010703020202060003" pitchFamily="2" charset="0"/>
                <a:cs typeface="Microsoft Uighur" panose="02000000000000000000" pitchFamily="2" charset="-78"/>
              </a:rPr>
              <a:t>Observez</a:t>
            </a:r>
            <a:r>
              <a:rPr lang="en-US" sz="2000" b="1" dirty="0">
                <a:solidFill>
                  <a:schemeClr val="bg1">
                    <a:lumMod val="65000"/>
                  </a:schemeClr>
                </a:solidFill>
                <a:latin typeface="Dosis" panose="02010703020202060003" pitchFamily="2" charset="0"/>
                <a:cs typeface="Microsoft Uighur" panose="02000000000000000000" pitchFamily="2" charset="-78"/>
              </a:rPr>
              <a:t> bien “ les”. </a:t>
            </a:r>
            <a:endParaRPr lang="fr-FR" sz="2000" b="1" dirty="0">
              <a:solidFill>
                <a:schemeClr val="bg1">
                  <a:lumMod val="65000"/>
                </a:schemeClr>
              </a:solidFill>
              <a:latin typeface="Dosis" panose="02010703020202060003" pitchFamily="2" charset="0"/>
              <a:cs typeface="Microsoft Uighur" panose="02000000000000000000" pitchFamily="2" charset="-78"/>
            </a:endParaRPr>
          </a:p>
        </p:txBody>
      </p:sp>
      <p:pic>
        <p:nvPicPr>
          <p:cNvPr id="11" name="Image 10" descr="Une image contenant dessin humoristique, dessin, illustration, croquis&#10;&#10;Description générée automatiquement">
            <a:extLst>
              <a:ext uri="{FF2B5EF4-FFF2-40B4-BE49-F238E27FC236}">
                <a16:creationId xmlns:a16="http://schemas.microsoft.com/office/drawing/2014/main" id="{94399415-F63A-57C0-4E5C-85C65B6C688B}"/>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165030" y="632107"/>
            <a:ext cx="943348" cy="1013195"/>
          </a:xfrm>
          <a:prstGeom prst="rect">
            <a:avLst/>
          </a:prstGeom>
        </p:spPr>
      </p:pic>
    </p:spTree>
    <p:extLst>
      <p:ext uri="{BB962C8B-B14F-4D97-AF65-F5344CB8AC3E}">
        <p14:creationId xmlns:p14="http://schemas.microsoft.com/office/powerpoint/2010/main" val="244448063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83013-2A93-4AD1-9F12-D108FB51E7D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2DA5999-6CC1-CF02-4F34-0AE85992DB22}"/>
              </a:ext>
            </a:extLst>
          </p:cNvPr>
          <p:cNvSpPr/>
          <p:nvPr/>
        </p:nvSpPr>
        <p:spPr>
          <a:xfrm>
            <a:off x="0" y="-38100"/>
            <a:ext cx="13716000" cy="10286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B383B10A-DFCD-232F-1FF4-1497DC5D3AEB}"/>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1BD4D370-2BE0-D890-8C86-954EFD71D883}"/>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6E650663-643A-C891-F45A-A7CF2C7683EF}"/>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A30457F6-E008-85F6-5A34-37292BBADAFB}"/>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“les”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5E96AD19-9D8A-DE9B-AC64-CF165D673421}"/>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A54DA9FC-A9B4-9437-DF6F-EDC7DAEA172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227E20C2-F5B1-1ABF-1B6C-1FB47258822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0DE4E28D-7EB3-CF71-F7D4-7FDF4DBAF1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FA3E5BB2-306E-A281-743A-3F9934D20B8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312E8173-3120-B07E-5650-50964B625DD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3DC88B85-93D4-ADE4-9FB3-D209B9D17AE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E807E76F-01C2-2D15-009E-E0BF27535D2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9223238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38582"/>
          </a:xfrm>
          <a:prstGeom prst="rect">
            <a:avLst/>
          </a:prstGeom>
          <a:noFill/>
        </p:spPr>
        <p:txBody>
          <a:bodyPr wrap="square">
            <a:spAutoFit/>
          </a:bodyPr>
          <a:lstStyle/>
          <a:p>
            <a:pPr marL="0" lvl="1" defTabSz="685834">
              <a:lnSpc>
                <a:spcPts val="3017"/>
              </a:lnSpc>
              <a:spcBef>
                <a:spcPct val="0"/>
              </a:spcBef>
              <a:defRPr/>
            </a:pPr>
            <a:r>
              <a:rPr lang="fr-FR" sz="20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85C91-AD68-FF62-5548-CF632631675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5D2F4AA-09E0-7325-B4F2-5F230917BD13}"/>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40544B3-EB28-BD15-781C-1A13EBB192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5934212-35A9-3C8B-0F3C-8EF6307941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D208CF8-099E-B602-3D58-7E637C599FF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476304F-2208-217D-55F8-C7C3FF59460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0FBFD67-C6F0-11A2-F8D4-936CC45A713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D7C5FF-6C07-BEB8-20DF-3DCC4BA4D0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5656885-EDBE-6627-DAD7-2B2D2F52F64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BA62C7-2377-3366-5A8E-C1AAB55D88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CE3095A-CD1B-45C4-2DA3-2A509593493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CBCE4C6-6A7F-8046-02EA-60323CFC542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41B1EA2-F733-6BED-173D-E939F01B039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2C69370-C96F-4171-4EF3-6C8C54466960}"/>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dirty="0">
                <a:solidFill>
                  <a:prstClr val="white">
                    <a:lumMod val="65000"/>
                  </a:prstClr>
                </a:solidFill>
                <a:latin typeface="Dosis" pitchFamily="2" charset="0"/>
              </a:rPr>
              <a:t>Passer à la diapositive suivante après 5 secondes.</a:t>
            </a:r>
            <a:endParaRPr lang="fr-MA" sz="2400"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39D0471A-194D-8483-96F3-5EE05986887E}"/>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FBB8F827-EFEB-4D77-A5C0-0E0C31878F7B}"/>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”les”</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48045587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C12F0-FFB6-0668-7E37-BEFB979A249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FCBB48B-FF71-685C-F480-A82148D89618}"/>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73D92AD-0BAC-2E04-7E9B-EF8FE936C0B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2F38E5F-35F9-96A8-29D8-5C4EF7ED3B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2DAF62A-F086-2C7F-31A8-ACE0F32F9E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62C2C9C-7BD7-EBF1-7740-7BEFF7BE90E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62A10B6-C50C-6E6B-662B-1807865D569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0F5CD25-C44E-77E9-E97F-CB14639C6C5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0C31106-B8DC-C446-FD36-1E76599B8FA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A365367-9197-A83B-73B8-B037C192B43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8A51581-5053-2DF0-5F44-11C4D8B2A0C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1420D56-9DC4-390F-88F6-1DD3DE2567C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97C5F6D-9ADA-78F0-B313-0B042E0884A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F7A865FE-3DEC-C7CC-EC54-B04EB8392F70}"/>
              </a:ext>
            </a:extLst>
          </p:cNvPr>
          <p:cNvSpPr txBox="1"/>
          <p:nvPr/>
        </p:nvSpPr>
        <p:spPr>
          <a:xfrm>
            <a:off x="1512868" y="939740"/>
            <a:ext cx="10690262" cy="400110"/>
          </a:xfrm>
          <a:prstGeom prst="rect">
            <a:avLst/>
          </a:prstGeom>
          <a:noFill/>
        </p:spPr>
        <p:txBody>
          <a:bodyPr wrap="square">
            <a:spAutoFit/>
          </a:bodyPr>
          <a:lstStyle/>
          <a:p>
            <a:pPr defTabSz="685834">
              <a:defRPr/>
            </a:pPr>
            <a:r>
              <a:rPr lang="fr-FR" sz="2000" b="1" dirty="0">
                <a:solidFill>
                  <a:schemeClr val="bg1">
                    <a:lumMod val="65000"/>
                  </a:schemeClr>
                </a:solidFill>
                <a:latin typeface="Dosis" panose="02010703020202060003" pitchFamily="2" charset="0"/>
                <a:cs typeface="Microsoft Uighur" panose="02000000000000000000" pitchFamily="2" charset="-78"/>
              </a:rPr>
              <a:t>Corrigez.  «  les »</a:t>
            </a:r>
            <a:endParaRPr lang="fr-MA" sz="2000" b="1" dirty="0">
              <a:solidFill>
                <a:schemeClr val="bg1">
                  <a:lumMod val="65000"/>
                </a:schemeClr>
              </a:solidFill>
              <a:latin typeface="Dosis" panose="02010703020202060003" pitchFamily="2" charset="0"/>
              <a:cs typeface="Microsoft Uighur" panose="02000000000000000000" pitchFamily="2" charset="-78"/>
            </a:endParaRPr>
          </a:p>
        </p:txBody>
      </p:sp>
      <p:pic>
        <p:nvPicPr>
          <p:cNvPr id="4" name="Image 3">
            <a:extLst>
              <a:ext uri="{FF2B5EF4-FFF2-40B4-BE49-F238E27FC236}">
                <a16:creationId xmlns:a16="http://schemas.microsoft.com/office/drawing/2014/main" id="{2B14D57F-619E-1182-0714-76BD69815AA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342281" y="2425371"/>
            <a:ext cx="7031438" cy="5436257"/>
          </a:xfrm>
          <a:prstGeom prst="rect">
            <a:avLst/>
          </a:prstGeom>
        </p:spPr>
      </p:pic>
      <p:sp>
        <p:nvSpPr>
          <p:cNvPr id="7" name="ZoneTexte 6">
            <a:extLst>
              <a:ext uri="{FF2B5EF4-FFF2-40B4-BE49-F238E27FC236}">
                <a16:creationId xmlns:a16="http://schemas.microsoft.com/office/drawing/2014/main" id="{5AA734DF-D24A-E600-7015-849FF8DA4E21}"/>
              </a:ext>
            </a:extLst>
          </p:cNvPr>
          <p:cNvSpPr txBox="1"/>
          <p:nvPr/>
        </p:nvSpPr>
        <p:spPr>
          <a:xfrm>
            <a:off x="4266068" y="3443033"/>
            <a:ext cx="5183864"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les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176583286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97185" y="1181100"/>
            <a:ext cx="13716000"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a:t>
              </a:r>
            </a:p>
            <a:p>
              <a:pPr algn="ctr" defTabSz="514376">
                <a:lnSpc>
                  <a:spcPts val="8324"/>
                </a:lnSpc>
              </a:pPr>
              <a:r>
                <a:rPr lang="fr-FR" sz="5400" b="1" dirty="0">
                  <a:solidFill>
                    <a:srgbClr val="204550"/>
                  </a:solidFill>
                  <a:latin typeface="Microsoft Uighur" panose="02000000000000000000" pitchFamily="2" charset="-78"/>
                  <a:cs typeface="Microsoft Uighur" panose="02000000000000000000" pitchFamily="2" charset="-78"/>
                </a:rPr>
                <a:t>Des mots et des phrases.</a:t>
              </a:r>
            </a:p>
          </p:txBody>
        </p:sp>
      </p:grpSp>
    </p:spTree>
    <p:extLst>
      <p:ext uri="{BB962C8B-B14F-4D97-AF65-F5344CB8AC3E}">
        <p14:creationId xmlns:p14="http://schemas.microsoft.com/office/powerpoint/2010/main" val="196222332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38582"/>
          </a:xfrm>
          <a:prstGeom prst="rect">
            <a:avLst/>
          </a:prstGeom>
          <a:noFill/>
        </p:spPr>
        <p:txBody>
          <a:bodyPr wrap="square">
            <a:spAutoFit/>
          </a:bodyPr>
          <a:lstStyle/>
          <a:p>
            <a:pPr marL="0" lvl="1" defTabSz="685834">
              <a:lnSpc>
                <a:spcPts val="3017"/>
              </a:lnSpc>
              <a:spcBef>
                <a:spcPct val="0"/>
              </a:spcBef>
            </a:pPr>
            <a:r>
              <a:rPr lang="fr-FR" sz="2000" b="1" dirty="0">
                <a:solidFill>
                  <a:schemeClr val="bg1">
                    <a:lumMod val="65000"/>
                  </a:schemeClr>
                </a:solidFill>
                <a:latin typeface="Dosis" panose="02010703020202060003" pitchFamily="2" charset="0"/>
                <a:cs typeface="Microsoft Uighur" panose="02000000000000000000" pitchFamily="2" charset="-78"/>
              </a:rPr>
              <a:t>Nous allons apprendre à écrire  « l » dans des syllabes des mots et des phrases .</a:t>
            </a:r>
          </a:p>
        </p:txBody>
      </p:sp>
      <p:sp>
        <p:nvSpPr>
          <p:cNvPr id="4" name="ZoneTexte 3">
            <a:extLst>
              <a:ext uri="{FF2B5EF4-FFF2-40B4-BE49-F238E27FC236}">
                <a16:creationId xmlns:a16="http://schemas.microsoft.com/office/drawing/2014/main" id="{C0CF4C2E-D810-D02B-4702-E3DFEC2D06B8}"/>
              </a:ext>
            </a:extLst>
          </p:cNvPr>
          <p:cNvSpPr txBox="1"/>
          <p:nvPr/>
        </p:nvSpPr>
        <p:spPr>
          <a:xfrm>
            <a:off x="5346674" y="4350603"/>
            <a:ext cx="7543800" cy="830997"/>
          </a:xfrm>
          <a:prstGeom prst="rect">
            <a:avLst/>
          </a:prstGeom>
          <a:noFill/>
        </p:spPr>
        <p:txBody>
          <a:bodyPr wrap="square" rtlCol="0">
            <a:spAutoFit/>
          </a:bodyPr>
          <a:lstStyle/>
          <a:p>
            <a:r>
              <a:rPr lang="fr-MA" sz="4800" b="1" dirty="0">
                <a:solidFill>
                  <a:srgbClr val="106585"/>
                </a:solidFill>
                <a:latin typeface="Dosis" pitchFamily="2" charset="0"/>
              </a:rPr>
              <a:t>Le fil – le loup – la fée </a:t>
            </a:r>
          </a:p>
        </p:txBody>
      </p:sp>
    </p:spTree>
    <p:extLst>
      <p:ext uri="{BB962C8B-B14F-4D97-AF65-F5344CB8AC3E}">
        <p14:creationId xmlns:p14="http://schemas.microsoft.com/office/powerpoint/2010/main" val="20572318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95A58-2826-ABA8-4C5C-54F61A2239EB}"/>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88714667-444E-F9F0-8FAA-5CA15A809DD6}"/>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9772D446-91D2-7ACB-30A4-10F050E89FCF}"/>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54DCD97-B364-45CE-61B1-8C69A0E53D2F}"/>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44756081-58FC-DED4-2EE9-BBE92E3EFB52}"/>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9A1935A7-FFEF-C073-78A9-C0158B31E87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00C2D5CF-6843-241E-DB63-4FA5ECB2FB6D}"/>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21FA6847-CADC-ACC8-38FC-422E1FB97D33}"/>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F0DCE155-F77A-FE65-7D74-010B00EF3BB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8B2ACE17-2498-FA05-2330-A24FD925F11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D36E02DC-3960-5A43-BBBD-43B779244D98}"/>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9F0DAC1-D5E9-1CF2-569F-8C483F0F03F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852C9F0D-5E21-0A85-F642-EB51FC4215C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172440EB-2A9E-412C-4B8E-B2EEABDC342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A567608D-E91B-AEC4-E48B-7D1CA64E738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19853996-C599-CC9B-41FB-2C2A72EA589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BB079315-3275-4630-C9FD-317668C2473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C6AE5B8-5137-2CB0-0756-7CDEE9564DC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07840" y="818586"/>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7FEA0957-59C2-70EF-DE59-EB22EBF9AA76}"/>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sp>
        <p:nvSpPr>
          <p:cNvPr id="25" name="ZoneTexte 24">
            <a:extLst>
              <a:ext uri="{FF2B5EF4-FFF2-40B4-BE49-F238E27FC236}">
                <a16:creationId xmlns:a16="http://schemas.microsoft.com/office/drawing/2014/main" id="{9D370CE0-A065-A8EB-C241-9D9A130AB5AC}"/>
              </a:ext>
            </a:extLst>
          </p:cNvPr>
          <p:cNvSpPr txBox="1"/>
          <p:nvPr/>
        </p:nvSpPr>
        <p:spPr>
          <a:xfrm>
            <a:off x="995049" y="624887"/>
            <a:ext cx="11364623"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lang="fr-FR" sz="2000" b="1" dirty="0">
                <a:solidFill>
                  <a:schemeClr val="bg1">
                    <a:lumMod val="65000"/>
                  </a:schemeClr>
                </a:solidFill>
                <a:latin typeface="Dosis" panose="02010703020202060003" pitchFamily="2" charset="0"/>
                <a:cs typeface="Microsoft Uighur" panose="02000000000000000000" pitchFamily="2" charset="-78"/>
              </a:rPr>
              <a:t>Je vais écrire des mots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cxnSp>
        <p:nvCxnSpPr>
          <p:cNvPr id="26" name="Connecteur droit 25">
            <a:extLst>
              <a:ext uri="{FF2B5EF4-FFF2-40B4-BE49-F238E27FC236}">
                <a16:creationId xmlns:a16="http://schemas.microsoft.com/office/drawing/2014/main" id="{F5EAA84A-766E-82E8-0B1D-B51BFFA54A5E}"/>
              </a:ext>
            </a:extLst>
          </p:cNvPr>
          <p:cNvCxnSpPr>
            <a:cxnSpLocks/>
          </p:cNvCxnSpPr>
          <p:nvPr/>
        </p:nvCxnSpPr>
        <p:spPr>
          <a:xfrm>
            <a:off x="2006143" y="6008281"/>
            <a:ext cx="6158564"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27" name="Connecteur droit 26">
            <a:extLst>
              <a:ext uri="{FF2B5EF4-FFF2-40B4-BE49-F238E27FC236}">
                <a16:creationId xmlns:a16="http://schemas.microsoft.com/office/drawing/2014/main" id="{92313E2B-EFAE-CE8D-E5A7-1F28D2339188}"/>
              </a:ext>
            </a:extLst>
          </p:cNvPr>
          <p:cNvCxnSpPr>
            <a:cxnSpLocks/>
          </p:cNvCxnSpPr>
          <p:nvPr/>
        </p:nvCxnSpPr>
        <p:spPr>
          <a:xfrm>
            <a:off x="1945674" y="4585881"/>
            <a:ext cx="5609433"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28" name="Connecteur droit 27">
            <a:extLst>
              <a:ext uri="{FF2B5EF4-FFF2-40B4-BE49-F238E27FC236}">
                <a16:creationId xmlns:a16="http://schemas.microsoft.com/office/drawing/2014/main" id="{43A280A9-C35B-D8BE-AC32-84E2AA385DF5}"/>
              </a:ext>
            </a:extLst>
          </p:cNvPr>
          <p:cNvCxnSpPr>
            <a:cxnSpLocks/>
          </p:cNvCxnSpPr>
          <p:nvPr/>
        </p:nvCxnSpPr>
        <p:spPr>
          <a:xfrm>
            <a:off x="2006143" y="5295900"/>
            <a:ext cx="63109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29" name="ZoneTexte 28">
            <a:extLst>
              <a:ext uri="{FF2B5EF4-FFF2-40B4-BE49-F238E27FC236}">
                <a16:creationId xmlns:a16="http://schemas.microsoft.com/office/drawing/2014/main" id="{A7DC068A-6CDB-7F33-EBC7-424AEA07774C}"/>
              </a:ext>
            </a:extLst>
          </p:cNvPr>
          <p:cNvSpPr txBox="1"/>
          <p:nvPr/>
        </p:nvSpPr>
        <p:spPr>
          <a:xfrm>
            <a:off x="1943292" y="4156680"/>
            <a:ext cx="5609432" cy="2300758"/>
          </a:xfrm>
          <a:prstGeom prst="rect">
            <a:avLst/>
          </a:prstGeom>
          <a:noFill/>
        </p:spPr>
        <p:txBody>
          <a:bodyPr wrap="square" rtlCol="0">
            <a:spAutoFit/>
          </a:bodyPr>
          <a:lstStyle/>
          <a:p>
            <a:pPr defTabSz="685869">
              <a:defRPr/>
            </a:pPr>
            <a:r>
              <a:rPr lang="fr-FR" sz="14351" b="1" kern="0" spc="415" dirty="0">
                <a:solidFill>
                  <a:srgbClr val="106585"/>
                </a:solidFill>
                <a:latin typeface="Dosis" pitchFamily="2" charset="0"/>
              </a:rPr>
              <a:t>Le fil</a:t>
            </a:r>
          </a:p>
        </p:txBody>
      </p:sp>
      <p:pic>
        <p:nvPicPr>
          <p:cNvPr id="30" name="Picture 4" descr="Peau moyennement claire main qui écrit image clipart ...">
            <a:extLst>
              <a:ext uri="{FF2B5EF4-FFF2-40B4-BE49-F238E27FC236}">
                <a16:creationId xmlns:a16="http://schemas.microsoft.com/office/drawing/2014/main" id="{6F1E0E19-2E5F-1739-FA7B-97F41240D7CE}"/>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260789" y="4139209"/>
            <a:ext cx="2171700" cy="2171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051787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BCA7E-9FB6-4E9D-3E10-FAF00E776D3A}"/>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80303EFD-5857-534C-CCA4-638F3537C621}"/>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930694D4-4073-BC16-C575-42778561E323}"/>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5AE8A655-B9C4-10B6-3EA6-16BDD8C0A2D8}"/>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8A3E69A5-5711-25EB-78F1-C2D142C8997A}"/>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118FFF34-B305-1790-C4D5-7344A939D2F0}"/>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960B24E6-84A3-47BE-16D8-E2BB7C0DDA0B}"/>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E6FD94D6-9BBC-AA3B-B92F-763F1E885D34}"/>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6078CC01-9B03-1CCF-D54C-C26295C738F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36B45B8F-79D3-3A54-3056-B0C9FA1C7190}"/>
                </a:ext>
              </a:extLst>
            </p:cNvPr>
            <p:cNvSpPr/>
            <p:nvPr/>
          </p:nvSpPr>
          <p:spPr>
            <a:xfrm>
              <a:off x="329910" y="330438"/>
              <a:ext cx="8496000" cy="101158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C96541F1-825A-869B-AAA0-775B70BBA323}"/>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2949C2FA-BB1E-2C53-E0BE-8FCE01A671B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AD52A39D-2625-5DCD-A2CF-2CF8454023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F60D1CC8-9101-746F-0970-589F88FF590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070C5C94-7294-757C-B1E8-4378FF9CEE2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9BB85070-293B-346E-593F-D35150A9688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9C6A9EBF-965B-6D91-5147-F3A9935D9FC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1404BCA4-46E5-60A8-E991-C141C80B0BE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73785" y="670023"/>
            <a:ext cx="581346" cy="514106"/>
          </a:xfrm>
          <a:prstGeom prst="rect">
            <a:avLst/>
          </a:prstGeom>
        </p:spPr>
      </p:pic>
      <p:sp>
        <p:nvSpPr>
          <p:cNvPr id="24" name="ZoneTexte 23">
            <a:extLst>
              <a:ext uri="{FF2B5EF4-FFF2-40B4-BE49-F238E27FC236}">
                <a16:creationId xmlns:a16="http://schemas.microsoft.com/office/drawing/2014/main" id="{B9B21263-EAB6-04DA-B021-CCE2D7D4CE3B}"/>
              </a:ext>
            </a:extLst>
          </p:cNvPr>
          <p:cNvSpPr txBox="1"/>
          <p:nvPr/>
        </p:nvSpPr>
        <p:spPr>
          <a:xfrm>
            <a:off x="1251316" y="740186"/>
            <a:ext cx="11850606" cy="707886"/>
          </a:xfrm>
          <a:prstGeom prst="rect">
            <a:avLst/>
          </a:prstGeom>
          <a:noFill/>
        </p:spPr>
        <p:txBody>
          <a:bodyPr wrap="square">
            <a:spAutoFit/>
          </a:bodyPr>
          <a:lstStyle/>
          <a:p>
            <a:r>
              <a:rPr lang="fr-FR" sz="2000" b="1" dirty="0">
                <a:solidFill>
                  <a:schemeClr val="bg1">
                    <a:lumMod val="65000"/>
                  </a:schemeClr>
                </a:solidFill>
                <a:latin typeface="Dosis" panose="02010703020202060003" pitchFamily="2" charset="0"/>
                <a:cs typeface="Microsoft Uighur" panose="02000000000000000000" pitchFamily="2" charset="-78"/>
              </a:rPr>
              <a:t>En script, on commence les lettres du haut vers le bas, on laisse un  tout petit espace entre les lettres et un plus grand entre les mots..</a:t>
            </a:r>
          </a:p>
        </p:txBody>
      </p:sp>
      <p:pic>
        <p:nvPicPr>
          <p:cNvPr id="28" name="Image 27">
            <a:extLst>
              <a:ext uri="{FF2B5EF4-FFF2-40B4-BE49-F238E27FC236}">
                <a16:creationId xmlns:a16="http://schemas.microsoft.com/office/drawing/2014/main" id="{0940785A-8FD2-9845-928B-1BC3CC91E465}"/>
              </a:ext>
            </a:extLst>
          </p:cNvPr>
          <p:cNvPicPr>
            <a:picLocks noChangeAspect="1"/>
          </p:cNvPicPr>
          <p:nvPr/>
        </p:nvPicPr>
        <p:blipFill>
          <a:blip r:embed="rId7"/>
          <a:stretch>
            <a:fillRect/>
          </a:stretch>
        </p:blipFill>
        <p:spPr>
          <a:xfrm>
            <a:off x="4269260" y="3913964"/>
            <a:ext cx="4166625" cy="1985044"/>
          </a:xfrm>
          <a:prstGeom prst="rect">
            <a:avLst/>
          </a:prstGeom>
        </p:spPr>
      </p:pic>
    </p:spTree>
    <p:extLst>
      <p:ext uri="{BB962C8B-B14F-4D97-AF65-F5344CB8AC3E}">
        <p14:creationId xmlns:p14="http://schemas.microsoft.com/office/powerpoint/2010/main" val="24776722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20FB9-FC5A-AA0E-37ED-F8AEA6E8A77D}"/>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241FE92-EBB4-73D6-D301-1EB21392D6C9}"/>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E3BE7C22-6252-CCE3-058A-788338437F20}"/>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591089F3-1E2A-3E87-BB5F-F2352D8BDD8A}"/>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5917D7C1-8939-3146-AF47-C340819FA305}"/>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3C74DBB-8085-6DB6-6035-CA069AB3F94D}"/>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8E5D01B-B982-1953-838B-8F1D1A379400}"/>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42A0F24-D4AD-75C8-C782-C72621EDC8A1}"/>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96C7187E-0803-AC47-B643-8059FE6951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D531B949-4D27-50FC-5D8C-D4D9CD239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B69DD297-C43B-49B8-45F1-1BD6E314AFF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09EA5FA8-EE91-3E5A-D5FF-5DA8E12A431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584D659F-5AE9-7689-2DE8-F3BF172B9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0A946EBD-77AF-0610-B649-3892C45D3FF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671EE2E1-00CA-D551-8047-AEC0D37A04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B7D7AA0B-BA02-5860-9161-28314BB97A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EB48EEBA-5D8F-1513-F3CA-91E6161C89E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611ACBE2-4258-B180-EFEB-A5CF1BF191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FCE2818-BE99-1687-1E2F-E68CB9A97D41}"/>
              </a:ext>
            </a:extLst>
          </p:cNvPr>
          <p:cNvSpPr txBox="1"/>
          <p:nvPr/>
        </p:nvSpPr>
        <p:spPr>
          <a:xfrm>
            <a:off x="1353870" y="571499"/>
            <a:ext cx="11529396" cy="892552"/>
          </a:xfrm>
          <a:prstGeom prst="rect">
            <a:avLst/>
          </a:prstGeom>
          <a:noFill/>
        </p:spPr>
        <p:txBody>
          <a:bodyPr wrap="square" rtlCol="0">
            <a:spAutoFit/>
          </a:bodyPr>
          <a:lstStyle/>
          <a:p>
            <a:pPr marL="0" marR="0" lvl="0" indent="0" algn="l" defTabSz="1028675" rtl="0" eaLnBrk="1" fontAlgn="auto" latinLnBrk="0" hangingPunct="1">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cs typeface="Microsoft Uighur" panose="02000000000000000000" pitchFamily="2" charset="-78"/>
              </a:rPr>
              <a:t>Prenez vos ardoises. Ecrivez  «le fil » sur vos ardoises. Laissez un petit espace entre les deux lettres.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4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et corrective. </a:t>
            </a:r>
            <a:endParaRPr kumimoji="0" lang="fr-FR" sz="280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6" name="Image 5">
            <a:extLst>
              <a:ext uri="{FF2B5EF4-FFF2-40B4-BE49-F238E27FC236}">
                <a16:creationId xmlns:a16="http://schemas.microsoft.com/office/drawing/2014/main" id="{1D0A12F9-C1A6-EE6E-36FF-784EB27D4C98}"/>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Tree>
    <p:extLst>
      <p:ext uri="{BB962C8B-B14F-4D97-AF65-F5344CB8AC3E}">
        <p14:creationId xmlns:p14="http://schemas.microsoft.com/office/powerpoint/2010/main" val="12296670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BA76E-7697-8E4B-EB37-FAE84618ABCB}"/>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16C2D39F-4AF9-E0DC-51E2-62C7601731C8}"/>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0CAB6123-90CF-9974-C36D-BE52EF1D92C2}"/>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F9F86552-860C-1970-3053-1D60F3F321AE}"/>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A3BBD2D8-E9C9-167E-2445-556DE5CC37CA}"/>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309E2058-1A7B-A9DB-D799-AC9AB212AA03}"/>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DB8CF73D-E334-ED0B-CCEF-39C17EECF1A4}"/>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0BB06B8B-602C-7E27-CE25-E4B4BFAAB660}"/>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4B1B1937-5BD4-CC89-C9AB-047F784CC12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136D7D0C-9374-18AB-9CEF-06E8A3670ED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69A62BE0-F70C-BD90-49B4-F82378A94B6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311AF047-5A08-B6F3-1FD3-B32EE225C61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18F360C8-A014-D387-37A6-3BB31D68533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A60F2702-BD4A-60EB-587F-F796C84B831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5450F719-0602-753A-155F-311532F5CD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473273A0-C8D6-6978-4589-61B441C1C53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BAD45910-BB99-A182-D77F-169D20F0F01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5F02B7C8-B8C5-1632-C673-6631425CAF3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86F03280-ED1E-F72A-1FDB-25901EE0F255}"/>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sp>
        <p:nvSpPr>
          <p:cNvPr id="25" name="ZoneTexte 24">
            <a:extLst>
              <a:ext uri="{FF2B5EF4-FFF2-40B4-BE49-F238E27FC236}">
                <a16:creationId xmlns:a16="http://schemas.microsoft.com/office/drawing/2014/main" id="{281F92FE-7D7E-2DD9-9C77-935189A51729}"/>
              </a:ext>
            </a:extLst>
          </p:cNvPr>
          <p:cNvSpPr txBox="1"/>
          <p:nvPr/>
        </p:nvSpPr>
        <p:spPr>
          <a:xfrm>
            <a:off x="1597631" y="710046"/>
            <a:ext cx="11364623"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lang="fr-FR" sz="2000" b="1" dirty="0">
                <a:solidFill>
                  <a:schemeClr val="bg1">
                    <a:lumMod val="65000"/>
                  </a:schemeClr>
                </a:solidFill>
                <a:latin typeface="Dosis" panose="02010703020202060003" pitchFamily="2" charset="0"/>
                <a:cs typeface="Microsoft Uighur" panose="02000000000000000000" pitchFamily="2" charset="-78"/>
              </a:rPr>
              <a:t>Je vais écrire des mots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cxnSp>
        <p:nvCxnSpPr>
          <p:cNvPr id="26" name="Connecteur droit 25">
            <a:extLst>
              <a:ext uri="{FF2B5EF4-FFF2-40B4-BE49-F238E27FC236}">
                <a16:creationId xmlns:a16="http://schemas.microsoft.com/office/drawing/2014/main" id="{B9A4C0EE-1BD8-F40D-D80E-BCCF45AFB0FB}"/>
              </a:ext>
            </a:extLst>
          </p:cNvPr>
          <p:cNvCxnSpPr>
            <a:cxnSpLocks/>
          </p:cNvCxnSpPr>
          <p:nvPr/>
        </p:nvCxnSpPr>
        <p:spPr>
          <a:xfrm>
            <a:off x="2006143" y="6008281"/>
            <a:ext cx="6158564"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27" name="Connecteur droit 26">
            <a:extLst>
              <a:ext uri="{FF2B5EF4-FFF2-40B4-BE49-F238E27FC236}">
                <a16:creationId xmlns:a16="http://schemas.microsoft.com/office/drawing/2014/main" id="{61C57646-EDA1-6B25-9E1D-6C4605E4B90F}"/>
              </a:ext>
            </a:extLst>
          </p:cNvPr>
          <p:cNvCxnSpPr>
            <a:cxnSpLocks/>
          </p:cNvCxnSpPr>
          <p:nvPr/>
        </p:nvCxnSpPr>
        <p:spPr>
          <a:xfrm>
            <a:off x="1945674" y="4585881"/>
            <a:ext cx="5609433"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28" name="Connecteur droit 27">
            <a:extLst>
              <a:ext uri="{FF2B5EF4-FFF2-40B4-BE49-F238E27FC236}">
                <a16:creationId xmlns:a16="http://schemas.microsoft.com/office/drawing/2014/main" id="{6ED6FF7D-C1EE-D5F9-C673-A8DD69225AE2}"/>
              </a:ext>
            </a:extLst>
          </p:cNvPr>
          <p:cNvCxnSpPr>
            <a:cxnSpLocks/>
          </p:cNvCxnSpPr>
          <p:nvPr/>
        </p:nvCxnSpPr>
        <p:spPr>
          <a:xfrm>
            <a:off x="2006143" y="5295900"/>
            <a:ext cx="63109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29" name="ZoneTexte 28">
            <a:extLst>
              <a:ext uri="{FF2B5EF4-FFF2-40B4-BE49-F238E27FC236}">
                <a16:creationId xmlns:a16="http://schemas.microsoft.com/office/drawing/2014/main" id="{03F055CF-2BBE-89FF-6C68-FDE193A3FA5E}"/>
              </a:ext>
            </a:extLst>
          </p:cNvPr>
          <p:cNvSpPr txBox="1"/>
          <p:nvPr/>
        </p:nvSpPr>
        <p:spPr>
          <a:xfrm>
            <a:off x="1943291" y="4156680"/>
            <a:ext cx="6373815" cy="2300758"/>
          </a:xfrm>
          <a:prstGeom prst="rect">
            <a:avLst/>
          </a:prstGeom>
          <a:noFill/>
        </p:spPr>
        <p:txBody>
          <a:bodyPr wrap="square" rtlCol="0">
            <a:spAutoFit/>
          </a:bodyPr>
          <a:lstStyle/>
          <a:p>
            <a:pPr defTabSz="685869">
              <a:defRPr/>
            </a:pPr>
            <a:r>
              <a:rPr lang="fr-FR" sz="14351" b="1" kern="0" spc="415" dirty="0">
                <a:solidFill>
                  <a:srgbClr val="106585"/>
                </a:solidFill>
                <a:latin typeface="Dosis" pitchFamily="2" charset="0"/>
              </a:rPr>
              <a:t>Le loup</a:t>
            </a:r>
          </a:p>
        </p:txBody>
      </p:sp>
      <p:pic>
        <p:nvPicPr>
          <p:cNvPr id="30" name="Picture 4" descr="Peau moyennement claire main qui écrit image clipart ...">
            <a:extLst>
              <a:ext uri="{FF2B5EF4-FFF2-40B4-BE49-F238E27FC236}">
                <a16:creationId xmlns:a16="http://schemas.microsoft.com/office/drawing/2014/main" id="{F882240D-7A49-55DF-DBFA-089F0C1C9052}"/>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913741" y="4010457"/>
            <a:ext cx="2171700" cy="2171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439916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3E3BF-9575-8AE4-C864-058B81325A82}"/>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43F12044-2414-2D84-410C-2FC01562129F}"/>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CA856895-58C1-28AD-B487-236438FECD71}"/>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359DF874-B55C-9E55-20DD-BD70C863E59D}"/>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EF7F9892-CF8D-4C1E-A75D-26216094C110}"/>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2F7C04F9-4EA8-EADB-C8C2-9F390172B7A5}"/>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EF9E1239-F6C3-76C6-DCD0-7BCCAC504FE0}"/>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C864382D-8E9D-1201-8FCF-593589D47C93}"/>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84AABDB1-50DD-7C5D-0A4C-FF821F2A47C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F65043B4-DA77-0A43-B157-0142D2FB204E}"/>
                </a:ext>
              </a:extLst>
            </p:cNvPr>
            <p:cNvSpPr/>
            <p:nvPr/>
          </p:nvSpPr>
          <p:spPr>
            <a:xfrm>
              <a:off x="329910" y="330438"/>
              <a:ext cx="8496000" cy="101158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18307F94-5D6F-1915-EF32-60847773B1B0}"/>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36884FB6-74D7-782D-061B-3F23533B725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64DF55C1-6292-387F-9166-1A960DFFF04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17E22233-35DB-D733-7EF7-E9A5C1420BC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1E632323-E6A9-B2E0-FF37-58B97AF5389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D2E0F2B8-84B5-FC40-46E1-3F4552731E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BD609221-119F-1BAE-320C-8DAEB03265B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5E9D2C65-4FE8-4B37-502A-FA4D7E9A1AF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73785" y="670023"/>
            <a:ext cx="581346" cy="514106"/>
          </a:xfrm>
          <a:prstGeom prst="rect">
            <a:avLst/>
          </a:prstGeom>
        </p:spPr>
      </p:pic>
      <p:pic>
        <p:nvPicPr>
          <p:cNvPr id="6" name="Image 5">
            <a:extLst>
              <a:ext uri="{FF2B5EF4-FFF2-40B4-BE49-F238E27FC236}">
                <a16:creationId xmlns:a16="http://schemas.microsoft.com/office/drawing/2014/main" id="{980A6973-B0B7-02DC-4985-77C066F33973}"/>
              </a:ext>
            </a:extLst>
          </p:cNvPr>
          <p:cNvPicPr>
            <a:picLocks noChangeAspect="1"/>
          </p:cNvPicPr>
          <p:nvPr/>
        </p:nvPicPr>
        <p:blipFill>
          <a:blip r:embed="rId7"/>
          <a:stretch>
            <a:fillRect/>
          </a:stretch>
        </p:blipFill>
        <p:spPr>
          <a:xfrm>
            <a:off x="3048000" y="3695700"/>
            <a:ext cx="6710349" cy="2399882"/>
          </a:xfrm>
          <a:prstGeom prst="rect">
            <a:avLst/>
          </a:prstGeom>
        </p:spPr>
      </p:pic>
      <p:sp>
        <p:nvSpPr>
          <p:cNvPr id="4" name="ZoneTexte 3">
            <a:extLst>
              <a:ext uri="{FF2B5EF4-FFF2-40B4-BE49-F238E27FC236}">
                <a16:creationId xmlns:a16="http://schemas.microsoft.com/office/drawing/2014/main" id="{93A0779D-096D-52D2-AFF6-A93AAD705839}"/>
              </a:ext>
            </a:extLst>
          </p:cNvPr>
          <p:cNvSpPr txBox="1"/>
          <p:nvPr/>
        </p:nvSpPr>
        <p:spPr>
          <a:xfrm>
            <a:off x="1164451" y="707105"/>
            <a:ext cx="12051997" cy="707886"/>
          </a:xfrm>
          <a:prstGeom prst="rect">
            <a:avLst/>
          </a:prstGeom>
          <a:noFill/>
        </p:spPr>
        <p:txBody>
          <a:bodyPr wrap="square">
            <a:spAutoFit/>
          </a:bodyPr>
          <a:lstStyle/>
          <a:p>
            <a:r>
              <a:rPr lang="fr-FR" sz="2000" b="1" dirty="0">
                <a:solidFill>
                  <a:schemeClr val="bg1">
                    <a:lumMod val="65000"/>
                  </a:schemeClr>
                </a:solidFill>
                <a:latin typeface="Dosis" panose="02010703020202060003" pitchFamily="2" charset="0"/>
                <a:cs typeface="Microsoft Uighur" panose="02000000000000000000" pitchFamily="2" charset="-78"/>
              </a:rPr>
              <a:t>En script, on commence les lettres du haut vers le bas, on laisse un  tout petit espace entre les lettres et un plus grand entre les mots.</a:t>
            </a:r>
          </a:p>
        </p:txBody>
      </p:sp>
    </p:spTree>
    <p:extLst>
      <p:ext uri="{BB962C8B-B14F-4D97-AF65-F5344CB8AC3E}">
        <p14:creationId xmlns:p14="http://schemas.microsoft.com/office/powerpoint/2010/main" val="88071774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B30B0-BBE3-6E6D-FCD5-2B15A705DB4F}"/>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0DB5D23B-91BD-5CB5-06BD-DD6CC5246A81}"/>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D684369F-F97C-742B-D500-D648F95AE6B3}"/>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77AC31D6-C9B4-F8A9-655A-9EE12E79C9A8}"/>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3388E6F8-878C-C75C-831A-3BC583127EDD}"/>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052232EF-FA63-21DB-17F3-52465BFB9EF2}"/>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8D272179-98C8-749F-46CD-B9B489F37CE3}"/>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1A85403B-B6D1-C62F-1894-DCF41DBCA82F}"/>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AC0E3A17-E6A2-1D3A-5467-95CB931A92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2353A1CD-9416-E2CC-3907-E101C992E32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991D72E1-54E4-CB25-BB93-C29975F54E04}"/>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4910989C-96F4-DADC-BF95-E7B50BC39B4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65DA1580-7CF1-E2FA-D06E-DFA4DFCCC26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68605E18-C075-DDC8-D65D-215CBB14DBA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87298285-7363-EC85-B7B0-4820B6B1A1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2E9198CC-DD8F-216F-F593-CA63C569645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9899FA95-2C10-8EDB-E6F6-EF83088E2D2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8DF2D77-DF99-7E4A-41E3-26942C19F5D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A077D9C-F817-C9B5-2158-C5DC406A533E}"/>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B46CD0BE-ADF7-B585-72E5-FF3CC3BD0720}"/>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lang="fr-FR" sz="2000" b="1" dirty="0">
                <a:solidFill>
                  <a:schemeClr val="bg1">
                    <a:lumMod val="65000"/>
                  </a:schemeClr>
                </a:solidFill>
                <a:latin typeface="Dosis" panose="02010703020202060003" pitchFamily="2" charset="0"/>
                <a:cs typeface="Microsoft Uighur" panose="02000000000000000000" pitchFamily="2" charset="-78"/>
              </a:rPr>
              <a:t>Prenez vos ardoises. Ecrivez  «le loup » sur vos ardoises. Laissez un petit espace entre les deux lettres.                </a:t>
            </a:r>
            <a:r>
              <a:rPr lang="fr-MA" sz="2400" i="1" dirty="0">
                <a:solidFill>
                  <a:prstClr val="white">
                    <a:lumMod val="65000"/>
                  </a:prstClr>
                </a:solidFill>
                <a:latin typeface="Dosis" panose="02010703020202060003" pitchFamily="2" charset="0"/>
              </a:rPr>
              <a:t>L’enseignant donne une rétroaction positive et corrective.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2706133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482390" y="671757"/>
            <a:ext cx="11799000" cy="83484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«l»- «  j » - «  t » –  </a:t>
            </a:r>
            <a:r>
              <a:rPr lang="fr-FR" sz="2400" b="1" dirty="0">
                <a:solidFill>
                  <a:prstClr val="white">
                    <a:lumMod val="65000"/>
                  </a:prstClr>
                </a:solidFill>
                <a:latin typeface="Dosis" pitchFamily="2" charset="0"/>
              </a:rPr>
              <a:t>« </a:t>
            </a: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d  ». lisons </a:t>
            </a:r>
            <a:r>
              <a:rPr lang="fr-FR" sz="2400" b="1" dirty="0">
                <a:solidFill>
                  <a:prstClr val="white">
                    <a:lumMod val="65000"/>
                  </a:prstClr>
                </a:solidFill>
                <a:latin typeface="Dosis" pitchFamily="2" charset="0"/>
              </a:rPr>
              <a:t>ensemble  «L »- «  j » - «  t » –  « d  ».</a:t>
            </a:r>
          </a:p>
          <a:p>
            <a:pPr marL="0" lvl="1" defTabSz="685834">
              <a:lnSpc>
                <a:spcPts val="3017"/>
              </a:lnSpc>
              <a:spcBef>
                <a:spcPct val="0"/>
              </a:spcBef>
              <a:defRPr/>
            </a:pPr>
            <a:r>
              <a:rPr lang="fr-FR" sz="2400" b="1" dirty="0">
                <a:solidFill>
                  <a:prstClr val="white">
                    <a:lumMod val="65000"/>
                  </a:prstClr>
                </a:solidFill>
                <a:latin typeface="Dosis" pitchFamily="2" charset="0"/>
              </a:rPr>
              <a:t>.</a:t>
            </a: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400" b="1" dirty="0">
                <a:solidFill>
                  <a:prstClr val="white">
                    <a:lumMod val="65000"/>
                  </a:prstClr>
                </a:solidFill>
                <a:latin typeface="Dosis" pitchFamily="2" charset="0"/>
              </a:rPr>
              <a:t>lire  « l »- «  j » - «  t » –  « d  » ?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trois élèves pour lire.</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2330917" y="4154206"/>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l    j   t   d</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Tree>
    <p:extLst>
      <p:ext uri="{BB962C8B-B14F-4D97-AF65-F5344CB8AC3E}">
        <p14:creationId xmlns:p14="http://schemas.microsoft.com/office/powerpoint/2010/main" val="276208669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1138773"/>
          </a:xfrm>
          <a:prstGeom prst="rect">
            <a:avLst/>
          </a:prstGeom>
          <a:noFill/>
        </p:spPr>
        <p:txBody>
          <a:bodyPr wrap="square">
            <a:spAutoFit/>
          </a:bodyPr>
          <a:lstStyle/>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Prenez l’activité 1 et 2 et 3 , pages 11 et 12. Lisez  à votre voisin à voix basse . Ensuite, échangez les rôles</a:t>
            </a:r>
            <a:r>
              <a:rPr lang="fr-FR" sz="2800" b="1" dirty="0">
                <a:solidFill>
                  <a:prstClr val="white">
                    <a:lumMod val="65000"/>
                  </a:prstClr>
                </a:solidFill>
                <a:latin typeface="Dosis" pitchFamily="2" charset="0"/>
              </a:rPr>
              <a:t>.</a:t>
            </a:r>
            <a:endParaRPr lang="fr-FR" sz="2800" dirty="0">
              <a:solidFill>
                <a:prstClr val="white">
                  <a:lumMod val="65000"/>
                </a:prstClr>
              </a:solidFill>
              <a:latin typeface="Dosis" pitchFamily="2" charset="0"/>
            </a:endParaRPr>
          </a:p>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2" name="Image 11">
            <a:extLst>
              <a:ext uri="{FF2B5EF4-FFF2-40B4-BE49-F238E27FC236}">
                <a16:creationId xmlns:a16="http://schemas.microsoft.com/office/drawing/2014/main" id="{FABCBB0E-923E-6D47-6B84-CB7203BA6B54}"/>
              </a:ext>
            </a:extLst>
          </p:cNvPr>
          <p:cNvPicPr>
            <a:picLocks noChangeAspect="1"/>
          </p:cNvPicPr>
          <p:nvPr/>
        </p:nvPicPr>
        <p:blipFill>
          <a:blip r:embed="rId4"/>
          <a:stretch>
            <a:fillRect/>
          </a:stretch>
        </p:blipFill>
        <p:spPr>
          <a:xfrm>
            <a:off x="4625146" y="2369579"/>
            <a:ext cx="4465707" cy="5547841"/>
          </a:xfrm>
          <a:prstGeom prst="rect">
            <a:avLst/>
          </a:prstGeom>
          <a:ln w="28575">
            <a:solidFill>
              <a:schemeClr val="tx1"/>
            </a:solidFill>
          </a:ln>
        </p:spPr>
      </p:pic>
      <p:sp>
        <p:nvSpPr>
          <p:cNvPr id="14" name="Rectangle 13">
            <a:extLst>
              <a:ext uri="{FF2B5EF4-FFF2-40B4-BE49-F238E27FC236}">
                <a16:creationId xmlns:a16="http://schemas.microsoft.com/office/drawing/2014/main" id="{210D2C94-14F9-D0F3-5B07-5F83D2272074}"/>
              </a:ext>
            </a:extLst>
          </p:cNvPr>
          <p:cNvSpPr/>
          <p:nvPr/>
        </p:nvSpPr>
        <p:spPr>
          <a:xfrm>
            <a:off x="2867420" y="3086100"/>
            <a:ext cx="7805397" cy="22860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71962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218461" y="546023"/>
            <a:ext cx="12989646" cy="9220200"/>
            <a:chOff x="145981" y="291127"/>
            <a:chExt cx="8679929"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145981" y="291127"/>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400110"/>
          </a:xfrm>
          <a:prstGeom prst="rect">
            <a:avLst/>
          </a:prstGeom>
          <a:noFill/>
        </p:spPr>
        <p:txBody>
          <a:bodyPr wrap="square">
            <a:spAutoFit/>
          </a:bodyPr>
          <a:lstStyle/>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Prenez l’activité 4 , page 11 et 12.</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2" name="Image 11">
            <a:extLst>
              <a:ext uri="{FF2B5EF4-FFF2-40B4-BE49-F238E27FC236}">
                <a16:creationId xmlns:a16="http://schemas.microsoft.com/office/drawing/2014/main" id="{758966B4-C6A8-61C9-2699-22363CF07A4A}"/>
              </a:ext>
            </a:extLst>
          </p:cNvPr>
          <p:cNvPicPr>
            <a:picLocks noChangeAspect="1"/>
          </p:cNvPicPr>
          <p:nvPr/>
        </p:nvPicPr>
        <p:blipFill>
          <a:blip r:embed="rId4"/>
          <a:stretch>
            <a:fillRect/>
          </a:stretch>
        </p:blipFill>
        <p:spPr>
          <a:xfrm>
            <a:off x="4625146" y="2369579"/>
            <a:ext cx="4465707" cy="5547841"/>
          </a:xfrm>
          <a:prstGeom prst="rect">
            <a:avLst/>
          </a:prstGeom>
          <a:ln w="57150">
            <a:solidFill>
              <a:schemeClr val="tx1"/>
            </a:solidFill>
          </a:ln>
        </p:spPr>
      </p:pic>
      <p:sp>
        <p:nvSpPr>
          <p:cNvPr id="14" name="Rectangle 13">
            <a:extLst>
              <a:ext uri="{FF2B5EF4-FFF2-40B4-BE49-F238E27FC236}">
                <a16:creationId xmlns:a16="http://schemas.microsoft.com/office/drawing/2014/main" id="{43929B38-FE47-DA81-6478-2FD34084C0B7}"/>
              </a:ext>
            </a:extLst>
          </p:cNvPr>
          <p:cNvSpPr/>
          <p:nvPr/>
        </p:nvSpPr>
        <p:spPr>
          <a:xfrm>
            <a:off x="3137701" y="5372101"/>
            <a:ext cx="7805397" cy="10668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4347203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C249A-BE77-4941-251B-6D5D3F72181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DAEDD3C-1779-1272-A1AF-7DCAF6819881}"/>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2B395E8-6494-C62F-6CC8-2F92E07E25B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7B8862-018E-0474-E682-6837E94B15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2E09EA-588F-4715-4D7E-244342679A4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A1F578AF-CD9D-4FAA-B390-774D27CD03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7DD389CB-CDD1-2407-A961-AA8F317219C4}"/>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75809FB-FACF-969D-8541-CED982438C6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3AF26C2-AADA-9130-F57B-BDB274FAA10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3965AA8C-2539-BAF1-92FF-75232A3FB1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B671AA0-2B4D-D53A-EAAF-7F6EB91B734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6BBA8B90-2645-8114-F886-CB57ABCDA53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F94687D-51A6-A890-9C7A-152D2F3F4D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0158AB76-5E40-864F-15FD-651E8629774E}"/>
              </a:ext>
            </a:extLst>
          </p:cNvPr>
          <p:cNvSpPr txBox="1"/>
          <p:nvPr>
            <p:custDataLst>
              <p:tags r:id="rId1"/>
            </p:custDataLst>
          </p:nvPr>
        </p:nvSpPr>
        <p:spPr>
          <a:xfrm>
            <a:off x="1451799" y="897421"/>
            <a:ext cx="12014426" cy="400110"/>
          </a:xfrm>
          <a:prstGeom prst="rect">
            <a:avLst/>
          </a:prstGeom>
          <a:noFill/>
        </p:spPr>
        <p:txBody>
          <a:bodyPr wrap="square" rtlCol="0">
            <a:spAutoFit/>
          </a:bodyPr>
          <a:lstStyle/>
          <a:p>
            <a:pPr defTabSz="1028727">
              <a:spcAft>
                <a:spcPts val="600"/>
              </a:spcAft>
              <a:defRPr/>
            </a:pPr>
            <a:r>
              <a:rPr lang="fr-FR" sz="2000" b="1" dirty="0">
                <a:solidFill>
                  <a:schemeClr val="bg1">
                    <a:lumMod val="65000"/>
                  </a:schemeClr>
                </a:solidFill>
                <a:latin typeface="Dosis" panose="02010703020202060003" pitchFamily="2" charset="0"/>
                <a:cs typeface="Microsoft Uighur" panose="02000000000000000000" pitchFamily="2" charset="-78"/>
              </a:rPr>
              <a:t>Prenez l’activité 5 page 11 et 12 .Je complète les mots par la lettre qui manque.</a:t>
            </a:r>
          </a:p>
        </p:txBody>
      </p:sp>
      <p:sp>
        <p:nvSpPr>
          <p:cNvPr id="14" name="TextBox 6">
            <a:extLst>
              <a:ext uri="{FF2B5EF4-FFF2-40B4-BE49-F238E27FC236}">
                <a16:creationId xmlns:a16="http://schemas.microsoft.com/office/drawing/2014/main" id="{4D40FB36-2956-CCF3-208B-65651FEFCBDE}"/>
              </a:ext>
            </a:extLst>
          </p:cNvPr>
          <p:cNvSpPr txBox="1"/>
          <p:nvPr/>
        </p:nvSpPr>
        <p:spPr>
          <a:xfrm>
            <a:off x="394995" y="4411542"/>
            <a:ext cx="5181600" cy="1206099"/>
          </a:xfrm>
          <a:prstGeom prst="rect">
            <a:avLst/>
          </a:prstGeom>
        </p:spPr>
        <p:txBody>
          <a:bodyPr wrap="square" lIns="0" tIns="0" rIns="0" bIns="0" rtlCol="0" anchor="t">
            <a:spAutoFit/>
          </a:bodyPr>
          <a:lstStyle/>
          <a:p>
            <a:pPr algn="ctr" defTabSz="685834">
              <a:lnSpc>
                <a:spcPts val="11099"/>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12" name="Image 11">
            <a:extLst>
              <a:ext uri="{FF2B5EF4-FFF2-40B4-BE49-F238E27FC236}">
                <a16:creationId xmlns:a16="http://schemas.microsoft.com/office/drawing/2014/main" id="{A6B95B63-D6A0-9D84-13C4-64744945E48B}"/>
              </a:ext>
            </a:extLst>
          </p:cNvPr>
          <p:cNvPicPr>
            <a:picLocks noChangeAspect="1"/>
          </p:cNvPicPr>
          <p:nvPr/>
        </p:nvPicPr>
        <p:blipFill>
          <a:blip r:embed="rId5"/>
          <a:stretch>
            <a:fillRect/>
          </a:stretch>
        </p:blipFill>
        <p:spPr>
          <a:xfrm>
            <a:off x="7142328" y="1623452"/>
            <a:ext cx="4465707" cy="5547841"/>
          </a:xfrm>
          <a:prstGeom prst="rect">
            <a:avLst/>
          </a:prstGeom>
          <a:ln w="57150">
            <a:solidFill>
              <a:schemeClr val="tx1"/>
            </a:solidFill>
          </a:ln>
        </p:spPr>
      </p:pic>
      <p:sp>
        <p:nvSpPr>
          <p:cNvPr id="9" name="Rectangle 8">
            <a:extLst>
              <a:ext uri="{FF2B5EF4-FFF2-40B4-BE49-F238E27FC236}">
                <a16:creationId xmlns:a16="http://schemas.microsoft.com/office/drawing/2014/main" id="{A77D973F-7B14-6769-3DE6-7DF625034E01}"/>
              </a:ext>
            </a:extLst>
          </p:cNvPr>
          <p:cNvSpPr/>
          <p:nvPr/>
        </p:nvSpPr>
        <p:spPr>
          <a:xfrm>
            <a:off x="5257800" y="5678671"/>
            <a:ext cx="7805397" cy="135066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5806980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51446-8B61-22D4-5C43-4FC5D435839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19725FD-AB2E-7BAC-F5C1-E70E299CB458}"/>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1AFACFE-9327-FB8F-A070-CEA47402A392}"/>
              </a:ext>
            </a:extLst>
          </p:cNvPr>
          <p:cNvGrpSpPr/>
          <p:nvPr/>
        </p:nvGrpSpPr>
        <p:grpSpPr>
          <a:xfrm>
            <a:off x="488842" y="647700"/>
            <a:ext cx="12748764" cy="9220200"/>
            <a:chOff x="312517" y="308344"/>
            <a:chExt cx="8518967" cy="6230679"/>
          </a:xfrm>
        </p:grpSpPr>
        <p:sp>
          <p:nvSpPr>
            <p:cNvPr id="24" name="Rectangle : coins arrondis 23">
              <a:extLst>
                <a:ext uri="{FF2B5EF4-FFF2-40B4-BE49-F238E27FC236}">
                  <a16:creationId xmlns:a16="http://schemas.microsoft.com/office/drawing/2014/main" id="{8A0EDD81-96D6-FD35-25A3-46039BA198E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E48B2DA-7D13-235D-9FE1-60536E7D910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6C6EC18-ACBA-9775-BF37-4F9781F1CF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4871" y="839786"/>
            <a:ext cx="581346" cy="514106"/>
          </a:xfrm>
          <a:prstGeom prst="rect">
            <a:avLst/>
          </a:prstGeom>
        </p:spPr>
      </p:pic>
      <p:grpSp>
        <p:nvGrpSpPr>
          <p:cNvPr id="3" name="Groupe 2">
            <a:extLst>
              <a:ext uri="{FF2B5EF4-FFF2-40B4-BE49-F238E27FC236}">
                <a16:creationId xmlns:a16="http://schemas.microsoft.com/office/drawing/2014/main" id="{104BD0B5-8715-439B-DB8B-E0C7E377740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14DF52F6-4756-535B-675C-10D30E38BE0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24F0B4A-C9A7-AAEA-9315-B638DA8D1B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6AC14EFB-F2F0-A16C-E687-DD15B45AF08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9F0D44A-EACB-B5D8-95AD-EB7879563C2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AAEE7D4-BB65-7443-C03F-C81F6290A61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D2A1E22-F2A7-5291-F389-74EBEAE1D88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9" name="ZoneTexte 18">
            <a:extLst>
              <a:ext uri="{FF2B5EF4-FFF2-40B4-BE49-F238E27FC236}">
                <a16:creationId xmlns:a16="http://schemas.microsoft.com/office/drawing/2014/main" id="{09182F5D-87C2-AF83-F13F-321BFC6EB71F}"/>
              </a:ext>
            </a:extLst>
          </p:cNvPr>
          <p:cNvSpPr txBox="1"/>
          <p:nvPr>
            <p:custDataLst>
              <p:tags r:id="rId1"/>
            </p:custDataLst>
          </p:nvPr>
        </p:nvSpPr>
        <p:spPr>
          <a:xfrm>
            <a:off x="1086692" y="707659"/>
            <a:ext cx="12748764" cy="846386"/>
          </a:xfrm>
          <a:prstGeom prst="rect">
            <a:avLst/>
          </a:prstGeom>
          <a:noFill/>
        </p:spPr>
        <p:txBody>
          <a:bodyPr wrap="square" rtlCol="0">
            <a:spAutoFit/>
          </a:bodyPr>
          <a:lstStyle/>
          <a:p>
            <a:pPr defTabSz="1028727">
              <a:spcAft>
                <a:spcPts val="600"/>
              </a:spcAft>
              <a:defRPr/>
            </a:pPr>
            <a:r>
              <a:rPr lang="fr-FR" sz="2000" b="1" dirty="0">
                <a:solidFill>
                  <a:schemeClr val="bg1">
                    <a:lumMod val="65000"/>
                  </a:schemeClr>
                </a:solidFill>
                <a:latin typeface="Dosis" panose="02010703020202060003" pitchFamily="2" charset="0"/>
                <a:cs typeface="Microsoft Uighur" panose="02000000000000000000" pitchFamily="2" charset="-78"/>
              </a:rPr>
              <a:t>Nous allons faire le 1er exemple ensemble. Je vais écrire </a:t>
            </a:r>
            <a:r>
              <a:rPr lang="fr-FR" sz="2000" b="1" dirty="0" err="1">
                <a:solidFill>
                  <a:schemeClr val="bg1">
                    <a:lumMod val="65000"/>
                  </a:schemeClr>
                </a:solidFill>
                <a:latin typeface="Dosis" panose="02010703020202060003" pitchFamily="2" charset="0"/>
                <a:cs typeface="Microsoft Uighur" panose="02000000000000000000" pitchFamily="2" charset="-78"/>
              </a:rPr>
              <a:t>lalettre</a:t>
            </a:r>
            <a:r>
              <a:rPr lang="fr-FR" sz="2000" b="1" dirty="0">
                <a:solidFill>
                  <a:schemeClr val="bg1">
                    <a:lumMod val="65000"/>
                  </a:schemeClr>
                </a:solidFill>
                <a:latin typeface="Dosis" panose="02010703020202060003" pitchFamily="2" charset="0"/>
                <a:cs typeface="Microsoft Uighur" panose="02000000000000000000" pitchFamily="2" charset="-78"/>
              </a:rPr>
              <a:t> « l » pour avoir </a:t>
            </a:r>
          </a:p>
          <a:p>
            <a:pPr defTabSz="1028727">
              <a:spcAft>
                <a:spcPts val="600"/>
              </a:spcAft>
              <a:defRPr/>
            </a:pPr>
            <a:r>
              <a:rPr lang="fr-FR" sz="2000" b="1" dirty="0">
                <a:solidFill>
                  <a:schemeClr val="bg1">
                    <a:lumMod val="65000"/>
                  </a:schemeClr>
                </a:solidFill>
                <a:latin typeface="Dosis" panose="02010703020202060003" pitchFamily="2" charset="0"/>
                <a:cs typeface="Microsoft Uighur" panose="02000000000000000000" pitchFamily="2" charset="-78"/>
              </a:rPr>
              <a:t>le mot « lit » .                          </a:t>
            </a:r>
            <a:r>
              <a:rPr lang="fr-FR" sz="2000" i="1" dirty="0">
                <a:solidFill>
                  <a:srgbClr val="A6A6A6"/>
                </a:solidFill>
                <a:latin typeface="Dosis" panose="02010703020202060003" pitchFamily="2" charset="0"/>
              </a:rPr>
              <a:t>Demander aux élèves de terminer l’activité à la maison</a:t>
            </a:r>
            <a:r>
              <a:rPr lang="fr-FR" sz="2400" i="1" dirty="0">
                <a:solidFill>
                  <a:srgbClr val="A6A6A6"/>
                </a:solidFill>
                <a:latin typeface="Dosis" panose="02010703020202060003" pitchFamily="2" charset="0"/>
              </a:rPr>
              <a:t>.</a:t>
            </a:r>
            <a:endParaRPr lang="fr-FR" sz="2800" b="1" dirty="0">
              <a:solidFill>
                <a:srgbClr val="A6A6A6"/>
              </a:solidFill>
              <a:latin typeface="Dosis" panose="02010703020202060003" pitchFamily="2" charset="0"/>
            </a:endParaRPr>
          </a:p>
        </p:txBody>
      </p:sp>
      <p:sp>
        <p:nvSpPr>
          <p:cNvPr id="14" name="Ellipse 13">
            <a:extLst>
              <a:ext uri="{FF2B5EF4-FFF2-40B4-BE49-F238E27FC236}">
                <a16:creationId xmlns:a16="http://schemas.microsoft.com/office/drawing/2014/main" id="{082E4EE5-A8FE-E969-1E8B-CA35F13D9AE6}"/>
              </a:ext>
            </a:extLst>
          </p:cNvPr>
          <p:cNvSpPr/>
          <p:nvPr/>
        </p:nvSpPr>
        <p:spPr>
          <a:xfrm>
            <a:off x="4269260" y="5307915"/>
            <a:ext cx="457200" cy="763545"/>
          </a:xfrm>
          <a:prstGeom prst="ellipse">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6" name="ZoneTexte 15">
            <a:extLst>
              <a:ext uri="{FF2B5EF4-FFF2-40B4-BE49-F238E27FC236}">
                <a16:creationId xmlns:a16="http://schemas.microsoft.com/office/drawing/2014/main" id="{B9B72B9B-377D-2AA2-E61D-83E63E34C9B7}"/>
              </a:ext>
            </a:extLst>
          </p:cNvPr>
          <p:cNvSpPr txBox="1"/>
          <p:nvPr/>
        </p:nvSpPr>
        <p:spPr>
          <a:xfrm>
            <a:off x="4284790" y="5366523"/>
            <a:ext cx="547073" cy="646331"/>
          </a:xfrm>
          <a:prstGeom prst="rect">
            <a:avLst/>
          </a:prstGeom>
          <a:noFill/>
        </p:spPr>
        <p:txBody>
          <a:bodyPr wrap="square">
            <a:spAutoFit/>
          </a:bodyPr>
          <a:lstStyle/>
          <a:p>
            <a:r>
              <a:rPr lang="fr-FR" sz="3600" b="1" dirty="0">
                <a:solidFill>
                  <a:srgbClr val="FF0000"/>
                </a:solidFill>
                <a:latin typeface="Dosis" panose="02010703020202060003" pitchFamily="2" charset="0"/>
              </a:rPr>
              <a:t>fi</a:t>
            </a:r>
            <a:endParaRPr lang="fr-MA" sz="3600" dirty="0">
              <a:solidFill>
                <a:srgbClr val="FF0000"/>
              </a:solidFill>
            </a:endParaRPr>
          </a:p>
        </p:txBody>
      </p:sp>
      <p:pic>
        <p:nvPicPr>
          <p:cNvPr id="13" name="Image 12">
            <a:extLst>
              <a:ext uri="{FF2B5EF4-FFF2-40B4-BE49-F238E27FC236}">
                <a16:creationId xmlns:a16="http://schemas.microsoft.com/office/drawing/2014/main" id="{FB2F78EA-BD75-51E4-D0E7-4388683A6169}"/>
              </a:ext>
            </a:extLst>
          </p:cNvPr>
          <p:cNvPicPr>
            <a:picLocks noChangeAspect="1"/>
          </p:cNvPicPr>
          <p:nvPr/>
        </p:nvPicPr>
        <p:blipFill>
          <a:blip r:embed="rId5"/>
          <a:stretch>
            <a:fillRect/>
          </a:stretch>
        </p:blipFill>
        <p:spPr>
          <a:xfrm>
            <a:off x="1524000" y="3771900"/>
            <a:ext cx="9220199" cy="2561548"/>
          </a:xfrm>
          <a:prstGeom prst="rect">
            <a:avLst/>
          </a:prstGeom>
        </p:spPr>
      </p:pic>
      <p:sp>
        <p:nvSpPr>
          <p:cNvPr id="15" name="Ellipse 14">
            <a:extLst>
              <a:ext uri="{FF2B5EF4-FFF2-40B4-BE49-F238E27FC236}">
                <a16:creationId xmlns:a16="http://schemas.microsoft.com/office/drawing/2014/main" id="{4B9596EB-1240-329E-9283-4853A5DDB970}"/>
              </a:ext>
            </a:extLst>
          </p:cNvPr>
          <p:cNvSpPr/>
          <p:nvPr/>
        </p:nvSpPr>
        <p:spPr>
          <a:xfrm>
            <a:off x="2909101" y="5108426"/>
            <a:ext cx="457200" cy="763545"/>
          </a:xfrm>
          <a:prstGeom prst="ellipse">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327623438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Lisez et recopiez dans votre cahier de maison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a:p>
            <a:pPr defTabSz="342900">
              <a:defRPr/>
            </a:pPr>
            <a:r>
              <a:rPr lang="fr-FR" sz="20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l’écriture à la maison </a:t>
            </a: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6504FED4-D27F-20C4-EA5A-561EDD8BA346}"/>
              </a:ext>
            </a:extLst>
          </p:cNvPr>
          <p:cNvPicPr>
            <a:picLocks noChangeAspect="1"/>
          </p:cNvPicPr>
          <p:nvPr/>
        </p:nvPicPr>
        <p:blipFill>
          <a:blip r:embed="rId5"/>
          <a:stretch>
            <a:fillRect/>
          </a:stretch>
        </p:blipFill>
        <p:spPr>
          <a:xfrm>
            <a:off x="990600" y="2705100"/>
            <a:ext cx="11201400" cy="4876800"/>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Panier des syllabes </a:t>
              </a:r>
            </a:p>
          </p:txBody>
        </p:sp>
      </p:grpSp>
    </p:spTree>
    <p:extLst>
      <p:ext uri="{BB962C8B-B14F-4D97-AF65-F5344CB8AC3E}">
        <p14:creationId xmlns:p14="http://schemas.microsoft.com/office/powerpoint/2010/main" val="301400162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623885"/>
            <a:ext cx="12012412" cy="769441"/>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cs typeface="Microsoft Uighur" panose="02000000000000000000" pitchFamily="2" charset="-78"/>
              </a:rPr>
              <a:t>Nous allons jouer au jeu du panier « panier des syllabes  »</a:t>
            </a:r>
          </a:p>
          <a:p>
            <a:pPr marL="0" marR="0" lvl="0" indent="0" algn="l" defTabSz="457200" eaLnBrk="1" fontAlgn="auto" latinLnBrk="0" hangingPunct="1">
              <a:lnSpc>
                <a:spcPct val="100000"/>
              </a:lnSpc>
              <a:spcBef>
                <a:spcPts val="0"/>
              </a:spcBef>
              <a:spcAft>
                <a:spcPts val="0"/>
              </a:spcAft>
              <a:buClrTx/>
              <a:buSzTx/>
              <a:buFontTx/>
              <a:buNone/>
              <a:tabLst/>
              <a:defRPr/>
            </a:pPr>
            <a:r>
              <a:rPr lang="fr-FR" sz="24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a:t>
            </a:r>
            <a:r>
              <a:rPr kumimoji="0" lang="fr-FR" sz="2400"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4BD8D5-B5FB-5C5F-0E3F-44B07B4C65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5862" y="2171700"/>
            <a:ext cx="7010400" cy="7010400"/>
          </a:xfrm>
          <a:prstGeom prst="rect">
            <a:avLst/>
          </a:prstGeom>
        </p:spPr>
      </p:pic>
    </p:spTree>
    <p:extLst>
      <p:ext uri="{BB962C8B-B14F-4D97-AF65-F5344CB8AC3E}">
        <p14:creationId xmlns:p14="http://schemas.microsoft.com/office/powerpoint/2010/main" val="41109839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138773"/>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cs typeface="Microsoft Uighur" panose="02000000000000000000" pitchFamily="2" charset="-78"/>
              </a:rPr>
              <a:t>Maintenant, on va commencer le jeu.</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 e )  annonce le début  du jeu et au signal l’élève qui a le panier à la main  prend une carte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et la lit et la montre aux autres . Après validation de la lecture tout le monde lit en écho , à haute voix;</a:t>
            </a: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A4A1ED72-AE0B-1A09-E77B-F174740DD5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5862" y="2171700"/>
            <a:ext cx="7010400" cy="7010400"/>
          </a:xfrm>
          <a:prstGeom prst="rect">
            <a:avLst/>
          </a:prstGeom>
        </p:spPr>
      </p:pic>
    </p:spTree>
    <p:extLst>
      <p:ext uri="{BB962C8B-B14F-4D97-AF65-F5344CB8AC3E}">
        <p14:creationId xmlns:p14="http://schemas.microsoft.com/office/powerpoint/2010/main" val="147860033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CB5DC-2BC0-F8A9-061F-620C7362B49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F45B611-DB2C-D138-83D1-54B0EECE6577}"/>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6383B370-A0DD-897D-A896-23D2FEA709C5}"/>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662CA7F-1996-0A27-593D-7967C84BDC9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D8741DB-BCF3-D640-D393-66E0953681A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C21C023-91D6-DF01-36B0-99478C9B76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FB19B7A-AEFE-4E4B-72DF-9A753251533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0BB0ACD-7C04-2323-B2D7-AD52EF909CA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CA4A6ED-4948-7EF0-08B0-0C15B294977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2514B6AA-D50C-E44F-DF40-1C70BC32B31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9" name="Freeform 2">
            <a:extLst>
              <a:ext uri="{FF2B5EF4-FFF2-40B4-BE49-F238E27FC236}">
                <a16:creationId xmlns:a16="http://schemas.microsoft.com/office/drawing/2014/main" id="{409CF8BA-29AC-20AD-001E-D4D026658F9C}"/>
              </a:ext>
            </a:extLst>
          </p:cNvPr>
          <p:cNvSpPr/>
          <p:nvPr/>
        </p:nvSpPr>
        <p:spPr>
          <a:xfrm>
            <a:off x="429585" y="581022"/>
            <a:ext cx="12748764" cy="9253539"/>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fr-MA" sz="1200" dirty="0">
              <a:latin typeface="Dosis" pitchFamily="2" charset="0"/>
            </a:endParaRPr>
          </a:p>
        </p:txBody>
      </p:sp>
      <p:sp>
        <p:nvSpPr>
          <p:cNvPr id="13" name="Freeform 2">
            <a:extLst>
              <a:ext uri="{FF2B5EF4-FFF2-40B4-BE49-F238E27FC236}">
                <a16:creationId xmlns:a16="http://schemas.microsoft.com/office/drawing/2014/main" id="{62F5B22B-0960-C259-B84C-4C73EA62A3C1}"/>
              </a:ext>
            </a:extLst>
          </p:cNvPr>
          <p:cNvSpPr/>
          <p:nvPr/>
        </p:nvSpPr>
        <p:spPr>
          <a:xfrm>
            <a:off x="759594" y="1504103"/>
            <a:ext cx="12418756" cy="6595115"/>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342934"/>
            <a:r>
              <a:rPr lang="fr-MA" sz="3200" b="1" dirty="0">
                <a:latin typeface="Dosis" pitchFamily="2" charset="0"/>
              </a:rPr>
              <a:t>Objectifs de l’activité:</a:t>
            </a:r>
          </a:p>
          <a:p>
            <a:pPr defTabSz="342934"/>
            <a:r>
              <a:rPr lang="fr-FR" sz="2400" dirty="0">
                <a:latin typeface="Dosis" pitchFamily="2" charset="0"/>
              </a:rPr>
              <a:t>Lire des mots avec les graphèmes complexes présentés.</a:t>
            </a:r>
          </a:p>
          <a:p>
            <a:pPr defTabSz="342934"/>
            <a:r>
              <a:rPr lang="fr-MA" sz="3200" b="1" dirty="0">
                <a:latin typeface="Dosis" pitchFamily="2" charset="0"/>
              </a:rPr>
              <a:t>Les outils: </a:t>
            </a:r>
            <a:r>
              <a:rPr lang="fr-MA" sz="2400" dirty="0">
                <a:latin typeface="Dosis" pitchFamily="2" charset="0"/>
              </a:rPr>
              <a:t>un petit panier, cartes des graphèmes et des mots, objet pour faire le signal.</a:t>
            </a:r>
          </a:p>
          <a:p>
            <a:pPr defTabSz="342934"/>
            <a:r>
              <a:rPr lang="fr-MA" sz="3200" b="1" dirty="0">
                <a:latin typeface="Dosis" pitchFamily="2" charset="0"/>
              </a:rPr>
              <a:t>La durée: </a:t>
            </a:r>
            <a:r>
              <a:rPr lang="fr-MA" sz="2400" b="1" dirty="0">
                <a:solidFill>
                  <a:prstClr val="black">
                    <a:hueOff val="0"/>
                    <a:satOff val="0"/>
                    <a:lumOff val="0"/>
                    <a:alphaOff val="0"/>
                  </a:prstClr>
                </a:solidFill>
                <a:latin typeface="Dosis" pitchFamily="2" charset="0"/>
                <a:cs typeface="Arial" panose="020B0604020202020204" pitchFamily="34" charset="0"/>
              </a:rPr>
              <a:t>10 min</a:t>
            </a:r>
          </a:p>
          <a:p>
            <a:pPr defTabSz="342934"/>
            <a:r>
              <a:rPr lang="fr-MA" sz="3200" b="1" dirty="0">
                <a:latin typeface="Dosis" pitchFamily="2" charset="0"/>
              </a:rPr>
              <a:t>Les étapes de l’activité:</a:t>
            </a:r>
          </a:p>
          <a:p>
            <a:pPr marL="228611" indent="-228611">
              <a:lnSpc>
                <a:spcPct val="107000"/>
              </a:lnSpc>
              <a:spcAft>
                <a:spcPts val="533"/>
              </a:spcAft>
              <a:buFont typeface="Symbol" panose="05050102010706020507" pitchFamily="18" charset="2"/>
              <a:buChar char=""/>
              <a:defRPr/>
            </a:pPr>
            <a:r>
              <a:rPr lang="fr-MA" sz="2400" dirty="0">
                <a:solidFill>
                  <a:prstClr val="black">
                    <a:hueOff val="0"/>
                    <a:satOff val="0"/>
                    <a:lumOff val="0"/>
                    <a:alphaOff val="0"/>
                  </a:prstClr>
                </a:solidFill>
                <a:latin typeface="Dosis" pitchFamily="2" charset="0"/>
                <a:cs typeface="Arial" panose="020B0604020202020204" pitchFamily="34" charset="0"/>
              </a:rPr>
              <a:t>Dans un petit panier, L’enseignant(e) met un ensemble de cartes contenant des mots avec les  graphèmes présentés pendant la séance. Il les présente l’une après l’autre aux apprenants </a:t>
            </a:r>
            <a:r>
              <a:rPr lang="fr-MA" sz="2400" b="1" dirty="0">
                <a:solidFill>
                  <a:prstClr val="black">
                    <a:hueOff val="0"/>
                    <a:satOff val="0"/>
                    <a:lumOff val="0"/>
                    <a:alphaOff val="0"/>
                  </a:prstClr>
                </a:solidFill>
                <a:latin typeface="Dosis" pitchFamily="2" charset="0"/>
                <a:cs typeface="Arial" panose="020B0604020202020204" pitchFamily="34" charset="0"/>
              </a:rPr>
              <a:t>sans les lire;</a:t>
            </a:r>
          </a:p>
          <a:p>
            <a:pPr marL="228611" indent="-228611">
              <a:lnSpc>
                <a:spcPct val="107000"/>
              </a:lnSpc>
              <a:spcAft>
                <a:spcPts val="533"/>
              </a:spcAft>
              <a:buFont typeface="Symbol" panose="05050102010706020507" pitchFamily="18" charset="2"/>
              <a:buChar char=""/>
              <a:defRPr/>
            </a:pPr>
            <a:r>
              <a:rPr lang="fr-MA" sz="2400" dirty="0">
                <a:solidFill>
                  <a:prstClr val="black">
                    <a:hueOff val="0"/>
                    <a:satOff val="0"/>
                    <a:lumOff val="0"/>
                    <a:alphaOff val="0"/>
                  </a:prstClr>
                </a:solidFill>
                <a:latin typeface="Dosis" pitchFamily="2" charset="0"/>
                <a:cs typeface="Arial" panose="020B0604020202020204" pitchFamily="34" charset="0"/>
              </a:rPr>
              <a:t>Les apprenants s’assoient  en cercle (ou restent à leur places) et  au signal (musique ou applaudissement),  ils font passer le panier;</a:t>
            </a:r>
          </a:p>
          <a:p>
            <a:pPr marL="228611" indent="-228611">
              <a:lnSpc>
                <a:spcPct val="107000"/>
              </a:lnSpc>
              <a:spcAft>
                <a:spcPts val="533"/>
              </a:spcAft>
              <a:buFont typeface="Symbol" panose="05050102010706020507" pitchFamily="18" charset="2"/>
              <a:buChar char=""/>
              <a:defRPr/>
            </a:pPr>
            <a:r>
              <a:rPr lang="fr-MA" sz="2400" dirty="0">
                <a:solidFill>
                  <a:prstClr val="black">
                    <a:hueOff val="0"/>
                    <a:satOff val="0"/>
                    <a:lumOff val="0"/>
                    <a:alphaOff val="0"/>
                  </a:prstClr>
                </a:solidFill>
                <a:latin typeface="Dosis" pitchFamily="2" charset="0"/>
                <a:cs typeface="Arial" panose="020B0604020202020204" pitchFamily="34" charset="0"/>
              </a:rPr>
              <a:t>Une fois le signal (musique ou applaudissement) s’arrête , l’apprenant qui a le panier pioche une seule carte sans regarder dans le panier, il lit et la montre aux autres. Après validation de sa lecture, les élèves  répètent en écho. Ensuite le panier continue de circuler; le jeu continue jusqu’à la lecture de toutes les cartes du panier. Encourager tous les élèves pour leurs progrès. </a:t>
            </a:r>
          </a:p>
          <a:p>
            <a:pPr>
              <a:lnSpc>
                <a:spcPct val="107000"/>
              </a:lnSpc>
              <a:spcAft>
                <a:spcPts val="533"/>
              </a:spcAft>
              <a:defRPr/>
            </a:pPr>
            <a:r>
              <a:rPr lang="fr-MA" sz="2000" b="1" dirty="0">
                <a:solidFill>
                  <a:prstClr val="black">
                    <a:hueOff val="0"/>
                    <a:satOff val="0"/>
                    <a:lumOff val="0"/>
                    <a:alphaOff val="0"/>
                  </a:prstClr>
                </a:solidFill>
                <a:latin typeface="Dosis" pitchFamily="2" charset="0"/>
                <a:cs typeface="Arial" panose="020B0604020202020204" pitchFamily="34" charset="0"/>
              </a:rPr>
              <a:t>Remarques</a:t>
            </a:r>
            <a:r>
              <a:rPr lang="fr-MA" sz="2800" dirty="0">
                <a:solidFill>
                  <a:prstClr val="black">
                    <a:hueOff val="0"/>
                    <a:satOff val="0"/>
                    <a:lumOff val="0"/>
                    <a:alphaOff val="0"/>
                  </a:prstClr>
                </a:solidFill>
                <a:latin typeface="Dosis" pitchFamily="2" charset="0"/>
                <a:cs typeface="Arial" panose="020B0604020202020204" pitchFamily="34" charset="0"/>
              </a:rPr>
              <a:t>: </a:t>
            </a:r>
          </a:p>
          <a:p>
            <a:pPr marL="228611" indent="-228611">
              <a:lnSpc>
                <a:spcPct val="107000"/>
              </a:lnSpc>
              <a:spcAft>
                <a:spcPts val="533"/>
              </a:spcAft>
              <a:buFont typeface="Wingdings" panose="05000000000000000000" pitchFamily="2" charset="2"/>
              <a:buChar char="§"/>
              <a:defRPr/>
            </a:pPr>
            <a:r>
              <a:rPr lang="fr-MA" sz="2000" dirty="0">
                <a:solidFill>
                  <a:prstClr val="black">
                    <a:hueOff val="0"/>
                    <a:satOff val="0"/>
                    <a:lumOff val="0"/>
                    <a:alphaOff val="0"/>
                  </a:prstClr>
                </a:solidFill>
                <a:latin typeface="Dosis" pitchFamily="2" charset="0"/>
                <a:cs typeface="Arial" panose="020B0604020202020204" pitchFamily="34" charset="0"/>
              </a:rPr>
              <a:t>Plus tard,  on demande aux apprenants au fur et à mesure de produire un mot contenant un graphème pioché;</a:t>
            </a:r>
          </a:p>
          <a:p>
            <a:pPr marL="228611" indent="-228611">
              <a:lnSpc>
                <a:spcPct val="107000"/>
              </a:lnSpc>
              <a:spcAft>
                <a:spcPts val="533"/>
              </a:spcAft>
              <a:buFont typeface="Wingdings" panose="05000000000000000000" pitchFamily="2" charset="2"/>
              <a:buChar char="§"/>
              <a:defRPr/>
            </a:pPr>
            <a:r>
              <a:rPr lang="fr-FR" sz="2000" dirty="0">
                <a:solidFill>
                  <a:prstClr val="black">
                    <a:hueOff val="0"/>
                    <a:satOff val="0"/>
                    <a:lumOff val="0"/>
                    <a:alphaOff val="0"/>
                  </a:prstClr>
                </a:solidFill>
                <a:latin typeface="Dosis" pitchFamily="2" charset="0"/>
                <a:cs typeface="Arial" panose="020B0604020202020204" pitchFamily="34" charset="0"/>
              </a:rPr>
              <a:t>À la fin de chaque séance, le panier sera complété par les nouveaux graphèmes et mots appris, tandis que les cartes de graphèmes et de mots déjà maîtrisés et ne présentant plus de difficulté, seront retirées.</a:t>
            </a:r>
          </a:p>
        </p:txBody>
      </p:sp>
      <p:sp>
        <p:nvSpPr>
          <p:cNvPr id="14" name="Titre 1">
            <a:extLst>
              <a:ext uri="{FF2B5EF4-FFF2-40B4-BE49-F238E27FC236}">
                <a16:creationId xmlns:a16="http://schemas.microsoft.com/office/drawing/2014/main" id="{C77A183F-E9E5-340A-5862-88A107501712}"/>
              </a:ext>
            </a:extLst>
          </p:cNvPr>
          <p:cNvSpPr txBox="1">
            <a:spLocks/>
          </p:cNvSpPr>
          <p:nvPr/>
        </p:nvSpPr>
        <p:spPr>
          <a:xfrm>
            <a:off x="4704532" y="702088"/>
            <a:ext cx="5349618" cy="899402"/>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60960" tIns="30480" rIns="60960" bIns="3048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609630" rtl="1">
              <a:lnSpc>
                <a:spcPct val="100000"/>
              </a:lnSpc>
              <a:spcBef>
                <a:spcPts val="0"/>
              </a:spcBef>
              <a:defRPr/>
            </a:pPr>
            <a:r>
              <a:rPr lang="fr-FR" sz="4800" b="1" dirty="0">
                <a:solidFill>
                  <a:prstClr val="black"/>
                </a:solidFill>
                <a:latin typeface="Calibri" panose="020F0502020204030204"/>
              </a:rPr>
              <a:t>Jeu du panier</a:t>
            </a:r>
            <a:r>
              <a:rPr lang="fr-FR" sz="4800" dirty="0">
                <a:solidFill>
                  <a:prstClr val="black"/>
                </a:solidFill>
                <a:latin typeface="Calibri" panose="020F0502020204030204"/>
              </a:rPr>
              <a:t> </a:t>
            </a:r>
            <a:r>
              <a:rPr lang="ar-MA" sz="4800" dirty="0">
                <a:solidFill>
                  <a:prstClr val="black"/>
                </a:solidFill>
                <a:latin typeface="Calibri" panose="020F0502020204030204"/>
                <a:cs typeface="Arial" panose="020B0604020202020204" pitchFamily="34" charset="0"/>
              </a:rPr>
              <a:t> </a:t>
            </a:r>
            <a:endParaRPr lang="fr-FR" sz="4800" dirty="0">
              <a:solidFill>
                <a:prstClr val="black"/>
              </a:solidFill>
              <a:latin typeface="Calibri" panose="020F0502020204030204"/>
            </a:endParaRPr>
          </a:p>
        </p:txBody>
      </p:sp>
      <p:pic>
        <p:nvPicPr>
          <p:cNvPr id="15" name="Image 14">
            <a:extLst>
              <a:ext uri="{FF2B5EF4-FFF2-40B4-BE49-F238E27FC236}">
                <a16:creationId xmlns:a16="http://schemas.microsoft.com/office/drawing/2014/main" id="{325FC051-AE69-DA6E-7981-4F4BBE3B1F4E}"/>
              </a:ext>
            </a:extLst>
          </p:cNvPr>
          <p:cNvPicPr>
            <a:picLocks noChangeAspect="1"/>
          </p:cNvPicPr>
          <p:nvPr/>
        </p:nvPicPr>
        <p:blipFill>
          <a:blip r:embed="rId3"/>
          <a:stretch>
            <a:fillRect/>
          </a:stretch>
        </p:blipFill>
        <p:spPr>
          <a:xfrm>
            <a:off x="10656073" y="642936"/>
            <a:ext cx="2062176" cy="2095424"/>
          </a:xfrm>
          <a:prstGeom prst="rect">
            <a:avLst/>
          </a:prstGeom>
        </p:spPr>
      </p:pic>
    </p:spTree>
    <p:extLst>
      <p:ext uri="{BB962C8B-B14F-4D97-AF65-F5344CB8AC3E}">
        <p14:creationId xmlns:p14="http://schemas.microsoft.com/office/powerpoint/2010/main" val="36383194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2000" b="1" dirty="0">
                <a:solidFill>
                  <a:prstClr val="white">
                    <a:lumMod val="65000"/>
                  </a:prstClr>
                </a:solidFill>
                <a:latin typeface="Dosis" pitchFamily="2" charset="0"/>
              </a:rPr>
              <a:t>Ecrivez les lettres sur vos ardoises</a:t>
            </a:r>
            <a:r>
              <a:rPr lang="fr-FR" sz="3200" b="1" dirty="0">
                <a:solidFill>
                  <a:prstClr val="white">
                    <a:lumMod val="65000"/>
                  </a:prstClr>
                </a:solidFill>
                <a:latin typeface="Dosis" pitchFamily="2" charset="0"/>
              </a:rPr>
              <a:t>.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0BEB0-A1B3-F26D-3C0D-221C2C1E591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C941393-ADA9-5026-5E39-336B0E351A17}"/>
              </a:ext>
            </a:extLst>
          </p:cNvPr>
          <p:cNvSpPr/>
          <p:nvPr/>
        </p:nvSpPr>
        <p:spPr>
          <a:xfrm>
            <a:off x="0" y="4"/>
            <a:ext cx="13716000" cy="10286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6E44C8C-D670-C8CA-0DF9-37F2221C0831}"/>
              </a:ext>
            </a:extLst>
          </p:cNvPr>
          <p:cNvSpPr/>
          <p:nvPr/>
        </p:nvSpPr>
        <p:spPr>
          <a:xfrm>
            <a:off x="181347" y="571502"/>
            <a:ext cx="13372422" cy="94869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485C15B-2923-C4C3-F680-E46B41CEE68B}"/>
              </a:ext>
            </a:extLst>
          </p:cNvPr>
          <p:cNvSpPr/>
          <p:nvPr/>
        </p:nvSpPr>
        <p:spPr>
          <a:xfrm>
            <a:off x="162233" y="342900"/>
            <a:ext cx="13277918" cy="87280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endParaRPr lang="fr-FR" sz="1350" dirty="0">
              <a:solidFill>
                <a:prstClr val="white"/>
              </a:solidFill>
              <a:latin typeface="Dosis" pitchFamily="2" charset="0"/>
            </a:endParaRPr>
          </a:p>
        </p:txBody>
      </p:sp>
      <p:sp>
        <p:nvSpPr>
          <p:cNvPr id="22" name="Freeform 8">
            <a:extLst>
              <a:ext uri="{FF2B5EF4-FFF2-40B4-BE49-F238E27FC236}">
                <a16:creationId xmlns:a16="http://schemas.microsoft.com/office/drawing/2014/main" id="{A1F741AB-4884-08AA-F33E-9E9CE6CEDAC7}"/>
              </a:ext>
            </a:extLst>
          </p:cNvPr>
          <p:cNvSpPr/>
          <p:nvPr/>
        </p:nvSpPr>
        <p:spPr>
          <a:xfrm>
            <a:off x="851048" y="587759"/>
            <a:ext cx="415520" cy="28641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69">
              <a:defRPr/>
            </a:pPr>
            <a:endParaRPr lang="fr-MA" sz="135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1D5B47D1-A630-F4F2-49DA-0908AF603667}"/>
              </a:ext>
            </a:extLst>
          </p:cNvPr>
          <p:cNvGraphicFramePr>
            <a:graphicFrameLocks noGrp="1"/>
          </p:cNvGraphicFramePr>
          <p:nvPr>
            <p:custDataLst>
              <p:tags r:id="rId1"/>
            </p:custDataLst>
          </p:nvPr>
        </p:nvGraphicFramePr>
        <p:xfrm>
          <a:off x="-9899" y="-38642"/>
          <a:ext cx="13563667" cy="685800"/>
        </p:xfrm>
        <a:graphic>
          <a:graphicData uri="http://schemas.openxmlformats.org/drawingml/2006/table">
            <a:tbl>
              <a:tblPr firstRow="1" bandRow="1">
                <a:tableStyleId>{5C22544A-7EE6-4342-B048-85BDC9FD1C3A}</a:tableStyleId>
              </a:tblPr>
              <a:tblGrid>
                <a:gridCol w="2260611">
                  <a:extLst>
                    <a:ext uri="{9D8B030D-6E8A-4147-A177-3AD203B41FA5}">
                      <a16:colId xmlns:a16="http://schemas.microsoft.com/office/drawing/2014/main" val="1026576551"/>
                    </a:ext>
                  </a:extLst>
                </a:gridCol>
                <a:gridCol w="2260611">
                  <a:extLst>
                    <a:ext uri="{9D8B030D-6E8A-4147-A177-3AD203B41FA5}">
                      <a16:colId xmlns:a16="http://schemas.microsoft.com/office/drawing/2014/main" val="1915038765"/>
                    </a:ext>
                  </a:extLst>
                </a:gridCol>
                <a:gridCol w="2260611">
                  <a:extLst>
                    <a:ext uri="{9D8B030D-6E8A-4147-A177-3AD203B41FA5}">
                      <a16:colId xmlns:a16="http://schemas.microsoft.com/office/drawing/2014/main" val="2262048582"/>
                    </a:ext>
                  </a:extLst>
                </a:gridCol>
                <a:gridCol w="2576934">
                  <a:extLst>
                    <a:ext uri="{9D8B030D-6E8A-4147-A177-3AD203B41FA5}">
                      <a16:colId xmlns:a16="http://schemas.microsoft.com/office/drawing/2014/main" val="2897137454"/>
                    </a:ext>
                  </a:extLst>
                </a:gridCol>
                <a:gridCol w="2523251">
                  <a:extLst>
                    <a:ext uri="{9D8B030D-6E8A-4147-A177-3AD203B41FA5}">
                      <a16:colId xmlns:a16="http://schemas.microsoft.com/office/drawing/2014/main" val="2418460758"/>
                    </a:ext>
                  </a:extLst>
                </a:gridCol>
                <a:gridCol w="1681649">
                  <a:extLst>
                    <a:ext uri="{9D8B030D-6E8A-4147-A177-3AD203B41FA5}">
                      <a16:colId xmlns:a16="http://schemas.microsoft.com/office/drawing/2014/main" val="138499468"/>
                    </a:ext>
                  </a:extLst>
                </a:gridCol>
              </a:tblGrid>
              <a:tr h="685800">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kern="1200" dirty="0">
                          <a:solidFill>
                            <a:schemeClr val="bg1">
                              <a:lumMod val="75000"/>
                            </a:schemeClr>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Lecture</a:t>
                      </a:r>
                      <a:endParaRPr lang="fr-FR" sz="1800" dirty="0">
                        <a:solidFill>
                          <a:schemeClr val="bg1">
                            <a:lumMod val="75000"/>
                          </a:schemeClr>
                        </a:solidFill>
                        <a:latin typeface="Dosis" pitchFamily="2" charset="0"/>
                      </a:endParaRPr>
                    </a:p>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75000"/>
                            </a:schemeClr>
                          </a:solidFill>
                          <a:latin typeface="Dosis" pitchFamily="2" charset="0"/>
                        </a:rPr>
                        <a:t>4.Ecriture</a:t>
                      </a:r>
                    </a:p>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solidFill>
                          <a:latin typeface="Dosis" pitchFamily="2" charset="0"/>
                        </a:rPr>
                        <a:t>5.Pratique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6.Jeu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92739EE-93BB-6BB2-B099-4FC3551F7632}"/>
              </a:ext>
            </a:extLst>
          </p:cNvPr>
          <p:cNvSpPr txBox="1"/>
          <p:nvPr/>
        </p:nvSpPr>
        <p:spPr>
          <a:xfrm>
            <a:off x="1266567" y="494261"/>
            <a:ext cx="12268086" cy="738664"/>
          </a:xfrm>
          <a:prstGeom prst="rect">
            <a:avLst/>
          </a:prstGeom>
          <a:noFill/>
        </p:spPr>
        <p:txBody>
          <a:bodyPr wrap="square" rtlCol="0">
            <a:spAutoFit/>
          </a:bodyPr>
          <a:lstStyle/>
          <a:p>
            <a:pPr defTabSz="685853">
              <a:defRPr/>
            </a:pPr>
            <a:r>
              <a:rPr lang="fr-FR" sz="2100" b="1" dirty="0">
                <a:solidFill>
                  <a:prstClr val="white">
                    <a:lumMod val="65000"/>
                  </a:prstClr>
                </a:solidFill>
                <a:latin typeface="Dosis" pitchFamily="2" charset="0"/>
              </a:rPr>
              <a:t>Notez les devoirs</a:t>
            </a:r>
          </a:p>
          <a:p>
            <a:pPr defTabSz="685853">
              <a:defRPr/>
            </a:pPr>
            <a:r>
              <a:rPr lang="fr-FR" sz="2100" i="1" dirty="0">
                <a:solidFill>
                  <a:prstClr val="white">
                    <a:lumMod val="65000"/>
                  </a:prstClr>
                </a:solidFill>
                <a:latin typeface="Dosis" pitchFamily="2" charset="0"/>
              </a:rPr>
              <a:t>L’enseignant  (e ) circule entre les rangs et donne une rétroaction positive ou corrective.    </a:t>
            </a:r>
          </a:p>
        </p:txBody>
      </p:sp>
      <p:graphicFrame>
        <p:nvGraphicFramePr>
          <p:cNvPr id="8" name="Tableau 7">
            <a:extLst>
              <a:ext uri="{FF2B5EF4-FFF2-40B4-BE49-F238E27FC236}">
                <a16:creationId xmlns:a16="http://schemas.microsoft.com/office/drawing/2014/main" id="{E29F9588-4037-3095-6251-47590C1C2C25}"/>
              </a:ext>
            </a:extLst>
          </p:cNvPr>
          <p:cNvGraphicFramePr>
            <a:graphicFrameLocks noGrp="1"/>
          </p:cNvGraphicFramePr>
          <p:nvPr>
            <p:extLst>
              <p:ext uri="{D42A27DB-BD31-4B8C-83A1-F6EECF244321}">
                <p14:modId xmlns:p14="http://schemas.microsoft.com/office/powerpoint/2010/main" val="1714582750"/>
              </p:ext>
            </p:extLst>
          </p:nvPr>
        </p:nvGraphicFramePr>
        <p:xfrm>
          <a:off x="345368" y="1444307"/>
          <a:ext cx="12525520" cy="8158737"/>
        </p:xfrm>
        <a:graphic>
          <a:graphicData uri="http://schemas.openxmlformats.org/drawingml/2006/table">
            <a:tbl>
              <a:tblPr firstRow="1" bandRow="1">
                <a:tableStyleId>{5C22544A-7EE6-4342-B048-85BDC9FD1C3A}</a:tableStyleId>
              </a:tblPr>
              <a:tblGrid>
                <a:gridCol w="6262760">
                  <a:extLst>
                    <a:ext uri="{9D8B030D-6E8A-4147-A177-3AD203B41FA5}">
                      <a16:colId xmlns:a16="http://schemas.microsoft.com/office/drawing/2014/main" val="3502533539"/>
                    </a:ext>
                  </a:extLst>
                </a:gridCol>
                <a:gridCol w="6262760">
                  <a:extLst>
                    <a:ext uri="{9D8B030D-6E8A-4147-A177-3AD203B41FA5}">
                      <a16:colId xmlns:a16="http://schemas.microsoft.com/office/drawing/2014/main" val="29375023"/>
                    </a:ext>
                  </a:extLst>
                </a:gridCol>
              </a:tblGrid>
              <a:tr h="8158737">
                <a:tc>
                  <a:txBody>
                    <a:bodyPr/>
                    <a:lstStyle/>
                    <a:p>
                      <a:pPr algn="ctr"/>
                      <a:r>
                        <a:rPr lang="fr-FR" sz="4000" dirty="0">
                          <a:solidFill>
                            <a:srgbClr val="0070C0"/>
                          </a:solidFill>
                          <a:latin typeface="Aptos" panose="020B0004020202020204" pitchFamily="34" charset="0"/>
                        </a:rPr>
                        <a:t>Devoirs à la maison</a:t>
                      </a:r>
                    </a:p>
                    <a:p>
                      <a:pPr algn="ctr"/>
                      <a:r>
                        <a:rPr lang="fr-FR" sz="5400" dirty="0">
                          <a:solidFill>
                            <a:srgbClr val="0070C0"/>
                          </a:solidFill>
                          <a:latin typeface="Aptos" panose="020B0004020202020204" pitchFamily="34" charset="0"/>
                        </a:rPr>
                        <a:t> </a:t>
                      </a:r>
                    </a:p>
                  </a:txBody>
                  <a:tcPr marL="137160" marR="137160" marT="68580" marB="68580">
                    <a:noFill/>
                  </a:tcPr>
                </a:tc>
                <a:tc>
                  <a:txBody>
                    <a:bodyPr/>
                    <a:lstStyle/>
                    <a:p>
                      <a:endParaRPr lang="fr-MA" sz="2000" dirty="0"/>
                    </a:p>
                  </a:txBody>
                  <a:tcPr marL="137160" marR="137160" marT="68580" marB="68580">
                    <a:noFill/>
                  </a:tcPr>
                </a:tc>
                <a:extLst>
                  <a:ext uri="{0D108BD9-81ED-4DB2-BD59-A6C34878D82A}">
                    <a16:rowId xmlns:a16="http://schemas.microsoft.com/office/drawing/2014/main" val="2845064086"/>
                  </a:ext>
                </a:extLst>
              </a:tr>
            </a:tbl>
          </a:graphicData>
        </a:graphic>
      </p:graphicFrame>
      <p:cxnSp>
        <p:nvCxnSpPr>
          <p:cNvPr id="24" name="Connecteur droit avec flèche 23">
            <a:extLst>
              <a:ext uri="{FF2B5EF4-FFF2-40B4-BE49-F238E27FC236}">
                <a16:creationId xmlns:a16="http://schemas.microsoft.com/office/drawing/2014/main" id="{F13B5806-577F-BD8C-67F9-49E4E3FCF2A9}"/>
              </a:ext>
            </a:extLst>
          </p:cNvPr>
          <p:cNvCxnSpPr>
            <a:cxnSpLocks/>
          </p:cNvCxnSpPr>
          <p:nvPr/>
        </p:nvCxnSpPr>
        <p:spPr>
          <a:xfrm>
            <a:off x="4963612" y="5806012"/>
            <a:ext cx="2017568" cy="45018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6" name="Accolade ouvrante 25">
            <a:extLst>
              <a:ext uri="{FF2B5EF4-FFF2-40B4-BE49-F238E27FC236}">
                <a16:creationId xmlns:a16="http://schemas.microsoft.com/office/drawing/2014/main" id="{D036152C-AF09-F36B-CBAD-15C8299F3690}"/>
              </a:ext>
            </a:extLst>
          </p:cNvPr>
          <p:cNvSpPr/>
          <p:nvPr/>
        </p:nvSpPr>
        <p:spPr>
          <a:xfrm>
            <a:off x="6990737" y="3699870"/>
            <a:ext cx="1032387" cy="4662465"/>
          </a:xfrm>
          <a:prstGeom prst="leftBrace">
            <a:avLst>
              <a:gd name="adj1" fmla="val 58333"/>
              <a:gd name="adj2" fmla="val 50000"/>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2700"/>
          </a:p>
        </p:txBody>
      </p:sp>
      <p:sp>
        <p:nvSpPr>
          <p:cNvPr id="13" name="Rectangle : coins arrondis 12">
            <a:extLst>
              <a:ext uri="{FF2B5EF4-FFF2-40B4-BE49-F238E27FC236}">
                <a16:creationId xmlns:a16="http://schemas.microsoft.com/office/drawing/2014/main" id="{8E72CE01-DB02-49F0-2596-0DDC313B1B4E}"/>
              </a:ext>
            </a:extLst>
          </p:cNvPr>
          <p:cNvSpPr/>
          <p:nvPr/>
        </p:nvSpPr>
        <p:spPr>
          <a:xfrm>
            <a:off x="370268" y="2553920"/>
            <a:ext cx="6237860" cy="6504182"/>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685800" indent="-685800">
              <a:buFontTx/>
              <a:buChar char="-"/>
            </a:pPr>
            <a:r>
              <a:rPr lang="fr-FR" sz="4200" b="1" dirty="0">
                <a:solidFill>
                  <a:srgbClr val="0070C0"/>
                </a:solidFill>
                <a:latin typeface="Aptos" panose="020B0004020202020204" pitchFamily="34" charset="0"/>
              </a:rPr>
              <a:t>J’écris les mots du vocabulaire, p10;</a:t>
            </a:r>
          </a:p>
          <a:p>
            <a:pPr marL="685800" indent="-685800">
              <a:buFontTx/>
              <a:buChar char="-"/>
            </a:pPr>
            <a:endParaRPr lang="fr-FR" sz="4200" b="1" dirty="0">
              <a:solidFill>
                <a:srgbClr val="0070C0"/>
              </a:solidFill>
              <a:latin typeface="Aptos" panose="020B0004020202020204" pitchFamily="34" charset="0"/>
            </a:endParaRPr>
          </a:p>
          <a:p>
            <a:pPr marL="685800" indent="-685800">
              <a:buFontTx/>
              <a:buChar char="-"/>
            </a:pPr>
            <a:r>
              <a:rPr lang="fr-FR" sz="4200" b="1" dirty="0">
                <a:solidFill>
                  <a:srgbClr val="0070C0"/>
                </a:solidFill>
                <a:latin typeface="Aptos" panose="020B0004020202020204" pitchFamily="34" charset="0"/>
              </a:rPr>
              <a:t>Je relis: 2- 3- 4 pages 11 et 12; </a:t>
            </a:r>
          </a:p>
          <a:p>
            <a:endParaRPr lang="fr-FR" sz="4200" b="1" dirty="0">
              <a:solidFill>
                <a:srgbClr val="0070C0"/>
              </a:solidFill>
              <a:latin typeface="Aptos" panose="020B0004020202020204" pitchFamily="34" charset="0"/>
            </a:endParaRPr>
          </a:p>
          <a:p>
            <a:pPr marL="685800" indent="-685800">
              <a:buFontTx/>
              <a:buChar char="-"/>
            </a:pPr>
            <a:r>
              <a:rPr lang="fr-FR" sz="4200" b="1" dirty="0">
                <a:solidFill>
                  <a:srgbClr val="0070C0"/>
                </a:solidFill>
                <a:latin typeface="Aptos" panose="020B0004020202020204" pitchFamily="34" charset="0"/>
              </a:rPr>
              <a:t>Je recopie: 4 p12.</a:t>
            </a:r>
          </a:p>
        </p:txBody>
      </p:sp>
      <p:pic>
        <p:nvPicPr>
          <p:cNvPr id="3" name="Image 2">
            <a:extLst>
              <a:ext uri="{FF2B5EF4-FFF2-40B4-BE49-F238E27FC236}">
                <a16:creationId xmlns:a16="http://schemas.microsoft.com/office/drawing/2014/main" id="{A09346C7-23B2-C9BC-04D6-BB909754F5FF}"/>
              </a:ext>
            </a:extLst>
          </p:cNvPr>
          <p:cNvPicPr>
            <a:picLocks noChangeAspect="1"/>
          </p:cNvPicPr>
          <p:nvPr/>
        </p:nvPicPr>
        <p:blipFill>
          <a:blip r:embed="rId5"/>
          <a:stretch>
            <a:fillRect/>
          </a:stretch>
        </p:blipFill>
        <p:spPr>
          <a:xfrm>
            <a:off x="8042237" y="2373877"/>
            <a:ext cx="4454289" cy="6313407"/>
          </a:xfrm>
          <a:prstGeom prst="rect">
            <a:avLst/>
          </a:prstGeom>
        </p:spPr>
      </p:pic>
    </p:spTree>
    <p:extLst>
      <p:ext uri="{BB962C8B-B14F-4D97-AF65-F5344CB8AC3E}">
        <p14:creationId xmlns:p14="http://schemas.microsoft.com/office/powerpoint/2010/main" val="294154604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Tree>
    <p:extLst>
      <p:ext uri="{BB962C8B-B14F-4D97-AF65-F5344CB8AC3E}">
        <p14:creationId xmlns:p14="http://schemas.microsoft.com/office/powerpoint/2010/main" val="219526283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lettres   présentées.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l j t d </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l - j - t -d</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3810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D6F650D-4DEF-F47C-3EB7-B2A97D3DEFB3}"/>
              </a:ext>
            </a:extLst>
          </p:cNvPr>
          <p:cNvSpPr txBox="1"/>
          <p:nvPr/>
        </p:nvSpPr>
        <p:spPr>
          <a:xfrm>
            <a:off x="1482390" y="671757"/>
            <a:ext cx="11799000" cy="83484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«e»- «  r » - «  p » –  </a:t>
            </a:r>
            <a:r>
              <a:rPr lang="fr-FR" sz="2400" b="1" dirty="0">
                <a:solidFill>
                  <a:prstClr val="white">
                    <a:lumMod val="65000"/>
                  </a:prstClr>
                </a:solidFill>
                <a:latin typeface="Dosis" pitchFamily="2" charset="0"/>
              </a:rPr>
              <a:t>« </a:t>
            </a: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o ». lisons </a:t>
            </a:r>
            <a:r>
              <a:rPr lang="fr-FR" sz="2400" b="1" dirty="0">
                <a:solidFill>
                  <a:prstClr val="white">
                    <a:lumMod val="65000"/>
                  </a:prstClr>
                </a:solidFill>
                <a:latin typeface="Dosis" pitchFamily="2" charset="0"/>
              </a:rPr>
              <a:t>ensemble  «e »- «  r » - «  p » –  « o  ».</a:t>
            </a:r>
          </a:p>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400" b="1" dirty="0">
                <a:solidFill>
                  <a:prstClr val="white">
                    <a:lumMod val="65000"/>
                  </a:prstClr>
                </a:solidFill>
                <a:latin typeface="Dosis" pitchFamily="2" charset="0"/>
              </a:rPr>
              <a:t>lire  « l »- «  j » - «  t » –  « d  » ?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trois élèves pour lire.</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462547" y="4154206"/>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e    r   p   o</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19050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38582"/>
          </a:xfrm>
          <a:prstGeom prst="rect">
            <a:avLst/>
          </a:prstGeom>
          <a:noFill/>
        </p:spPr>
        <p:txBody>
          <a:bodyPr wrap="square">
            <a:spAutoFit/>
          </a:bodyPr>
          <a:lstStyle/>
          <a:p>
            <a:pPr marL="0" lvl="1" defTabSz="685834">
              <a:lnSpc>
                <a:spcPts val="3017"/>
              </a:lnSpc>
              <a:spcBef>
                <a:spcPct val="0"/>
              </a:spcBef>
              <a:defRPr/>
            </a:pPr>
            <a:r>
              <a:rPr lang="fr-FR" sz="2000" b="1" dirty="0">
                <a:solidFill>
                  <a:prstClr val="white">
                    <a:lumMod val="65000"/>
                  </a:prstClr>
                </a:solidFill>
                <a:latin typeface="Dosis" pitchFamily="2" charset="0"/>
              </a:rPr>
              <a:t>Ecrivez les lettres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38582"/>
          </a:xfrm>
          <a:prstGeom prst="rect">
            <a:avLst/>
          </a:prstGeom>
          <a:noFill/>
        </p:spPr>
        <p:txBody>
          <a:bodyPr wrap="square">
            <a:spAutoFit/>
          </a:bodyPr>
          <a:lstStyle/>
          <a:p>
            <a:pPr marL="0" lvl="1" defTabSz="685834">
              <a:lnSpc>
                <a:spcPts val="3017"/>
              </a:lnSpc>
              <a:spcBef>
                <a:spcPct val="0"/>
              </a:spcBef>
              <a:defRPr/>
            </a:pPr>
            <a:r>
              <a:rPr lang="fr-FR" sz="2000" b="1" dirty="0">
                <a:solidFill>
                  <a:prstClr val="white">
                    <a:lumMod val="65000"/>
                  </a:prstClr>
                </a:solidFill>
                <a:latin typeface="Dosis" pitchFamily="2" charset="0"/>
              </a:rPr>
              <a:t>Corrigez . e r p o</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e - r - p - o</a:t>
            </a: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 </a:t>
              </a:r>
              <a:r>
                <a:rPr kumimoji="0" lang="fr-FR" sz="3600" b="1" i="0" u="none" strike="noStrike" kern="1200" cap="none" spc="0" normalizeH="0" baseline="0" noProof="0" dirty="0">
                  <a:ln>
                    <a:noFill/>
                  </a:ln>
                  <a:solidFill>
                    <a:srgbClr val="008EC0"/>
                  </a:solidFill>
                  <a:effectLst/>
                  <a:uLnTx/>
                  <a:uFillTx/>
                  <a:latin typeface="Dosis" pitchFamily="2" charset="0"/>
                  <a:ea typeface="+mn-ea"/>
                  <a:cs typeface="+mn-cs"/>
                </a:rPr>
                <a:t>valise- jus – lavabo – vache – rouge- lire</a:t>
              </a:r>
              <a:r>
                <a:rPr kumimoji="0" lang="fr-FR" sz="4400" b="1" i="0" u="none" strike="noStrike" kern="1200" cap="none" spc="0" normalizeH="0" baseline="0" noProof="0" dirty="0">
                  <a:ln>
                    <a:noFill/>
                  </a:ln>
                  <a:solidFill>
                    <a:srgbClr val="1F497D">
                      <a:lumMod val="60000"/>
                      <a:lumOff val="40000"/>
                    </a:srgbClr>
                  </a:solidFill>
                  <a:effectLst/>
                  <a:uLnTx/>
                  <a:uFillTx/>
                  <a:latin typeface="Microsoft Uighur" panose="02000000000000000000" pitchFamily="2" charset="-78"/>
                  <a:ea typeface="+mn-ea"/>
                  <a:cs typeface="Microsoft Uighur" panose="02000000000000000000" pitchFamily="2" charset="-78"/>
                </a:rPr>
                <a:t>- </a:t>
              </a:r>
              <a:r>
                <a:rPr kumimoji="0" lang="fr-FR" sz="3600" b="1" i="0" u="none" strike="noStrike" kern="1200" cap="none" spc="0" normalizeH="0" baseline="0" noProof="0" dirty="0">
                  <a:ln>
                    <a:noFill/>
                  </a:ln>
                  <a:solidFill>
                    <a:srgbClr val="008EC0"/>
                  </a:solidFill>
                  <a:effectLst/>
                  <a:uLnTx/>
                  <a:uFillTx/>
                  <a:latin typeface="Dosis" pitchFamily="2" charset="0"/>
                  <a:ea typeface="+mn-ea"/>
                  <a:cs typeface="+mn-cs"/>
                </a:rPr>
                <a:t>avec- sortir</a:t>
              </a:r>
              <a:endParaRPr lang="fr-FR" sz="6000" b="1" dirty="0">
                <a:solidFill>
                  <a:srgbClr val="204550"/>
                </a:solidFill>
                <a:latin typeface="Microsoft Uighur" panose="02000000000000000000" pitchFamily="2" charset="-78"/>
                <a:cs typeface="Microsoft Uighur" panose="02000000000000000000" pitchFamily="2" charset="-78"/>
              </a:endParaRPr>
            </a:p>
          </p:txBody>
        </p:sp>
      </p:grpSp>
    </p:spTree>
    <p:extLst>
      <p:ext uri="{BB962C8B-B14F-4D97-AF65-F5344CB8AC3E}">
        <p14:creationId xmlns:p14="http://schemas.microsoft.com/office/powerpoint/2010/main" val="23744405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67685" y="57150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400110"/>
          </a:xfrm>
          <a:prstGeom prst="rect">
            <a:avLst/>
          </a:prstGeom>
          <a:noFill/>
        </p:spPr>
        <p:txBody>
          <a:bodyPr wrap="square">
            <a:spAutoFit/>
          </a:bodyPr>
          <a:lstStyle/>
          <a:p>
            <a:pPr defTabSz="342900">
              <a:defRPr/>
            </a:pP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545194" y="1704213"/>
            <a:ext cx="8305800" cy="5000006"/>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11" name="Image 10">
            <a:extLst>
              <a:ext uri="{FF2B5EF4-FFF2-40B4-BE49-F238E27FC236}">
                <a16:creationId xmlns:a16="http://schemas.microsoft.com/office/drawing/2014/main" id="{EC79E912-17D3-87A6-F53D-E68C15776104}"/>
              </a:ext>
            </a:extLst>
          </p:cNvPr>
          <p:cNvPicPr>
            <a:picLocks noChangeAspect="1"/>
          </p:cNvPicPr>
          <p:nvPr/>
        </p:nvPicPr>
        <p:blipFill>
          <a:blip r:embed="rId6"/>
          <a:stretch>
            <a:fillRect/>
          </a:stretch>
        </p:blipFill>
        <p:spPr>
          <a:xfrm>
            <a:off x="4643257" y="1766918"/>
            <a:ext cx="2010056" cy="1876687"/>
          </a:xfrm>
          <a:prstGeom prst="rect">
            <a:avLst/>
          </a:prstGeom>
        </p:spPr>
      </p:pic>
      <p:pic>
        <p:nvPicPr>
          <p:cNvPr id="12" name="Image 11">
            <a:extLst>
              <a:ext uri="{FF2B5EF4-FFF2-40B4-BE49-F238E27FC236}">
                <a16:creationId xmlns:a16="http://schemas.microsoft.com/office/drawing/2014/main" id="{B56F0AAB-EE7E-7ADD-89FA-0DF4ACF58E92}"/>
              </a:ext>
            </a:extLst>
          </p:cNvPr>
          <p:cNvPicPr>
            <a:picLocks noChangeAspect="1"/>
          </p:cNvPicPr>
          <p:nvPr/>
        </p:nvPicPr>
        <p:blipFill>
          <a:blip r:embed="rId7"/>
          <a:stretch>
            <a:fillRect/>
          </a:stretch>
        </p:blipFill>
        <p:spPr>
          <a:xfrm>
            <a:off x="8763001" y="1779309"/>
            <a:ext cx="1741321" cy="1341236"/>
          </a:xfrm>
          <a:prstGeom prst="rect">
            <a:avLst/>
          </a:prstGeom>
        </p:spPr>
      </p:pic>
      <p:pic>
        <p:nvPicPr>
          <p:cNvPr id="19" name="Image 18">
            <a:extLst>
              <a:ext uri="{FF2B5EF4-FFF2-40B4-BE49-F238E27FC236}">
                <a16:creationId xmlns:a16="http://schemas.microsoft.com/office/drawing/2014/main" id="{1949DECC-4553-583A-0EFE-AA5A2A02E869}"/>
              </a:ext>
            </a:extLst>
          </p:cNvPr>
          <p:cNvPicPr>
            <a:picLocks noChangeAspect="1"/>
          </p:cNvPicPr>
          <p:nvPr/>
        </p:nvPicPr>
        <p:blipFill>
          <a:blip r:embed="rId8"/>
          <a:stretch>
            <a:fillRect/>
          </a:stretch>
        </p:blipFill>
        <p:spPr>
          <a:xfrm>
            <a:off x="7112144" y="1791163"/>
            <a:ext cx="1130945" cy="1607705"/>
          </a:xfrm>
          <a:prstGeom prst="rect">
            <a:avLst/>
          </a:prstGeom>
        </p:spPr>
      </p:pic>
      <p:pic>
        <p:nvPicPr>
          <p:cNvPr id="21" name="Image 20">
            <a:extLst>
              <a:ext uri="{FF2B5EF4-FFF2-40B4-BE49-F238E27FC236}">
                <a16:creationId xmlns:a16="http://schemas.microsoft.com/office/drawing/2014/main" id="{8B028CAE-35B7-7D53-D110-F75477B01E5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972008" y="1881110"/>
            <a:ext cx="1468217" cy="1341236"/>
          </a:xfrm>
          <a:prstGeom prst="rect">
            <a:avLst/>
          </a:prstGeom>
        </p:spPr>
      </p:pic>
      <p:pic>
        <p:nvPicPr>
          <p:cNvPr id="22" name="Image 21">
            <a:extLst>
              <a:ext uri="{FF2B5EF4-FFF2-40B4-BE49-F238E27FC236}">
                <a16:creationId xmlns:a16="http://schemas.microsoft.com/office/drawing/2014/main" id="{2037093C-CFF9-3964-9085-6278A83534C3}"/>
              </a:ext>
            </a:extLst>
          </p:cNvPr>
          <p:cNvPicPr>
            <a:picLocks noChangeAspect="1"/>
          </p:cNvPicPr>
          <p:nvPr/>
        </p:nvPicPr>
        <p:blipFill>
          <a:blip r:embed="rId10"/>
          <a:stretch>
            <a:fillRect/>
          </a:stretch>
        </p:blipFill>
        <p:spPr>
          <a:xfrm>
            <a:off x="5104436" y="4143803"/>
            <a:ext cx="1368683" cy="1999393"/>
          </a:xfrm>
          <a:prstGeom prst="rect">
            <a:avLst/>
          </a:prstGeom>
        </p:spPr>
      </p:pic>
      <p:pic>
        <p:nvPicPr>
          <p:cNvPr id="24" name="Image 23">
            <a:extLst>
              <a:ext uri="{FF2B5EF4-FFF2-40B4-BE49-F238E27FC236}">
                <a16:creationId xmlns:a16="http://schemas.microsoft.com/office/drawing/2014/main" id="{1A5286D7-5374-062E-C495-ED9E4445334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726782" y="4256488"/>
            <a:ext cx="1902543" cy="1721349"/>
          </a:xfrm>
          <a:prstGeom prst="rect">
            <a:avLst/>
          </a:prstGeom>
        </p:spPr>
      </p:pic>
      <p:pic>
        <p:nvPicPr>
          <p:cNvPr id="25" name="Image 24">
            <a:extLst>
              <a:ext uri="{FF2B5EF4-FFF2-40B4-BE49-F238E27FC236}">
                <a16:creationId xmlns:a16="http://schemas.microsoft.com/office/drawing/2014/main" id="{BF0D48C4-98BA-BEF3-A2EA-C3E56000F626}"/>
              </a:ext>
            </a:extLst>
          </p:cNvPr>
          <p:cNvPicPr>
            <a:picLocks noChangeAspect="1"/>
          </p:cNvPicPr>
          <p:nvPr/>
        </p:nvPicPr>
        <p:blipFill>
          <a:blip r:embed="rId12"/>
          <a:stretch>
            <a:fillRect/>
          </a:stretch>
        </p:blipFill>
        <p:spPr>
          <a:xfrm>
            <a:off x="8600985" y="4674634"/>
            <a:ext cx="2216564" cy="1199566"/>
          </a:xfrm>
          <a:prstGeom prst="rect">
            <a:avLst/>
          </a:prstGeom>
        </p:spPr>
      </p:pic>
      <p:pic>
        <p:nvPicPr>
          <p:cNvPr id="27" name="Image 26">
            <a:extLst>
              <a:ext uri="{FF2B5EF4-FFF2-40B4-BE49-F238E27FC236}">
                <a16:creationId xmlns:a16="http://schemas.microsoft.com/office/drawing/2014/main" id="{676AF153-C56B-E55B-66DC-0C2A90690BD7}"/>
              </a:ext>
            </a:extLst>
          </p:cNvPr>
          <p:cNvPicPr>
            <a:picLocks noChangeAspect="1"/>
          </p:cNvPicPr>
          <p:nvPr/>
        </p:nvPicPr>
        <p:blipFill>
          <a:blip r:embed="rId13"/>
          <a:stretch>
            <a:fillRect/>
          </a:stretch>
        </p:blipFill>
        <p:spPr>
          <a:xfrm>
            <a:off x="10972008" y="4130533"/>
            <a:ext cx="1498212" cy="1721350"/>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27548" y="1157765"/>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15" name="TextBox 10">
            <a:extLst>
              <a:ext uri="{FF2B5EF4-FFF2-40B4-BE49-F238E27FC236}">
                <a16:creationId xmlns:a16="http://schemas.microsoft.com/office/drawing/2014/main" id="{9B51AE68-8580-C41F-63FB-AA5F82170987}"/>
              </a:ext>
            </a:extLst>
          </p:cNvPr>
          <p:cNvSpPr txBox="1"/>
          <p:nvPr>
            <p:custDataLst>
              <p:tags r:id="rId8"/>
            </p:custDataLst>
          </p:nvPr>
        </p:nvSpPr>
        <p:spPr>
          <a:xfrm>
            <a:off x="848818" y="1859900"/>
            <a:ext cx="11853366"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a:solidFill>
                  <a:prstClr val="black">
                    <a:lumMod val="85000"/>
                    <a:lumOff val="15000"/>
                  </a:prstClr>
                </a:solidFill>
                <a:latin typeface="Dosis" pitchFamily="2" charset="0"/>
              </a:rPr>
              <a:t>en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77AA9-07FF-18AC-CE41-F802B5A829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82D1634-7DB4-5275-4D93-2FBB7793C971}"/>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2432D97-F0E5-029B-A536-4CE4FBF0D7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9352BE-37DF-993C-6688-6E88D3EFD1A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8C8AB8-1AF3-C192-CC75-202A297709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F1CD3F2-6761-6196-3350-CE15A2AB73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4DD8BD-00B7-49B0-5DBD-90D3A3E5BFA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BDBBF8B-1E07-BDB5-63CA-A99403616C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F0FE030-0613-0336-745A-EE8F32BEE4E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38427D8-96C7-DA64-7C15-2EEA2F9918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990A32-0209-C139-2740-6AA3789D20E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CBAF7F6-D78A-E1D6-40E9-8E2DBEF99A9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B023BD6-32BF-A39E-70F9-68420CAA6A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617EDE5-3476-8789-63AF-3E4B141B0168}"/>
              </a:ext>
            </a:extLst>
          </p:cNvPr>
          <p:cNvSpPr txBox="1"/>
          <p:nvPr/>
        </p:nvSpPr>
        <p:spPr>
          <a:xfrm>
            <a:off x="1462547" y="708466"/>
            <a:ext cx="11567653" cy="830997"/>
          </a:xfrm>
          <a:prstGeom prst="rect">
            <a:avLst/>
          </a:prstGeom>
          <a:noFill/>
        </p:spPr>
        <p:txBody>
          <a:bodyPr wrap="square">
            <a:spAutoFit/>
          </a:bodyPr>
          <a:lstStyle/>
          <a:p>
            <a:pPr marR="0" lvl="0" indent="0" defTabSz="342900" fontAlgn="auto">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 lavabo . Lavabo. Comment vous dites lavabo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782CA4EC-A493-6EDC-348F-F2B7F384DCF8}"/>
              </a:ext>
            </a:extLst>
          </p:cNvPr>
          <p:cNvPicPr>
            <a:picLocks noChangeAspect="1"/>
          </p:cNvPicPr>
          <p:nvPr/>
        </p:nvPicPr>
        <p:blipFill>
          <a:blip r:embed="rId4"/>
          <a:stretch>
            <a:fillRect/>
          </a:stretch>
        </p:blipFill>
        <p:spPr>
          <a:xfrm>
            <a:off x="4254020" y="3308195"/>
            <a:ext cx="4013082" cy="3746810"/>
          </a:xfrm>
          <a:prstGeom prst="rect">
            <a:avLst/>
          </a:prstGeom>
        </p:spPr>
      </p:pic>
    </p:spTree>
    <p:extLst>
      <p:ext uri="{BB962C8B-B14F-4D97-AF65-F5344CB8AC3E}">
        <p14:creationId xmlns:p14="http://schemas.microsoft.com/office/powerpoint/2010/main" val="35678709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5CECB-1A82-40B0-2CF0-3372353A6E3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2279F72-C80C-18C7-CA1C-58210E1A058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0981377E-BFCB-1C5F-FD7A-01AC527E99FD}"/>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0730745C-D570-29EA-4C89-16DBAA127E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0DE197-800C-5493-FBB8-AD7A4345D9F7}"/>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2C80374-FC17-68D1-6687-384D82C9030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2E3FF6B-AC0E-3231-3880-ABD34936CA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C49A4F-3284-B329-B1A8-272A1A71CA5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E8AF8B9-7F76-8760-6CA1-C005A1B204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E5B1038-B10E-897A-0600-6275E47C77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6C1655F-5288-9B81-D432-12BA62AE27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86C2278-C864-D227-8E17-BF46CC08CC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78C5AA3-57F8-B1D8-75C8-3FA0444F01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43835DEE-500A-6623-DC7D-918B72565E34}"/>
              </a:ext>
            </a:extLst>
          </p:cNvPr>
          <p:cNvSpPr txBox="1"/>
          <p:nvPr/>
        </p:nvSpPr>
        <p:spPr>
          <a:xfrm>
            <a:off x="1066801" y="739550"/>
            <a:ext cx="12344400" cy="1138773"/>
          </a:xfrm>
          <a:prstGeom prst="rect">
            <a:avLst/>
          </a:prstGeom>
          <a:noFill/>
        </p:spPr>
        <p:txBody>
          <a:bodyPr wrap="square">
            <a:spAutoFit/>
          </a:bodyPr>
          <a:lstStyle/>
          <a:p>
            <a:pPr marR="0" lvl="0" indent="0" defTabSz="342900" fontAlgn="auto">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lavabo , le lavabo . Répétons ensemble “un lavabo”</a:t>
            </a:r>
          </a:p>
          <a:p>
            <a:pPr marR="0" lvl="0" indent="0" defTabSz="342900" fontAlgn="auto">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0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répéter.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65B6526A-A295-BA14-68A4-C008268B8FCF}"/>
              </a:ext>
            </a:extLst>
          </p:cNvPr>
          <p:cNvSpPr txBox="1"/>
          <p:nvPr/>
        </p:nvSpPr>
        <p:spPr>
          <a:xfrm>
            <a:off x="1410524" y="3664392"/>
            <a:ext cx="67850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un lavabo</a:t>
            </a:r>
            <a:endParaRPr lang="fr-FR" sz="8000" dirty="0">
              <a:solidFill>
                <a:schemeClr val="accent5">
                  <a:lumMod val="75000"/>
                </a:schemeClr>
              </a:solidFill>
              <a:latin typeface="Dosis" pitchFamily="2" charset="0"/>
            </a:endParaRPr>
          </a:p>
        </p:txBody>
      </p:sp>
      <p:pic>
        <p:nvPicPr>
          <p:cNvPr id="5" name="Image 4">
            <a:extLst>
              <a:ext uri="{FF2B5EF4-FFF2-40B4-BE49-F238E27FC236}">
                <a16:creationId xmlns:a16="http://schemas.microsoft.com/office/drawing/2014/main" id="{98E912F8-2F67-30A8-3DBC-7E3EB005C923}"/>
              </a:ext>
            </a:extLst>
          </p:cNvPr>
          <p:cNvPicPr>
            <a:picLocks noChangeAspect="1"/>
          </p:cNvPicPr>
          <p:nvPr/>
        </p:nvPicPr>
        <p:blipFill>
          <a:blip r:embed="rId4"/>
          <a:stretch>
            <a:fillRect/>
          </a:stretch>
        </p:blipFill>
        <p:spPr>
          <a:xfrm>
            <a:off x="8695108" y="3094169"/>
            <a:ext cx="4013082" cy="3746810"/>
          </a:xfrm>
          <a:prstGeom prst="rect">
            <a:avLst/>
          </a:prstGeom>
        </p:spPr>
      </p:pic>
    </p:spTree>
    <p:extLst>
      <p:ext uri="{BB962C8B-B14F-4D97-AF65-F5344CB8AC3E}">
        <p14:creationId xmlns:p14="http://schemas.microsoft.com/office/powerpoint/2010/main" val="34385127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A8E62-8408-7979-6B30-5B222E9F8B6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857E4EB-592A-DB7B-075A-2F3E5F1C24FB}"/>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78A09CE4-B542-E616-85EA-6E8B31A95A9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E190243-A27B-0CC9-9568-921705A6DB5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ACE5086C-3EBC-F99C-77B6-7D543D44F23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599FFC2E-54D6-D8FE-B947-FA2E10E6253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92A7301-9452-42D9-09EE-93A3826A3F2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589E695-791D-2936-F497-CDE0984947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0CA630C-3202-887A-4291-A1040AB25FA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44EF354-BB27-B1E8-776E-40F6A207C3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6DFFE3-B445-9D0C-8000-9CF6257C07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C9B6381-E92A-1607-6954-1EF40CF0A75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31890DA-E0CC-CBA3-69CD-C433E48BFC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8459013-5497-94E6-A32C-D207FEB4A9FA}"/>
              </a:ext>
            </a:extLst>
          </p:cNvPr>
          <p:cNvSpPr txBox="1"/>
          <p:nvPr/>
        </p:nvSpPr>
        <p:spPr>
          <a:xfrm>
            <a:off x="1462547" y="708466"/>
            <a:ext cx="11034253" cy="83099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C’est une vache. Comment vous dites vache dans votre langue?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39929BB6-DC6B-C486-4EB9-BE0E94098BD2}"/>
              </a:ext>
            </a:extLst>
          </p:cNvPr>
          <p:cNvPicPr>
            <a:picLocks noChangeAspect="1"/>
          </p:cNvPicPr>
          <p:nvPr/>
        </p:nvPicPr>
        <p:blipFill>
          <a:blip r:embed="rId4"/>
          <a:stretch>
            <a:fillRect/>
          </a:stretch>
        </p:blipFill>
        <p:spPr>
          <a:xfrm>
            <a:off x="4248478" y="3652173"/>
            <a:ext cx="4562923" cy="2469375"/>
          </a:xfrm>
          <a:prstGeom prst="rect">
            <a:avLst/>
          </a:prstGeom>
        </p:spPr>
      </p:pic>
    </p:spTree>
    <p:extLst>
      <p:ext uri="{BB962C8B-B14F-4D97-AF65-F5344CB8AC3E}">
        <p14:creationId xmlns:p14="http://schemas.microsoft.com/office/powerpoint/2010/main" val="1708988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7FC3C-702A-9BCF-4E7F-7D3494F0533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0C1393F-F770-9042-0FAF-701E0C170369}"/>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3805FE5E-07A7-9291-9A99-7C55981782D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33DBDE-FC0B-F044-8002-00583D64E8C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2B9DDF-A8D7-AB5E-1ED3-718846BB3A9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054BA6EE-17EE-42F2-226C-B58BB4B4A78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93D955B-5AE4-2F38-3277-B08F2C2AED8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581A9B7-6028-D9E8-E036-92B2F7E6F58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93FD844-12B2-2349-BC5F-B6A248ED78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EFD4FC3-7CDB-8DFD-3035-6EC54647CAA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215CC8-DD4D-7644-B695-3DA60BD13D7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722CB7-41C5-A7FA-AA23-577C6102F1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CB573B8-3AB0-9F8F-3C0D-F987D61398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2" name="ZoneTexte 5">
            <a:extLst>
              <a:ext uri="{FF2B5EF4-FFF2-40B4-BE49-F238E27FC236}">
                <a16:creationId xmlns:a16="http://schemas.microsoft.com/office/drawing/2014/main" id="{C1752F59-A925-4F90-A434-CDFF504657CF}"/>
              </a:ext>
            </a:extLst>
          </p:cNvPr>
          <p:cNvSpPr txBox="1"/>
          <p:nvPr/>
        </p:nvSpPr>
        <p:spPr>
          <a:xfrm>
            <a:off x="2864139" y="2355755"/>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vache</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53B6AAD7-F6AB-8037-1907-FF123685E080}"/>
              </a:ext>
            </a:extLst>
          </p:cNvPr>
          <p:cNvSpPr txBox="1"/>
          <p:nvPr/>
        </p:nvSpPr>
        <p:spPr>
          <a:xfrm>
            <a:off x="1143001" y="685010"/>
            <a:ext cx="11811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Une vache, la vache.  </a:t>
            </a: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R</a:t>
            </a:r>
            <a:r>
              <a:rPr kumimoji="0" lang="fr-FR" sz="2000" b="1" i="0" u="none" strike="noStrike" kern="1200" cap="none" spc="0" normalizeH="0" baseline="0" noProof="0" dirty="0" err="1">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épétons</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ensemble “</a:t>
            </a: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une vache</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endPar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icrosoft Uighur" panose="02000000000000000000" pitchFamily="2" charset="-7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pour répéter. </a:t>
            </a:r>
            <a:endPar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EB906534-FDFC-31C9-2F9A-5CDBF3187582}"/>
              </a:ext>
            </a:extLst>
          </p:cNvPr>
          <p:cNvPicPr>
            <a:picLocks noChangeAspect="1"/>
          </p:cNvPicPr>
          <p:nvPr/>
        </p:nvPicPr>
        <p:blipFill>
          <a:blip r:embed="rId4"/>
          <a:stretch>
            <a:fillRect/>
          </a:stretch>
        </p:blipFill>
        <p:spPr>
          <a:xfrm>
            <a:off x="4200078" y="5126182"/>
            <a:ext cx="4562923" cy="2469375"/>
          </a:xfrm>
          <a:prstGeom prst="rect">
            <a:avLst/>
          </a:prstGeom>
        </p:spPr>
      </p:pic>
    </p:spTree>
    <p:extLst>
      <p:ext uri="{BB962C8B-B14F-4D97-AF65-F5344CB8AC3E}">
        <p14:creationId xmlns:p14="http://schemas.microsoft.com/office/powerpoint/2010/main" val="2099542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B6F72-1904-46C4-6115-CC8590280EA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9EF5CBE-0C31-FD0B-FFF2-68106A8F6D91}"/>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37B7579D-33C0-0671-9EE6-2F9E6C606E6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29DE22F-D7EA-1F59-FC4D-16D71B1FE5B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2701C3E3-0ADB-9B70-FC6F-F513C3E1BC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63B07BFA-C7A4-4C88-26FA-648C9A2420A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F3CFA6B-A72D-8465-4545-F04A69EB275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AADAEDF-1DB0-F8B1-F8A5-5EBCFC3BD36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ED0C897-DFA7-B0FD-1252-999135ED383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498DBCE-AB87-1043-4F35-2872D0DA98B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E130AE6-61A3-8666-1C0F-3D1FFDABC2A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7429E43-DFF7-3DC4-6695-25D8EAC3520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B07CA67-73DB-698E-24B7-3382E2A75D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E4324888-43E8-5559-C783-4749B1CF77C8}"/>
              </a:ext>
            </a:extLst>
          </p:cNvPr>
          <p:cNvSpPr txBox="1"/>
          <p:nvPr/>
        </p:nvSpPr>
        <p:spPr>
          <a:xfrm>
            <a:off x="1462547" y="708466"/>
            <a:ext cx="14153527" cy="1138773"/>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C’est un mouton. Comment vous dites mouton dans votre langue?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CE3C180F-323A-A44C-A8D8-7AE7AC8290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14800" y="3543300"/>
            <a:ext cx="4514525" cy="3657600"/>
          </a:xfrm>
          <a:prstGeom prst="rect">
            <a:avLst/>
          </a:prstGeom>
        </p:spPr>
      </p:pic>
    </p:spTree>
    <p:extLst>
      <p:ext uri="{BB962C8B-B14F-4D97-AF65-F5344CB8AC3E}">
        <p14:creationId xmlns:p14="http://schemas.microsoft.com/office/powerpoint/2010/main" val="9052402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D6BC24-EE49-3F00-4D50-3A3FDF26016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91FE73A-5839-AE53-7158-1EAF0BDE88CD}"/>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E1BF4144-35A9-490E-6D2D-9AAFDF8F046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F72C1DB-1B4B-6580-0BFE-D7A98D0744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EB6EDF64-4D01-49DF-B81F-20E39838ED5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CEF80B9F-2722-B260-DD75-DDFD72E795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4D4F68B-9064-BBC2-81DB-F351681CF76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009D89-5858-5A46-862B-4AB16ED86B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C8AF9F-A260-4B5C-BEC3-E88448A0636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F01E77A-E1C8-8AB9-5D48-E61C74A5282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805593E-DA65-A63E-33C8-46BD81C749B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FD23AAE-2E9E-057C-A96D-671F23A07E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E1DE801-4260-C596-F641-8EE6E5A5904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2" name="ZoneTexte 5">
            <a:extLst>
              <a:ext uri="{FF2B5EF4-FFF2-40B4-BE49-F238E27FC236}">
                <a16:creationId xmlns:a16="http://schemas.microsoft.com/office/drawing/2014/main" id="{F34A0EF2-5A57-51CA-2282-5BA4D7EF9048}"/>
              </a:ext>
            </a:extLst>
          </p:cNvPr>
          <p:cNvSpPr txBox="1"/>
          <p:nvPr/>
        </p:nvSpPr>
        <p:spPr>
          <a:xfrm>
            <a:off x="2864139" y="2355755"/>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mouton</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5EDDB447-78C9-21AD-BEF1-3ABAEC1D6523}"/>
              </a:ext>
            </a:extLst>
          </p:cNvPr>
          <p:cNvSpPr txBox="1"/>
          <p:nvPr/>
        </p:nvSpPr>
        <p:spPr>
          <a:xfrm>
            <a:off x="1143001" y="685010"/>
            <a:ext cx="11811000" cy="707886"/>
          </a:xfrm>
          <a:prstGeom prst="rect">
            <a:avLst/>
          </a:prstGeom>
          <a:noFill/>
        </p:spPr>
        <p:txBody>
          <a:bodyPr wrap="square">
            <a:spAutoFit/>
          </a:bodyPr>
          <a:lstStyle/>
          <a:p>
            <a:pPr lvl="0" defTabSz="457200">
              <a:defRPr/>
            </a:pP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Un mouton , </a:t>
            </a: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le mouton. </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R</a:t>
            </a:r>
            <a:r>
              <a:rPr kumimoji="0" lang="fr-FR" sz="2000" b="1" i="0" u="none" strike="noStrike" kern="1200" cap="none" spc="0" normalizeH="0" baseline="0" noProof="0" dirty="0" err="1">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épétons</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ensemble “</a:t>
            </a: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un  mouton</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endPar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icrosoft Uighur" panose="02000000000000000000" pitchFamily="2" charset="-78"/>
            </a:endParaRPr>
          </a:p>
          <a:p>
            <a:pPr lvl="0" defTabSz="457200">
              <a:defRPr/>
            </a:pP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icrosoft Uighur" panose="02000000000000000000" pitchFamily="2" charset="-78"/>
              </a:rPr>
              <a:t> </a:t>
            </a:r>
            <a:r>
              <a:rPr kumimoji="0" lang="fr-FR" sz="20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pour répéter. </a:t>
            </a:r>
            <a:endPar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6" name="Image 5">
            <a:extLst>
              <a:ext uri="{FF2B5EF4-FFF2-40B4-BE49-F238E27FC236}">
                <a16:creationId xmlns:a16="http://schemas.microsoft.com/office/drawing/2014/main" id="{FF7A9515-2F19-B8DE-FAE9-0B2C5FB44D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14800" y="4385533"/>
            <a:ext cx="4514525" cy="3657600"/>
          </a:xfrm>
          <a:prstGeom prst="rect">
            <a:avLst/>
          </a:prstGeom>
        </p:spPr>
      </p:pic>
    </p:spTree>
    <p:extLst>
      <p:ext uri="{BB962C8B-B14F-4D97-AF65-F5344CB8AC3E}">
        <p14:creationId xmlns:p14="http://schemas.microsoft.com/office/powerpoint/2010/main" val="32148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507892"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6745" y="495648"/>
            <a:ext cx="581346" cy="514106"/>
          </a:xfrm>
          <a:prstGeom prst="rect">
            <a:avLst/>
          </a:prstGeom>
        </p:spPr>
      </p:pic>
      <p:sp>
        <p:nvSpPr>
          <p:cNvPr id="4" name="ZoneTexte 3">
            <a:extLst>
              <a:ext uri="{FF2B5EF4-FFF2-40B4-BE49-F238E27FC236}">
                <a16:creationId xmlns:a16="http://schemas.microsoft.com/office/drawing/2014/main" id="{D39D9A2E-BB8C-28CC-A34E-AD1E494BF7BC}"/>
              </a:ext>
            </a:extLst>
          </p:cNvPr>
          <p:cNvSpPr txBox="1"/>
          <p:nvPr/>
        </p:nvSpPr>
        <p:spPr>
          <a:xfrm>
            <a:off x="814115" y="2209165"/>
            <a:ext cx="10639793" cy="1938992"/>
          </a:xfrm>
          <a:prstGeom prst="rect">
            <a:avLst/>
          </a:prstGeom>
          <a:noFill/>
        </p:spPr>
        <p:txBody>
          <a:bodyPr wrap="square" rtlCol="0">
            <a:spAutoFit/>
          </a:bodyPr>
          <a:lstStyle/>
          <a:p>
            <a:pPr lvl="0" algn="ctr" defTabSz="1028752">
              <a:defRPr/>
            </a:pPr>
            <a:r>
              <a:rPr lang="fr-FR" sz="6000" b="1" dirty="0">
                <a:solidFill>
                  <a:srgbClr val="106585"/>
                </a:solidFill>
                <a:latin typeface="Dosis" pitchFamily="2" charset="0"/>
              </a:rPr>
              <a:t> Dans la ferme, il y a </a:t>
            </a:r>
            <a:r>
              <a:rPr kumimoji="0" lang="fr-FR" sz="6000" b="1" i="0" u="none" strike="noStrike" kern="1200" cap="none" spc="0" normalizeH="0" baseline="0" noProof="0" dirty="0">
                <a:ln>
                  <a:noFill/>
                </a:ln>
                <a:solidFill>
                  <a:srgbClr val="106585"/>
                </a:solidFill>
                <a:effectLst/>
                <a:uLnTx/>
                <a:uFillTx/>
                <a:latin typeface="Dosis" pitchFamily="2" charset="0"/>
                <a:ea typeface="+mn-ea"/>
                <a:cs typeface="+mn-cs"/>
              </a:rPr>
              <a:t>des vaches</a:t>
            </a:r>
            <a:r>
              <a:rPr lang="fr-FR" sz="6000" b="1" dirty="0">
                <a:solidFill>
                  <a:srgbClr val="106585"/>
                </a:solidFill>
                <a:latin typeface="Dosis" pitchFamily="2" charset="0"/>
              </a:rPr>
              <a:t> et des moutons</a:t>
            </a:r>
            <a:endParaRPr kumimoji="0" lang="fr-FR" sz="6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8032A5D4-04C7-0314-D342-52622F0F9221}"/>
              </a:ext>
            </a:extLst>
          </p:cNvPr>
          <p:cNvSpPr txBox="1"/>
          <p:nvPr/>
        </p:nvSpPr>
        <p:spPr>
          <a:xfrm>
            <a:off x="836846" y="831540"/>
            <a:ext cx="12894364" cy="400110"/>
          </a:xfrm>
          <a:prstGeom prst="rect">
            <a:avLst/>
          </a:prstGeom>
          <a:no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ans la il y a des vaches et des moutons. </a:t>
            </a:r>
          </a:p>
        </p:txBody>
      </p:sp>
      <p:sp>
        <p:nvSpPr>
          <p:cNvPr id="5" name="ZoneTexte 4">
            <a:extLst>
              <a:ext uri="{FF2B5EF4-FFF2-40B4-BE49-F238E27FC236}">
                <a16:creationId xmlns:a16="http://schemas.microsoft.com/office/drawing/2014/main" id="{E9F02953-FBDB-960B-BFF4-D0E6B4C9FA26}"/>
              </a:ext>
            </a:extLst>
          </p:cNvPr>
          <p:cNvSpPr txBox="1"/>
          <p:nvPr/>
        </p:nvSpPr>
        <p:spPr>
          <a:xfrm>
            <a:off x="828505" y="1184091"/>
            <a:ext cx="11254404" cy="40011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0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51643" y="1195108"/>
            <a:ext cx="1382596" cy="1160647"/>
          </a:xfrm>
          <a:prstGeom prst="rect">
            <a:avLst/>
          </a:prstGeom>
        </p:spPr>
      </p:pic>
      <p:pic>
        <p:nvPicPr>
          <p:cNvPr id="11" name="Image 10">
            <a:extLst>
              <a:ext uri="{FF2B5EF4-FFF2-40B4-BE49-F238E27FC236}">
                <a16:creationId xmlns:a16="http://schemas.microsoft.com/office/drawing/2014/main" id="{6EE9CBCE-DE77-D6F1-5D1E-1702EAFD3A38}"/>
              </a:ext>
            </a:extLst>
          </p:cNvPr>
          <p:cNvPicPr>
            <a:picLocks noChangeAspect="1"/>
          </p:cNvPicPr>
          <p:nvPr/>
        </p:nvPicPr>
        <p:blipFill>
          <a:blip r:embed="rId6"/>
          <a:stretch>
            <a:fillRect/>
          </a:stretch>
        </p:blipFill>
        <p:spPr>
          <a:xfrm>
            <a:off x="1945674" y="4457699"/>
            <a:ext cx="9636726" cy="4645209"/>
          </a:xfrm>
          <a:prstGeom prst="rect">
            <a:avLst/>
          </a:prstGeom>
        </p:spPr>
      </p:pic>
    </p:spTree>
    <p:extLst>
      <p:ext uri="{BB962C8B-B14F-4D97-AF65-F5344CB8AC3E}">
        <p14:creationId xmlns:p14="http://schemas.microsoft.com/office/powerpoint/2010/main" val="2037111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462547" y="708466"/>
            <a:ext cx="11745561" cy="830997"/>
          </a:xfrm>
          <a:prstGeom prst="rect">
            <a:avLst/>
          </a:prstGeom>
          <a:noFill/>
        </p:spPr>
        <p:txBody>
          <a:bodyPr wrap="square">
            <a:spAutoFit/>
          </a:bodyPr>
          <a:lstStyle/>
          <a:p>
            <a:pPr marR="0" lvl="0" indent="0" defTabSz="342900" fontAlgn="auto">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garçon lit. Lire. Comment vous dites lire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2A75DD14-EC9A-7AAF-A3D0-D109FB6017F0}"/>
              </a:ext>
            </a:extLst>
          </p:cNvPr>
          <p:cNvPicPr>
            <a:picLocks noChangeAspect="1"/>
          </p:cNvPicPr>
          <p:nvPr/>
        </p:nvPicPr>
        <p:blipFill>
          <a:blip r:embed="rId4"/>
          <a:stretch>
            <a:fillRect/>
          </a:stretch>
        </p:blipFill>
        <p:spPr>
          <a:xfrm>
            <a:off x="4648200" y="2697264"/>
            <a:ext cx="3495226" cy="4968671"/>
          </a:xfrm>
          <a:prstGeom prst="rect">
            <a:avLst/>
          </a:prstGeom>
        </p:spPr>
      </p:pic>
    </p:spTree>
    <p:extLst>
      <p:ext uri="{BB962C8B-B14F-4D97-AF65-F5344CB8AC3E}">
        <p14:creationId xmlns:p14="http://schemas.microsoft.com/office/powerpoint/2010/main" val="3712271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75387"/>
            <a:ext cx="11491453" cy="707886"/>
          </a:xfrm>
          <a:prstGeom prst="rect">
            <a:avLst/>
          </a:prstGeom>
          <a:noFill/>
        </p:spPr>
        <p:txBody>
          <a:bodyPr wrap="square">
            <a:spAutoFit/>
          </a:bodyPr>
          <a:lstStyle/>
          <a:p>
            <a:pPr marR="0" lvl="0" indent="0" defTabSz="342900" fontAlgn="auto">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Lire. Répétons ensemble “lire” ”. Encore une fois “lire”. </a:t>
            </a:r>
          </a:p>
          <a:p>
            <a:pPr marR="0" lvl="0" indent="0" defTabSz="342900" fontAlgn="auto">
              <a:lnSpc>
                <a:spcPct val="100000"/>
              </a:lnSpc>
              <a:spcBef>
                <a:spcPts val="0"/>
              </a:spcBef>
              <a:spcAft>
                <a:spcPts val="0"/>
              </a:spcAft>
              <a:buClrTx/>
              <a:buSzTx/>
              <a:buFontTx/>
              <a:buNone/>
              <a:tabLst/>
              <a:defRPr/>
            </a:pPr>
            <a:r>
              <a:rPr lang="fr-FR" sz="20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répéter</a:t>
            </a: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
        <p:nvSpPr>
          <p:cNvPr id="4" name="ZoneTexte 3">
            <a:extLst>
              <a:ext uri="{FF2B5EF4-FFF2-40B4-BE49-F238E27FC236}">
                <a16:creationId xmlns:a16="http://schemas.microsoft.com/office/drawing/2014/main" id="{4EB0CDD2-DDCA-ABB4-1FBF-2EEC66FD1BA0}"/>
              </a:ext>
            </a:extLst>
          </p:cNvPr>
          <p:cNvSpPr txBox="1"/>
          <p:nvPr/>
        </p:nvSpPr>
        <p:spPr>
          <a:xfrm>
            <a:off x="1945674" y="4286986"/>
            <a:ext cx="4394200" cy="1862048"/>
          </a:xfrm>
          <a:prstGeom prst="rect">
            <a:avLst/>
          </a:prstGeom>
          <a:noFill/>
        </p:spPr>
        <p:txBody>
          <a:bodyPr wrap="square" rtlCol="0">
            <a:spAutoFit/>
          </a:bodyPr>
          <a:lstStyle/>
          <a:p>
            <a:pPr algn="ctr" defTabSz="685869">
              <a:defRPr/>
            </a:pPr>
            <a:r>
              <a:rPr lang="fr-FR" sz="11500" b="1" dirty="0">
                <a:solidFill>
                  <a:schemeClr val="accent5">
                    <a:lumMod val="75000"/>
                  </a:schemeClr>
                </a:solidFill>
                <a:latin typeface="Dosis" pitchFamily="2" charset="0"/>
              </a:rPr>
              <a:t>lire</a:t>
            </a:r>
            <a:endParaRPr lang="fr-FR" sz="11500" dirty="0">
              <a:solidFill>
                <a:schemeClr val="bg1">
                  <a:lumMod val="65000"/>
                </a:schemeClr>
              </a:solidFill>
              <a:latin typeface="Dosis" pitchFamily="2" charset="0"/>
            </a:endParaRPr>
          </a:p>
        </p:txBody>
      </p:sp>
      <p:pic>
        <p:nvPicPr>
          <p:cNvPr id="3" name="Image 2">
            <a:extLst>
              <a:ext uri="{FF2B5EF4-FFF2-40B4-BE49-F238E27FC236}">
                <a16:creationId xmlns:a16="http://schemas.microsoft.com/office/drawing/2014/main" id="{E2D61C34-4D7C-1E87-85C5-D037CE7D7F1F}"/>
              </a:ext>
            </a:extLst>
          </p:cNvPr>
          <p:cNvPicPr>
            <a:picLocks noChangeAspect="1"/>
          </p:cNvPicPr>
          <p:nvPr/>
        </p:nvPicPr>
        <p:blipFill>
          <a:blip r:embed="rId4"/>
          <a:stretch>
            <a:fillRect/>
          </a:stretch>
        </p:blipFill>
        <p:spPr>
          <a:xfrm>
            <a:off x="8470384" y="2833994"/>
            <a:ext cx="3495226" cy="4968671"/>
          </a:xfrm>
          <a:prstGeom prst="rect">
            <a:avLst/>
          </a:prstGeom>
        </p:spPr>
      </p:pic>
    </p:spTree>
    <p:extLst>
      <p:ext uri="{BB962C8B-B14F-4D97-AF65-F5344CB8AC3E}">
        <p14:creationId xmlns:p14="http://schemas.microsoft.com/office/powerpoint/2010/main" val="22323370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1491453" cy="769441"/>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0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a:t>
            </a: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p:txBody>
      </p:sp>
      <p:pic>
        <p:nvPicPr>
          <p:cNvPr id="6" name="Image 5">
            <a:extLst>
              <a:ext uri="{FF2B5EF4-FFF2-40B4-BE49-F238E27FC236}">
                <a16:creationId xmlns:a16="http://schemas.microsoft.com/office/drawing/2014/main" id="{A9862D02-6B47-8F2F-BEC0-13F35C46EB1E}"/>
              </a:ext>
            </a:extLst>
          </p:cNvPr>
          <p:cNvPicPr>
            <a:picLocks noChangeAspect="1"/>
          </p:cNvPicPr>
          <p:nvPr/>
        </p:nvPicPr>
        <p:blipFill>
          <a:blip r:embed="rId4"/>
          <a:stretch>
            <a:fillRect/>
          </a:stretch>
        </p:blipFill>
        <p:spPr>
          <a:xfrm>
            <a:off x="531814" y="3669804"/>
            <a:ext cx="3238466" cy="3023591"/>
          </a:xfrm>
          <a:prstGeom prst="rect">
            <a:avLst/>
          </a:prstGeom>
        </p:spPr>
      </p:pic>
      <p:pic>
        <p:nvPicPr>
          <p:cNvPr id="3" name="Image 2">
            <a:extLst>
              <a:ext uri="{FF2B5EF4-FFF2-40B4-BE49-F238E27FC236}">
                <a16:creationId xmlns:a16="http://schemas.microsoft.com/office/drawing/2014/main" id="{DE7221BE-7A4B-EBD2-2F0D-E0C943864627}"/>
              </a:ext>
            </a:extLst>
          </p:cNvPr>
          <p:cNvPicPr>
            <a:picLocks noChangeAspect="1"/>
          </p:cNvPicPr>
          <p:nvPr/>
        </p:nvPicPr>
        <p:blipFill>
          <a:blip r:embed="rId5"/>
          <a:stretch>
            <a:fillRect/>
          </a:stretch>
        </p:blipFill>
        <p:spPr>
          <a:xfrm>
            <a:off x="11264141" y="4152900"/>
            <a:ext cx="1460090" cy="2075604"/>
          </a:xfrm>
          <a:prstGeom prst="rect">
            <a:avLst/>
          </a:prstGeom>
        </p:spPr>
      </p:pic>
      <p:pic>
        <p:nvPicPr>
          <p:cNvPr id="10" name="Image 9">
            <a:extLst>
              <a:ext uri="{FF2B5EF4-FFF2-40B4-BE49-F238E27FC236}">
                <a16:creationId xmlns:a16="http://schemas.microsoft.com/office/drawing/2014/main" id="{3F5EAEDE-F95D-72EF-CD7C-DCE25A48AC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39870" y="3869930"/>
            <a:ext cx="2842830" cy="2623338"/>
          </a:xfrm>
          <a:prstGeom prst="rect">
            <a:avLst/>
          </a:prstGeom>
        </p:spPr>
      </p:pic>
      <p:pic>
        <p:nvPicPr>
          <p:cNvPr id="11" name="Image 10">
            <a:extLst>
              <a:ext uri="{FF2B5EF4-FFF2-40B4-BE49-F238E27FC236}">
                <a16:creationId xmlns:a16="http://schemas.microsoft.com/office/drawing/2014/main" id="{F621F141-E44B-9967-18C5-4A862A9139B5}"/>
              </a:ext>
            </a:extLst>
          </p:cNvPr>
          <p:cNvPicPr>
            <a:picLocks noChangeAspect="1"/>
          </p:cNvPicPr>
          <p:nvPr/>
        </p:nvPicPr>
        <p:blipFill>
          <a:blip r:embed="rId7"/>
          <a:stretch>
            <a:fillRect/>
          </a:stretch>
        </p:blipFill>
        <p:spPr>
          <a:xfrm>
            <a:off x="7363422" y="3669804"/>
            <a:ext cx="2799158" cy="2456604"/>
          </a:xfrm>
          <a:prstGeom prst="rect">
            <a:avLst/>
          </a:prstGeom>
        </p:spPr>
      </p:pic>
    </p:spTree>
    <p:extLst>
      <p:ext uri="{BB962C8B-B14F-4D97-AF65-F5344CB8AC3E}">
        <p14:creationId xmlns:p14="http://schemas.microsoft.com/office/powerpoint/2010/main" val="2620803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1A623-ABA5-5C0A-8BF3-C3CAF54153C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EDF2565-9030-9EF1-69FF-04E1857CBAA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27E8A4F4-A511-AB99-83FB-03B833891243}"/>
              </a:ext>
            </a:extLst>
          </p:cNvPr>
          <p:cNvSpPr txBox="1"/>
          <p:nvPr/>
        </p:nvSpPr>
        <p:spPr>
          <a:xfrm>
            <a:off x="9637643" y="420948"/>
            <a:ext cx="3834511" cy="338554"/>
          </a:xfrm>
          <a:prstGeom prst="rect">
            <a:avLst/>
          </a:prstGeom>
          <a:noFill/>
        </p:spPr>
        <p:txBody>
          <a:bodyPr wrap="none" rtlCol="0">
            <a:spAutoFit/>
          </a:bodyPr>
          <a:lstStyle/>
          <a:p>
            <a:r>
              <a:rPr lang="fr-FR" sz="1600" i="1" dirty="0">
                <a:solidFill>
                  <a:schemeClr val="bg1">
                    <a:lumMod val="50000"/>
                  </a:schemeClr>
                </a:solidFill>
              </a:rPr>
              <a:t>Pour l’enseignant(e) –  ne pas lire aux élèves</a:t>
            </a:r>
          </a:p>
        </p:txBody>
      </p:sp>
      <p:grpSp>
        <p:nvGrpSpPr>
          <p:cNvPr id="12" name="Groupe 11">
            <a:extLst>
              <a:ext uri="{FF2B5EF4-FFF2-40B4-BE49-F238E27FC236}">
                <a16:creationId xmlns:a16="http://schemas.microsoft.com/office/drawing/2014/main" id="{3E275840-6401-6A25-83D6-5BB2079ACCA2}"/>
              </a:ext>
            </a:extLst>
          </p:cNvPr>
          <p:cNvGrpSpPr/>
          <p:nvPr/>
        </p:nvGrpSpPr>
        <p:grpSpPr>
          <a:xfrm>
            <a:off x="586150" y="190500"/>
            <a:ext cx="12909816" cy="9982199"/>
            <a:chOff x="312517" y="227366"/>
            <a:chExt cx="8518967" cy="6196583"/>
          </a:xfrm>
        </p:grpSpPr>
        <p:sp>
          <p:nvSpPr>
            <p:cNvPr id="16" name="Rectangle : coins arrondis 15">
              <a:extLst>
                <a:ext uri="{FF2B5EF4-FFF2-40B4-BE49-F238E27FC236}">
                  <a16:creationId xmlns:a16="http://schemas.microsoft.com/office/drawing/2014/main" id="{B4D863D0-25A4-BA37-D584-BE2A9BD6798D}"/>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200" dirty="0"/>
            </a:p>
          </p:txBody>
        </p:sp>
        <p:sp>
          <p:nvSpPr>
            <p:cNvPr id="19" name="Freeform 7">
              <a:extLst>
                <a:ext uri="{FF2B5EF4-FFF2-40B4-BE49-F238E27FC236}">
                  <a16:creationId xmlns:a16="http://schemas.microsoft.com/office/drawing/2014/main" id="{5BE69CDE-5C19-BB91-A924-965F2E8B26F0}"/>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MA" sz="800" dirty="0">
                <a:latin typeface="Dosis" pitchFamily="2" charset="0"/>
              </a:endParaRPr>
            </a:p>
          </p:txBody>
        </p:sp>
      </p:grpSp>
      <p:sp>
        <p:nvSpPr>
          <p:cNvPr id="20" name="ZoneTexte 19">
            <a:extLst>
              <a:ext uri="{FF2B5EF4-FFF2-40B4-BE49-F238E27FC236}">
                <a16:creationId xmlns:a16="http://schemas.microsoft.com/office/drawing/2014/main" id="{49FBDC22-A7A9-4DEB-A5CB-E5CAEF51F195}"/>
              </a:ext>
            </a:extLst>
          </p:cNvPr>
          <p:cNvSpPr txBox="1"/>
          <p:nvPr/>
        </p:nvSpPr>
        <p:spPr>
          <a:xfrm>
            <a:off x="884505" y="1545430"/>
            <a:ext cx="11394572" cy="1754326"/>
          </a:xfrm>
          <a:prstGeom prst="rect">
            <a:avLst/>
          </a:prstGeom>
          <a:noFill/>
        </p:spPr>
        <p:txBody>
          <a:bodyPr wrap="square">
            <a:spAutoFit/>
          </a:bodyPr>
          <a:lstStyle/>
          <a:p>
            <a:pPr algn="ctr" defTabSz="609630"/>
            <a:r>
              <a:rPr lang="fr-FR" sz="5400" b="1" dirty="0">
                <a:solidFill>
                  <a:srgbClr val="106585"/>
                </a:solidFill>
                <a:latin typeface="Microsoft Uighur" panose="02000000000000000000" pitchFamily="2" charset="-78"/>
                <a:ea typeface="Dosis"/>
                <a:cs typeface="Microsoft Uighur" panose="02000000000000000000" pitchFamily="2" charset="-78"/>
                <a:sym typeface="Dosis"/>
              </a:rPr>
              <a:t>À  la fin de la séance d’aujourd’hui, au moins 80% des élèves doivent être capables de : </a:t>
            </a:r>
          </a:p>
        </p:txBody>
      </p:sp>
      <p:grpSp>
        <p:nvGrpSpPr>
          <p:cNvPr id="21" name="Groupe 20">
            <a:extLst>
              <a:ext uri="{FF2B5EF4-FFF2-40B4-BE49-F238E27FC236}">
                <a16:creationId xmlns:a16="http://schemas.microsoft.com/office/drawing/2014/main" id="{3C86456F-2B95-8290-C267-779A7B839F2F}"/>
              </a:ext>
            </a:extLst>
          </p:cNvPr>
          <p:cNvGrpSpPr/>
          <p:nvPr/>
        </p:nvGrpSpPr>
        <p:grpSpPr>
          <a:xfrm>
            <a:off x="586149" y="4306616"/>
            <a:ext cx="12736369" cy="3640289"/>
            <a:chOff x="2853490" y="4076701"/>
            <a:chExt cx="12609208" cy="3280123"/>
          </a:xfrm>
        </p:grpSpPr>
        <p:grpSp>
          <p:nvGrpSpPr>
            <p:cNvPr id="22" name="Groupe 21">
              <a:extLst>
                <a:ext uri="{FF2B5EF4-FFF2-40B4-BE49-F238E27FC236}">
                  <a16:creationId xmlns:a16="http://schemas.microsoft.com/office/drawing/2014/main" id="{E1768510-1B5B-6B88-577F-631D97B3E276}"/>
                </a:ext>
              </a:extLst>
            </p:cNvPr>
            <p:cNvGrpSpPr/>
            <p:nvPr/>
          </p:nvGrpSpPr>
          <p:grpSpPr>
            <a:xfrm flipH="1">
              <a:off x="2853491" y="4076701"/>
              <a:ext cx="12581019" cy="1989747"/>
              <a:chOff x="1309128" y="1880836"/>
              <a:chExt cx="6724021" cy="1063436"/>
            </a:xfrm>
          </p:grpSpPr>
          <p:sp>
            <p:nvSpPr>
              <p:cNvPr id="28" name="Rectangle : coins arrondis 18 - 2">
                <a:extLst>
                  <a:ext uri="{FF2B5EF4-FFF2-40B4-BE49-F238E27FC236}">
                    <a16:creationId xmlns:a16="http://schemas.microsoft.com/office/drawing/2014/main" id="{3EF0E1E2-C01B-E039-54DB-5F1F45474B74}"/>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9" name="ZoneTexte 28">
                <a:extLst>
                  <a:ext uri="{FF2B5EF4-FFF2-40B4-BE49-F238E27FC236}">
                    <a16:creationId xmlns:a16="http://schemas.microsoft.com/office/drawing/2014/main" id="{5D40F07B-6C8C-5581-9A0D-4749A54D6E28}"/>
                  </a:ext>
                </a:extLst>
              </p:cNvPr>
              <p:cNvSpPr txBox="1"/>
              <p:nvPr/>
            </p:nvSpPr>
            <p:spPr>
              <a:xfrm>
                <a:off x="1396008" y="1921562"/>
                <a:ext cx="6060083" cy="1022710"/>
              </a:xfrm>
              <a:prstGeom prst="rect">
                <a:avLst/>
              </a:prstGeom>
              <a:noFill/>
            </p:spPr>
            <p:txBody>
              <a:bodyPr wrap="square" rtlCol="0">
                <a:spAutoFit/>
              </a:bodyPr>
              <a:lstStyle/>
              <a:p>
                <a:pPr marL="342900" indent="-342900" algn="l">
                  <a:buFont typeface="Arial" panose="020B0604020202020204" pitchFamily="34" charset="0"/>
                  <a:buChar char="•"/>
                </a:pP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Comprendre et produire les mots du vocabulaire:</a:t>
                </a:r>
              </a:p>
              <a:p>
                <a:r>
                  <a:rPr lang="fr-FR" sz="3600" b="1" dirty="0">
                    <a:solidFill>
                      <a:srgbClr val="008EC0"/>
                    </a:solidFill>
                    <a:latin typeface="Dosis" pitchFamily="2" charset="0"/>
                  </a:rPr>
                  <a:t>   valise- jus – lavabo – vache – rouge- lire</a:t>
                </a:r>
                <a:r>
                  <a:rPr lang="fr-FR" sz="4400" b="1" dirty="0">
                    <a:solidFill>
                      <a:schemeClr val="tx2">
                        <a:lumMod val="60000"/>
                        <a:lumOff val="40000"/>
                      </a:schemeClr>
                    </a:solidFill>
                    <a:latin typeface="Microsoft Uighur" panose="02000000000000000000" pitchFamily="2" charset="-78"/>
                    <a:cs typeface="Microsoft Uighur" panose="02000000000000000000" pitchFamily="2" charset="-78"/>
                  </a:rPr>
                  <a:t>- </a:t>
                </a:r>
                <a:r>
                  <a:rPr lang="fr-FR" sz="3600" b="1" dirty="0">
                    <a:solidFill>
                      <a:srgbClr val="008EC0"/>
                    </a:solidFill>
                    <a:latin typeface="Dosis" pitchFamily="2" charset="0"/>
                  </a:rPr>
                  <a:t>avec- sortir</a:t>
                </a:r>
              </a:p>
              <a:p>
                <a:pPr marL="342900" indent="-342900" algn="l">
                  <a:buFont typeface="Arial" panose="020B0604020202020204" pitchFamily="34" charset="0"/>
                  <a:buChar char="•"/>
                </a:pPr>
                <a:endParaRPr kumimoji="0" lang="fr-FR" sz="4400" b="1" i="0" u="none" strike="noStrike" kern="1200" cap="none" spc="0" normalizeH="0" baseline="0" noProof="0" dirty="0">
                  <a:ln>
                    <a:noFill/>
                  </a:ln>
                  <a:solidFill>
                    <a:schemeClr val="tx2">
                      <a:lumMod val="60000"/>
                      <a:lumOff val="40000"/>
                    </a:schemeClr>
                  </a:solidFill>
                  <a:effectLst/>
                  <a:uLnTx/>
                  <a:uFillTx/>
                  <a:latin typeface="Microsoft Uighur" panose="02000000000000000000" pitchFamily="2" charset="-78"/>
                  <a:cs typeface="Microsoft Uighur" panose="02000000000000000000" pitchFamily="2" charset="-78"/>
                </a:endParaRPr>
              </a:p>
            </p:txBody>
          </p:sp>
          <p:sp>
            <p:nvSpPr>
              <p:cNvPr id="30" name="Oval 86">
                <a:extLst>
                  <a:ext uri="{FF2B5EF4-FFF2-40B4-BE49-F238E27FC236}">
                    <a16:creationId xmlns:a16="http://schemas.microsoft.com/office/drawing/2014/main" id="{682BD923-01C7-9BB1-673D-4D7011C6955D}"/>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31" name="Graphique 30">
                <a:extLst>
                  <a:ext uri="{FF2B5EF4-FFF2-40B4-BE49-F238E27FC236}">
                    <a16:creationId xmlns:a16="http://schemas.microsoft.com/office/drawing/2014/main" id="{B3EA577C-3557-8FCB-2A20-EC36CC4B7A9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nvGrpSpPr>
            <p:cNvPr id="23" name="Groupe 22">
              <a:extLst>
                <a:ext uri="{FF2B5EF4-FFF2-40B4-BE49-F238E27FC236}">
                  <a16:creationId xmlns:a16="http://schemas.microsoft.com/office/drawing/2014/main" id="{AF9B7E33-F6D1-3DDA-24F5-F146FCAF16B0}"/>
                </a:ext>
              </a:extLst>
            </p:cNvPr>
            <p:cNvGrpSpPr/>
            <p:nvPr/>
          </p:nvGrpSpPr>
          <p:grpSpPr>
            <a:xfrm flipH="1">
              <a:off x="2853490" y="5887014"/>
              <a:ext cx="12609208" cy="1469810"/>
              <a:chOff x="1294062" y="1880836"/>
              <a:chExt cx="6739087" cy="785552"/>
            </a:xfrm>
          </p:grpSpPr>
          <p:sp>
            <p:nvSpPr>
              <p:cNvPr id="24" name="Rectangle : coins arrondis 18 - 2">
                <a:extLst>
                  <a:ext uri="{FF2B5EF4-FFF2-40B4-BE49-F238E27FC236}">
                    <a16:creationId xmlns:a16="http://schemas.microsoft.com/office/drawing/2014/main" id="{C32DD540-F768-253B-3FCB-8FDBA8E07CB9}"/>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5" name="ZoneTexte 24">
                <a:extLst>
                  <a:ext uri="{FF2B5EF4-FFF2-40B4-BE49-F238E27FC236}">
                    <a16:creationId xmlns:a16="http://schemas.microsoft.com/office/drawing/2014/main" id="{3AA30382-38B1-028C-12AB-0A2016500562}"/>
                  </a:ext>
                </a:extLst>
              </p:cNvPr>
              <p:cNvSpPr txBox="1"/>
              <p:nvPr/>
            </p:nvSpPr>
            <p:spPr>
              <a:xfrm>
                <a:off x="1294062" y="2088334"/>
                <a:ext cx="6168633" cy="578054"/>
              </a:xfrm>
              <a:prstGeom prst="rect">
                <a:avLst/>
              </a:prstGeom>
              <a:noFill/>
            </p:spPr>
            <p:txBody>
              <a:bodyPr wrap="square" rtlCol="0">
                <a:spAutoFit/>
              </a:bodyPr>
              <a:lstStyle/>
              <a:p>
                <a:pPr marL="342900" indent="-342900" algn="l">
                  <a:buFont typeface="Arial" panose="020B0604020202020204" pitchFamily="34" charset="0"/>
                  <a:buChar char="•"/>
                </a:pP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Identifier, nommer lire et écrire </a:t>
                </a:r>
                <a:r>
                  <a:rPr kumimoji="0" lang="fr-FR" sz="2800" b="1" i="0" u="none" strike="noStrike" kern="1200" cap="none" spc="0" normalizeH="0" baseline="0" noProof="0" dirty="0">
                    <a:ln>
                      <a:noFill/>
                    </a:ln>
                    <a:solidFill>
                      <a:srgbClr val="008EC0"/>
                    </a:solidFill>
                    <a:effectLst/>
                    <a:uLnTx/>
                    <a:uFillTx/>
                    <a:latin typeface="Dosis" pitchFamily="2" charset="0"/>
                    <a:ea typeface="+mn-ea"/>
                    <a:cs typeface="+mn-cs"/>
                  </a:rPr>
                  <a:t>des syllabes construites avec </a:t>
                </a:r>
                <a:r>
                  <a:rPr lang="fr-FR" sz="2800" b="1" dirty="0">
                    <a:solidFill>
                      <a:srgbClr val="008EC0"/>
                    </a:solidFill>
                    <a:latin typeface="Dosis" pitchFamily="2" charset="0"/>
                  </a:rPr>
                  <a:t>les</a:t>
                </a:r>
                <a:r>
                  <a:rPr kumimoji="0" lang="fr-FR" sz="2800" b="1" i="0" u="none" strike="noStrike" kern="1200" cap="none" spc="0" normalizeH="0" baseline="0" noProof="0" dirty="0">
                    <a:ln>
                      <a:noFill/>
                    </a:ln>
                    <a:solidFill>
                      <a:srgbClr val="008EC0"/>
                    </a:solidFill>
                    <a:effectLst/>
                    <a:uLnTx/>
                    <a:uFillTx/>
                    <a:latin typeface="Dosis" pitchFamily="2" charset="0"/>
                    <a:ea typeface="+mn-ea"/>
                    <a:cs typeface="+mn-cs"/>
                  </a:rPr>
                  <a:t> lettres « f </a:t>
                </a:r>
                <a:r>
                  <a:rPr lang="fr-FR" sz="2800" b="1" dirty="0">
                    <a:solidFill>
                      <a:srgbClr val="008EC0"/>
                    </a:solidFill>
                    <a:latin typeface="Dosis" pitchFamily="2" charset="0"/>
                  </a:rPr>
                  <a:t>,</a:t>
                </a:r>
                <a:r>
                  <a:rPr kumimoji="0" lang="fr-FR" sz="2800" b="1" i="0" u="none" strike="noStrike" kern="1200" cap="none" spc="0" normalizeH="0" baseline="0" noProof="0" dirty="0">
                    <a:ln>
                      <a:noFill/>
                    </a:ln>
                    <a:solidFill>
                      <a:srgbClr val="008EC0"/>
                    </a:solidFill>
                    <a:effectLst/>
                    <a:uLnTx/>
                    <a:uFillTx/>
                    <a:latin typeface="Dosis" pitchFamily="2" charset="0"/>
                    <a:ea typeface="+mn-ea"/>
                    <a:cs typeface="+mn-cs"/>
                  </a:rPr>
                  <a:t> l, j, v, m »; lire des pseudo-mots et des mots contenant ces syllabes.</a:t>
                </a:r>
                <a:endParaRPr lang="fr-FR" sz="4400" b="1" dirty="0">
                  <a:solidFill>
                    <a:schemeClr val="tx2">
                      <a:lumMod val="60000"/>
                      <a:lumOff val="40000"/>
                    </a:schemeClr>
                  </a:solidFill>
                  <a:latin typeface="Microsoft Uighur" panose="02000000000000000000" pitchFamily="2" charset="-78"/>
                  <a:cs typeface="Microsoft Uighur" panose="02000000000000000000" pitchFamily="2" charset="-78"/>
                </a:endParaRPr>
              </a:p>
            </p:txBody>
          </p:sp>
          <p:sp>
            <p:nvSpPr>
              <p:cNvPr id="26" name="Oval 86">
                <a:extLst>
                  <a:ext uri="{FF2B5EF4-FFF2-40B4-BE49-F238E27FC236}">
                    <a16:creationId xmlns:a16="http://schemas.microsoft.com/office/drawing/2014/main" id="{A3F2B2E4-79BA-E754-F415-2B0997A410B3}"/>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27" name="Graphique 26">
                <a:extLst>
                  <a:ext uri="{FF2B5EF4-FFF2-40B4-BE49-F238E27FC236}">
                    <a16:creationId xmlns:a16="http://schemas.microsoft.com/office/drawing/2014/main" id="{33F164E4-70DF-D295-8F42-165D31B5536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spTree>
    <p:extLst>
      <p:ext uri="{BB962C8B-B14F-4D97-AF65-F5344CB8AC3E}">
        <p14:creationId xmlns:p14="http://schemas.microsoft.com/office/powerpoint/2010/main" val="39674423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F2142C-5F7F-E02D-8F69-54AB43B46BD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841E5C6-7C96-A469-BAED-8EC8310E0AC1}"/>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EC4AD441-7DCD-638B-8018-B853A80199D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7648109-6E8B-557E-D56E-19EF34C9494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623ACB0C-FAB0-FBF1-A173-C0867B9020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489F9411-1D34-A324-AD5C-0037DEAAABA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197C866-D1B4-75EF-57E2-273556D10D5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324A2A5-EA88-23B7-9EC8-8D81CF45D9B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629686-A583-CFE3-C549-545B4BDF3C4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EC4E0A8-2D29-2F06-3783-CE4D12D15AF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322A62F-0E08-7B94-6462-448F30AA0F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BF1AAF1-C4F3-7583-58FC-1F398AE0688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EC53483-3875-B9A5-22C3-5BB17EB5D90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BD2D1C8B-5E80-EACC-168A-CB18C16F7FA4}"/>
              </a:ext>
            </a:extLst>
          </p:cNvPr>
          <p:cNvSpPr txBox="1"/>
          <p:nvPr/>
        </p:nvSpPr>
        <p:spPr>
          <a:xfrm>
            <a:off x="1462547" y="708466"/>
            <a:ext cx="14153527"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C’est du jus. Jus. Comment vous dites  «  jus » dans votre langue?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p:txBody>
      </p:sp>
      <p:pic>
        <p:nvPicPr>
          <p:cNvPr id="4" name="Image 3">
            <a:extLst>
              <a:ext uri="{FF2B5EF4-FFF2-40B4-BE49-F238E27FC236}">
                <a16:creationId xmlns:a16="http://schemas.microsoft.com/office/drawing/2014/main" id="{8B58CE01-9EDA-0E3A-64A7-F2C7B711A14F}"/>
              </a:ext>
            </a:extLst>
          </p:cNvPr>
          <p:cNvPicPr>
            <a:picLocks noChangeAspect="1"/>
          </p:cNvPicPr>
          <p:nvPr/>
        </p:nvPicPr>
        <p:blipFill>
          <a:blip r:embed="rId4"/>
          <a:stretch>
            <a:fillRect/>
          </a:stretch>
        </p:blipFill>
        <p:spPr>
          <a:xfrm>
            <a:off x="5638800" y="3314700"/>
            <a:ext cx="3277630" cy="2667000"/>
          </a:xfrm>
          <a:prstGeom prst="rect">
            <a:avLst/>
          </a:prstGeom>
        </p:spPr>
      </p:pic>
    </p:spTree>
    <p:extLst>
      <p:ext uri="{BB962C8B-B14F-4D97-AF65-F5344CB8AC3E}">
        <p14:creationId xmlns:p14="http://schemas.microsoft.com/office/powerpoint/2010/main" val="453602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DB9244-54FA-E392-FA51-77B31239483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6CD571F-0C0B-D5FE-907F-49A1A212A6A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FC83454D-CCDE-6E16-70FB-07C6360699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3763F8-CFD3-5506-B03A-4AB8473D06B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7E708C1-D6D9-0E02-4CB5-9BFEAD8256C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71115932-6F93-3DC1-4CB5-C4E9A7B99F1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F934D6E-C9EA-45F8-4DC6-DB4BD174B20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F4B552F-9DB2-DD65-D55B-6A504A1748F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BFD124-4CFF-6C01-EDA4-77F3058093B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B41DE78-FD10-93A5-5C72-7C319C465A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E361EA7-A668-6B8C-CC8F-9F2F31C5A50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D8BFEF0-DD8A-0872-3545-CB77FD1A9B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A68FDE2-E22F-07AA-770F-FBBE2028891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2" name="ZoneTexte 5">
            <a:extLst>
              <a:ext uri="{FF2B5EF4-FFF2-40B4-BE49-F238E27FC236}">
                <a16:creationId xmlns:a16="http://schemas.microsoft.com/office/drawing/2014/main" id="{7E797D33-BAF2-C6EC-522E-912998405CA5}"/>
              </a:ext>
            </a:extLst>
          </p:cNvPr>
          <p:cNvSpPr txBox="1"/>
          <p:nvPr/>
        </p:nvSpPr>
        <p:spPr>
          <a:xfrm>
            <a:off x="2864139" y="2355755"/>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Un jus</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9B5807EE-216D-EC16-184D-05A908C09EAF}"/>
              </a:ext>
            </a:extLst>
          </p:cNvPr>
          <p:cNvSpPr txBox="1"/>
          <p:nvPr/>
        </p:nvSpPr>
        <p:spPr>
          <a:xfrm>
            <a:off x="1143001" y="685010"/>
            <a:ext cx="11811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Un jus</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 le jus; du jus, répétons ensemble “un jus ”. </a:t>
            </a:r>
            <a:endPar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icrosoft Uighur" panose="02000000000000000000" pitchFamily="2" charset="-7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pour répéter. </a:t>
            </a:r>
          </a:p>
        </p:txBody>
      </p:sp>
      <p:pic>
        <p:nvPicPr>
          <p:cNvPr id="3" name="Image 2">
            <a:extLst>
              <a:ext uri="{FF2B5EF4-FFF2-40B4-BE49-F238E27FC236}">
                <a16:creationId xmlns:a16="http://schemas.microsoft.com/office/drawing/2014/main" id="{FD845BA1-04F8-3774-E2AF-A21EB8D3EC7E}"/>
              </a:ext>
            </a:extLst>
          </p:cNvPr>
          <p:cNvPicPr>
            <a:picLocks noChangeAspect="1"/>
          </p:cNvPicPr>
          <p:nvPr/>
        </p:nvPicPr>
        <p:blipFill>
          <a:blip r:embed="rId4"/>
          <a:stretch>
            <a:fillRect/>
          </a:stretch>
        </p:blipFill>
        <p:spPr>
          <a:xfrm>
            <a:off x="4724400" y="4527213"/>
            <a:ext cx="3277630" cy="2667000"/>
          </a:xfrm>
          <a:prstGeom prst="rect">
            <a:avLst/>
          </a:prstGeom>
        </p:spPr>
      </p:pic>
    </p:spTree>
    <p:extLst>
      <p:ext uri="{BB962C8B-B14F-4D97-AF65-F5344CB8AC3E}">
        <p14:creationId xmlns:p14="http://schemas.microsoft.com/office/powerpoint/2010/main" val="13492987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2E7F5-713C-6912-38DA-9331209B36A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E974FF0-581C-02E6-F5DF-6E4052286558}"/>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13317295-9AA6-5835-DB8B-527EAFC44C1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270BC18-D372-EED1-30E3-509E739C03F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F20AEBCF-F37B-BEB5-7640-A3F6EEEB8E6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EC08F91B-4172-47E5-75DD-8B67FE9AB98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463233-1FAF-7EA9-7D86-3D865844C98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07EB643-47B6-1293-2EFB-F58212F0B0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344FAE9-AB00-295E-5FCE-5685F69CE8A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CB9E873-34B6-69B8-752D-4D35E917408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82D3739-E9A0-7034-3C5D-38A2998A45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1025472-C34F-5302-B715-517818BD4A9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81AEB6B-3AAB-1919-7CF7-4BCC9CECFCB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3E39377-D053-9219-F231-31EB30EB932F}"/>
              </a:ext>
            </a:extLst>
          </p:cNvPr>
          <p:cNvSpPr txBox="1"/>
          <p:nvPr/>
        </p:nvSpPr>
        <p:spPr>
          <a:xfrm>
            <a:off x="1462547" y="708466"/>
            <a:ext cx="14153527" cy="830997"/>
          </a:xfrm>
          <a:prstGeom prst="rect">
            <a:avLst/>
          </a:prstGeom>
          <a:noFill/>
        </p:spPr>
        <p:txBody>
          <a:bodyPr wrap="square">
            <a:spAutoFit/>
          </a:bodyPr>
          <a:lstStyle/>
          <a:p>
            <a:pPr marR="0" lvl="0" indent="0" defTabSz="342900" fontAlgn="auto">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la couleur rouge. Comment vous dites rouge dans votre langue?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D78FE245-5C5F-5AE6-D2A4-E6BC812314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1600" y="3314700"/>
            <a:ext cx="3276600" cy="2895600"/>
          </a:xfrm>
          <a:prstGeom prst="rect">
            <a:avLst/>
          </a:prstGeom>
        </p:spPr>
      </p:pic>
    </p:spTree>
    <p:extLst>
      <p:ext uri="{BB962C8B-B14F-4D97-AF65-F5344CB8AC3E}">
        <p14:creationId xmlns:p14="http://schemas.microsoft.com/office/powerpoint/2010/main" val="34355660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2EEA7-C0A4-30A1-5E3E-84A90B4B8689}"/>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BB48A1D-DF10-8462-B8DD-31914A7A49ED}"/>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BAB24D3E-8A56-7E94-04C6-5B56C8E9607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BE81B98-89D8-54EF-16D5-11B1639A72F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10F7BB32-D6AE-EAF6-3312-7074D3D71EA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10673E42-1B2E-8123-815F-681A4299977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9626F61-1328-EAC7-705A-05817FB4ED7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85DD638-7B4D-88BB-322D-2CB6BAB6F58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DCD45A5-8731-E1E4-282F-05C1A77D25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9AD4C28-CE73-0713-94DD-83A9476FD86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94A8EA6-D965-0A11-F66E-613C74D4C5C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C9A8908-811B-C090-C780-3FCD9DFB816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B370B48-D764-37FB-2C06-5EF3F61F4C0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2" name="ZoneTexte 5">
            <a:extLst>
              <a:ext uri="{FF2B5EF4-FFF2-40B4-BE49-F238E27FC236}">
                <a16:creationId xmlns:a16="http://schemas.microsoft.com/office/drawing/2014/main" id="{3DA9F7D5-0FDC-87AB-30A8-3B21FBE6CB3D}"/>
              </a:ext>
            </a:extLst>
          </p:cNvPr>
          <p:cNvSpPr txBox="1"/>
          <p:nvPr/>
        </p:nvSpPr>
        <p:spPr>
          <a:xfrm>
            <a:off x="2864139" y="2355755"/>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err="1">
                <a:solidFill>
                  <a:srgbClr val="106585"/>
                </a:solidFill>
                <a:latin typeface="Dosis" pitchFamily="2" charset="0"/>
              </a:rPr>
              <a:t>roug</a:t>
            </a: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e</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CB294125-6345-C854-1BA9-815D62381523}"/>
              </a:ext>
            </a:extLst>
          </p:cNvPr>
          <p:cNvSpPr txBox="1"/>
          <p:nvPr/>
        </p:nvSpPr>
        <p:spPr>
          <a:xfrm>
            <a:off x="1143001" y="685010"/>
            <a:ext cx="11811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rouge, </a:t>
            </a: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R</a:t>
            </a:r>
            <a:r>
              <a:rPr kumimoji="0" lang="fr-FR" sz="2000" b="1" i="0" u="none" strike="noStrike" kern="1200" cap="none" spc="0" normalizeH="0" baseline="0" noProof="0" dirty="0" err="1">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épétons</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ensemble “</a:t>
            </a: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rouge</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a:t>
            </a:r>
            <a:endPar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icrosoft Uighur" panose="02000000000000000000" pitchFamily="2" charset="-7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icrosoft Uighur" panose="02000000000000000000" pitchFamily="2" charset="-78"/>
              </a:rPr>
              <a:t> </a:t>
            </a:r>
            <a:r>
              <a:rPr kumimoji="0" lang="fr-FR" sz="20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pour répéter. </a:t>
            </a:r>
            <a:endPar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D274B691-60D8-740E-9EBF-3F1F4248A2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8200" y="4441470"/>
            <a:ext cx="3428999" cy="2022839"/>
          </a:xfrm>
          <a:prstGeom prst="rect">
            <a:avLst/>
          </a:prstGeom>
        </p:spPr>
      </p:pic>
    </p:spTree>
    <p:extLst>
      <p:ext uri="{BB962C8B-B14F-4D97-AF65-F5344CB8AC3E}">
        <p14:creationId xmlns:p14="http://schemas.microsoft.com/office/powerpoint/2010/main" val="3035089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380E9-C7FF-1B6A-D2BA-9777C461578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745930C-A21F-2AAF-8DC8-13669DF8C1D6}"/>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E79C30C4-4BE4-E41F-B116-31ADC64CD8B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63342D4-9B36-BEE3-0B9C-6ED384CBDC0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7BB614F-4D59-392A-AAE5-005323F0432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6D0E1696-DDC3-AD2E-1BEE-74B5D884D87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19243B3-110D-E855-5662-EB29272F151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6935E3E-BD40-80BE-D121-03E7970E08A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2385C3D-2DF7-30EF-04B6-E8E71AB2D74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DF51F9-125D-2F1A-5590-88C8618FF71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F481AFB-3961-4115-4B5F-0879EACB412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3F9BFA-25AB-F62E-1AA9-4F819907899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1B1AA3B-EED9-9ECC-3613-3B582E19F21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7725A5ED-97D1-3FDF-4E4C-A307F8C64888}"/>
              </a:ext>
            </a:extLst>
          </p:cNvPr>
          <p:cNvSpPr txBox="1"/>
          <p:nvPr/>
        </p:nvSpPr>
        <p:spPr>
          <a:xfrm>
            <a:off x="1462547" y="708466"/>
            <a:ext cx="14153527" cy="830997"/>
          </a:xfrm>
          <a:prstGeom prst="rect">
            <a:avLst/>
          </a:prstGeom>
          <a:noFill/>
        </p:spPr>
        <p:txBody>
          <a:bodyPr wrap="square">
            <a:spAutoFit/>
          </a:bodyPr>
          <a:lstStyle/>
          <a:p>
            <a:pPr marR="0" lvl="0" indent="0" defTabSz="342900" fontAlgn="auto">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la valise. Valise.  Comment vous dites valise dans votre langue?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6A27968C-EC09-A5C0-BC3D-0673ADCAFD13}"/>
              </a:ext>
            </a:extLst>
          </p:cNvPr>
          <p:cNvPicPr>
            <a:picLocks noChangeAspect="1"/>
          </p:cNvPicPr>
          <p:nvPr/>
        </p:nvPicPr>
        <p:blipFill>
          <a:blip r:embed="rId4"/>
          <a:stretch>
            <a:fillRect/>
          </a:stretch>
        </p:blipFill>
        <p:spPr>
          <a:xfrm>
            <a:off x="5104436" y="2705100"/>
            <a:ext cx="3658565" cy="4571999"/>
          </a:xfrm>
          <a:prstGeom prst="rect">
            <a:avLst/>
          </a:prstGeom>
        </p:spPr>
      </p:pic>
    </p:spTree>
    <p:extLst>
      <p:ext uri="{BB962C8B-B14F-4D97-AF65-F5344CB8AC3E}">
        <p14:creationId xmlns:p14="http://schemas.microsoft.com/office/powerpoint/2010/main" val="13697110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B9AD8-333D-841E-2EDE-41297BD455C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9436A8C-8E06-7AEA-7FEA-796171AC1065}"/>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4D4770F0-BBE0-5BAC-445D-CB563F3DEAE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BC38CB9-B8FD-39BE-8053-895AD475E26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78C5E7F3-D2D9-1ACE-2C7B-877C08350A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97274452-5AC1-612B-C685-0F7CC568CC1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E82FC7B-4B52-F90F-5A81-466222E415A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B9163C0-795E-D8B9-6115-B63B48BEEF0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2ECA6D6-9B3B-7FC7-A00D-C385AD80C0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22F3A2D-EF10-BE23-5246-22BBB243C99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7248241-0670-7A66-F2F5-499BCC1E73A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7A56A0B-BE76-D103-039A-60AE96E6929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B2EDA17-6EDE-7E10-FC14-C2AF2D79C44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2" name="ZoneTexte 5">
            <a:extLst>
              <a:ext uri="{FF2B5EF4-FFF2-40B4-BE49-F238E27FC236}">
                <a16:creationId xmlns:a16="http://schemas.microsoft.com/office/drawing/2014/main" id="{E46CC69B-46B6-D40B-5EB3-305AD26A0FBB}"/>
              </a:ext>
            </a:extLst>
          </p:cNvPr>
          <p:cNvSpPr txBox="1"/>
          <p:nvPr/>
        </p:nvSpPr>
        <p:spPr>
          <a:xfrm>
            <a:off x="2864139" y="2355755"/>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Une valise</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35E1F374-3A7A-6326-44EC-099508A6A30A}"/>
              </a:ext>
            </a:extLst>
          </p:cNvPr>
          <p:cNvSpPr txBox="1"/>
          <p:nvPr/>
        </p:nvSpPr>
        <p:spPr>
          <a:xfrm>
            <a:off x="1143001" y="685010"/>
            <a:ext cx="11811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rouge, </a:t>
            </a: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R</a:t>
            </a:r>
            <a:r>
              <a:rPr kumimoji="0" lang="fr-FR" sz="2000" b="1" i="0" u="none" strike="noStrike" kern="1200" cap="none" spc="0" normalizeH="0" baseline="0" noProof="0" dirty="0" err="1">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épétons</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ensemble “</a:t>
            </a: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rouge</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icrosoft Uighur" panose="02000000000000000000" pitchFamily="2" charset="-78"/>
              </a:rPr>
              <a:t>Qui veut répéter ” rouge”?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icrosoft Uighur" panose="02000000000000000000" pitchFamily="2" charset="-78"/>
              </a:rPr>
              <a:t> </a:t>
            </a:r>
            <a:r>
              <a:rPr kumimoji="0" lang="fr-FR" sz="20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pour répéter. </a:t>
            </a:r>
            <a:endPar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B9801BEA-43F9-25ED-5544-1FDB55CBDF3D}"/>
              </a:ext>
            </a:extLst>
          </p:cNvPr>
          <p:cNvPicPr>
            <a:picLocks noChangeAspect="1"/>
          </p:cNvPicPr>
          <p:nvPr/>
        </p:nvPicPr>
        <p:blipFill>
          <a:blip r:embed="rId4"/>
          <a:stretch>
            <a:fillRect/>
          </a:stretch>
        </p:blipFill>
        <p:spPr>
          <a:xfrm>
            <a:off x="5104436" y="4143803"/>
            <a:ext cx="2820364" cy="3971497"/>
          </a:xfrm>
          <a:prstGeom prst="rect">
            <a:avLst/>
          </a:prstGeom>
        </p:spPr>
      </p:pic>
    </p:spTree>
    <p:extLst>
      <p:ext uri="{BB962C8B-B14F-4D97-AF65-F5344CB8AC3E}">
        <p14:creationId xmlns:p14="http://schemas.microsoft.com/office/powerpoint/2010/main" val="3583870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2A2AB-7813-72AD-AC4E-2858EBEDF64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D3510D8-A49F-1155-7610-EB4609EDC134}"/>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1AF5C0C6-FE07-3727-340A-C5AD11E250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71A4346-E7AB-4448-B58D-9B8B123E6D6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69FEC8BC-B6D2-FC1D-63B3-7AB7013BDC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C85A5841-25C2-8893-65C2-349CD4645C1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7659955-B34D-9BE9-104E-53F4996365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FD4D331-58B4-F865-04EA-5DD4BF9E3B9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BE157C7-D112-8DEF-B1C4-0FDD942710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D398C76-75E8-8F04-958A-813DE3E53C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2AE1F0A-DCAE-1FD8-3D03-5BB10ECC73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57ED2A8-30D6-2518-2D4F-2C281F605B9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71C1E02-6697-CF91-6178-473D832A583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10800DF0-C1DD-22CE-377E-CD8EB9D116F5}"/>
              </a:ext>
            </a:extLst>
          </p:cNvPr>
          <p:cNvSpPr txBox="1"/>
          <p:nvPr/>
        </p:nvSpPr>
        <p:spPr>
          <a:xfrm>
            <a:off x="1462547" y="708466"/>
            <a:ext cx="11745561" cy="830997"/>
          </a:xfrm>
          <a:prstGeom prst="rect">
            <a:avLst/>
          </a:prstGeom>
          <a:noFill/>
        </p:spPr>
        <p:txBody>
          <a:bodyPr wrap="square">
            <a:spAutoFit/>
          </a:bodyPr>
          <a:lstStyle/>
          <a:p>
            <a:pPr marR="0" lvl="0" indent="0" defTabSz="342900" fontAlgn="auto">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garçon sort. Comment vous dites sortir dans votre langue?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6" name="Image 5">
            <a:extLst>
              <a:ext uri="{FF2B5EF4-FFF2-40B4-BE49-F238E27FC236}">
                <a16:creationId xmlns:a16="http://schemas.microsoft.com/office/drawing/2014/main" id="{1FD6F98B-FA6E-8EE4-FF49-7A6E8CCDBAB5}"/>
              </a:ext>
            </a:extLst>
          </p:cNvPr>
          <p:cNvPicPr>
            <a:picLocks noChangeAspect="1"/>
          </p:cNvPicPr>
          <p:nvPr/>
        </p:nvPicPr>
        <p:blipFill>
          <a:blip r:embed="rId4"/>
          <a:stretch>
            <a:fillRect/>
          </a:stretch>
        </p:blipFill>
        <p:spPr>
          <a:xfrm>
            <a:off x="4114800" y="2110963"/>
            <a:ext cx="5181599" cy="5547137"/>
          </a:xfrm>
          <a:prstGeom prst="rect">
            <a:avLst/>
          </a:prstGeom>
        </p:spPr>
      </p:pic>
    </p:spTree>
    <p:extLst>
      <p:ext uri="{BB962C8B-B14F-4D97-AF65-F5344CB8AC3E}">
        <p14:creationId xmlns:p14="http://schemas.microsoft.com/office/powerpoint/2010/main" val="22311959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75DEB-1F6D-7D2C-A867-CF391BF7CB6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15AE3AA-34EB-70F5-DF8A-45A75A44AE86}"/>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D4BBBE37-D3FE-809B-D658-F494C4458A7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5B86BBF-D472-5C74-9E80-5C5E468288C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66FA7E7-3AD3-6B80-09C8-CF5F2BEFC3D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2B6E60B0-FAED-3399-4935-E5FC68A797A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42FB230-2112-E3D4-8D15-A6A1B6838B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89869E3-447F-3608-F4FB-D44ACAAE267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B7C5A81-27A9-7B1C-4630-7D4FD2A978E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FD411A4-BA0A-1EE6-45F5-A73B1674647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0D9768D-EE80-CF22-888A-AC93DD51587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B27092F-BCA3-02F4-301B-E42B5365409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40444C0-465A-F40A-61D2-CDA54C210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2" name="ZoneTexte 5">
            <a:extLst>
              <a:ext uri="{FF2B5EF4-FFF2-40B4-BE49-F238E27FC236}">
                <a16:creationId xmlns:a16="http://schemas.microsoft.com/office/drawing/2014/main" id="{E11301BC-241E-849B-F139-96BAE0D5C93A}"/>
              </a:ext>
            </a:extLst>
          </p:cNvPr>
          <p:cNvSpPr txBox="1"/>
          <p:nvPr/>
        </p:nvSpPr>
        <p:spPr>
          <a:xfrm>
            <a:off x="2864139" y="2355755"/>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Sortir</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63C07B1D-F68E-F8B3-74BE-02B9DA7DB6C8}"/>
              </a:ext>
            </a:extLst>
          </p:cNvPr>
          <p:cNvSpPr txBox="1"/>
          <p:nvPr/>
        </p:nvSpPr>
        <p:spPr>
          <a:xfrm>
            <a:off x="1143001" y="685010"/>
            <a:ext cx="11811000" cy="707886"/>
          </a:xfrm>
          <a:prstGeom prst="rect">
            <a:avLst/>
          </a:prstGeom>
          <a:noFill/>
        </p:spPr>
        <p:txBody>
          <a:bodyPr wrap="square">
            <a:spAutoFit/>
          </a:bodyPr>
          <a:lstStyle/>
          <a:p>
            <a:pPr lvl="0" defTabSz="457200">
              <a:defRPr/>
            </a:pP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Sortir, </a:t>
            </a: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R</a:t>
            </a:r>
            <a:r>
              <a:rPr kumimoji="0" lang="fr-FR" sz="2000" b="1" i="0" u="none" strike="noStrike" kern="1200" cap="none" spc="0" normalizeH="0" baseline="0" noProof="0" dirty="0" err="1">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épétons</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ensemble “</a:t>
            </a: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Sortir</a:t>
            </a:r>
            <a:r>
              <a:rPr kumimoji="0" lang="fr-FR" sz="2000" b="1" i="0" u="none" strike="noStrike" kern="1200" cap="none" spc="0" normalizeH="0" baseline="0" noProof="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a:t>
            </a:r>
            <a:endPar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icrosoft Uighur" panose="02000000000000000000" pitchFamily="2" charset="-7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icrosoft Uighur" panose="02000000000000000000" pitchFamily="2" charset="-78"/>
              </a:rPr>
              <a:t> </a:t>
            </a:r>
            <a:r>
              <a:rPr kumimoji="0" lang="fr-FR" sz="20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pour répéter. </a:t>
            </a:r>
            <a:endPar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7" name="Image 6">
            <a:extLst>
              <a:ext uri="{FF2B5EF4-FFF2-40B4-BE49-F238E27FC236}">
                <a16:creationId xmlns:a16="http://schemas.microsoft.com/office/drawing/2014/main" id="{3C1C8332-879A-8263-8010-1D8DDA096CDD}"/>
              </a:ext>
            </a:extLst>
          </p:cNvPr>
          <p:cNvPicPr>
            <a:picLocks noChangeAspect="1"/>
          </p:cNvPicPr>
          <p:nvPr/>
        </p:nvPicPr>
        <p:blipFill>
          <a:blip r:embed="rId4"/>
          <a:stretch>
            <a:fillRect/>
          </a:stretch>
        </p:blipFill>
        <p:spPr>
          <a:xfrm>
            <a:off x="4801989" y="4271844"/>
            <a:ext cx="3581710" cy="4115157"/>
          </a:xfrm>
          <a:prstGeom prst="rect">
            <a:avLst/>
          </a:prstGeom>
        </p:spPr>
      </p:pic>
    </p:spTree>
    <p:extLst>
      <p:ext uri="{BB962C8B-B14F-4D97-AF65-F5344CB8AC3E}">
        <p14:creationId xmlns:p14="http://schemas.microsoft.com/office/powerpoint/2010/main" val="22554375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B264-BC86-2E24-BAE7-2D0ECF470AD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47F323F-A1E6-E2CD-39F8-107D4EDC38FE}"/>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AF84B149-8D94-55DE-962C-CD29A540F8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37C0951-1699-C976-5ABA-14AC9762A54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6537B740-8593-E29C-55EF-1BD54AA2E5E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BE897B8A-EDC8-5EA8-9142-F67FD7F547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8E95FC-C63C-6D8F-6EA8-693911EAAD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5E0F3B-7FEB-9626-02F6-7E4D27A251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D9CAC4-8471-EFCA-39CC-0CDC2E3854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F7C6FF-5FE3-A9A7-708B-BC96193B57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BBCDD1-0312-9731-17C1-B5613E48B2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B90492-6240-0389-B8B4-B121197A59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9A82D2-9705-6231-10F0-62EC13905C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2" name="ZoneTexte 5">
            <a:extLst>
              <a:ext uri="{FF2B5EF4-FFF2-40B4-BE49-F238E27FC236}">
                <a16:creationId xmlns:a16="http://schemas.microsoft.com/office/drawing/2014/main" id="{79601649-3E0B-4963-12CF-3A541412582F}"/>
              </a:ext>
            </a:extLst>
          </p:cNvPr>
          <p:cNvSpPr txBox="1"/>
          <p:nvPr/>
        </p:nvSpPr>
        <p:spPr>
          <a:xfrm>
            <a:off x="838200" y="2355755"/>
            <a:ext cx="12369908"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Il prend sa valise et sort.</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B7FFF319-B431-9A22-A686-F5F5CADE5371}"/>
              </a:ext>
            </a:extLst>
          </p:cNvPr>
          <p:cNvSpPr txBox="1"/>
          <p:nvPr/>
        </p:nvSpPr>
        <p:spPr>
          <a:xfrm>
            <a:off x="1143001" y="685010"/>
            <a:ext cx="11811000" cy="707886"/>
          </a:xfrm>
          <a:prstGeom prst="rect">
            <a:avLst/>
          </a:prstGeom>
          <a:noFill/>
        </p:spPr>
        <p:txBody>
          <a:bodyPr wrap="square">
            <a:spAutoFit/>
          </a:bodyPr>
          <a:lstStyle/>
          <a:p>
            <a:pPr lvl="0" defTabSz="457200">
              <a:defRPr/>
            </a:pP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Il prend sa valise et sort, répétons ensemble , </a:t>
            </a: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Il prend sa valise et sort</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Qui veut répéter la phrase.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kumimoji="0" lang="fr-FR" sz="20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icrosoft Uighur" panose="02000000000000000000" pitchFamily="2" charset="-78"/>
              </a:rPr>
              <a:t>Répétition  en chorale, puis individuelle </a:t>
            </a:r>
          </a:p>
        </p:txBody>
      </p:sp>
      <p:pic>
        <p:nvPicPr>
          <p:cNvPr id="5" name="Image 4">
            <a:extLst>
              <a:ext uri="{FF2B5EF4-FFF2-40B4-BE49-F238E27FC236}">
                <a16:creationId xmlns:a16="http://schemas.microsoft.com/office/drawing/2014/main" id="{A5617331-E72C-10BB-F43A-9BC1EE492374}"/>
              </a:ext>
            </a:extLst>
          </p:cNvPr>
          <p:cNvPicPr>
            <a:picLocks noChangeAspect="1"/>
          </p:cNvPicPr>
          <p:nvPr/>
        </p:nvPicPr>
        <p:blipFill>
          <a:blip r:embed="rId4"/>
          <a:stretch>
            <a:fillRect/>
          </a:stretch>
        </p:blipFill>
        <p:spPr>
          <a:xfrm>
            <a:off x="5118043" y="4556399"/>
            <a:ext cx="4645509" cy="4168501"/>
          </a:xfrm>
          <a:prstGeom prst="rect">
            <a:avLst/>
          </a:prstGeom>
        </p:spPr>
      </p:pic>
      <p:pic>
        <p:nvPicPr>
          <p:cNvPr id="15" name="Image 14">
            <a:extLst>
              <a:ext uri="{FF2B5EF4-FFF2-40B4-BE49-F238E27FC236}">
                <a16:creationId xmlns:a16="http://schemas.microsoft.com/office/drawing/2014/main" id="{88D29EE1-34DB-3615-CF20-20239AE0F826}"/>
              </a:ext>
            </a:extLst>
          </p:cNvPr>
          <p:cNvPicPr>
            <a:picLocks noChangeAspect="1"/>
          </p:cNvPicPr>
          <p:nvPr/>
        </p:nvPicPr>
        <p:blipFill>
          <a:blip r:embed="rId5"/>
          <a:stretch>
            <a:fillRect/>
          </a:stretch>
        </p:blipFill>
        <p:spPr>
          <a:xfrm>
            <a:off x="2006144" y="4229100"/>
            <a:ext cx="2794456" cy="4495800"/>
          </a:xfrm>
          <a:prstGeom prst="rect">
            <a:avLst/>
          </a:prstGeom>
        </p:spPr>
      </p:pic>
    </p:spTree>
    <p:extLst>
      <p:ext uri="{BB962C8B-B14F-4D97-AF65-F5344CB8AC3E}">
        <p14:creationId xmlns:p14="http://schemas.microsoft.com/office/powerpoint/2010/main" val="39285245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C909B-A21A-828D-2CD6-D3357306E57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067E829-6FDB-8503-C818-91201436B673}"/>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1170397-322A-5205-878E-227B773297D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D6169C3-2FF7-51F8-3443-2AA16BE392B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F3FF6AA-244C-D08E-87CE-377488C8EFF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196FEBF-702B-6107-48F5-1F40CF7AB53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4827FD9-946C-1C3C-B00A-7265AC179C0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015FED-47C5-3D79-24CC-8E1B1387FC3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EA9BDA9-3D5C-643B-B999-00DE4B1D03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CD01774-5B97-1112-7EE2-C56F7E079DE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2AE4DD0-31D9-5D23-7D7A-0C259FA2D27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8D748E0-5EA2-3FB9-9DD0-81E9BC917B4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E95950E-E91E-98F7-3BF5-996BFC10490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4ADBE3CF-EF60-AF3D-64AE-87D0DF575EC8}"/>
              </a:ext>
            </a:extLst>
          </p:cNvPr>
          <p:cNvSpPr txBox="1"/>
          <p:nvPr/>
        </p:nvSpPr>
        <p:spPr>
          <a:xfrm>
            <a:off x="1462547" y="708466"/>
            <a:ext cx="11491453" cy="769441"/>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0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a:t>
            </a: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p:txBody>
      </p:sp>
      <p:pic>
        <p:nvPicPr>
          <p:cNvPr id="4" name="Image 3">
            <a:extLst>
              <a:ext uri="{FF2B5EF4-FFF2-40B4-BE49-F238E27FC236}">
                <a16:creationId xmlns:a16="http://schemas.microsoft.com/office/drawing/2014/main" id="{62876603-00CE-ADC8-EE44-B7A80CE7950F}"/>
              </a:ext>
            </a:extLst>
          </p:cNvPr>
          <p:cNvPicPr>
            <a:picLocks noChangeAspect="1"/>
          </p:cNvPicPr>
          <p:nvPr/>
        </p:nvPicPr>
        <p:blipFill>
          <a:blip r:embed="rId4"/>
          <a:stretch>
            <a:fillRect/>
          </a:stretch>
        </p:blipFill>
        <p:spPr>
          <a:xfrm>
            <a:off x="1171874" y="3701961"/>
            <a:ext cx="2121012" cy="2959277"/>
          </a:xfrm>
          <a:prstGeom prst="rect">
            <a:avLst/>
          </a:prstGeom>
        </p:spPr>
      </p:pic>
      <p:pic>
        <p:nvPicPr>
          <p:cNvPr id="5" name="Image 4">
            <a:extLst>
              <a:ext uri="{FF2B5EF4-FFF2-40B4-BE49-F238E27FC236}">
                <a16:creationId xmlns:a16="http://schemas.microsoft.com/office/drawing/2014/main" id="{70CEA3ED-7B08-9438-A37C-180F78D57C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47027" y="4449543"/>
            <a:ext cx="2842886" cy="2116445"/>
          </a:xfrm>
          <a:prstGeom prst="rect">
            <a:avLst/>
          </a:prstGeom>
        </p:spPr>
      </p:pic>
      <p:pic>
        <p:nvPicPr>
          <p:cNvPr id="7" name="Image 6">
            <a:extLst>
              <a:ext uri="{FF2B5EF4-FFF2-40B4-BE49-F238E27FC236}">
                <a16:creationId xmlns:a16="http://schemas.microsoft.com/office/drawing/2014/main" id="{1E7C0F8C-23F0-60E8-9C96-460220B6C884}"/>
              </a:ext>
            </a:extLst>
          </p:cNvPr>
          <p:cNvPicPr>
            <a:picLocks noChangeAspect="1"/>
          </p:cNvPicPr>
          <p:nvPr/>
        </p:nvPicPr>
        <p:blipFill>
          <a:blip r:embed="rId6"/>
          <a:stretch>
            <a:fillRect/>
          </a:stretch>
        </p:blipFill>
        <p:spPr>
          <a:xfrm>
            <a:off x="7320627" y="3896017"/>
            <a:ext cx="3081076" cy="2494966"/>
          </a:xfrm>
          <a:prstGeom prst="rect">
            <a:avLst/>
          </a:prstGeom>
        </p:spPr>
      </p:pic>
      <p:pic>
        <p:nvPicPr>
          <p:cNvPr id="8" name="Image 7">
            <a:extLst>
              <a:ext uri="{FF2B5EF4-FFF2-40B4-BE49-F238E27FC236}">
                <a16:creationId xmlns:a16="http://schemas.microsoft.com/office/drawing/2014/main" id="{D94A7F49-D8AD-3266-61FD-CE62FAAD5984}"/>
              </a:ext>
            </a:extLst>
          </p:cNvPr>
          <p:cNvPicPr>
            <a:picLocks noChangeAspect="1"/>
          </p:cNvPicPr>
          <p:nvPr/>
        </p:nvPicPr>
        <p:blipFill>
          <a:blip r:embed="rId7"/>
          <a:stretch>
            <a:fillRect/>
          </a:stretch>
        </p:blipFill>
        <p:spPr>
          <a:xfrm>
            <a:off x="10832989" y="3480968"/>
            <a:ext cx="2121011" cy="2959277"/>
          </a:xfrm>
          <a:prstGeom prst="rect">
            <a:avLst/>
          </a:prstGeom>
        </p:spPr>
      </p:pic>
    </p:spTree>
    <p:extLst>
      <p:ext uri="{BB962C8B-B14F-4D97-AF65-F5344CB8AC3E}">
        <p14:creationId xmlns:p14="http://schemas.microsoft.com/office/powerpoint/2010/main" val="637609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17" name="Image 16">
            <a:extLst>
              <a:ext uri="{FF2B5EF4-FFF2-40B4-BE49-F238E27FC236}">
                <a16:creationId xmlns:a16="http://schemas.microsoft.com/office/drawing/2014/main" id="{2A508CE9-0737-E628-73ED-DD03C4BAE752}"/>
              </a:ext>
            </a:extLst>
          </p:cNvPr>
          <p:cNvPicPr>
            <a:picLocks noChangeAspect="1"/>
          </p:cNvPicPr>
          <p:nvPr/>
        </p:nvPicPr>
        <p:blipFill>
          <a:blip r:embed="rId21"/>
          <a:stretch>
            <a:fillRect/>
          </a:stretch>
        </p:blipFill>
        <p:spPr>
          <a:xfrm>
            <a:off x="10221870" y="5646680"/>
            <a:ext cx="1590563" cy="197936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CD900-C46A-E22A-B802-B719DF0BFD6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6C5098C-166C-1F5B-F8FB-15197C6DE2D9}"/>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7697E83A-91BA-5754-93E8-135B7E98823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CF9FAD2-C96D-ABDB-7DCA-D197E358FF8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B0472F3C-CCF7-AEC9-5B29-9AD42D86034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F736C990-2FFC-5F35-CD46-97A1B703FA4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4884683-7D5F-C2AC-C698-4A976F2B031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10FD3BC-3904-E9E3-6E37-44CF058FABB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9276FEA-F7A4-56CC-7867-B5E4DAEFDD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83FE38A-720E-A5D3-EECB-2CAB407535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6134911-BEF8-9D0C-8E01-F968A13630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1023781-0092-5080-E8E1-0D106784B67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99DA7C5-A2F0-EA9F-59E7-3847B3CAE1D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C2C8745-E319-9CC1-9812-68CC88E05E61}"/>
              </a:ext>
            </a:extLst>
          </p:cNvPr>
          <p:cNvSpPr txBox="1"/>
          <p:nvPr/>
        </p:nvSpPr>
        <p:spPr>
          <a:xfrm>
            <a:off x="1462547" y="708466"/>
            <a:ext cx="14153527" cy="132343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6" name="Image 5">
            <a:extLst>
              <a:ext uri="{FF2B5EF4-FFF2-40B4-BE49-F238E27FC236}">
                <a16:creationId xmlns:a16="http://schemas.microsoft.com/office/drawing/2014/main" id="{B89B71D2-736C-D761-34F9-CC481090D7FF}"/>
              </a:ext>
            </a:extLst>
          </p:cNvPr>
          <p:cNvPicPr>
            <a:picLocks noChangeAspect="1"/>
          </p:cNvPicPr>
          <p:nvPr/>
        </p:nvPicPr>
        <p:blipFill>
          <a:blip r:embed="rId4"/>
          <a:stretch>
            <a:fillRect/>
          </a:stretch>
        </p:blipFill>
        <p:spPr>
          <a:xfrm>
            <a:off x="1652985" y="3072876"/>
            <a:ext cx="2010056" cy="1876687"/>
          </a:xfrm>
          <a:prstGeom prst="rect">
            <a:avLst/>
          </a:prstGeom>
        </p:spPr>
      </p:pic>
      <p:pic>
        <p:nvPicPr>
          <p:cNvPr id="7" name="Image 6">
            <a:extLst>
              <a:ext uri="{FF2B5EF4-FFF2-40B4-BE49-F238E27FC236}">
                <a16:creationId xmlns:a16="http://schemas.microsoft.com/office/drawing/2014/main" id="{BFFA1FEF-465B-1845-A52B-AC0CEF431F6B}"/>
              </a:ext>
            </a:extLst>
          </p:cNvPr>
          <p:cNvPicPr>
            <a:picLocks noChangeAspect="1"/>
          </p:cNvPicPr>
          <p:nvPr/>
        </p:nvPicPr>
        <p:blipFill>
          <a:blip r:embed="rId5"/>
          <a:stretch>
            <a:fillRect/>
          </a:stretch>
        </p:blipFill>
        <p:spPr>
          <a:xfrm>
            <a:off x="7647012" y="6811200"/>
            <a:ext cx="1741321" cy="1341236"/>
          </a:xfrm>
          <a:prstGeom prst="rect">
            <a:avLst/>
          </a:prstGeom>
        </p:spPr>
      </p:pic>
      <p:pic>
        <p:nvPicPr>
          <p:cNvPr id="8" name="Image 7">
            <a:extLst>
              <a:ext uri="{FF2B5EF4-FFF2-40B4-BE49-F238E27FC236}">
                <a16:creationId xmlns:a16="http://schemas.microsoft.com/office/drawing/2014/main" id="{D279F666-6329-E08A-B2EA-3A4C78E953C8}"/>
              </a:ext>
            </a:extLst>
          </p:cNvPr>
          <p:cNvPicPr>
            <a:picLocks noChangeAspect="1"/>
          </p:cNvPicPr>
          <p:nvPr/>
        </p:nvPicPr>
        <p:blipFill>
          <a:blip r:embed="rId6"/>
          <a:stretch>
            <a:fillRect/>
          </a:stretch>
        </p:blipFill>
        <p:spPr>
          <a:xfrm>
            <a:off x="5116415" y="3265658"/>
            <a:ext cx="1130945" cy="1607705"/>
          </a:xfrm>
          <a:prstGeom prst="rect">
            <a:avLst/>
          </a:prstGeom>
        </p:spPr>
      </p:pic>
      <p:pic>
        <p:nvPicPr>
          <p:cNvPr id="9" name="Image 8">
            <a:extLst>
              <a:ext uri="{FF2B5EF4-FFF2-40B4-BE49-F238E27FC236}">
                <a16:creationId xmlns:a16="http://schemas.microsoft.com/office/drawing/2014/main" id="{5B4C93EB-B059-E3C0-EEA1-526F792C2DC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86313" y="6804140"/>
            <a:ext cx="1468217" cy="1341236"/>
          </a:xfrm>
          <a:prstGeom prst="rect">
            <a:avLst/>
          </a:prstGeom>
        </p:spPr>
      </p:pic>
      <p:pic>
        <p:nvPicPr>
          <p:cNvPr id="10" name="Image 9">
            <a:extLst>
              <a:ext uri="{FF2B5EF4-FFF2-40B4-BE49-F238E27FC236}">
                <a16:creationId xmlns:a16="http://schemas.microsoft.com/office/drawing/2014/main" id="{60637EA5-2323-8BB9-8E72-29D6CE1302AE}"/>
              </a:ext>
            </a:extLst>
          </p:cNvPr>
          <p:cNvPicPr>
            <a:picLocks noChangeAspect="1"/>
          </p:cNvPicPr>
          <p:nvPr/>
        </p:nvPicPr>
        <p:blipFill>
          <a:blip r:embed="rId8"/>
          <a:stretch>
            <a:fillRect/>
          </a:stretch>
        </p:blipFill>
        <p:spPr>
          <a:xfrm>
            <a:off x="2052160" y="6370935"/>
            <a:ext cx="1368683" cy="1999393"/>
          </a:xfrm>
          <a:prstGeom prst="rect">
            <a:avLst/>
          </a:prstGeom>
        </p:spPr>
      </p:pic>
      <p:pic>
        <p:nvPicPr>
          <p:cNvPr id="11" name="Image 10">
            <a:extLst>
              <a:ext uri="{FF2B5EF4-FFF2-40B4-BE49-F238E27FC236}">
                <a16:creationId xmlns:a16="http://schemas.microsoft.com/office/drawing/2014/main" id="{13B1BE07-397B-2378-B3E4-368B046A2AE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281182" y="3228214"/>
            <a:ext cx="1902543" cy="1721349"/>
          </a:xfrm>
          <a:prstGeom prst="rect">
            <a:avLst/>
          </a:prstGeom>
        </p:spPr>
      </p:pic>
      <p:pic>
        <p:nvPicPr>
          <p:cNvPr id="13" name="Image 12">
            <a:extLst>
              <a:ext uri="{FF2B5EF4-FFF2-40B4-BE49-F238E27FC236}">
                <a16:creationId xmlns:a16="http://schemas.microsoft.com/office/drawing/2014/main" id="{275DF27D-28F6-34D1-0F37-A6FFAF8B3AA5}"/>
              </a:ext>
            </a:extLst>
          </p:cNvPr>
          <p:cNvPicPr>
            <a:picLocks noChangeAspect="1"/>
          </p:cNvPicPr>
          <p:nvPr/>
        </p:nvPicPr>
        <p:blipFill>
          <a:blip r:embed="rId10"/>
          <a:stretch>
            <a:fillRect/>
          </a:stretch>
        </p:blipFill>
        <p:spPr>
          <a:xfrm>
            <a:off x="10091805" y="3290156"/>
            <a:ext cx="2216564" cy="1199566"/>
          </a:xfrm>
          <a:prstGeom prst="rect">
            <a:avLst/>
          </a:prstGeom>
        </p:spPr>
      </p:pic>
      <p:pic>
        <p:nvPicPr>
          <p:cNvPr id="14" name="Image 13">
            <a:extLst>
              <a:ext uri="{FF2B5EF4-FFF2-40B4-BE49-F238E27FC236}">
                <a16:creationId xmlns:a16="http://schemas.microsoft.com/office/drawing/2014/main" id="{2286C8D2-DC3B-266C-F6F4-60FFC309C95F}"/>
              </a:ext>
            </a:extLst>
          </p:cNvPr>
          <p:cNvPicPr>
            <a:picLocks noChangeAspect="1"/>
          </p:cNvPicPr>
          <p:nvPr/>
        </p:nvPicPr>
        <p:blipFill>
          <a:blip r:embed="rId11"/>
          <a:stretch>
            <a:fillRect/>
          </a:stretch>
        </p:blipFill>
        <p:spPr>
          <a:xfrm>
            <a:off x="10799316" y="6153043"/>
            <a:ext cx="1313943" cy="1999393"/>
          </a:xfrm>
          <a:prstGeom prst="rect">
            <a:avLst/>
          </a:prstGeom>
        </p:spPr>
      </p:pic>
    </p:spTree>
    <p:extLst>
      <p:ext uri="{BB962C8B-B14F-4D97-AF65-F5344CB8AC3E}">
        <p14:creationId xmlns:p14="http://schemas.microsoft.com/office/powerpoint/2010/main" val="13823608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723275"/>
          </a:xfrm>
          <a:prstGeom prst="rect">
            <a:avLst/>
          </a:prstGeom>
          <a:noFill/>
        </p:spPr>
        <p:txBody>
          <a:bodyPr wrap="square">
            <a:spAutoFit/>
          </a:bodyPr>
          <a:lstStyle/>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1755131"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4768011" y="67818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7318577" y="6645927"/>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769441"/>
          </a:xfrm>
          <a:prstGeom prst="rect">
            <a:avLst/>
          </a:prstGeom>
          <a:noFill/>
        </p:spPr>
        <p:txBody>
          <a:bodyPr wrap="square">
            <a:spAutoFit/>
          </a:bodyPr>
          <a:lstStyle/>
          <a:p>
            <a:pPr marR="0" lvl="0" indent="0" defTabSz="342900" fontAlgn="auto">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cs typeface="Microsoft Uighur" panose="02000000000000000000" pitchFamily="2" charset="-78"/>
              </a:rPr>
              <a:t>Ecrivez sur vos ardoises le numéro du mot que je vais dire: neuf – fleur - farine .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3" name="Image 2">
            <a:extLst>
              <a:ext uri="{FF2B5EF4-FFF2-40B4-BE49-F238E27FC236}">
                <a16:creationId xmlns:a16="http://schemas.microsoft.com/office/drawing/2014/main" id="{9815FCB6-EDA2-6700-DD34-F6B653665579}"/>
              </a:ext>
            </a:extLst>
          </p:cNvPr>
          <p:cNvPicPr>
            <a:picLocks noChangeAspect="1"/>
          </p:cNvPicPr>
          <p:nvPr/>
        </p:nvPicPr>
        <p:blipFill>
          <a:blip r:embed="rId5"/>
          <a:stretch>
            <a:fillRect/>
          </a:stretch>
        </p:blipFill>
        <p:spPr>
          <a:xfrm>
            <a:off x="762000" y="3619501"/>
            <a:ext cx="2387031" cy="2357154"/>
          </a:xfrm>
          <a:prstGeom prst="rect">
            <a:avLst/>
          </a:prstGeom>
        </p:spPr>
      </p:pic>
      <p:pic>
        <p:nvPicPr>
          <p:cNvPr id="10" name="Image 9">
            <a:extLst>
              <a:ext uri="{FF2B5EF4-FFF2-40B4-BE49-F238E27FC236}">
                <a16:creationId xmlns:a16="http://schemas.microsoft.com/office/drawing/2014/main" id="{9C49E221-3D38-6708-2A1C-A44BAC288F7A}"/>
              </a:ext>
            </a:extLst>
          </p:cNvPr>
          <p:cNvPicPr>
            <a:picLocks noChangeAspect="1"/>
          </p:cNvPicPr>
          <p:nvPr/>
        </p:nvPicPr>
        <p:blipFill>
          <a:blip r:embed="rId6"/>
          <a:stretch>
            <a:fillRect/>
          </a:stretch>
        </p:blipFill>
        <p:spPr>
          <a:xfrm>
            <a:off x="4267201" y="3771901"/>
            <a:ext cx="1466150" cy="2128554"/>
          </a:xfrm>
          <a:prstGeom prst="rect">
            <a:avLst/>
          </a:prstGeom>
        </p:spPr>
      </p:pic>
      <p:pic>
        <p:nvPicPr>
          <p:cNvPr id="12" name="Image 11">
            <a:extLst>
              <a:ext uri="{FF2B5EF4-FFF2-40B4-BE49-F238E27FC236}">
                <a16:creationId xmlns:a16="http://schemas.microsoft.com/office/drawing/2014/main" id="{46479A9D-312E-6EF2-D5D2-D0341196D3F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51520" y="4255305"/>
            <a:ext cx="1987679" cy="1721349"/>
          </a:xfrm>
          <a:prstGeom prst="rect">
            <a:avLst/>
          </a:prstGeom>
        </p:spPr>
      </p:pic>
      <p:pic>
        <p:nvPicPr>
          <p:cNvPr id="14" name="Image 13">
            <a:extLst>
              <a:ext uri="{FF2B5EF4-FFF2-40B4-BE49-F238E27FC236}">
                <a16:creationId xmlns:a16="http://schemas.microsoft.com/office/drawing/2014/main" id="{CEA0FB17-602D-0F9F-3D9B-D8AC12796D26}"/>
              </a:ext>
            </a:extLst>
          </p:cNvPr>
          <p:cNvPicPr>
            <a:picLocks noChangeAspect="1"/>
          </p:cNvPicPr>
          <p:nvPr/>
        </p:nvPicPr>
        <p:blipFill>
          <a:blip r:embed="rId8"/>
          <a:stretch>
            <a:fillRect/>
          </a:stretch>
        </p:blipFill>
        <p:spPr>
          <a:xfrm>
            <a:off x="9577794" y="3795464"/>
            <a:ext cx="2538005" cy="1721349"/>
          </a:xfrm>
          <a:prstGeom prst="rect">
            <a:avLst/>
          </a:prstGeom>
        </p:spPr>
      </p:pic>
      <p:sp>
        <p:nvSpPr>
          <p:cNvPr id="16" name="Ellipse 15">
            <a:extLst>
              <a:ext uri="{FF2B5EF4-FFF2-40B4-BE49-F238E27FC236}">
                <a16:creationId xmlns:a16="http://schemas.microsoft.com/office/drawing/2014/main" id="{F094FDE8-7F61-4B62-9C4E-C941AB617E66}"/>
              </a:ext>
            </a:extLst>
          </p:cNvPr>
          <p:cNvSpPr/>
          <p:nvPr/>
        </p:nvSpPr>
        <p:spPr>
          <a:xfrm>
            <a:off x="10286999" y="6645927"/>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4</a:t>
            </a:r>
          </a:p>
        </p:txBody>
      </p:sp>
    </p:spTree>
    <p:extLst>
      <p:ext uri="{BB962C8B-B14F-4D97-AF65-F5344CB8AC3E}">
        <p14:creationId xmlns:p14="http://schemas.microsoft.com/office/powerpoint/2010/main" val="6248498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5" name="Ellipse 4">
            <a:extLst>
              <a:ext uri="{FF2B5EF4-FFF2-40B4-BE49-F238E27FC236}">
                <a16:creationId xmlns:a16="http://schemas.microsoft.com/office/drawing/2014/main" id="{FC71ABBD-AA97-170E-B56D-E7777EFCD690}"/>
              </a:ext>
            </a:extLst>
          </p:cNvPr>
          <p:cNvSpPr/>
          <p:nvPr/>
        </p:nvSpPr>
        <p:spPr>
          <a:xfrm>
            <a:off x="1963897" y="6799118"/>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2041C81D-CCD3-6C8E-958B-2671AD6D5680}"/>
              </a:ext>
            </a:extLst>
          </p:cNvPr>
          <p:cNvSpPr/>
          <p:nvPr/>
        </p:nvSpPr>
        <p:spPr>
          <a:xfrm>
            <a:off x="4999244" y="6799118"/>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D9C9F945-6B39-23D0-1786-DBC8DD34875F}"/>
              </a:ext>
            </a:extLst>
          </p:cNvPr>
          <p:cNvSpPr/>
          <p:nvPr/>
        </p:nvSpPr>
        <p:spPr>
          <a:xfrm>
            <a:off x="8375374" y="6705505"/>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769441"/>
          </a:xfrm>
          <a:prstGeom prst="rect">
            <a:avLst/>
          </a:prstGeom>
          <a:noFill/>
        </p:spPr>
        <p:txBody>
          <a:bodyPr wrap="square">
            <a:spAutoFit/>
          </a:bodyPr>
          <a:lstStyle/>
          <a:p>
            <a:pPr marR="0" lvl="0" indent="0" defTabSz="342900" fontAlgn="auto">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cs typeface="Microsoft Uighur" panose="02000000000000000000" pitchFamily="2" charset="-78"/>
              </a:rPr>
              <a:t>Ecrivez sur vos ardoises le numéro du mot que je vais dire:  livre – lavabo - lit .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1" name="Image 10">
            <a:extLst>
              <a:ext uri="{FF2B5EF4-FFF2-40B4-BE49-F238E27FC236}">
                <a16:creationId xmlns:a16="http://schemas.microsoft.com/office/drawing/2014/main" id="{A0DB9757-F2A5-03DE-F58A-B46CF8D6B08D}"/>
              </a:ext>
            </a:extLst>
          </p:cNvPr>
          <p:cNvPicPr>
            <a:picLocks noChangeAspect="1"/>
          </p:cNvPicPr>
          <p:nvPr/>
        </p:nvPicPr>
        <p:blipFill>
          <a:blip r:embed="rId5"/>
          <a:stretch>
            <a:fillRect/>
          </a:stretch>
        </p:blipFill>
        <p:spPr>
          <a:xfrm>
            <a:off x="11044644" y="3736187"/>
            <a:ext cx="1422927" cy="2179436"/>
          </a:xfrm>
          <a:prstGeom prst="rect">
            <a:avLst/>
          </a:prstGeom>
        </p:spPr>
      </p:pic>
      <p:pic>
        <p:nvPicPr>
          <p:cNvPr id="19" name="Image 18">
            <a:extLst>
              <a:ext uri="{FF2B5EF4-FFF2-40B4-BE49-F238E27FC236}">
                <a16:creationId xmlns:a16="http://schemas.microsoft.com/office/drawing/2014/main" id="{1143ED4A-EDE3-FEA4-6FD2-87139851F2F5}"/>
              </a:ext>
            </a:extLst>
          </p:cNvPr>
          <p:cNvPicPr>
            <a:picLocks noChangeAspect="1"/>
          </p:cNvPicPr>
          <p:nvPr/>
        </p:nvPicPr>
        <p:blipFill>
          <a:blip r:embed="rId6"/>
          <a:stretch>
            <a:fillRect/>
          </a:stretch>
        </p:blipFill>
        <p:spPr>
          <a:xfrm>
            <a:off x="7825241" y="3060168"/>
            <a:ext cx="1985063" cy="2899810"/>
          </a:xfrm>
          <a:prstGeom prst="rect">
            <a:avLst/>
          </a:prstGeom>
        </p:spPr>
      </p:pic>
      <p:sp>
        <p:nvSpPr>
          <p:cNvPr id="20" name="Ellipse 19">
            <a:extLst>
              <a:ext uri="{FF2B5EF4-FFF2-40B4-BE49-F238E27FC236}">
                <a16:creationId xmlns:a16="http://schemas.microsoft.com/office/drawing/2014/main" id="{C160B91A-FA64-EAFC-AA9D-EB3FBCD62B81}"/>
              </a:ext>
            </a:extLst>
          </p:cNvPr>
          <p:cNvSpPr/>
          <p:nvPr/>
        </p:nvSpPr>
        <p:spPr>
          <a:xfrm>
            <a:off x="11351638" y="6705505"/>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4</a:t>
            </a:r>
          </a:p>
        </p:txBody>
      </p:sp>
      <p:pic>
        <p:nvPicPr>
          <p:cNvPr id="22" name="Image 21">
            <a:extLst>
              <a:ext uri="{FF2B5EF4-FFF2-40B4-BE49-F238E27FC236}">
                <a16:creationId xmlns:a16="http://schemas.microsoft.com/office/drawing/2014/main" id="{9B5BA8A4-134B-4110-4E87-12EEC89A769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88879" y="4131998"/>
            <a:ext cx="1468217" cy="1341236"/>
          </a:xfrm>
          <a:prstGeom prst="rect">
            <a:avLst/>
          </a:prstGeom>
        </p:spPr>
      </p:pic>
      <p:pic>
        <p:nvPicPr>
          <p:cNvPr id="24" name="Image 23">
            <a:extLst>
              <a:ext uri="{FF2B5EF4-FFF2-40B4-BE49-F238E27FC236}">
                <a16:creationId xmlns:a16="http://schemas.microsoft.com/office/drawing/2014/main" id="{5948E4BC-29C0-0DB0-4CF5-DDB0FB430C02}"/>
              </a:ext>
            </a:extLst>
          </p:cNvPr>
          <p:cNvPicPr>
            <a:picLocks noChangeAspect="1"/>
          </p:cNvPicPr>
          <p:nvPr/>
        </p:nvPicPr>
        <p:blipFill>
          <a:blip r:embed="rId8"/>
          <a:stretch>
            <a:fillRect/>
          </a:stretch>
        </p:blipFill>
        <p:spPr>
          <a:xfrm>
            <a:off x="1706791" y="3530531"/>
            <a:ext cx="1313943" cy="1999393"/>
          </a:xfrm>
          <a:prstGeom prst="rect">
            <a:avLst/>
          </a:prstGeom>
        </p:spPr>
      </p:pic>
    </p:spTree>
    <p:extLst>
      <p:ext uri="{BB962C8B-B14F-4D97-AF65-F5344CB8AC3E}">
        <p14:creationId xmlns:p14="http://schemas.microsoft.com/office/powerpoint/2010/main" val="34865434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031051"/>
          </a:xfrm>
          <a:prstGeom prst="rect">
            <a:avLst/>
          </a:prstGeom>
          <a:noFill/>
        </p:spPr>
        <p:txBody>
          <a:bodyPr wrap="square">
            <a:spAutoFit/>
          </a:bodyPr>
          <a:lstStyle/>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031051"/>
          </a:xfrm>
          <a:prstGeom prst="rect">
            <a:avLst/>
          </a:prstGeom>
          <a:noFill/>
        </p:spPr>
        <p:txBody>
          <a:bodyPr wrap="square">
            <a:spAutoFit/>
          </a:bodyPr>
          <a:lstStyle/>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8" name="Image 7">
            <a:extLst>
              <a:ext uri="{FF2B5EF4-FFF2-40B4-BE49-F238E27FC236}">
                <a16:creationId xmlns:a16="http://schemas.microsoft.com/office/drawing/2014/main" id="{D7694084-A5F8-5BA0-866A-67FDFD26295A}"/>
              </a:ext>
            </a:extLst>
          </p:cNvPr>
          <p:cNvPicPr>
            <a:picLocks noChangeAspect="1"/>
          </p:cNvPicPr>
          <p:nvPr/>
        </p:nvPicPr>
        <p:blipFill>
          <a:blip r:embed="rId7"/>
          <a:stretch>
            <a:fillRect/>
          </a:stretch>
        </p:blipFill>
        <p:spPr>
          <a:xfrm>
            <a:off x="7647012" y="5448300"/>
            <a:ext cx="1741321" cy="2704136"/>
          </a:xfrm>
          <a:prstGeom prst="rect">
            <a:avLst/>
          </a:prstGeom>
        </p:spPr>
      </p:pic>
      <p:pic>
        <p:nvPicPr>
          <p:cNvPr id="12" name="Image 11">
            <a:extLst>
              <a:ext uri="{FF2B5EF4-FFF2-40B4-BE49-F238E27FC236}">
                <a16:creationId xmlns:a16="http://schemas.microsoft.com/office/drawing/2014/main" id="{DEFF1369-AE90-2166-F86B-0B26CAA29CC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053414" y="2757970"/>
            <a:ext cx="1468217" cy="1341236"/>
          </a:xfrm>
          <a:prstGeom prst="rect">
            <a:avLst/>
          </a:prstGeom>
        </p:spPr>
      </p:pic>
      <p:pic>
        <p:nvPicPr>
          <p:cNvPr id="13" name="Image 12">
            <a:extLst>
              <a:ext uri="{FF2B5EF4-FFF2-40B4-BE49-F238E27FC236}">
                <a16:creationId xmlns:a16="http://schemas.microsoft.com/office/drawing/2014/main" id="{17C33AF5-8521-ED63-3085-E7CC08E42D49}"/>
              </a:ext>
            </a:extLst>
          </p:cNvPr>
          <p:cNvPicPr>
            <a:picLocks noChangeAspect="1"/>
          </p:cNvPicPr>
          <p:nvPr/>
        </p:nvPicPr>
        <p:blipFill>
          <a:blip r:embed="rId9"/>
          <a:stretch>
            <a:fillRect/>
          </a:stretch>
        </p:blipFill>
        <p:spPr>
          <a:xfrm>
            <a:off x="4829522" y="2158074"/>
            <a:ext cx="2075136" cy="2541028"/>
          </a:xfrm>
          <a:prstGeom prst="rect">
            <a:avLst/>
          </a:prstGeom>
        </p:spPr>
      </p:pic>
      <p:pic>
        <p:nvPicPr>
          <p:cNvPr id="17" name="Image 16">
            <a:extLst>
              <a:ext uri="{FF2B5EF4-FFF2-40B4-BE49-F238E27FC236}">
                <a16:creationId xmlns:a16="http://schemas.microsoft.com/office/drawing/2014/main" id="{B5D4DEC0-574D-689C-8D3A-B8FD5025B2AB}"/>
              </a:ext>
            </a:extLst>
          </p:cNvPr>
          <p:cNvPicPr>
            <a:picLocks noChangeAspect="1"/>
          </p:cNvPicPr>
          <p:nvPr/>
        </p:nvPicPr>
        <p:blipFill>
          <a:blip r:embed="rId10"/>
          <a:stretch>
            <a:fillRect/>
          </a:stretch>
        </p:blipFill>
        <p:spPr>
          <a:xfrm>
            <a:off x="10799316" y="5448301"/>
            <a:ext cx="2121072" cy="2704136"/>
          </a:xfrm>
          <a:prstGeom prst="rect">
            <a:avLst/>
          </a:prstGeom>
        </p:spPr>
      </p:pic>
      <p:pic>
        <p:nvPicPr>
          <p:cNvPr id="18" name="Image 17">
            <a:extLst>
              <a:ext uri="{FF2B5EF4-FFF2-40B4-BE49-F238E27FC236}">
                <a16:creationId xmlns:a16="http://schemas.microsoft.com/office/drawing/2014/main" id="{34782CBF-91CD-30B8-4300-273E3FFEF2DB}"/>
              </a:ext>
            </a:extLst>
          </p:cNvPr>
          <p:cNvPicPr>
            <a:picLocks noChangeAspect="1"/>
          </p:cNvPicPr>
          <p:nvPr/>
        </p:nvPicPr>
        <p:blipFill>
          <a:blip r:embed="rId11"/>
          <a:stretch>
            <a:fillRect/>
          </a:stretch>
        </p:blipFill>
        <p:spPr>
          <a:xfrm>
            <a:off x="1258081" y="5994802"/>
            <a:ext cx="2387031" cy="2357154"/>
          </a:xfrm>
          <a:prstGeom prst="rect">
            <a:avLst/>
          </a:prstGeom>
        </p:spPr>
      </p:pic>
      <p:pic>
        <p:nvPicPr>
          <p:cNvPr id="19" name="Image 18">
            <a:extLst>
              <a:ext uri="{FF2B5EF4-FFF2-40B4-BE49-F238E27FC236}">
                <a16:creationId xmlns:a16="http://schemas.microsoft.com/office/drawing/2014/main" id="{BF21671B-5D55-94C4-486B-46AA6842A773}"/>
              </a:ext>
            </a:extLst>
          </p:cNvPr>
          <p:cNvPicPr>
            <a:picLocks noChangeAspect="1"/>
          </p:cNvPicPr>
          <p:nvPr/>
        </p:nvPicPr>
        <p:blipFill>
          <a:blip r:embed="rId12"/>
          <a:stretch>
            <a:fillRect/>
          </a:stretch>
        </p:blipFill>
        <p:spPr>
          <a:xfrm>
            <a:off x="1630688" y="2304283"/>
            <a:ext cx="1466150" cy="2128554"/>
          </a:xfrm>
          <a:prstGeom prst="rect">
            <a:avLst/>
          </a:prstGeom>
        </p:spPr>
      </p:pic>
      <p:pic>
        <p:nvPicPr>
          <p:cNvPr id="20" name="Image 19">
            <a:extLst>
              <a:ext uri="{FF2B5EF4-FFF2-40B4-BE49-F238E27FC236}">
                <a16:creationId xmlns:a16="http://schemas.microsoft.com/office/drawing/2014/main" id="{6999958B-AACA-3AAD-3326-D4A902E4E888}"/>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367511" y="2665046"/>
            <a:ext cx="1987679" cy="1721349"/>
          </a:xfrm>
          <a:prstGeom prst="rect">
            <a:avLst/>
          </a:prstGeom>
        </p:spPr>
      </p:pic>
      <p:pic>
        <p:nvPicPr>
          <p:cNvPr id="21" name="Image 20">
            <a:extLst>
              <a:ext uri="{FF2B5EF4-FFF2-40B4-BE49-F238E27FC236}">
                <a16:creationId xmlns:a16="http://schemas.microsoft.com/office/drawing/2014/main" id="{B97F40BC-4A1E-C15A-8FFD-625F58119F7A}"/>
              </a:ext>
            </a:extLst>
          </p:cNvPr>
          <p:cNvPicPr>
            <a:picLocks noChangeAspect="1"/>
          </p:cNvPicPr>
          <p:nvPr/>
        </p:nvPicPr>
        <p:blipFill>
          <a:blip r:embed="rId14"/>
          <a:stretch>
            <a:fillRect/>
          </a:stretch>
        </p:blipFill>
        <p:spPr>
          <a:xfrm>
            <a:off x="4366653" y="6312705"/>
            <a:ext cx="2538005" cy="1721349"/>
          </a:xfrm>
          <a:prstGeom prst="rect">
            <a:avLst/>
          </a:prstGeom>
        </p:spPr>
      </p:pic>
      <p:pic>
        <p:nvPicPr>
          <p:cNvPr id="22" name="Image 21">
            <a:extLst>
              <a:ext uri="{FF2B5EF4-FFF2-40B4-BE49-F238E27FC236}">
                <a16:creationId xmlns:a16="http://schemas.microsoft.com/office/drawing/2014/main" id="{3BAA092B-5D7A-4C08-7AA0-1774B50EDDC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141040" y="2814742"/>
            <a:ext cx="1468217" cy="1341236"/>
          </a:xfrm>
          <a:prstGeom prst="rect">
            <a:avLst/>
          </a:prstGeom>
        </p:spPr>
      </p:pic>
      <p:pic>
        <p:nvPicPr>
          <p:cNvPr id="23" name="Image 22">
            <a:extLst>
              <a:ext uri="{FF2B5EF4-FFF2-40B4-BE49-F238E27FC236}">
                <a16:creationId xmlns:a16="http://schemas.microsoft.com/office/drawing/2014/main" id="{E93149DD-9D4E-BB33-28CD-CA72CCB7EF3A}"/>
              </a:ext>
            </a:extLst>
          </p:cNvPr>
          <p:cNvPicPr>
            <a:picLocks noChangeAspect="1"/>
          </p:cNvPicPr>
          <p:nvPr/>
        </p:nvPicPr>
        <p:blipFill>
          <a:blip r:embed="rId9"/>
          <a:stretch>
            <a:fillRect/>
          </a:stretch>
        </p:blipFill>
        <p:spPr>
          <a:xfrm>
            <a:off x="4917148" y="2214846"/>
            <a:ext cx="2075136" cy="2541028"/>
          </a:xfrm>
          <a:prstGeom prst="rect">
            <a:avLst/>
          </a:prstGeom>
        </p:spPr>
      </p:pic>
      <p:pic>
        <p:nvPicPr>
          <p:cNvPr id="24" name="Image 23">
            <a:extLst>
              <a:ext uri="{FF2B5EF4-FFF2-40B4-BE49-F238E27FC236}">
                <a16:creationId xmlns:a16="http://schemas.microsoft.com/office/drawing/2014/main" id="{652792C4-F636-BFDC-59C9-829CE459D8B6}"/>
              </a:ext>
            </a:extLst>
          </p:cNvPr>
          <p:cNvPicPr>
            <a:picLocks noChangeAspect="1"/>
          </p:cNvPicPr>
          <p:nvPr/>
        </p:nvPicPr>
        <p:blipFill>
          <a:blip r:embed="rId11"/>
          <a:stretch>
            <a:fillRect/>
          </a:stretch>
        </p:blipFill>
        <p:spPr>
          <a:xfrm>
            <a:off x="1345707" y="6051574"/>
            <a:ext cx="2387031" cy="2357154"/>
          </a:xfrm>
          <a:prstGeom prst="rect">
            <a:avLst/>
          </a:prstGeom>
        </p:spPr>
      </p:pic>
      <p:pic>
        <p:nvPicPr>
          <p:cNvPr id="25" name="Image 24">
            <a:extLst>
              <a:ext uri="{FF2B5EF4-FFF2-40B4-BE49-F238E27FC236}">
                <a16:creationId xmlns:a16="http://schemas.microsoft.com/office/drawing/2014/main" id="{F64134C3-19F1-F486-95E0-5C82C80C39D4}"/>
              </a:ext>
            </a:extLst>
          </p:cNvPr>
          <p:cNvPicPr>
            <a:picLocks noChangeAspect="1"/>
          </p:cNvPicPr>
          <p:nvPr/>
        </p:nvPicPr>
        <p:blipFill>
          <a:blip r:embed="rId12"/>
          <a:stretch>
            <a:fillRect/>
          </a:stretch>
        </p:blipFill>
        <p:spPr>
          <a:xfrm>
            <a:off x="1718314" y="2361055"/>
            <a:ext cx="1466150" cy="2128554"/>
          </a:xfrm>
          <a:prstGeom prst="rect">
            <a:avLst/>
          </a:prstGeom>
        </p:spPr>
      </p:pic>
      <p:pic>
        <p:nvPicPr>
          <p:cNvPr id="26" name="Image 25">
            <a:extLst>
              <a:ext uri="{FF2B5EF4-FFF2-40B4-BE49-F238E27FC236}">
                <a16:creationId xmlns:a16="http://schemas.microsoft.com/office/drawing/2014/main" id="{B6F25BC8-0C35-623D-D44A-E55748C443E3}"/>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455137" y="2721818"/>
            <a:ext cx="1987679" cy="1721349"/>
          </a:xfrm>
          <a:prstGeom prst="rect">
            <a:avLst/>
          </a:prstGeom>
        </p:spPr>
      </p:pic>
      <p:pic>
        <p:nvPicPr>
          <p:cNvPr id="27" name="Image 26">
            <a:extLst>
              <a:ext uri="{FF2B5EF4-FFF2-40B4-BE49-F238E27FC236}">
                <a16:creationId xmlns:a16="http://schemas.microsoft.com/office/drawing/2014/main" id="{E5909C8A-1419-1CCA-85DC-99B8BE332DCB}"/>
              </a:ext>
            </a:extLst>
          </p:cNvPr>
          <p:cNvPicPr>
            <a:picLocks noChangeAspect="1"/>
          </p:cNvPicPr>
          <p:nvPr/>
        </p:nvPicPr>
        <p:blipFill>
          <a:blip r:embed="rId7"/>
          <a:stretch>
            <a:fillRect/>
          </a:stretch>
        </p:blipFill>
        <p:spPr>
          <a:xfrm>
            <a:off x="7681165" y="5429250"/>
            <a:ext cx="1741321" cy="2704136"/>
          </a:xfrm>
          <a:prstGeom prst="rect">
            <a:avLst/>
          </a:prstGeom>
        </p:spPr>
      </p:pic>
      <p:pic>
        <p:nvPicPr>
          <p:cNvPr id="28" name="Image 27">
            <a:extLst>
              <a:ext uri="{FF2B5EF4-FFF2-40B4-BE49-F238E27FC236}">
                <a16:creationId xmlns:a16="http://schemas.microsoft.com/office/drawing/2014/main" id="{855BA513-2863-AE04-FD72-D0887270A3D3}"/>
              </a:ext>
            </a:extLst>
          </p:cNvPr>
          <p:cNvPicPr>
            <a:picLocks noChangeAspect="1"/>
          </p:cNvPicPr>
          <p:nvPr/>
        </p:nvPicPr>
        <p:blipFill>
          <a:blip r:embed="rId14"/>
          <a:stretch>
            <a:fillRect/>
          </a:stretch>
        </p:blipFill>
        <p:spPr>
          <a:xfrm>
            <a:off x="4400806" y="6293655"/>
            <a:ext cx="2538005" cy="1721349"/>
          </a:xfrm>
          <a:prstGeom prst="rect">
            <a:avLst/>
          </a:prstGeom>
        </p:spPr>
      </p:pic>
      <p:pic>
        <p:nvPicPr>
          <p:cNvPr id="30" name="Image 29">
            <a:extLst>
              <a:ext uri="{FF2B5EF4-FFF2-40B4-BE49-F238E27FC236}">
                <a16:creationId xmlns:a16="http://schemas.microsoft.com/office/drawing/2014/main" id="{241920A3-6BF6-E476-1E1F-8D82EF6AFB2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175193" y="2795692"/>
            <a:ext cx="1468217" cy="1341236"/>
          </a:xfrm>
          <a:prstGeom prst="rect">
            <a:avLst/>
          </a:prstGeom>
        </p:spPr>
      </p:pic>
      <p:pic>
        <p:nvPicPr>
          <p:cNvPr id="31" name="Image 30">
            <a:extLst>
              <a:ext uri="{FF2B5EF4-FFF2-40B4-BE49-F238E27FC236}">
                <a16:creationId xmlns:a16="http://schemas.microsoft.com/office/drawing/2014/main" id="{E06F3874-CBBF-56C0-4226-DFB2142B7ED7}"/>
              </a:ext>
            </a:extLst>
          </p:cNvPr>
          <p:cNvPicPr>
            <a:picLocks noChangeAspect="1"/>
          </p:cNvPicPr>
          <p:nvPr/>
        </p:nvPicPr>
        <p:blipFill>
          <a:blip r:embed="rId9"/>
          <a:stretch>
            <a:fillRect/>
          </a:stretch>
        </p:blipFill>
        <p:spPr>
          <a:xfrm>
            <a:off x="4951301" y="2195796"/>
            <a:ext cx="2075136" cy="2541028"/>
          </a:xfrm>
          <a:prstGeom prst="rect">
            <a:avLst/>
          </a:prstGeom>
        </p:spPr>
      </p:pic>
      <p:pic>
        <p:nvPicPr>
          <p:cNvPr id="32" name="Image 31">
            <a:extLst>
              <a:ext uri="{FF2B5EF4-FFF2-40B4-BE49-F238E27FC236}">
                <a16:creationId xmlns:a16="http://schemas.microsoft.com/office/drawing/2014/main" id="{81EB8B32-608C-2AA1-0BDE-CEF053AB2575}"/>
              </a:ext>
            </a:extLst>
          </p:cNvPr>
          <p:cNvPicPr>
            <a:picLocks noChangeAspect="1"/>
          </p:cNvPicPr>
          <p:nvPr/>
        </p:nvPicPr>
        <p:blipFill>
          <a:blip r:embed="rId11"/>
          <a:stretch>
            <a:fillRect/>
          </a:stretch>
        </p:blipFill>
        <p:spPr>
          <a:xfrm>
            <a:off x="1379860" y="6032524"/>
            <a:ext cx="2387031" cy="2357154"/>
          </a:xfrm>
          <a:prstGeom prst="rect">
            <a:avLst/>
          </a:prstGeom>
        </p:spPr>
      </p:pic>
      <p:pic>
        <p:nvPicPr>
          <p:cNvPr id="34" name="Image 33">
            <a:extLst>
              <a:ext uri="{FF2B5EF4-FFF2-40B4-BE49-F238E27FC236}">
                <a16:creationId xmlns:a16="http://schemas.microsoft.com/office/drawing/2014/main" id="{1CE13A05-070B-E81A-B34F-50D0201BF1BE}"/>
              </a:ext>
            </a:extLst>
          </p:cNvPr>
          <p:cNvPicPr>
            <a:picLocks noChangeAspect="1"/>
          </p:cNvPicPr>
          <p:nvPr/>
        </p:nvPicPr>
        <p:blipFill>
          <a:blip r:embed="rId12"/>
          <a:stretch>
            <a:fillRect/>
          </a:stretch>
        </p:blipFill>
        <p:spPr>
          <a:xfrm>
            <a:off x="1752467" y="2342005"/>
            <a:ext cx="1466150" cy="2128554"/>
          </a:xfrm>
          <a:prstGeom prst="rect">
            <a:avLst/>
          </a:prstGeom>
        </p:spPr>
      </p:pic>
      <p:pic>
        <p:nvPicPr>
          <p:cNvPr id="35" name="Image 34">
            <a:extLst>
              <a:ext uri="{FF2B5EF4-FFF2-40B4-BE49-F238E27FC236}">
                <a16:creationId xmlns:a16="http://schemas.microsoft.com/office/drawing/2014/main" id="{C89C41FD-529D-42C9-266C-B0A40D40F696}"/>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489290" y="2702768"/>
            <a:ext cx="1987679" cy="1721349"/>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4"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r>
              <a:rPr lang="fr-FR" sz="2800" b="1" dirty="0">
                <a:solidFill>
                  <a:schemeClr val="bg1">
                    <a:lumMod val="65000"/>
                  </a:schemeClr>
                </a:solidFill>
                <a:latin typeface="Dosis" panose="02010703020202060003" pitchFamily="2" charset="0"/>
                <a:cs typeface="Microsoft Uighur" panose="02000000000000000000" pitchFamily="2" charset="-78"/>
              </a:rPr>
              <a:t>.</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8" name="Image 7">
            <a:extLst>
              <a:ext uri="{FF2B5EF4-FFF2-40B4-BE49-F238E27FC236}">
                <a16:creationId xmlns:a16="http://schemas.microsoft.com/office/drawing/2014/main" id="{A7A7A6A8-89AF-64C5-B595-5AC36F3B39D2}"/>
              </a:ext>
            </a:extLst>
          </p:cNvPr>
          <p:cNvPicPr>
            <a:picLocks noChangeAspect="1"/>
          </p:cNvPicPr>
          <p:nvPr/>
        </p:nvPicPr>
        <p:blipFill>
          <a:blip r:embed="rId5"/>
          <a:stretch>
            <a:fillRect/>
          </a:stretch>
        </p:blipFill>
        <p:spPr>
          <a:xfrm>
            <a:off x="10799316" y="5448301"/>
            <a:ext cx="2121072" cy="2704136"/>
          </a:xfrm>
          <a:prstGeom prst="rect">
            <a:avLst/>
          </a:prstGeom>
        </p:spPr>
      </p:pic>
      <p:pic>
        <p:nvPicPr>
          <p:cNvPr id="12" name="Image 11">
            <a:extLst>
              <a:ext uri="{FF2B5EF4-FFF2-40B4-BE49-F238E27FC236}">
                <a16:creationId xmlns:a16="http://schemas.microsoft.com/office/drawing/2014/main" id="{6D8E0CFA-1868-1AB0-8CE5-6DB9DDD67E1B}"/>
              </a:ext>
            </a:extLst>
          </p:cNvPr>
          <p:cNvPicPr>
            <a:picLocks noChangeAspect="1"/>
          </p:cNvPicPr>
          <p:nvPr/>
        </p:nvPicPr>
        <p:blipFill>
          <a:blip r:embed="rId6"/>
          <a:stretch>
            <a:fillRect/>
          </a:stretch>
        </p:blipFill>
        <p:spPr>
          <a:xfrm>
            <a:off x="7681165" y="5429250"/>
            <a:ext cx="1741321" cy="2704136"/>
          </a:xfrm>
          <a:prstGeom prst="rect">
            <a:avLst/>
          </a:prstGeom>
        </p:spPr>
      </p:pic>
      <p:pic>
        <p:nvPicPr>
          <p:cNvPr id="13" name="Image 12">
            <a:extLst>
              <a:ext uri="{FF2B5EF4-FFF2-40B4-BE49-F238E27FC236}">
                <a16:creationId xmlns:a16="http://schemas.microsoft.com/office/drawing/2014/main" id="{BB78ED21-784C-E0E4-1315-803E740D8358}"/>
              </a:ext>
            </a:extLst>
          </p:cNvPr>
          <p:cNvPicPr>
            <a:picLocks noChangeAspect="1"/>
          </p:cNvPicPr>
          <p:nvPr/>
        </p:nvPicPr>
        <p:blipFill>
          <a:blip r:embed="rId7"/>
          <a:stretch>
            <a:fillRect/>
          </a:stretch>
        </p:blipFill>
        <p:spPr>
          <a:xfrm>
            <a:off x="4400806" y="6293655"/>
            <a:ext cx="2538005" cy="1721349"/>
          </a:xfrm>
          <a:prstGeom prst="rect">
            <a:avLst/>
          </a:prstGeom>
        </p:spPr>
      </p:pic>
      <p:pic>
        <p:nvPicPr>
          <p:cNvPr id="16" name="Image 15">
            <a:extLst>
              <a:ext uri="{FF2B5EF4-FFF2-40B4-BE49-F238E27FC236}">
                <a16:creationId xmlns:a16="http://schemas.microsoft.com/office/drawing/2014/main" id="{DB1F2D89-AE59-3BCA-EBD3-FE9C3EFB068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175193" y="2795692"/>
            <a:ext cx="1468217" cy="1341236"/>
          </a:xfrm>
          <a:prstGeom prst="rect">
            <a:avLst/>
          </a:prstGeom>
        </p:spPr>
      </p:pic>
      <p:pic>
        <p:nvPicPr>
          <p:cNvPr id="17" name="Image 16">
            <a:extLst>
              <a:ext uri="{FF2B5EF4-FFF2-40B4-BE49-F238E27FC236}">
                <a16:creationId xmlns:a16="http://schemas.microsoft.com/office/drawing/2014/main" id="{49FCB96D-1337-50C4-7D3A-A440E74C2D81}"/>
              </a:ext>
            </a:extLst>
          </p:cNvPr>
          <p:cNvPicPr>
            <a:picLocks noChangeAspect="1"/>
          </p:cNvPicPr>
          <p:nvPr/>
        </p:nvPicPr>
        <p:blipFill>
          <a:blip r:embed="rId9"/>
          <a:stretch>
            <a:fillRect/>
          </a:stretch>
        </p:blipFill>
        <p:spPr>
          <a:xfrm>
            <a:off x="4951301" y="2195796"/>
            <a:ext cx="2075136" cy="2541028"/>
          </a:xfrm>
          <a:prstGeom prst="rect">
            <a:avLst/>
          </a:prstGeom>
        </p:spPr>
      </p:pic>
      <p:pic>
        <p:nvPicPr>
          <p:cNvPr id="18" name="Image 17">
            <a:extLst>
              <a:ext uri="{FF2B5EF4-FFF2-40B4-BE49-F238E27FC236}">
                <a16:creationId xmlns:a16="http://schemas.microsoft.com/office/drawing/2014/main" id="{2D893738-503D-CA8E-75F3-F65FFBDF1990}"/>
              </a:ext>
            </a:extLst>
          </p:cNvPr>
          <p:cNvPicPr>
            <a:picLocks noChangeAspect="1"/>
          </p:cNvPicPr>
          <p:nvPr/>
        </p:nvPicPr>
        <p:blipFill>
          <a:blip r:embed="rId10"/>
          <a:stretch>
            <a:fillRect/>
          </a:stretch>
        </p:blipFill>
        <p:spPr>
          <a:xfrm>
            <a:off x="1379860" y="6032524"/>
            <a:ext cx="2387031" cy="2357154"/>
          </a:xfrm>
          <a:prstGeom prst="rect">
            <a:avLst/>
          </a:prstGeom>
        </p:spPr>
      </p:pic>
      <p:pic>
        <p:nvPicPr>
          <p:cNvPr id="19" name="Image 18">
            <a:extLst>
              <a:ext uri="{FF2B5EF4-FFF2-40B4-BE49-F238E27FC236}">
                <a16:creationId xmlns:a16="http://schemas.microsoft.com/office/drawing/2014/main" id="{1A9E7555-8A41-325E-EF4E-4A52ED2E3FED}"/>
              </a:ext>
            </a:extLst>
          </p:cNvPr>
          <p:cNvPicPr>
            <a:picLocks noChangeAspect="1"/>
          </p:cNvPicPr>
          <p:nvPr/>
        </p:nvPicPr>
        <p:blipFill>
          <a:blip r:embed="rId11"/>
          <a:stretch>
            <a:fillRect/>
          </a:stretch>
        </p:blipFill>
        <p:spPr>
          <a:xfrm>
            <a:off x="1752467" y="2342005"/>
            <a:ext cx="1466150" cy="2128554"/>
          </a:xfrm>
          <a:prstGeom prst="rect">
            <a:avLst/>
          </a:prstGeom>
        </p:spPr>
      </p:pic>
      <p:pic>
        <p:nvPicPr>
          <p:cNvPr id="20" name="Image 19">
            <a:extLst>
              <a:ext uri="{FF2B5EF4-FFF2-40B4-BE49-F238E27FC236}">
                <a16:creationId xmlns:a16="http://schemas.microsoft.com/office/drawing/2014/main" id="{887CCE0F-9069-C1D2-373D-A57C8C3D10E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489290" y="2702768"/>
            <a:ext cx="1987679" cy="1721349"/>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109187"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2" name="Groupe 1">
            <a:extLst>
              <a:ext uri="{FF2B5EF4-FFF2-40B4-BE49-F238E27FC236}">
                <a16:creationId xmlns:a16="http://schemas.microsoft.com/office/drawing/2014/main" id="{14760616-ADCE-99B8-85DC-BE5C40F45512}"/>
              </a:ext>
            </a:extLst>
          </p:cNvPr>
          <p:cNvGrpSpPr/>
          <p:nvPr/>
        </p:nvGrpSpPr>
        <p:grpSpPr>
          <a:xfrm>
            <a:off x="880535" y="2223539"/>
            <a:ext cx="12225865" cy="6325918"/>
            <a:chOff x="1373134" y="3340063"/>
            <a:chExt cx="9400808" cy="4864174"/>
          </a:xfrm>
        </p:grpSpPr>
        <p:cxnSp>
          <p:nvCxnSpPr>
            <p:cNvPr id="3" name="Connecteur droit avec flèche 2">
              <a:extLst>
                <a:ext uri="{FF2B5EF4-FFF2-40B4-BE49-F238E27FC236}">
                  <a16:creationId xmlns:a16="http://schemas.microsoft.com/office/drawing/2014/main" id="{84268501-2CDB-B159-F530-AB32944BEEBD}"/>
                </a:ext>
              </a:extLst>
            </p:cNvPr>
            <p:cNvCxnSpPr>
              <a:cxnSpLocks/>
            </p:cNvCxnSpPr>
            <p:nvPr/>
          </p:nvCxnSpPr>
          <p:spPr>
            <a:xfrm>
              <a:off x="2934238" y="4076966"/>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F987F795-36EC-30BD-6B6E-265BF3A02A5A}"/>
                </a:ext>
              </a:extLst>
            </p:cNvPr>
            <p:cNvCxnSpPr>
              <a:cxnSpLocks/>
            </p:cNvCxnSpPr>
            <p:nvPr/>
          </p:nvCxnSpPr>
          <p:spPr>
            <a:xfrm>
              <a:off x="2859791" y="4126569"/>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E15535-B2A3-4BD6-BD66-4881D381EC39}"/>
                </a:ext>
              </a:extLst>
            </p:cNvPr>
            <p:cNvSpPr/>
            <p:nvPr/>
          </p:nvSpPr>
          <p:spPr>
            <a:xfrm>
              <a:off x="1373134" y="3340063"/>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 name="ZoneTexte 5">
              <a:extLst>
                <a:ext uri="{FF2B5EF4-FFF2-40B4-BE49-F238E27FC236}">
                  <a16:creationId xmlns:a16="http://schemas.microsoft.com/office/drawing/2014/main" id="{153C9544-4427-A0C8-D651-1F50E352ACA3}"/>
                </a:ext>
              </a:extLst>
            </p:cNvPr>
            <p:cNvSpPr txBox="1"/>
            <p:nvPr/>
          </p:nvSpPr>
          <p:spPr>
            <a:xfrm>
              <a:off x="8946856" y="3389981"/>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
          <p:nvSpPr>
            <p:cNvPr id="7" name="Rectangle 6">
              <a:extLst>
                <a:ext uri="{FF2B5EF4-FFF2-40B4-BE49-F238E27FC236}">
                  <a16:creationId xmlns:a16="http://schemas.microsoft.com/office/drawing/2014/main" id="{D4675394-94AA-272B-D889-DC1073E95516}"/>
                </a:ext>
              </a:extLst>
            </p:cNvPr>
            <p:cNvSpPr/>
            <p:nvPr/>
          </p:nvSpPr>
          <p:spPr>
            <a:xfrm>
              <a:off x="8115301" y="5772150"/>
              <a:ext cx="2658641"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8" name="Rectangle 7">
              <a:extLst>
                <a:ext uri="{FF2B5EF4-FFF2-40B4-BE49-F238E27FC236}">
                  <a16:creationId xmlns:a16="http://schemas.microsoft.com/office/drawing/2014/main" id="{1EC81B01-6A56-18F7-B9DB-9C58148548A6}"/>
                </a:ext>
              </a:extLst>
            </p:cNvPr>
            <p:cNvSpPr/>
            <p:nvPr/>
          </p:nvSpPr>
          <p:spPr>
            <a:xfrm>
              <a:off x="4754879" y="5630955"/>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9" name="ZoneTexte 8">
              <a:extLst>
                <a:ext uri="{FF2B5EF4-FFF2-40B4-BE49-F238E27FC236}">
                  <a16:creationId xmlns:a16="http://schemas.microsoft.com/office/drawing/2014/main" id="{D13CE7A3-2877-B857-87C7-CBE7F2BC53E8}"/>
                </a:ext>
              </a:extLst>
            </p:cNvPr>
            <p:cNvSpPr txBox="1"/>
            <p:nvPr/>
          </p:nvSpPr>
          <p:spPr>
            <a:xfrm>
              <a:off x="9385322" y="5929987"/>
              <a:ext cx="1168956" cy="1544291"/>
            </a:xfrm>
            <a:prstGeom prst="rect">
              <a:avLst/>
            </a:prstGeom>
            <a:noFill/>
          </p:spPr>
          <p:txBody>
            <a:bodyPr wrap="square" rtlCol="0">
              <a:spAutoFit/>
            </a:bodyPr>
            <a:lstStyle/>
            <a:p>
              <a:pPr defTabSz="685834"/>
              <a:r>
                <a:rPr lang="fr-MA" sz="12451" b="1" dirty="0">
                  <a:solidFill>
                    <a:prstClr val="black"/>
                  </a:solidFill>
                  <a:latin typeface="Dosis"/>
                </a:rPr>
                <a:t>?</a:t>
              </a:r>
            </a:p>
          </p:txBody>
        </p:sp>
      </p:grpSp>
      <p:pic>
        <p:nvPicPr>
          <p:cNvPr id="15" name="Image 14">
            <a:extLst>
              <a:ext uri="{FF2B5EF4-FFF2-40B4-BE49-F238E27FC236}">
                <a16:creationId xmlns:a16="http://schemas.microsoft.com/office/drawing/2014/main" id="{140736C3-B590-A833-EA06-2BFAADBCA57A}"/>
              </a:ext>
            </a:extLst>
          </p:cNvPr>
          <p:cNvPicPr>
            <a:picLocks noChangeAspect="1"/>
          </p:cNvPicPr>
          <p:nvPr/>
        </p:nvPicPr>
        <p:blipFill>
          <a:blip r:embed="rId4"/>
          <a:stretch>
            <a:fillRect/>
          </a:stretch>
        </p:blipFill>
        <p:spPr>
          <a:xfrm>
            <a:off x="8016415" y="5386497"/>
            <a:ext cx="1741321" cy="2704136"/>
          </a:xfrm>
          <a:prstGeom prst="rect">
            <a:avLst/>
          </a:prstGeom>
        </p:spPr>
      </p:pic>
      <p:pic>
        <p:nvPicPr>
          <p:cNvPr id="16" name="Image 15">
            <a:extLst>
              <a:ext uri="{FF2B5EF4-FFF2-40B4-BE49-F238E27FC236}">
                <a16:creationId xmlns:a16="http://schemas.microsoft.com/office/drawing/2014/main" id="{2CBFA124-E9BC-E0E8-2D99-B408A91ECF89}"/>
              </a:ext>
            </a:extLst>
          </p:cNvPr>
          <p:cNvPicPr>
            <a:picLocks noChangeAspect="1"/>
          </p:cNvPicPr>
          <p:nvPr/>
        </p:nvPicPr>
        <p:blipFill>
          <a:blip r:embed="rId5"/>
          <a:stretch>
            <a:fillRect/>
          </a:stretch>
        </p:blipFill>
        <p:spPr>
          <a:xfrm>
            <a:off x="4221796" y="5591767"/>
            <a:ext cx="2538005" cy="1721349"/>
          </a:xfrm>
          <a:prstGeom prst="rect">
            <a:avLst/>
          </a:prstGeom>
        </p:spPr>
      </p:pic>
      <p:pic>
        <p:nvPicPr>
          <p:cNvPr id="17" name="Image 16">
            <a:extLst>
              <a:ext uri="{FF2B5EF4-FFF2-40B4-BE49-F238E27FC236}">
                <a16:creationId xmlns:a16="http://schemas.microsoft.com/office/drawing/2014/main" id="{F8F56932-280A-8477-AAA3-064F4B77892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75193" y="2795692"/>
            <a:ext cx="1468217" cy="1341236"/>
          </a:xfrm>
          <a:prstGeom prst="rect">
            <a:avLst/>
          </a:prstGeom>
        </p:spPr>
      </p:pic>
      <p:pic>
        <p:nvPicPr>
          <p:cNvPr id="19" name="Image 18">
            <a:extLst>
              <a:ext uri="{FF2B5EF4-FFF2-40B4-BE49-F238E27FC236}">
                <a16:creationId xmlns:a16="http://schemas.microsoft.com/office/drawing/2014/main" id="{CCE7FF3A-C90C-C20A-4FA3-4CA6CF0B9CBC}"/>
              </a:ext>
            </a:extLst>
          </p:cNvPr>
          <p:cNvPicPr>
            <a:picLocks noChangeAspect="1"/>
          </p:cNvPicPr>
          <p:nvPr/>
        </p:nvPicPr>
        <p:blipFill>
          <a:blip r:embed="rId7"/>
          <a:stretch>
            <a:fillRect/>
          </a:stretch>
        </p:blipFill>
        <p:spPr>
          <a:xfrm>
            <a:off x="4892051" y="2052680"/>
            <a:ext cx="2075136" cy="2541028"/>
          </a:xfrm>
          <a:prstGeom prst="rect">
            <a:avLst/>
          </a:prstGeom>
        </p:spPr>
      </p:pic>
      <p:pic>
        <p:nvPicPr>
          <p:cNvPr id="20" name="Image 19">
            <a:extLst>
              <a:ext uri="{FF2B5EF4-FFF2-40B4-BE49-F238E27FC236}">
                <a16:creationId xmlns:a16="http://schemas.microsoft.com/office/drawing/2014/main" id="{0310079A-3A68-2F73-6180-42072E3990ED}"/>
              </a:ext>
            </a:extLst>
          </p:cNvPr>
          <p:cNvPicPr>
            <a:picLocks noChangeAspect="1"/>
          </p:cNvPicPr>
          <p:nvPr/>
        </p:nvPicPr>
        <p:blipFill>
          <a:blip r:embed="rId8"/>
          <a:stretch>
            <a:fillRect/>
          </a:stretch>
        </p:blipFill>
        <p:spPr>
          <a:xfrm>
            <a:off x="1292026" y="5901500"/>
            <a:ext cx="2387031" cy="2357154"/>
          </a:xfrm>
          <a:prstGeom prst="rect">
            <a:avLst/>
          </a:prstGeom>
        </p:spPr>
      </p:pic>
      <p:pic>
        <p:nvPicPr>
          <p:cNvPr id="22" name="Image 21">
            <a:extLst>
              <a:ext uri="{FF2B5EF4-FFF2-40B4-BE49-F238E27FC236}">
                <a16:creationId xmlns:a16="http://schemas.microsoft.com/office/drawing/2014/main" id="{92551580-DD2A-1C2F-C01A-F650D8C5F4C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489290" y="2702768"/>
            <a:ext cx="1987679" cy="1721349"/>
          </a:xfrm>
          <a:prstGeom prst="rect">
            <a:avLst/>
          </a:prstGeom>
        </p:spPr>
      </p:pic>
      <p:sp>
        <p:nvSpPr>
          <p:cNvPr id="37" name="ZoneTexte 36">
            <a:extLst>
              <a:ext uri="{FF2B5EF4-FFF2-40B4-BE49-F238E27FC236}">
                <a16:creationId xmlns:a16="http://schemas.microsoft.com/office/drawing/2014/main" id="{477BC671-EE8B-A384-F939-0EAF5C8C03A0}"/>
              </a:ext>
            </a:extLst>
          </p:cNvPr>
          <p:cNvSpPr txBox="1"/>
          <p:nvPr/>
        </p:nvSpPr>
        <p:spPr>
          <a:xfrm>
            <a:off x="2064890" y="2415747"/>
            <a:ext cx="972878"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Tree>
    <p:extLst>
      <p:ext uri="{BB962C8B-B14F-4D97-AF65-F5344CB8AC3E}">
        <p14:creationId xmlns:p14="http://schemas.microsoft.com/office/powerpoint/2010/main" val="29381551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103FE-B7F8-3919-F912-92F954119F0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8DF7576-F413-5E6F-9445-1ABA308EAC49}"/>
              </a:ext>
            </a:extLst>
          </p:cNvPr>
          <p:cNvSpPr/>
          <p:nvPr/>
        </p:nvSpPr>
        <p:spPr>
          <a:xfrm>
            <a:off x="-1" y="1"/>
            <a:ext cx="13716001"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9086DD8B-3554-C9EE-53BE-CD315FF59116}"/>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6533E789-7BD7-FF77-7336-C6EA55F7709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4E676EF-867A-0CB5-477D-62882B101AF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4C322D07-4C1D-2E55-5D56-DE0D61511B8A}"/>
              </a:ext>
            </a:extLst>
          </p:cNvPr>
          <p:cNvSpPr txBox="1"/>
          <p:nvPr/>
        </p:nvSpPr>
        <p:spPr>
          <a:xfrm>
            <a:off x="1550426" y="929438"/>
            <a:ext cx="10615145" cy="846386"/>
          </a:xfrm>
          <a:prstGeom prst="rect">
            <a:avLst/>
          </a:prstGeom>
          <a:noFill/>
        </p:spPr>
        <p:txBody>
          <a:bodyPr wrap="square">
            <a:spAutoFit/>
          </a:bodyPr>
          <a:lstStyle/>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Les mots qui manquaient sont: lire; sortir</a:t>
            </a:r>
            <a:r>
              <a:rPr lang="fr-FR" sz="2800" b="1" dirty="0">
                <a:solidFill>
                  <a:schemeClr val="bg1">
                    <a:lumMod val="65000"/>
                  </a:schemeClr>
                </a:solidFill>
                <a:latin typeface="Dosis" panose="02010703020202060003" pitchFamily="2" charset="0"/>
                <a:cs typeface="Microsoft Uighur" panose="02000000000000000000" pitchFamily="2" charset="-78"/>
              </a:rPr>
              <a:t>.</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4287E917-0FA8-06E8-537D-D55A340DCCD4}"/>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761D1B3-BAF9-E032-ADF7-44A3E75E26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D55233FF-8186-4FDC-1F30-DAC71C998D4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40CC404-9D39-729D-031F-BB561FA8BB5C}"/>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A5FC21B5-1431-73BE-5AD8-DB20EE8B123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15D3CD6-577E-608D-52E0-D16AF5A826B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D3A5E1B-9F8D-B70E-EED4-C877DD28D11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96E7013F-2746-BC72-3BE3-C70930262E6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8" name="Image 7">
            <a:extLst>
              <a:ext uri="{FF2B5EF4-FFF2-40B4-BE49-F238E27FC236}">
                <a16:creationId xmlns:a16="http://schemas.microsoft.com/office/drawing/2014/main" id="{EA50F2FB-D090-C4C9-8D0A-C8BAF8FFC632}"/>
              </a:ext>
            </a:extLst>
          </p:cNvPr>
          <p:cNvPicPr>
            <a:picLocks noChangeAspect="1"/>
          </p:cNvPicPr>
          <p:nvPr/>
        </p:nvPicPr>
        <p:blipFill>
          <a:blip r:embed="rId5"/>
          <a:stretch>
            <a:fillRect/>
          </a:stretch>
        </p:blipFill>
        <p:spPr>
          <a:xfrm>
            <a:off x="10799316" y="5448301"/>
            <a:ext cx="2121072" cy="2704136"/>
          </a:xfrm>
          <a:prstGeom prst="rect">
            <a:avLst/>
          </a:prstGeom>
        </p:spPr>
      </p:pic>
      <p:pic>
        <p:nvPicPr>
          <p:cNvPr id="12" name="Image 11">
            <a:extLst>
              <a:ext uri="{FF2B5EF4-FFF2-40B4-BE49-F238E27FC236}">
                <a16:creationId xmlns:a16="http://schemas.microsoft.com/office/drawing/2014/main" id="{FBE3CC47-193A-A552-8F20-2AAC4DCBF0E1}"/>
              </a:ext>
            </a:extLst>
          </p:cNvPr>
          <p:cNvPicPr>
            <a:picLocks noChangeAspect="1"/>
          </p:cNvPicPr>
          <p:nvPr/>
        </p:nvPicPr>
        <p:blipFill>
          <a:blip r:embed="rId6"/>
          <a:stretch>
            <a:fillRect/>
          </a:stretch>
        </p:blipFill>
        <p:spPr>
          <a:xfrm>
            <a:off x="7681165" y="5429250"/>
            <a:ext cx="1741321" cy="2704136"/>
          </a:xfrm>
          <a:prstGeom prst="rect">
            <a:avLst/>
          </a:prstGeom>
        </p:spPr>
      </p:pic>
      <p:pic>
        <p:nvPicPr>
          <p:cNvPr id="13" name="Image 12">
            <a:extLst>
              <a:ext uri="{FF2B5EF4-FFF2-40B4-BE49-F238E27FC236}">
                <a16:creationId xmlns:a16="http://schemas.microsoft.com/office/drawing/2014/main" id="{DBB13B86-4E4F-F343-4842-0938A1353942}"/>
              </a:ext>
            </a:extLst>
          </p:cNvPr>
          <p:cNvPicPr>
            <a:picLocks noChangeAspect="1"/>
          </p:cNvPicPr>
          <p:nvPr/>
        </p:nvPicPr>
        <p:blipFill>
          <a:blip r:embed="rId7"/>
          <a:stretch>
            <a:fillRect/>
          </a:stretch>
        </p:blipFill>
        <p:spPr>
          <a:xfrm>
            <a:off x="4400806" y="6293655"/>
            <a:ext cx="2538005" cy="1721349"/>
          </a:xfrm>
          <a:prstGeom prst="rect">
            <a:avLst/>
          </a:prstGeom>
        </p:spPr>
      </p:pic>
      <p:pic>
        <p:nvPicPr>
          <p:cNvPr id="16" name="Image 15">
            <a:extLst>
              <a:ext uri="{FF2B5EF4-FFF2-40B4-BE49-F238E27FC236}">
                <a16:creationId xmlns:a16="http://schemas.microsoft.com/office/drawing/2014/main" id="{C5BF4087-9BBC-AF1C-8542-49D1A69A725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175193" y="2795692"/>
            <a:ext cx="1468217" cy="1341236"/>
          </a:xfrm>
          <a:prstGeom prst="rect">
            <a:avLst/>
          </a:prstGeom>
        </p:spPr>
      </p:pic>
      <p:pic>
        <p:nvPicPr>
          <p:cNvPr id="17" name="Image 16">
            <a:extLst>
              <a:ext uri="{FF2B5EF4-FFF2-40B4-BE49-F238E27FC236}">
                <a16:creationId xmlns:a16="http://schemas.microsoft.com/office/drawing/2014/main" id="{A07AB8B7-993B-6E49-FBF1-A1EB4FCB6029}"/>
              </a:ext>
            </a:extLst>
          </p:cNvPr>
          <p:cNvPicPr>
            <a:picLocks noChangeAspect="1"/>
          </p:cNvPicPr>
          <p:nvPr/>
        </p:nvPicPr>
        <p:blipFill>
          <a:blip r:embed="rId9"/>
          <a:stretch>
            <a:fillRect/>
          </a:stretch>
        </p:blipFill>
        <p:spPr>
          <a:xfrm>
            <a:off x="4951301" y="2195796"/>
            <a:ext cx="2075136" cy="2541028"/>
          </a:xfrm>
          <a:prstGeom prst="rect">
            <a:avLst/>
          </a:prstGeom>
        </p:spPr>
      </p:pic>
      <p:pic>
        <p:nvPicPr>
          <p:cNvPr id="18" name="Image 17">
            <a:extLst>
              <a:ext uri="{FF2B5EF4-FFF2-40B4-BE49-F238E27FC236}">
                <a16:creationId xmlns:a16="http://schemas.microsoft.com/office/drawing/2014/main" id="{3DA9C4B8-902E-A820-5876-6D7723AB3822}"/>
              </a:ext>
            </a:extLst>
          </p:cNvPr>
          <p:cNvPicPr>
            <a:picLocks noChangeAspect="1"/>
          </p:cNvPicPr>
          <p:nvPr/>
        </p:nvPicPr>
        <p:blipFill>
          <a:blip r:embed="rId10"/>
          <a:stretch>
            <a:fillRect/>
          </a:stretch>
        </p:blipFill>
        <p:spPr>
          <a:xfrm>
            <a:off x="1379860" y="6032524"/>
            <a:ext cx="2387031" cy="2357154"/>
          </a:xfrm>
          <a:prstGeom prst="rect">
            <a:avLst/>
          </a:prstGeom>
        </p:spPr>
      </p:pic>
      <p:pic>
        <p:nvPicPr>
          <p:cNvPr id="19" name="Image 18">
            <a:extLst>
              <a:ext uri="{FF2B5EF4-FFF2-40B4-BE49-F238E27FC236}">
                <a16:creationId xmlns:a16="http://schemas.microsoft.com/office/drawing/2014/main" id="{B312D0B2-FF60-8F80-D60E-1EFA062E0169}"/>
              </a:ext>
            </a:extLst>
          </p:cNvPr>
          <p:cNvPicPr>
            <a:picLocks noChangeAspect="1"/>
          </p:cNvPicPr>
          <p:nvPr/>
        </p:nvPicPr>
        <p:blipFill>
          <a:blip r:embed="rId11"/>
          <a:stretch>
            <a:fillRect/>
          </a:stretch>
        </p:blipFill>
        <p:spPr>
          <a:xfrm>
            <a:off x="1752467" y="2342005"/>
            <a:ext cx="1466150" cy="2128554"/>
          </a:xfrm>
          <a:prstGeom prst="rect">
            <a:avLst/>
          </a:prstGeom>
        </p:spPr>
      </p:pic>
      <p:pic>
        <p:nvPicPr>
          <p:cNvPr id="20" name="Image 19">
            <a:extLst>
              <a:ext uri="{FF2B5EF4-FFF2-40B4-BE49-F238E27FC236}">
                <a16:creationId xmlns:a16="http://schemas.microsoft.com/office/drawing/2014/main" id="{8C8DC905-11EE-0927-150D-9B8C25D8C4F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489290" y="2702768"/>
            <a:ext cx="1987679" cy="1721349"/>
          </a:xfrm>
          <a:prstGeom prst="rect">
            <a:avLst/>
          </a:prstGeom>
        </p:spPr>
      </p:pic>
      <p:sp>
        <p:nvSpPr>
          <p:cNvPr id="3" name="Ellipse 2">
            <a:extLst>
              <a:ext uri="{FF2B5EF4-FFF2-40B4-BE49-F238E27FC236}">
                <a16:creationId xmlns:a16="http://schemas.microsoft.com/office/drawing/2014/main" id="{CAB3E88A-546C-B535-3139-74B30B9DAF0B}"/>
              </a:ext>
            </a:extLst>
          </p:cNvPr>
          <p:cNvSpPr/>
          <p:nvPr/>
        </p:nvSpPr>
        <p:spPr>
          <a:xfrm>
            <a:off x="9949829" y="5143500"/>
            <a:ext cx="3386931" cy="3070230"/>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5" name="Ellipse 4">
            <a:extLst>
              <a:ext uri="{FF2B5EF4-FFF2-40B4-BE49-F238E27FC236}">
                <a16:creationId xmlns:a16="http://schemas.microsoft.com/office/drawing/2014/main" id="{4B4B2555-DE28-8F42-76C9-E1DC68F31FC2}"/>
              </a:ext>
            </a:extLst>
          </p:cNvPr>
          <p:cNvSpPr/>
          <p:nvPr/>
        </p:nvSpPr>
        <p:spPr>
          <a:xfrm>
            <a:off x="891790" y="1966321"/>
            <a:ext cx="3386931" cy="3070230"/>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9" name="Connecteur droit avec flèche 8">
            <a:extLst>
              <a:ext uri="{FF2B5EF4-FFF2-40B4-BE49-F238E27FC236}">
                <a16:creationId xmlns:a16="http://schemas.microsoft.com/office/drawing/2014/main" id="{6804A389-84B8-3775-8E16-2AD846BD555A}"/>
              </a:ext>
            </a:extLst>
          </p:cNvPr>
          <p:cNvCxnSpPr>
            <a:cxnSpLocks/>
          </p:cNvCxnSpPr>
          <p:nvPr/>
        </p:nvCxnSpPr>
        <p:spPr>
          <a:xfrm flipH="1">
            <a:off x="11582417" y="4035693"/>
            <a:ext cx="1523846" cy="12602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necteur droit avec flèche 10">
            <a:extLst>
              <a:ext uri="{FF2B5EF4-FFF2-40B4-BE49-F238E27FC236}">
                <a16:creationId xmlns:a16="http://schemas.microsoft.com/office/drawing/2014/main" id="{389DAB03-0F13-B1F9-A74C-35D291CD50A3}"/>
              </a:ext>
            </a:extLst>
          </p:cNvPr>
          <p:cNvCxnSpPr>
            <a:cxnSpLocks/>
          </p:cNvCxnSpPr>
          <p:nvPr/>
        </p:nvCxnSpPr>
        <p:spPr>
          <a:xfrm flipH="1">
            <a:off x="3745395" y="1756774"/>
            <a:ext cx="1523846" cy="12602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37302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72E63-B48F-4833-7618-9E9D10F9323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ADA54B9-B334-224F-01DC-2C0039950384}"/>
              </a:ext>
            </a:extLst>
          </p:cNvPr>
          <p:cNvSpPr/>
          <p:nvPr>
            <p:custDataLst>
              <p:tags r:id="rId1"/>
            </p:custDataLst>
          </p:nvPr>
        </p:nvSpPr>
        <p:spPr>
          <a:xfrm>
            <a:off x="342904" y="1485905"/>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defRPr/>
            </a:pPr>
            <a:endParaRPr lang="fr-MA" sz="135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18F5829C-2DA5-85ED-5B6E-4C5204FFC1DD}"/>
              </a:ext>
            </a:extLst>
          </p:cNvPr>
          <p:cNvGrpSpPr/>
          <p:nvPr>
            <p:custDataLst>
              <p:tags r:id="rId2"/>
            </p:custDataLst>
          </p:nvPr>
        </p:nvGrpSpPr>
        <p:grpSpPr>
          <a:xfrm>
            <a:off x="36164" y="-72814"/>
            <a:ext cx="13716000" cy="10286999"/>
            <a:chOff x="0" y="1"/>
            <a:chExt cx="9144000" cy="6857999"/>
          </a:xfrm>
        </p:grpSpPr>
        <p:sp>
          <p:nvSpPr>
            <p:cNvPr id="15" name="Rectangle 14">
              <a:extLst>
                <a:ext uri="{FF2B5EF4-FFF2-40B4-BE49-F238E27FC236}">
                  <a16:creationId xmlns:a16="http://schemas.microsoft.com/office/drawing/2014/main" id="{930E07AA-D972-6A8B-F7CB-1B99D6FA40D5}"/>
                </a:ext>
              </a:extLst>
            </p:cNvPr>
            <p:cNvSpPr/>
            <p:nvPr>
              <p:custDataLst>
                <p:tags r:id="rId6"/>
              </p:custDataLst>
            </p:nvPr>
          </p:nvSpPr>
          <p:spPr>
            <a:xfrm>
              <a:off x="0" y="1"/>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defRPr/>
              </a:pPr>
              <a:endParaRPr lang="fr-MA" sz="135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A43A485B-7A02-BE93-D6CA-CC093D87636F}"/>
                </a:ext>
              </a:extLst>
            </p:cNvPr>
            <p:cNvGrpSpPr/>
            <p:nvPr/>
          </p:nvGrpSpPr>
          <p:grpSpPr>
            <a:xfrm>
              <a:off x="228600" y="262182"/>
              <a:ext cx="8692119" cy="6351831"/>
              <a:chOff x="183903" y="180292"/>
              <a:chExt cx="8781569" cy="6513584"/>
            </a:xfrm>
          </p:grpSpPr>
          <p:sp>
            <p:nvSpPr>
              <p:cNvPr id="8" name="Rectangle : coins arrondis 7">
                <a:extLst>
                  <a:ext uri="{FF2B5EF4-FFF2-40B4-BE49-F238E27FC236}">
                    <a16:creationId xmlns:a16="http://schemas.microsoft.com/office/drawing/2014/main" id="{AB5DF6D6-6F17-4D8A-4301-0E3BD58EA7DD}"/>
                  </a:ext>
                </a:extLst>
              </p:cNvPr>
              <p:cNvSpPr/>
              <p:nvPr>
                <p:custDataLst>
                  <p:tags r:id="rId7"/>
                </p:custDataLst>
              </p:nvPr>
            </p:nvSpPr>
            <p:spPr>
              <a:xfrm>
                <a:off x="183903" y="193967"/>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defRPr/>
                </a:pPr>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DA31D171-41FD-761D-9197-5550CEEE4FE1}"/>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7F891A77-88E6-EB1D-DFAD-8D184F25E319}"/>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15840B19-52B3-F9F0-3B9A-71E24D76F351}"/>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defRPr/>
                  </a:pPr>
                  <a:endParaRPr lang="fr-MA" sz="135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75D2BC3F-4AD0-01B6-D4A7-38ADC63115E6}"/>
              </a:ext>
            </a:extLst>
          </p:cNvPr>
          <p:cNvSpPr/>
          <p:nvPr>
            <p:custDataLst>
              <p:tags r:id="rId3"/>
            </p:custDataLst>
          </p:nvPr>
        </p:nvSpPr>
        <p:spPr>
          <a:xfrm rot="10800000" flipH="1">
            <a:off x="586688" y="681610"/>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914490">
              <a:defRPr/>
            </a:pPr>
            <a:endParaRPr lang="fr-MA" sz="1350" b="1" dirty="0">
              <a:solidFill>
                <a:prstClr val="white">
                  <a:lumMod val="50000"/>
                </a:prstClr>
              </a:solidFill>
              <a:latin typeface="Dosis" pitchFamily="2" charset="0"/>
            </a:endParaRPr>
          </a:p>
        </p:txBody>
      </p:sp>
      <p:sp>
        <p:nvSpPr>
          <p:cNvPr id="17" name="ZoneTexte 16">
            <a:extLst>
              <a:ext uri="{FF2B5EF4-FFF2-40B4-BE49-F238E27FC236}">
                <a16:creationId xmlns:a16="http://schemas.microsoft.com/office/drawing/2014/main" id="{1DC556B8-D655-30E1-B07C-B3CBF46D6DA1}"/>
              </a:ext>
            </a:extLst>
          </p:cNvPr>
          <p:cNvSpPr txBox="1"/>
          <p:nvPr>
            <p:custDataLst>
              <p:tags r:id="rId4"/>
            </p:custDataLst>
          </p:nvPr>
        </p:nvSpPr>
        <p:spPr>
          <a:xfrm>
            <a:off x="1203842" y="572288"/>
            <a:ext cx="12014426" cy="461665"/>
          </a:xfrm>
          <a:prstGeom prst="rect">
            <a:avLst/>
          </a:prstGeom>
          <a:noFill/>
        </p:spPr>
        <p:txBody>
          <a:bodyPr wrap="square" rtlCol="0">
            <a:spAutoFit/>
          </a:bodyPr>
          <a:lstStyle/>
          <a:p>
            <a:pPr defTabSz="1028778">
              <a:spcAft>
                <a:spcPts val="600"/>
              </a:spcAft>
              <a:defRPr/>
            </a:pPr>
            <a:r>
              <a:rPr lang="fr-FR" sz="2400" b="1" dirty="0">
                <a:solidFill>
                  <a:srgbClr val="A6A6A6"/>
                </a:solidFill>
                <a:latin typeface="Calibri"/>
              </a:rPr>
              <a:t>À la maison, écrivez, les mots du vocabulaire que nous avons vus aujourd’hui. La page  10.</a:t>
            </a:r>
          </a:p>
        </p:txBody>
      </p:sp>
      <p:graphicFrame>
        <p:nvGraphicFramePr>
          <p:cNvPr id="7" name="Tableau 6">
            <a:extLst>
              <a:ext uri="{FF2B5EF4-FFF2-40B4-BE49-F238E27FC236}">
                <a16:creationId xmlns:a16="http://schemas.microsoft.com/office/drawing/2014/main" id="{C8865052-3F79-A66D-7FC6-A9987732EB7A}"/>
              </a:ext>
            </a:extLst>
          </p:cNvPr>
          <p:cNvGraphicFramePr>
            <a:graphicFrameLocks noGrp="1"/>
          </p:cNvGraphicFramePr>
          <p:nvPr>
            <p:custDataLst>
              <p:tags r:id="rId5"/>
            </p:custDataLst>
          </p:nvPr>
        </p:nvGraphicFramePr>
        <p:xfrm>
          <a:off x="36166" y="-72815"/>
          <a:ext cx="13344919" cy="685800"/>
        </p:xfrm>
        <a:graphic>
          <a:graphicData uri="http://schemas.openxmlformats.org/drawingml/2006/table">
            <a:tbl>
              <a:tblPr firstRow="1" bandRow="1">
                <a:tableStyleId>{5C22544A-7EE6-4342-B048-85BDC9FD1C3A}</a:tableStyleId>
              </a:tblPr>
              <a:tblGrid>
                <a:gridCol w="2224154">
                  <a:extLst>
                    <a:ext uri="{9D8B030D-6E8A-4147-A177-3AD203B41FA5}">
                      <a16:colId xmlns:a16="http://schemas.microsoft.com/office/drawing/2014/main" val="1026576551"/>
                    </a:ext>
                  </a:extLst>
                </a:gridCol>
                <a:gridCol w="2224154">
                  <a:extLst>
                    <a:ext uri="{9D8B030D-6E8A-4147-A177-3AD203B41FA5}">
                      <a16:colId xmlns:a16="http://schemas.microsoft.com/office/drawing/2014/main" val="1915038765"/>
                    </a:ext>
                  </a:extLst>
                </a:gridCol>
                <a:gridCol w="2224154">
                  <a:extLst>
                    <a:ext uri="{9D8B030D-6E8A-4147-A177-3AD203B41FA5}">
                      <a16:colId xmlns:a16="http://schemas.microsoft.com/office/drawing/2014/main" val="2262048582"/>
                    </a:ext>
                  </a:extLst>
                </a:gridCol>
                <a:gridCol w="2535375">
                  <a:extLst>
                    <a:ext uri="{9D8B030D-6E8A-4147-A177-3AD203B41FA5}">
                      <a16:colId xmlns:a16="http://schemas.microsoft.com/office/drawing/2014/main" val="2897137454"/>
                    </a:ext>
                  </a:extLst>
                </a:gridCol>
                <a:gridCol w="2482556">
                  <a:extLst>
                    <a:ext uri="{9D8B030D-6E8A-4147-A177-3AD203B41FA5}">
                      <a16:colId xmlns:a16="http://schemas.microsoft.com/office/drawing/2014/main" val="2418460758"/>
                    </a:ext>
                  </a:extLst>
                </a:gridCol>
                <a:gridCol w="1654526">
                  <a:extLst>
                    <a:ext uri="{9D8B030D-6E8A-4147-A177-3AD203B41FA5}">
                      <a16:colId xmlns:a16="http://schemas.microsoft.com/office/drawing/2014/main" val="138499468"/>
                    </a:ext>
                  </a:extLst>
                </a:gridCol>
              </a:tblGrid>
              <a:tr h="685800">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dirty="0">
                          <a:solidFill>
                            <a:schemeClr val="bg1"/>
                          </a:solidFill>
                          <a:latin typeface="Dosis" pitchFamily="2" charset="0"/>
                        </a:rPr>
                        <a:t>2. </a:t>
                      </a:r>
                      <a:r>
                        <a:rPr lang="fr-FR" sz="2000" b="1" kern="1200" dirty="0">
                          <a:solidFill>
                            <a:schemeClr val="bg1"/>
                          </a:solidFill>
                          <a:latin typeface="Dosis" pitchFamily="2" charset="0"/>
                          <a:ea typeface="+mn-ea"/>
                          <a:cs typeface="+mn-cs"/>
                        </a:rPr>
                        <a:t>Vocabulaire</a:t>
                      </a:r>
                      <a:endParaRPr lang="fr-FR" sz="20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Lecture</a:t>
                      </a:r>
                      <a:endParaRPr lang="fr-FR" sz="1800" dirty="0">
                        <a:solidFill>
                          <a:schemeClr val="bg1">
                            <a:lumMod val="75000"/>
                          </a:schemeClr>
                        </a:solidFill>
                        <a:latin typeface="Dosis" pitchFamily="2" charset="0"/>
                      </a:endParaRPr>
                    </a:p>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75000"/>
                            </a:schemeClr>
                          </a:solidFill>
                          <a:latin typeface="Dosis" pitchFamily="2" charset="0"/>
                        </a:rPr>
                        <a:t>4.Ecriture</a:t>
                      </a:r>
                    </a:p>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6.Jeu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26" name="Picture 2">
            <a:extLst>
              <a:ext uri="{FF2B5EF4-FFF2-40B4-BE49-F238E27FC236}">
                <a16:creationId xmlns:a16="http://schemas.microsoft.com/office/drawing/2014/main" id="{E171527B-2AE3-8A8C-D73C-30F5E4294781}"/>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2022577" y="770492"/>
            <a:ext cx="1715546" cy="161612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6">
            <a:extLst>
              <a:ext uri="{FF2B5EF4-FFF2-40B4-BE49-F238E27FC236}">
                <a16:creationId xmlns:a16="http://schemas.microsoft.com/office/drawing/2014/main" id="{1BF2F31F-5372-70F9-2314-4865B05669AF}"/>
              </a:ext>
            </a:extLst>
          </p:cNvPr>
          <p:cNvSpPr txBox="1"/>
          <p:nvPr/>
        </p:nvSpPr>
        <p:spPr>
          <a:xfrm>
            <a:off x="4121100" y="1123386"/>
            <a:ext cx="5181600" cy="1206099"/>
          </a:xfrm>
          <a:prstGeom prst="rect">
            <a:avLst/>
          </a:prstGeom>
        </p:spPr>
        <p:txBody>
          <a:bodyPr wrap="square" lIns="0" tIns="0" rIns="0" bIns="0" rtlCol="0" anchor="t">
            <a:spAutoFit/>
          </a:bodyPr>
          <a:lstStyle/>
          <a:p>
            <a:pPr algn="ctr" defTabSz="685869">
              <a:lnSpc>
                <a:spcPts val="11100"/>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sp>
        <p:nvSpPr>
          <p:cNvPr id="32" name="Flèche : droite 31">
            <a:extLst>
              <a:ext uri="{FF2B5EF4-FFF2-40B4-BE49-F238E27FC236}">
                <a16:creationId xmlns:a16="http://schemas.microsoft.com/office/drawing/2014/main" id="{22AA6AAE-E519-4F16-0D89-D24EB6C6117C}"/>
              </a:ext>
            </a:extLst>
          </p:cNvPr>
          <p:cNvSpPr/>
          <p:nvPr/>
        </p:nvSpPr>
        <p:spPr>
          <a:xfrm>
            <a:off x="3067665" y="5372639"/>
            <a:ext cx="1053435" cy="25007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2700"/>
          </a:p>
        </p:txBody>
      </p:sp>
      <p:pic>
        <p:nvPicPr>
          <p:cNvPr id="6" name="Image 5">
            <a:extLst>
              <a:ext uri="{FF2B5EF4-FFF2-40B4-BE49-F238E27FC236}">
                <a16:creationId xmlns:a16="http://schemas.microsoft.com/office/drawing/2014/main" id="{63C72412-A986-3578-604B-6C6F48882FB5}"/>
              </a:ext>
            </a:extLst>
          </p:cNvPr>
          <p:cNvPicPr>
            <a:picLocks noChangeAspect="1"/>
          </p:cNvPicPr>
          <p:nvPr/>
        </p:nvPicPr>
        <p:blipFill>
          <a:blip r:embed="rId14"/>
          <a:stretch>
            <a:fillRect/>
          </a:stretch>
        </p:blipFill>
        <p:spPr>
          <a:xfrm>
            <a:off x="4340581" y="2824427"/>
            <a:ext cx="4282811" cy="5608806"/>
          </a:xfrm>
          <a:prstGeom prst="rect">
            <a:avLst/>
          </a:prstGeom>
          <a:ln w="28575">
            <a:solidFill>
              <a:schemeClr val="tx1"/>
            </a:solidFill>
          </a:ln>
        </p:spPr>
      </p:pic>
    </p:spTree>
    <p:extLst>
      <p:ext uri="{BB962C8B-B14F-4D97-AF65-F5344CB8AC3E}">
        <p14:creationId xmlns:p14="http://schemas.microsoft.com/office/powerpoint/2010/main" val="22894298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Syllabes simples avec f-l- j- v- m</a:t>
              </a:r>
              <a:endParaRPr lang="fr-FR" sz="96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507892" y="534733"/>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400110"/>
          </a:xfrm>
          <a:prstGeom prst="rect">
            <a:avLst/>
          </a:prstGeom>
          <a:noFill/>
        </p:spPr>
        <p:txBody>
          <a:bodyPr wrap="square">
            <a:spAutoFit/>
          </a:bodyPr>
          <a:lstStyle/>
          <a:p>
            <a:pPr lvl="0"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Nous allons apprendre à lire des syllabes simples , puis des mots simples avec la lettres: </a:t>
            </a:r>
            <a:r>
              <a:rPr lang="fr-FR" sz="2000" b="1" dirty="0" err="1">
                <a:solidFill>
                  <a:schemeClr val="bg1">
                    <a:lumMod val="65000"/>
                  </a:schemeClr>
                </a:solidFill>
                <a:latin typeface="Dosis" panose="02010703020202060003" pitchFamily="2" charset="0"/>
                <a:cs typeface="Microsoft Uighur" panose="02000000000000000000" pitchFamily="2" charset="-78"/>
              </a:rPr>
              <a:t>l;f;j;m;v</a:t>
            </a:r>
            <a:endParaRPr lang="fr-FR" sz="2000" b="1" dirty="0">
              <a:solidFill>
                <a:schemeClr val="bg1">
                  <a:lumMod val="65000"/>
                </a:schemeClr>
              </a:solidFill>
              <a:latin typeface="Dosis" panose="02010703020202060003" pitchFamily="2" charset="0"/>
              <a:cs typeface="Microsoft Uighur" panose="02000000000000000000" pitchFamily="2" charset="-78"/>
            </a:endParaRPr>
          </a:p>
        </p:txBody>
      </p:sp>
      <p:sp>
        <p:nvSpPr>
          <p:cNvPr id="4" name="ZoneTexte 3">
            <a:extLst>
              <a:ext uri="{FF2B5EF4-FFF2-40B4-BE49-F238E27FC236}">
                <a16:creationId xmlns:a16="http://schemas.microsoft.com/office/drawing/2014/main" id="{72FD3E6A-D61F-B5A3-C7E3-7EF1FAC41D49}"/>
              </a:ext>
            </a:extLst>
          </p:cNvPr>
          <p:cNvSpPr txBox="1"/>
          <p:nvPr/>
        </p:nvSpPr>
        <p:spPr>
          <a:xfrm>
            <a:off x="2667000" y="3989809"/>
            <a:ext cx="10549449" cy="3046988"/>
          </a:xfrm>
          <a:prstGeom prst="rect">
            <a:avLst/>
          </a:prstGeom>
          <a:noFill/>
        </p:spPr>
        <p:txBody>
          <a:bodyPr wrap="square">
            <a:spAutoFit/>
          </a:bodyPr>
          <a:lstStyle/>
          <a:p>
            <a:r>
              <a:rPr lang="fr-MA" sz="6000" b="1" dirty="0">
                <a:solidFill>
                  <a:srgbClr val="FF0000"/>
                </a:solidFill>
                <a:latin typeface="Dosis" pitchFamily="2" charset="0"/>
              </a:rPr>
              <a:t>    f</a:t>
            </a:r>
            <a:r>
              <a:rPr lang="fr-MA" sz="6000" b="1" dirty="0">
                <a:solidFill>
                  <a:srgbClr val="FCBF18"/>
                </a:solidFill>
                <a:latin typeface="Dosis" pitchFamily="2" charset="0"/>
              </a:rPr>
              <a:t>/</a:t>
            </a:r>
            <a:r>
              <a:rPr lang="fr-MA" sz="6000" b="1" dirty="0">
                <a:solidFill>
                  <a:srgbClr val="FF0000"/>
                </a:solidFill>
                <a:latin typeface="Dosis" pitchFamily="2" charset="0"/>
              </a:rPr>
              <a:t>l</a:t>
            </a:r>
            <a:r>
              <a:rPr lang="fr-MA" sz="6000" b="1" dirty="0">
                <a:solidFill>
                  <a:srgbClr val="FCBF18"/>
                </a:solidFill>
                <a:latin typeface="Dosis" pitchFamily="2" charset="0"/>
              </a:rPr>
              <a:t>/</a:t>
            </a:r>
            <a:r>
              <a:rPr lang="fr-MA" sz="6000" b="1" dirty="0">
                <a:solidFill>
                  <a:srgbClr val="FF0000"/>
                </a:solidFill>
                <a:latin typeface="Dosis" pitchFamily="2" charset="0"/>
              </a:rPr>
              <a:t>m</a:t>
            </a:r>
            <a:r>
              <a:rPr lang="fr-MA" sz="6000" b="1" dirty="0">
                <a:solidFill>
                  <a:srgbClr val="FCBF18"/>
                </a:solidFill>
                <a:latin typeface="Dosis" pitchFamily="2" charset="0"/>
              </a:rPr>
              <a:t>/</a:t>
            </a:r>
            <a:r>
              <a:rPr lang="fr-MA" sz="6000" b="1" dirty="0">
                <a:solidFill>
                  <a:srgbClr val="FF0000"/>
                </a:solidFill>
                <a:latin typeface="Dosis" pitchFamily="2" charset="0"/>
              </a:rPr>
              <a:t>v</a:t>
            </a:r>
            <a:r>
              <a:rPr lang="fr-MA" sz="6000" b="1" dirty="0">
                <a:solidFill>
                  <a:srgbClr val="FCBF18"/>
                </a:solidFill>
                <a:latin typeface="Dosis" pitchFamily="2" charset="0"/>
              </a:rPr>
              <a:t>/</a:t>
            </a:r>
            <a:r>
              <a:rPr lang="fr-MA" sz="6000" b="1" dirty="0">
                <a:solidFill>
                  <a:srgbClr val="FF0000"/>
                </a:solidFill>
                <a:latin typeface="Dosis" pitchFamily="2" charset="0"/>
              </a:rPr>
              <a:t>j </a:t>
            </a:r>
            <a:r>
              <a:rPr lang="fr-MA" sz="6000" b="1" dirty="0">
                <a:solidFill>
                  <a:schemeClr val="accent3">
                    <a:lumMod val="75000"/>
                  </a:schemeClr>
                </a:solidFill>
                <a:latin typeface="Dosis" pitchFamily="2" charset="0"/>
              </a:rPr>
              <a:t>+ a /o/u/i /e/é/ou</a:t>
            </a:r>
            <a:endParaRPr lang="en-US" sz="6000" b="1" dirty="0">
              <a:solidFill>
                <a:schemeClr val="accent3">
                  <a:lumMod val="75000"/>
                </a:schemeClr>
              </a:solidFill>
              <a:latin typeface="Dosis" pitchFamily="2" charset="0"/>
            </a:endParaRPr>
          </a:p>
          <a:p>
            <a:endParaRPr lang="en-US" sz="6000" b="1" dirty="0">
              <a:solidFill>
                <a:schemeClr val="accent3">
                  <a:lumMod val="75000"/>
                </a:schemeClr>
              </a:solidFill>
              <a:latin typeface="Dosis" pitchFamily="2" charset="0"/>
            </a:endParaRPr>
          </a:p>
          <a:p>
            <a:endParaRPr lang="fr-MA" sz="7200" dirty="0"/>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2626793" y="2154685"/>
            <a:ext cx="10403407" cy="4360415"/>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24350" y="4397006"/>
            <a:ext cx="3509450"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31B78-0ED6-17B3-AA59-2ECC3E48490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553B04F-0E16-852C-7457-B68239CE9B4A}"/>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2A8A91E-C408-4E19-2604-55A18049B70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30B1AB8-56C1-4D2C-645D-24B7B4D9230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1BDDADA-1261-A893-7878-601AB85C2FF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FA5C388F-AA29-5BD4-6BFB-EE72D8BB2585}"/>
              </a:ext>
            </a:extLst>
          </p:cNvPr>
          <p:cNvSpPr txBox="1"/>
          <p:nvPr/>
        </p:nvSpPr>
        <p:spPr>
          <a:xfrm>
            <a:off x="1462547" y="723586"/>
            <a:ext cx="10615145" cy="707886"/>
          </a:xfrm>
          <a:prstGeom prst="rect">
            <a:avLst/>
          </a:prstGeom>
          <a:noFill/>
        </p:spPr>
        <p:txBody>
          <a:bodyPr wrap="square">
            <a:spAutoFit/>
          </a:bodyPr>
          <a:lstStyle/>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Lisons ces lettres.</a:t>
            </a:r>
          </a:p>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 </a:t>
            </a:r>
            <a:r>
              <a:rPr lang="fr-FR" sz="2000" b="1" i="1" dirty="0">
                <a:solidFill>
                  <a:schemeClr val="bg1">
                    <a:lumMod val="65000"/>
                  </a:schemeClr>
                </a:solidFill>
                <a:latin typeface="Dosis" panose="02010703020202060003" pitchFamily="2" charset="0"/>
                <a:cs typeface="Microsoft Uighur" panose="02000000000000000000" pitchFamily="2" charset="-78"/>
              </a:rPr>
              <a:t>Di</a:t>
            </a:r>
            <a:r>
              <a:rPr lang="fr-FR" sz="2000" i="1" dirty="0">
                <a:solidFill>
                  <a:schemeClr val="bg1">
                    <a:lumMod val="65000"/>
                  </a:schemeClr>
                </a:solidFill>
                <a:latin typeface="Dosis" panose="02010703020202060003" pitchFamily="2" charset="0"/>
                <a:cs typeface="Microsoft Uighur" panose="02000000000000000000" pitchFamily="2" charset="-78"/>
              </a:rPr>
              <a:t>re le nom et le son que fait chaque lettre.</a:t>
            </a:r>
          </a:p>
        </p:txBody>
      </p:sp>
      <p:grpSp>
        <p:nvGrpSpPr>
          <p:cNvPr id="27" name="Groupe 26">
            <a:extLst>
              <a:ext uri="{FF2B5EF4-FFF2-40B4-BE49-F238E27FC236}">
                <a16:creationId xmlns:a16="http://schemas.microsoft.com/office/drawing/2014/main" id="{D886B249-20C8-0AC0-9E01-E0D2FCB1115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37D32A9-0EAE-4110-8350-A296CF61AB3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3DBCA01-55C3-67D7-CB3B-7FD2EBA9F30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835309B-2D3D-536E-AB83-95C3E5FCA37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3FC582-875E-F72E-5262-105F940CC52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35E0545-75D0-15AA-A20E-A1CBB3B19E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618C76E-4B35-9F10-59F1-F331AECF4D4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8C2EC7A-B7C3-7FC3-AD3E-51050DF7C84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B476497C-C9F5-C2C3-401C-7393FAAF2B3F}"/>
              </a:ext>
            </a:extLst>
          </p:cNvPr>
          <p:cNvSpPr txBox="1"/>
          <p:nvPr/>
        </p:nvSpPr>
        <p:spPr>
          <a:xfrm>
            <a:off x="881201" y="2690714"/>
            <a:ext cx="11615599" cy="4062651"/>
          </a:xfrm>
          <a:prstGeom prst="rect">
            <a:avLst/>
          </a:prstGeom>
          <a:noFill/>
        </p:spPr>
        <p:txBody>
          <a:bodyPr wrap="square" rtlCol="0">
            <a:spAutoFit/>
          </a:bodyPr>
          <a:lstStyle/>
          <a:p>
            <a:pPr algn="ctr" defTabSz="1028752">
              <a:defRPr/>
            </a:pPr>
            <a:r>
              <a:rPr lang="fr-FR" sz="25800" b="1" kern="0" spc="480" dirty="0">
                <a:solidFill>
                  <a:srgbClr val="FF0000"/>
                </a:solidFill>
                <a:latin typeface="Dosis" pitchFamily="2" charset="0"/>
              </a:rPr>
              <a:t>l f j m v</a:t>
            </a:r>
            <a:endParaRPr lang="fr-FR" sz="25800" kern="0" spc="480" dirty="0">
              <a:solidFill>
                <a:srgbClr val="FF0000"/>
              </a:solidFill>
              <a:latin typeface="Dosis" pitchFamily="2" charset="0"/>
            </a:endParaRPr>
          </a:p>
        </p:txBody>
      </p:sp>
    </p:spTree>
    <p:extLst>
      <p:ext uri="{BB962C8B-B14F-4D97-AF65-F5344CB8AC3E}">
        <p14:creationId xmlns:p14="http://schemas.microsoft.com/office/powerpoint/2010/main" val="27202279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4E006-96CC-1B52-7267-DC6AAF4F0DD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B1D02EC-9990-8EA2-E45A-7CEDA94EF8DA}"/>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41E91E5-8D8D-1032-9FEC-DA0CA198C92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7EC7157-747C-9B5D-2235-D19FF31F2E2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22F7418-255E-F19B-6955-2E99F77EBE8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79EE316-8F82-D89F-2CE6-E9BA8A2B32F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BE8D51C-F33F-2943-DDA2-56997B92104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783DCE6-A443-A9A7-06B6-06EFF9DAFE0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4A33EA8-02C4-BACF-292E-CF459A139FA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FD34444-4DC1-5948-FA05-1A291006201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E78B965-7BFF-E967-D221-4933CECCCA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E9DC52B-9FFA-69B2-E2F2-AD2EE2CC4D6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59934E2-29BB-CE91-311A-4B9D313BA92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D8334613-CC3F-2578-78BF-887B3B687999}"/>
              </a:ext>
            </a:extLst>
          </p:cNvPr>
          <p:cNvSpPr txBox="1"/>
          <p:nvPr/>
        </p:nvSpPr>
        <p:spPr>
          <a:xfrm>
            <a:off x="2857500" y="3130725"/>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l</a:t>
            </a:r>
            <a:endParaRPr lang="fr-FR" sz="25800" kern="0" spc="480" dirty="0">
              <a:solidFill>
                <a:srgbClr val="FFC000"/>
              </a:solidFill>
              <a:latin typeface="Dosis" pitchFamily="2" charset="0"/>
            </a:endParaRPr>
          </a:p>
        </p:txBody>
      </p:sp>
      <p:sp>
        <p:nvSpPr>
          <p:cNvPr id="6" name="ZoneTexte 5">
            <a:extLst>
              <a:ext uri="{FF2B5EF4-FFF2-40B4-BE49-F238E27FC236}">
                <a16:creationId xmlns:a16="http://schemas.microsoft.com/office/drawing/2014/main" id="{01019919-5728-279E-0585-34E40BE48209}"/>
              </a:ext>
            </a:extLst>
          </p:cNvPr>
          <p:cNvSpPr txBox="1"/>
          <p:nvPr/>
        </p:nvSpPr>
        <p:spPr>
          <a:xfrm>
            <a:off x="8001000" y="3047033"/>
            <a:ext cx="1143000" cy="4062651"/>
          </a:xfrm>
          <a:prstGeom prst="rect">
            <a:avLst/>
          </a:prstGeom>
          <a:noFill/>
        </p:spPr>
        <p:txBody>
          <a:bodyPr wrap="square" rtlCol="0">
            <a:spAutoFit/>
          </a:bodyPr>
          <a:lstStyle/>
          <a:p>
            <a:pPr defTabSz="1028752">
              <a:defRPr/>
            </a:pPr>
            <a:r>
              <a:rPr lang="fr-FR" sz="25800" b="1" kern="0" spc="480" dirty="0">
                <a:solidFill>
                  <a:srgbClr val="106585"/>
                </a:solidFill>
                <a:latin typeface="Dosis" pitchFamily="2" charset="0"/>
              </a:rPr>
              <a:t>a</a:t>
            </a:r>
            <a:endParaRPr lang="fr-FR" sz="25800" kern="0" spc="480" dirty="0">
              <a:solidFill>
                <a:srgbClr val="106585"/>
              </a:solidFill>
              <a:latin typeface="Dosis" pitchFamily="2" charset="0"/>
            </a:endParaRPr>
          </a:p>
        </p:txBody>
      </p:sp>
      <p:sp>
        <p:nvSpPr>
          <p:cNvPr id="7" name="ZoneTexte 6">
            <a:extLst>
              <a:ext uri="{FF2B5EF4-FFF2-40B4-BE49-F238E27FC236}">
                <a16:creationId xmlns:a16="http://schemas.microsoft.com/office/drawing/2014/main" id="{D50E6710-7CF3-9F48-7840-1755D6E34EAB}"/>
              </a:ext>
            </a:extLst>
          </p:cNvPr>
          <p:cNvSpPr txBox="1"/>
          <p:nvPr/>
        </p:nvSpPr>
        <p:spPr>
          <a:xfrm>
            <a:off x="1456998" y="1283745"/>
            <a:ext cx="10690262" cy="707886"/>
          </a:xfrm>
          <a:prstGeom prst="rect">
            <a:avLst/>
          </a:prstGeom>
          <a:noFill/>
        </p:spPr>
        <p:txBody>
          <a:bodyPr wrap="square">
            <a:spAutoFit/>
          </a:bodyPr>
          <a:lstStyle/>
          <a:p>
            <a:pPr defTabSz="685834"/>
            <a:r>
              <a:rPr lang="fr-MA" sz="2000" i="1" dirty="0">
                <a:solidFill>
                  <a:prstClr val="white">
                    <a:lumMod val="65000"/>
                  </a:prstClr>
                </a:solidFill>
                <a:latin typeface="Dosis" pitchFamily="2" charset="0"/>
              </a:rPr>
              <a:t>Dire</a:t>
            </a:r>
            <a:r>
              <a:rPr lang="fr-MA" sz="2000" i="1" u="sng" dirty="0">
                <a:solidFill>
                  <a:prstClr val="white">
                    <a:lumMod val="65000"/>
                  </a:prstClr>
                </a:solidFill>
                <a:latin typeface="Dosis" pitchFamily="2" charset="0"/>
              </a:rPr>
              <a:t> le son des lettres. </a:t>
            </a:r>
            <a:r>
              <a:rPr lang="fr-FR" sz="20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endParaRPr lang="fr-FR" sz="2000" dirty="0"/>
          </a:p>
          <a:p>
            <a:pPr defTabSz="685834"/>
            <a:endParaRPr lang="fr-MA" sz="2000" i="1" dirty="0">
              <a:solidFill>
                <a:prstClr val="white">
                  <a:lumMod val="65000"/>
                </a:prstClr>
              </a:solidFill>
              <a:latin typeface="Dosis" pitchFamily="2" charset="0"/>
            </a:endParaRPr>
          </a:p>
        </p:txBody>
      </p:sp>
      <p:sp>
        <p:nvSpPr>
          <p:cNvPr id="8" name="ZoneTexte 7">
            <a:extLst>
              <a:ext uri="{FF2B5EF4-FFF2-40B4-BE49-F238E27FC236}">
                <a16:creationId xmlns:a16="http://schemas.microsoft.com/office/drawing/2014/main" id="{FFB002D2-99EB-75D4-DDC1-C0774B6E712C}"/>
              </a:ext>
            </a:extLst>
          </p:cNvPr>
          <p:cNvSpPr txBox="1"/>
          <p:nvPr/>
        </p:nvSpPr>
        <p:spPr>
          <a:xfrm>
            <a:off x="1332418" y="854335"/>
            <a:ext cx="11099623" cy="477054"/>
          </a:xfrm>
          <a:prstGeom prst="rect">
            <a:avLst/>
          </a:prstGeom>
          <a:noFill/>
        </p:spPr>
        <p:txBody>
          <a:bodyPr wrap="square">
            <a:spAutoFit/>
          </a:bodyPr>
          <a:lstStyle/>
          <a:p>
            <a:pPr marL="0" lvl="1" defTabSz="685834">
              <a:lnSpc>
                <a:spcPts val="3017"/>
              </a:lnSpc>
              <a:spcBef>
                <a:spcPct val="0"/>
              </a:spcBef>
            </a:pPr>
            <a:r>
              <a:rPr lang="fr-MA" sz="2000" b="1" dirty="0">
                <a:solidFill>
                  <a:schemeClr val="bg1">
                    <a:lumMod val="65000"/>
                  </a:schemeClr>
                </a:solidFill>
                <a:latin typeface="Dosis" panose="02010703020202060003" pitchFamily="2" charset="0"/>
                <a:cs typeface="Microsoft Uighur" panose="02000000000000000000" pitchFamily="2" charset="-78"/>
              </a:rPr>
              <a:t>«</a:t>
            </a:r>
            <a:r>
              <a:rPr lang="fr-MA" sz="2800" b="1" dirty="0">
                <a:solidFill>
                  <a:prstClr val="white">
                    <a:lumMod val="65000"/>
                  </a:prstClr>
                </a:solidFill>
                <a:latin typeface="Calibri"/>
              </a:rPr>
              <a:t> </a:t>
            </a:r>
            <a:r>
              <a:rPr lang="fr-MA" sz="2000" b="1" dirty="0">
                <a:solidFill>
                  <a:schemeClr val="bg1">
                    <a:lumMod val="65000"/>
                  </a:schemeClr>
                </a:solidFill>
                <a:latin typeface="Dosis" panose="02010703020202060003" pitchFamily="2" charset="0"/>
                <a:cs typeface="Microsoft Uighur" panose="02000000000000000000" pitchFamily="2" charset="-78"/>
              </a:rPr>
              <a:t>l » « a » qui veut  lire les lettres ? </a:t>
            </a:r>
            <a:endParaRPr lang="fr-FR" sz="2000" b="1" dirty="0">
              <a:solidFill>
                <a:schemeClr val="bg1">
                  <a:lumMod val="65000"/>
                </a:schemeClr>
              </a:solidFill>
              <a:latin typeface="Dosis" panose="02010703020202060003" pitchFamily="2" charset="0"/>
              <a:cs typeface="Microsoft Uighur" panose="02000000000000000000" pitchFamily="2" charset="-78"/>
            </a:endParaRPr>
          </a:p>
        </p:txBody>
      </p:sp>
    </p:spTree>
    <p:extLst>
      <p:ext uri="{BB962C8B-B14F-4D97-AF65-F5344CB8AC3E}">
        <p14:creationId xmlns:p14="http://schemas.microsoft.com/office/powerpoint/2010/main" val="171848462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72A8D-821A-2667-3E84-9967989D412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06048D-B396-805D-E815-8D287BB7472A}"/>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C57DBF5-2B9B-DFCF-12C3-BEFE03588C2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CF35994-50BD-512E-BB75-6F1472DA290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F6039DD-BE56-BECF-C493-E6DA1FD8663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ED7490C-4879-9511-9E9E-AE8A43B718F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223E8E8-38C8-F7F5-F7D1-B984B6DFEA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C0A4587-365F-2446-9F8B-A32229668B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8D04A65-3016-7E4E-070E-3FE4568A4EE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A958B66-EA9D-6EA4-8083-5B169A8579C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E3EADA5-4AA9-4F93-510E-9231981B8BC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DAF6CE8-69EF-7149-8FF2-1E8A08E775D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2212414-9394-1507-1BA4-36D2617137D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CB5E536E-69D0-7D2C-9A60-F0B69FB510F8}"/>
              </a:ext>
            </a:extLst>
          </p:cNvPr>
          <p:cNvSpPr txBox="1"/>
          <p:nvPr/>
        </p:nvSpPr>
        <p:spPr>
          <a:xfrm>
            <a:off x="5229225" y="3130725"/>
            <a:ext cx="3257550" cy="4062651"/>
          </a:xfrm>
          <a:prstGeom prst="rect">
            <a:avLst/>
          </a:prstGeom>
          <a:noFill/>
        </p:spPr>
        <p:txBody>
          <a:bodyPr wrap="square" rtlCol="0">
            <a:spAutoFit/>
          </a:bodyPr>
          <a:lstStyle/>
          <a:p>
            <a:pPr algn="ctr" defTabSz="1028752">
              <a:defRPr/>
            </a:pPr>
            <a:r>
              <a:rPr lang="fr-FR" sz="25800" b="1" kern="0" spc="480" dirty="0">
                <a:solidFill>
                  <a:srgbClr val="FFC000"/>
                </a:solidFill>
                <a:latin typeface="Dosis" pitchFamily="2" charset="0"/>
              </a:rPr>
              <a:t>l</a:t>
            </a:r>
            <a:r>
              <a:rPr lang="fr-FR" sz="25800" b="1" kern="0" spc="480" dirty="0">
                <a:solidFill>
                  <a:srgbClr val="106585"/>
                </a:solidFill>
                <a:latin typeface="Dosis" pitchFamily="2" charset="0"/>
              </a:rPr>
              <a:t>a</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BE107586-A0C0-09B9-B225-817144F99D63}"/>
              </a:ext>
            </a:extLst>
          </p:cNvPr>
          <p:cNvSpPr txBox="1"/>
          <p:nvPr/>
        </p:nvSpPr>
        <p:spPr>
          <a:xfrm>
            <a:off x="1196425" y="779639"/>
            <a:ext cx="12950660" cy="834844"/>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 </a:t>
            </a:r>
            <a:r>
              <a:rPr lang="fr-MA" sz="2000" b="1" dirty="0">
                <a:solidFill>
                  <a:schemeClr val="bg1">
                    <a:lumMod val="65000"/>
                  </a:schemeClr>
                </a:solidFill>
                <a:latin typeface="Dosis" panose="02010703020202060003" pitchFamily="2" charset="0"/>
                <a:cs typeface="Microsoft Uighur" panose="02000000000000000000" pitchFamily="2" charset="-78"/>
              </a:rPr>
              <a:t>La »</a:t>
            </a:r>
            <a:r>
              <a:rPr lang="fr-FR" sz="2000" b="1" dirty="0">
                <a:solidFill>
                  <a:schemeClr val="bg1">
                    <a:lumMod val="65000"/>
                  </a:schemeClr>
                </a:solidFill>
                <a:latin typeface="Dosis" panose="02010703020202060003" pitchFamily="2" charset="0"/>
                <a:cs typeface="Microsoft Uighur" panose="02000000000000000000" pitchFamily="2" charset="-78"/>
              </a:rPr>
              <a:t>. Quand la lettre  l  est à côté de la lettre  a , ça fait le son </a:t>
            </a:r>
            <a:r>
              <a:rPr lang="fr-MA" sz="2000" b="1" dirty="0">
                <a:solidFill>
                  <a:schemeClr val="bg1">
                    <a:lumMod val="65000"/>
                  </a:schemeClr>
                </a:solidFill>
                <a:latin typeface="Dosis" panose="02010703020202060003" pitchFamily="2" charset="0"/>
                <a:cs typeface="Microsoft Uighur" panose="02000000000000000000" pitchFamily="2" charset="-78"/>
              </a:rPr>
              <a:t>« la », « l »  « a » « la ». </a:t>
            </a:r>
          </a:p>
          <a:p>
            <a:pPr marL="0" lvl="1" defTabSz="342900">
              <a:lnSpc>
                <a:spcPts val="3017"/>
              </a:lnSpc>
              <a:spcBef>
                <a:spcPct val="0"/>
              </a:spcBef>
              <a:defRPr/>
            </a:pPr>
            <a:r>
              <a:rPr lang="fr-MA" sz="2000" b="1" dirty="0">
                <a:solidFill>
                  <a:schemeClr val="bg1">
                    <a:lumMod val="65000"/>
                  </a:schemeClr>
                </a:solidFill>
                <a:latin typeface="Dosis" panose="02010703020202060003" pitchFamily="2" charset="0"/>
                <a:cs typeface="Microsoft Uighur" panose="02000000000000000000" pitchFamily="2" charset="-78"/>
              </a:rPr>
              <a:t>Lisons ensemble </a:t>
            </a:r>
            <a:r>
              <a:rPr lang="fr-FR" sz="2000" b="1" dirty="0">
                <a:solidFill>
                  <a:schemeClr val="bg1">
                    <a:lumMod val="65000"/>
                  </a:schemeClr>
                </a:solidFill>
                <a:latin typeface="Dosis" panose="02010703020202060003" pitchFamily="2" charset="0"/>
                <a:cs typeface="Microsoft Uighur" panose="02000000000000000000" pitchFamily="2" charset="-78"/>
              </a:rPr>
              <a:t>« l » « a » « la ». Qui veut lire « l » « a » « la ».  </a:t>
            </a:r>
            <a:r>
              <a:rPr lang="fr-MA" sz="1900" i="1" dirty="0">
                <a:solidFill>
                  <a:prstClr val="white">
                    <a:lumMod val="65000"/>
                  </a:prstClr>
                </a:solidFill>
                <a:latin typeface="Dosis" pitchFamily="2" charset="0"/>
              </a:rPr>
              <a:t>L’enseignant (e) désigne trois élèves pour lire. </a:t>
            </a:r>
            <a:endParaRPr lang="fr-FR" sz="19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175261399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DE43A-2942-510D-631F-EF55F3448B9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7D6CEDD-43CF-51E5-F300-042447EC6AC1}"/>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D84ECDB-EFDF-6639-9738-3EBA0B8DE87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B541378-38F3-0E43-9117-4BDEB444466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158925E-BFC2-8C39-4ADA-5EBC2590BE8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82F963-DCD5-90F7-2704-AFE74C83BC5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68FEA5E-6829-45AF-840C-3DEDCE649D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C0F8FA2-4099-1DFA-1D3E-769EC793011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9925B80-4E0C-6A3B-1F4E-B0FD15BA3A7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6F3FAC1-FC31-F26E-9C26-627168A1682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C50E72E-551E-812C-82D4-0E1813D0EB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4C66F1E-20A9-D3CB-DFF9-CD6752ABAC9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DE3ADD7-9626-2413-9E3E-21F3155F2B8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BF98188A-9518-6246-DC33-28E08EA4792C}"/>
              </a:ext>
            </a:extLst>
          </p:cNvPr>
          <p:cNvSpPr txBox="1"/>
          <p:nvPr/>
        </p:nvSpPr>
        <p:spPr>
          <a:xfrm>
            <a:off x="2857500" y="3130725"/>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f</a:t>
            </a:r>
            <a:endParaRPr lang="fr-FR" sz="25800" kern="0" spc="480" dirty="0">
              <a:solidFill>
                <a:srgbClr val="FFC000"/>
              </a:solidFill>
              <a:latin typeface="Dosis" pitchFamily="2" charset="0"/>
            </a:endParaRPr>
          </a:p>
        </p:txBody>
      </p:sp>
      <p:sp>
        <p:nvSpPr>
          <p:cNvPr id="6" name="ZoneTexte 5">
            <a:extLst>
              <a:ext uri="{FF2B5EF4-FFF2-40B4-BE49-F238E27FC236}">
                <a16:creationId xmlns:a16="http://schemas.microsoft.com/office/drawing/2014/main" id="{402E5C7B-A5BC-D0F2-7166-CB178E96CA3B}"/>
              </a:ext>
            </a:extLst>
          </p:cNvPr>
          <p:cNvSpPr txBox="1"/>
          <p:nvPr/>
        </p:nvSpPr>
        <p:spPr>
          <a:xfrm>
            <a:off x="8001000" y="3047033"/>
            <a:ext cx="1143000" cy="4062651"/>
          </a:xfrm>
          <a:prstGeom prst="rect">
            <a:avLst/>
          </a:prstGeom>
          <a:noFill/>
        </p:spPr>
        <p:txBody>
          <a:bodyPr wrap="square" rtlCol="0">
            <a:spAutoFit/>
          </a:bodyPr>
          <a:lstStyle/>
          <a:p>
            <a:pPr defTabSz="1028752">
              <a:defRPr/>
            </a:pPr>
            <a:r>
              <a:rPr lang="fr-FR" sz="25800" b="1" kern="0" spc="480" dirty="0">
                <a:solidFill>
                  <a:srgbClr val="106585"/>
                </a:solidFill>
                <a:latin typeface="Dosis" pitchFamily="2" charset="0"/>
              </a:rPr>
              <a:t>o</a:t>
            </a:r>
            <a:endParaRPr lang="fr-FR" sz="25800" kern="0" spc="480" dirty="0">
              <a:solidFill>
                <a:srgbClr val="106585"/>
              </a:solidFill>
              <a:latin typeface="Dosis" pitchFamily="2" charset="0"/>
            </a:endParaRPr>
          </a:p>
        </p:txBody>
      </p:sp>
      <p:sp>
        <p:nvSpPr>
          <p:cNvPr id="7" name="ZoneTexte 6">
            <a:extLst>
              <a:ext uri="{FF2B5EF4-FFF2-40B4-BE49-F238E27FC236}">
                <a16:creationId xmlns:a16="http://schemas.microsoft.com/office/drawing/2014/main" id="{8F1F0497-6F2C-CFCA-3E0A-E8619BE92250}"/>
              </a:ext>
            </a:extLst>
          </p:cNvPr>
          <p:cNvSpPr txBox="1"/>
          <p:nvPr/>
        </p:nvSpPr>
        <p:spPr>
          <a:xfrm>
            <a:off x="1456998" y="1283745"/>
            <a:ext cx="10690262" cy="707886"/>
          </a:xfrm>
          <a:prstGeom prst="rect">
            <a:avLst/>
          </a:prstGeom>
          <a:noFill/>
        </p:spPr>
        <p:txBody>
          <a:bodyPr wrap="square">
            <a:spAutoFit/>
          </a:bodyPr>
          <a:lstStyle/>
          <a:p>
            <a:pPr defTabSz="685834"/>
            <a:r>
              <a:rPr lang="fr-MA" sz="2000" i="1" dirty="0">
                <a:solidFill>
                  <a:prstClr val="white">
                    <a:lumMod val="65000"/>
                  </a:prstClr>
                </a:solidFill>
                <a:latin typeface="Dosis" pitchFamily="2" charset="0"/>
              </a:rPr>
              <a:t>Dire</a:t>
            </a:r>
            <a:r>
              <a:rPr lang="fr-MA" sz="2000" i="1" u="sng" dirty="0">
                <a:solidFill>
                  <a:prstClr val="white">
                    <a:lumMod val="65000"/>
                  </a:prstClr>
                </a:solidFill>
                <a:latin typeface="Dosis" pitchFamily="2" charset="0"/>
              </a:rPr>
              <a:t> le son des lettres. </a:t>
            </a:r>
            <a:r>
              <a:rPr lang="fr-FR" sz="20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endParaRPr lang="fr-FR" sz="2000" dirty="0"/>
          </a:p>
          <a:p>
            <a:pPr defTabSz="685834"/>
            <a:endParaRPr lang="fr-MA" sz="2000" i="1" dirty="0">
              <a:solidFill>
                <a:prstClr val="white">
                  <a:lumMod val="65000"/>
                </a:prstClr>
              </a:solidFill>
              <a:latin typeface="Dosis" pitchFamily="2" charset="0"/>
            </a:endParaRPr>
          </a:p>
        </p:txBody>
      </p:sp>
      <p:sp>
        <p:nvSpPr>
          <p:cNvPr id="8" name="ZoneTexte 7">
            <a:extLst>
              <a:ext uri="{FF2B5EF4-FFF2-40B4-BE49-F238E27FC236}">
                <a16:creationId xmlns:a16="http://schemas.microsoft.com/office/drawing/2014/main" id="{78532B9D-18C4-9C6A-E51A-E88F53A2651D}"/>
              </a:ext>
            </a:extLst>
          </p:cNvPr>
          <p:cNvSpPr txBox="1"/>
          <p:nvPr/>
        </p:nvSpPr>
        <p:spPr>
          <a:xfrm>
            <a:off x="1488576" y="860981"/>
            <a:ext cx="11099623" cy="438582"/>
          </a:xfrm>
          <a:prstGeom prst="rect">
            <a:avLst/>
          </a:prstGeom>
          <a:noFill/>
        </p:spPr>
        <p:txBody>
          <a:bodyPr wrap="square">
            <a:spAutoFit/>
          </a:bodyPr>
          <a:lstStyle/>
          <a:p>
            <a:pPr marL="0" lvl="1" defTabSz="342900">
              <a:lnSpc>
                <a:spcPts val="3017"/>
              </a:lnSpc>
              <a:spcBef>
                <a:spcPct val="0"/>
              </a:spcBef>
              <a:defRPr/>
            </a:pPr>
            <a:r>
              <a:rPr lang="fr-MA" sz="2000" b="1" dirty="0">
                <a:solidFill>
                  <a:schemeClr val="bg1">
                    <a:lumMod val="65000"/>
                  </a:schemeClr>
                </a:solidFill>
                <a:latin typeface="Dosis" panose="02010703020202060003" pitchFamily="2" charset="0"/>
                <a:cs typeface="Microsoft Uighur" panose="02000000000000000000" pitchFamily="2" charset="-78"/>
              </a:rPr>
              <a:t>« f » « o » qui veut lire les lettres ? </a:t>
            </a:r>
            <a:endParaRPr lang="fr-FR" sz="2000" b="1" dirty="0">
              <a:solidFill>
                <a:schemeClr val="bg1">
                  <a:lumMod val="65000"/>
                </a:schemeClr>
              </a:solidFill>
              <a:latin typeface="Dosis" panose="02010703020202060003" pitchFamily="2" charset="0"/>
              <a:cs typeface="Microsoft Uighur" panose="02000000000000000000" pitchFamily="2" charset="-78"/>
            </a:endParaRPr>
          </a:p>
        </p:txBody>
      </p:sp>
    </p:spTree>
    <p:extLst>
      <p:ext uri="{BB962C8B-B14F-4D97-AF65-F5344CB8AC3E}">
        <p14:creationId xmlns:p14="http://schemas.microsoft.com/office/powerpoint/2010/main" val="7232870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1ADD9-E03D-F180-D26F-DE6145F6ECA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77A6BC5-2581-B5BF-9F6F-270CB5C5D517}"/>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A4B8D6D-9D7A-8AFC-B67B-DFEC1226884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FFDAB57-A6B7-BA81-752F-E450B40A3F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DDCF136-B71F-171F-A814-1B25CC01C67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EFA3EA4-D653-88B4-B38A-16602AC612B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46C9F86-2CD2-96D0-7D48-70D37CD563F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658D607-8D6C-05EC-7686-77D12DF41E6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7FF6FA7-C3AF-EF50-D59F-DFDF1BE78BB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B067121-6EED-863C-E429-742A6201FEF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A851CBF-605A-0EA2-53A5-5278762632C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DAF32FE-1D9C-36A7-0D4B-621D380A395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6FB84FF-D757-19D8-A3A3-09E16C2C037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7DD2A1B1-13B6-BFA8-8630-9B35BB35B344}"/>
              </a:ext>
            </a:extLst>
          </p:cNvPr>
          <p:cNvSpPr txBox="1"/>
          <p:nvPr/>
        </p:nvSpPr>
        <p:spPr>
          <a:xfrm>
            <a:off x="5229225" y="3130725"/>
            <a:ext cx="3257550" cy="4062651"/>
          </a:xfrm>
          <a:prstGeom prst="rect">
            <a:avLst/>
          </a:prstGeom>
          <a:noFill/>
        </p:spPr>
        <p:txBody>
          <a:bodyPr wrap="square" rtlCol="0">
            <a:spAutoFit/>
          </a:bodyPr>
          <a:lstStyle/>
          <a:p>
            <a:pPr algn="ctr" defTabSz="1028752">
              <a:defRPr/>
            </a:pPr>
            <a:r>
              <a:rPr lang="fr-FR" sz="25800" b="1" kern="0" spc="480" dirty="0" err="1">
                <a:solidFill>
                  <a:srgbClr val="FFC000"/>
                </a:solidFill>
                <a:latin typeface="Dosis" pitchFamily="2" charset="0"/>
              </a:rPr>
              <a:t>f</a:t>
            </a:r>
            <a:r>
              <a:rPr lang="fr-FR" sz="25800" b="1" kern="0" spc="480" dirty="0" err="1">
                <a:solidFill>
                  <a:srgbClr val="106585"/>
                </a:solidFill>
                <a:latin typeface="Dosis" pitchFamily="2" charset="0"/>
              </a:rPr>
              <a:t>o</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697C7878-599E-BB52-EDAD-18A54E3E35F4}"/>
              </a:ext>
            </a:extLst>
          </p:cNvPr>
          <p:cNvSpPr txBox="1"/>
          <p:nvPr/>
        </p:nvSpPr>
        <p:spPr>
          <a:xfrm>
            <a:off x="1196425" y="756100"/>
            <a:ext cx="12950660" cy="834844"/>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a:t>
            </a:r>
            <a:r>
              <a:rPr lang="fr-MA" sz="2000" b="1" dirty="0">
                <a:solidFill>
                  <a:schemeClr val="bg1">
                    <a:lumMod val="65000"/>
                  </a:schemeClr>
                </a:solidFill>
                <a:latin typeface="Dosis" panose="02010703020202060003" pitchFamily="2" charset="0"/>
                <a:cs typeface="Microsoft Uighur" panose="02000000000000000000" pitchFamily="2" charset="-78"/>
              </a:rPr>
              <a:t> </a:t>
            </a:r>
            <a:r>
              <a:rPr lang="fr-MA" sz="2000" b="1" dirty="0" err="1">
                <a:solidFill>
                  <a:schemeClr val="bg1">
                    <a:lumMod val="65000"/>
                  </a:schemeClr>
                </a:solidFill>
                <a:latin typeface="Dosis" panose="02010703020202060003" pitchFamily="2" charset="0"/>
                <a:cs typeface="Microsoft Uighur" panose="02000000000000000000" pitchFamily="2" charset="-78"/>
              </a:rPr>
              <a:t>fo</a:t>
            </a:r>
            <a:r>
              <a:rPr lang="fr-MA" sz="2000" b="1" dirty="0">
                <a:solidFill>
                  <a:schemeClr val="bg1">
                    <a:lumMod val="65000"/>
                  </a:schemeClr>
                </a:solidFill>
                <a:latin typeface="Dosis" panose="02010703020202060003" pitchFamily="2" charset="0"/>
                <a:cs typeface="Microsoft Uighur" panose="02000000000000000000" pitchFamily="2" charset="-78"/>
              </a:rPr>
              <a:t> »</a:t>
            </a:r>
            <a:r>
              <a:rPr lang="fr-FR" sz="2000" b="1" dirty="0">
                <a:solidFill>
                  <a:schemeClr val="bg1">
                    <a:lumMod val="65000"/>
                  </a:schemeClr>
                </a:solidFill>
                <a:latin typeface="Dosis" panose="02010703020202060003" pitchFamily="2" charset="0"/>
                <a:cs typeface="Microsoft Uighur" panose="02000000000000000000" pitchFamily="2" charset="-78"/>
              </a:rPr>
              <a:t>. Quand la lettre  f  est à côté de la lettre  o , ça fait le son </a:t>
            </a:r>
            <a:r>
              <a:rPr lang="fr-MA" sz="2000" b="1" dirty="0">
                <a:solidFill>
                  <a:schemeClr val="bg1">
                    <a:lumMod val="65000"/>
                  </a:schemeClr>
                </a:solidFill>
                <a:latin typeface="Dosis" panose="02010703020202060003" pitchFamily="2" charset="0"/>
                <a:cs typeface="Microsoft Uighur" panose="02000000000000000000" pitchFamily="2" charset="-78"/>
              </a:rPr>
              <a:t>« </a:t>
            </a:r>
            <a:r>
              <a:rPr lang="fr-MA" sz="2000" b="1" dirty="0" err="1">
                <a:solidFill>
                  <a:schemeClr val="bg1">
                    <a:lumMod val="65000"/>
                  </a:schemeClr>
                </a:solidFill>
                <a:latin typeface="Dosis" panose="02010703020202060003" pitchFamily="2" charset="0"/>
                <a:cs typeface="Microsoft Uighur" panose="02000000000000000000" pitchFamily="2" charset="-78"/>
              </a:rPr>
              <a:t>fo</a:t>
            </a:r>
            <a:r>
              <a:rPr lang="fr-MA" sz="2000" b="1" dirty="0">
                <a:solidFill>
                  <a:schemeClr val="bg1">
                    <a:lumMod val="65000"/>
                  </a:schemeClr>
                </a:solidFill>
                <a:latin typeface="Dosis" panose="02010703020202060003" pitchFamily="2" charset="0"/>
                <a:cs typeface="Microsoft Uighur" panose="02000000000000000000" pitchFamily="2" charset="-78"/>
              </a:rPr>
              <a:t> »; « f »  « o » « </a:t>
            </a:r>
            <a:r>
              <a:rPr lang="fr-MA" sz="2000" b="1" dirty="0" err="1">
                <a:solidFill>
                  <a:schemeClr val="bg1">
                    <a:lumMod val="65000"/>
                  </a:schemeClr>
                </a:solidFill>
                <a:latin typeface="Dosis" panose="02010703020202060003" pitchFamily="2" charset="0"/>
                <a:cs typeface="Microsoft Uighur" panose="02000000000000000000" pitchFamily="2" charset="-78"/>
              </a:rPr>
              <a:t>fo</a:t>
            </a:r>
            <a:r>
              <a:rPr lang="fr-MA" sz="2000" b="1" dirty="0">
                <a:solidFill>
                  <a:schemeClr val="bg1">
                    <a:lumMod val="65000"/>
                  </a:schemeClr>
                </a:solidFill>
                <a:latin typeface="Dosis" panose="02010703020202060003" pitchFamily="2" charset="0"/>
                <a:cs typeface="Microsoft Uighur" panose="02000000000000000000" pitchFamily="2" charset="-78"/>
              </a:rPr>
              <a:t> ». </a:t>
            </a:r>
          </a:p>
          <a:p>
            <a:pPr marL="0" lvl="1" defTabSz="342900">
              <a:lnSpc>
                <a:spcPts val="3017"/>
              </a:lnSpc>
              <a:spcBef>
                <a:spcPct val="0"/>
              </a:spcBef>
              <a:defRPr/>
            </a:pPr>
            <a:r>
              <a:rPr lang="fr-MA" sz="2000" b="1" dirty="0">
                <a:solidFill>
                  <a:schemeClr val="bg1">
                    <a:lumMod val="65000"/>
                  </a:schemeClr>
                </a:solidFill>
                <a:latin typeface="Dosis" panose="02010703020202060003" pitchFamily="2" charset="0"/>
                <a:cs typeface="Microsoft Uighur" panose="02000000000000000000" pitchFamily="2" charset="-78"/>
              </a:rPr>
              <a:t>Lisons ensemble </a:t>
            </a:r>
            <a:r>
              <a:rPr lang="fr-FR" sz="2000" b="1" dirty="0">
                <a:solidFill>
                  <a:schemeClr val="bg1">
                    <a:lumMod val="65000"/>
                  </a:schemeClr>
                </a:solidFill>
                <a:latin typeface="Dosis" panose="02010703020202060003" pitchFamily="2" charset="0"/>
                <a:cs typeface="Microsoft Uighur" panose="02000000000000000000" pitchFamily="2" charset="-78"/>
              </a:rPr>
              <a:t>« f » « o » « </a:t>
            </a:r>
            <a:r>
              <a:rPr lang="fr-FR" sz="2000" b="1" dirty="0" err="1">
                <a:solidFill>
                  <a:schemeClr val="bg1">
                    <a:lumMod val="65000"/>
                  </a:schemeClr>
                </a:solidFill>
                <a:latin typeface="Dosis" panose="02010703020202060003" pitchFamily="2" charset="0"/>
                <a:cs typeface="Microsoft Uighur" panose="02000000000000000000" pitchFamily="2" charset="-78"/>
              </a:rPr>
              <a:t>fo</a:t>
            </a:r>
            <a:r>
              <a:rPr lang="fr-FR" sz="2000" b="1" dirty="0">
                <a:solidFill>
                  <a:schemeClr val="bg1">
                    <a:lumMod val="65000"/>
                  </a:schemeClr>
                </a:solidFill>
                <a:latin typeface="Dosis" panose="02010703020202060003" pitchFamily="2" charset="0"/>
                <a:cs typeface="Microsoft Uighur" panose="02000000000000000000" pitchFamily="2" charset="-78"/>
              </a:rPr>
              <a:t> ». Qui veut lire « f » « o » « </a:t>
            </a:r>
            <a:r>
              <a:rPr lang="fr-FR" sz="2000" b="1" dirty="0" err="1">
                <a:solidFill>
                  <a:schemeClr val="bg1">
                    <a:lumMod val="65000"/>
                  </a:schemeClr>
                </a:solidFill>
                <a:latin typeface="Dosis" panose="02010703020202060003" pitchFamily="2" charset="0"/>
                <a:cs typeface="Microsoft Uighur" panose="02000000000000000000" pitchFamily="2" charset="-78"/>
              </a:rPr>
              <a:t>fo</a:t>
            </a:r>
            <a:r>
              <a:rPr lang="fr-FR" sz="2000" b="1" dirty="0">
                <a:solidFill>
                  <a:schemeClr val="bg1">
                    <a:lumMod val="65000"/>
                  </a:schemeClr>
                </a:solidFill>
                <a:latin typeface="Dosis" panose="02010703020202060003" pitchFamily="2" charset="0"/>
                <a:cs typeface="Microsoft Uighur" panose="02000000000000000000" pitchFamily="2" charset="-78"/>
              </a:rPr>
              <a:t> ».  </a:t>
            </a:r>
            <a:r>
              <a:rPr lang="fr-MA" sz="1900" i="1" dirty="0">
                <a:solidFill>
                  <a:prstClr val="white">
                    <a:lumMod val="65000"/>
                  </a:prstClr>
                </a:solidFill>
                <a:latin typeface="Dosis" pitchFamily="2" charset="0"/>
              </a:rPr>
              <a:t>L’enseignant (e) désigne trois élèves pour lire. </a:t>
            </a:r>
            <a:endParaRPr lang="fr-FR" sz="19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29617551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213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2349737" y="1460251"/>
            <a:ext cx="1187675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marL="457200" indent="-457200" defTabSz="914445">
              <a:spcAft>
                <a:spcPts val="1800"/>
              </a:spcAft>
              <a:buFontTx/>
              <a:buChar char="-"/>
              <a:defRPr/>
            </a:pPr>
            <a:r>
              <a:rPr lang="fr-FR" sz="3200" dirty="0">
                <a:latin typeface="Dosis" pitchFamily="2" charset="0"/>
              </a:rPr>
              <a:t>fil- lit – lavabo – neuf – fleur- livre</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MA" sz="3200" dirty="0">
                <a:latin typeface="Dosis" pitchFamily="2" charset="0"/>
              </a:rPr>
              <a:t>syllabe et mot simple avec </a:t>
            </a:r>
            <a:r>
              <a:rPr lang="fr-MA" sz="3200" dirty="0" err="1">
                <a:latin typeface="Dosis" pitchFamily="2" charset="0"/>
              </a:rPr>
              <a:t>l;f;j;v;m</a:t>
            </a:r>
            <a:endParaRPr lang="fr-FR"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MA" sz="3200" dirty="0">
                <a:latin typeface="Dosis" pitchFamily="2" charset="0"/>
              </a:rPr>
              <a:t>syllabe et mot simple avec </a:t>
            </a:r>
            <a:r>
              <a:rPr lang="fr-MA" sz="3200" dirty="0" err="1">
                <a:latin typeface="Dosis" pitchFamily="2" charset="0"/>
              </a:rPr>
              <a:t>l;f;j;v;m</a:t>
            </a:r>
            <a:endParaRPr lang="fr-FR"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0244975" y="3390900"/>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0246691" y="4410546"/>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0202269" y="6045327"/>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10186637" y="7815256"/>
            <a:ext cx="1132930" cy="418206"/>
            <a:chOff x="3663231" y="3540342"/>
            <a:chExt cx="1017343" cy="38554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7"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32387" y="361615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10135113" y="8611566"/>
            <a:ext cx="1237986" cy="418206"/>
            <a:chOff x="3663231" y="3540342"/>
            <a:chExt cx="1066274"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7"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0208546" y="6889318"/>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16205-9FE7-6D0A-9BE1-FAB899CFFC3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0B13A8A-6C4B-A30B-FB57-A084A053949B}"/>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2F1AFAE-7D6A-EC23-265F-98AED78CC6C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B4A771D-1316-0E3B-2675-C163620E659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8A18E06-F8BC-4A41-F8AB-D40E6599339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8F7C95C-5D63-7F1C-129B-FC890C63732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96EFDD5-9D14-2987-91C1-F5828A6BD6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5F7934C-55EB-8E4C-9EC9-4EDFAE0416F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DBB68D1-EDF7-9FEE-FD68-50F42FB19AC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60ABD448-ED05-C5CB-3116-D7CFBA96350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26FC57E-CB2A-C146-E8FA-9992918B0D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8D0DD1E-053C-F936-7142-5181125937D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87F0C54-FC6C-0542-F4B7-99DD02E6BD5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7ABDA40-16AB-51A3-6BAF-DFFBBB1500E0}"/>
              </a:ext>
            </a:extLst>
          </p:cNvPr>
          <p:cNvSpPr txBox="1"/>
          <p:nvPr/>
        </p:nvSpPr>
        <p:spPr>
          <a:xfrm>
            <a:off x="2857500" y="3130725"/>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m</a:t>
            </a:r>
            <a:endParaRPr lang="fr-FR" sz="25800" kern="0" spc="480" dirty="0">
              <a:solidFill>
                <a:srgbClr val="FFC000"/>
              </a:solidFill>
              <a:latin typeface="Dosis" pitchFamily="2" charset="0"/>
            </a:endParaRPr>
          </a:p>
        </p:txBody>
      </p:sp>
      <p:sp>
        <p:nvSpPr>
          <p:cNvPr id="6" name="ZoneTexte 5">
            <a:extLst>
              <a:ext uri="{FF2B5EF4-FFF2-40B4-BE49-F238E27FC236}">
                <a16:creationId xmlns:a16="http://schemas.microsoft.com/office/drawing/2014/main" id="{C92A6F54-9A54-48A1-77A4-6B541F703507}"/>
              </a:ext>
            </a:extLst>
          </p:cNvPr>
          <p:cNvSpPr txBox="1"/>
          <p:nvPr/>
        </p:nvSpPr>
        <p:spPr>
          <a:xfrm>
            <a:off x="8001000" y="3047033"/>
            <a:ext cx="1143000" cy="4062651"/>
          </a:xfrm>
          <a:prstGeom prst="rect">
            <a:avLst/>
          </a:prstGeom>
          <a:noFill/>
        </p:spPr>
        <p:txBody>
          <a:bodyPr wrap="square" rtlCol="0">
            <a:spAutoFit/>
          </a:bodyPr>
          <a:lstStyle/>
          <a:p>
            <a:pPr defTabSz="1028752">
              <a:defRPr/>
            </a:pPr>
            <a:r>
              <a:rPr lang="fr-FR" sz="25800" b="1" kern="0" spc="480" dirty="0">
                <a:solidFill>
                  <a:srgbClr val="106585"/>
                </a:solidFill>
                <a:latin typeface="Dosis" pitchFamily="2" charset="0"/>
              </a:rPr>
              <a:t>i</a:t>
            </a:r>
            <a:endParaRPr lang="fr-FR" sz="25800" kern="0" spc="480" dirty="0">
              <a:solidFill>
                <a:srgbClr val="106585"/>
              </a:solidFill>
              <a:latin typeface="Dosis" pitchFamily="2" charset="0"/>
            </a:endParaRPr>
          </a:p>
        </p:txBody>
      </p:sp>
      <p:sp>
        <p:nvSpPr>
          <p:cNvPr id="7" name="ZoneTexte 6">
            <a:extLst>
              <a:ext uri="{FF2B5EF4-FFF2-40B4-BE49-F238E27FC236}">
                <a16:creationId xmlns:a16="http://schemas.microsoft.com/office/drawing/2014/main" id="{A906AF80-38D2-4529-40D3-120F61D27D16}"/>
              </a:ext>
            </a:extLst>
          </p:cNvPr>
          <p:cNvSpPr txBox="1"/>
          <p:nvPr/>
        </p:nvSpPr>
        <p:spPr>
          <a:xfrm>
            <a:off x="1456998" y="1283745"/>
            <a:ext cx="10690262" cy="707886"/>
          </a:xfrm>
          <a:prstGeom prst="rect">
            <a:avLst/>
          </a:prstGeom>
          <a:noFill/>
        </p:spPr>
        <p:txBody>
          <a:bodyPr wrap="square">
            <a:spAutoFit/>
          </a:bodyPr>
          <a:lstStyle/>
          <a:p>
            <a:pPr defTabSz="685834"/>
            <a:r>
              <a:rPr lang="fr-MA" sz="2000" i="1" dirty="0">
                <a:solidFill>
                  <a:prstClr val="white">
                    <a:lumMod val="65000"/>
                  </a:prstClr>
                </a:solidFill>
                <a:latin typeface="Dosis" pitchFamily="2" charset="0"/>
              </a:rPr>
              <a:t>Dire</a:t>
            </a:r>
            <a:r>
              <a:rPr lang="fr-MA" sz="2000" i="1" u="sng" dirty="0">
                <a:solidFill>
                  <a:prstClr val="white">
                    <a:lumMod val="65000"/>
                  </a:prstClr>
                </a:solidFill>
                <a:latin typeface="Dosis" pitchFamily="2" charset="0"/>
              </a:rPr>
              <a:t> le son des lettres. </a:t>
            </a:r>
            <a:r>
              <a:rPr lang="fr-FR" sz="20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endParaRPr lang="fr-FR" sz="2000" dirty="0"/>
          </a:p>
          <a:p>
            <a:pPr defTabSz="685834"/>
            <a:endParaRPr lang="fr-MA" sz="2000" i="1" dirty="0">
              <a:solidFill>
                <a:prstClr val="white">
                  <a:lumMod val="65000"/>
                </a:prstClr>
              </a:solidFill>
              <a:latin typeface="Dosis" pitchFamily="2" charset="0"/>
            </a:endParaRPr>
          </a:p>
        </p:txBody>
      </p:sp>
      <p:sp>
        <p:nvSpPr>
          <p:cNvPr id="8" name="ZoneTexte 7">
            <a:extLst>
              <a:ext uri="{FF2B5EF4-FFF2-40B4-BE49-F238E27FC236}">
                <a16:creationId xmlns:a16="http://schemas.microsoft.com/office/drawing/2014/main" id="{6D0E49A5-14EE-A372-E982-1E6BB3306F06}"/>
              </a:ext>
            </a:extLst>
          </p:cNvPr>
          <p:cNvSpPr txBox="1"/>
          <p:nvPr/>
        </p:nvSpPr>
        <p:spPr>
          <a:xfrm>
            <a:off x="1488576" y="860981"/>
            <a:ext cx="11099623" cy="477054"/>
          </a:xfrm>
          <a:prstGeom prst="rect">
            <a:avLst/>
          </a:prstGeom>
          <a:noFill/>
        </p:spPr>
        <p:txBody>
          <a:bodyPr wrap="square">
            <a:spAutoFit/>
          </a:bodyPr>
          <a:lstStyle/>
          <a:p>
            <a:pPr marL="0" lvl="1" defTabSz="685834">
              <a:lnSpc>
                <a:spcPts val="3017"/>
              </a:lnSpc>
              <a:spcBef>
                <a:spcPct val="0"/>
              </a:spcBef>
            </a:pPr>
            <a:r>
              <a:rPr lang="fr-MA" sz="2800" b="1" dirty="0">
                <a:solidFill>
                  <a:prstClr val="white">
                    <a:lumMod val="65000"/>
                  </a:prstClr>
                </a:solidFill>
                <a:latin typeface="Calibri"/>
              </a:rPr>
              <a:t>«</a:t>
            </a:r>
            <a:r>
              <a:rPr lang="fr-MA" sz="2000" b="1" dirty="0">
                <a:solidFill>
                  <a:schemeClr val="bg1">
                    <a:lumMod val="65000"/>
                  </a:schemeClr>
                </a:solidFill>
                <a:latin typeface="Dosis" panose="02010703020202060003" pitchFamily="2" charset="0"/>
                <a:cs typeface="Microsoft Uighur" panose="02000000000000000000" pitchFamily="2" charset="-78"/>
              </a:rPr>
              <a:t> m » « i » qui veut lire les lettres ? </a:t>
            </a:r>
            <a:endParaRPr lang="fr-FR" sz="2000" b="1" dirty="0">
              <a:solidFill>
                <a:schemeClr val="bg1">
                  <a:lumMod val="65000"/>
                </a:schemeClr>
              </a:solidFill>
              <a:latin typeface="Dosis" panose="02010703020202060003" pitchFamily="2" charset="0"/>
              <a:cs typeface="Microsoft Uighur" panose="02000000000000000000" pitchFamily="2" charset="-78"/>
            </a:endParaRPr>
          </a:p>
        </p:txBody>
      </p:sp>
    </p:spTree>
    <p:extLst>
      <p:ext uri="{BB962C8B-B14F-4D97-AF65-F5344CB8AC3E}">
        <p14:creationId xmlns:p14="http://schemas.microsoft.com/office/powerpoint/2010/main" val="42379480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8F2D5-9421-C050-A299-5E08E9C973F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8A7128D-3749-A3BC-BD50-551DDB296306}"/>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FB2A-2C91-733F-90BC-28809556658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38938B0-BB36-C30E-A7C3-25D07BA561B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633E1F2-EF30-DA6C-6C96-3AECC18CB9F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DD2E326-1519-3E39-A201-8E33722464C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BFE570E-6A18-FEE2-0C10-5AF21570CD5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D009819-C489-EF30-9C8B-A96294EB969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1B7B291-6754-680E-98D7-F66E4D4EEFE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096FC79-E559-011A-8242-36D933BEC2E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C749260-63D9-96B5-B1AE-D38BADA96FD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452E018-1EFC-4A55-2F08-6E27F13C59B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265FF48-89B5-8A38-F1DB-B4BB863B445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50F194BC-EF91-4FD4-E031-2DCF5E260705}"/>
              </a:ext>
            </a:extLst>
          </p:cNvPr>
          <p:cNvSpPr txBox="1"/>
          <p:nvPr/>
        </p:nvSpPr>
        <p:spPr>
          <a:xfrm>
            <a:off x="3886200" y="3130725"/>
            <a:ext cx="4600575" cy="4062651"/>
          </a:xfrm>
          <a:prstGeom prst="rect">
            <a:avLst/>
          </a:prstGeom>
          <a:noFill/>
        </p:spPr>
        <p:txBody>
          <a:bodyPr wrap="square" rtlCol="0">
            <a:spAutoFit/>
          </a:bodyPr>
          <a:lstStyle/>
          <a:p>
            <a:pPr algn="ctr" defTabSz="1028752">
              <a:defRPr/>
            </a:pPr>
            <a:r>
              <a:rPr lang="fr-FR" sz="25800" b="1" kern="0" spc="480" dirty="0">
                <a:solidFill>
                  <a:srgbClr val="FFC000"/>
                </a:solidFill>
                <a:latin typeface="Dosis" pitchFamily="2" charset="0"/>
              </a:rPr>
              <a:t>m</a:t>
            </a:r>
            <a:r>
              <a:rPr lang="fr-FR" sz="25800" b="1" kern="0" spc="480" dirty="0">
                <a:solidFill>
                  <a:srgbClr val="106585"/>
                </a:solidFill>
                <a:latin typeface="Dosis" pitchFamily="2" charset="0"/>
              </a:rPr>
              <a:t>i</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97BE8991-406E-1B62-CD7C-BD7800D3FFD2}"/>
              </a:ext>
            </a:extLst>
          </p:cNvPr>
          <p:cNvSpPr txBox="1"/>
          <p:nvPr/>
        </p:nvSpPr>
        <p:spPr>
          <a:xfrm>
            <a:off x="1233026" y="811081"/>
            <a:ext cx="12950660" cy="834844"/>
          </a:xfrm>
          <a:prstGeom prst="rect">
            <a:avLst/>
          </a:prstGeom>
          <a:noFill/>
        </p:spPr>
        <p:txBody>
          <a:bodyPr wrap="square">
            <a:spAutoFit/>
          </a:bodyPr>
          <a:lstStyle/>
          <a:p>
            <a:pPr marL="0" lvl="1" defTabSz="342900">
              <a:lnSpc>
                <a:spcPts val="3017"/>
              </a:lnSpc>
              <a:spcBef>
                <a:spcPct val="0"/>
              </a:spcBef>
              <a:defRPr/>
            </a:pPr>
            <a:r>
              <a:rPr lang="fr-MA" sz="2000" b="1" dirty="0">
                <a:solidFill>
                  <a:schemeClr val="bg1">
                    <a:lumMod val="65000"/>
                  </a:schemeClr>
                </a:solidFill>
                <a:latin typeface="Dosis" panose="02010703020202060003" pitchFamily="2" charset="0"/>
                <a:cs typeface="Microsoft Uighur" panose="02000000000000000000" pitchFamily="2" charset="-78"/>
              </a:rPr>
              <a:t>« mi »</a:t>
            </a:r>
            <a:r>
              <a:rPr lang="fr-FR" sz="2000" b="1" dirty="0">
                <a:solidFill>
                  <a:schemeClr val="bg1">
                    <a:lumMod val="65000"/>
                  </a:schemeClr>
                </a:solidFill>
                <a:latin typeface="Dosis" panose="02010703020202060003" pitchFamily="2" charset="0"/>
                <a:cs typeface="Microsoft Uighur" panose="02000000000000000000" pitchFamily="2" charset="-78"/>
              </a:rPr>
              <a:t>. Quand la lettre  m est à côté de la lettre  i , ça fait le son </a:t>
            </a:r>
            <a:r>
              <a:rPr lang="fr-MA" sz="2000" b="1" dirty="0">
                <a:solidFill>
                  <a:schemeClr val="bg1">
                    <a:lumMod val="65000"/>
                  </a:schemeClr>
                </a:solidFill>
                <a:latin typeface="Dosis" panose="02010703020202060003" pitchFamily="2" charset="0"/>
                <a:cs typeface="Microsoft Uighur" panose="02000000000000000000" pitchFamily="2" charset="-78"/>
              </a:rPr>
              <a:t>« mi »; « m »  « i » « mi ». </a:t>
            </a:r>
          </a:p>
          <a:p>
            <a:pPr marL="0" lvl="1" defTabSz="685834">
              <a:lnSpc>
                <a:spcPts val="3017"/>
              </a:lnSpc>
              <a:spcBef>
                <a:spcPct val="0"/>
              </a:spcBef>
            </a:pPr>
            <a:r>
              <a:rPr lang="fr-MA" sz="2000" b="1" dirty="0">
                <a:solidFill>
                  <a:schemeClr val="bg1">
                    <a:lumMod val="65000"/>
                  </a:schemeClr>
                </a:solidFill>
                <a:latin typeface="Dosis" panose="02010703020202060003" pitchFamily="2" charset="0"/>
                <a:cs typeface="Microsoft Uighur" panose="02000000000000000000" pitchFamily="2" charset="-78"/>
              </a:rPr>
              <a:t>Lisons ensemble </a:t>
            </a:r>
            <a:r>
              <a:rPr lang="fr-FR" sz="2000" b="1" dirty="0">
                <a:solidFill>
                  <a:schemeClr val="bg1">
                    <a:lumMod val="65000"/>
                  </a:schemeClr>
                </a:solidFill>
                <a:latin typeface="Dosis" panose="02010703020202060003" pitchFamily="2" charset="0"/>
                <a:cs typeface="Microsoft Uighur" panose="02000000000000000000" pitchFamily="2" charset="-78"/>
              </a:rPr>
              <a:t>« m » « i » « mi ». Qui veut lire « m » « i » « mi ».  </a:t>
            </a:r>
            <a:r>
              <a:rPr lang="fr-MA" sz="1900" i="1" dirty="0">
                <a:solidFill>
                  <a:prstClr val="white">
                    <a:lumMod val="65000"/>
                  </a:prstClr>
                </a:solidFill>
                <a:latin typeface="Dosis" pitchFamily="2" charset="0"/>
              </a:rPr>
              <a:t>L’enseignant (e) désigne trois élèves pour lire. </a:t>
            </a:r>
            <a:endParaRPr lang="fr-FR" sz="19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5779886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7626A-F924-3AB3-8B0E-05AECD8BF9E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803C383-A9A0-AF41-3750-25CD3415C0B4}"/>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5F8CBD9-4496-5A49-EA3A-0615F10CBA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FAC679A-1AE1-2EE2-9AC1-C6C0912367F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2059FDE-8E3D-47FD-9F29-63A9D88EBFA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3E8D41D-AF45-807D-A588-45DD4A9833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B12A562-4A1C-4F3B-B1CD-346020F5222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F889590-176E-431D-EC5B-2C21432722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C681916-D47D-DF48-30D2-3B5D64244C6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1BCB228-77B9-2CA6-3789-B573CD3DD80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88B375-9A3F-8CA5-B977-22F36CA740B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6B512A9-540E-D8ED-EC04-2C62A24BFE4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C9CE880-FF43-A769-F8F7-BD078B5DFE8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418729B-D227-E12E-9FD9-786794C22320}"/>
              </a:ext>
            </a:extLst>
          </p:cNvPr>
          <p:cNvSpPr txBox="1"/>
          <p:nvPr/>
        </p:nvSpPr>
        <p:spPr>
          <a:xfrm>
            <a:off x="2857500" y="3130725"/>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j</a:t>
            </a:r>
            <a:endParaRPr lang="fr-FR" sz="25800" kern="0" spc="480" dirty="0">
              <a:solidFill>
                <a:srgbClr val="FFC000"/>
              </a:solidFill>
              <a:latin typeface="Dosis" pitchFamily="2" charset="0"/>
            </a:endParaRPr>
          </a:p>
        </p:txBody>
      </p:sp>
      <p:sp>
        <p:nvSpPr>
          <p:cNvPr id="6" name="ZoneTexte 5">
            <a:extLst>
              <a:ext uri="{FF2B5EF4-FFF2-40B4-BE49-F238E27FC236}">
                <a16:creationId xmlns:a16="http://schemas.microsoft.com/office/drawing/2014/main" id="{38A69901-1CE2-63DA-A27F-6A2D54517F17}"/>
              </a:ext>
            </a:extLst>
          </p:cNvPr>
          <p:cNvSpPr txBox="1"/>
          <p:nvPr/>
        </p:nvSpPr>
        <p:spPr>
          <a:xfrm>
            <a:off x="8001000" y="3047033"/>
            <a:ext cx="1143000" cy="4062651"/>
          </a:xfrm>
          <a:prstGeom prst="rect">
            <a:avLst/>
          </a:prstGeom>
          <a:noFill/>
        </p:spPr>
        <p:txBody>
          <a:bodyPr wrap="square" rtlCol="0">
            <a:spAutoFit/>
          </a:bodyPr>
          <a:lstStyle/>
          <a:p>
            <a:pPr defTabSz="1028752">
              <a:defRPr/>
            </a:pPr>
            <a:r>
              <a:rPr lang="fr-FR" sz="25800" b="1" kern="0" spc="480" dirty="0">
                <a:solidFill>
                  <a:srgbClr val="106585"/>
                </a:solidFill>
                <a:latin typeface="Dosis" pitchFamily="2" charset="0"/>
              </a:rPr>
              <a:t>e</a:t>
            </a:r>
            <a:endParaRPr lang="fr-FR" sz="25800" kern="0" spc="480" dirty="0">
              <a:solidFill>
                <a:srgbClr val="106585"/>
              </a:solidFill>
              <a:latin typeface="Dosis" pitchFamily="2" charset="0"/>
            </a:endParaRPr>
          </a:p>
        </p:txBody>
      </p:sp>
      <p:sp>
        <p:nvSpPr>
          <p:cNvPr id="7" name="ZoneTexte 6">
            <a:extLst>
              <a:ext uri="{FF2B5EF4-FFF2-40B4-BE49-F238E27FC236}">
                <a16:creationId xmlns:a16="http://schemas.microsoft.com/office/drawing/2014/main" id="{5A7A9320-AFBC-FA16-B047-0306F6732066}"/>
              </a:ext>
            </a:extLst>
          </p:cNvPr>
          <p:cNvSpPr txBox="1"/>
          <p:nvPr/>
        </p:nvSpPr>
        <p:spPr>
          <a:xfrm>
            <a:off x="1456998" y="1283745"/>
            <a:ext cx="10690262" cy="707886"/>
          </a:xfrm>
          <a:prstGeom prst="rect">
            <a:avLst/>
          </a:prstGeom>
          <a:noFill/>
        </p:spPr>
        <p:txBody>
          <a:bodyPr wrap="square">
            <a:spAutoFit/>
          </a:bodyPr>
          <a:lstStyle/>
          <a:p>
            <a:pPr defTabSz="685834"/>
            <a:r>
              <a:rPr lang="fr-MA" sz="2000" i="1" dirty="0">
                <a:solidFill>
                  <a:prstClr val="white">
                    <a:lumMod val="65000"/>
                  </a:prstClr>
                </a:solidFill>
                <a:latin typeface="Dosis" pitchFamily="2" charset="0"/>
              </a:rPr>
              <a:t>Dire</a:t>
            </a:r>
            <a:r>
              <a:rPr lang="fr-MA" sz="2000" i="1" u="sng" dirty="0">
                <a:solidFill>
                  <a:prstClr val="white">
                    <a:lumMod val="65000"/>
                  </a:prstClr>
                </a:solidFill>
                <a:latin typeface="Dosis" pitchFamily="2" charset="0"/>
              </a:rPr>
              <a:t> le son des lettres. </a:t>
            </a:r>
            <a:r>
              <a:rPr lang="fr-FR" sz="20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endParaRPr lang="fr-FR" sz="2000" dirty="0"/>
          </a:p>
          <a:p>
            <a:pPr defTabSz="685834"/>
            <a:endParaRPr lang="fr-MA" sz="2000" i="1" dirty="0">
              <a:solidFill>
                <a:prstClr val="white">
                  <a:lumMod val="65000"/>
                </a:prstClr>
              </a:solidFill>
              <a:latin typeface="Dosis" pitchFamily="2" charset="0"/>
            </a:endParaRPr>
          </a:p>
        </p:txBody>
      </p:sp>
      <p:sp>
        <p:nvSpPr>
          <p:cNvPr id="8" name="ZoneTexte 7">
            <a:extLst>
              <a:ext uri="{FF2B5EF4-FFF2-40B4-BE49-F238E27FC236}">
                <a16:creationId xmlns:a16="http://schemas.microsoft.com/office/drawing/2014/main" id="{D182F0F7-B232-057C-D843-6BBCEDE8E914}"/>
              </a:ext>
            </a:extLst>
          </p:cNvPr>
          <p:cNvSpPr txBox="1"/>
          <p:nvPr/>
        </p:nvSpPr>
        <p:spPr>
          <a:xfrm>
            <a:off x="1488576" y="860981"/>
            <a:ext cx="11099623" cy="438582"/>
          </a:xfrm>
          <a:prstGeom prst="rect">
            <a:avLst/>
          </a:prstGeom>
          <a:noFill/>
        </p:spPr>
        <p:txBody>
          <a:bodyPr wrap="square">
            <a:spAutoFit/>
          </a:bodyPr>
          <a:lstStyle/>
          <a:p>
            <a:pPr marL="0" lvl="1" defTabSz="342900">
              <a:lnSpc>
                <a:spcPts val="3017"/>
              </a:lnSpc>
              <a:spcBef>
                <a:spcPct val="0"/>
              </a:spcBef>
              <a:defRPr/>
            </a:pPr>
            <a:r>
              <a:rPr lang="fr-MA" sz="2000" b="1" dirty="0">
                <a:solidFill>
                  <a:schemeClr val="bg1">
                    <a:lumMod val="65000"/>
                  </a:schemeClr>
                </a:solidFill>
                <a:latin typeface="Dosis" panose="02010703020202060003" pitchFamily="2" charset="0"/>
                <a:cs typeface="Microsoft Uighur" panose="02000000000000000000" pitchFamily="2" charset="-78"/>
              </a:rPr>
              <a:t>« j» « e » qui veut lire les lettres ? </a:t>
            </a:r>
            <a:endParaRPr lang="fr-FR" sz="2000" b="1" dirty="0">
              <a:solidFill>
                <a:schemeClr val="bg1">
                  <a:lumMod val="65000"/>
                </a:schemeClr>
              </a:solidFill>
              <a:latin typeface="Dosis" panose="02010703020202060003" pitchFamily="2" charset="0"/>
              <a:cs typeface="Microsoft Uighur" panose="02000000000000000000" pitchFamily="2" charset="-78"/>
            </a:endParaRPr>
          </a:p>
        </p:txBody>
      </p:sp>
    </p:spTree>
    <p:extLst>
      <p:ext uri="{BB962C8B-B14F-4D97-AF65-F5344CB8AC3E}">
        <p14:creationId xmlns:p14="http://schemas.microsoft.com/office/powerpoint/2010/main" val="233293547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591BA-DC8A-3E46-EF39-DD02414A4A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792D11D-4967-B4AC-DF75-64F30E50E338}"/>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3830F95-3F4E-4D9F-863B-D8B3AD785D3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43BA295-7558-F7B5-4368-2A5D31321AB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A1EF7A0-4434-800F-1996-095E1BC10D5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77DECD7-F6E9-5610-B3CC-13BFE979958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2D6FADE-1124-F270-1167-2B376F43E2F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69115BD-AE91-BCC1-6FBE-BF68CF891D6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FA11F43-38C0-BECD-A778-800472D58CC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A3365D4-AC66-3851-8771-38F68D4319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19EE891-9FDD-0F54-6EE0-98AFA06F2FE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1882836-582A-D1D7-611D-1EFB86DA9A0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4433803-A75E-89C0-608A-FE7B5F7F9B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3C955B0F-8847-C45E-AA6B-BBC276A165F9}"/>
              </a:ext>
            </a:extLst>
          </p:cNvPr>
          <p:cNvSpPr txBox="1"/>
          <p:nvPr/>
        </p:nvSpPr>
        <p:spPr>
          <a:xfrm>
            <a:off x="5229225" y="3130725"/>
            <a:ext cx="3257550" cy="4062651"/>
          </a:xfrm>
          <a:prstGeom prst="rect">
            <a:avLst/>
          </a:prstGeom>
          <a:noFill/>
        </p:spPr>
        <p:txBody>
          <a:bodyPr wrap="square" rtlCol="0">
            <a:spAutoFit/>
          </a:bodyPr>
          <a:lstStyle/>
          <a:p>
            <a:pPr algn="ctr" defTabSz="1028752">
              <a:defRPr/>
            </a:pPr>
            <a:r>
              <a:rPr lang="fr-FR" sz="25800" b="1" kern="0" spc="480" dirty="0">
                <a:solidFill>
                  <a:srgbClr val="FFC000"/>
                </a:solidFill>
                <a:latin typeface="Dosis" pitchFamily="2" charset="0"/>
              </a:rPr>
              <a:t>j</a:t>
            </a:r>
            <a:r>
              <a:rPr lang="fr-FR" sz="25800" b="1" kern="0" spc="480" dirty="0">
                <a:solidFill>
                  <a:srgbClr val="106585"/>
                </a:solidFill>
                <a:latin typeface="Dosis" pitchFamily="2" charset="0"/>
              </a:rPr>
              <a:t>e</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9782BB8A-AF7D-10A2-A331-92EFA7606828}"/>
              </a:ext>
            </a:extLst>
          </p:cNvPr>
          <p:cNvSpPr txBox="1"/>
          <p:nvPr/>
        </p:nvSpPr>
        <p:spPr>
          <a:xfrm>
            <a:off x="1233026" y="811081"/>
            <a:ext cx="12950660" cy="834844"/>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a:t>
            </a:r>
            <a:r>
              <a:rPr lang="fr-MA" sz="2000" b="1" dirty="0">
                <a:solidFill>
                  <a:schemeClr val="bg1">
                    <a:lumMod val="65000"/>
                  </a:schemeClr>
                </a:solidFill>
                <a:latin typeface="Dosis" panose="02010703020202060003" pitchFamily="2" charset="0"/>
                <a:cs typeface="Microsoft Uighur" panose="02000000000000000000" pitchFamily="2" charset="-78"/>
              </a:rPr>
              <a:t>je»</a:t>
            </a:r>
            <a:r>
              <a:rPr lang="fr-FR" sz="2000" b="1" dirty="0">
                <a:solidFill>
                  <a:schemeClr val="bg1">
                    <a:lumMod val="65000"/>
                  </a:schemeClr>
                </a:solidFill>
                <a:latin typeface="Dosis" panose="02010703020202060003" pitchFamily="2" charset="0"/>
                <a:cs typeface="Microsoft Uighur" panose="02000000000000000000" pitchFamily="2" charset="-78"/>
              </a:rPr>
              <a:t>. Quand la lettre j est à côté de la lettre  e , ça fait le son </a:t>
            </a:r>
            <a:r>
              <a:rPr lang="fr-MA" sz="2000" b="1" dirty="0">
                <a:solidFill>
                  <a:schemeClr val="bg1">
                    <a:lumMod val="65000"/>
                  </a:schemeClr>
                </a:solidFill>
                <a:latin typeface="Dosis" panose="02010703020202060003" pitchFamily="2" charset="0"/>
                <a:cs typeface="Microsoft Uighur" panose="02000000000000000000" pitchFamily="2" charset="-78"/>
              </a:rPr>
              <a:t>« je » « j»  « e » « je ». </a:t>
            </a:r>
          </a:p>
          <a:p>
            <a:pPr marL="0" lvl="1" defTabSz="342900">
              <a:lnSpc>
                <a:spcPts val="3017"/>
              </a:lnSpc>
              <a:spcBef>
                <a:spcPct val="0"/>
              </a:spcBef>
              <a:defRPr/>
            </a:pPr>
            <a:r>
              <a:rPr lang="fr-MA" sz="2000" b="1" dirty="0">
                <a:solidFill>
                  <a:schemeClr val="bg1">
                    <a:lumMod val="65000"/>
                  </a:schemeClr>
                </a:solidFill>
                <a:latin typeface="Dosis" panose="02010703020202060003" pitchFamily="2" charset="0"/>
                <a:cs typeface="Microsoft Uighur" panose="02000000000000000000" pitchFamily="2" charset="-78"/>
              </a:rPr>
              <a:t>Lisons ensemble </a:t>
            </a:r>
            <a:r>
              <a:rPr lang="fr-FR" sz="2000" b="1" dirty="0">
                <a:solidFill>
                  <a:schemeClr val="bg1">
                    <a:lumMod val="65000"/>
                  </a:schemeClr>
                </a:solidFill>
                <a:latin typeface="Dosis" panose="02010703020202060003" pitchFamily="2" charset="0"/>
                <a:cs typeface="Microsoft Uighur" panose="02000000000000000000" pitchFamily="2" charset="-78"/>
              </a:rPr>
              <a:t>« j » « e » « je ». Qui veut lire « f» « e » « je ».</a:t>
            </a:r>
            <a:r>
              <a:rPr lang="fr-FR" sz="2400" b="1" dirty="0">
                <a:solidFill>
                  <a:schemeClr val="bg1">
                    <a:lumMod val="65000"/>
                  </a:schemeClr>
                </a:solidFill>
                <a:latin typeface="Dosis" panose="02010703020202060003" pitchFamily="2" charset="0"/>
                <a:cs typeface="Microsoft Uighur" panose="02000000000000000000" pitchFamily="2" charset="-78"/>
              </a:rPr>
              <a:t>  </a:t>
            </a:r>
            <a:r>
              <a:rPr lang="fr-MA" sz="1900" i="1" dirty="0">
                <a:solidFill>
                  <a:prstClr val="white">
                    <a:lumMod val="65000"/>
                  </a:prstClr>
                </a:solidFill>
                <a:latin typeface="Dosis" pitchFamily="2" charset="0"/>
              </a:rPr>
              <a:t>L’enseignant (e) désigne trois élèves pour lire. </a:t>
            </a:r>
            <a:endParaRPr lang="fr-FR" sz="19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384299263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DF5AD-2269-74AB-6FE8-244BFA56E75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13F1E40-C89A-5627-8E9D-1DE4A855950D}"/>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8903658-692D-4721-3512-65FD8514E31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79105FD-0B99-901F-BBA1-D86DC040A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9235534-9E73-399B-035A-29014CD7F10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B8C3976-7DAD-89F2-AE4E-DD7DFE09893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4AA0D09-3EA5-CCE1-4E5E-317C4097EAE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BA34CAF-AD48-D9D3-5CE9-D024C1D341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ED39E17-B375-5F24-65D7-6F4C03F875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655463C-597B-13A2-AF59-6EAF902214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F0D90D9-71C1-F8F4-DE6D-522E6FFEBF5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0055963-822B-2A8B-E148-F22C5B24706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5C2BBA0-AD80-B391-53AC-425D5501BD7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FD1E4BC8-5AB6-6F52-10C8-016D2CA83656}"/>
              </a:ext>
            </a:extLst>
          </p:cNvPr>
          <p:cNvSpPr txBox="1"/>
          <p:nvPr/>
        </p:nvSpPr>
        <p:spPr>
          <a:xfrm>
            <a:off x="2857500" y="3130725"/>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v</a:t>
            </a:r>
            <a:endParaRPr lang="fr-FR" sz="25800" kern="0" spc="480" dirty="0">
              <a:solidFill>
                <a:srgbClr val="FFC000"/>
              </a:solidFill>
              <a:latin typeface="Dosis" pitchFamily="2" charset="0"/>
            </a:endParaRPr>
          </a:p>
        </p:txBody>
      </p:sp>
      <p:sp>
        <p:nvSpPr>
          <p:cNvPr id="6" name="ZoneTexte 5">
            <a:extLst>
              <a:ext uri="{FF2B5EF4-FFF2-40B4-BE49-F238E27FC236}">
                <a16:creationId xmlns:a16="http://schemas.microsoft.com/office/drawing/2014/main" id="{812E12BB-7312-2DD0-6A96-92E83CF9478D}"/>
              </a:ext>
            </a:extLst>
          </p:cNvPr>
          <p:cNvSpPr txBox="1"/>
          <p:nvPr/>
        </p:nvSpPr>
        <p:spPr>
          <a:xfrm>
            <a:off x="8001000" y="3047033"/>
            <a:ext cx="1143000" cy="4062651"/>
          </a:xfrm>
          <a:prstGeom prst="rect">
            <a:avLst/>
          </a:prstGeom>
          <a:noFill/>
        </p:spPr>
        <p:txBody>
          <a:bodyPr wrap="square" rtlCol="0">
            <a:spAutoFit/>
          </a:bodyPr>
          <a:lstStyle/>
          <a:p>
            <a:pPr defTabSz="1028752">
              <a:defRPr/>
            </a:pPr>
            <a:r>
              <a:rPr lang="fr-FR" sz="25800" b="1" kern="0" spc="480" dirty="0">
                <a:solidFill>
                  <a:srgbClr val="106585"/>
                </a:solidFill>
                <a:latin typeface="Dosis" pitchFamily="2" charset="0"/>
              </a:rPr>
              <a:t>é</a:t>
            </a:r>
            <a:endParaRPr lang="fr-FR" sz="25800" kern="0" spc="480" dirty="0">
              <a:solidFill>
                <a:srgbClr val="106585"/>
              </a:solidFill>
              <a:latin typeface="Dosis" pitchFamily="2" charset="0"/>
            </a:endParaRPr>
          </a:p>
        </p:txBody>
      </p:sp>
      <p:sp>
        <p:nvSpPr>
          <p:cNvPr id="7" name="ZoneTexte 6">
            <a:extLst>
              <a:ext uri="{FF2B5EF4-FFF2-40B4-BE49-F238E27FC236}">
                <a16:creationId xmlns:a16="http://schemas.microsoft.com/office/drawing/2014/main" id="{B5EE3D42-A8C8-34D4-3A13-C909BF76242C}"/>
              </a:ext>
            </a:extLst>
          </p:cNvPr>
          <p:cNvSpPr txBox="1"/>
          <p:nvPr/>
        </p:nvSpPr>
        <p:spPr>
          <a:xfrm>
            <a:off x="1456998" y="1283745"/>
            <a:ext cx="10690262" cy="707886"/>
          </a:xfrm>
          <a:prstGeom prst="rect">
            <a:avLst/>
          </a:prstGeom>
          <a:noFill/>
        </p:spPr>
        <p:txBody>
          <a:bodyPr wrap="square">
            <a:spAutoFit/>
          </a:bodyPr>
          <a:lstStyle/>
          <a:p>
            <a:pPr defTabSz="685834"/>
            <a:r>
              <a:rPr lang="fr-MA" sz="2000" i="1" dirty="0">
                <a:solidFill>
                  <a:prstClr val="white">
                    <a:lumMod val="65000"/>
                  </a:prstClr>
                </a:solidFill>
                <a:latin typeface="Dosis" pitchFamily="2" charset="0"/>
              </a:rPr>
              <a:t>Dire</a:t>
            </a:r>
            <a:r>
              <a:rPr lang="fr-MA" sz="2000" i="1" u="sng" dirty="0">
                <a:solidFill>
                  <a:prstClr val="white">
                    <a:lumMod val="65000"/>
                  </a:prstClr>
                </a:solidFill>
                <a:latin typeface="Dosis" pitchFamily="2" charset="0"/>
              </a:rPr>
              <a:t> le son des lettres. </a:t>
            </a:r>
            <a:r>
              <a:rPr lang="fr-FR" sz="20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endParaRPr lang="fr-FR" sz="2000" dirty="0"/>
          </a:p>
          <a:p>
            <a:pPr defTabSz="685834"/>
            <a:endParaRPr lang="fr-MA" sz="2000" i="1" dirty="0">
              <a:solidFill>
                <a:prstClr val="white">
                  <a:lumMod val="65000"/>
                </a:prstClr>
              </a:solidFill>
              <a:latin typeface="Dosis" pitchFamily="2" charset="0"/>
            </a:endParaRPr>
          </a:p>
        </p:txBody>
      </p:sp>
      <p:sp>
        <p:nvSpPr>
          <p:cNvPr id="8" name="ZoneTexte 7">
            <a:extLst>
              <a:ext uri="{FF2B5EF4-FFF2-40B4-BE49-F238E27FC236}">
                <a16:creationId xmlns:a16="http://schemas.microsoft.com/office/drawing/2014/main" id="{C5F43221-4D17-81DE-7312-AE18270C4562}"/>
              </a:ext>
            </a:extLst>
          </p:cNvPr>
          <p:cNvSpPr txBox="1"/>
          <p:nvPr/>
        </p:nvSpPr>
        <p:spPr>
          <a:xfrm>
            <a:off x="1488576" y="860981"/>
            <a:ext cx="11099623" cy="477054"/>
          </a:xfrm>
          <a:prstGeom prst="rect">
            <a:avLst/>
          </a:prstGeom>
          <a:noFill/>
        </p:spPr>
        <p:txBody>
          <a:bodyPr wrap="square">
            <a:spAutoFit/>
          </a:bodyPr>
          <a:lstStyle/>
          <a:p>
            <a:pPr marL="0" lvl="1" defTabSz="685834">
              <a:lnSpc>
                <a:spcPts val="3017"/>
              </a:lnSpc>
              <a:spcBef>
                <a:spcPct val="0"/>
              </a:spcBef>
            </a:pPr>
            <a:r>
              <a:rPr lang="fr-MA" sz="2800" b="1" dirty="0">
                <a:solidFill>
                  <a:prstClr val="white">
                    <a:lumMod val="65000"/>
                  </a:prstClr>
                </a:solidFill>
                <a:latin typeface="Calibri"/>
              </a:rPr>
              <a:t>«</a:t>
            </a:r>
            <a:r>
              <a:rPr lang="fr-MA" sz="2000" b="1" dirty="0">
                <a:solidFill>
                  <a:schemeClr val="bg1">
                    <a:lumMod val="65000"/>
                  </a:schemeClr>
                </a:solidFill>
                <a:latin typeface="Dosis" panose="02010703020202060003" pitchFamily="2" charset="0"/>
                <a:cs typeface="Microsoft Uighur" panose="02000000000000000000" pitchFamily="2" charset="-78"/>
              </a:rPr>
              <a:t> v » « é » qui veut  lire les lettres ? </a:t>
            </a:r>
            <a:endParaRPr lang="fr-FR" sz="2000" b="1" dirty="0">
              <a:solidFill>
                <a:schemeClr val="bg1">
                  <a:lumMod val="65000"/>
                </a:schemeClr>
              </a:solidFill>
              <a:latin typeface="Dosis" panose="02010703020202060003" pitchFamily="2" charset="0"/>
              <a:cs typeface="Microsoft Uighur" panose="02000000000000000000" pitchFamily="2" charset="-78"/>
            </a:endParaRPr>
          </a:p>
        </p:txBody>
      </p:sp>
    </p:spTree>
    <p:extLst>
      <p:ext uri="{BB962C8B-B14F-4D97-AF65-F5344CB8AC3E}">
        <p14:creationId xmlns:p14="http://schemas.microsoft.com/office/powerpoint/2010/main" val="189781361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73FAB0-9B1E-98EF-490B-AF574EF0CD2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7BAFF11-2361-9E65-83E9-C125DDB1C72C}"/>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BBEFD04-B657-6687-E681-DF3BC53F727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9E74EB9-3FE1-49A0-BCEC-1BAAF05B931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4313204-33AC-B155-9A27-E87576F810E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74D6A91-4726-68FD-EA56-22C5229049C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1312CAA-D1D1-35D1-7E32-DA0BB7EC875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419F53E-741B-41BA-6C63-EAC80F9DCE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3C58BE3-49C2-8F9B-6E30-DF429DCB5FD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63EADBD-6EDC-F975-FE2E-AB153662C66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67FFC3-A058-C7DC-837E-7F0040887F2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5CE8AB2-2C83-DDA3-6475-5CFE6D19D46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79EBA54-F718-C238-E0F4-DE517824D6D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EAECE4E5-5142-DD6D-CFE4-5577409EC8A8}"/>
              </a:ext>
            </a:extLst>
          </p:cNvPr>
          <p:cNvSpPr txBox="1"/>
          <p:nvPr/>
        </p:nvSpPr>
        <p:spPr>
          <a:xfrm>
            <a:off x="4572000" y="3130725"/>
            <a:ext cx="3914775" cy="4062651"/>
          </a:xfrm>
          <a:prstGeom prst="rect">
            <a:avLst/>
          </a:prstGeom>
          <a:noFill/>
        </p:spPr>
        <p:txBody>
          <a:bodyPr wrap="square" rtlCol="0">
            <a:spAutoFit/>
          </a:bodyPr>
          <a:lstStyle/>
          <a:p>
            <a:pPr algn="ctr" defTabSz="1028752">
              <a:defRPr/>
            </a:pPr>
            <a:r>
              <a:rPr lang="fr-FR" sz="25800" b="1" kern="0" spc="480" dirty="0">
                <a:solidFill>
                  <a:srgbClr val="FFC000"/>
                </a:solidFill>
                <a:latin typeface="Dosis" pitchFamily="2" charset="0"/>
              </a:rPr>
              <a:t>v</a:t>
            </a:r>
            <a:r>
              <a:rPr lang="fr-FR" sz="25800" b="1" kern="0" spc="480" dirty="0">
                <a:solidFill>
                  <a:srgbClr val="106585"/>
                </a:solidFill>
                <a:latin typeface="Dosis" pitchFamily="2" charset="0"/>
              </a:rPr>
              <a:t>é</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2EB2B53E-C410-1CE6-015F-3AD21CC783A4}"/>
              </a:ext>
            </a:extLst>
          </p:cNvPr>
          <p:cNvSpPr txBox="1"/>
          <p:nvPr/>
        </p:nvSpPr>
        <p:spPr>
          <a:xfrm>
            <a:off x="1237788" y="811081"/>
            <a:ext cx="12950660" cy="834844"/>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 vé »</a:t>
            </a:r>
            <a:r>
              <a:rPr lang="fr-FR" sz="2400" b="1" dirty="0">
                <a:solidFill>
                  <a:schemeClr val="bg1">
                    <a:lumMod val="65000"/>
                  </a:schemeClr>
                </a:solidFill>
                <a:latin typeface="Dosis" panose="02010703020202060003" pitchFamily="2" charset="0"/>
                <a:cs typeface="Microsoft Uighur" panose="02000000000000000000" pitchFamily="2" charset="-78"/>
              </a:rPr>
              <a:t>. Quand la lettre  v  est à côté de la lettre  é . ça fait le son </a:t>
            </a:r>
            <a:r>
              <a:rPr lang="fr-MA" sz="2400" b="1" dirty="0">
                <a:solidFill>
                  <a:schemeClr val="bg1">
                    <a:lumMod val="65000"/>
                  </a:schemeClr>
                </a:solidFill>
                <a:latin typeface="Dosis" panose="02010703020202060003" pitchFamily="2" charset="0"/>
                <a:cs typeface="Microsoft Uighur" panose="02000000000000000000" pitchFamily="2" charset="-78"/>
              </a:rPr>
              <a:t>« vé ». « v »  « é » « lé ». </a:t>
            </a:r>
          </a:p>
          <a:p>
            <a:pPr marL="0" lvl="1" defTabSz="685834">
              <a:lnSpc>
                <a:spcPts val="3017"/>
              </a:lnSpc>
              <a:spcBef>
                <a:spcPct val="0"/>
              </a:spcBef>
            </a:pPr>
            <a:r>
              <a:rPr lang="fr-MA" sz="2400" b="1" dirty="0">
                <a:solidFill>
                  <a:schemeClr val="bg1">
                    <a:lumMod val="65000"/>
                  </a:schemeClr>
                </a:solidFill>
                <a:latin typeface="Dosis" panose="02010703020202060003" pitchFamily="2" charset="0"/>
                <a:cs typeface="Microsoft Uighur" panose="02000000000000000000" pitchFamily="2" charset="-78"/>
              </a:rPr>
              <a:t>Lisons ensemble </a:t>
            </a:r>
            <a:r>
              <a:rPr lang="fr-FR" sz="2400" b="1" dirty="0">
                <a:solidFill>
                  <a:schemeClr val="bg1">
                    <a:lumMod val="65000"/>
                  </a:schemeClr>
                </a:solidFill>
                <a:latin typeface="Dosis" panose="02010703020202060003" pitchFamily="2" charset="0"/>
                <a:cs typeface="Microsoft Uighur" panose="02000000000000000000" pitchFamily="2" charset="-78"/>
              </a:rPr>
              <a:t>« v » « é » « vé ». Qui veut lire « v » « é » « vé ».  </a:t>
            </a:r>
            <a:r>
              <a:rPr lang="fr-MA" sz="1900" i="1" dirty="0">
                <a:solidFill>
                  <a:prstClr val="white">
                    <a:lumMod val="65000"/>
                  </a:prstClr>
                </a:solidFill>
                <a:latin typeface="Dosis" pitchFamily="2" charset="0"/>
              </a:rPr>
              <a:t>L’enseignant (e) désigne trois élèves pour lire. </a:t>
            </a:r>
            <a:endParaRPr lang="fr-FR" sz="19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94863187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BD1A5-71C5-6608-EC65-EF69BA39F9B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63C0FCD-5CFE-0AAC-62A3-3414C521D6BC}"/>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D899131-0E5C-484F-AE37-76FF2F4EB7E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9346DF8-1717-6EE4-E2B9-20A5FAA675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D2982DE-FB64-0C4F-4596-4CD1E8EB075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D26A7FE-53F4-5871-D622-C87C7308852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83A92E5-7041-74BF-FB8E-1D5B9E6D53C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F406124-EB82-390C-AD66-2EDAA72B3AF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D6A09FD-FE5F-0E2A-C922-DDFADB176C2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EBB6DEB-00B8-911E-59CF-A01DDD6C921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1D7BF95-42A2-03B3-BF32-F589B9155D9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82D8E13-E733-2D5F-0740-78DD7025446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EF13AD9-D805-0A49-1C28-5C4897B177B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E399D053-80AC-25DF-AF20-C3700D41B40E}"/>
              </a:ext>
            </a:extLst>
          </p:cNvPr>
          <p:cNvSpPr txBox="1"/>
          <p:nvPr/>
        </p:nvSpPr>
        <p:spPr>
          <a:xfrm>
            <a:off x="2857500" y="3130725"/>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j</a:t>
            </a:r>
            <a:endParaRPr lang="fr-FR" sz="25800" kern="0" spc="480" dirty="0">
              <a:solidFill>
                <a:srgbClr val="FFC000"/>
              </a:solidFill>
              <a:latin typeface="Dosis" pitchFamily="2" charset="0"/>
            </a:endParaRPr>
          </a:p>
        </p:txBody>
      </p:sp>
      <p:sp>
        <p:nvSpPr>
          <p:cNvPr id="6" name="ZoneTexte 5">
            <a:extLst>
              <a:ext uri="{FF2B5EF4-FFF2-40B4-BE49-F238E27FC236}">
                <a16:creationId xmlns:a16="http://schemas.microsoft.com/office/drawing/2014/main" id="{8B26B207-4152-4D23-B677-A95D3E115827}"/>
              </a:ext>
            </a:extLst>
          </p:cNvPr>
          <p:cNvSpPr txBox="1"/>
          <p:nvPr/>
        </p:nvSpPr>
        <p:spPr>
          <a:xfrm>
            <a:off x="8001000" y="3047033"/>
            <a:ext cx="1143000" cy="4062651"/>
          </a:xfrm>
          <a:prstGeom prst="rect">
            <a:avLst/>
          </a:prstGeom>
          <a:noFill/>
        </p:spPr>
        <p:txBody>
          <a:bodyPr wrap="square" rtlCol="0">
            <a:spAutoFit/>
          </a:bodyPr>
          <a:lstStyle/>
          <a:p>
            <a:pPr defTabSz="1028752">
              <a:defRPr/>
            </a:pPr>
            <a:r>
              <a:rPr lang="fr-FR" sz="25800" b="1" kern="0" spc="480" dirty="0">
                <a:solidFill>
                  <a:srgbClr val="106585"/>
                </a:solidFill>
                <a:latin typeface="Dosis" pitchFamily="2" charset="0"/>
              </a:rPr>
              <a:t>u</a:t>
            </a:r>
            <a:endParaRPr lang="fr-FR" sz="25800" kern="0" spc="480" dirty="0">
              <a:solidFill>
                <a:srgbClr val="106585"/>
              </a:solidFill>
              <a:latin typeface="Dosis" pitchFamily="2" charset="0"/>
            </a:endParaRPr>
          </a:p>
        </p:txBody>
      </p:sp>
      <p:sp>
        <p:nvSpPr>
          <p:cNvPr id="7" name="ZoneTexte 6">
            <a:extLst>
              <a:ext uri="{FF2B5EF4-FFF2-40B4-BE49-F238E27FC236}">
                <a16:creationId xmlns:a16="http://schemas.microsoft.com/office/drawing/2014/main" id="{6EE7EDC9-F789-2D32-E248-5D8B9EB3DDF0}"/>
              </a:ext>
            </a:extLst>
          </p:cNvPr>
          <p:cNvSpPr txBox="1"/>
          <p:nvPr/>
        </p:nvSpPr>
        <p:spPr>
          <a:xfrm>
            <a:off x="1456998" y="1283745"/>
            <a:ext cx="10690262" cy="707886"/>
          </a:xfrm>
          <a:prstGeom prst="rect">
            <a:avLst/>
          </a:prstGeom>
          <a:noFill/>
        </p:spPr>
        <p:txBody>
          <a:bodyPr wrap="square">
            <a:spAutoFit/>
          </a:bodyPr>
          <a:lstStyle/>
          <a:p>
            <a:pPr defTabSz="685834"/>
            <a:r>
              <a:rPr lang="fr-MA" sz="2000" i="1" dirty="0">
                <a:solidFill>
                  <a:prstClr val="white">
                    <a:lumMod val="65000"/>
                  </a:prstClr>
                </a:solidFill>
                <a:latin typeface="Dosis" pitchFamily="2" charset="0"/>
              </a:rPr>
              <a:t>Dire</a:t>
            </a:r>
            <a:r>
              <a:rPr lang="fr-MA" sz="2000" i="1" u="sng" dirty="0">
                <a:solidFill>
                  <a:prstClr val="white">
                    <a:lumMod val="65000"/>
                  </a:prstClr>
                </a:solidFill>
                <a:latin typeface="Dosis" pitchFamily="2" charset="0"/>
              </a:rPr>
              <a:t> le son des lettres. </a:t>
            </a:r>
            <a:r>
              <a:rPr lang="fr-FR" sz="20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endParaRPr lang="fr-FR" sz="2000" dirty="0"/>
          </a:p>
          <a:p>
            <a:pPr defTabSz="685834"/>
            <a:endParaRPr lang="fr-MA" sz="2000" i="1" dirty="0">
              <a:solidFill>
                <a:prstClr val="white">
                  <a:lumMod val="65000"/>
                </a:prstClr>
              </a:solidFill>
              <a:latin typeface="Dosis" pitchFamily="2" charset="0"/>
            </a:endParaRPr>
          </a:p>
        </p:txBody>
      </p:sp>
      <p:sp>
        <p:nvSpPr>
          <p:cNvPr id="8" name="ZoneTexte 7">
            <a:extLst>
              <a:ext uri="{FF2B5EF4-FFF2-40B4-BE49-F238E27FC236}">
                <a16:creationId xmlns:a16="http://schemas.microsoft.com/office/drawing/2014/main" id="{4C09106E-6DCE-3A5E-80CD-6F6AA0C01B77}"/>
              </a:ext>
            </a:extLst>
          </p:cNvPr>
          <p:cNvSpPr txBox="1"/>
          <p:nvPr/>
        </p:nvSpPr>
        <p:spPr>
          <a:xfrm>
            <a:off x="1488576" y="860981"/>
            <a:ext cx="11099623" cy="477054"/>
          </a:xfrm>
          <a:prstGeom prst="rect">
            <a:avLst/>
          </a:prstGeom>
          <a:noFill/>
        </p:spPr>
        <p:txBody>
          <a:bodyPr wrap="square">
            <a:spAutoFit/>
          </a:bodyPr>
          <a:lstStyle/>
          <a:p>
            <a:pPr marL="0" lvl="1" defTabSz="685834">
              <a:lnSpc>
                <a:spcPts val="3017"/>
              </a:lnSpc>
              <a:spcBef>
                <a:spcPct val="0"/>
              </a:spcBef>
            </a:pPr>
            <a:r>
              <a:rPr lang="fr-MA" sz="2800" b="1" dirty="0">
                <a:solidFill>
                  <a:prstClr val="white">
                    <a:lumMod val="65000"/>
                  </a:prstClr>
                </a:solidFill>
                <a:latin typeface="Calibri"/>
              </a:rPr>
              <a:t>«</a:t>
            </a:r>
            <a:r>
              <a:rPr lang="fr-MA" sz="2000" b="1" dirty="0">
                <a:solidFill>
                  <a:schemeClr val="bg1">
                    <a:lumMod val="65000"/>
                  </a:schemeClr>
                </a:solidFill>
                <a:latin typeface="Dosis" panose="02010703020202060003" pitchFamily="2" charset="0"/>
                <a:cs typeface="Microsoft Uighur" panose="02000000000000000000" pitchFamily="2" charset="-78"/>
              </a:rPr>
              <a:t> j » « u » qui veut lire les lettres ? </a:t>
            </a:r>
            <a:endParaRPr lang="fr-FR" sz="2000" b="1" dirty="0">
              <a:solidFill>
                <a:schemeClr val="bg1">
                  <a:lumMod val="65000"/>
                </a:schemeClr>
              </a:solidFill>
              <a:latin typeface="Dosis" panose="02010703020202060003" pitchFamily="2" charset="0"/>
              <a:cs typeface="Microsoft Uighur" panose="02000000000000000000" pitchFamily="2" charset="-78"/>
            </a:endParaRPr>
          </a:p>
        </p:txBody>
      </p:sp>
    </p:spTree>
    <p:extLst>
      <p:ext uri="{BB962C8B-B14F-4D97-AF65-F5344CB8AC3E}">
        <p14:creationId xmlns:p14="http://schemas.microsoft.com/office/powerpoint/2010/main" val="368689651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F812A-4F5A-0C5F-C0C0-BB078AEE629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6F1DBB8-F857-CEDA-5A5D-D96598F8627B}"/>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C40540D-91CB-7549-A701-91FFC69987A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A0F7AAB-009E-0A77-A46E-CBB3E06EF6C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925C9B3-D5F0-4E3A-91B0-BA1F907D65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773292D-FB81-0C96-80F2-D4A5638E029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CE4E5DC-2DD4-A73F-26BB-9C32325180C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9F9EB24-8211-529E-B917-AF89E60B59E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988A661-73EC-604F-1A50-A673C218D8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110A607-0D1C-FC57-B12C-B805BC5443A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BD9C89-DD58-AB7E-1227-EF96D4AD63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F3AFB68-98A6-49D1-E0FC-0A4BB879C58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8BE5EF0-340E-687C-9627-E937FBEDE6F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957C290B-7370-22F3-700F-A9CD635F4EC0}"/>
              </a:ext>
            </a:extLst>
          </p:cNvPr>
          <p:cNvSpPr txBox="1"/>
          <p:nvPr/>
        </p:nvSpPr>
        <p:spPr>
          <a:xfrm>
            <a:off x="5229225" y="3130725"/>
            <a:ext cx="3257550" cy="4062651"/>
          </a:xfrm>
          <a:prstGeom prst="rect">
            <a:avLst/>
          </a:prstGeom>
          <a:noFill/>
        </p:spPr>
        <p:txBody>
          <a:bodyPr wrap="square" rtlCol="0">
            <a:spAutoFit/>
          </a:bodyPr>
          <a:lstStyle/>
          <a:p>
            <a:pPr algn="ctr" defTabSz="1028752">
              <a:defRPr/>
            </a:pPr>
            <a:r>
              <a:rPr lang="fr-FR" sz="25800" b="1" kern="0" spc="480" dirty="0">
                <a:solidFill>
                  <a:srgbClr val="FFC000"/>
                </a:solidFill>
                <a:latin typeface="Dosis" pitchFamily="2" charset="0"/>
              </a:rPr>
              <a:t>l</a:t>
            </a:r>
            <a:r>
              <a:rPr lang="fr-FR" sz="25800" b="1" kern="0" spc="480" dirty="0">
                <a:solidFill>
                  <a:srgbClr val="106585"/>
                </a:solidFill>
                <a:latin typeface="Dosis" pitchFamily="2" charset="0"/>
              </a:rPr>
              <a:t>u</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60F517F3-5B01-0CA2-0161-4B8B04EFA20E}"/>
              </a:ext>
            </a:extLst>
          </p:cNvPr>
          <p:cNvSpPr txBox="1"/>
          <p:nvPr/>
        </p:nvSpPr>
        <p:spPr>
          <a:xfrm>
            <a:off x="1196425" y="811081"/>
            <a:ext cx="12950660" cy="834844"/>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 </a:t>
            </a:r>
            <a:r>
              <a:rPr lang="fr-MA" sz="2400" b="1" dirty="0" err="1">
                <a:solidFill>
                  <a:schemeClr val="bg1">
                    <a:lumMod val="65000"/>
                  </a:schemeClr>
                </a:solidFill>
                <a:latin typeface="Dosis" panose="02010703020202060003" pitchFamily="2" charset="0"/>
                <a:cs typeface="Microsoft Uighur" panose="02000000000000000000" pitchFamily="2" charset="-78"/>
              </a:rPr>
              <a:t>ju</a:t>
            </a:r>
            <a:r>
              <a:rPr lang="fr-MA" sz="2400" b="1" dirty="0">
                <a:solidFill>
                  <a:schemeClr val="bg1">
                    <a:lumMod val="65000"/>
                  </a:schemeClr>
                </a:solidFill>
                <a:latin typeface="Dosis" panose="02010703020202060003" pitchFamily="2" charset="0"/>
                <a:cs typeface="Microsoft Uighur" panose="02000000000000000000" pitchFamily="2" charset="-78"/>
              </a:rPr>
              <a:t> »</a:t>
            </a:r>
            <a:r>
              <a:rPr lang="fr-FR" sz="2400" b="1" dirty="0">
                <a:solidFill>
                  <a:schemeClr val="bg1">
                    <a:lumMod val="65000"/>
                  </a:schemeClr>
                </a:solidFill>
                <a:latin typeface="Dosis" panose="02010703020202060003" pitchFamily="2" charset="0"/>
                <a:cs typeface="Microsoft Uighur" panose="02000000000000000000" pitchFamily="2" charset="-78"/>
              </a:rPr>
              <a:t>. Quand la lettre  j est à côté de la lettre  u , ça fait le son </a:t>
            </a:r>
            <a:r>
              <a:rPr lang="fr-MA" sz="2400" b="1" dirty="0">
                <a:solidFill>
                  <a:schemeClr val="bg1">
                    <a:lumMod val="65000"/>
                  </a:schemeClr>
                </a:solidFill>
                <a:latin typeface="Dosis" panose="02010703020202060003" pitchFamily="2" charset="0"/>
                <a:cs typeface="Microsoft Uighur" panose="02000000000000000000" pitchFamily="2" charset="-78"/>
              </a:rPr>
              <a:t>« </a:t>
            </a:r>
            <a:r>
              <a:rPr lang="fr-MA" sz="2400" b="1" dirty="0" err="1">
                <a:solidFill>
                  <a:schemeClr val="bg1">
                    <a:lumMod val="65000"/>
                  </a:schemeClr>
                </a:solidFill>
                <a:latin typeface="Dosis" panose="02010703020202060003" pitchFamily="2" charset="0"/>
                <a:cs typeface="Microsoft Uighur" panose="02000000000000000000" pitchFamily="2" charset="-78"/>
              </a:rPr>
              <a:t>ju</a:t>
            </a:r>
            <a:r>
              <a:rPr lang="fr-MA" sz="2400" b="1" dirty="0">
                <a:solidFill>
                  <a:schemeClr val="bg1">
                    <a:lumMod val="65000"/>
                  </a:schemeClr>
                </a:solidFill>
                <a:latin typeface="Dosis" panose="02010703020202060003" pitchFamily="2" charset="0"/>
                <a:cs typeface="Microsoft Uighur" panose="02000000000000000000" pitchFamily="2" charset="-78"/>
              </a:rPr>
              <a:t> » « j »  « u » « </a:t>
            </a:r>
            <a:r>
              <a:rPr lang="fr-MA" sz="2400" b="1" dirty="0" err="1">
                <a:solidFill>
                  <a:schemeClr val="bg1">
                    <a:lumMod val="65000"/>
                  </a:schemeClr>
                </a:solidFill>
                <a:latin typeface="Dosis" panose="02010703020202060003" pitchFamily="2" charset="0"/>
                <a:cs typeface="Microsoft Uighur" panose="02000000000000000000" pitchFamily="2" charset="-78"/>
              </a:rPr>
              <a:t>ju</a:t>
            </a:r>
            <a:r>
              <a:rPr lang="fr-MA" sz="2400" b="1" dirty="0">
                <a:solidFill>
                  <a:schemeClr val="bg1">
                    <a:lumMod val="65000"/>
                  </a:schemeClr>
                </a:solidFill>
                <a:latin typeface="Dosis" panose="02010703020202060003" pitchFamily="2" charset="0"/>
                <a:cs typeface="Microsoft Uighur" panose="02000000000000000000" pitchFamily="2" charset="-78"/>
              </a:rPr>
              <a:t> ». </a:t>
            </a:r>
          </a:p>
          <a:p>
            <a:pPr marL="0" lvl="1" defTabSz="685834">
              <a:lnSpc>
                <a:spcPts val="3017"/>
              </a:lnSpc>
              <a:spcBef>
                <a:spcPct val="0"/>
              </a:spcBef>
            </a:pPr>
            <a:r>
              <a:rPr lang="fr-MA" sz="2400" b="1" dirty="0">
                <a:solidFill>
                  <a:schemeClr val="bg1">
                    <a:lumMod val="65000"/>
                  </a:schemeClr>
                </a:solidFill>
                <a:latin typeface="Dosis" panose="02010703020202060003" pitchFamily="2" charset="0"/>
                <a:cs typeface="Microsoft Uighur" panose="02000000000000000000" pitchFamily="2" charset="-78"/>
              </a:rPr>
              <a:t>Lisons ensemble </a:t>
            </a:r>
            <a:r>
              <a:rPr lang="fr-FR" sz="2400" b="1" dirty="0">
                <a:solidFill>
                  <a:schemeClr val="bg1">
                    <a:lumMod val="65000"/>
                  </a:schemeClr>
                </a:solidFill>
                <a:latin typeface="Dosis" panose="02010703020202060003" pitchFamily="2" charset="0"/>
                <a:cs typeface="Microsoft Uighur" panose="02000000000000000000" pitchFamily="2" charset="-78"/>
              </a:rPr>
              <a:t>« j » « u » « </a:t>
            </a:r>
            <a:r>
              <a:rPr lang="fr-FR" sz="2400" b="1" dirty="0" err="1">
                <a:solidFill>
                  <a:schemeClr val="bg1">
                    <a:lumMod val="65000"/>
                  </a:schemeClr>
                </a:solidFill>
                <a:latin typeface="Dosis" panose="02010703020202060003" pitchFamily="2" charset="0"/>
                <a:cs typeface="Microsoft Uighur" panose="02000000000000000000" pitchFamily="2" charset="-78"/>
              </a:rPr>
              <a:t>ju</a:t>
            </a:r>
            <a:r>
              <a:rPr lang="fr-FR" sz="2400" b="1" dirty="0">
                <a:solidFill>
                  <a:schemeClr val="bg1">
                    <a:lumMod val="65000"/>
                  </a:schemeClr>
                </a:solidFill>
                <a:latin typeface="Dosis" panose="02010703020202060003" pitchFamily="2" charset="0"/>
                <a:cs typeface="Microsoft Uighur" panose="02000000000000000000" pitchFamily="2" charset="-78"/>
              </a:rPr>
              <a:t> ». Qui veut lire « j » « u » « </a:t>
            </a:r>
            <a:r>
              <a:rPr lang="fr-FR" sz="2400" b="1" dirty="0" err="1">
                <a:solidFill>
                  <a:schemeClr val="bg1">
                    <a:lumMod val="65000"/>
                  </a:schemeClr>
                </a:solidFill>
                <a:latin typeface="Dosis" panose="02010703020202060003" pitchFamily="2" charset="0"/>
                <a:cs typeface="Microsoft Uighur" panose="02000000000000000000" pitchFamily="2" charset="-78"/>
              </a:rPr>
              <a:t>ju</a:t>
            </a:r>
            <a:r>
              <a:rPr lang="fr-FR" sz="2400" b="1" dirty="0">
                <a:solidFill>
                  <a:schemeClr val="bg1">
                    <a:lumMod val="65000"/>
                  </a:schemeClr>
                </a:solidFill>
                <a:latin typeface="Dosis" panose="02010703020202060003" pitchFamily="2" charset="0"/>
                <a:cs typeface="Microsoft Uighur" panose="02000000000000000000" pitchFamily="2" charset="-78"/>
              </a:rPr>
              <a:t> ».  </a:t>
            </a:r>
            <a:r>
              <a:rPr lang="fr-MA" sz="1900" i="1" dirty="0">
                <a:solidFill>
                  <a:prstClr val="white">
                    <a:lumMod val="65000"/>
                  </a:prstClr>
                </a:solidFill>
                <a:latin typeface="Dosis" pitchFamily="2" charset="0"/>
              </a:rPr>
              <a:t>L’enseignant (e) désigne trois élèves pour lire. </a:t>
            </a:r>
            <a:endParaRPr lang="fr-FR" sz="19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414383857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847CF-D131-89D7-10FE-D5AA9ADB62B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7775385-B5E8-D1D2-29D6-88A1C3027F8A}"/>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E664565-3743-E89C-FDA4-D9F9B324E05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EE0BD93-00FE-20ED-2F64-5F0F89C5116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4C8DBD2-5C43-6E30-ED50-F54E528B47E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238B501-0CDD-61DF-99A6-F61B18214AB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1C44539-E9FF-2268-CBC6-41B2B8C686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D1101DE-08DB-DD87-B0C1-84C5F7DB79E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B13A4A0-F9D3-D44E-3F1E-1F38A6061F3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6FDB1F-85C2-C43C-3727-1B1116F5CE0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AEC21CF-A101-D52B-76B3-639C0E03141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DB15F9A-CA3A-BF12-201A-22C0F0962ED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0BB96F5-4BA7-012E-7AE7-F8D7B244BC8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91B0CD1-CCD5-C794-7336-212AA601991F}"/>
              </a:ext>
            </a:extLst>
          </p:cNvPr>
          <p:cNvSpPr txBox="1"/>
          <p:nvPr/>
        </p:nvSpPr>
        <p:spPr>
          <a:xfrm>
            <a:off x="7941484" y="3191500"/>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f</a:t>
            </a:r>
            <a:endParaRPr lang="fr-FR" sz="25800" kern="0" spc="480" dirty="0">
              <a:solidFill>
                <a:srgbClr val="FFC000"/>
              </a:solidFill>
              <a:latin typeface="Dosis" pitchFamily="2" charset="0"/>
            </a:endParaRPr>
          </a:p>
        </p:txBody>
      </p:sp>
      <p:sp>
        <p:nvSpPr>
          <p:cNvPr id="6" name="ZoneTexte 5">
            <a:extLst>
              <a:ext uri="{FF2B5EF4-FFF2-40B4-BE49-F238E27FC236}">
                <a16:creationId xmlns:a16="http://schemas.microsoft.com/office/drawing/2014/main" id="{A4FFB718-3150-CEB2-B619-367BF22C46A9}"/>
              </a:ext>
            </a:extLst>
          </p:cNvPr>
          <p:cNvSpPr txBox="1"/>
          <p:nvPr/>
        </p:nvSpPr>
        <p:spPr>
          <a:xfrm>
            <a:off x="3809520" y="3150274"/>
            <a:ext cx="1143000" cy="4062651"/>
          </a:xfrm>
          <a:prstGeom prst="rect">
            <a:avLst/>
          </a:prstGeom>
          <a:noFill/>
        </p:spPr>
        <p:txBody>
          <a:bodyPr wrap="square" rtlCol="0">
            <a:spAutoFit/>
          </a:bodyPr>
          <a:lstStyle/>
          <a:p>
            <a:pPr defTabSz="1028752">
              <a:defRPr/>
            </a:pPr>
            <a:r>
              <a:rPr lang="fr-FR" sz="25800" b="1" kern="0" spc="480" dirty="0">
                <a:solidFill>
                  <a:srgbClr val="106585"/>
                </a:solidFill>
                <a:latin typeface="Dosis" pitchFamily="2" charset="0"/>
              </a:rPr>
              <a:t>a</a:t>
            </a:r>
            <a:endParaRPr lang="fr-FR" sz="25800" kern="0" spc="480" dirty="0">
              <a:solidFill>
                <a:srgbClr val="106585"/>
              </a:solidFill>
              <a:latin typeface="Dosis" pitchFamily="2" charset="0"/>
            </a:endParaRPr>
          </a:p>
        </p:txBody>
      </p:sp>
      <p:sp>
        <p:nvSpPr>
          <p:cNvPr id="7" name="ZoneTexte 6">
            <a:extLst>
              <a:ext uri="{FF2B5EF4-FFF2-40B4-BE49-F238E27FC236}">
                <a16:creationId xmlns:a16="http://schemas.microsoft.com/office/drawing/2014/main" id="{A1123A9C-64A4-65DA-55F6-A4B5A0D9F7F8}"/>
              </a:ext>
            </a:extLst>
          </p:cNvPr>
          <p:cNvSpPr txBox="1"/>
          <p:nvPr/>
        </p:nvSpPr>
        <p:spPr>
          <a:xfrm>
            <a:off x="1456998" y="1283745"/>
            <a:ext cx="10690262" cy="707886"/>
          </a:xfrm>
          <a:prstGeom prst="rect">
            <a:avLst/>
          </a:prstGeom>
          <a:noFill/>
        </p:spPr>
        <p:txBody>
          <a:bodyPr wrap="square">
            <a:spAutoFit/>
          </a:bodyPr>
          <a:lstStyle/>
          <a:p>
            <a:pPr defTabSz="685834"/>
            <a:r>
              <a:rPr lang="fr-MA" sz="2000" i="1" dirty="0">
                <a:solidFill>
                  <a:prstClr val="white">
                    <a:lumMod val="65000"/>
                  </a:prstClr>
                </a:solidFill>
                <a:latin typeface="Dosis" pitchFamily="2" charset="0"/>
              </a:rPr>
              <a:t>Dire</a:t>
            </a:r>
            <a:r>
              <a:rPr lang="fr-MA" sz="2000" i="1" u="sng" dirty="0">
                <a:solidFill>
                  <a:prstClr val="white">
                    <a:lumMod val="65000"/>
                  </a:prstClr>
                </a:solidFill>
                <a:latin typeface="Dosis" pitchFamily="2" charset="0"/>
              </a:rPr>
              <a:t> le son des lettres. </a:t>
            </a:r>
            <a:r>
              <a:rPr lang="fr-FR" sz="20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endParaRPr lang="fr-FR" sz="2000" dirty="0"/>
          </a:p>
          <a:p>
            <a:pPr defTabSz="685834"/>
            <a:endParaRPr lang="fr-MA" sz="2000" i="1" dirty="0">
              <a:solidFill>
                <a:prstClr val="white">
                  <a:lumMod val="65000"/>
                </a:prstClr>
              </a:solidFill>
              <a:latin typeface="Dosis" pitchFamily="2" charset="0"/>
            </a:endParaRPr>
          </a:p>
        </p:txBody>
      </p:sp>
      <p:sp>
        <p:nvSpPr>
          <p:cNvPr id="8" name="ZoneTexte 7">
            <a:extLst>
              <a:ext uri="{FF2B5EF4-FFF2-40B4-BE49-F238E27FC236}">
                <a16:creationId xmlns:a16="http://schemas.microsoft.com/office/drawing/2014/main" id="{90D3C6B9-A374-D45F-AD02-2540B4693D82}"/>
              </a:ext>
            </a:extLst>
          </p:cNvPr>
          <p:cNvSpPr txBox="1"/>
          <p:nvPr/>
        </p:nvSpPr>
        <p:spPr>
          <a:xfrm>
            <a:off x="1488576" y="860981"/>
            <a:ext cx="11099623" cy="438582"/>
          </a:xfrm>
          <a:prstGeom prst="rect">
            <a:avLst/>
          </a:prstGeom>
          <a:noFill/>
        </p:spPr>
        <p:txBody>
          <a:bodyPr wrap="square">
            <a:spAutoFit/>
          </a:bodyPr>
          <a:lstStyle/>
          <a:p>
            <a:pPr marL="0" lvl="1" defTabSz="342900">
              <a:lnSpc>
                <a:spcPts val="3017"/>
              </a:lnSpc>
              <a:spcBef>
                <a:spcPct val="0"/>
              </a:spcBef>
              <a:defRPr/>
            </a:pPr>
            <a:r>
              <a:rPr lang="fr-MA" sz="2000" b="1" dirty="0">
                <a:solidFill>
                  <a:schemeClr val="bg1">
                    <a:lumMod val="65000"/>
                  </a:schemeClr>
                </a:solidFill>
                <a:latin typeface="Dosis" panose="02010703020202060003" pitchFamily="2" charset="0"/>
                <a:cs typeface="Microsoft Uighur" panose="02000000000000000000" pitchFamily="2" charset="-78"/>
              </a:rPr>
              <a:t>« a » « f » qui veut lire les lettres ? </a:t>
            </a:r>
            <a:endParaRPr lang="fr-FR" sz="2000" b="1" dirty="0">
              <a:solidFill>
                <a:schemeClr val="bg1">
                  <a:lumMod val="65000"/>
                </a:schemeClr>
              </a:solidFill>
              <a:latin typeface="Dosis" panose="02010703020202060003" pitchFamily="2" charset="0"/>
              <a:cs typeface="Microsoft Uighur" panose="02000000000000000000" pitchFamily="2" charset="-78"/>
            </a:endParaRPr>
          </a:p>
        </p:txBody>
      </p:sp>
    </p:spTree>
    <p:extLst>
      <p:ext uri="{BB962C8B-B14F-4D97-AF65-F5344CB8AC3E}">
        <p14:creationId xmlns:p14="http://schemas.microsoft.com/office/powerpoint/2010/main" val="300053297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593DA-0E1A-1BF5-C52C-57531FC258B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D324E1D-B1CF-84AF-BF22-5AAD3170CD0F}"/>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577BC-F2FF-A209-CCCC-86D1B2ED2C1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6D67C4-0EE7-8E7D-AD1C-CF72FE84330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4DE794A-51DE-8425-3E51-0E306D75110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18C381-B149-C774-F2A8-C5414E1903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93FEFC3-E0D5-32D0-BB23-6F52C86972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FD8FDDB-BBBC-A826-D4E2-1D01DD5FBAB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F68B74E-3681-774F-D29C-13276BAD5A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EE37985-7E6F-4431-0BFF-63D07094917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920BFFF-EFAF-6C2E-6EE3-E9FA2C08938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38157D8-FCE4-0C4E-5FC5-B651074AED8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150D014-CD4D-E5D7-0873-8B850B48477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CDC8947B-61FE-5F4B-DB1F-FBC0DF10C694}"/>
              </a:ext>
            </a:extLst>
          </p:cNvPr>
          <p:cNvSpPr txBox="1"/>
          <p:nvPr/>
        </p:nvSpPr>
        <p:spPr>
          <a:xfrm>
            <a:off x="5229225" y="3130725"/>
            <a:ext cx="3257550" cy="4062651"/>
          </a:xfrm>
          <a:prstGeom prst="rect">
            <a:avLst/>
          </a:prstGeom>
          <a:noFill/>
        </p:spPr>
        <p:txBody>
          <a:bodyPr wrap="square" rtlCol="0">
            <a:spAutoFit/>
          </a:bodyPr>
          <a:lstStyle/>
          <a:p>
            <a:pPr algn="ctr" defTabSz="1028752">
              <a:defRPr/>
            </a:pPr>
            <a:r>
              <a:rPr lang="fr-FR" sz="25800" b="1" kern="0" spc="480" dirty="0" err="1">
                <a:solidFill>
                  <a:srgbClr val="106585"/>
                </a:solidFill>
                <a:latin typeface="Dosis" pitchFamily="2" charset="0"/>
              </a:rPr>
              <a:t>a</a:t>
            </a:r>
            <a:r>
              <a:rPr lang="fr-FR" sz="25800" b="1" kern="0" spc="480" dirty="0" err="1">
                <a:solidFill>
                  <a:srgbClr val="FFC000"/>
                </a:solidFill>
                <a:latin typeface="Dosis" pitchFamily="2" charset="0"/>
              </a:rPr>
              <a:t>f</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FD19C163-ECB4-760E-1501-29F2841D701E}"/>
              </a:ext>
            </a:extLst>
          </p:cNvPr>
          <p:cNvSpPr txBox="1"/>
          <p:nvPr/>
        </p:nvSpPr>
        <p:spPr>
          <a:xfrm>
            <a:off x="1209213" y="825368"/>
            <a:ext cx="12950660" cy="834844"/>
          </a:xfrm>
          <a:prstGeom prst="rect">
            <a:avLst/>
          </a:prstGeom>
          <a:noFill/>
        </p:spPr>
        <p:txBody>
          <a:bodyPr wrap="square">
            <a:spAutoFit/>
          </a:bodyPr>
          <a:lstStyle/>
          <a:p>
            <a:pPr marL="0" lvl="1" defTabSz="342900">
              <a:lnSpc>
                <a:spcPts val="3017"/>
              </a:lnSpc>
              <a:spcBef>
                <a:spcPct val="0"/>
              </a:spcBef>
              <a:defRPr/>
            </a:pPr>
            <a:r>
              <a:rPr lang="fr-MA" sz="2000" b="1" dirty="0">
                <a:solidFill>
                  <a:schemeClr val="bg1">
                    <a:lumMod val="65000"/>
                  </a:schemeClr>
                </a:solidFill>
                <a:latin typeface="Dosis" panose="02010703020202060003" pitchFamily="2" charset="0"/>
                <a:cs typeface="Microsoft Uighur" panose="02000000000000000000" pitchFamily="2" charset="-78"/>
              </a:rPr>
              <a:t>« </a:t>
            </a:r>
            <a:r>
              <a:rPr lang="fr-MA" sz="2000" b="1" dirty="0" err="1">
                <a:solidFill>
                  <a:schemeClr val="bg1">
                    <a:lumMod val="65000"/>
                  </a:schemeClr>
                </a:solidFill>
                <a:latin typeface="Dosis" panose="02010703020202060003" pitchFamily="2" charset="0"/>
                <a:cs typeface="Microsoft Uighur" panose="02000000000000000000" pitchFamily="2" charset="-78"/>
              </a:rPr>
              <a:t>af</a:t>
            </a:r>
            <a:r>
              <a:rPr lang="fr-MA" sz="2000" b="1" dirty="0">
                <a:solidFill>
                  <a:schemeClr val="bg1">
                    <a:lumMod val="65000"/>
                  </a:schemeClr>
                </a:solidFill>
                <a:latin typeface="Dosis" panose="02010703020202060003" pitchFamily="2" charset="0"/>
                <a:cs typeface="Microsoft Uighur" panose="02000000000000000000" pitchFamily="2" charset="-78"/>
              </a:rPr>
              <a:t> »</a:t>
            </a:r>
            <a:r>
              <a:rPr lang="fr-FR" sz="2000" b="1" dirty="0">
                <a:solidFill>
                  <a:schemeClr val="bg1">
                    <a:lumMod val="65000"/>
                  </a:schemeClr>
                </a:solidFill>
                <a:latin typeface="Dosis" panose="02010703020202060003" pitchFamily="2" charset="0"/>
                <a:cs typeface="Microsoft Uighur" panose="02000000000000000000" pitchFamily="2" charset="-78"/>
              </a:rPr>
              <a:t>. Quand la lettre  a est à côté de la lettre  f , ça fait le son </a:t>
            </a:r>
            <a:r>
              <a:rPr lang="fr-MA" sz="2000" b="1" dirty="0">
                <a:solidFill>
                  <a:schemeClr val="bg1">
                    <a:lumMod val="65000"/>
                  </a:schemeClr>
                </a:solidFill>
                <a:latin typeface="Dosis" panose="02010703020202060003" pitchFamily="2" charset="0"/>
                <a:cs typeface="Microsoft Uighur" panose="02000000000000000000" pitchFamily="2" charset="-78"/>
              </a:rPr>
              <a:t>« </a:t>
            </a:r>
            <a:r>
              <a:rPr lang="fr-MA" sz="2000" b="1" dirty="0" err="1">
                <a:solidFill>
                  <a:schemeClr val="bg1">
                    <a:lumMod val="65000"/>
                  </a:schemeClr>
                </a:solidFill>
                <a:latin typeface="Dosis" panose="02010703020202060003" pitchFamily="2" charset="0"/>
                <a:cs typeface="Microsoft Uighur" panose="02000000000000000000" pitchFamily="2" charset="-78"/>
              </a:rPr>
              <a:t>af</a:t>
            </a:r>
            <a:r>
              <a:rPr lang="fr-MA" sz="2000" b="1" dirty="0">
                <a:solidFill>
                  <a:schemeClr val="bg1">
                    <a:lumMod val="65000"/>
                  </a:schemeClr>
                </a:solidFill>
                <a:latin typeface="Dosis" panose="02010703020202060003" pitchFamily="2" charset="0"/>
                <a:cs typeface="Microsoft Uighur" panose="02000000000000000000" pitchFamily="2" charset="-78"/>
              </a:rPr>
              <a:t> » « a»  « f» « </a:t>
            </a:r>
            <a:r>
              <a:rPr lang="fr-MA" sz="2000" b="1" dirty="0" err="1">
                <a:solidFill>
                  <a:schemeClr val="bg1">
                    <a:lumMod val="65000"/>
                  </a:schemeClr>
                </a:solidFill>
                <a:latin typeface="Dosis" panose="02010703020202060003" pitchFamily="2" charset="0"/>
                <a:cs typeface="Microsoft Uighur" panose="02000000000000000000" pitchFamily="2" charset="-78"/>
              </a:rPr>
              <a:t>af</a:t>
            </a:r>
            <a:r>
              <a:rPr lang="fr-MA" sz="2000" b="1" dirty="0">
                <a:solidFill>
                  <a:schemeClr val="bg1">
                    <a:lumMod val="65000"/>
                  </a:schemeClr>
                </a:solidFill>
                <a:latin typeface="Dosis" panose="02010703020202060003" pitchFamily="2" charset="0"/>
                <a:cs typeface="Microsoft Uighur" panose="02000000000000000000" pitchFamily="2" charset="-78"/>
              </a:rPr>
              <a:t>». </a:t>
            </a:r>
          </a:p>
          <a:p>
            <a:pPr marL="0" lvl="1" defTabSz="342900">
              <a:lnSpc>
                <a:spcPts val="3017"/>
              </a:lnSpc>
              <a:spcBef>
                <a:spcPct val="0"/>
              </a:spcBef>
              <a:defRPr/>
            </a:pPr>
            <a:r>
              <a:rPr lang="fr-MA" sz="2000" b="1" dirty="0">
                <a:solidFill>
                  <a:schemeClr val="bg1">
                    <a:lumMod val="65000"/>
                  </a:schemeClr>
                </a:solidFill>
                <a:latin typeface="Dosis" panose="02010703020202060003" pitchFamily="2" charset="0"/>
                <a:cs typeface="Microsoft Uighur" panose="02000000000000000000" pitchFamily="2" charset="-78"/>
              </a:rPr>
              <a:t>Lisons ensemble </a:t>
            </a:r>
            <a:r>
              <a:rPr lang="fr-FR" sz="2000" b="1" dirty="0">
                <a:solidFill>
                  <a:schemeClr val="bg1">
                    <a:lumMod val="65000"/>
                  </a:schemeClr>
                </a:solidFill>
                <a:latin typeface="Dosis" panose="02010703020202060003" pitchFamily="2" charset="0"/>
                <a:cs typeface="Microsoft Uighur" panose="02000000000000000000" pitchFamily="2" charset="-78"/>
              </a:rPr>
              <a:t>« a » «f» « </a:t>
            </a:r>
            <a:r>
              <a:rPr lang="fr-FR" sz="2000" b="1" dirty="0" err="1">
                <a:solidFill>
                  <a:schemeClr val="bg1">
                    <a:lumMod val="65000"/>
                  </a:schemeClr>
                </a:solidFill>
                <a:latin typeface="Dosis" panose="02010703020202060003" pitchFamily="2" charset="0"/>
                <a:cs typeface="Microsoft Uighur" panose="02000000000000000000" pitchFamily="2" charset="-78"/>
              </a:rPr>
              <a:t>af</a:t>
            </a:r>
            <a:r>
              <a:rPr lang="fr-FR" sz="2000" b="1" dirty="0">
                <a:solidFill>
                  <a:schemeClr val="bg1">
                    <a:lumMod val="65000"/>
                  </a:schemeClr>
                </a:solidFill>
                <a:latin typeface="Dosis" panose="02010703020202060003" pitchFamily="2" charset="0"/>
                <a:cs typeface="Microsoft Uighur" panose="02000000000000000000" pitchFamily="2" charset="-78"/>
              </a:rPr>
              <a:t>». Qui veut lire « a » « f» « </a:t>
            </a:r>
            <a:r>
              <a:rPr lang="fr-FR" sz="2000" b="1" dirty="0" err="1">
                <a:solidFill>
                  <a:schemeClr val="bg1">
                    <a:lumMod val="65000"/>
                  </a:schemeClr>
                </a:solidFill>
                <a:latin typeface="Dosis" panose="02010703020202060003" pitchFamily="2" charset="0"/>
                <a:cs typeface="Microsoft Uighur" panose="02000000000000000000" pitchFamily="2" charset="-78"/>
              </a:rPr>
              <a:t>af</a:t>
            </a:r>
            <a:r>
              <a:rPr lang="fr-FR" sz="2000" b="1" dirty="0">
                <a:solidFill>
                  <a:schemeClr val="bg1">
                    <a:lumMod val="65000"/>
                  </a:schemeClr>
                </a:solidFill>
                <a:latin typeface="Dosis" panose="02010703020202060003" pitchFamily="2" charset="0"/>
                <a:cs typeface="Microsoft Uighur" panose="02000000000000000000" pitchFamily="2" charset="-78"/>
              </a:rPr>
              <a:t> ».  </a:t>
            </a:r>
            <a:r>
              <a:rPr lang="fr-MA" sz="1900" i="1" dirty="0">
                <a:solidFill>
                  <a:prstClr val="white">
                    <a:lumMod val="65000"/>
                  </a:prstClr>
                </a:solidFill>
                <a:latin typeface="Dosis" pitchFamily="2" charset="0"/>
              </a:rPr>
              <a:t>L’enseignant (e) désigne trois élèves pour lire. </a:t>
            </a:r>
            <a:endParaRPr lang="fr-FR" sz="19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2841963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312296"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296913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a:t>
            </a:r>
            <a:r>
              <a:rPr lang="fr-FR" sz="2000" b="1" dirty="0">
                <a:solidFill>
                  <a:schemeClr val="bg1">
                    <a:lumMod val="65000"/>
                  </a:schemeClr>
                </a:solidFill>
                <a:latin typeface="Dosis" panose="02010703020202060003" pitchFamily="2" charset="0"/>
                <a:cs typeface="Microsoft Uighur" panose="02000000000000000000" pitchFamily="2" charset="-78"/>
              </a:rPr>
              <a:t>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60024-C6C6-9114-60C8-BEBD6AB95A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29199BE-A3FE-6D6A-F8C0-E6AEDA97B075}"/>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D81E025-7B8B-EA19-AF1A-DCB035176B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D985AB0-35F1-6BE6-0EA3-CD00E1CB0AC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C7CB1-400A-03BF-E9E5-F6B9F827F1C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74FBAE5-3902-005F-9591-1501D31D3F2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B07B8D4-CFC1-8CC7-6492-6FE4E70D414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1F7E2B9-0BC8-2A1D-A4EA-4399619C4F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3D8441-C715-AC50-4448-764278ACFC3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8B32440-FC8B-3150-61A5-3CAA7B306B0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B693280-3E0A-EB87-869A-7126E81C14B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D23DA26-99C7-B218-03C6-AE3FD92D761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49C2316-B3E8-E6E2-88D1-1FD4F6E9D38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B4A8405-96A4-A4C2-467E-1E737EA364DA}"/>
              </a:ext>
            </a:extLst>
          </p:cNvPr>
          <p:cNvSpPr txBox="1"/>
          <p:nvPr/>
        </p:nvSpPr>
        <p:spPr>
          <a:xfrm>
            <a:off x="7941484" y="3191500"/>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l</a:t>
            </a:r>
            <a:endParaRPr lang="fr-FR" sz="25800" kern="0" spc="480" dirty="0">
              <a:solidFill>
                <a:srgbClr val="FFC000"/>
              </a:solidFill>
              <a:latin typeface="Dosis" pitchFamily="2" charset="0"/>
            </a:endParaRPr>
          </a:p>
        </p:txBody>
      </p:sp>
      <p:sp>
        <p:nvSpPr>
          <p:cNvPr id="6" name="ZoneTexte 5">
            <a:extLst>
              <a:ext uri="{FF2B5EF4-FFF2-40B4-BE49-F238E27FC236}">
                <a16:creationId xmlns:a16="http://schemas.microsoft.com/office/drawing/2014/main" id="{00CC835E-C746-F3FB-DD79-149105DF868E}"/>
              </a:ext>
            </a:extLst>
          </p:cNvPr>
          <p:cNvSpPr txBox="1"/>
          <p:nvPr/>
        </p:nvSpPr>
        <p:spPr>
          <a:xfrm>
            <a:off x="3809520" y="3150274"/>
            <a:ext cx="1143000" cy="4062651"/>
          </a:xfrm>
          <a:prstGeom prst="rect">
            <a:avLst/>
          </a:prstGeom>
          <a:noFill/>
        </p:spPr>
        <p:txBody>
          <a:bodyPr wrap="square" rtlCol="0">
            <a:spAutoFit/>
          </a:bodyPr>
          <a:lstStyle/>
          <a:p>
            <a:pPr defTabSz="1028752">
              <a:defRPr/>
            </a:pPr>
            <a:r>
              <a:rPr lang="fr-FR" sz="25800" b="1" kern="0" spc="480" dirty="0">
                <a:solidFill>
                  <a:srgbClr val="106585"/>
                </a:solidFill>
                <a:latin typeface="Dosis" pitchFamily="2" charset="0"/>
              </a:rPr>
              <a:t>o</a:t>
            </a:r>
            <a:endParaRPr lang="fr-FR" sz="25800" kern="0" spc="480" dirty="0">
              <a:solidFill>
                <a:srgbClr val="106585"/>
              </a:solidFill>
              <a:latin typeface="Dosis" pitchFamily="2" charset="0"/>
            </a:endParaRPr>
          </a:p>
        </p:txBody>
      </p:sp>
      <p:sp>
        <p:nvSpPr>
          <p:cNvPr id="7" name="ZoneTexte 6">
            <a:extLst>
              <a:ext uri="{FF2B5EF4-FFF2-40B4-BE49-F238E27FC236}">
                <a16:creationId xmlns:a16="http://schemas.microsoft.com/office/drawing/2014/main" id="{4E460300-01E3-E9E6-5968-87B60D19910E}"/>
              </a:ext>
            </a:extLst>
          </p:cNvPr>
          <p:cNvSpPr txBox="1"/>
          <p:nvPr/>
        </p:nvSpPr>
        <p:spPr>
          <a:xfrm>
            <a:off x="1456998" y="1283745"/>
            <a:ext cx="10690262" cy="707886"/>
          </a:xfrm>
          <a:prstGeom prst="rect">
            <a:avLst/>
          </a:prstGeom>
          <a:noFill/>
        </p:spPr>
        <p:txBody>
          <a:bodyPr wrap="square">
            <a:spAutoFit/>
          </a:bodyPr>
          <a:lstStyle/>
          <a:p>
            <a:pPr defTabSz="685834"/>
            <a:r>
              <a:rPr lang="fr-MA" sz="2000" i="1" dirty="0">
                <a:solidFill>
                  <a:prstClr val="white">
                    <a:lumMod val="65000"/>
                  </a:prstClr>
                </a:solidFill>
                <a:latin typeface="Dosis" pitchFamily="2" charset="0"/>
              </a:rPr>
              <a:t>Dire</a:t>
            </a:r>
            <a:r>
              <a:rPr lang="fr-MA" sz="2000" i="1" u="sng" dirty="0">
                <a:solidFill>
                  <a:prstClr val="white">
                    <a:lumMod val="65000"/>
                  </a:prstClr>
                </a:solidFill>
                <a:latin typeface="Dosis" pitchFamily="2" charset="0"/>
              </a:rPr>
              <a:t> le son des lettres. </a:t>
            </a:r>
            <a:r>
              <a:rPr lang="fr-FR" sz="20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endParaRPr lang="fr-FR" sz="2000" dirty="0"/>
          </a:p>
          <a:p>
            <a:pPr defTabSz="685834"/>
            <a:endParaRPr lang="fr-MA" sz="2000" i="1" dirty="0">
              <a:solidFill>
                <a:prstClr val="white">
                  <a:lumMod val="65000"/>
                </a:prstClr>
              </a:solidFill>
              <a:latin typeface="Dosis" pitchFamily="2" charset="0"/>
            </a:endParaRPr>
          </a:p>
        </p:txBody>
      </p:sp>
      <p:sp>
        <p:nvSpPr>
          <p:cNvPr id="8" name="ZoneTexte 7">
            <a:extLst>
              <a:ext uri="{FF2B5EF4-FFF2-40B4-BE49-F238E27FC236}">
                <a16:creationId xmlns:a16="http://schemas.microsoft.com/office/drawing/2014/main" id="{4531A0B9-3CCA-1DC8-B80C-7AE0D67AD604}"/>
              </a:ext>
            </a:extLst>
          </p:cNvPr>
          <p:cNvSpPr txBox="1"/>
          <p:nvPr/>
        </p:nvSpPr>
        <p:spPr>
          <a:xfrm>
            <a:off x="1488576" y="860981"/>
            <a:ext cx="11099623" cy="438582"/>
          </a:xfrm>
          <a:prstGeom prst="rect">
            <a:avLst/>
          </a:prstGeom>
          <a:noFill/>
        </p:spPr>
        <p:txBody>
          <a:bodyPr wrap="square">
            <a:spAutoFit/>
          </a:bodyPr>
          <a:lstStyle/>
          <a:p>
            <a:pPr marL="0" lvl="1" defTabSz="342900">
              <a:lnSpc>
                <a:spcPts val="3017"/>
              </a:lnSpc>
              <a:spcBef>
                <a:spcPct val="0"/>
              </a:spcBef>
              <a:defRPr/>
            </a:pPr>
            <a:r>
              <a:rPr lang="fr-MA" sz="2000" b="1" dirty="0">
                <a:solidFill>
                  <a:schemeClr val="bg1">
                    <a:lumMod val="65000"/>
                  </a:schemeClr>
                </a:solidFill>
                <a:latin typeface="Dosis" panose="02010703020202060003" pitchFamily="2" charset="0"/>
                <a:cs typeface="Microsoft Uighur" panose="02000000000000000000" pitchFamily="2" charset="-78"/>
              </a:rPr>
              <a:t>« o » « l » qui veut  lire les lettres ? </a:t>
            </a:r>
            <a:endParaRPr lang="fr-FR" sz="2000" b="1" dirty="0">
              <a:solidFill>
                <a:schemeClr val="bg1">
                  <a:lumMod val="65000"/>
                </a:schemeClr>
              </a:solidFill>
              <a:latin typeface="Dosis" panose="02010703020202060003" pitchFamily="2" charset="0"/>
              <a:cs typeface="Microsoft Uighur" panose="02000000000000000000" pitchFamily="2" charset="-78"/>
            </a:endParaRPr>
          </a:p>
        </p:txBody>
      </p:sp>
    </p:spTree>
    <p:extLst>
      <p:ext uri="{BB962C8B-B14F-4D97-AF65-F5344CB8AC3E}">
        <p14:creationId xmlns:p14="http://schemas.microsoft.com/office/powerpoint/2010/main" val="284068939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FD276-E675-07B0-4EAE-7E8853A63AE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A2236B8-3851-41D0-3265-A74AA72C1D5A}"/>
              </a:ext>
            </a:extLst>
          </p:cNvPr>
          <p:cNvSpPr/>
          <p:nvPr/>
        </p:nvSpPr>
        <p:spPr>
          <a:xfrm>
            <a:off x="-1" y="27467"/>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E138229-78CF-ACF9-F6F0-01758DC3EF7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562000F-8944-23FD-FB20-AFFE75A067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9087D6D-9526-773E-BB78-C8EC94A44E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D29EB7D-3224-C7E7-F860-AA051DB07D1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B18ED39-3B9A-A3E2-FF88-B155EBD3502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6EEA709-9CF9-34FB-48FE-392B93EB5BA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F4D7EE0-A0F3-B166-3BDA-00148BE7933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05784BE-031E-1877-7D1A-8ED9ECA052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2CB8CC4-4E39-C93D-0CFA-D65B58B2EB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4CA50FE-48A6-593D-3312-0EE5875DC2D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1A3D764-92AF-2BDF-5867-3782C2811E7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15D62943-0992-06D7-C07D-E03D3B12F35C}"/>
              </a:ext>
            </a:extLst>
          </p:cNvPr>
          <p:cNvSpPr txBox="1"/>
          <p:nvPr/>
        </p:nvSpPr>
        <p:spPr>
          <a:xfrm>
            <a:off x="5229225" y="3130725"/>
            <a:ext cx="3257550" cy="4062651"/>
          </a:xfrm>
          <a:prstGeom prst="rect">
            <a:avLst/>
          </a:prstGeom>
          <a:noFill/>
        </p:spPr>
        <p:txBody>
          <a:bodyPr wrap="square" rtlCol="0">
            <a:spAutoFit/>
          </a:bodyPr>
          <a:lstStyle/>
          <a:p>
            <a:pPr algn="ctr" defTabSz="1028752">
              <a:defRPr/>
            </a:pPr>
            <a:r>
              <a:rPr lang="fr-FR" sz="25800" b="1" kern="0" spc="480" dirty="0" err="1">
                <a:solidFill>
                  <a:srgbClr val="106585"/>
                </a:solidFill>
                <a:latin typeface="Dosis" pitchFamily="2" charset="0"/>
              </a:rPr>
              <a:t>o</a:t>
            </a:r>
            <a:r>
              <a:rPr lang="fr-FR" sz="25800" b="1" kern="0" spc="480" dirty="0" err="1">
                <a:solidFill>
                  <a:srgbClr val="FFC000"/>
                </a:solidFill>
                <a:latin typeface="Dosis" pitchFamily="2" charset="0"/>
              </a:rPr>
              <a:t>l</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3416D69B-DDE6-5273-0E65-89BF53BF7FC4}"/>
              </a:ext>
            </a:extLst>
          </p:cNvPr>
          <p:cNvSpPr txBox="1"/>
          <p:nvPr/>
        </p:nvSpPr>
        <p:spPr>
          <a:xfrm>
            <a:off x="1196425" y="779639"/>
            <a:ext cx="12950660" cy="834844"/>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a:t>
            </a:r>
            <a:r>
              <a:rPr lang="fr-MA" sz="2000" b="1" dirty="0">
                <a:solidFill>
                  <a:schemeClr val="bg1">
                    <a:lumMod val="65000"/>
                  </a:schemeClr>
                </a:solidFill>
                <a:latin typeface="Dosis" panose="02010703020202060003" pitchFamily="2" charset="0"/>
                <a:cs typeface="Microsoft Uighur" panose="02000000000000000000" pitchFamily="2" charset="-78"/>
              </a:rPr>
              <a:t> </a:t>
            </a:r>
            <a:r>
              <a:rPr lang="fr-MA" sz="2000" b="1" dirty="0" err="1">
                <a:solidFill>
                  <a:schemeClr val="bg1">
                    <a:lumMod val="65000"/>
                  </a:schemeClr>
                </a:solidFill>
                <a:latin typeface="Dosis" panose="02010703020202060003" pitchFamily="2" charset="0"/>
                <a:cs typeface="Microsoft Uighur" panose="02000000000000000000" pitchFamily="2" charset="-78"/>
              </a:rPr>
              <a:t>ol</a:t>
            </a:r>
            <a:r>
              <a:rPr lang="fr-MA" sz="2000" b="1" dirty="0">
                <a:solidFill>
                  <a:schemeClr val="bg1">
                    <a:lumMod val="65000"/>
                  </a:schemeClr>
                </a:solidFill>
                <a:latin typeface="Dosis" panose="02010703020202060003" pitchFamily="2" charset="0"/>
                <a:cs typeface="Microsoft Uighur" panose="02000000000000000000" pitchFamily="2" charset="-78"/>
              </a:rPr>
              <a:t> »</a:t>
            </a:r>
            <a:r>
              <a:rPr lang="fr-FR" sz="2000" b="1" dirty="0">
                <a:solidFill>
                  <a:schemeClr val="bg1">
                    <a:lumMod val="65000"/>
                  </a:schemeClr>
                </a:solidFill>
                <a:latin typeface="Dosis" panose="02010703020202060003" pitchFamily="2" charset="0"/>
                <a:cs typeface="Microsoft Uighur" panose="02000000000000000000" pitchFamily="2" charset="-78"/>
              </a:rPr>
              <a:t>. Quand la lettre  o  est à côté de la lettre  l , ça fait le son </a:t>
            </a:r>
            <a:r>
              <a:rPr lang="fr-MA" sz="2000" b="1" dirty="0">
                <a:solidFill>
                  <a:schemeClr val="bg1">
                    <a:lumMod val="65000"/>
                  </a:schemeClr>
                </a:solidFill>
                <a:latin typeface="Dosis" panose="02010703020202060003" pitchFamily="2" charset="0"/>
                <a:cs typeface="Microsoft Uighur" panose="02000000000000000000" pitchFamily="2" charset="-78"/>
              </a:rPr>
              <a:t>« </a:t>
            </a:r>
            <a:r>
              <a:rPr lang="fr-MA" sz="2000" b="1" dirty="0" err="1">
                <a:solidFill>
                  <a:schemeClr val="bg1">
                    <a:lumMod val="65000"/>
                  </a:schemeClr>
                </a:solidFill>
                <a:latin typeface="Dosis" panose="02010703020202060003" pitchFamily="2" charset="0"/>
                <a:cs typeface="Microsoft Uighur" panose="02000000000000000000" pitchFamily="2" charset="-78"/>
              </a:rPr>
              <a:t>ol</a:t>
            </a:r>
            <a:r>
              <a:rPr lang="fr-MA" sz="2000" b="1" dirty="0">
                <a:solidFill>
                  <a:schemeClr val="bg1">
                    <a:lumMod val="65000"/>
                  </a:schemeClr>
                </a:solidFill>
                <a:latin typeface="Dosis" panose="02010703020202060003" pitchFamily="2" charset="0"/>
                <a:cs typeface="Microsoft Uighur" panose="02000000000000000000" pitchFamily="2" charset="-78"/>
              </a:rPr>
              <a:t> » « o»  « l » « </a:t>
            </a:r>
            <a:r>
              <a:rPr lang="fr-MA" sz="2000" b="1" dirty="0" err="1">
                <a:solidFill>
                  <a:schemeClr val="bg1">
                    <a:lumMod val="65000"/>
                  </a:schemeClr>
                </a:solidFill>
                <a:latin typeface="Dosis" panose="02010703020202060003" pitchFamily="2" charset="0"/>
                <a:cs typeface="Microsoft Uighur" panose="02000000000000000000" pitchFamily="2" charset="-78"/>
              </a:rPr>
              <a:t>ol</a:t>
            </a:r>
            <a:r>
              <a:rPr lang="fr-MA" sz="2000" b="1" dirty="0">
                <a:solidFill>
                  <a:schemeClr val="bg1">
                    <a:lumMod val="65000"/>
                  </a:schemeClr>
                </a:solidFill>
                <a:latin typeface="Dosis" panose="02010703020202060003" pitchFamily="2" charset="0"/>
                <a:cs typeface="Microsoft Uighur" panose="02000000000000000000" pitchFamily="2" charset="-78"/>
              </a:rPr>
              <a:t> ». </a:t>
            </a:r>
          </a:p>
          <a:p>
            <a:pPr marL="0" lvl="1" defTabSz="342900">
              <a:lnSpc>
                <a:spcPts val="3017"/>
              </a:lnSpc>
              <a:spcBef>
                <a:spcPct val="0"/>
              </a:spcBef>
              <a:defRPr/>
            </a:pPr>
            <a:r>
              <a:rPr lang="fr-MA" sz="2000" b="1" dirty="0">
                <a:solidFill>
                  <a:schemeClr val="bg1">
                    <a:lumMod val="65000"/>
                  </a:schemeClr>
                </a:solidFill>
                <a:latin typeface="Dosis" panose="02010703020202060003" pitchFamily="2" charset="0"/>
                <a:cs typeface="Microsoft Uighur" panose="02000000000000000000" pitchFamily="2" charset="-78"/>
              </a:rPr>
              <a:t>Lisons ensemble </a:t>
            </a:r>
            <a:r>
              <a:rPr lang="fr-FR" sz="2000" b="1" dirty="0">
                <a:solidFill>
                  <a:schemeClr val="bg1">
                    <a:lumMod val="65000"/>
                  </a:schemeClr>
                </a:solidFill>
                <a:latin typeface="Dosis" panose="02010703020202060003" pitchFamily="2" charset="0"/>
                <a:cs typeface="Microsoft Uighur" panose="02000000000000000000" pitchFamily="2" charset="-78"/>
              </a:rPr>
              <a:t>« o » « l» « </a:t>
            </a:r>
            <a:r>
              <a:rPr lang="fr-FR" sz="2000" b="1" dirty="0" err="1">
                <a:solidFill>
                  <a:schemeClr val="bg1">
                    <a:lumMod val="65000"/>
                  </a:schemeClr>
                </a:solidFill>
                <a:latin typeface="Dosis" panose="02010703020202060003" pitchFamily="2" charset="0"/>
                <a:cs typeface="Microsoft Uighur" panose="02000000000000000000" pitchFamily="2" charset="-78"/>
              </a:rPr>
              <a:t>ol</a:t>
            </a:r>
            <a:r>
              <a:rPr lang="fr-FR" sz="2000" b="1" dirty="0">
                <a:solidFill>
                  <a:schemeClr val="bg1">
                    <a:lumMod val="65000"/>
                  </a:schemeClr>
                </a:solidFill>
                <a:latin typeface="Dosis" panose="02010703020202060003" pitchFamily="2" charset="0"/>
                <a:cs typeface="Microsoft Uighur" panose="02000000000000000000" pitchFamily="2" charset="-78"/>
              </a:rPr>
              <a:t> ». Qui veut lire « o » « l » « </a:t>
            </a:r>
            <a:r>
              <a:rPr lang="fr-FR" sz="2000" b="1" dirty="0" err="1">
                <a:solidFill>
                  <a:schemeClr val="bg1">
                    <a:lumMod val="65000"/>
                  </a:schemeClr>
                </a:solidFill>
                <a:latin typeface="Dosis" panose="02010703020202060003" pitchFamily="2" charset="0"/>
                <a:cs typeface="Microsoft Uighur" panose="02000000000000000000" pitchFamily="2" charset="-78"/>
              </a:rPr>
              <a:t>ol</a:t>
            </a:r>
            <a:r>
              <a:rPr lang="fr-FR" sz="2000" b="1" dirty="0">
                <a:solidFill>
                  <a:schemeClr val="bg1">
                    <a:lumMod val="65000"/>
                  </a:schemeClr>
                </a:solidFill>
                <a:latin typeface="Dosis" panose="02010703020202060003" pitchFamily="2" charset="0"/>
                <a:cs typeface="Microsoft Uighur" panose="02000000000000000000" pitchFamily="2" charset="-78"/>
              </a:rPr>
              <a:t> ».  </a:t>
            </a:r>
            <a:r>
              <a:rPr lang="fr-MA" sz="1900" i="1" dirty="0">
                <a:solidFill>
                  <a:prstClr val="white">
                    <a:lumMod val="65000"/>
                  </a:prstClr>
                </a:solidFill>
                <a:latin typeface="Dosis" pitchFamily="2" charset="0"/>
              </a:rPr>
              <a:t>L’enseignant (e) désigne trois élèves pour lire. </a:t>
            </a:r>
            <a:endParaRPr lang="fr-FR" sz="19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406330487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4329D-68F0-AD59-136B-EE33EBDD7E9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6F6DD67-A4B4-3550-179F-B93978138DCB}"/>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4ADE3EB-BD33-AEBA-D98F-A4DF6AA9AD20}"/>
              </a:ext>
            </a:extLst>
          </p:cNvPr>
          <p:cNvGrpSpPr/>
          <p:nvPr/>
        </p:nvGrpSpPr>
        <p:grpSpPr>
          <a:xfrm>
            <a:off x="427747" y="571499"/>
            <a:ext cx="12748764" cy="9220200"/>
            <a:chOff x="312517" y="308344"/>
            <a:chExt cx="8518967" cy="6230679"/>
          </a:xfrm>
        </p:grpSpPr>
        <p:sp>
          <p:nvSpPr>
            <p:cNvPr id="24" name="Rectangle : coins arrondis 23">
              <a:extLst>
                <a:ext uri="{FF2B5EF4-FFF2-40B4-BE49-F238E27FC236}">
                  <a16:creationId xmlns:a16="http://schemas.microsoft.com/office/drawing/2014/main" id="{B7B8B1E6-490B-EC98-55E0-21E2294AAFB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835872C-BCB5-0901-2FEB-A23E8B6F7B9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B1EEDB5-2217-4312-E8F1-193F2E6F6BE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3A28A86-399E-AA35-204C-3A2008176DF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CD45D0A-8E11-1E78-7E13-182C15810C9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A0E433A-7624-F7A2-E5F9-7C0FC3878DB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8CDBDE1-F7E1-10E3-1367-E67C6105D4A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1B57726-D0BE-6B71-70AC-F335A7A9E0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81CFD54-ADBC-BF2C-2510-E6447DCED8D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D84B4E1-9497-26BF-EA03-75C26D00454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28844FC5-73F1-937B-EBBC-C683EAF85EAB}"/>
              </a:ext>
            </a:extLst>
          </p:cNvPr>
          <p:cNvSpPr txBox="1"/>
          <p:nvPr/>
        </p:nvSpPr>
        <p:spPr>
          <a:xfrm>
            <a:off x="7941484" y="3191500"/>
            <a:ext cx="4936316" cy="4062651"/>
          </a:xfrm>
          <a:prstGeom prst="rect">
            <a:avLst/>
          </a:prstGeom>
          <a:noFill/>
        </p:spPr>
        <p:txBody>
          <a:bodyPr wrap="square" rtlCol="0">
            <a:spAutoFit/>
          </a:bodyPr>
          <a:lstStyle/>
          <a:p>
            <a:pPr defTabSz="1028752">
              <a:defRPr/>
            </a:pPr>
            <a:r>
              <a:rPr lang="fr-FR" sz="25800" b="1" kern="0" spc="480" dirty="0">
                <a:solidFill>
                  <a:srgbClr val="215968"/>
                </a:solidFill>
                <a:latin typeface="Dosis" pitchFamily="2" charset="0"/>
              </a:rPr>
              <a:t>ou</a:t>
            </a:r>
            <a:endParaRPr lang="fr-FR" sz="25800" kern="0" spc="480" dirty="0">
              <a:solidFill>
                <a:srgbClr val="215968"/>
              </a:solidFill>
              <a:latin typeface="Dosis" pitchFamily="2" charset="0"/>
            </a:endParaRPr>
          </a:p>
        </p:txBody>
      </p:sp>
      <p:sp>
        <p:nvSpPr>
          <p:cNvPr id="6" name="ZoneTexte 5">
            <a:extLst>
              <a:ext uri="{FF2B5EF4-FFF2-40B4-BE49-F238E27FC236}">
                <a16:creationId xmlns:a16="http://schemas.microsoft.com/office/drawing/2014/main" id="{F8369D66-E884-F9D0-1B0E-7A7C6B202DDE}"/>
              </a:ext>
            </a:extLst>
          </p:cNvPr>
          <p:cNvSpPr txBox="1"/>
          <p:nvPr/>
        </p:nvSpPr>
        <p:spPr>
          <a:xfrm>
            <a:off x="3809520" y="3150274"/>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j</a:t>
            </a:r>
            <a:endParaRPr lang="fr-FR" sz="25800" kern="0" spc="480" dirty="0">
              <a:solidFill>
                <a:srgbClr val="FFC000"/>
              </a:solidFill>
              <a:latin typeface="Dosis" pitchFamily="2" charset="0"/>
            </a:endParaRPr>
          </a:p>
        </p:txBody>
      </p:sp>
      <p:sp>
        <p:nvSpPr>
          <p:cNvPr id="7" name="ZoneTexte 6">
            <a:extLst>
              <a:ext uri="{FF2B5EF4-FFF2-40B4-BE49-F238E27FC236}">
                <a16:creationId xmlns:a16="http://schemas.microsoft.com/office/drawing/2014/main" id="{5D998A6F-60C1-D754-E353-35128123D983}"/>
              </a:ext>
            </a:extLst>
          </p:cNvPr>
          <p:cNvSpPr txBox="1"/>
          <p:nvPr/>
        </p:nvSpPr>
        <p:spPr>
          <a:xfrm>
            <a:off x="1456998" y="1283745"/>
            <a:ext cx="10690262" cy="707886"/>
          </a:xfrm>
          <a:prstGeom prst="rect">
            <a:avLst/>
          </a:prstGeom>
          <a:noFill/>
        </p:spPr>
        <p:txBody>
          <a:bodyPr wrap="square">
            <a:spAutoFit/>
          </a:bodyPr>
          <a:lstStyle/>
          <a:p>
            <a:pPr defTabSz="685834"/>
            <a:r>
              <a:rPr lang="fr-MA" sz="2000" i="1" dirty="0">
                <a:solidFill>
                  <a:prstClr val="white">
                    <a:lumMod val="65000"/>
                  </a:prstClr>
                </a:solidFill>
                <a:latin typeface="Dosis" pitchFamily="2" charset="0"/>
              </a:rPr>
              <a:t>Dire</a:t>
            </a:r>
            <a:r>
              <a:rPr lang="fr-MA" sz="2000" i="1" u="sng" dirty="0">
                <a:solidFill>
                  <a:prstClr val="white">
                    <a:lumMod val="65000"/>
                  </a:prstClr>
                </a:solidFill>
                <a:latin typeface="Dosis" pitchFamily="2" charset="0"/>
              </a:rPr>
              <a:t> le son des lettres. </a:t>
            </a:r>
            <a:r>
              <a:rPr lang="fr-FR" sz="20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endParaRPr lang="fr-FR" sz="2000" dirty="0"/>
          </a:p>
          <a:p>
            <a:pPr defTabSz="685834"/>
            <a:endParaRPr lang="fr-MA" sz="2000" i="1" dirty="0">
              <a:solidFill>
                <a:prstClr val="white">
                  <a:lumMod val="65000"/>
                </a:prstClr>
              </a:solidFill>
              <a:latin typeface="Dosis" pitchFamily="2" charset="0"/>
            </a:endParaRPr>
          </a:p>
        </p:txBody>
      </p:sp>
      <p:sp>
        <p:nvSpPr>
          <p:cNvPr id="8" name="ZoneTexte 7">
            <a:extLst>
              <a:ext uri="{FF2B5EF4-FFF2-40B4-BE49-F238E27FC236}">
                <a16:creationId xmlns:a16="http://schemas.microsoft.com/office/drawing/2014/main" id="{FDE4184F-3763-CEB5-24BC-E640FAB602D4}"/>
              </a:ext>
            </a:extLst>
          </p:cNvPr>
          <p:cNvSpPr txBox="1"/>
          <p:nvPr/>
        </p:nvSpPr>
        <p:spPr>
          <a:xfrm>
            <a:off x="1380010" y="847407"/>
            <a:ext cx="11099623" cy="477054"/>
          </a:xfrm>
          <a:prstGeom prst="rect">
            <a:avLst/>
          </a:prstGeom>
          <a:noFill/>
        </p:spPr>
        <p:txBody>
          <a:bodyPr wrap="square">
            <a:spAutoFit/>
          </a:bodyPr>
          <a:lstStyle/>
          <a:p>
            <a:pPr marL="0" lvl="1" defTabSz="685834">
              <a:lnSpc>
                <a:spcPts val="3017"/>
              </a:lnSpc>
              <a:spcBef>
                <a:spcPct val="0"/>
              </a:spcBef>
            </a:pPr>
            <a:r>
              <a:rPr lang="fr-MA" sz="2800" b="1" dirty="0">
                <a:solidFill>
                  <a:prstClr val="white">
                    <a:lumMod val="65000"/>
                  </a:prstClr>
                </a:solidFill>
                <a:latin typeface="Calibri"/>
              </a:rPr>
              <a:t>«</a:t>
            </a:r>
            <a:r>
              <a:rPr lang="fr-MA" sz="2000" b="1" dirty="0">
                <a:solidFill>
                  <a:schemeClr val="bg1">
                    <a:lumMod val="65000"/>
                  </a:schemeClr>
                </a:solidFill>
                <a:latin typeface="Dosis" panose="02010703020202060003" pitchFamily="2" charset="0"/>
                <a:cs typeface="Microsoft Uighur" panose="02000000000000000000" pitchFamily="2" charset="-78"/>
              </a:rPr>
              <a:t> j » « ou » qui veut lire  ? </a:t>
            </a:r>
            <a:endParaRPr lang="fr-FR" sz="2000" b="1" dirty="0">
              <a:solidFill>
                <a:schemeClr val="bg1">
                  <a:lumMod val="65000"/>
                </a:schemeClr>
              </a:solidFill>
              <a:latin typeface="Dosis" panose="02010703020202060003" pitchFamily="2" charset="0"/>
              <a:cs typeface="Microsoft Uighur" panose="02000000000000000000" pitchFamily="2" charset="-78"/>
            </a:endParaRPr>
          </a:p>
        </p:txBody>
      </p:sp>
    </p:spTree>
    <p:extLst>
      <p:ext uri="{BB962C8B-B14F-4D97-AF65-F5344CB8AC3E}">
        <p14:creationId xmlns:p14="http://schemas.microsoft.com/office/powerpoint/2010/main" val="279891673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1AA41-791B-A9A7-1CBF-95111F3C279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F86190-8677-30A1-0302-547DB9C87530}"/>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7737E69-6976-6C07-5CA7-39E62031320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CD64EA1-C49E-A524-7425-A7AF3901084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D85003D-6410-4155-26E0-24604325A5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6ABBF4-BFA3-600C-2D91-307F6A1459B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2928D3A-DC19-FEA6-4C15-1BF8225296C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F346FF-5ADC-943D-FFE5-04755CB7ED6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0CDA56D-3030-B2C3-927B-F087180B178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E5E039-DDB3-1BC3-EE61-BAB468C1ABC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DC6E782-5A9E-726A-5B05-3F68238F63C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DB27555-042C-8D5A-DF04-E6EC6BF425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D1B66B5-FC02-273C-7DB7-CE6BB68CA7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777C2E77-7CDA-B94B-8137-372DA3263960}"/>
              </a:ext>
            </a:extLst>
          </p:cNvPr>
          <p:cNvSpPr txBox="1"/>
          <p:nvPr/>
        </p:nvSpPr>
        <p:spPr>
          <a:xfrm>
            <a:off x="3589279" y="3150274"/>
            <a:ext cx="6505576" cy="4062651"/>
          </a:xfrm>
          <a:prstGeom prst="rect">
            <a:avLst/>
          </a:prstGeom>
          <a:noFill/>
        </p:spPr>
        <p:txBody>
          <a:bodyPr wrap="square" rtlCol="0">
            <a:spAutoFit/>
          </a:bodyPr>
          <a:lstStyle/>
          <a:p>
            <a:pPr algn="ctr" defTabSz="1028752">
              <a:defRPr/>
            </a:pPr>
            <a:r>
              <a:rPr lang="fr-FR" sz="25800" b="1" kern="0" spc="480" dirty="0" err="1">
                <a:solidFill>
                  <a:srgbClr val="FFC000"/>
                </a:solidFill>
                <a:latin typeface="Dosis" pitchFamily="2" charset="0"/>
              </a:rPr>
              <a:t>j</a:t>
            </a:r>
            <a:r>
              <a:rPr lang="fr-FR" sz="25800" b="1" kern="0" spc="480" dirty="0" err="1">
                <a:solidFill>
                  <a:srgbClr val="215968"/>
                </a:solidFill>
                <a:latin typeface="Dosis" pitchFamily="2" charset="0"/>
              </a:rPr>
              <a:t>ou</a:t>
            </a:r>
            <a:endParaRPr lang="fr-FR" sz="25800" kern="0" spc="480" dirty="0">
              <a:solidFill>
                <a:srgbClr val="215968"/>
              </a:solidFill>
              <a:latin typeface="Dosis" pitchFamily="2" charset="0"/>
            </a:endParaRPr>
          </a:p>
        </p:txBody>
      </p:sp>
      <p:sp>
        <p:nvSpPr>
          <p:cNvPr id="4" name="ZoneTexte 3">
            <a:extLst>
              <a:ext uri="{FF2B5EF4-FFF2-40B4-BE49-F238E27FC236}">
                <a16:creationId xmlns:a16="http://schemas.microsoft.com/office/drawing/2014/main" id="{BF54BC4B-14C1-797A-89AB-FF310EB7EDEB}"/>
              </a:ext>
            </a:extLst>
          </p:cNvPr>
          <p:cNvSpPr txBox="1"/>
          <p:nvPr/>
        </p:nvSpPr>
        <p:spPr>
          <a:xfrm>
            <a:off x="1082782" y="659557"/>
            <a:ext cx="12950660" cy="1205138"/>
          </a:xfrm>
          <a:prstGeom prst="rect">
            <a:avLst/>
          </a:prstGeom>
          <a:noFill/>
        </p:spPr>
        <p:txBody>
          <a:bodyPr wrap="square">
            <a:spAutoFit/>
          </a:bodyPr>
          <a:lstStyle/>
          <a:p>
            <a:pPr marL="0" lvl="1" defTabSz="342900">
              <a:lnSpc>
                <a:spcPts val="3017"/>
              </a:lnSpc>
              <a:spcBef>
                <a:spcPct val="0"/>
              </a:spcBef>
              <a:defRPr/>
            </a:pPr>
            <a:r>
              <a:rPr lang="fr-MA" sz="2000" b="1" dirty="0">
                <a:solidFill>
                  <a:schemeClr val="bg1">
                    <a:lumMod val="65000"/>
                  </a:schemeClr>
                </a:solidFill>
                <a:latin typeface="Dosis" panose="02010703020202060003" pitchFamily="2" charset="0"/>
                <a:cs typeface="Microsoft Uighur" panose="02000000000000000000" pitchFamily="2" charset="-78"/>
              </a:rPr>
              <a:t>« </a:t>
            </a:r>
            <a:r>
              <a:rPr lang="fr-MA" sz="2000" b="1" dirty="0" err="1">
                <a:solidFill>
                  <a:schemeClr val="bg1">
                    <a:lumMod val="65000"/>
                  </a:schemeClr>
                </a:solidFill>
                <a:latin typeface="Dosis" panose="02010703020202060003" pitchFamily="2" charset="0"/>
                <a:cs typeface="Microsoft Uighur" panose="02000000000000000000" pitchFamily="2" charset="-78"/>
              </a:rPr>
              <a:t>jou</a:t>
            </a:r>
            <a:r>
              <a:rPr lang="fr-MA" sz="2000" b="1" dirty="0">
                <a:solidFill>
                  <a:schemeClr val="bg1">
                    <a:lumMod val="65000"/>
                  </a:schemeClr>
                </a:solidFill>
                <a:latin typeface="Dosis" panose="02010703020202060003" pitchFamily="2" charset="0"/>
                <a:cs typeface="Microsoft Uighur" panose="02000000000000000000" pitchFamily="2" charset="-78"/>
              </a:rPr>
              <a:t>»</a:t>
            </a:r>
            <a:r>
              <a:rPr lang="fr-FR" sz="2000" b="1" dirty="0">
                <a:solidFill>
                  <a:schemeClr val="bg1">
                    <a:lumMod val="65000"/>
                  </a:schemeClr>
                </a:solidFill>
                <a:latin typeface="Dosis" panose="02010703020202060003" pitchFamily="2" charset="0"/>
                <a:cs typeface="Microsoft Uighur" panose="02000000000000000000" pitchFamily="2" charset="-78"/>
              </a:rPr>
              <a:t>. Quand la lettre  l est à côté du graphème ou  , ça fait le son </a:t>
            </a:r>
            <a:r>
              <a:rPr lang="fr-MA" sz="2000" b="1" dirty="0">
                <a:solidFill>
                  <a:schemeClr val="bg1">
                    <a:lumMod val="65000"/>
                  </a:schemeClr>
                </a:solidFill>
                <a:latin typeface="Dosis" panose="02010703020202060003" pitchFamily="2" charset="0"/>
                <a:cs typeface="Microsoft Uighur" panose="02000000000000000000" pitchFamily="2" charset="-78"/>
              </a:rPr>
              <a:t>« </a:t>
            </a:r>
            <a:r>
              <a:rPr lang="fr-MA" sz="2000" b="1" dirty="0" err="1">
                <a:solidFill>
                  <a:schemeClr val="bg1">
                    <a:lumMod val="65000"/>
                  </a:schemeClr>
                </a:solidFill>
                <a:latin typeface="Dosis" panose="02010703020202060003" pitchFamily="2" charset="0"/>
                <a:cs typeface="Microsoft Uighur" panose="02000000000000000000" pitchFamily="2" charset="-78"/>
              </a:rPr>
              <a:t>jou</a:t>
            </a:r>
            <a:r>
              <a:rPr lang="fr-MA" sz="2000" b="1" dirty="0">
                <a:solidFill>
                  <a:schemeClr val="bg1">
                    <a:lumMod val="65000"/>
                  </a:schemeClr>
                </a:solidFill>
                <a:latin typeface="Dosis" panose="02010703020202060003" pitchFamily="2" charset="0"/>
                <a:cs typeface="Microsoft Uighur" panose="02000000000000000000" pitchFamily="2" charset="-78"/>
              </a:rPr>
              <a:t> » «j»  «ou » « </a:t>
            </a:r>
            <a:r>
              <a:rPr lang="fr-MA" sz="2000" b="1" dirty="0" err="1">
                <a:solidFill>
                  <a:schemeClr val="bg1">
                    <a:lumMod val="65000"/>
                  </a:schemeClr>
                </a:solidFill>
                <a:latin typeface="Dosis" panose="02010703020202060003" pitchFamily="2" charset="0"/>
                <a:cs typeface="Microsoft Uighur" panose="02000000000000000000" pitchFamily="2" charset="-78"/>
              </a:rPr>
              <a:t>jou</a:t>
            </a:r>
            <a:r>
              <a:rPr lang="fr-MA" sz="2000" b="1" dirty="0">
                <a:solidFill>
                  <a:schemeClr val="bg1">
                    <a:lumMod val="65000"/>
                  </a:schemeClr>
                </a:solidFill>
                <a:latin typeface="Dosis" panose="02010703020202060003" pitchFamily="2" charset="0"/>
                <a:cs typeface="Microsoft Uighur" panose="02000000000000000000" pitchFamily="2" charset="-78"/>
              </a:rPr>
              <a:t> ». </a:t>
            </a:r>
          </a:p>
          <a:p>
            <a:pPr marL="0" lvl="1" defTabSz="342900">
              <a:lnSpc>
                <a:spcPts val="3017"/>
              </a:lnSpc>
              <a:spcBef>
                <a:spcPct val="0"/>
              </a:spcBef>
              <a:defRPr/>
            </a:pPr>
            <a:r>
              <a:rPr lang="fr-MA" sz="2000" b="1" dirty="0">
                <a:solidFill>
                  <a:schemeClr val="bg1">
                    <a:lumMod val="65000"/>
                  </a:schemeClr>
                </a:solidFill>
                <a:latin typeface="Dosis" panose="02010703020202060003" pitchFamily="2" charset="0"/>
                <a:cs typeface="Microsoft Uighur" panose="02000000000000000000" pitchFamily="2" charset="-78"/>
              </a:rPr>
              <a:t>Lisons ensemble </a:t>
            </a:r>
            <a:r>
              <a:rPr lang="fr-FR" sz="2000" b="1" dirty="0">
                <a:solidFill>
                  <a:schemeClr val="bg1">
                    <a:lumMod val="65000"/>
                  </a:schemeClr>
                </a:solidFill>
                <a:latin typeface="Dosis" panose="02010703020202060003" pitchFamily="2" charset="0"/>
                <a:cs typeface="Microsoft Uighur" panose="02000000000000000000" pitchFamily="2" charset="-78"/>
              </a:rPr>
              <a:t>« j » «ou» « </a:t>
            </a:r>
            <a:r>
              <a:rPr lang="fr-FR" sz="2000" b="1" dirty="0" err="1">
                <a:solidFill>
                  <a:schemeClr val="bg1">
                    <a:lumMod val="65000"/>
                  </a:schemeClr>
                </a:solidFill>
                <a:latin typeface="Dosis" panose="02010703020202060003" pitchFamily="2" charset="0"/>
                <a:cs typeface="Microsoft Uighur" panose="02000000000000000000" pitchFamily="2" charset="-78"/>
              </a:rPr>
              <a:t>jou</a:t>
            </a:r>
            <a:r>
              <a:rPr lang="fr-FR" sz="2000" b="1" dirty="0">
                <a:solidFill>
                  <a:schemeClr val="bg1">
                    <a:lumMod val="65000"/>
                  </a:schemeClr>
                </a:solidFill>
                <a:latin typeface="Dosis" panose="02010703020202060003" pitchFamily="2" charset="0"/>
                <a:cs typeface="Microsoft Uighur" panose="02000000000000000000" pitchFamily="2" charset="-78"/>
              </a:rPr>
              <a:t>». Qui veut lire « j» « ou» « </a:t>
            </a:r>
            <a:r>
              <a:rPr lang="fr-FR" sz="2000" b="1" dirty="0" err="1">
                <a:solidFill>
                  <a:schemeClr val="bg1">
                    <a:lumMod val="65000"/>
                  </a:schemeClr>
                </a:solidFill>
                <a:latin typeface="Dosis" panose="02010703020202060003" pitchFamily="2" charset="0"/>
                <a:cs typeface="Microsoft Uighur" panose="02000000000000000000" pitchFamily="2" charset="-78"/>
              </a:rPr>
              <a:t>jou</a:t>
            </a:r>
            <a:r>
              <a:rPr lang="fr-FR" sz="2000" b="1" dirty="0">
                <a:solidFill>
                  <a:schemeClr val="bg1">
                    <a:lumMod val="65000"/>
                  </a:schemeClr>
                </a:solidFill>
                <a:latin typeface="Dosis" panose="02010703020202060003" pitchFamily="2" charset="0"/>
                <a:cs typeface="Microsoft Uighur" panose="02000000000000000000" pitchFamily="2" charset="-78"/>
              </a:rPr>
              <a:t>».  </a:t>
            </a:r>
          </a:p>
          <a:p>
            <a:pPr marL="0" lvl="1" defTabSz="685834">
              <a:lnSpc>
                <a:spcPts val="3017"/>
              </a:lnSpc>
              <a:spcBef>
                <a:spcPct val="0"/>
              </a:spcBef>
            </a:pPr>
            <a:r>
              <a:rPr lang="fr-MA" sz="2000" i="1" dirty="0">
                <a:solidFill>
                  <a:prstClr val="white">
                    <a:lumMod val="65000"/>
                  </a:prstClr>
                </a:solidFill>
                <a:latin typeface="Dosis" pitchFamily="2" charset="0"/>
              </a:rPr>
              <a:t>L’enseignant (e) désigne trois élèves pour lire. </a:t>
            </a:r>
            <a:endParaRPr lang="fr-FR" sz="20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63255257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syllabes </a:t>
              </a:r>
            </a:p>
          </p:txBody>
        </p:sp>
      </p:grpSp>
    </p:spTree>
    <p:extLst>
      <p:ext uri="{BB962C8B-B14F-4D97-AF65-F5344CB8AC3E}">
        <p14:creationId xmlns:p14="http://schemas.microsoft.com/office/powerpoint/2010/main" val="335571082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4089F-3C18-E8C4-3B21-B3FB39BAC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142FC10-C616-3757-34C3-B1094BC53368}"/>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30B4D97-30E4-4C22-B80B-D2892C09EA5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CDCD9AA-95E9-58F4-6032-EC43395C144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18E1A92-C4DE-DEDA-F711-58D9EAC36E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497B767-5399-7D9D-F8D6-8EEC3EEE47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FE71170-9129-4010-8731-B10AF18170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708CA44-D115-63C2-098D-2A2FF909353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C1B057-7453-C240-3D74-3E8106A0A1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59E35F6-6B81-7585-EE91-4E2931BC9F7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796C046-3700-C60A-6037-235ECBCF8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9D3931-6036-B23F-E5C6-0A067A58B7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F8A12A5-D2F8-ED59-BA99-72D3C996C2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F64E1721-22F6-F34F-263A-C5E4C53BA1F6}"/>
              </a:ext>
            </a:extLst>
          </p:cNvPr>
          <p:cNvSpPr txBox="1"/>
          <p:nvPr/>
        </p:nvSpPr>
        <p:spPr>
          <a:xfrm>
            <a:off x="1172612" y="664616"/>
            <a:ext cx="12950660" cy="834844"/>
          </a:xfrm>
          <a:prstGeom prst="rect">
            <a:avLst/>
          </a:prstGeom>
          <a:noFill/>
        </p:spPr>
        <p:txBody>
          <a:bodyPr wrap="square">
            <a:spAutoFit/>
          </a:bodyPr>
          <a:lstStyle/>
          <a:p>
            <a:pPr marL="0" lvl="1" defTabSz="342900">
              <a:lnSpc>
                <a:spcPts val="3017"/>
              </a:lnSpc>
              <a:spcBef>
                <a:spcPct val="0"/>
              </a:spcBef>
              <a:defRPr/>
            </a:pPr>
            <a:r>
              <a:rPr lang="fr-FR" sz="2000" b="1" dirty="0">
                <a:solidFill>
                  <a:schemeClr val="bg1">
                    <a:lumMod val="65000"/>
                  </a:schemeClr>
                </a:solidFill>
                <a:latin typeface="Dosis" panose="02010703020202060003" pitchFamily="2" charset="0"/>
                <a:cs typeface="Microsoft Uighur" panose="02000000000000000000" pitchFamily="2" charset="-78"/>
              </a:rPr>
              <a:t>Je vais  vous montrer comment lire l’arbre des syllabes. Suivez attentivement. l a la; l o lo ; l  i  li ; a  l  al ; l  o  lo  ; o  l  </a:t>
            </a:r>
            <a:r>
              <a:rPr lang="fr-FR" sz="2000" b="1" dirty="0" err="1">
                <a:solidFill>
                  <a:schemeClr val="bg1">
                    <a:lumMod val="65000"/>
                  </a:schemeClr>
                </a:solidFill>
                <a:latin typeface="Dosis" panose="02010703020202060003" pitchFamily="2" charset="0"/>
                <a:cs typeface="Microsoft Uighur" panose="02000000000000000000" pitchFamily="2" charset="-78"/>
              </a:rPr>
              <a:t>ol</a:t>
            </a:r>
            <a:r>
              <a:rPr lang="fr-FR" sz="2000" b="1" dirty="0">
                <a:solidFill>
                  <a:schemeClr val="bg1">
                    <a:lumMod val="65000"/>
                  </a:schemeClr>
                </a:solidFill>
                <a:latin typeface="Dosis" panose="02010703020202060003" pitchFamily="2" charset="0"/>
                <a:cs typeface="Microsoft Uighur" panose="02000000000000000000" pitchFamily="2" charset="-78"/>
              </a:rPr>
              <a:t> ;…. </a:t>
            </a:r>
          </a:p>
          <a:p>
            <a:pPr marL="0" lvl="1" defTabSz="685834">
              <a:lnSpc>
                <a:spcPts val="3017"/>
              </a:lnSpc>
              <a:spcBef>
                <a:spcPct val="0"/>
              </a:spcBef>
            </a:pPr>
            <a:r>
              <a:rPr lang="fr-FR" sz="1900" i="1" dirty="0">
                <a:solidFill>
                  <a:prstClr val="white">
                    <a:lumMod val="65000"/>
                  </a:prstClr>
                </a:solidFill>
                <a:latin typeface="Dosis" pitchFamily="2" charset="0"/>
              </a:rPr>
              <a:t>L’enseignant lit l’arbre des syllabes en  pointant les lettres. </a:t>
            </a:r>
          </a:p>
        </p:txBody>
      </p:sp>
      <p:pic>
        <p:nvPicPr>
          <p:cNvPr id="59" name="Image 58">
            <a:extLst>
              <a:ext uri="{FF2B5EF4-FFF2-40B4-BE49-F238E27FC236}">
                <a16:creationId xmlns:a16="http://schemas.microsoft.com/office/drawing/2014/main" id="{4D997796-2E4D-49C4-7E97-80A1D4058EED}"/>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pic>
        <p:nvPicPr>
          <p:cNvPr id="3" name="Image 2">
            <a:extLst>
              <a:ext uri="{FF2B5EF4-FFF2-40B4-BE49-F238E27FC236}">
                <a16:creationId xmlns:a16="http://schemas.microsoft.com/office/drawing/2014/main" id="{37BCD7E8-FE82-AB8F-9EEE-C6ADFAA12370}"/>
              </a:ext>
            </a:extLst>
          </p:cNvPr>
          <p:cNvPicPr>
            <a:picLocks noChangeAspect="1"/>
          </p:cNvPicPr>
          <p:nvPr/>
        </p:nvPicPr>
        <p:blipFill>
          <a:blip r:embed="rId6"/>
          <a:stretch>
            <a:fillRect/>
          </a:stretch>
        </p:blipFill>
        <p:spPr>
          <a:xfrm>
            <a:off x="2514600" y="2705100"/>
            <a:ext cx="7848600" cy="4495799"/>
          </a:xfrm>
          <a:prstGeom prst="rect">
            <a:avLst/>
          </a:prstGeom>
        </p:spPr>
      </p:pic>
    </p:spTree>
    <p:extLst>
      <p:ext uri="{BB962C8B-B14F-4D97-AF65-F5344CB8AC3E}">
        <p14:creationId xmlns:p14="http://schemas.microsoft.com/office/powerpoint/2010/main" val="213007531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50123"/>
          </a:xfrm>
          <a:prstGeom prst="rect">
            <a:avLst/>
          </a:prstGeom>
          <a:noFill/>
        </p:spPr>
        <p:txBody>
          <a:bodyPr wrap="square">
            <a:spAutoFit/>
          </a:bodyPr>
          <a:lstStyle/>
          <a:p>
            <a:pPr marL="0" lvl="1" defTabSz="342900">
              <a:lnSpc>
                <a:spcPts val="3017"/>
              </a:lnSpc>
              <a:spcBef>
                <a:spcPct val="0"/>
              </a:spcBef>
              <a:defRPr/>
            </a:pPr>
            <a:r>
              <a:rPr lang="fr-FR" sz="20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38582"/>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0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0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pic>
        <p:nvPicPr>
          <p:cNvPr id="3" name="Image 2">
            <a:extLst>
              <a:ext uri="{FF2B5EF4-FFF2-40B4-BE49-F238E27FC236}">
                <a16:creationId xmlns:a16="http://schemas.microsoft.com/office/drawing/2014/main" id="{CB9FF6C1-F112-DFED-377F-927881FD9ABE}"/>
              </a:ext>
            </a:extLst>
          </p:cNvPr>
          <p:cNvPicPr>
            <a:picLocks noChangeAspect="1"/>
          </p:cNvPicPr>
          <p:nvPr/>
        </p:nvPicPr>
        <p:blipFill>
          <a:blip r:embed="rId6"/>
          <a:stretch>
            <a:fillRect/>
          </a:stretch>
        </p:blipFill>
        <p:spPr>
          <a:xfrm>
            <a:off x="1447800" y="2705100"/>
            <a:ext cx="8991600" cy="4495799"/>
          </a:xfrm>
          <a:prstGeom prst="rect">
            <a:avLst/>
          </a:prstGeom>
        </p:spPr>
      </p:pic>
    </p:spTree>
    <p:extLst>
      <p:ext uri="{BB962C8B-B14F-4D97-AF65-F5344CB8AC3E}">
        <p14:creationId xmlns:p14="http://schemas.microsoft.com/office/powerpoint/2010/main" val="80947765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29F67-5043-0179-82D6-5A5977C79DD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4A2B07A-80BA-951E-DBA4-FAA3090EA90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3D96E25A-A358-7195-C808-D792E600DF3D}"/>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D388E56-2537-F5D4-D077-27A26ABCE64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A452CFB-2394-99AC-4C25-19674CB098E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C1DF2D9-EFCF-DF11-7043-0141B67417F1}"/>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mots </a:t>
              </a:r>
            </a:p>
          </p:txBody>
        </p:sp>
      </p:grpSp>
    </p:spTree>
    <p:extLst>
      <p:ext uri="{BB962C8B-B14F-4D97-AF65-F5344CB8AC3E}">
        <p14:creationId xmlns:p14="http://schemas.microsoft.com/office/powerpoint/2010/main" val="7764248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2600F-28A7-5F95-0400-FD6B0ED96F9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7B7136A-3724-B7BD-BEE9-593B96A4E716}"/>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E5DAC57-E8E4-E456-2830-2025FC36CC3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0AF93D0-726D-BE20-55D0-EB3A9D4AD06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4FFDA2-ABE8-B2A0-5E4C-B04AC7C6BCD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8AD7A2D-5B5B-BE68-70D1-6C9919E74B3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6115878-0E93-F627-91A2-3B436D98E1D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61A0A4-76B5-C963-2AEC-17330ABE54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D540688-0AFA-EF2F-C773-54299E78175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B5C7FB0-2E3B-4EE5-8AC7-F934BAA566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F2DB49B-CC19-0ED7-188F-44CCBC7BA7C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D565808-416A-DF71-CDA1-6722812206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32542E-7E7E-BD1B-72C4-3283966909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E40637DB-EFAB-2A8D-2985-0707DC7D4D83}"/>
              </a:ext>
            </a:extLst>
          </p:cNvPr>
          <p:cNvSpPr txBox="1"/>
          <p:nvPr/>
        </p:nvSpPr>
        <p:spPr>
          <a:xfrm>
            <a:off x="1416228" y="735272"/>
            <a:ext cx="11099623" cy="438582"/>
          </a:xfrm>
          <a:prstGeom prst="rect">
            <a:avLst/>
          </a:prstGeom>
          <a:noFill/>
        </p:spPr>
        <p:txBody>
          <a:bodyPr wrap="square">
            <a:spAutoFit/>
          </a:bodyPr>
          <a:lstStyle/>
          <a:p>
            <a:pPr marL="0" lvl="1" defTabSz="342900">
              <a:lnSpc>
                <a:spcPts val="3017"/>
              </a:lnSpc>
              <a:spcBef>
                <a:spcPct val="0"/>
              </a:spcBef>
              <a:defRPr/>
            </a:pPr>
            <a:r>
              <a:rPr lang="fr-FR" sz="2000" b="1" dirty="0">
                <a:solidFill>
                  <a:schemeClr val="bg1">
                    <a:lumMod val="65000"/>
                  </a:schemeClr>
                </a:solidFill>
                <a:latin typeface="Dosis" panose="02010703020202060003" pitchFamily="2" charset="0"/>
                <a:cs typeface="Microsoft Uighur" panose="02000000000000000000" pitchFamily="2" charset="-78"/>
              </a:rPr>
              <a:t>Nous allons apprendre à lire des mots ensemble. On lit les lettres de gauche à droite.  </a:t>
            </a:r>
          </a:p>
        </p:txBody>
      </p:sp>
      <p:sp>
        <p:nvSpPr>
          <p:cNvPr id="5" name="ZoneTexte 4">
            <a:extLst>
              <a:ext uri="{FF2B5EF4-FFF2-40B4-BE49-F238E27FC236}">
                <a16:creationId xmlns:a16="http://schemas.microsoft.com/office/drawing/2014/main" id="{45C07CC2-8C7B-23F2-B9AE-0EF84C4D94D6}"/>
              </a:ext>
            </a:extLst>
          </p:cNvPr>
          <p:cNvSpPr txBox="1"/>
          <p:nvPr/>
        </p:nvSpPr>
        <p:spPr>
          <a:xfrm>
            <a:off x="5106706" y="3619500"/>
            <a:ext cx="5859272" cy="2389116"/>
          </a:xfrm>
          <a:prstGeom prst="rect">
            <a:avLst/>
          </a:prstGeom>
          <a:noFill/>
        </p:spPr>
        <p:txBody>
          <a:bodyPr wrap="square" rtlCol="0">
            <a:spAutoFit/>
          </a:bodyPr>
          <a:lstStyle/>
          <a:p>
            <a:pPr defTabSz="1028752">
              <a:defRPr/>
            </a:pPr>
            <a:r>
              <a:rPr lang="fr-FR" sz="14925" b="1" kern="0" spc="480" dirty="0">
                <a:solidFill>
                  <a:srgbClr val="106585"/>
                </a:solidFill>
                <a:latin typeface="Dosis" pitchFamily="2" charset="0"/>
              </a:rPr>
              <a:t>lala</a:t>
            </a:r>
            <a:endParaRPr lang="fr-FR" sz="14925" kern="0" spc="480" dirty="0">
              <a:solidFill>
                <a:srgbClr val="106585"/>
              </a:solidFill>
              <a:latin typeface="Dosis" pitchFamily="2" charset="0"/>
            </a:endParaRPr>
          </a:p>
        </p:txBody>
      </p:sp>
      <p:cxnSp>
        <p:nvCxnSpPr>
          <p:cNvPr id="6" name="Connecteur droit avec flèche 5">
            <a:extLst>
              <a:ext uri="{FF2B5EF4-FFF2-40B4-BE49-F238E27FC236}">
                <a16:creationId xmlns:a16="http://schemas.microsoft.com/office/drawing/2014/main" id="{38026F04-5351-F390-39AE-EA51A15FF585}"/>
              </a:ext>
            </a:extLst>
          </p:cNvPr>
          <p:cNvCxnSpPr>
            <a:cxnSpLocks/>
          </p:cNvCxnSpPr>
          <p:nvPr/>
        </p:nvCxnSpPr>
        <p:spPr>
          <a:xfrm>
            <a:off x="5257800" y="6286500"/>
            <a:ext cx="2667000" cy="0"/>
          </a:xfrm>
          <a:prstGeom prst="straightConnector1">
            <a:avLst/>
          </a:prstGeom>
          <a:ln w="76200">
            <a:solidFill>
              <a:schemeClr val="accent6">
                <a:lumMod val="75000"/>
              </a:schemeClr>
            </a:solidFill>
            <a:tailEnd type="triangle"/>
          </a:ln>
        </p:spPr>
        <p:style>
          <a:lnRef idx="1">
            <a:schemeClr val="accent2"/>
          </a:lnRef>
          <a:fillRef idx="0">
            <a:schemeClr val="accent2"/>
          </a:fillRef>
          <a:effectRef idx="0">
            <a:schemeClr val="accent2"/>
          </a:effectRef>
          <a:fontRef idx="minor">
            <a:schemeClr val="tx1"/>
          </a:fontRef>
        </p:style>
      </p:cxnSp>
      <p:pic>
        <p:nvPicPr>
          <p:cNvPr id="8" name="Image 7">
            <a:extLst>
              <a:ext uri="{FF2B5EF4-FFF2-40B4-BE49-F238E27FC236}">
                <a16:creationId xmlns:a16="http://schemas.microsoft.com/office/drawing/2014/main" id="{D26960D0-A0AF-7E34-4C36-EE690A1C6885}"/>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Tree>
    <p:extLst>
      <p:ext uri="{BB962C8B-B14F-4D97-AF65-F5344CB8AC3E}">
        <p14:creationId xmlns:p14="http://schemas.microsoft.com/office/powerpoint/2010/main" val="285824400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BFA96-5170-6A0C-5235-4AAEFC12A01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FCCC7E-4DA9-0AB1-8FE6-683DEB1CC295}"/>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D261C4-B34C-89BF-1D3F-E185F01D393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7B86EA4-C2A2-26FC-C536-BEEBA14012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A6B5FF-6228-0F98-3038-35EC54E4EA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035756C-DE66-F8AE-E30B-616DEBC0CE4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127452C-D80E-8931-A585-E11543C02C9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D98BB4-1ED0-2B53-C63E-C84F7E4AC19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B73D324-AADA-B03B-6AE5-373B9BBC4E9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DC090BA-E0FC-0059-DABE-77B220E5F72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96F57E6-DEA8-DA6B-4F64-8700C9D9283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CC822EC-66E2-568C-0267-AD701A6B8A2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E9CB242-8CE4-66D2-A8C1-8850542839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6727" y="495661"/>
            <a:ext cx="581346" cy="514106"/>
          </a:xfrm>
          <a:prstGeom prst="rect">
            <a:avLst/>
          </a:prstGeom>
        </p:spPr>
      </p:pic>
      <p:pic>
        <p:nvPicPr>
          <p:cNvPr id="8" name="Image 7">
            <a:extLst>
              <a:ext uri="{FF2B5EF4-FFF2-40B4-BE49-F238E27FC236}">
                <a16:creationId xmlns:a16="http://schemas.microsoft.com/office/drawing/2014/main" id="{1142576C-9AAB-A334-5695-76F888E5FCA9}"/>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038742" y="449543"/>
            <a:ext cx="1381080" cy="1120448"/>
          </a:xfrm>
          <a:prstGeom prst="rect">
            <a:avLst/>
          </a:prstGeom>
        </p:spPr>
      </p:pic>
      <p:sp>
        <p:nvSpPr>
          <p:cNvPr id="4" name="ZoneTexte 3">
            <a:extLst>
              <a:ext uri="{FF2B5EF4-FFF2-40B4-BE49-F238E27FC236}">
                <a16:creationId xmlns:a16="http://schemas.microsoft.com/office/drawing/2014/main" id="{EC0F144C-28F3-462F-D15C-33BDA170CA48}"/>
              </a:ext>
            </a:extLst>
          </p:cNvPr>
          <p:cNvSpPr txBox="1"/>
          <p:nvPr/>
        </p:nvSpPr>
        <p:spPr>
          <a:xfrm>
            <a:off x="4779793" y="3782689"/>
            <a:ext cx="5486400" cy="2850780"/>
          </a:xfrm>
          <a:prstGeom prst="rect">
            <a:avLst/>
          </a:prstGeom>
          <a:noFill/>
        </p:spPr>
        <p:txBody>
          <a:bodyPr wrap="square" rtlCol="0">
            <a:spAutoFit/>
          </a:bodyPr>
          <a:lstStyle/>
          <a:p>
            <a:pPr defTabSz="1028752">
              <a:defRPr/>
            </a:pPr>
            <a:r>
              <a:rPr lang="fr-FR" sz="17925" b="1" kern="0" spc="623" dirty="0">
                <a:solidFill>
                  <a:srgbClr val="106585"/>
                </a:solidFill>
                <a:latin typeface="Dosis" pitchFamily="2" charset="0"/>
              </a:rPr>
              <a:t>la</a:t>
            </a:r>
            <a:r>
              <a:rPr lang="fr-FR" sz="3000" b="1" kern="0" spc="623" dirty="0">
                <a:solidFill>
                  <a:srgbClr val="106585"/>
                </a:solidFill>
                <a:latin typeface="Dosis" pitchFamily="2" charset="0"/>
              </a:rPr>
              <a:t> </a:t>
            </a:r>
            <a:r>
              <a:rPr lang="fr-FR" sz="17925" b="1" kern="0" spc="623" dirty="0" err="1">
                <a:solidFill>
                  <a:srgbClr val="106585"/>
                </a:solidFill>
                <a:latin typeface="Dosis" pitchFamily="2" charset="0"/>
              </a:rPr>
              <a:t>la</a:t>
            </a:r>
            <a:endParaRPr lang="fr-FR" sz="17925" kern="0" spc="623" dirty="0">
              <a:solidFill>
                <a:srgbClr val="106585"/>
              </a:solidFill>
              <a:latin typeface="Dosis" pitchFamily="2" charset="0"/>
            </a:endParaRPr>
          </a:p>
        </p:txBody>
      </p:sp>
      <p:sp>
        <p:nvSpPr>
          <p:cNvPr id="7" name="ZoneTexte 6">
            <a:extLst>
              <a:ext uri="{FF2B5EF4-FFF2-40B4-BE49-F238E27FC236}">
                <a16:creationId xmlns:a16="http://schemas.microsoft.com/office/drawing/2014/main" id="{B9F23CCA-DFDA-BA53-88AF-2FE653AEEEC2}"/>
              </a:ext>
            </a:extLst>
          </p:cNvPr>
          <p:cNvSpPr txBox="1"/>
          <p:nvPr/>
        </p:nvSpPr>
        <p:spPr>
          <a:xfrm>
            <a:off x="1001862" y="738875"/>
            <a:ext cx="13137565" cy="830997"/>
          </a:xfrm>
          <a:prstGeom prst="rect">
            <a:avLst/>
          </a:prstGeom>
          <a:noFill/>
        </p:spPr>
        <p:txBody>
          <a:bodyPr wrap="square">
            <a:spAutoFit/>
          </a:bodyPr>
          <a:lstStyle/>
          <a:p>
            <a:pPr marL="0" lvl="1" defTabSz="342900">
              <a:spcBef>
                <a:spcPct val="0"/>
              </a:spcBef>
              <a:defRPr/>
            </a:pPr>
            <a:r>
              <a:rPr lang="fr-FR" sz="2800" b="1" dirty="0">
                <a:solidFill>
                  <a:prstClr val="white">
                    <a:lumMod val="65000"/>
                  </a:prstClr>
                </a:solidFill>
                <a:latin typeface="Dosis" panose="02010703020202060003" pitchFamily="2" charset="0"/>
              </a:rPr>
              <a:t> </a:t>
            </a:r>
            <a:r>
              <a:rPr lang="fr-FR" sz="2000" b="1" dirty="0">
                <a:solidFill>
                  <a:schemeClr val="bg1">
                    <a:lumMod val="65000"/>
                  </a:schemeClr>
                </a:solidFill>
                <a:latin typeface="Dosis" panose="02010703020202060003" pitchFamily="2" charset="0"/>
                <a:cs typeface="Microsoft Uighur" panose="02000000000000000000" pitchFamily="2" charset="-78"/>
              </a:rPr>
              <a:t>Ecoutez comment je lis :  « l »  « a »  «  la »-  «  l »  «  a »  «  la »- « la » «  la » « lala »</a:t>
            </a:r>
          </a:p>
          <a:p>
            <a:pPr marL="0" lvl="1" defTabSz="342900">
              <a:spcBef>
                <a:spcPct val="0"/>
              </a:spcBef>
              <a:defRPr/>
            </a:pPr>
            <a:r>
              <a:rPr lang="fr-FR" sz="2000" b="1" dirty="0">
                <a:solidFill>
                  <a:schemeClr val="bg1">
                    <a:lumMod val="65000"/>
                  </a:schemeClr>
                </a:solidFill>
                <a:latin typeface="Dosis" panose="02010703020202060003" pitchFamily="2" charset="0"/>
                <a:cs typeface="Microsoft Uighur" panose="02000000000000000000" pitchFamily="2" charset="-78"/>
              </a:rPr>
              <a:t> Lisons ensemble « l » « a »  «  la »- «  l » «  a » «  la »-« la » «la» « lala ».  Qui veut lire?    </a:t>
            </a:r>
          </a:p>
        </p:txBody>
      </p:sp>
      <p:sp>
        <p:nvSpPr>
          <p:cNvPr id="9" name="Parenthèse ouvrante 8">
            <a:extLst>
              <a:ext uri="{FF2B5EF4-FFF2-40B4-BE49-F238E27FC236}">
                <a16:creationId xmlns:a16="http://schemas.microsoft.com/office/drawing/2014/main" id="{95715246-AFFB-5892-1FC9-B0FCB59BB27B}"/>
              </a:ext>
            </a:extLst>
          </p:cNvPr>
          <p:cNvSpPr/>
          <p:nvPr/>
        </p:nvSpPr>
        <p:spPr>
          <a:xfrm rot="16200000">
            <a:off x="5498248" y="5364733"/>
            <a:ext cx="342900" cy="1661993"/>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0" name="Parenthèse ouvrante 9">
            <a:extLst>
              <a:ext uri="{FF2B5EF4-FFF2-40B4-BE49-F238E27FC236}">
                <a16:creationId xmlns:a16="http://schemas.microsoft.com/office/drawing/2014/main" id="{B0FB6AB2-0E31-4A06-84DF-8DBB73D24230}"/>
              </a:ext>
            </a:extLst>
          </p:cNvPr>
          <p:cNvSpPr/>
          <p:nvPr/>
        </p:nvSpPr>
        <p:spPr>
          <a:xfrm rot="16200000">
            <a:off x="7498497" y="5364733"/>
            <a:ext cx="342900" cy="1661993"/>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2861556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40011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8EC82B2-5B41-3296-EAF7-A15CF500E142}"/>
              </a:ext>
            </a:extLst>
          </p:cNvPr>
          <p:cNvPicPr>
            <a:picLocks noChangeAspect="1"/>
          </p:cNvPicPr>
          <p:nvPr/>
        </p:nvPicPr>
        <p:blipFill>
          <a:blip r:embed="rId9"/>
          <a:stretch>
            <a:fillRect/>
          </a:stretch>
        </p:blipFill>
        <p:spPr>
          <a:xfrm>
            <a:off x="9604547" y="3055527"/>
            <a:ext cx="2678501" cy="2880931"/>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E93AC-515A-5A8C-A6FE-3546960AA6D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A1245FE-0846-6585-A381-033A3D1DD739}"/>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93E4944-19D5-718D-9085-BFB1D33E474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5ECFF17-D0C1-6E8D-FC2D-DF5884F2E00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7EE6CE6-9B39-3025-4837-B0F7AEF31B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0F66B1F-F784-3648-272F-722D00CDACB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5F8C526-6164-E911-6045-342448408E2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1B8969C-FEDC-03C8-251E-2EFED9D7F25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47B8F67-3E35-2519-0D4C-62CE3CBAB0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D192072-BCEE-ECD1-DFBA-FD9C2F70365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3AEAA72-3A52-700E-F423-6456E5710DC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00ABE84-DD45-55EA-F466-16988F935CB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C34FF1C-43AC-27A7-0A50-AFD38404BB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805C2B57-3696-EBD0-57CC-3508F76CE49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6AD1AA12-2E5E-7418-C37E-08FF0731C31C}"/>
              </a:ext>
            </a:extLst>
          </p:cNvPr>
          <p:cNvSpPr txBox="1"/>
          <p:nvPr/>
        </p:nvSpPr>
        <p:spPr>
          <a:xfrm>
            <a:off x="4066516" y="3755789"/>
            <a:ext cx="5486400"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lé</a:t>
            </a:r>
            <a:r>
              <a:rPr lang="fr-FR" sz="3000" b="1" kern="0" spc="623" dirty="0">
                <a:solidFill>
                  <a:srgbClr val="106585"/>
                </a:solidFill>
                <a:latin typeface="Dosis" pitchFamily="2" charset="0"/>
              </a:rPr>
              <a:t> </a:t>
            </a:r>
            <a:r>
              <a:rPr lang="fr-FR" sz="17925" b="1" kern="0" spc="623" dirty="0">
                <a:solidFill>
                  <a:srgbClr val="106585"/>
                </a:solidFill>
                <a:latin typeface="Dosis" pitchFamily="2" charset="0"/>
              </a:rPr>
              <a:t>lu</a:t>
            </a:r>
            <a:endParaRPr lang="fr-FR" sz="17925" kern="0" spc="623" dirty="0">
              <a:solidFill>
                <a:srgbClr val="106585"/>
              </a:solidFill>
              <a:latin typeface="Dosis" pitchFamily="2" charset="0"/>
            </a:endParaRPr>
          </a:p>
        </p:txBody>
      </p:sp>
      <p:sp>
        <p:nvSpPr>
          <p:cNvPr id="5" name="Parenthèse ouvrante 4">
            <a:extLst>
              <a:ext uri="{FF2B5EF4-FFF2-40B4-BE49-F238E27FC236}">
                <a16:creationId xmlns:a16="http://schemas.microsoft.com/office/drawing/2014/main" id="{CE498172-3523-5E58-7974-3F3C4C71082B}"/>
              </a:ext>
            </a:extLst>
          </p:cNvPr>
          <p:cNvSpPr/>
          <p:nvPr/>
        </p:nvSpPr>
        <p:spPr>
          <a:xfrm rot="16200000">
            <a:off x="5721578" y="5751608"/>
            <a:ext cx="342901" cy="1367022"/>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6" name="Parenthèse ouvrante 5">
            <a:extLst>
              <a:ext uri="{FF2B5EF4-FFF2-40B4-BE49-F238E27FC236}">
                <a16:creationId xmlns:a16="http://schemas.microsoft.com/office/drawing/2014/main" id="{EF6F7626-6613-5320-1A59-BB15F58AFCDF}"/>
              </a:ext>
            </a:extLst>
          </p:cNvPr>
          <p:cNvSpPr/>
          <p:nvPr/>
        </p:nvSpPr>
        <p:spPr>
          <a:xfrm rot="16200000">
            <a:off x="7374013" y="5604122"/>
            <a:ext cx="342900" cy="1661993"/>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1" name="ZoneTexte 10">
            <a:extLst>
              <a:ext uri="{FF2B5EF4-FFF2-40B4-BE49-F238E27FC236}">
                <a16:creationId xmlns:a16="http://schemas.microsoft.com/office/drawing/2014/main" id="{3A12539B-9716-7B3D-E4B0-2777419011FC}"/>
              </a:ext>
            </a:extLst>
          </p:cNvPr>
          <p:cNvSpPr txBox="1"/>
          <p:nvPr/>
        </p:nvSpPr>
        <p:spPr>
          <a:xfrm>
            <a:off x="1056802" y="600730"/>
            <a:ext cx="12177335" cy="830997"/>
          </a:xfrm>
          <a:prstGeom prst="rect">
            <a:avLst/>
          </a:prstGeom>
          <a:noFill/>
        </p:spPr>
        <p:txBody>
          <a:bodyPr wrap="square">
            <a:spAutoFit/>
          </a:bodyPr>
          <a:lstStyle/>
          <a:p>
            <a:pPr marL="0" lvl="1" defTabSz="342900">
              <a:spcBef>
                <a:spcPct val="0"/>
              </a:spcBef>
              <a:defRPr/>
            </a:pPr>
            <a:r>
              <a:rPr lang="fr-FR" sz="2800" b="1" dirty="0">
                <a:solidFill>
                  <a:prstClr val="white">
                    <a:lumMod val="65000"/>
                  </a:prstClr>
                </a:solidFill>
                <a:latin typeface="Dosis" panose="02010703020202060003" pitchFamily="2" charset="0"/>
              </a:rPr>
              <a:t> </a:t>
            </a:r>
            <a:r>
              <a:rPr lang="fr-FR" sz="2000" b="1" dirty="0">
                <a:solidFill>
                  <a:schemeClr val="bg1">
                    <a:lumMod val="65000"/>
                  </a:schemeClr>
                </a:solidFill>
                <a:latin typeface="Dosis" panose="02010703020202060003" pitchFamily="2" charset="0"/>
                <a:cs typeface="Microsoft Uighur" panose="02000000000000000000" pitchFamily="2" charset="-78"/>
              </a:rPr>
              <a:t>« l »  « é »  «  lé ».   «  l »  «  u »  «  lu ».      « lé »  «  lu » .    « </a:t>
            </a:r>
            <a:r>
              <a:rPr lang="fr-FR" sz="2000" b="1" dirty="0" err="1">
                <a:solidFill>
                  <a:schemeClr val="bg1">
                    <a:lumMod val="65000"/>
                  </a:schemeClr>
                </a:solidFill>
                <a:latin typeface="Dosis" panose="02010703020202060003" pitchFamily="2" charset="0"/>
                <a:cs typeface="Microsoft Uighur" panose="02000000000000000000" pitchFamily="2" charset="-78"/>
              </a:rPr>
              <a:t>lélu</a:t>
            </a:r>
            <a:r>
              <a:rPr lang="fr-FR" sz="2000" b="1" dirty="0">
                <a:solidFill>
                  <a:schemeClr val="bg1">
                    <a:lumMod val="65000"/>
                  </a:schemeClr>
                </a:solidFill>
                <a:latin typeface="Dosis" panose="02010703020202060003" pitchFamily="2" charset="0"/>
                <a:cs typeface="Microsoft Uighur" panose="02000000000000000000" pitchFamily="2" charset="-78"/>
              </a:rPr>
              <a:t> ».</a:t>
            </a:r>
          </a:p>
          <a:p>
            <a:pPr marL="0" lvl="1" defTabSz="342900">
              <a:spcBef>
                <a:spcPct val="0"/>
              </a:spcBef>
              <a:defRPr/>
            </a:pPr>
            <a:r>
              <a:rPr lang="fr-FR" sz="2000" b="1" dirty="0">
                <a:solidFill>
                  <a:schemeClr val="bg1">
                    <a:lumMod val="65000"/>
                  </a:schemeClr>
                </a:solidFill>
                <a:latin typeface="Dosis" panose="02010703020202060003" pitchFamily="2" charset="0"/>
                <a:cs typeface="Microsoft Uighur" panose="02000000000000000000" pitchFamily="2" charset="-78"/>
              </a:rPr>
              <a:t>  Lisons  ensemble « l »  « é »  «  lé ».   «  l »  «  u »  «  lu ».   « lé »  «  lu » .   « </a:t>
            </a:r>
            <a:r>
              <a:rPr lang="fr-FR" sz="2000" b="1" dirty="0" err="1">
                <a:solidFill>
                  <a:schemeClr val="bg1">
                    <a:lumMod val="65000"/>
                  </a:schemeClr>
                </a:solidFill>
                <a:latin typeface="Dosis" panose="02010703020202060003" pitchFamily="2" charset="0"/>
                <a:cs typeface="Microsoft Uighur" panose="02000000000000000000" pitchFamily="2" charset="-78"/>
              </a:rPr>
              <a:t>lélu</a:t>
            </a:r>
            <a:r>
              <a:rPr lang="fr-FR" sz="2000" b="1" dirty="0">
                <a:solidFill>
                  <a:schemeClr val="bg1">
                    <a:lumMod val="65000"/>
                  </a:schemeClr>
                </a:solidFill>
                <a:latin typeface="Dosis" panose="02010703020202060003" pitchFamily="2" charset="0"/>
                <a:cs typeface="Microsoft Uighur" panose="02000000000000000000" pitchFamily="2" charset="-78"/>
              </a:rPr>
              <a:t> ».     Qui veut lire?    </a:t>
            </a:r>
          </a:p>
        </p:txBody>
      </p:sp>
    </p:spTree>
    <p:extLst>
      <p:ext uri="{BB962C8B-B14F-4D97-AF65-F5344CB8AC3E}">
        <p14:creationId xmlns:p14="http://schemas.microsoft.com/office/powerpoint/2010/main" val="379796899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7EEE0-0CF7-FEE1-7440-F3970EA96B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90D2F2-2017-6D71-1CD0-6EE39F7FAF5B}"/>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526AB86-E3B7-7838-88DD-5EF769266C5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F68E88E-5A51-D887-C9B8-86622867F52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2722378-8565-E464-C3EE-635F311736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ED605A0-C46F-D33A-B44D-8A5A2D24D18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3A70339-950A-E11F-C37C-A3BBF08AD7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1AA415C-7506-0066-4B3F-DF342E19AF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347042C-681D-5ACD-15D1-FE6C816A437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180006A-89EA-F896-9E60-2F95B066CA6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E46ADF-5B74-A937-005C-8187CB829F0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BF19EAC-C556-A3BC-9FC0-64A1184F29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7422F2-BD01-BD2A-C0DA-549400CCB5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AFEC9A93-C99C-AE68-A4DA-8E42C3F4905B}"/>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E2FFD414-200A-FEF6-0C77-70001E71C43F}"/>
              </a:ext>
            </a:extLst>
          </p:cNvPr>
          <p:cNvSpPr txBox="1"/>
          <p:nvPr/>
        </p:nvSpPr>
        <p:spPr>
          <a:xfrm>
            <a:off x="3847080" y="3786677"/>
            <a:ext cx="5220229"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fi</a:t>
            </a:r>
            <a:r>
              <a:rPr lang="fr-FR" sz="4050" b="1" kern="0" spc="623" dirty="0">
                <a:solidFill>
                  <a:srgbClr val="106585"/>
                </a:solidFill>
                <a:latin typeface="Dosis" pitchFamily="2" charset="0"/>
              </a:rPr>
              <a:t> </a:t>
            </a:r>
            <a:r>
              <a:rPr lang="fr-FR" sz="3000" b="1" kern="0" spc="623" dirty="0">
                <a:solidFill>
                  <a:srgbClr val="106585"/>
                </a:solidFill>
                <a:latin typeface="Dosis" pitchFamily="2" charset="0"/>
              </a:rPr>
              <a:t> </a:t>
            </a:r>
            <a:r>
              <a:rPr lang="fr-FR" sz="17925" b="1" kern="0" spc="623" dirty="0">
                <a:solidFill>
                  <a:srgbClr val="106585"/>
                </a:solidFill>
                <a:latin typeface="Dosis" pitchFamily="2" charset="0"/>
              </a:rPr>
              <a:t>fa</a:t>
            </a:r>
            <a:endParaRPr lang="fr-FR" sz="17925" kern="0" spc="623" dirty="0">
              <a:solidFill>
                <a:srgbClr val="106585"/>
              </a:solidFill>
              <a:latin typeface="Dosis" pitchFamily="2" charset="0"/>
            </a:endParaRPr>
          </a:p>
        </p:txBody>
      </p:sp>
      <p:sp>
        <p:nvSpPr>
          <p:cNvPr id="5" name="Parenthèse ouvrante 4">
            <a:extLst>
              <a:ext uri="{FF2B5EF4-FFF2-40B4-BE49-F238E27FC236}">
                <a16:creationId xmlns:a16="http://schemas.microsoft.com/office/drawing/2014/main" id="{14378B9A-6480-966D-500F-EE572011A282}"/>
              </a:ext>
            </a:extLst>
          </p:cNvPr>
          <p:cNvSpPr/>
          <p:nvPr/>
        </p:nvSpPr>
        <p:spPr>
          <a:xfrm rot="16200000">
            <a:off x="5197642" y="5553598"/>
            <a:ext cx="342900" cy="1824818"/>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6" name="Parenthèse ouvrante 5">
            <a:extLst>
              <a:ext uri="{FF2B5EF4-FFF2-40B4-BE49-F238E27FC236}">
                <a16:creationId xmlns:a16="http://schemas.microsoft.com/office/drawing/2014/main" id="{6E8A8ECE-013E-EFC7-43AC-D3C9CE0BA303}"/>
              </a:ext>
            </a:extLst>
          </p:cNvPr>
          <p:cNvSpPr/>
          <p:nvPr/>
        </p:nvSpPr>
        <p:spPr>
          <a:xfrm rot="16200000">
            <a:off x="7351877" y="5553598"/>
            <a:ext cx="342899" cy="1824817"/>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1" name="ZoneTexte 10">
            <a:extLst>
              <a:ext uri="{FF2B5EF4-FFF2-40B4-BE49-F238E27FC236}">
                <a16:creationId xmlns:a16="http://schemas.microsoft.com/office/drawing/2014/main" id="{F40B94A9-55FA-7639-B871-F6678DE9C1F2}"/>
              </a:ext>
            </a:extLst>
          </p:cNvPr>
          <p:cNvSpPr txBox="1"/>
          <p:nvPr/>
        </p:nvSpPr>
        <p:spPr>
          <a:xfrm>
            <a:off x="1065143" y="604195"/>
            <a:ext cx="12177335" cy="1138773"/>
          </a:xfrm>
          <a:prstGeom prst="rect">
            <a:avLst/>
          </a:prstGeom>
          <a:noFill/>
        </p:spPr>
        <p:txBody>
          <a:bodyPr wrap="square">
            <a:spAutoFit/>
          </a:bodyPr>
          <a:lstStyle/>
          <a:p>
            <a:pPr marL="0" lvl="1" defTabSz="342900">
              <a:spcBef>
                <a:spcPct val="0"/>
              </a:spcBef>
              <a:defRPr/>
            </a:pPr>
            <a:r>
              <a:rPr lang="fr-FR" sz="2800" b="1" dirty="0">
                <a:solidFill>
                  <a:prstClr val="white">
                    <a:lumMod val="65000"/>
                  </a:prstClr>
                </a:solidFill>
                <a:latin typeface="Dosis" panose="02010703020202060003" pitchFamily="2" charset="0"/>
              </a:rPr>
              <a:t> «</a:t>
            </a:r>
            <a:r>
              <a:rPr lang="fr-FR" sz="2000" b="1" dirty="0">
                <a:solidFill>
                  <a:schemeClr val="bg1">
                    <a:lumMod val="65000"/>
                  </a:schemeClr>
                </a:solidFill>
                <a:latin typeface="Dosis" panose="02010703020202060003" pitchFamily="2" charset="0"/>
                <a:cs typeface="Microsoft Uighur" panose="02000000000000000000" pitchFamily="2" charset="-78"/>
              </a:rPr>
              <a:t> f»  « i »  «  fi ».   «  f »  «  a »  «  fa ».   « fi »  «  fa » .    « </a:t>
            </a:r>
            <a:r>
              <a:rPr lang="fr-FR" sz="2000" b="1" dirty="0" err="1">
                <a:solidFill>
                  <a:schemeClr val="bg1">
                    <a:lumMod val="65000"/>
                  </a:schemeClr>
                </a:solidFill>
                <a:latin typeface="Dosis" panose="02010703020202060003" pitchFamily="2" charset="0"/>
                <a:cs typeface="Microsoft Uighur" panose="02000000000000000000" pitchFamily="2" charset="-78"/>
              </a:rPr>
              <a:t>fifa</a:t>
            </a:r>
            <a:r>
              <a:rPr lang="fr-FR" sz="2000" b="1" dirty="0">
                <a:solidFill>
                  <a:schemeClr val="bg1">
                    <a:lumMod val="65000"/>
                  </a:schemeClr>
                </a:solidFill>
                <a:latin typeface="Dosis" panose="02010703020202060003" pitchFamily="2" charset="0"/>
                <a:cs typeface="Microsoft Uighur" panose="02000000000000000000" pitchFamily="2" charset="-78"/>
              </a:rPr>
              <a:t> ».</a:t>
            </a:r>
          </a:p>
          <a:p>
            <a:pPr marL="0" lvl="1" defTabSz="342900">
              <a:spcBef>
                <a:spcPct val="0"/>
              </a:spcBef>
              <a:defRPr/>
            </a:pPr>
            <a:r>
              <a:rPr lang="fr-FR" sz="2000" b="1" dirty="0">
                <a:solidFill>
                  <a:schemeClr val="bg1">
                    <a:lumMod val="65000"/>
                  </a:schemeClr>
                </a:solidFill>
                <a:latin typeface="Dosis" panose="02010703020202060003" pitchFamily="2" charset="0"/>
                <a:cs typeface="Microsoft Uighur" panose="02000000000000000000" pitchFamily="2" charset="-78"/>
              </a:rPr>
              <a:t>  Lisons ensemble « f»  « i »  «  fa ».   «f»  «  a »  « fa ».   «fi »  «fa » .  « </a:t>
            </a:r>
            <a:r>
              <a:rPr lang="fr-FR" sz="2000" b="1" dirty="0" err="1">
                <a:solidFill>
                  <a:schemeClr val="bg1">
                    <a:lumMod val="65000"/>
                  </a:schemeClr>
                </a:solidFill>
                <a:latin typeface="Dosis" panose="02010703020202060003" pitchFamily="2" charset="0"/>
                <a:cs typeface="Microsoft Uighur" panose="02000000000000000000" pitchFamily="2" charset="-78"/>
              </a:rPr>
              <a:t>fifa</a:t>
            </a:r>
            <a:r>
              <a:rPr lang="fr-FR" sz="2000" b="1" dirty="0">
                <a:solidFill>
                  <a:schemeClr val="bg1">
                    <a:lumMod val="65000"/>
                  </a:schemeClr>
                </a:solidFill>
                <a:latin typeface="Dosis" panose="02010703020202060003" pitchFamily="2" charset="0"/>
                <a:cs typeface="Microsoft Uighur" panose="02000000000000000000" pitchFamily="2" charset="-78"/>
              </a:rPr>
              <a:t> ».   </a:t>
            </a:r>
          </a:p>
          <a:p>
            <a:pPr marL="0" lvl="1" defTabSz="342900">
              <a:spcBef>
                <a:spcPct val="0"/>
              </a:spcBef>
              <a:defRPr/>
            </a:pPr>
            <a:r>
              <a:rPr lang="fr-FR" sz="2000" b="1" dirty="0">
                <a:solidFill>
                  <a:schemeClr val="bg1">
                    <a:lumMod val="65000"/>
                  </a:schemeClr>
                </a:solidFill>
                <a:latin typeface="Dosis" panose="02010703020202060003" pitchFamily="2" charset="0"/>
                <a:cs typeface="Microsoft Uighur" panose="02000000000000000000" pitchFamily="2" charset="-78"/>
              </a:rPr>
              <a:t>Qui veut lire?    </a:t>
            </a:r>
          </a:p>
        </p:txBody>
      </p:sp>
    </p:spTree>
    <p:extLst>
      <p:ext uri="{BB962C8B-B14F-4D97-AF65-F5344CB8AC3E}">
        <p14:creationId xmlns:p14="http://schemas.microsoft.com/office/powerpoint/2010/main" val="175913124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9F0EC-9881-D862-1D67-CDB1ECADD49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F883F4D-7993-67C4-E6C1-8FFB94E51113}"/>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7978928-E3DA-B035-1341-E46E329700A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D11F2CE-BC80-3197-F955-E6F99B5DA0A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A357E13-CA2D-899F-064D-8F1B3EF30E5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FEB225F-E321-72AD-055D-7C7DBAB5A3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D735C83-6610-DA4B-09A8-5AC5ABFB6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E19646F-E726-59F2-2745-8B024C20100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AD1E2D2-BF8A-BA02-5B62-281658CA29D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08473D1-C13E-8330-FA71-9E80FA1586D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D200013-A220-B062-5A2A-411229B8F75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48B6962-81C7-405B-58BB-81DA079DB0A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BF38770-D1B9-9965-B278-E8644BDE473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AC3FF3DE-4385-D666-EA0F-15341F2D4FB3}"/>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CFA3E041-AA5C-8F54-1F66-41E1E8521CFF}"/>
              </a:ext>
            </a:extLst>
          </p:cNvPr>
          <p:cNvSpPr txBox="1"/>
          <p:nvPr/>
        </p:nvSpPr>
        <p:spPr>
          <a:xfrm>
            <a:off x="4691733" y="3800127"/>
            <a:ext cx="5486400" cy="2850780"/>
          </a:xfrm>
          <a:prstGeom prst="rect">
            <a:avLst/>
          </a:prstGeom>
          <a:noFill/>
        </p:spPr>
        <p:txBody>
          <a:bodyPr wrap="square" rtlCol="0">
            <a:spAutoFit/>
          </a:bodyPr>
          <a:lstStyle/>
          <a:p>
            <a:pPr defTabSz="1028752">
              <a:defRPr/>
            </a:pPr>
            <a:r>
              <a:rPr lang="fr-FR" sz="17925" b="1" kern="0" spc="623" dirty="0" err="1">
                <a:solidFill>
                  <a:srgbClr val="106585"/>
                </a:solidFill>
                <a:latin typeface="Dosis" pitchFamily="2" charset="0"/>
              </a:rPr>
              <a:t>fe</a:t>
            </a:r>
            <a:r>
              <a:rPr lang="fr-FR" sz="3000" b="1" kern="0" spc="623" dirty="0">
                <a:solidFill>
                  <a:srgbClr val="106585"/>
                </a:solidFill>
                <a:latin typeface="Dosis" pitchFamily="2" charset="0"/>
              </a:rPr>
              <a:t> </a:t>
            </a:r>
            <a:r>
              <a:rPr lang="fr-FR" sz="17925" b="1" kern="0" spc="623" dirty="0">
                <a:solidFill>
                  <a:srgbClr val="106585"/>
                </a:solidFill>
                <a:latin typeface="Dosis" pitchFamily="2" charset="0"/>
              </a:rPr>
              <a:t>lo</a:t>
            </a:r>
            <a:endParaRPr lang="fr-FR" sz="17925" kern="0" spc="623" dirty="0">
              <a:solidFill>
                <a:srgbClr val="106585"/>
              </a:solidFill>
              <a:latin typeface="Dosis" pitchFamily="2" charset="0"/>
            </a:endParaRPr>
          </a:p>
        </p:txBody>
      </p:sp>
      <p:sp>
        <p:nvSpPr>
          <p:cNvPr id="5" name="Parenthèse ouvrante 4">
            <a:extLst>
              <a:ext uri="{FF2B5EF4-FFF2-40B4-BE49-F238E27FC236}">
                <a16:creationId xmlns:a16="http://schemas.microsoft.com/office/drawing/2014/main" id="{A5BB50E3-CA75-6A5B-2EE6-DD63676E8AA8}"/>
              </a:ext>
            </a:extLst>
          </p:cNvPr>
          <p:cNvSpPr/>
          <p:nvPr/>
        </p:nvSpPr>
        <p:spPr>
          <a:xfrm rot="16200000">
            <a:off x="5465581" y="5621560"/>
            <a:ext cx="342900" cy="1661993"/>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6" name="Parenthèse ouvrante 5">
            <a:extLst>
              <a:ext uri="{FF2B5EF4-FFF2-40B4-BE49-F238E27FC236}">
                <a16:creationId xmlns:a16="http://schemas.microsoft.com/office/drawing/2014/main" id="{E43F0859-4AEE-6697-DAB5-557E3463D14C}"/>
              </a:ext>
            </a:extLst>
          </p:cNvPr>
          <p:cNvSpPr/>
          <p:nvPr/>
        </p:nvSpPr>
        <p:spPr>
          <a:xfrm rot="16200000">
            <a:off x="7465830" y="5621560"/>
            <a:ext cx="342900" cy="1661993"/>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1" name="ZoneTexte 10">
            <a:extLst>
              <a:ext uri="{FF2B5EF4-FFF2-40B4-BE49-F238E27FC236}">
                <a16:creationId xmlns:a16="http://schemas.microsoft.com/office/drawing/2014/main" id="{1BE5E6D7-5CF8-12C7-C240-0095C9A7DAB3}"/>
              </a:ext>
            </a:extLst>
          </p:cNvPr>
          <p:cNvSpPr txBox="1"/>
          <p:nvPr/>
        </p:nvSpPr>
        <p:spPr>
          <a:xfrm>
            <a:off x="1065143" y="604195"/>
            <a:ext cx="12177335" cy="1138773"/>
          </a:xfrm>
          <a:prstGeom prst="rect">
            <a:avLst/>
          </a:prstGeom>
          <a:noFill/>
        </p:spPr>
        <p:txBody>
          <a:bodyPr wrap="square">
            <a:spAutoFit/>
          </a:bodyPr>
          <a:lstStyle/>
          <a:p>
            <a:pPr marL="0" lvl="1" defTabSz="342900">
              <a:spcBef>
                <a:spcPct val="0"/>
              </a:spcBef>
              <a:defRPr/>
            </a:pPr>
            <a:r>
              <a:rPr lang="fr-FR" sz="2800" b="1" dirty="0">
                <a:solidFill>
                  <a:prstClr val="white">
                    <a:lumMod val="65000"/>
                  </a:prstClr>
                </a:solidFill>
                <a:latin typeface="Dosis" panose="02010703020202060003" pitchFamily="2" charset="0"/>
              </a:rPr>
              <a:t> «</a:t>
            </a:r>
            <a:r>
              <a:rPr lang="fr-FR" sz="2000" b="1" dirty="0">
                <a:solidFill>
                  <a:schemeClr val="bg1">
                    <a:lumMod val="65000"/>
                  </a:schemeClr>
                </a:solidFill>
                <a:latin typeface="Dosis" panose="02010703020202060003" pitchFamily="2" charset="0"/>
                <a:cs typeface="Microsoft Uighur" panose="02000000000000000000" pitchFamily="2" charset="-78"/>
              </a:rPr>
              <a:t> f »  « e »  «  le ».   «  l »  «  o »  «  lo ».  « </a:t>
            </a:r>
            <a:r>
              <a:rPr lang="fr-FR" sz="2000" b="1" dirty="0" err="1">
                <a:solidFill>
                  <a:schemeClr val="bg1">
                    <a:lumMod val="65000"/>
                  </a:schemeClr>
                </a:solidFill>
                <a:latin typeface="Dosis" panose="02010703020202060003" pitchFamily="2" charset="0"/>
                <a:cs typeface="Microsoft Uighur" panose="02000000000000000000" pitchFamily="2" charset="-78"/>
              </a:rPr>
              <a:t>fe</a:t>
            </a:r>
            <a:r>
              <a:rPr lang="fr-FR" sz="2000" b="1" dirty="0">
                <a:solidFill>
                  <a:schemeClr val="bg1">
                    <a:lumMod val="65000"/>
                  </a:schemeClr>
                </a:solidFill>
                <a:latin typeface="Dosis" panose="02010703020202060003" pitchFamily="2" charset="0"/>
                <a:cs typeface="Microsoft Uighur" panose="02000000000000000000" pitchFamily="2" charset="-78"/>
              </a:rPr>
              <a:t> »  «  lo » .    « </a:t>
            </a:r>
            <a:r>
              <a:rPr lang="fr-FR" sz="2000" b="1" dirty="0" err="1">
                <a:solidFill>
                  <a:schemeClr val="bg1">
                    <a:lumMod val="65000"/>
                  </a:schemeClr>
                </a:solidFill>
                <a:latin typeface="Dosis" panose="02010703020202060003" pitchFamily="2" charset="0"/>
                <a:cs typeface="Microsoft Uighur" panose="02000000000000000000" pitchFamily="2" charset="-78"/>
              </a:rPr>
              <a:t>felo</a:t>
            </a:r>
            <a:r>
              <a:rPr lang="fr-FR" sz="2000" b="1" dirty="0">
                <a:solidFill>
                  <a:schemeClr val="bg1">
                    <a:lumMod val="65000"/>
                  </a:schemeClr>
                </a:solidFill>
                <a:latin typeface="Dosis" panose="02010703020202060003" pitchFamily="2" charset="0"/>
                <a:cs typeface="Microsoft Uighur" panose="02000000000000000000" pitchFamily="2" charset="-78"/>
              </a:rPr>
              <a:t> ».</a:t>
            </a:r>
          </a:p>
          <a:p>
            <a:pPr marL="0" lvl="1" defTabSz="342900">
              <a:spcBef>
                <a:spcPct val="0"/>
              </a:spcBef>
              <a:defRPr/>
            </a:pPr>
            <a:r>
              <a:rPr lang="fr-FR" sz="2000" b="1" dirty="0">
                <a:solidFill>
                  <a:schemeClr val="bg1">
                    <a:lumMod val="65000"/>
                  </a:schemeClr>
                </a:solidFill>
                <a:latin typeface="Dosis" panose="02010703020202060003" pitchFamily="2" charset="0"/>
                <a:cs typeface="Microsoft Uighur" panose="02000000000000000000" pitchFamily="2" charset="-78"/>
              </a:rPr>
              <a:t>  Lisons ensemble « f»  « e »  « </a:t>
            </a:r>
            <a:r>
              <a:rPr lang="fr-FR" sz="2000" b="1" dirty="0" err="1">
                <a:solidFill>
                  <a:schemeClr val="bg1">
                    <a:lumMod val="65000"/>
                  </a:schemeClr>
                </a:solidFill>
                <a:latin typeface="Dosis" panose="02010703020202060003" pitchFamily="2" charset="0"/>
                <a:cs typeface="Microsoft Uighur" panose="02000000000000000000" pitchFamily="2" charset="-78"/>
              </a:rPr>
              <a:t>fe</a:t>
            </a:r>
            <a:r>
              <a:rPr lang="fr-FR" sz="2000" b="1" dirty="0">
                <a:solidFill>
                  <a:schemeClr val="bg1">
                    <a:lumMod val="65000"/>
                  </a:schemeClr>
                </a:solidFill>
                <a:latin typeface="Dosis" panose="02010703020202060003" pitchFamily="2" charset="0"/>
                <a:cs typeface="Microsoft Uighur" panose="02000000000000000000" pitchFamily="2" charset="-78"/>
              </a:rPr>
              <a:t> ».   «l»  « o»  « lo ».   « </a:t>
            </a:r>
            <a:r>
              <a:rPr lang="fr-FR" sz="2000" b="1" dirty="0" err="1">
                <a:solidFill>
                  <a:schemeClr val="bg1">
                    <a:lumMod val="65000"/>
                  </a:schemeClr>
                </a:solidFill>
                <a:latin typeface="Dosis" panose="02010703020202060003" pitchFamily="2" charset="0"/>
                <a:cs typeface="Microsoft Uighur" panose="02000000000000000000" pitchFamily="2" charset="-78"/>
              </a:rPr>
              <a:t>fe</a:t>
            </a:r>
            <a:r>
              <a:rPr lang="fr-FR" sz="2000" b="1" dirty="0">
                <a:solidFill>
                  <a:schemeClr val="bg1">
                    <a:lumMod val="65000"/>
                  </a:schemeClr>
                </a:solidFill>
                <a:latin typeface="Dosis" panose="02010703020202060003" pitchFamily="2" charset="0"/>
                <a:cs typeface="Microsoft Uighur" panose="02000000000000000000" pitchFamily="2" charset="-78"/>
              </a:rPr>
              <a:t> »  «  lo » .  « </a:t>
            </a:r>
            <a:r>
              <a:rPr lang="fr-FR" sz="2000" b="1" dirty="0" err="1">
                <a:solidFill>
                  <a:schemeClr val="bg1">
                    <a:lumMod val="65000"/>
                  </a:schemeClr>
                </a:solidFill>
                <a:latin typeface="Dosis" panose="02010703020202060003" pitchFamily="2" charset="0"/>
                <a:cs typeface="Microsoft Uighur" panose="02000000000000000000" pitchFamily="2" charset="-78"/>
              </a:rPr>
              <a:t>felo</a:t>
            </a:r>
            <a:r>
              <a:rPr lang="fr-FR" sz="2000" b="1" dirty="0">
                <a:solidFill>
                  <a:schemeClr val="bg1">
                    <a:lumMod val="65000"/>
                  </a:schemeClr>
                </a:solidFill>
                <a:latin typeface="Dosis" panose="02010703020202060003" pitchFamily="2" charset="0"/>
                <a:cs typeface="Microsoft Uighur" panose="02000000000000000000" pitchFamily="2" charset="-78"/>
              </a:rPr>
              <a:t> ».    </a:t>
            </a:r>
          </a:p>
          <a:p>
            <a:pPr marL="0" lvl="1" defTabSz="342900">
              <a:spcBef>
                <a:spcPct val="0"/>
              </a:spcBef>
              <a:defRPr/>
            </a:pPr>
            <a:r>
              <a:rPr lang="fr-FR" sz="2000" b="1" dirty="0">
                <a:solidFill>
                  <a:schemeClr val="bg1">
                    <a:lumMod val="65000"/>
                  </a:schemeClr>
                </a:solidFill>
                <a:latin typeface="Dosis" panose="02010703020202060003" pitchFamily="2" charset="0"/>
                <a:cs typeface="Microsoft Uighur" panose="02000000000000000000" pitchFamily="2" charset="-78"/>
              </a:rPr>
              <a:t> Qui veut lire?    </a:t>
            </a:r>
          </a:p>
        </p:txBody>
      </p:sp>
    </p:spTree>
    <p:extLst>
      <p:ext uri="{BB962C8B-B14F-4D97-AF65-F5344CB8AC3E}">
        <p14:creationId xmlns:p14="http://schemas.microsoft.com/office/powerpoint/2010/main" val="245019567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2BCA6-9F60-A062-37F5-775E6DFC73B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B28803A-D3CE-22B8-4BDA-31C16695F149}"/>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4650656-1D59-825B-19A9-6311D96D01E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ED18D5E-C57A-ACC6-DF9C-835684DE37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5A09A38-D722-4E12-FDB9-DA85C43FFEE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D1B3A50-E569-0E93-AD29-572F490EF24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2FA401F-B0A1-FD5E-84EA-B84D71F78C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6325E5-44A3-7675-27F1-486D27CDF3F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4190628-EE15-D173-242B-C8312049927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453CB95-5DB6-C795-FD8A-0EF33BF4A14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23D6779-93B8-DAA0-1E47-F176A6C078B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EF3ED49-1CCB-F82C-1240-1540DA814AD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9F701EE-B77D-C440-9FC4-9D2C355094C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7E5E6D3-9346-B59F-4663-8DA87D168ED9}"/>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271787" y="1471681"/>
            <a:ext cx="1381080" cy="1120448"/>
          </a:xfrm>
          <a:prstGeom prst="rect">
            <a:avLst/>
          </a:prstGeom>
        </p:spPr>
      </p:pic>
      <p:sp>
        <p:nvSpPr>
          <p:cNvPr id="4" name="ZoneTexte 3">
            <a:extLst>
              <a:ext uri="{FF2B5EF4-FFF2-40B4-BE49-F238E27FC236}">
                <a16:creationId xmlns:a16="http://schemas.microsoft.com/office/drawing/2014/main" id="{5CC26350-F9A0-C3DC-9EEB-266551DD8F2B}"/>
              </a:ext>
            </a:extLst>
          </p:cNvPr>
          <p:cNvSpPr txBox="1"/>
          <p:nvPr/>
        </p:nvSpPr>
        <p:spPr>
          <a:xfrm>
            <a:off x="4396662" y="4076700"/>
            <a:ext cx="5486400" cy="2850780"/>
          </a:xfrm>
          <a:prstGeom prst="rect">
            <a:avLst/>
          </a:prstGeom>
          <a:noFill/>
        </p:spPr>
        <p:txBody>
          <a:bodyPr wrap="square" rtlCol="0">
            <a:spAutoFit/>
          </a:bodyPr>
          <a:lstStyle/>
          <a:p>
            <a:pPr defTabSz="1028752">
              <a:defRPr/>
            </a:pPr>
            <a:r>
              <a:rPr lang="fr-FR" sz="17925" b="1" kern="0" spc="623" dirty="0" err="1">
                <a:solidFill>
                  <a:srgbClr val="106585"/>
                </a:solidFill>
                <a:latin typeface="Dosis" pitchFamily="2" charset="0"/>
              </a:rPr>
              <a:t>fo</a:t>
            </a:r>
            <a:r>
              <a:rPr lang="fr-FR" sz="3000" b="1" kern="0" spc="623" dirty="0">
                <a:solidFill>
                  <a:srgbClr val="106585"/>
                </a:solidFill>
                <a:latin typeface="Dosis" pitchFamily="2" charset="0"/>
              </a:rPr>
              <a:t> </a:t>
            </a:r>
            <a:r>
              <a:rPr lang="fr-FR" sz="17925" b="1" kern="0" spc="623" dirty="0">
                <a:solidFill>
                  <a:srgbClr val="106585"/>
                </a:solidFill>
                <a:latin typeface="Dosis" pitchFamily="2" charset="0"/>
              </a:rPr>
              <a:t>li</a:t>
            </a:r>
            <a:r>
              <a:rPr lang="fr-FR" sz="17925" b="1" kern="0" spc="623" dirty="0">
                <a:solidFill>
                  <a:schemeClr val="bg1">
                    <a:lumMod val="50000"/>
                  </a:schemeClr>
                </a:solidFill>
                <a:latin typeface="Dosis" pitchFamily="2" charset="0"/>
              </a:rPr>
              <a:t>e</a:t>
            </a:r>
            <a:endParaRPr lang="fr-FR" sz="17925" kern="0" spc="623" dirty="0">
              <a:solidFill>
                <a:schemeClr val="bg1">
                  <a:lumMod val="50000"/>
                </a:schemeClr>
              </a:solidFill>
              <a:latin typeface="Dosis" pitchFamily="2" charset="0"/>
            </a:endParaRPr>
          </a:p>
        </p:txBody>
      </p:sp>
      <p:sp>
        <p:nvSpPr>
          <p:cNvPr id="7" name="Parenthèse ouvrante 6">
            <a:extLst>
              <a:ext uri="{FF2B5EF4-FFF2-40B4-BE49-F238E27FC236}">
                <a16:creationId xmlns:a16="http://schemas.microsoft.com/office/drawing/2014/main" id="{DF5C57D1-3492-7353-10AA-48E946FF7B72}"/>
              </a:ext>
            </a:extLst>
          </p:cNvPr>
          <p:cNvSpPr/>
          <p:nvPr/>
        </p:nvSpPr>
        <p:spPr>
          <a:xfrm rot="16200000">
            <a:off x="7725876" y="5247044"/>
            <a:ext cx="310642" cy="2525606"/>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9" name="Parenthèse ouvrante 8">
            <a:extLst>
              <a:ext uri="{FF2B5EF4-FFF2-40B4-BE49-F238E27FC236}">
                <a16:creationId xmlns:a16="http://schemas.microsoft.com/office/drawing/2014/main" id="{1AFCB504-5D0B-C39C-3201-57516DD18FC6}"/>
              </a:ext>
            </a:extLst>
          </p:cNvPr>
          <p:cNvSpPr/>
          <p:nvPr/>
        </p:nvSpPr>
        <p:spPr>
          <a:xfrm rot="16200000">
            <a:off x="5234230" y="5711110"/>
            <a:ext cx="310641" cy="1661994"/>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0" name="ZoneTexte 9">
            <a:extLst>
              <a:ext uri="{FF2B5EF4-FFF2-40B4-BE49-F238E27FC236}">
                <a16:creationId xmlns:a16="http://schemas.microsoft.com/office/drawing/2014/main" id="{35D0B27C-1981-32D0-BAD5-B5AFF8408326}"/>
              </a:ext>
            </a:extLst>
          </p:cNvPr>
          <p:cNvSpPr txBox="1"/>
          <p:nvPr/>
        </p:nvSpPr>
        <p:spPr>
          <a:xfrm>
            <a:off x="948592" y="701164"/>
            <a:ext cx="11818813" cy="86177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anose="02010703020202060003" pitchFamily="2" charset="0"/>
              </a:rPr>
              <a:t>« f</a:t>
            </a:r>
            <a:r>
              <a:rPr lang="fr-FR" sz="2000" b="1" dirty="0">
                <a:solidFill>
                  <a:schemeClr val="bg1">
                    <a:lumMod val="65000"/>
                  </a:schemeClr>
                </a:solidFill>
                <a:latin typeface="Dosis" panose="02010703020202060003" pitchFamily="2" charset="0"/>
                <a:cs typeface="Microsoft Uighur" panose="02000000000000000000" pitchFamily="2" charset="-78"/>
              </a:rPr>
              <a:t> », « o » « </a:t>
            </a:r>
            <a:r>
              <a:rPr lang="fr-FR" sz="2000" b="1" dirty="0" err="1">
                <a:solidFill>
                  <a:schemeClr val="bg1">
                    <a:lumMod val="65000"/>
                  </a:schemeClr>
                </a:solidFill>
                <a:latin typeface="Dosis" panose="02010703020202060003" pitchFamily="2" charset="0"/>
                <a:cs typeface="Microsoft Uighur" panose="02000000000000000000" pitchFamily="2" charset="-78"/>
              </a:rPr>
              <a:t>fo</a:t>
            </a:r>
            <a:r>
              <a:rPr lang="fr-FR" sz="2000" b="1" dirty="0">
                <a:solidFill>
                  <a:schemeClr val="bg1">
                    <a:lumMod val="65000"/>
                  </a:schemeClr>
                </a:solidFill>
                <a:latin typeface="Dosis" panose="02010703020202060003" pitchFamily="2" charset="0"/>
                <a:cs typeface="Microsoft Uighur" panose="02000000000000000000" pitchFamily="2" charset="-78"/>
              </a:rPr>
              <a:t> » «l». « i» « li ».  « folie » j’entend </a:t>
            </a:r>
            <a:r>
              <a:rPr lang="fr-FR" sz="2000" b="1" dirty="0" err="1">
                <a:solidFill>
                  <a:schemeClr val="bg1">
                    <a:lumMod val="65000"/>
                  </a:schemeClr>
                </a:solidFill>
                <a:latin typeface="Dosis" panose="02010703020202060003" pitchFamily="2" charset="0"/>
                <a:cs typeface="Microsoft Uighur" panose="02000000000000000000" pitchFamily="2" charset="-78"/>
              </a:rPr>
              <a:t>foli</a:t>
            </a:r>
            <a:r>
              <a:rPr lang="fr-FR" sz="2000" b="1" dirty="0">
                <a:solidFill>
                  <a:schemeClr val="bg1">
                    <a:lumMod val="65000"/>
                  </a:schemeClr>
                </a:solidFill>
                <a:latin typeface="Dosis" panose="02010703020202060003" pitchFamily="2" charset="0"/>
                <a:cs typeface="Microsoft Uighur" panose="02000000000000000000" pitchFamily="2" charset="-78"/>
              </a:rPr>
              <a:t> et on écrit folie avec la lettre e à la fin lettre muette . Lisons ensemble  « </a:t>
            </a:r>
            <a:r>
              <a:rPr lang="fr-FR" sz="2000" b="1" dirty="0" err="1">
                <a:solidFill>
                  <a:schemeClr val="bg1">
                    <a:lumMod val="65000"/>
                  </a:schemeClr>
                </a:solidFill>
                <a:latin typeface="Dosis" panose="02010703020202060003" pitchFamily="2" charset="0"/>
                <a:cs typeface="Microsoft Uighur" panose="02000000000000000000" pitchFamily="2" charset="-78"/>
              </a:rPr>
              <a:t>fo</a:t>
            </a:r>
            <a:r>
              <a:rPr lang="fr-FR" sz="2000" b="1" dirty="0">
                <a:solidFill>
                  <a:schemeClr val="bg1">
                    <a:lumMod val="65000"/>
                  </a:schemeClr>
                </a:solidFill>
                <a:latin typeface="Dosis" panose="02010703020202060003" pitchFamily="2" charset="0"/>
                <a:cs typeface="Microsoft Uighur" panose="02000000000000000000" pitchFamily="2" charset="-78"/>
              </a:rPr>
              <a:t>» « li ».  « folie ».         Qui veut lire? </a:t>
            </a:r>
            <a:r>
              <a:rPr lang="fr-FR" sz="2800" b="1" dirty="0">
                <a:solidFill>
                  <a:prstClr val="white">
                    <a:lumMod val="65000"/>
                  </a:prstClr>
                </a:solidFill>
                <a:latin typeface="Dosis" panose="02010703020202060003" pitchFamily="2" charset="0"/>
              </a:rPr>
              <a:t>                                                     </a:t>
            </a:r>
          </a:p>
        </p:txBody>
      </p:sp>
    </p:spTree>
    <p:extLst>
      <p:ext uri="{BB962C8B-B14F-4D97-AF65-F5344CB8AC3E}">
        <p14:creationId xmlns:p14="http://schemas.microsoft.com/office/powerpoint/2010/main" val="202969385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FF8C5-1AC2-A65A-A58B-D77DD89A596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68D380C-7E24-7F4E-4FAA-8B2E5F65EF58}"/>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01B56E2-730F-84D3-49D3-44EAB762AB7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BD5990C-26B4-26FC-8310-D2326D708B4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AFC66BC-9CE3-3F09-F5D6-93379F916CE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D996DF2-925D-5DDB-966E-629BAD340BB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B08BE99-38CC-202A-316F-A3B4FF0658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3D990F3-0F82-2CD8-DD49-84511A90C6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CA7C062-8DBD-E3B5-0295-2384C699F6A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D717789-D407-FA5C-6C58-79E61DFFD6E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2BFE4FE-4EA0-3E3C-531D-6EE2FEA3807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33ECC6F-4073-2816-7ED8-C72066F6D10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47FD9FC-36CB-DA79-B0BA-0E65563622C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CDC35455-1C52-771B-0740-85ABD5F0C87F}"/>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43" name="ZoneTexte 42">
            <a:extLst>
              <a:ext uri="{FF2B5EF4-FFF2-40B4-BE49-F238E27FC236}">
                <a16:creationId xmlns:a16="http://schemas.microsoft.com/office/drawing/2014/main" id="{9C6415A7-18F7-23A4-054A-8461CF0E832D}"/>
              </a:ext>
            </a:extLst>
          </p:cNvPr>
          <p:cNvSpPr txBox="1"/>
          <p:nvPr/>
        </p:nvSpPr>
        <p:spPr>
          <a:xfrm>
            <a:off x="5041671" y="4000500"/>
            <a:ext cx="5486400" cy="2850780"/>
          </a:xfrm>
          <a:prstGeom prst="rect">
            <a:avLst/>
          </a:prstGeom>
          <a:noFill/>
        </p:spPr>
        <p:txBody>
          <a:bodyPr wrap="square" rtlCol="0">
            <a:spAutoFit/>
          </a:bodyPr>
          <a:lstStyle/>
          <a:p>
            <a:pPr defTabSz="1028752">
              <a:defRPr/>
            </a:pPr>
            <a:r>
              <a:rPr lang="fr-FR" sz="17925" b="1" kern="0" spc="623" dirty="0">
                <a:solidFill>
                  <a:srgbClr val="106585"/>
                </a:solidFill>
                <a:latin typeface="Dosis" pitchFamily="2" charset="0"/>
              </a:rPr>
              <a:t>fi</a:t>
            </a:r>
            <a:r>
              <a:rPr lang="fr-FR" sz="3000" b="1" kern="0" spc="623" dirty="0">
                <a:solidFill>
                  <a:srgbClr val="106585"/>
                </a:solidFill>
                <a:latin typeface="Dosis" pitchFamily="2" charset="0"/>
              </a:rPr>
              <a:t> </a:t>
            </a:r>
            <a:r>
              <a:rPr lang="fr-FR" sz="17925" b="1" kern="0" spc="623" dirty="0" err="1">
                <a:solidFill>
                  <a:srgbClr val="106585"/>
                </a:solidFill>
                <a:latin typeface="Dosis" pitchFamily="2" charset="0"/>
              </a:rPr>
              <a:t>lou</a:t>
            </a:r>
            <a:endParaRPr lang="fr-FR" sz="17925" kern="0" spc="623" dirty="0">
              <a:solidFill>
                <a:srgbClr val="106585"/>
              </a:solidFill>
              <a:latin typeface="Dosis" pitchFamily="2" charset="0"/>
            </a:endParaRPr>
          </a:p>
        </p:txBody>
      </p:sp>
      <p:sp>
        <p:nvSpPr>
          <p:cNvPr id="44" name="Parenthèse ouvrante 43">
            <a:extLst>
              <a:ext uri="{FF2B5EF4-FFF2-40B4-BE49-F238E27FC236}">
                <a16:creationId xmlns:a16="http://schemas.microsoft.com/office/drawing/2014/main" id="{E37A5767-2C65-9BEF-08D6-C4DE424724D2}"/>
              </a:ext>
            </a:extLst>
          </p:cNvPr>
          <p:cNvSpPr/>
          <p:nvPr/>
        </p:nvSpPr>
        <p:spPr>
          <a:xfrm rot="16200000">
            <a:off x="8135739" y="4671670"/>
            <a:ext cx="342901" cy="3350024"/>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45" name="Parenthèse ouvrante 44">
            <a:extLst>
              <a:ext uri="{FF2B5EF4-FFF2-40B4-BE49-F238E27FC236}">
                <a16:creationId xmlns:a16="http://schemas.microsoft.com/office/drawing/2014/main" id="{013A08EF-BE5D-CC5E-E1D7-A85563C21F8E}"/>
              </a:ext>
            </a:extLst>
          </p:cNvPr>
          <p:cNvSpPr/>
          <p:nvPr/>
        </p:nvSpPr>
        <p:spPr>
          <a:xfrm rot="16200000">
            <a:off x="5686480" y="5746607"/>
            <a:ext cx="342900" cy="1200150"/>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46" name="ZoneTexte 45">
            <a:extLst>
              <a:ext uri="{FF2B5EF4-FFF2-40B4-BE49-F238E27FC236}">
                <a16:creationId xmlns:a16="http://schemas.microsoft.com/office/drawing/2014/main" id="{F2551044-B222-7310-1876-73280EDD74C6}"/>
              </a:ext>
            </a:extLst>
          </p:cNvPr>
          <p:cNvSpPr txBox="1"/>
          <p:nvPr/>
        </p:nvSpPr>
        <p:spPr>
          <a:xfrm>
            <a:off x="1265585" y="764668"/>
            <a:ext cx="10984380" cy="823302"/>
          </a:xfrm>
          <a:prstGeom prst="rect">
            <a:avLst/>
          </a:prstGeom>
          <a:noFill/>
        </p:spPr>
        <p:txBody>
          <a:bodyPr wrap="square">
            <a:spAutoFit/>
          </a:bodyPr>
          <a:lstStyle/>
          <a:p>
            <a:pPr marL="0" lvl="1" defTabSz="342900">
              <a:lnSpc>
                <a:spcPts val="3017"/>
              </a:lnSpc>
              <a:spcBef>
                <a:spcPct val="0"/>
              </a:spcBef>
              <a:defRPr/>
            </a:pPr>
            <a:r>
              <a:rPr lang="fr-FR" sz="2000" b="1" dirty="0">
                <a:solidFill>
                  <a:schemeClr val="bg1">
                    <a:lumMod val="65000"/>
                  </a:schemeClr>
                </a:solidFill>
                <a:latin typeface="Dosis" panose="02010703020202060003" pitchFamily="2" charset="0"/>
                <a:cs typeface="Microsoft Uighur" panose="02000000000000000000" pitchFamily="2" charset="-78"/>
              </a:rPr>
              <a:t>«f»  «i» «fi». «l» «ou».  «</a:t>
            </a:r>
            <a:r>
              <a:rPr lang="fr-FR" sz="2000" b="1" dirty="0" err="1">
                <a:solidFill>
                  <a:schemeClr val="bg1">
                    <a:lumMod val="65000"/>
                  </a:schemeClr>
                </a:solidFill>
                <a:latin typeface="Dosis" panose="02010703020202060003" pitchFamily="2" charset="0"/>
                <a:cs typeface="Microsoft Uighur" panose="02000000000000000000" pitchFamily="2" charset="-78"/>
              </a:rPr>
              <a:t>lou</a:t>
            </a:r>
            <a:r>
              <a:rPr lang="fr-FR" sz="2000" b="1" dirty="0">
                <a:solidFill>
                  <a:schemeClr val="bg1">
                    <a:lumMod val="65000"/>
                  </a:schemeClr>
                </a:solidFill>
                <a:latin typeface="Dosis" panose="02010703020202060003" pitchFamily="2" charset="0"/>
                <a:cs typeface="Microsoft Uighur" panose="02000000000000000000" pitchFamily="2" charset="-78"/>
              </a:rPr>
              <a:t>» . Lisons ensemble «fi »  «</a:t>
            </a:r>
            <a:r>
              <a:rPr lang="fr-FR" sz="2000" b="1" dirty="0" err="1">
                <a:solidFill>
                  <a:schemeClr val="bg1">
                    <a:lumMod val="65000"/>
                  </a:schemeClr>
                </a:solidFill>
                <a:latin typeface="Dosis" panose="02010703020202060003" pitchFamily="2" charset="0"/>
                <a:cs typeface="Microsoft Uighur" panose="02000000000000000000" pitchFamily="2" charset="-78"/>
              </a:rPr>
              <a:t>lou</a:t>
            </a:r>
            <a:r>
              <a:rPr lang="fr-FR" sz="2000" b="1" dirty="0">
                <a:solidFill>
                  <a:schemeClr val="bg1">
                    <a:lumMod val="65000"/>
                  </a:schemeClr>
                </a:solidFill>
                <a:latin typeface="Dosis" panose="02010703020202060003" pitchFamily="2" charset="0"/>
                <a:cs typeface="Microsoft Uighur" panose="02000000000000000000" pitchFamily="2" charset="-78"/>
              </a:rPr>
              <a:t>» «filou »Qui veut lire?</a:t>
            </a:r>
            <a:r>
              <a:rPr lang="fr-FR" sz="2800" b="1" dirty="0">
                <a:solidFill>
                  <a:prstClr val="white">
                    <a:lumMod val="65000"/>
                  </a:prstClr>
                </a:solidFill>
                <a:latin typeface="Dosis" panose="02010703020202060003" pitchFamily="2" charset="0"/>
              </a:rPr>
              <a:t>                                </a:t>
            </a:r>
            <a:r>
              <a:rPr lang="fr-MA" sz="2000" i="1" dirty="0">
                <a:solidFill>
                  <a:prstClr val="white">
                    <a:lumMod val="65000"/>
                  </a:prstClr>
                </a:solidFill>
                <a:latin typeface="Dosis" pitchFamily="2" charset="0"/>
              </a:rPr>
              <a:t>L’enseignant (e) désigne trois élèves pour lire.</a:t>
            </a:r>
            <a:endParaRPr lang="fr-FR" sz="20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341250918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29C0D-6AC2-69D8-D005-D49CF5A0724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B433B9D-EE28-9E59-249A-811E1DBA1A18}"/>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2709E26-A332-8A2C-C9DF-09548E983517}"/>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13B496AB-0CC6-E497-A9D0-0BE75A240F9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94BF010-0F60-A999-D737-E79610D3E31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4835D66-B32C-E799-172A-CC7BAE76716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2D1D54-FB2B-56DE-1FAD-8D58CE64174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CF9B90C-5605-B07F-912E-8B6357BD33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B9ACF45-9390-FF65-B87F-B471AAC55A4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C2C4E1D-2E1E-BA35-E0AA-F2A76D18EB6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246B428-D19C-1280-B7DA-D1B8F46199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3651E4F-82DD-EDEE-396A-B364A16A339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675AEE2-2924-4571-4BA1-C99B484F75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608A74CF-E583-F4E0-C013-27ED18A69403}"/>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6" name="ZoneTexte 5">
            <a:extLst>
              <a:ext uri="{FF2B5EF4-FFF2-40B4-BE49-F238E27FC236}">
                <a16:creationId xmlns:a16="http://schemas.microsoft.com/office/drawing/2014/main" id="{0D346500-E979-76EC-84B3-2A6CDDFC161D}"/>
              </a:ext>
            </a:extLst>
          </p:cNvPr>
          <p:cNvSpPr txBox="1"/>
          <p:nvPr/>
        </p:nvSpPr>
        <p:spPr>
          <a:xfrm>
            <a:off x="4400551" y="3543300"/>
            <a:ext cx="4343400" cy="2850780"/>
          </a:xfrm>
          <a:prstGeom prst="rect">
            <a:avLst/>
          </a:prstGeom>
          <a:noFill/>
        </p:spPr>
        <p:txBody>
          <a:bodyPr wrap="square" rtlCol="0">
            <a:spAutoFit/>
          </a:bodyPr>
          <a:lstStyle/>
          <a:p>
            <a:pPr defTabSz="1028752">
              <a:defRPr/>
            </a:pPr>
            <a:r>
              <a:rPr lang="fr-FR" sz="17925" b="1" kern="0" spc="623" dirty="0">
                <a:solidFill>
                  <a:srgbClr val="106585"/>
                </a:solidFill>
                <a:latin typeface="Dosis" pitchFamily="2" charset="0"/>
              </a:rPr>
              <a:t>li</a:t>
            </a:r>
            <a:r>
              <a:rPr lang="fr-FR" sz="17925" b="1" kern="0" spc="623" dirty="0">
                <a:solidFill>
                  <a:schemeClr val="bg1">
                    <a:lumMod val="50000"/>
                  </a:schemeClr>
                </a:solidFill>
                <a:latin typeface="Dosis" pitchFamily="2" charset="0"/>
              </a:rPr>
              <a:t>t</a:t>
            </a:r>
            <a:endParaRPr lang="fr-FR" sz="17925" kern="0" spc="623" dirty="0">
              <a:solidFill>
                <a:schemeClr val="bg1">
                  <a:lumMod val="50000"/>
                </a:schemeClr>
              </a:solidFill>
              <a:latin typeface="Dosis" pitchFamily="2" charset="0"/>
            </a:endParaRPr>
          </a:p>
        </p:txBody>
      </p:sp>
      <p:sp>
        <p:nvSpPr>
          <p:cNvPr id="4" name="ZoneTexte 3">
            <a:extLst>
              <a:ext uri="{FF2B5EF4-FFF2-40B4-BE49-F238E27FC236}">
                <a16:creationId xmlns:a16="http://schemas.microsoft.com/office/drawing/2014/main" id="{C1B82157-7145-BC9E-088B-9284528ECCFC}"/>
              </a:ext>
            </a:extLst>
          </p:cNvPr>
          <p:cNvSpPr txBox="1"/>
          <p:nvPr/>
        </p:nvSpPr>
        <p:spPr>
          <a:xfrm>
            <a:off x="1308187" y="823346"/>
            <a:ext cx="11099623" cy="823302"/>
          </a:xfrm>
          <a:prstGeom prst="rect">
            <a:avLst/>
          </a:prstGeom>
          <a:noFill/>
        </p:spPr>
        <p:txBody>
          <a:bodyPr wrap="square">
            <a:spAutoFit/>
          </a:bodyPr>
          <a:lstStyle/>
          <a:p>
            <a:pPr marL="0" lvl="1" defTabSz="685834">
              <a:lnSpc>
                <a:spcPts val="3017"/>
              </a:lnSpc>
              <a:spcBef>
                <a:spcPct val="0"/>
              </a:spcBef>
            </a:pPr>
            <a:r>
              <a:rPr lang="fr-FR" sz="2000" b="1" dirty="0">
                <a:solidFill>
                  <a:schemeClr val="bg1">
                    <a:lumMod val="65000"/>
                  </a:schemeClr>
                </a:solidFill>
                <a:latin typeface="Dosis" panose="02010703020202060003" pitchFamily="2" charset="0"/>
                <a:cs typeface="Microsoft Uighur" panose="02000000000000000000" pitchFamily="2" charset="-78"/>
              </a:rPr>
              <a:t>lit. Je ne prononce pas la lettre t, parce qu’elle est en gris. Je lis « li». . </a:t>
            </a:r>
          </a:p>
          <a:p>
            <a:pPr marL="0" lvl="1" defTabSz="685834">
              <a:lnSpc>
                <a:spcPts val="3017"/>
              </a:lnSpc>
              <a:spcBef>
                <a:spcPct val="0"/>
              </a:spcBef>
            </a:pPr>
            <a:r>
              <a:rPr lang="fr-FR" sz="2000" b="1" dirty="0">
                <a:solidFill>
                  <a:schemeClr val="bg1">
                    <a:lumMod val="65000"/>
                  </a:schemeClr>
                </a:solidFill>
                <a:latin typeface="Dosis" panose="02010703020202060003" pitchFamily="2" charset="0"/>
                <a:cs typeface="Microsoft Uighur" panose="02000000000000000000" pitchFamily="2" charset="-78"/>
              </a:rPr>
              <a:t>Lisons ensemble : lit. Qui veut lire lit ?         </a:t>
            </a:r>
          </a:p>
        </p:txBody>
      </p:sp>
    </p:spTree>
    <p:extLst>
      <p:ext uri="{BB962C8B-B14F-4D97-AF65-F5344CB8AC3E}">
        <p14:creationId xmlns:p14="http://schemas.microsoft.com/office/powerpoint/2010/main" val="98122436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2BDE12-EBCB-306C-7871-72BAA5A13B0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DE0C1867-12CD-790C-B71E-B17EB34C139F}"/>
              </a:ext>
            </a:extLst>
          </p:cNvPr>
          <p:cNvSpPr/>
          <p:nvPr>
            <p:custDataLst>
              <p:tags r:id="rId1"/>
            </p:custDataLst>
          </p:nvPr>
        </p:nvSpPr>
        <p:spPr>
          <a:xfrm>
            <a:off x="342904" y="1485905"/>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15" name="Rectangle 14">
            <a:extLst>
              <a:ext uri="{FF2B5EF4-FFF2-40B4-BE49-F238E27FC236}">
                <a16:creationId xmlns:a16="http://schemas.microsoft.com/office/drawing/2014/main" id="{7D6A38F4-CA63-4E8E-4B7C-AF72E970DA5C}"/>
              </a:ext>
            </a:extLst>
          </p:cNvPr>
          <p:cNvSpPr/>
          <p:nvPr>
            <p:custDataLst>
              <p:tags r:id="rId2"/>
            </p:custDataLst>
          </p:nvPr>
        </p:nvSpPr>
        <p:spPr>
          <a:xfrm>
            <a:off x="0" y="5"/>
            <a:ext cx="13716000" cy="10286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3884678-5599-96EF-426D-2FB7FABC1BAB}"/>
              </a:ext>
            </a:extLst>
          </p:cNvPr>
          <p:cNvSpPr/>
          <p:nvPr>
            <p:custDataLst>
              <p:tags r:id="rId3"/>
            </p:custDataLst>
          </p:nvPr>
        </p:nvSpPr>
        <p:spPr>
          <a:xfrm>
            <a:off x="278330" y="270442"/>
            <a:ext cx="13164293" cy="974986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DCCB0D6-D278-757F-B26A-6D897CD0621C}"/>
              </a:ext>
            </a:extLst>
          </p:cNvPr>
          <p:cNvSpPr/>
          <p:nvPr>
            <p:custDataLst>
              <p:tags r:id="rId4"/>
            </p:custDataLst>
          </p:nvPr>
        </p:nvSpPr>
        <p:spPr>
          <a:xfrm>
            <a:off x="271466" y="270442"/>
            <a:ext cx="13154396" cy="8958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22C01B22-59F4-EDDE-C6CA-72A9CD9CE4A3}"/>
              </a:ext>
            </a:extLst>
          </p:cNvPr>
          <p:cNvSpPr/>
          <p:nvPr>
            <p:custDataLst>
              <p:tags r:id="rId5"/>
            </p:custDataLst>
          </p:nvPr>
        </p:nvSpPr>
        <p:spPr>
          <a:xfrm>
            <a:off x="295091" y="1106534"/>
            <a:ext cx="13164293" cy="368261"/>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22" name="Freeform 8">
            <a:extLst>
              <a:ext uri="{FF2B5EF4-FFF2-40B4-BE49-F238E27FC236}">
                <a16:creationId xmlns:a16="http://schemas.microsoft.com/office/drawing/2014/main" id="{46B097C7-05B6-AEE8-DB1B-836FC5D47ABC}"/>
              </a:ext>
            </a:extLst>
          </p:cNvPr>
          <p:cNvSpPr/>
          <p:nvPr>
            <p:custDataLst>
              <p:tags r:id="rId6"/>
            </p:custDataLst>
          </p:nvPr>
        </p:nvSpPr>
        <p:spPr>
          <a:xfrm>
            <a:off x="803507" y="558935"/>
            <a:ext cx="415520" cy="28641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685835">
              <a:defRPr/>
            </a:pPr>
            <a:endParaRPr lang="fr-MA" sz="1350" dirty="0">
              <a:solidFill>
                <a:prstClr val="black"/>
              </a:solidFill>
              <a:latin typeface="Dosis" pitchFamily="2" charset="0"/>
            </a:endParaRPr>
          </a:p>
        </p:txBody>
      </p:sp>
      <p:sp>
        <p:nvSpPr>
          <p:cNvPr id="12" name="ZoneTexte 11">
            <a:extLst>
              <a:ext uri="{FF2B5EF4-FFF2-40B4-BE49-F238E27FC236}">
                <a16:creationId xmlns:a16="http://schemas.microsoft.com/office/drawing/2014/main" id="{8C4B0937-8DBA-AD71-8855-89210FEDD917}"/>
              </a:ext>
            </a:extLst>
          </p:cNvPr>
          <p:cNvSpPr txBox="1"/>
          <p:nvPr>
            <p:custDataLst>
              <p:tags r:id="rId7"/>
            </p:custDataLst>
          </p:nvPr>
        </p:nvSpPr>
        <p:spPr>
          <a:xfrm>
            <a:off x="1292490" y="463483"/>
            <a:ext cx="11529396" cy="830997"/>
          </a:xfrm>
          <a:prstGeom prst="rect">
            <a:avLst/>
          </a:prstGeom>
          <a:noFill/>
        </p:spPr>
        <p:txBody>
          <a:bodyPr wrap="square" rtlCol="0">
            <a:spAutoFit/>
          </a:bodyPr>
          <a:lstStyle/>
          <a:p>
            <a:pPr defTabSz="1028727">
              <a:defRPr/>
            </a:pPr>
            <a:r>
              <a:rPr lang="fr-FR" sz="2400" b="1" dirty="0">
                <a:solidFill>
                  <a:prstClr val="white">
                    <a:lumMod val="65000"/>
                  </a:prstClr>
                </a:solidFill>
              </a:rPr>
              <a:t>Lisons ensemble les mots? </a:t>
            </a:r>
          </a:p>
          <a:p>
            <a:pPr defTabSz="1028727">
              <a:defRPr/>
            </a:pPr>
            <a:r>
              <a:rPr lang="fr-FR" sz="2400" b="1" dirty="0">
                <a:solidFill>
                  <a:prstClr val="white">
                    <a:lumMod val="65000"/>
                  </a:prstClr>
                </a:solidFill>
                <a:latin typeface="+mj-lt"/>
              </a:rPr>
              <a:t>. </a:t>
            </a:r>
          </a:p>
        </p:txBody>
      </p:sp>
      <p:sp>
        <p:nvSpPr>
          <p:cNvPr id="4" name="ZoneTexte 3">
            <a:extLst>
              <a:ext uri="{FF2B5EF4-FFF2-40B4-BE49-F238E27FC236}">
                <a16:creationId xmlns:a16="http://schemas.microsoft.com/office/drawing/2014/main" id="{50329B06-C742-58C0-A68E-EF1CFA8740C0}"/>
              </a:ext>
            </a:extLst>
          </p:cNvPr>
          <p:cNvSpPr txBox="1"/>
          <p:nvPr>
            <p:custDataLst>
              <p:tags r:id="rId8"/>
            </p:custDataLst>
          </p:nvPr>
        </p:nvSpPr>
        <p:spPr>
          <a:xfrm>
            <a:off x="295091" y="1651305"/>
            <a:ext cx="13078010" cy="7023718"/>
          </a:xfrm>
          <a:prstGeom prst="rect">
            <a:avLst/>
          </a:prstGeom>
          <a:noFill/>
        </p:spPr>
        <p:txBody>
          <a:bodyPr wrap="square" rtlCol="0">
            <a:spAutoFit/>
          </a:bodyPr>
          <a:lstStyle/>
          <a:p>
            <a:pPr algn="ctr" defTabSz="1028804">
              <a:lnSpc>
                <a:spcPct val="150000"/>
              </a:lnSpc>
              <a:spcAft>
                <a:spcPts val="1350"/>
              </a:spcAft>
              <a:defRPr/>
            </a:pPr>
            <a:r>
              <a:rPr lang="fr-FR" sz="6000" b="1" kern="0" spc="480" dirty="0">
                <a:solidFill>
                  <a:srgbClr val="106585"/>
                </a:solidFill>
                <a:latin typeface="Dosis" pitchFamily="2" charset="0"/>
              </a:rPr>
              <a:t>fou fil</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Filé    filou  allé  foli</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foul</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fil  il allo  volé vélo fé</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Jamal    viv</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méli   mélo    </a:t>
            </a:r>
          </a:p>
          <a:p>
            <a:pPr algn="ctr" defTabSz="1028804">
              <a:lnSpc>
                <a:spcPct val="150000"/>
              </a:lnSpc>
              <a:spcAft>
                <a:spcPts val="1350"/>
              </a:spcAft>
              <a:defRPr/>
            </a:pPr>
            <a:r>
              <a:rPr lang="fr-FR" sz="6000" b="1" kern="0" spc="480" dirty="0">
                <a:solidFill>
                  <a:srgbClr val="106585"/>
                </a:solidFill>
                <a:latin typeface="Dosis" pitchFamily="2" charset="0"/>
              </a:rPr>
              <a:t>   vif   moul</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joli    foli</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vou</a:t>
            </a:r>
            <a:r>
              <a:rPr lang="fr-FR" sz="6000" b="1" kern="0" spc="480" dirty="0">
                <a:solidFill>
                  <a:schemeClr val="bg1">
                    <a:lumMod val="65000"/>
                  </a:schemeClr>
                </a:solidFill>
                <a:latin typeface="Dosis" pitchFamily="2" charset="0"/>
              </a:rPr>
              <a:t>s</a:t>
            </a:r>
            <a:r>
              <a:rPr lang="fr-FR" sz="6000" b="1" kern="0" spc="480" dirty="0">
                <a:solidFill>
                  <a:srgbClr val="106585"/>
                </a:solidFill>
                <a:latin typeface="Dosis" pitchFamily="2" charset="0"/>
              </a:rPr>
              <a:t> vie vallé</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mâl</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fumé</a:t>
            </a:r>
            <a:r>
              <a:rPr lang="fr-FR" sz="6000" b="1" kern="0" spc="480" dirty="0">
                <a:solidFill>
                  <a:schemeClr val="bg1">
                    <a:lumMod val="65000"/>
                  </a:schemeClr>
                </a:solidFill>
                <a:latin typeface="Dosis" pitchFamily="2" charset="0"/>
              </a:rPr>
              <a:t>e</a:t>
            </a:r>
            <a:endParaRPr lang="fr-FR" sz="5400" b="1" kern="0" spc="480" dirty="0">
              <a:solidFill>
                <a:schemeClr val="bg1">
                  <a:lumMod val="65000"/>
                </a:schemeClr>
              </a:solidFill>
              <a:latin typeface="Dosis" pitchFamily="2" charset="0"/>
            </a:endParaRPr>
          </a:p>
        </p:txBody>
      </p:sp>
      <p:sp>
        <p:nvSpPr>
          <p:cNvPr id="2" name="ZoneTexte 1">
            <a:extLst>
              <a:ext uri="{FF2B5EF4-FFF2-40B4-BE49-F238E27FC236}">
                <a16:creationId xmlns:a16="http://schemas.microsoft.com/office/drawing/2014/main" id="{9B6AE71F-8488-C393-009F-480965B638BA}"/>
              </a:ext>
            </a:extLst>
          </p:cNvPr>
          <p:cNvSpPr txBox="1"/>
          <p:nvPr>
            <p:custDataLst>
              <p:tags r:id="rId9"/>
            </p:custDataLst>
          </p:nvPr>
        </p:nvSpPr>
        <p:spPr>
          <a:xfrm>
            <a:off x="1269161" y="930021"/>
            <a:ext cx="11529396" cy="415498"/>
          </a:xfrm>
          <a:prstGeom prst="rect">
            <a:avLst/>
          </a:prstGeom>
          <a:noFill/>
        </p:spPr>
        <p:txBody>
          <a:bodyPr wrap="square" rtlCol="0">
            <a:spAutoFit/>
          </a:bodyPr>
          <a:lstStyle/>
          <a:p>
            <a:pPr defTabSz="1028727">
              <a:defRPr/>
            </a:pPr>
            <a:r>
              <a:rPr lang="fr-FR" sz="2100" i="1" dirty="0">
                <a:solidFill>
                  <a:prstClr val="white">
                    <a:lumMod val="65000"/>
                  </a:prstClr>
                </a:solidFill>
              </a:rPr>
              <a:t>Lecture en écho</a:t>
            </a:r>
          </a:p>
        </p:txBody>
      </p:sp>
      <p:graphicFrame>
        <p:nvGraphicFramePr>
          <p:cNvPr id="5" name="Tableau 4">
            <a:extLst>
              <a:ext uri="{FF2B5EF4-FFF2-40B4-BE49-F238E27FC236}">
                <a16:creationId xmlns:a16="http://schemas.microsoft.com/office/drawing/2014/main" id="{9DCE64AB-4754-2DC7-252F-20EDFC6869E3}"/>
              </a:ext>
            </a:extLst>
          </p:cNvPr>
          <p:cNvGraphicFramePr>
            <a:graphicFrameLocks noGrp="1"/>
          </p:cNvGraphicFramePr>
          <p:nvPr>
            <p:custDataLst>
              <p:tags r:id="rId10"/>
            </p:custDataLst>
          </p:nvPr>
        </p:nvGraphicFramePr>
        <p:xfrm>
          <a:off x="-42800" y="-42914"/>
          <a:ext cx="13394485" cy="685800"/>
        </p:xfrm>
        <a:graphic>
          <a:graphicData uri="http://schemas.openxmlformats.org/drawingml/2006/table">
            <a:tbl>
              <a:tblPr firstRow="1" bandRow="1">
                <a:tableStyleId>{5C22544A-7EE6-4342-B048-85BDC9FD1C3A}</a:tableStyleId>
              </a:tblPr>
              <a:tblGrid>
                <a:gridCol w="2232414">
                  <a:extLst>
                    <a:ext uri="{9D8B030D-6E8A-4147-A177-3AD203B41FA5}">
                      <a16:colId xmlns:a16="http://schemas.microsoft.com/office/drawing/2014/main" val="1026576551"/>
                    </a:ext>
                  </a:extLst>
                </a:gridCol>
                <a:gridCol w="2232414">
                  <a:extLst>
                    <a:ext uri="{9D8B030D-6E8A-4147-A177-3AD203B41FA5}">
                      <a16:colId xmlns:a16="http://schemas.microsoft.com/office/drawing/2014/main" val="1915038765"/>
                    </a:ext>
                  </a:extLst>
                </a:gridCol>
                <a:gridCol w="2232414">
                  <a:extLst>
                    <a:ext uri="{9D8B030D-6E8A-4147-A177-3AD203B41FA5}">
                      <a16:colId xmlns:a16="http://schemas.microsoft.com/office/drawing/2014/main" val="2262048582"/>
                    </a:ext>
                  </a:extLst>
                </a:gridCol>
                <a:gridCol w="2544792">
                  <a:extLst>
                    <a:ext uri="{9D8B030D-6E8A-4147-A177-3AD203B41FA5}">
                      <a16:colId xmlns:a16="http://schemas.microsoft.com/office/drawing/2014/main" val="2897137454"/>
                    </a:ext>
                  </a:extLst>
                </a:gridCol>
                <a:gridCol w="2491778">
                  <a:extLst>
                    <a:ext uri="{9D8B030D-6E8A-4147-A177-3AD203B41FA5}">
                      <a16:colId xmlns:a16="http://schemas.microsoft.com/office/drawing/2014/main" val="2418460758"/>
                    </a:ext>
                  </a:extLst>
                </a:gridCol>
                <a:gridCol w="1660673">
                  <a:extLst>
                    <a:ext uri="{9D8B030D-6E8A-4147-A177-3AD203B41FA5}">
                      <a16:colId xmlns:a16="http://schemas.microsoft.com/office/drawing/2014/main" val="138499468"/>
                    </a:ext>
                  </a:extLst>
                </a:gridCol>
              </a:tblGrid>
              <a:tr h="685800">
                <a:tc>
                  <a:txBody>
                    <a:bodyPr/>
                    <a:lstStyle/>
                    <a:p>
                      <a:pPr marL="0" indent="0" algn="ctr">
                        <a:buFont typeface="+mj-lt"/>
                        <a:buNone/>
                        <a:tabLst>
                          <a:tab pos="1695450" algn="l"/>
                        </a:tabLst>
                      </a:pPr>
                      <a:r>
                        <a:rPr lang="fr-FR" sz="2000" b="1" kern="1200" dirty="0">
                          <a:solidFill>
                            <a:schemeClr val="bg1">
                              <a:lumMod val="7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dirty="0">
                          <a:solidFill>
                            <a:schemeClr val="bg1">
                              <a:lumMod val="75000"/>
                            </a:schemeClr>
                          </a:solidFill>
                          <a:latin typeface="Dosis" pitchFamily="2" charset="0"/>
                        </a:rPr>
                        <a:t>2. </a:t>
                      </a:r>
                      <a:r>
                        <a:rPr lang="fr-FR" sz="2000" b="1" kern="1200" dirty="0">
                          <a:solidFill>
                            <a:schemeClr val="bg1">
                              <a:lumMod val="75000"/>
                            </a:schemeClr>
                          </a:solidFill>
                          <a:latin typeface="Dosis" pitchFamily="2" charset="0"/>
                          <a:ea typeface="+mn-ea"/>
                          <a:cs typeface="+mn-cs"/>
                        </a:rPr>
                        <a:t>Vocabulaire</a:t>
                      </a:r>
                      <a:endParaRPr lang="fr-FR" sz="2000" b="1"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solidFill>
                          <a:latin typeface="Dosis" pitchFamily="2" charset="0"/>
                        </a:rPr>
                        <a:t>3. </a:t>
                      </a:r>
                      <a:r>
                        <a:rPr lang="fr-FR" sz="1800" b="1" kern="1200" dirty="0">
                          <a:solidFill>
                            <a:schemeClr val="bg1"/>
                          </a:solidFill>
                          <a:latin typeface="Dosis" pitchFamily="2" charset="0"/>
                          <a:ea typeface="+mn-ea"/>
                          <a:cs typeface="+mn-cs"/>
                        </a:rPr>
                        <a:t>Lecture</a:t>
                      </a:r>
                      <a:endParaRPr lang="fr-FR" sz="1800" dirty="0">
                        <a:solidFill>
                          <a:schemeClr val="bg1"/>
                        </a:solidFill>
                        <a:latin typeface="Dosis" pitchFamily="2" charset="0"/>
                      </a:endParaRPr>
                    </a:p>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75000"/>
                            </a:schemeClr>
                          </a:solidFill>
                          <a:latin typeface="Dosis" pitchFamily="2" charset="0"/>
                        </a:rPr>
                        <a:t>4.Ecriture</a:t>
                      </a:r>
                    </a:p>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6.Jeu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20471888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09310-783A-9BFE-32FA-CAE05DDCFA43}"/>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4FF941E-9FDC-52BB-EBCA-71DA73FCFF3B}"/>
              </a:ext>
            </a:extLst>
          </p:cNvPr>
          <p:cNvSpPr/>
          <p:nvPr>
            <p:custDataLst>
              <p:tags r:id="rId1"/>
            </p:custDataLst>
          </p:nvPr>
        </p:nvSpPr>
        <p:spPr>
          <a:xfrm>
            <a:off x="342904" y="1485905"/>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15" name="Rectangle 14">
            <a:extLst>
              <a:ext uri="{FF2B5EF4-FFF2-40B4-BE49-F238E27FC236}">
                <a16:creationId xmlns:a16="http://schemas.microsoft.com/office/drawing/2014/main" id="{A49EFD37-0189-A78A-E678-BE4B97414659}"/>
              </a:ext>
            </a:extLst>
          </p:cNvPr>
          <p:cNvSpPr/>
          <p:nvPr>
            <p:custDataLst>
              <p:tags r:id="rId2"/>
            </p:custDataLst>
          </p:nvPr>
        </p:nvSpPr>
        <p:spPr>
          <a:xfrm>
            <a:off x="0" y="5"/>
            <a:ext cx="13716000" cy="10286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CF31D58-F75A-427F-B694-FCB7886E8890}"/>
              </a:ext>
            </a:extLst>
          </p:cNvPr>
          <p:cNvSpPr/>
          <p:nvPr>
            <p:custDataLst>
              <p:tags r:id="rId3"/>
            </p:custDataLst>
          </p:nvPr>
        </p:nvSpPr>
        <p:spPr>
          <a:xfrm>
            <a:off x="278330" y="270442"/>
            <a:ext cx="13164293" cy="974986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6061693-2448-31F2-CF01-793D5B0795BF}"/>
              </a:ext>
            </a:extLst>
          </p:cNvPr>
          <p:cNvSpPr/>
          <p:nvPr>
            <p:custDataLst>
              <p:tags r:id="rId4"/>
            </p:custDataLst>
          </p:nvPr>
        </p:nvSpPr>
        <p:spPr>
          <a:xfrm>
            <a:off x="271466" y="270442"/>
            <a:ext cx="13154396" cy="8958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5324CF3A-91B5-AE5C-912F-520A81492FEB}"/>
              </a:ext>
            </a:extLst>
          </p:cNvPr>
          <p:cNvSpPr/>
          <p:nvPr>
            <p:custDataLst>
              <p:tags r:id="rId5"/>
            </p:custDataLst>
          </p:nvPr>
        </p:nvSpPr>
        <p:spPr>
          <a:xfrm>
            <a:off x="295091" y="1106534"/>
            <a:ext cx="13164293" cy="368261"/>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22" name="Freeform 8">
            <a:extLst>
              <a:ext uri="{FF2B5EF4-FFF2-40B4-BE49-F238E27FC236}">
                <a16:creationId xmlns:a16="http://schemas.microsoft.com/office/drawing/2014/main" id="{DDF064DA-1937-A328-1092-CE830FECC717}"/>
              </a:ext>
            </a:extLst>
          </p:cNvPr>
          <p:cNvSpPr/>
          <p:nvPr>
            <p:custDataLst>
              <p:tags r:id="rId6"/>
            </p:custDataLst>
          </p:nvPr>
        </p:nvSpPr>
        <p:spPr>
          <a:xfrm>
            <a:off x="803507" y="558935"/>
            <a:ext cx="415520" cy="28641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685835">
              <a:defRPr/>
            </a:pPr>
            <a:endParaRPr lang="fr-MA" sz="1350" dirty="0">
              <a:solidFill>
                <a:prstClr val="black"/>
              </a:solidFill>
              <a:latin typeface="Dosis" pitchFamily="2" charset="0"/>
            </a:endParaRPr>
          </a:p>
        </p:txBody>
      </p:sp>
      <p:sp>
        <p:nvSpPr>
          <p:cNvPr id="12" name="ZoneTexte 11">
            <a:extLst>
              <a:ext uri="{FF2B5EF4-FFF2-40B4-BE49-F238E27FC236}">
                <a16:creationId xmlns:a16="http://schemas.microsoft.com/office/drawing/2014/main" id="{A9825DDC-D89A-7640-BA12-498B7306C3B9}"/>
              </a:ext>
            </a:extLst>
          </p:cNvPr>
          <p:cNvSpPr txBox="1"/>
          <p:nvPr>
            <p:custDataLst>
              <p:tags r:id="rId7"/>
            </p:custDataLst>
          </p:nvPr>
        </p:nvSpPr>
        <p:spPr>
          <a:xfrm>
            <a:off x="1292490" y="463483"/>
            <a:ext cx="11529396" cy="830997"/>
          </a:xfrm>
          <a:prstGeom prst="rect">
            <a:avLst/>
          </a:prstGeom>
          <a:noFill/>
        </p:spPr>
        <p:txBody>
          <a:bodyPr wrap="square" rtlCol="0">
            <a:spAutoFit/>
          </a:bodyPr>
          <a:lstStyle/>
          <a:p>
            <a:pPr defTabSz="1028727">
              <a:defRPr/>
            </a:pPr>
            <a:r>
              <a:rPr lang="fr-FR" sz="2400" b="1" dirty="0">
                <a:solidFill>
                  <a:prstClr val="white">
                    <a:lumMod val="65000"/>
                  </a:prstClr>
                </a:solidFill>
              </a:rPr>
              <a:t>Qui veut passer pour lire les mots? </a:t>
            </a:r>
          </a:p>
          <a:p>
            <a:pPr defTabSz="1028727">
              <a:defRPr/>
            </a:pPr>
            <a:r>
              <a:rPr lang="fr-FR" sz="2400" b="1" dirty="0">
                <a:solidFill>
                  <a:prstClr val="white">
                    <a:lumMod val="65000"/>
                  </a:prstClr>
                </a:solidFill>
                <a:latin typeface="+mj-lt"/>
              </a:rPr>
              <a:t>. </a:t>
            </a:r>
          </a:p>
        </p:txBody>
      </p:sp>
      <p:sp>
        <p:nvSpPr>
          <p:cNvPr id="4" name="ZoneTexte 3">
            <a:extLst>
              <a:ext uri="{FF2B5EF4-FFF2-40B4-BE49-F238E27FC236}">
                <a16:creationId xmlns:a16="http://schemas.microsoft.com/office/drawing/2014/main" id="{C3F0758B-0EB1-1A15-E59F-FC3D64C5993D}"/>
              </a:ext>
            </a:extLst>
          </p:cNvPr>
          <p:cNvSpPr txBox="1"/>
          <p:nvPr>
            <p:custDataLst>
              <p:tags r:id="rId8"/>
            </p:custDataLst>
          </p:nvPr>
        </p:nvSpPr>
        <p:spPr>
          <a:xfrm>
            <a:off x="295091" y="1651305"/>
            <a:ext cx="13078010" cy="7023718"/>
          </a:xfrm>
          <a:prstGeom prst="rect">
            <a:avLst/>
          </a:prstGeom>
          <a:noFill/>
        </p:spPr>
        <p:txBody>
          <a:bodyPr wrap="square" rtlCol="0">
            <a:spAutoFit/>
          </a:bodyPr>
          <a:lstStyle/>
          <a:p>
            <a:pPr algn="ctr" defTabSz="1028804">
              <a:lnSpc>
                <a:spcPct val="150000"/>
              </a:lnSpc>
              <a:spcAft>
                <a:spcPts val="1350"/>
              </a:spcAft>
              <a:defRPr/>
            </a:pPr>
            <a:r>
              <a:rPr lang="fr-FR" sz="6000" b="1" kern="0" spc="480" dirty="0">
                <a:solidFill>
                  <a:srgbClr val="106585"/>
                </a:solidFill>
                <a:latin typeface="Dosis" pitchFamily="2" charset="0"/>
              </a:rPr>
              <a:t>fou fil</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Filé    filou  allé  foli</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foul</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fil  il allo  volé vélo fé</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Jamal    viv</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méli   mélo    </a:t>
            </a:r>
          </a:p>
          <a:p>
            <a:pPr algn="ctr" defTabSz="1028804">
              <a:lnSpc>
                <a:spcPct val="150000"/>
              </a:lnSpc>
              <a:spcAft>
                <a:spcPts val="1350"/>
              </a:spcAft>
              <a:defRPr/>
            </a:pPr>
            <a:r>
              <a:rPr lang="fr-FR" sz="6000" b="1" kern="0" spc="480" dirty="0">
                <a:solidFill>
                  <a:srgbClr val="106585"/>
                </a:solidFill>
                <a:latin typeface="Dosis" pitchFamily="2" charset="0"/>
              </a:rPr>
              <a:t>   vif   moul</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joli    foli</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vou</a:t>
            </a:r>
            <a:r>
              <a:rPr lang="fr-FR" sz="6000" b="1" kern="0" spc="480" dirty="0">
                <a:solidFill>
                  <a:schemeClr val="bg1">
                    <a:lumMod val="65000"/>
                  </a:schemeClr>
                </a:solidFill>
                <a:latin typeface="Dosis" pitchFamily="2" charset="0"/>
              </a:rPr>
              <a:t>s</a:t>
            </a:r>
            <a:r>
              <a:rPr lang="fr-FR" sz="6000" b="1" kern="0" spc="480" dirty="0">
                <a:solidFill>
                  <a:srgbClr val="106585"/>
                </a:solidFill>
                <a:latin typeface="Dosis" pitchFamily="2" charset="0"/>
              </a:rPr>
              <a:t> vie vallé</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mâl</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fumé</a:t>
            </a:r>
            <a:r>
              <a:rPr lang="fr-FR" sz="6000" b="1" kern="0" spc="480" dirty="0">
                <a:solidFill>
                  <a:schemeClr val="bg1">
                    <a:lumMod val="65000"/>
                  </a:schemeClr>
                </a:solidFill>
                <a:latin typeface="Dosis" pitchFamily="2" charset="0"/>
              </a:rPr>
              <a:t>e</a:t>
            </a:r>
            <a:endParaRPr lang="fr-FR" sz="5400" b="1" kern="0" spc="480" dirty="0">
              <a:solidFill>
                <a:schemeClr val="bg1">
                  <a:lumMod val="65000"/>
                </a:schemeClr>
              </a:solidFill>
              <a:latin typeface="Dosis" pitchFamily="2" charset="0"/>
            </a:endParaRPr>
          </a:p>
        </p:txBody>
      </p:sp>
      <p:graphicFrame>
        <p:nvGraphicFramePr>
          <p:cNvPr id="5" name="Tableau 4">
            <a:extLst>
              <a:ext uri="{FF2B5EF4-FFF2-40B4-BE49-F238E27FC236}">
                <a16:creationId xmlns:a16="http://schemas.microsoft.com/office/drawing/2014/main" id="{044C5049-615E-E344-1B23-245909226FEA}"/>
              </a:ext>
            </a:extLst>
          </p:cNvPr>
          <p:cNvGraphicFramePr>
            <a:graphicFrameLocks noGrp="1"/>
          </p:cNvGraphicFramePr>
          <p:nvPr>
            <p:custDataLst>
              <p:tags r:id="rId9"/>
            </p:custDataLst>
          </p:nvPr>
        </p:nvGraphicFramePr>
        <p:xfrm>
          <a:off x="-1911" y="-42914"/>
          <a:ext cx="13353596" cy="685800"/>
        </p:xfrm>
        <a:graphic>
          <a:graphicData uri="http://schemas.openxmlformats.org/drawingml/2006/table">
            <a:tbl>
              <a:tblPr firstRow="1" bandRow="1">
                <a:tableStyleId>{5C22544A-7EE6-4342-B048-85BDC9FD1C3A}</a:tableStyleId>
              </a:tblPr>
              <a:tblGrid>
                <a:gridCol w="2225599">
                  <a:extLst>
                    <a:ext uri="{9D8B030D-6E8A-4147-A177-3AD203B41FA5}">
                      <a16:colId xmlns:a16="http://schemas.microsoft.com/office/drawing/2014/main" val="1026576551"/>
                    </a:ext>
                  </a:extLst>
                </a:gridCol>
                <a:gridCol w="2225599">
                  <a:extLst>
                    <a:ext uri="{9D8B030D-6E8A-4147-A177-3AD203B41FA5}">
                      <a16:colId xmlns:a16="http://schemas.microsoft.com/office/drawing/2014/main" val="1915038765"/>
                    </a:ext>
                  </a:extLst>
                </a:gridCol>
                <a:gridCol w="2225599">
                  <a:extLst>
                    <a:ext uri="{9D8B030D-6E8A-4147-A177-3AD203B41FA5}">
                      <a16:colId xmlns:a16="http://schemas.microsoft.com/office/drawing/2014/main" val="2262048582"/>
                    </a:ext>
                  </a:extLst>
                </a:gridCol>
                <a:gridCol w="2537024">
                  <a:extLst>
                    <a:ext uri="{9D8B030D-6E8A-4147-A177-3AD203B41FA5}">
                      <a16:colId xmlns:a16="http://schemas.microsoft.com/office/drawing/2014/main" val="2897137454"/>
                    </a:ext>
                  </a:extLst>
                </a:gridCol>
                <a:gridCol w="2484171">
                  <a:extLst>
                    <a:ext uri="{9D8B030D-6E8A-4147-A177-3AD203B41FA5}">
                      <a16:colId xmlns:a16="http://schemas.microsoft.com/office/drawing/2014/main" val="2418460758"/>
                    </a:ext>
                  </a:extLst>
                </a:gridCol>
                <a:gridCol w="1655604">
                  <a:extLst>
                    <a:ext uri="{9D8B030D-6E8A-4147-A177-3AD203B41FA5}">
                      <a16:colId xmlns:a16="http://schemas.microsoft.com/office/drawing/2014/main" val="138499468"/>
                    </a:ext>
                  </a:extLst>
                </a:gridCol>
              </a:tblGrid>
              <a:tr h="506397">
                <a:tc>
                  <a:txBody>
                    <a:bodyPr/>
                    <a:lstStyle/>
                    <a:p>
                      <a:pPr marL="0" indent="0" algn="ctr">
                        <a:buFont typeface="+mj-lt"/>
                        <a:buNone/>
                        <a:tabLst>
                          <a:tab pos="1695450" algn="l"/>
                        </a:tabLst>
                      </a:pPr>
                      <a:r>
                        <a:rPr lang="fr-FR" sz="2000" b="1" kern="1200" dirty="0">
                          <a:solidFill>
                            <a:schemeClr val="bg1">
                              <a:lumMod val="7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dirty="0">
                          <a:solidFill>
                            <a:schemeClr val="bg1">
                              <a:lumMod val="75000"/>
                            </a:schemeClr>
                          </a:solidFill>
                          <a:latin typeface="Dosis" pitchFamily="2" charset="0"/>
                        </a:rPr>
                        <a:t>2. </a:t>
                      </a:r>
                      <a:r>
                        <a:rPr lang="fr-FR" sz="2000" b="1" kern="1200" dirty="0">
                          <a:solidFill>
                            <a:schemeClr val="bg1">
                              <a:lumMod val="75000"/>
                            </a:schemeClr>
                          </a:solidFill>
                          <a:latin typeface="Dosis" pitchFamily="2" charset="0"/>
                          <a:ea typeface="+mn-ea"/>
                          <a:cs typeface="+mn-cs"/>
                        </a:rPr>
                        <a:t>Vocabulaire</a:t>
                      </a:r>
                      <a:endParaRPr lang="fr-FR" sz="2000" b="1"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solidFill>
                          <a:latin typeface="Dosis" pitchFamily="2" charset="0"/>
                        </a:rPr>
                        <a:t>3. </a:t>
                      </a:r>
                      <a:r>
                        <a:rPr lang="fr-FR" sz="1800" b="1" kern="1200" dirty="0">
                          <a:solidFill>
                            <a:schemeClr val="bg1"/>
                          </a:solidFill>
                          <a:latin typeface="Dosis" pitchFamily="2" charset="0"/>
                          <a:ea typeface="+mn-ea"/>
                          <a:cs typeface="+mn-cs"/>
                        </a:rPr>
                        <a:t>Lecture</a:t>
                      </a:r>
                      <a:endParaRPr lang="fr-FR" sz="1800" dirty="0">
                        <a:solidFill>
                          <a:schemeClr val="bg1"/>
                        </a:solidFill>
                        <a:latin typeface="Dosis" pitchFamily="2" charset="0"/>
                      </a:endParaRPr>
                    </a:p>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75000"/>
                            </a:schemeClr>
                          </a:solidFill>
                          <a:latin typeface="Dosis" pitchFamily="2" charset="0"/>
                        </a:rPr>
                        <a:t>4.Ecriture</a:t>
                      </a:r>
                    </a:p>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6.Jeu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909D8049-C7E2-5D96-46EB-5D074A056106}"/>
              </a:ext>
            </a:extLst>
          </p:cNvPr>
          <p:cNvPicPr>
            <a:picLocks noChangeAspect="1"/>
          </p:cNvPicPr>
          <p:nvPr>
            <p:custDataLst>
              <p:tags r:id="rId10"/>
            </p:custDataLst>
          </p:nvPr>
        </p:nvPicPr>
        <p:blipFill>
          <a:blip r:embed="rId14"/>
          <a:stretch>
            <a:fillRect/>
          </a:stretch>
        </p:blipFill>
        <p:spPr>
          <a:xfrm>
            <a:off x="11498903" y="558933"/>
            <a:ext cx="1849217" cy="1142676"/>
          </a:xfrm>
          <a:prstGeom prst="roundRect">
            <a:avLst>
              <a:gd name="adj" fmla="val 31362"/>
            </a:avLst>
          </a:prstGeom>
        </p:spPr>
      </p:pic>
    </p:spTree>
    <p:extLst>
      <p:ext uri="{BB962C8B-B14F-4D97-AF65-F5344CB8AC3E}">
        <p14:creationId xmlns:p14="http://schemas.microsoft.com/office/powerpoint/2010/main" val="45293030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(3)</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4"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0926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cs typeface="Microsoft Uighur" panose="02000000000000000000" pitchFamily="2" charset="-78"/>
              </a:rPr>
              <a:t>Vous  allez passer au tableau pour jouer à  deux. </a:t>
            </a:r>
            <a:r>
              <a:rPr lang="fr-MA" sz="2000" b="1" dirty="0">
                <a:solidFill>
                  <a:schemeClr val="bg1">
                    <a:lumMod val="65000"/>
                  </a:schemeClr>
                </a:solidFill>
                <a:latin typeface="Dosis" panose="02010703020202060003" pitchFamily="2" charset="0"/>
                <a:cs typeface="Microsoft Uighur" panose="02000000000000000000" pitchFamily="2" charset="-78"/>
              </a:rPr>
              <a:t>Un élève montre quatre mots, un après l’autre, et l’autre lit les mots. Par la suite les rôles seront échangés.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1A130-AFF8-09F3-8F85-0077CDD519A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A20369D-DDCD-F955-8BE9-B25DCCECE4DA}"/>
              </a:ext>
            </a:extLst>
          </p:cNvPr>
          <p:cNvSpPr/>
          <p:nvPr>
            <p:custDataLst>
              <p:tags r:id="rId1"/>
            </p:custDataLst>
          </p:nvPr>
        </p:nvSpPr>
        <p:spPr>
          <a:xfrm>
            <a:off x="342904" y="1485905"/>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15" name="Rectangle 14">
            <a:extLst>
              <a:ext uri="{FF2B5EF4-FFF2-40B4-BE49-F238E27FC236}">
                <a16:creationId xmlns:a16="http://schemas.microsoft.com/office/drawing/2014/main" id="{9ABDC6EC-8C78-8353-AA7F-1026B715C5ED}"/>
              </a:ext>
            </a:extLst>
          </p:cNvPr>
          <p:cNvSpPr/>
          <p:nvPr>
            <p:custDataLst>
              <p:tags r:id="rId2"/>
            </p:custDataLst>
          </p:nvPr>
        </p:nvSpPr>
        <p:spPr>
          <a:xfrm>
            <a:off x="0" y="5"/>
            <a:ext cx="13716000" cy="10286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3E73CE5-CDFB-D013-BD42-B79A6719F648}"/>
              </a:ext>
            </a:extLst>
          </p:cNvPr>
          <p:cNvSpPr/>
          <p:nvPr>
            <p:custDataLst>
              <p:tags r:id="rId3"/>
            </p:custDataLst>
          </p:nvPr>
        </p:nvSpPr>
        <p:spPr>
          <a:xfrm>
            <a:off x="278330" y="270442"/>
            <a:ext cx="13164293" cy="974986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A4855CA-D46B-9463-6A40-BBD463BEC913}"/>
              </a:ext>
            </a:extLst>
          </p:cNvPr>
          <p:cNvSpPr/>
          <p:nvPr>
            <p:custDataLst>
              <p:tags r:id="rId4"/>
            </p:custDataLst>
          </p:nvPr>
        </p:nvSpPr>
        <p:spPr>
          <a:xfrm>
            <a:off x="271466" y="270442"/>
            <a:ext cx="13154396" cy="8958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6ED5B95A-15E1-666A-D548-3097429244FA}"/>
              </a:ext>
            </a:extLst>
          </p:cNvPr>
          <p:cNvSpPr/>
          <p:nvPr>
            <p:custDataLst>
              <p:tags r:id="rId5"/>
            </p:custDataLst>
          </p:nvPr>
        </p:nvSpPr>
        <p:spPr>
          <a:xfrm>
            <a:off x="295091" y="1106534"/>
            <a:ext cx="13164293" cy="368261"/>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22" name="Freeform 8">
            <a:extLst>
              <a:ext uri="{FF2B5EF4-FFF2-40B4-BE49-F238E27FC236}">
                <a16:creationId xmlns:a16="http://schemas.microsoft.com/office/drawing/2014/main" id="{53133DB8-C4B1-E125-96B2-43B478C3EC1A}"/>
              </a:ext>
            </a:extLst>
          </p:cNvPr>
          <p:cNvSpPr/>
          <p:nvPr>
            <p:custDataLst>
              <p:tags r:id="rId6"/>
            </p:custDataLst>
          </p:nvPr>
        </p:nvSpPr>
        <p:spPr>
          <a:xfrm>
            <a:off x="803507" y="558935"/>
            <a:ext cx="415520" cy="28641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685835">
              <a:defRPr/>
            </a:pPr>
            <a:endParaRPr lang="fr-MA" sz="1350" dirty="0">
              <a:solidFill>
                <a:prstClr val="black"/>
              </a:solidFill>
              <a:latin typeface="Dosis" pitchFamily="2" charset="0"/>
            </a:endParaRPr>
          </a:p>
        </p:txBody>
      </p:sp>
      <p:sp>
        <p:nvSpPr>
          <p:cNvPr id="12" name="ZoneTexte 11">
            <a:extLst>
              <a:ext uri="{FF2B5EF4-FFF2-40B4-BE49-F238E27FC236}">
                <a16:creationId xmlns:a16="http://schemas.microsoft.com/office/drawing/2014/main" id="{B0520CA8-B6AA-A521-8C82-658B37CD1255}"/>
              </a:ext>
            </a:extLst>
          </p:cNvPr>
          <p:cNvSpPr txBox="1"/>
          <p:nvPr>
            <p:custDataLst>
              <p:tags r:id="rId7"/>
            </p:custDataLst>
          </p:nvPr>
        </p:nvSpPr>
        <p:spPr>
          <a:xfrm>
            <a:off x="1292490" y="463483"/>
            <a:ext cx="11529396" cy="830997"/>
          </a:xfrm>
          <a:prstGeom prst="rect">
            <a:avLst/>
          </a:prstGeom>
          <a:noFill/>
        </p:spPr>
        <p:txBody>
          <a:bodyPr wrap="square" rtlCol="0">
            <a:spAutoFit/>
          </a:bodyPr>
          <a:lstStyle/>
          <a:p>
            <a:pPr defTabSz="1028727">
              <a:defRPr/>
            </a:pPr>
            <a:r>
              <a:rPr lang="fr-FR" sz="2400" b="1" dirty="0">
                <a:solidFill>
                  <a:prstClr val="white">
                    <a:lumMod val="65000"/>
                  </a:prstClr>
                </a:solidFill>
              </a:rPr>
              <a:t>Qui veut passer pour lire les mots? </a:t>
            </a:r>
          </a:p>
          <a:p>
            <a:pPr defTabSz="1028727">
              <a:defRPr/>
            </a:pPr>
            <a:r>
              <a:rPr lang="fr-FR" sz="2400" b="1" dirty="0">
                <a:solidFill>
                  <a:prstClr val="white">
                    <a:lumMod val="65000"/>
                  </a:prstClr>
                </a:solidFill>
                <a:latin typeface="+mj-lt"/>
              </a:rPr>
              <a:t>. </a:t>
            </a:r>
          </a:p>
        </p:txBody>
      </p:sp>
      <p:sp>
        <p:nvSpPr>
          <p:cNvPr id="4" name="ZoneTexte 3">
            <a:extLst>
              <a:ext uri="{FF2B5EF4-FFF2-40B4-BE49-F238E27FC236}">
                <a16:creationId xmlns:a16="http://schemas.microsoft.com/office/drawing/2014/main" id="{7EC646DD-7CFD-59AA-DFF1-40D299E40573}"/>
              </a:ext>
            </a:extLst>
          </p:cNvPr>
          <p:cNvSpPr txBox="1"/>
          <p:nvPr>
            <p:custDataLst>
              <p:tags r:id="rId8"/>
            </p:custDataLst>
          </p:nvPr>
        </p:nvSpPr>
        <p:spPr>
          <a:xfrm>
            <a:off x="295091" y="1651305"/>
            <a:ext cx="13078010" cy="7023718"/>
          </a:xfrm>
          <a:prstGeom prst="rect">
            <a:avLst/>
          </a:prstGeom>
          <a:noFill/>
        </p:spPr>
        <p:txBody>
          <a:bodyPr wrap="square" rtlCol="0">
            <a:spAutoFit/>
          </a:bodyPr>
          <a:lstStyle/>
          <a:p>
            <a:pPr algn="ctr" defTabSz="1028804">
              <a:lnSpc>
                <a:spcPct val="150000"/>
              </a:lnSpc>
              <a:spcAft>
                <a:spcPts val="1350"/>
              </a:spcAft>
              <a:defRPr/>
            </a:pPr>
            <a:r>
              <a:rPr lang="fr-FR" sz="6000" b="1" kern="0" spc="480" dirty="0">
                <a:solidFill>
                  <a:srgbClr val="106585"/>
                </a:solidFill>
                <a:latin typeface="Dosis" pitchFamily="2" charset="0"/>
              </a:rPr>
              <a:t>fou fil</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Filé    filou  allé  foli</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foul</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fil  il allo  volé vélo fé</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Jamal    viv</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méli   mélo    </a:t>
            </a:r>
          </a:p>
          <a:p>
            <a:pPr algn="ctr" defTabSz="1028804">
              <a:lnSpc>
                <a:spcPct val="150000"/>
              </a:lnSpc>
              <a:spcAft>
                <a:spcPts val="1350"/>
              </a:spcAft>
              <a:defRPr/>
            </a:pPr>
            <a:r>
              <a:rPr lang="fr-FR" sz="6000" b="1" kern="0" spc="480" dirty="0">
                <a:solidFill>
                  <a:srgbClr val="106585"/>
                </a:solidFill>
                <a:latin typeface="Dosis" pitchFamily="2" charset="0"/>
              </a:rPr>
              <a:t>   vif   moul</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joli    foli</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vou</a:t>
            </a:r>
            <a:r>
              <a:rPr lang="fr-FR" sz="6000" b="1" kern="0" spc="480" dirty="0">
                <a:solidFill>
                  <a:schemeClr val="bg1">
                    <a:lumMod val="65000"/>
                  </a:schemeClr>
                </a:solidFill>
                <a:latin typeface="Dosis" pitchFamily="2" charset="0"/>
              </a:rPr>
              <a:t>s</a:t>
            </a:r>
            <a:r>
              <a:rPr lang="fr-FR" sz="6000" b="1" kern="0" spc="480" dirty="0">
                <a:solidFill>
                  <a:srgbClr val="106585"/>
                </a:solidFill>
                <a:latin typeface="Dosis" pitchFamily="2" charset="0"/>
              </a:rPr>
              <a:t> vie vallé</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mâl</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fumé</a:t>
            </a:r>
            <a:r>
              <a:rPr lang="fr-FR" sz="6000" b="1" kern="0" spc="480" dirty="0">
                <a:solidFill>
                  <a:schemeClr val="bg1">
                    <a:lumMod val="65000"/>
                  </a:schemeClr>
                </a:solidFill>
                <a:latin typeface="Dosis" pitchFamily="2" charset="0"/>
              </a:rPr>
              <a:t>e</a:t>
            </a:r>
            <a:endParaRPr lang="fr-FR" sz="5400" b="1" kern="0" spc="480" dirty="0">
              <a:solidFill>
                <a:schemeClr val="bg1">
                  <a:lumMod val="65000"/>
                </a:schemeClr>
              </a:solidFill>
              <a:latin typeface="Dosis" pitchFamily="2" charset="0"/>
            </a:endParaRPr>
          </a:p>
        </p:txBody>
      </p:sp>
      <p:graphicFrame>
        <p:nvGraphicFramePr>
          <p:cNvPr id="5" name="Tableau 4">
            <a:extLst>
              <a:ext uri="{FF2B5EF4-FFF2-40B4-BE49-F238E27FC236}">
                <a16:creationId xmlns:a16="http://schemas.microsoft.com/office/drawing/2014/main" id="{B349E361-1296-6A77-FD9A-FDF3EABED494}"/>
              </a:ext>
            </a:extLst>
          </p:cNvPr>
          <p:cNvGraphicFramePr>
            <a:graphicFrameLocks noGrp="1"/>
          </p:cNvGraphicFramePr>
          <p:nvPr>
            <p:custDataLst>
              <p:tags r:id="rId9"/>
            </p:custDataLst>
          </p:nvPr>
        </p:nvGraphicFramePr>
        <p:xfrm>
          <a:off x="-1911" y="-42914"/>
          <a:ext cx="13353596" cy="685800"/>
        </p:xfrm>
        <a:graphic>
          <a:graphicData uri="http://schemas.openxmlformats.org/drawingml/2006/table">
            <a:tbl>
              <a:tblPr firstRow="1" bandRow="1">
                <a:tableStyleId>{5C22544A-7EE6-4342-B048-85BDC9FD1C3A}</a:tableStyleId>
              </a:tblPr>
              <a:tblGrid>
                <a:gridCol w="2225599">
                  <a:extLst>
                    <a:ext uri="{9D8B030D-6E8A-4147-A177-3AD203B41FA5}">
                      <a16:colId xmlns:a16="http://schemas.microsoft.com/office/drawing/2014/main" val="1026576551"/>
                    </a:ext>
                  </a:extLst>
                </a:gridCol>
                <a:gridCol w="2225599">
                  <a:extLst>
                    <a:ext uri="{9D8B030D-6E8A-4147-A177-3AD203B41FA5}">
                      <a16:colId xmlns:a16="http://schemas.microsoft.com/office/drawing/2014/main" val="1915038765"/>
                    </a:ext>
                  </a:extLst>
                </a:gridCol>
                <a:gridCol w="2225599">
                  <a:extLst>
                    <a:ext uri="{9D8B030D-6E8A-4147-A177-3AD203B41FA5}">
                      <a16:colId xmlns:a16="http://schemas.microsoft.com/office/drawing/2014/main" val="2262048582"/>
                    </a:ext>
                  </a:extLst>
                </a:gridCol>
                <a:gridCol w="2537024">
                  <a:extLst>
                    <a:ext uri="{9D8B030D-6E8A-4147-A177-3AD203B41FA5}">
                      <a16:colId xmlns:a16="http://schemas.microsoft.com/office/drawing/2014/main" val="2897137454"/>
                    </a:ext>
                  </a:extLst>
                </a:gridCol>
                <a:gridCol w="2484171">
                  <a:extLst>
                    <a:ext uri="{9D8B030D-6E8A-4147-A177-3AD203B41FA5}">
                      <a16:colId xmlns:a16="http://schemas.microsoft.com/office/drawing/2014/main" val="2418460758"/>
                    </a:ext>
                  </a:extLst>
                </a:gridCol>
                <a:gridCol w="1655604">
                  <a:extLst>
                    <a:ext uri="{9D8B030D-6E8A-4147-A177-3AD203B41FA5}">
                      <a16:colId xmlns:a16="http://schemas.microsoft.com/office/drawing/2014/main" val="138499468"/>
                    </a:ext>
                  </a:extLst>
                </a:gridCol>
              </a:tblGrid>
              <a:tr h="506397">
                <a:tc>
                  <a:txBody>
                    <a:bodyPr/>
                    <a:lstStyle/>
                    <a:p>
                      <a:pPr marL="0" indent="0" algn="ctr">
                        <a:buFont typeface="+mj-lt"/>
                        <a:buNone/>
                        <a:tabLst>
                          <a:tab pos="1695450" algn="l"/>
                        </a:tabLst>
                      </a:pPr>
                      <a:r>
                        <a:rPr lang="fr-FR" sz="2000" b="1" kern="1200" dirty="0">
                          <a:solidFill>
                            <a:schemeClr val="bg1">
                              <a:lumMod val="7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dirty="0">
                          <a:solidFill>
                            <a:schemeClr val="bg1">
                              <a:lumMod val="75000"/>
                            </a:schemeClr>
                          </a:solidFill>
                          <a:latin typeface="Dosis" pitchFamily="2" charset="0"/>
                        </a:rPr>
                        <a:t>2. </a:t>
                      </a:r>
                      <a:r>
                        <a:rPr lang="fr-FR" sz="2000" b="1" kern="1200" dirty="0">
                          <a:solidFill>
                            <a:schemeClr val="bg1">
                              <a:lumMod val="75000"/>
                            </a:schemeClr>
                          </a:solidFill>
                          <a:latin typeface="Dosis" pitchFamily="2" charset="0"/>
                          <a:ea typeface="+mn-ea"/>
                          <a:cs typeface="+mn-cs"/>
                        </a:rPr>
                        <a:t>Vocabulaire</a:t>
                      </a:r>
                      <a:endParaRPr lang="fr-FR" sz="2000" b="1"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solidFill>
                          <a:latin typeface="Dosis" pitchFamily="2" charset="0"/>
                        </a:rPr>
                        <a:t>3. </a:t>
                      </a:r>
                      <a:r>
                        <a:rPr lang="fr-FR" sz="1800" b="1" kern="1200" dirty="0">
                          <a:solidFill>
                            <a:schemeClr val="bg1"/>
                          </a:solidFill>
                          <a:latin typeface="Dosis" pitchFamily="2" charset="0"/>
                          <a:ea typeface="+mn-ea"/>
                          <a:cs typeface="+mn-cs"/>
                        </a:rPr>
                        <a:t>Lecture</a:t>
                      </a:r>
                      <a:endParaRPr lang="fr-FR" sz="1800" dirty="0">
                        <a:solidFill>
                          <a:schemeClr val="bg1"/>
                        </a:solidFill>
                        <a:latin typeface="Dosis" pitchFamily="2" charset="0"/>
                      </a:endParaRPr>
                    </a:p>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75000"/>
                            </a:schemeClr>
                          </a:solidFill>
                          <a:latin typeface="Dosis" pitchFamily="2" charset="0"/>
                        </a:rPr>
                        <a:t>4.Ecriture</a:t>
                      </a:r>
                    </a:p>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6.Jeu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60281324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97185" y="11811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une – un  – c’est- des – le </a:t>
              </a:r>
            </a:p>
          </p:txBody>
        </p:sp>
      </p:grpSp>
    </p:spTree>
    <p:extLst>
      <p:ext uri="{BB962C8B-B14F-4D97-AF65-F5344CB8AC3E}">
        <p14:creationId xmlns:p14="http://schemas.microsoft.com/office/powerpoint/2010/main" val="298347033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1167627"/>
          </a:xfrm>
          <a:prstGeom prst="rect">
            <a:avLst/>
          </a:prstGeom>
          <a:noFill/>
        </p:spPr>
        <p:txBody>
          <a:bodyPr wrap="square">
            <a:spAutoFit/>
          </a:bodyPr>
          <a:lstStyle/>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une– un  – des –le</a:t>
            </a: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38582"/>
          </a:xfrm>
          <a:prstGeom prst="rect">
            <a:avLst/>
          </a:prstGeom>
          <a:noFill/>
        </p:spPr>
        <p:txBody>
          <a:bodyPr wrap="square">
            <a:spAutoFit/>
          </a:bodyPr>
          <a:lstStyle/>
          <a:p>
            <a:pPr marL="0" lvl="1" defTabSz="685834">
              <a:lnSpc>
                <a:spcPts val="3017"/>
              </a:lnSpc>
              <a:spcBef>
                <a:spcPct val="0"/>
              </a:spcBef>
            </a:pPr>
            <a:r>
              <a:rPr lang="en-US" sz="2000" b="1" dirty="0">
                <a:solidFill>
                  <a:schemeClr val="bg1">
                    <a:lumMod val="65000"/>
                  </a:schemeClr>
                </a:solidFill>
                <a:latin typeface="Dosis" panose="02010703020202060003" pitchFamily="2" charset="0"/>
                <a:cs typeface="Microsoft Uighur" panose="02000000000000000000" pitchFamily="2" charset="-78"/>
              </a:rPr>
              <a:t>Nous </a:t>
            </a:r>
            <a:r>
              <a:rPr lang="fr-FR" sz="2000" b="1" dirty="0">
                <a:solidFill>
                  <a:schemeClr val="bg1">
                    <a:lumMod val="65000"/>
                  </a:schemeClr>
                </a:solidFill>
                <a:latin typeface="Dosis" panose="02010703020202060003" pitchFamily="2" charset="0"/>
                <a:cs typeface="Microsoft Uighur" panose="02000000000000000000" pitchFamily="2" charset="-78"/>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3009504" y="3695700"/>
            <a:ext cx="7372119" cy="2385268"/>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une</a:t>
            </a:r>
            <a:endParaRPr lang="fr-FR" sz="14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4C67E221-96A8-4878-A951-4E21E72197D6}"/>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a:t>
            </a:r>
            <a:r>
              <a:rPr lang="en-US" sz="2000" b="1" dirty="0" err="1">
                <a:solidFill>
                  <a:schemeClr val="bg1">
                    <a:lumMod val="65000"/>
                  </a:schemeClr>
                </a:solidFill>
                <a:latin typeface="Dosis" panose="02010703020202060003" pitchFamily="2" charset="0"/>
                <a:cs typeface="Microsoft Uighur" panose="02000000000000000000" pitchFamily="2" charset="-78"/>
              </a:rPr>
              <a:t>une</a:t>
            </a:r>
            <a:r>
              <a:rPr lang="en-US" sz="2000" b="1" dirty="0">
                <a:solidFill>
                  <a:schemeClr val="bg1">
                    <a:lumMod val="65000"/>
                  </a:schemeClr>
                </a:solidFill>
                <a:latin typeface="Dosis" panose="02010703020202060003" pitchFamily="2" charset="0"/>
                <a:cs typeface="Microsoft Uighur" panose="02000000000000000000" pitchFamily="2" charset="-78"/>
              </a:rPr>
              <a:t>”.  </a:t>
            </a:r>
            <a:r>
              <a:rPr lang="en-US" sz="2000" b="1" dirty="0" err="1">
                <a:solidFill>
                  <a:schemeClr val="bg1">
                    <a:lumMod val="65000"/>
                  </a:schemeClr>
                </a:solidFill>
                <a:latin typeface="Dosis" panose="02010703020202060003" pitchFamily="2" charset="0"/>
                <a:cs typeface="Microsoft Uighur" panose="02000000000000000000" pitchFamily="2" charset="-78"/>
              </a:rPr>
              <a:t>lisons</a:t>
            </a:r>
            <a:r>
              <a:rPr lang="en-US" sz="2000" b="1" dirty="0">
                <a:solidFill>
                  <a:schemeClr val="bg1">
                    <a:lumMod val="65000"/>
                  </a:schemeClr>
                </a:solidFill>
                <a:latin typeface="Dosis" panose="02010703020202060003" pitchFamily="2" charset="0"/>
                <a:cs typeface="Microsoft Uighur" panose="02000000000000000000" pitchFamily="2" charset="-78"/>
              </a:rPr>
              <a:t>   ensemble ” </a:t>
            </a:r>
            <a:r>
              <a:rPr lang="en-US" sz="2000" b="1" dirty="0" err="1">
                <a:solidFill>
                  <a:schemeClr val="bg1">
                    <a:lumMod val="65000"/>
                  </a:schemeClr>
                </a:solidFill>
                <a:latin typeface="Dosis" panose="02010703020202060003" pitchFamily="2" charset="0"/>
                <a:cs typeface="Microsoft Uighur" panose="02000000000000000000" pitchFamily="2" charset="-78"/>
              </a:rPr>
              <a:t>une</a:t>
            </a:r>
            <a:r>
              <a:rPr lang="en-US" sz="2000" b="1" dirty="0">
                <a:solidFill>
                  <a:schemeClr val="bg1">
                    <a:lumMod val="65000"/>
                  </a:schemeClr>
                </a:solidFill>
                <a:latin typeface="Dosis" panose="02010703020202060003" pitchFamily="2" charset="0"/>
                <a:cs typeface="Microsoft Uighur" panose="02000000000000000000" pitchFamily="2" charset="-78"/>
              </a:rPr>
              <a:t>” .Qui </a:t>
            </a:r>
            <a:r>
              <a:rPr lang="en-US" sz="2000" b="1" dirty="0" err="1">
                <a:solidFill>
                  <a:schemeClr val="bg1">
                    <a:lumMod val="65000"/>
                  </a:schemeClr>
                </a:solidFill>
                <a:latin typeface="Dosis" panose="02010703020202060003" pitchFamily="2" charset="0"/>
                <a:cs typeface="Microsoft Uighur" panose="02000000000000000000" pitchFamily="2" charset="-78"/>
              </a:rPr>
              <a:t>veut</a:t>
            </a:r>
            <a:r>
              <a:rPr lang="en-US" sz="2000" b="1" dirty="0">
                <a:solidFill>
                  <a:schemeClr val="bg1">
                    <a:lumMod val="65000"/>
                  </a:schemeClr>
                </a:solidFill>
                <a:latin typeface="Dosis" panose="02010703020202060003" pitchFamily="2" charset="0"/>
                <a:cs typeface="Microsoft Uighur" panose="02000000000000000000" pitchFamily="2" charset="-78"/>
              </a:rPr>
              <a:t> lire </a:t>
            </a:r>
            <a:r>
              <a:rPr lang="ar-MA" sz="2000" b="1" dirty="0">
                <a:solidFill>
                  <a:schemeClr val="bg1">
                    <a:lumMod val="65000"/>
                  </a:schemeClr>
                </a:solidFill>
                <a:latin typeface="Dosis" panose="02010703020202060003" pitchFamily="2" charset="0"/>
                <a:cs typeface="Microsoft Uighur" panose="02000000000000000000" pitchFamily="2" charset="-78"/>
              </a:rPr>
              <a:t>“</a:t>
            </a:r>
            <a:r>
              <a:rPr lang="en-US" sz="2000" b="1" dirty="0">
                <a:solidFill>
                  <a:schemeClr val="bg1">
                    <a:lumMod val="65000"/>
                  </a:schemeClr>
                </a:solidFill>
                <a:latin typeface="Dosis" panose="02010703020202060003" pitchFamily="2" charset="0"/>
                <a:cs typeface="Microsoft Uighur" panose="02000000000000000000" pitchFamily="2" charset="-78"/>
              </a:rPr>
              <a:t>” </a:t>
            </a:r>
            <a:r>
              <a:rPr lang="en-US" sz="2000" b="1" dirty="0" err="1">
                <a:solidFill>
                  <a:schemeClr val="bg1">
                    <a:lumMod val="65000"/>
                  </a:schemeClr>
                </a:solidFill>
                <a:latin typeface="Dosis" panose="02010703020202060003" pitchFamily="2" charset="0"/>
                <a:cs typeface="Microsoft Uighur" panose="02000000000000000000" pitchFamily="2" charset="-78"/>
              </a:rPr>
              <a:t>une</a:t>
            </a:r>
            <a:r>
              <a:rPr lang="en-US" sz="2000" b="1" dirty="0">
                <a:solidFill>
                  <a:schemeClr val="bg1">
                    <a:lumMod val="65000"/>
                  </a:schemeClr>
                </a:solidFill>
                <a:latin typeface="Dosis" panose="02010703020202060003" pitchFamily="2" charset="0"/>
                <a:cs typeface="Microsoft Uighur" panose="02000000000000000000" pitchFamily="2" charset="-78"/>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0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96695061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88006-1D16-E3FF-A04F-695497EE1F1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4AB7C8D-D09C-B297-9E77-355CE8D1DF07}"/>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997F23C-56DC-1705-CFFD-2223D68891D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4E7F627-3D1C-07C3-4F62-70BB5A2FB82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D0EEDBA-376F-6157-9FE9-2DB44522E5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1ADCE73-70A0-D442-D866-CADEC7672B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A3E1A86-AE2B-6030-1AA4-1AD646AC4F8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DC02E7E-3EFE-45A6-1E16-AC00318186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13C2B3-11DE-4017-4F1F-61A59927B7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4211C6F-3810-9BAA-0A87-46A41DA28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156DB77-974B-31F4-EFCE-480AFAB8B76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E6E53C4-98D1-C5C8-C85E-7189E40654D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942DEB5-10BB-3B5A-A3DE-58EF3F4369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683FAB7-F724-0D92-E16A-F40EE03B5DEF}"/>
              </a:ext>
            </a:extLst>
          </p:cNvPr>
          <p:cNvSpPr txBox="1"/>
          <p:nvPr/>
        </p:nvSpPr>
        <p:spPr>
          <a:xfrm>
            <a:off x="1696076" y="2804645"/>
            <a:ext cx="10323846" cy="1685077"/>
          </a:xfrm>
          <a:prstGeom prst="rect">
            <a:avLst/>
          </a:prstGeom>
          <a:noFill/>
        </p:spPr>
        <p:txBody>
          <a:bodyPr wrap="square" rtlCol="0">
            <a:spAutoFit/>
          </a:bodyPr>
          <a:lstStyle/>
          <a:p>
            <a:pPr algn="ctr" defTabSz="1028752">
              <a:defRPr/>
            </a:pPr>
            <a:r>
              <a:rPr lang="fr-FR" sz="10350" b="1" kern="0" spc="480" dirty="0">
                <a:solidFill>
                  <a:schemeClr val="accent6">
                    <a:lumMod val="75000"/>
                  </a:schemeClr>
                </a:solidFill>
                <a:latin typeface="Dosis" pitchFamily="2" charset="0"/>
              </a:rPr>
              <a:t>Une </a:t>
            </a:r>
            <a:r>
              <a:rPr lang="fr-FR" sz="10350" b="1" kern="0" spc="480" dirty="0">
                <a:solidFill>
                  <a:srgbClr val="0070C0"/>
                </a:solidFill>
                <a:latin typeface="Dosis" pitchFamily="2" charset="0"/>
              </a:rPr>
              <a:t>fille</a:t>
            </a:r>
            <a:endParaRPr lang="fr-FR" sz="10350" kern="0" spc="480" dirty="0">
              <a:solidFill>
                <a:srgbClr val="0070C0"/>
              </a:solidFill>
              <a:latin typeface="Dosis" pitchFamily="2" charset="0"/>
            </a:endParaRPr>
          </a:p>
        </p:txBody>
      </p:sp>
      <p:sp>
        <p:nvSpPr>
          <p:cNvPr id="5" name="ZoneTexte 4">
            <a:extLst>
              <a:ext uri="{FF2B5EF4-FFF2-40B4-BE49-F238E27FC236}">
                <a16:creationId xmlns:a16="http://schemas.microsoft.com/office/drawing/2014/main" id="{B38DBB75-E3CD-E07F-5FD2-4FB458C1A3B2}"/>
              </a:ext>
            </a:extLst>
          </p:cNvPr>
          <p:cNvSpPr txBox="1"/>
          <p:nvPr/>
        </p:nvSpPr>
        <p:spPr>
          <a:xfrm>
            <a:off x="1550907" y="762751"/>
            <a:ext cx="9144000" cy="769441"/>
          </a:xfrm>
          <a:prstGeom prst="rect">
            <a:avLst/>
          </a:prstGeom>
          <a:noFill/>
        </p:spPr>
        <p:txBody>
          <a:bodyPr wrap="square">
            <a:spAutoFit/>
          </a:bodyPr>
          <a:lstStyle/>
          <a:p>
            <a:pPr defTabSz="685834">
              <a:defRPr/>
            </a:pPr>
            <a:r>
              <a:rPr lang="en-US" sz="2000" b="1" dirty="0" err="1">
                <a:solidFill>
                  <a:schemeClr val="bg1">
                    <a:lumMod val="65000"/>
                  </a:schemeClr>
                </a:solidFill>
                <a:latin typeface="Dosis" panose="02010703020202060003" pitchFamily="2" charset="0"/>
                <a:cs typeface="Microsoft Uighur" panose="02000000000000000000" pitchFamily="2" charset="-78"/>
              </a:rPr>
              <a:t>C’est</a:t>
            </a:r>
            <a:r>
              <a:rPr lang="en-US" sz="2000" b="1" dirty="0">
                <a:solidFill>
                  <a:schemeClr val="bg1">
                    <a:lumMod val="65000"/>
                  </a:schemeClr>
                </a:solidFill>
                <a:latin typeface="Dosis" panose="02010703020202060003" pitchFamily="2" charset="0"/>
                <a:cs typeface="Microsoft Uighur" panose="02000000000000000000" pitchFamily="2" charset="-78"/>
              </a:rPr>
              <a:t> </a:t>
            </a:r>
            <a:r>
              <a:rPr lang="en-US" sz="2000" b="1" dirty="0" err="1">
                <a:solidFill>
                  <a:schemeClr val="bg1">
                    <a:lumMod val="65000"/>
                  </a:schemeClr>
                </a:solidFill>
                <a:latin typeface="Dosis" panose="02010703020202060003" pitchFamily="2" charset="0"/>
                <a:cs typeface="Microsoft Uighur" panose="02000000000000000000" pitchFamily="2" charset="-78"/>
              </a:rPr>
              <a:t>une</a:t>
            </a:r>
            <a:r>
              <a:rPr lang="en-US" sz="2000" b="1" dirty="0">
                <a:solidFill>
                  <a:schemeClr val="bg1">
                    <a:lumMod val="65000"/>
                  </a:schemeClr>
                </a:solidFill>
                <a:latin typeface="Dosis" panose="02010703020202060003" pitchFamily="2" charset="0"/>
                <a:cs typeface="Microsoft Uighur" panose="02000000000000000000" pitchFamily="2" charset="-78"/>
              </a:rPr>
              <a:t> fille. </a:t>
            </a:r>
            <a:r>
              <a:rPr lang="fr-MA" sz="2000" b="1" dirty="0">
                <a:solidFill>
                  <a:schemeClr val="bg1">
                    <a:lumMod val="65000"/>
                  </a:schemeClr>
                </a:solidFill>
                <a:latin typeface="Dosis" panose="02010703020202060003" pitchFamily="2" charset="0"/>
                <a:cs typeface="Microsoft Uighur" panose="02000000000000000000" pitchFamily="2" charset="-78"/>
              </a:rPr>
              <a:t>Qui veut répéter?</a:t>
            </a:r>
          </a:p>
          <a:p>
            <a:pPr defTabSz="685834">
              <a:defRPr/>
            </a:pPr>
            <a:r>
              <a:rPr lang="fr-MA" sz="2000" i="1" dirty="0">
                <a:solidFill>
                  <a:prstClr val="white">
                    <a:lumMod val="65000"/>
                  </a:prstClr>
                </a:solidFill>
                <a:latin typeface="Dosis" pitchFamily="2" charset="0"/>
              </a:rPr>
              <a:t>L’enseignant (e) désigne trois élèves pour  répéter </a:t>
            </a:r>
            <a:r>
              <a:rPr lang="fr-MA" sz="2400" i="1" dirty="0">
                <a:solidFill>
                  <a:prstClr val="white">
                    <a:lumMod val="65000"/>
                  </a:prstClr>
                </a:solidFill>
                <a:latin typeface="Dosis" pitchFamily="2" charset="0"/>
              </a:rPr>
              <a:t>.</a:t>
            </a:r>
            <a:endParaRPr lang="fr-MA" sz="2400" b="1" dirty="0">
              <a:solidFill>
                <a:prstClr val="white">
                  <a:lumMod val="65000"/>
                </a:prstClr>
              </a:solidFill>
              <a:latin typeface="Dosis" panose="02010703020202060003" pitchFamily="2" charset="0"/>
            </a:endParaRPr>
          </a:p>
        </p:txBody>
      </p:sp>
      <p:pic>
        <p:nvPicPr>
          <p:cNvPr id="6" name="Image 5">
            <a:extLst>
              <a:ext uri="{FF2B5EF4-FFF2-40B4-BE49-F238E27FC236}">
                <a16:creationId xmlns:a16="http://schemas.microsoft.com/office/drawing/2014/main" id="{E36DC4DB-15A0-BD8C-0996-720BE21CBD30}"/>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2245814" y="495299"/>
            <a:ext cx="1063368" cy="709260"/>
          </a:xfrm>
          <a:prstGeom prst="rect">
            <a:avLst/>
          </a:prstGeom>
        </p:spPr>
      </p:pic>
      <p:pic>
        <p:nvPicPr>
          <p:cNvPr id="8" name="Image 7">
            <a:extLst>
              <a:ext uri="{FF2B5EF4-FFF2-40B4-BE49-F238E27FC236}">
                <a16:creationId xmlns:a16="http://schemas.microsoft.com/office/drawing/2014/main" id="{64F607EC-24F7-AD27-75F8-58F85BDE4797}"/>
              </a:ext>
            </a:extLst>
          </p:cNvPr>
          <p:cNvPicPr>
            <a:picLocks noChangeAspect="1"/>
          </p:cNvPicPr>
          <p:nvPr/>
        </p:nvPicPr>
        <p:blipFill>
          <a:blip r:embed="rId5"/>
          <a:stretch>
            <a:fillRect/>
          </a:stretch>
        </p:blipFill>
        <p:spPr>
          <a:xfrm>
            <a:off x="4800600" y="4751036"/>
            <a:ext cx="2266968" cy="4245416"/>
          </a:xfrm>
          <a:prstGeom prst="rect">
            <a:avLst/>
          </a:prstGeom>
        </p:spPr>
      </p:pic>
    </p:spTree>
    <p:extLst>
      <p:ext uri="{BB962C8B-B14F-4D97-AF65-F5344CB8AC3E}">
        <p14:creationId xmlns:p14="http://schemas.microsoft.com/office/powerpoint/2010/main" val="199391183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99854-CEA1-225E-FBD1-07AEC65707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AA543C-BA3E-1025-5A4C-4CEA93942833}"/>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8012989-8BDE-41B0-4CBA-933AFA47E76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C7AAD67-459C-E759-6F70-B42CE3EA0D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45B2F88-B097-D4F8-7509-CE99A16629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1667D70-2914-8FBE-0F11-2B678392D7F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A2E1118-B8E5-E09F-6D0E-504AD3C7C44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7E989BF-03AD-0F43-DE77-B593753DDC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E12DDFF-DED1-ECCD-B53A-6FB46E7DBF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D62D1F9-664A-8DE0-7264-48CD2D46CD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1DE2669-795A-03DC-0951-CC7A4557F03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852DB3C-2C6D-8791-CBEC-1C6A2469EC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73AF0A-0561-90F2-F60D-28A25C0A80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5AECCB-FA71-2238-2F8C-CBC6EAE908D3}"/>
              </a:ext>
            </a:extLst>
          </p:cNvPr>
          <p:cNvSpPr txBox="1"/>
          <p:nvPr/>
        </p:nvSpPr>
        <p:spPr>
          <a:xfrm>
            <a:off x="1462547" y="1154474"/>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4" name="ZoneTexte 3">
            <a:extLst>
              <a:ext uri="{FF2B5EF4-FFF2-40B4-BE49-F238E27FC236}">
                <a16:creationId xmlns:a16="http://schemas.microsoft.com/office/drawing/2014/main" id="{208972FC-C9D0-054E-0A98-9350606022B9}"/>
              </a:ext>
            </a:extLst>
          </p:cNvPr>
          <p:cNvSpPr txBox="1"/>
          <p:nvPr/>
        </p:nvSpPr>
        <p:spPr>
          <a:xfrm>
            <a:off x="3352800" y="3150274"/>
            <a:ext cx="7544933" cy="4062651"/>
          </a:xfrm>
          <a:prstGeom prst="rect">
            <a:avLst/>
          </a:prstGeom>
          <a:noFill/>
        </p:spPr>
        <p:txBody>
          <a:bodyPr wrap="square" rtlCol="0">
            <a:spAutoFit/>
          </a:bodyPr>
          <a:lstStyle/>
          <a:p>
            <a:pPr algn="ctr" defTabSz="1028752">
              <a:defRPr/>
            </a:pPr>
            <a:r>
              <a:rPr lang="fr-FR" sz="25800" b="1" kern="0" spc="480" dirty="0">
                <a:solidFill>
                  <a:srgbClr val="106585"/>
                </a:solidFill>
                <a:latin typeface="Dosis" pitchFamily="2" charset="0"/>
              </a:rPr>
              <a:t>une </a:t>
            </a:r>
            <a:endParaRPr lang="fr-FR" sz="25800" kern="0" spc="480" dirty="0">
              <a:solidFill>
                <a:srgbClr val="106585"/>
              </a:solidFill>
              <a:latin typeface="Dosis" pitchFamily="2" charset="0"/>
            </a:endParaRPr>
          </a:p>
        </p:txBody>
      </p:sp>
      <p:sp>
        <p:nvSpPr>
          <p:cNvPr id="5" name="ZoneTexte 4">
            <a:extLst>
              <a:ext uri="{FF2B5EF4-FFF2-40B4-BE49-F238E27FC236}">
                <a16:creationId xmlns:a16="http://schemas.microsoft.com/office/drawing/2014/main" id="{98EFA61A-A10B-B8CF-1602-35E21451DB9D}"/>
              </a:ext>
            </a:extLst>
          </p:cNvPr>
          <p:cNvSpPr txBox="1"/>
          <p:nvPr/>
        </p:nvSpPr>
        <p:spPr>
          <a:xfrm>
            <a:off x="1451115" y="718623"/>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000" b="1" dirty="0" err="1">
                <a:solidFill>
                  <a:schemeClr val="bg1">
                    <a:lumMod val="65000"/>
                  </a:schemeClr>
                </a:solidFill>
                <a:latin typeface="Dosis" panose="02010703020202060003" pitchFamily="2" charset="0"/>
                <a:cs typeface="Microsoft Uighur" panose="02000000000000000000" pitchFamily="2" charset="-78"/>
              </a:rPr>
              <a:t>Observez</a:t>
            </a:r>
            <a:r>
              <a:rPr lang="en-US" sz="2000" b="1" dirty="0">
                <a:solidFill>
                  <a:schemeClr val="bg1">
                    <a:lumMod val="65000"/>
                  </a:schemeClr>
                </a:solidFill>
                <a:latin typeface="Dosis" panose="02010703020202060003" pitchFamily="2" charset="0"/>
                <a:cs typeface="Microsoft Uighur" panose="02000000000000000000" pitchFamily="2" charset="-78"/>
              </a:rPr>
              <a:t> bien “ </a:t>
            </a:r>
            <a:r>
              <a:rPr lang="en-US" sz="2000" b="1" dirty="0" err="1">
                <a:solidFill>
                  <a:schemeClr val="bg1">
                    <a:lumMod val="65000"/>
                  </a:schemeClr>
                </a:solidFill>
                <a:latin typeface="Dosis" panose="02010703020202060003" pitchFamily="2" charset="0"/>
                <a:cs typeface="Microsoft Uighur" panose="02000000000000000000" pitchFamily="2" charset="-78"/>
              </a:rPr>
              <a:t>une</a:t>
            </a:r>
            <a:r>
              <a:rPr lang="en-US" sz="2000" b="1" dirty="0">
                <a:solidFill>
                  <a:schemeClr val="bg1">
                    <a:lumMod val="65000"/>
                  </a:schemeClr>
                </a:solidFill>
                <a:latin typeface="Dosis" panose="02010703020202060003" pitchFamily="2" charset="0"/>
                <a:cs typeface="Microsoft Uighur" panose="02000000000000000000" pitchFamily="2" charset="-78"/>
              </a:rPr>
              <a:t>”. </a:t>
            </a:r>
            <a:endParaRPr lang="fr-FR" sz="2000" b="1" dirty="0">
              <a:solidFill>
                <a:schemeClr val="bg1">
                  <a:lumMod val="65000"/>
                </a:schemeClr>
              </a:solidFill>
              <a:latin typeface="Dosis" panose="02010703020202060003" pitchFamily="2" charset="0"/>
              <a:cs typeface="Microsoft Uighur" panose="02000000000000000000" pitchFamily="2" charset="-78"/>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42DFBD2A-6525-89A4-FCCC-0561DE847532}"/>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spTree>
    <p:extLst>
      <p:ext uri="{BB962C8B-B14F-4D97-AF65-F5344CB8AC3E}">
        <p14:creationId xmlns:p14="http://schemas.microsoft.com/office/powerpoint/2010/main" val="378031559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C3C73-E4F2-234E-C4A0-EBB11DA6EB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270AEBB-0414-A947-D034-A48235BD41D1}"/>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6CFD349-BBE5-C8E5-4FA3-B0D91DB2AD8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1EBCBE-7744-9876-2BDF-3C68F03FDC6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53F0676-A3F1-1AC6-38DE-8565C7C8D14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871912D-E921-5A90-2CF7-FADC02466E9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C821FD-7F74-3063-4419-4C7D2D8986C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33D4183-996C-E73C-6228-366D800125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62527DF-033B-FB53-433B-96AC638AE7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F1D3943-EB68-CF7A-1BD7-5A898FE6370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A677B2-BABC-E3C5-3328-C9A3DEE6050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21A3BE0-FCDF-25DD-1077-93649325B8D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10F977A-04CD-2350-6D05-0C61453A3A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DE80FD0C-B627-F056-A347-C5600BC9577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dirty="0">
                <a:solidFill>
                  <a:prstClr val="white">
                    <a:lumMod val="65000"/>
                  </a:prstClr>
                </a:solidFill>
                <a:latin typeface="Dosis" pitchFamily="2" charset="0"/>
              </a:rPr>
              <a:t>Passer à la diapositive suivante après 5 secondes.</a:t>
            </a:r>
            <a:endParaRPr lang="fr-MA" sz="2400"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B323B6F9-83D3-4C11-4A07-F99451B0FDB8}"/>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933355E3-A103-B272-C8A4-6713B4735D16}"/>
              </a:ext>
            </a:extLst>
          </p:cNvPr>
          <p:cNvSpPr txBox="1"/>
          <p:nvPr/>
        </p:nvSpPr>
        <p:spPr>
          <a:xfrm>
            <a:off x="1501437" y="770648"/>
            <a:ext cx="9144000" cy="438582"/>
          </a:xfrm>
          <a:prstGeom prst="rect">
            <a:avLst/>
          </a:prstGeom>
          <a:noFill/>
        </p:spPr>
        <p:txBody>
          <a:bodyPr wrap="square">
            <a:spAutoFit/>
          </a:bodyPr>
          <a:lstStyle/>
          <a:p>
            <a:pPr marL="0" lvl="1" defTabSz="685834">
              <a:lnSpc>
                <a:spcPts val="3017"/>
              </a:lnSpc>
              <a:spcBef>
                <a:spcPct val="0"/>
              </a:spcBef>
              <a:defRPr/>
            </a:pPr>
            <a:r>
              <a:rPr lang="en-US" sz="2000" b="1" dirty="0" err="1">
                <a:solidFill>
                  <a:schemeClr val="bg1">
                    <a:lumMod val="65000"/>
                  </a:schemeClr>
                </a:solidFill>
                <a:latin typeface="Dosis" panose="02010703020202060003" pitchFamily="2" charset="0"/>
                <a:cs typeface="Microsoft Uighur" panose="02000000000000000000" pitchFamily="2" charset="-78"/>
              </a:rPr>
              <a:t>Fermez</a:t>
            </a:r>
            <a:r>
              <a:rPr lang="en-US" sz="2000" b="1" dirty="0">
                <a:solidFill>
                  <a:schemeClr val="bg1">
                    <a:lumMod val="65000"/>
                  </a:schemeClr>
                </a:solidFill>
                <a:latin typeface="Dosis" panose="02010703020202060003" pitchFamily="2" charset="0"/>
                <a:cs typeface="Microsoft Uighur" panose="02000000000000000000" pitchFamily="2" charset="-78"/>
              </a:rPr>
              <a:t> les </a:t>
            </a:r>
            <a:r>
              <a:rPr lang="en-US" sz="2000" b="1" dirty="0" err="1">
                <a:solidFill>
                  <a:schemeClr val="bg1">
                    <a:lumMod val="65000"/>
                  </a:schemeClr>
                </a:solidFill>
                <a:latin typeface="Dosis" panose="02010703020202060003" pitchFamily="2" charset="0"/>
                <a:cs typeface="Microsoft Uighur" panose="02000000000000000000" pitchFamily="2" charset="-78"/>
              </a:rPr>
              <a:t>yeux</a:t>
            </a:r>
            <a:r>
              <a:rPr lang="en-US" sz="2000" b="1" dirty="0">
                <a:solidFill>
                  <a:schemeClr val="bg1">
                    <a:lumMod val="65000"/>
                  </a:schemeClr>
                </a:solidFill>
                <a:latin typeface="Dosis" panose="02010703020202060003" pitchFamily="2" charset="0"/>
                <a:cs typeface="Microsoft Uighur" panose="02000000000000000000" pitchFamily="2" charset="-78"/>
              </a:rPr>
              <a:t> et </a:t>
            </a:r>
            <a:r>
              <a:rPr lang="en-US" sz="2000" b="1" dirty="0" err="1">
                <a:solidFill>
                  <a:schemeClr val="bg1">
                    <a:lumMod val="65000"/>
                  </a:schemeClr>
                </a:solidFill>
                <a:latin typeface="Dosis" panose="02010703020202060003" pitchFamily="2" charset="0"/>
                <a:cs typeface="Microsoft Uighur" panose="02000000000000000000" pitchFamily="2" charset="-78"/>
              </a:rPr>
              <a:t>visualisez</a:t>
            </a:r>
            <a:r>
              <a:rPr lang="en-US" sz="2000" b="1" dirty="0">
                <a:solidFill>
                  <a:schemeClr val="bg1">
                    <a:lumMod val="65000"/>
                  </a:schemeClr>
                </a:solidFill>
                <a:latin typeface="Dosis" panose="02010703020202060003" pitchFamily="2" charset="0"/>
                <a:cs typeface="Microsoft Uighur" panose="02000000000000000000" pitchFamily="2" charset="-78"/>
              </a:rPr>
              <a:t> comment </a:t>
            </a:r>
            <a:r>
              <a:rPr lang="en-US" sz="2000" b="1" dirty="0" err="1">
                <a:solidFill>
                  <a:schemeClr val="bg1">
                    <a:lumMod val="65000"/>
                  </a:schemeClr>
                </a:solidFill>
                <a:latin typeface="Dosis" panose="02010703020202060003" pitchFamily="2" charset="0"/>
                <a:cs typeface="Microsoft Uighur" panose="02000000000000000000" pitchFamily="2" charset="-78"/>
              </a:rPr>
              <a:t>s’écrit</a:t>
            </a:r>
            <a:r>
              <a:rPr lang="en-US" sz="2000" b="1" dirty="0">
                <a:solidFill>
                  <a:schemeClr val="bg1">
                    <a:lumMod val="65000"/>
                  </a:schemeClr>
                </a:solidFill>
                <a:latin typeface="Dosis" panose="02010703020202060003" pitchFamily="2" charset="0"/>
                <a:cs typeface="Microsoft Uighur" panose="02000000000000000000" pitchFamily="2" charset="-78"/>
              </a:rPr>
              <a:t> “</a:t>
            </a:r>
            <a:r>
              <a:rPr lang="en-US" sz="2000" b="1" dirty="0" err="1">
                <a:solidFill>
                  <a:schemeClr val="bg1">
                    <a:lumMod val="65000"/>
                  </a:schemeClr>
                </a:solidFill>
                <a:latin typeface="Dosis" panose="02010703020202060003" pitchFamily="2" charset="0"/>
                <a:cs typeface="Microsoft Uighur" panose="02000000000000000000" pitchFamily="2" charset="-78"/>
              </a:rPr>
              <a:t>une</a:t>
            </a:r>
            <a:r>
              <a:rPr lang="en-US" sz="2000" b="1" dirty="0">
                <a:solidFill>
                  <a:schemeClr val="bg1">
                    <a:lumMod val="65000"/>
                  </a:schemeClr>
                </a:solidFill>
                <a:latin typeface="Dosis" panose="02010703020202060003" pitchFamily="2" charset="0"/>
                <a:cs typeface="Microsoft Uighur" panose="02000000000000000000" pitchFamily="2" charset="-78"/>
              </a:rPr>
              <a:t>”</a:t>
            </a:r>
            <a:endParaRPr lang="fr-FR" sz="2000" b="1" dirty="0">
              <a:solidFill>
                <a:schemeClr val="bg1">
                  <a:lumMod val="65000"/>
                </a:schemeClr>
              </a:solidFill>
              <a:latin typeface="Dosis" panose="02010703020202060003" pitchFamily="2" charset="0"/>
              <a:cs typeface="Microsoft Uighur" panose="02000000000000000000" pitchFamily="2" charset="-78"/>
            </a:endParaRPr>
          </a:p>
        </p:txBody>
      </p:sp>
    </p:spTree>
    <p:extLst>
      <p:ext uri="{BB962C8B-B14F-4D97-AF65-F5344CB8AC3E}">
        <p14:creationId xmlns:p14="http://schemas.microsoft.com/office/powerpoint/2010/main" val="85248143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3B1B3-9284-BB1D-48F0-07299A3AC92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061A7B2-145E-3B9D-04F9-2A658AA9F27D}"/>
              </a:ext>
            </a:extLst>
          </p:cNvPr>
          <p:cNvSpPr/>
          <p:nvPr/>
        </p:nvSpPr>
        <p:spPr>
          <a:xfrm>
            <a:off x="0" y="0"/>
            <a:ext cx="13716000" cy="10286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26ADD0B-A502-87BF-D5FC-C1A2D1DE3C54}"/>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49209CB-C88E-AAE4-7DF4-D631DA2012F3}"/>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E843D504-B1FE-28A8-9EB2-D92B54FFD7A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3941533A-005F-515B-A791-629B1C512257}"/>
              </a:ext>
            </a:extLst>
          </p:cNvPr>
          <p:cNvSpPr txBox="1"/>
          <p:nvPr/>
        </p:nvSpPr>
        <p:spPr>
          <a:xfrm>
            <a:off x="1463675" y="830706"/>
            <a:ext cx="9144000" cy="438582"/>
          </a:xfrm>
          <a:prstGeom prst="rect">
            <a:avLst/>
          </a:prstGeom>
          <a:noFill/>
        </p:spPr>
        <p:txBody>
          <a:bodyPr wrap="square">
            <a:spAutoFit/>
          </a:bodyPr>
          <a:lstStyle/>
          <a:p>
            <a:pPr marL="0" lvl="1" defTabSz="685834">
              <a:lnSpc>
                <a:spcPts val="3017"/>
              </a:lnSpc>
              <a:spcBef>
                <a:spcPct val="0"/>
              </a:spcBef>
              <a:defRPr/>
            </a:pPr>
            <a:r>
              <a:rPr lang="en-US" sz="2000" b="1" dirty="0" err="1">
                <a:solidFill>
                  <a:schemeClr val="bg1">
                    <a:lumMod val="65000"/>
                  </a:schemeClr>
                </a:solidFill>
                <a:latin typeface="Dosis" panose="02010703020202060003" pitchFamily="2" charset="0"/>
                <a:cs typeface="Microsoft Uighur" panose="02000000000000000000" pitchFamily="2" charset="-78"/>
              </a:rPr>
              <a:t>Écrivez</a:t>
            </a:r>
            <a:r>
              <a:rPr lang="en-US" sz="2000" b="1" dirty="0">
                <a:solidFill>
                  <a:schemeClr val="bg1">
                    <a:lumMod val="65000"/>
                  </a:schemeClr>
                </a:solidFill>
                <a:latin typeface="Dosis" panose="02010703020202060003" pitchFamily="2" charset="0"/>
                <a:cs typeface="Microsoft Uighur" panose="02000000000000000000" pitchFamily="2" charset="-78"/>
              </a:rPr>
              <a:t> “</a:t>
            </a:r>
            <a:r>
              <a:rPr lang="en-US" sz="2000" b="1" dirty="0" err="1">
                <a:solidFill>
                  <a:schemeClr val="bg1">
                    <a:lumMod val="65000"/>
                  </a:schemeClr>
                </a:solidFill>
                <a:latin typeface="Dosis" panose="02010703020202060003" pitchFamily="2" charset="0"/>
                <a:cs typeface="Microsoft Uighur" panose="02000000000000000000" pitchFamily="2" charset="-78"/>
              </a:rPr>
              <a:t>c’est</a:t>
            </a:r>
            <a:r>
              <a:rPr lang="en-US" sz="2000" b="1" dirty="0">
                <a:solidFill>
                  <a:schemeClr val="bg1">
                    <a:lumMod val="65000"/>
                  </a:schemeClr>
                </a:solidFill>
                <a:latin typeface="Dosis" panose="02010703020202060003" pitchFamily="2" charset="0"/>
                <a:cs typeface="Microsoft Uighur" panose="02000000000000000000" pitchFamily="2" charset="-78"/>
              </a:rPr>
              <a:t> ” sur </a:t>
            </a:r>
            <a:r>
              <a:rPr lang="en-US" sz="2000" b="1" dirty="0" err="1">
                <a:solidFill>
                  <a:schemeClr val="bg1">
                    <a:lumMod val="65000"/>
                  </a:schemeClr>
                </a:solidFill>
                <a:latin typeface="Dosis" panose="02010703020202060003" pitchFamily="2" charset="0"/>
                <a:cs typeface="Microsoft Uighur" panose="02000000000000000000" pitchFamily="2" charset="-78"/>
              </a:rPr>
              <a:t>vos</a:t>
            </a:r>
            <a:r>
              <a:rPr lang="en-US" sz="2000" b="1" dirty="0">
                <a:solidFill>
                  <a:schemeClr val="bg1">
                    <a:lumMod val="65000"/>
                  </a:schemeClr>
                </a:solidFill>
                <a:latin typeface="Dosis" panose="02010703020202060003" pitchFamily="2" charset="0"/>
                <a:cs typeface="Microsoft Uighur" panose="02000000000000000000" pitchFamily="2" charset="-78"/>
              </a:rPr>
              <a:t> ardoises.</a:t>
            </a:r>
            <a:endParaRPr lang="fr-FR" sz="2000" b="1" dirty="0">
              <a:solidFill>
                <a:schemeClr val="bg1">
                  <a:lumMod val="65000"/>
                </a:schemeClr>
              </a:solidFill>
              <a:latin typeface="Dosis" panose="02010703020202060003" pitchFamily="2" charset="0"/>
              <a:cs typeface="Microsoft Uighur" panose="02000000000000000000" pitchFamily="2" charset="-78"/>
            </a:endParaRPr>
          </a:p>
        </p:txBody>
      </p:sp>
      <p:grpSp>
        <p:nvGrpSpPr>
          <p:cNvPr id="2" name="Groupe 1">
            <a:extLst>
              <a:ext uri="{FF2B5EF4-FFF2-40B4-BE49-F238E27FC236}">
                <a16:creationId xmlns:a16="http://schemas.microsoft.com/office/drawing/2014/main" id="{6D345681-670C-E621-93DD-AE004984B6FE}"/>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DED31803-BA16-8A9E-7AF4-D6CF668578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B22EF7D0-DC9F-E332-0220-28A45BC90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55349282-F569-CD03-91D2-35CA040F5FD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BDF3C582-FCDA-370A-669E-EA91006923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6BE56C2C-F235-3C52-A26A-80F3B8EB164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56D5F67A-3973-34F6-1CDE-5A3B873F7CA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C65114F1-F4EA-6B06-A60B-197E458831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79022398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4B270-DC3D-F017-669D-799188DF7E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1F2730-E4CF-436F-914F-2E8DF8CE73D4}"/>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1461C48-6D5F-CF96-3545-B1C5B8A19C0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11E8732-2E91-97C3-ECCB-0CB0CAFAAC5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457F7D-6B47-D374-B4E3-4F13E15E591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67CA466-A0E5-8F36-081F-A366375AE65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E4FCC38-52A8-2EB1-74BB-A7E396AA410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00AE4A3-1DB6-6ECC-F49B-0CB0EBA194B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842DB97-714F-DC1D-530D-F0D71D228D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3A836D1-25FB-4CE1-5CBA-BD29DA5F724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789ADDB-210F-3017-AC11-20A1E6A5D8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3270EB0-7912-EE82-6845-70CCCB71BD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E50B9C-135E-C83F-1840-A932E2A5CD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358FED6-4A7D-A9F2-FD93-2BF89C4D82C1}"/>
              </a:ext>
            </a:extLst>
          </p:cNvPr>
          <p:cNvSpPr txBox="1"/>
          <p:nvPr/>
        </p:nvSpPr>
        <p:spPr>
          <a:xfrm>
            <a:off x="1338559" y="1006938"/>
            <a:ext cx="10690262" cy="400110"/>
          </a:xfrm>
          <a:prstGeom prst="rect">
            <a:avLst/>
          </a:prstGeom>
          <a:noFill/>
        </p:spPr>
        <p:txBody>
          <a:bodyPr wrap="square">
            <a:spAutoFit/>
          </a:bodyPr>
          <a:lstStyle/>
          <a:p>
            <a:pPr defTabSz="685834">
              <a:defRPr/>
            </a:pPr>
            <a:r>
              <a:rPr lang="fr-FR" sz="2000" b="1" dirty="0">
                <a:solidFill>
                  <a:schemeClr val="bg1">
                    <a:lumMod val="65000"/>
                  </a:schemeClr>
                </a:solidFill>
                <a:latin typeface="Dosis" panose="02010703020202060003" pitchFamily="2" charset="0"/>
                <a:cs typeface="Microsoft Uighur" panose="02000000000000000000" pitchFamily="2" charset="-78"/>
              </a:rPr>
              <a:t>Corrigez.  «  c’est »</a:t>
            </a:r>
            <a:endParaRPr lang="fr-MA" sz="2000" b="1" dirty="0">
              <a:solidFill>
                <a:schemeClr val="bg1">
                  <a:lumMod val="65000"/>
                </a:schemeClr>
              </a:solidFill>
              <a:latin typeface="Dosis" panose="02010703020202060003" pitchFamily="2" charset="0"/>
              <a:cs typeface="Microsoft Uighur" panose="02000000000000000000" pitchFamily="2" charset="-78"/>
            </a:endParaRPr>
          </a:p>
        </p:txBody>
      </p:sp>
      <p:pic>
        <p:nvPicPr>
          <p:cNvPr id="4" name="Image 3">
            <a:extLst>
              <a:ext uri="{FF2B5EF4-FFF2-40B4-BE49-F238E27FC236}">
                <a16:creationId xmlns:a16="http://schemas.microsoft.com/office/drawing/2014/main" id="{05792CF3-971F-A101-3445-69052EFAAE8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172337" y="2411438"/>
            <a:ext cx="9372600" cy="5436257"/>
          </a:xfrm>
          <a:prstGeom prst="rect">
            <a:avLst/>
          </a:prstGeom>
        </p:spPr>
      </p:pic>
      <p:sp>
        <p:nvSpPr>
          <p:cNvPr id="5" name="ZoneTexte 4">
            <a:extLst>
              <a:ext uri="{FF2B5EF4-FFF2-40B4-BE49-F238E27FC236}">
                <a16:creationId xmlns:a16="http://schemas.microsoft.com/office/drawing/2014/main" id="{69C18180-B0D5-C347-2A04-706A7DCD392C}"/>
              </a:ext>
            </a:extLst>
          </p:cNvPr>
          <p:cNvSpPr txBox="1"/>
          <p:nvPr/>
        </p:nvSpPr>
        <p:spPr>
          <a:xfrm>
            <a:off x="4266068" y="3443033"/>
            <a:ext cx="7468732"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une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412168399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1F113-3C8B-C70D-577D-5433DD3936B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2196217-4EDA-2F4D-7010-40625B843493}"/>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8F1DE5B-53C0-A10A-4035-C0859046686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9FDA29E-DF67-DF23-A512-79BC3E7015A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B6093FA-9059-9505-C956-3C8862F3325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F640F10-A17D-8B62-CA00-8AC458C987F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90869E2-C3AD-D362-15D1-56D238824E4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CCF4889-09BD-4A72-862D-F201264A76D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03C3F59-2304-CA5C-BFBE-C2862D5078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6FD2E91-4067-90E5-75F7-D847B9C8B34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A015E51-320B-65FD-C145-C95EFBD040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DF529ED-251E-51C2-B34D-436CA24CC88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69C1CE-0790-98DC-D901-E1C642F4120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D722828-3E26-3FB0-B297-61D961B949B7}"/>
              </a:ext>
            </a:extLst>
          </p:cNvPr>
          <p:cNvSpPr txBox="1"/>
          <p:nvPr/>
        </p:nvSpPr>
        <p:spPr>
          <a:xfrm>
            <a:off x="3928364" y="2844717"/>
            <a:ext cx="5859272" cy="4062651"/>
          </a:xfrm>
          <a:prstGeom prst="rect">
            <a:avLst/>
          </a:prstGeom>
          <a:noFill/>
        </p:spPr>
        <p:txBody>
          <a:bodyPr wrap="square" rtlCol="0">
            <a:spAutoFit/>
          </a:bodyPr>
          <a:lstStyle/>
          <a:p>
            <a:pPr algn="ctr" defTabSz="1028752">
              <a:defRPr/>
            </a:pPr>
            <a:r>
              <a:rPr lang="fr-FR" sz="25800" b="1" kern="0" spc="480" dirty="0">
                <a:solidFill>
                  <a:srgbClr val="106585"/>
                </a:solidFill>
                <a:latin typeface="Dosis" pitchFamily="2" charset="0"/>
              </a:rPr>
              <a:t>est</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5FABB11-BDCE-8FD6-214E-6CF4FA2BD70D}"/>
              </a:ext>
            </a:extLst>
          </p:cNvPr>
          <p:cNvSpPr txBox="1"/>
          <p:nvPr/>
        </p:nvSpPr>
        <p:spPr>
          <a:xfrm>
            <a:off x="1462547" y="816906"/>
            <a:ext cx="11487782" cy="861774"/>
          </a:xfrm>
          <a:prstGeom prst="rect">
            <a:avLst/>
          </a:prstGeom>
          <a:noFill/>
        </p:spPr>
        <p:txBody>
          <a:bodyPr wrap="square">
            <a:spAutoFit/>
          </a:bodyPr>
          <a:lstStyle/>
          <a:p>
            <a:pPr marL="0" lvl="1" defTabSz="685834">
              <a:lnSpc>
                <a:spcPts val="3017"/>
              </a:lnSpc>
              <a:spcBef>
                <a:spcPct val="0"/>
              </a:spcBef>
              <a:defRPr/>
            </a:pPr>
            <a:r>
              <a:rPr lang="en-US" sz="2000" b="1" dirty="0">
                <a:solidFill>
                  <a:schemeClr val="bg1">
                    <a:lumMod val="65000"/>
                  </a:schemeClr>
                </a:solidFill>
                <a:latin typeface="Dosis" panose="02010703020202060003" pitchFamily="2" charset="0"/>
                <a:cs typeface="Microsoft Uighur" panose="02000000000000000000" pitchFamily="2" charset="-78"/>
              </a:rPr>
              <a:t>“ </a:t>
            </a:r>
            <a:r>
              <a:rPr lang="en-US" sz="2000" b="1" dirty="0" err="1">
                <a:solidFill>
                  <a:schemeClr val="bg1">
                    <a:lumMod val="65000"/>
                  </a:schemeClr>
                </a:solidFill>
                <a:latin typeface="Dosis" panose="02010703020202060003" pitchFamily="2" charset="0"/>
                <a:cs typeface="Microsoft Uighur" panose="02000000000000000000" pitchFamily="2" charset="-78"/>
              </a:rPr>
              <a:t>est</a:t>
            </a:r>
            <a:r>
              <a:rPr lang="en-US" sz="2000" b="1" dirty="0">
                <a:solidFill>
                  <a:schemeClr val="bg1">
                    <a:lumMod val="65000"/>
                  </a:schemeClr>
                </a:solidFill>
                <a:latin typeface="Dosis" panose="02010703020202060003" pitchFamily="2" charset="0"/>
                <a:cs typeface="Microsoft Uighur" panose="02000000000000000000" pitchFamily="2" charset="-78"/>
              </a:rPr>
              <a:t>”.  Lisons   ensemble ”</a:t>
            </a:r>
            <a:r>
              <a:rPr lang="en-US" sz="2000" b="1" dirty="0" err="1">
                <a:solidFill>
                  <a:schemeClr val="bg1">
                    <a:lumMod val="65000"/>
                  </a:schemeClr>
                </a:solidFill>
                <a:latin typeface="Dosis" panose="02010703020202060003" pitchFamily="2" charset="0"/>
                <a:cs typeface="Microsoft Uighur" panose="02000000000000000000" pitchFamily="2" charset="-78"/>
              </a:rPr>
              <a:t>est</a:t>
            </a:r>
            <a:r>
              <a:rPr lang="en-US" sz="2000" b="1" dirty="0">
                <a:solidFill>
                  <a:schemeClr val="bg1">
                    <a:lumMod val="65000"/>
                  </a:schemeClr>
                </a:solidFill>
                <a:latin typeface="Dosis" panose="02010703020202060003" pitchFamily="2" charset="0"/>
                <a:cs typeface="Microsoft Uighur" panose="02000000000000000000" pitchFamily="2" charset="-78"/>
              </a:rPr>
              <a:t>” .  Qui </a:t>
            </a:r>
            <a:r>
              <a:rPr lang="en-US" sz="2000" b="1" dirty="0" err="1">
                <a:solidFill>
                  <a:schemeClr val="bg1">
                    <a:lumMod val="65000"/>
                  </a:schemeClr>
                </a:solidFill>
                <a:latin typeface="Dosis" panose="02010703020202060003" pitchFamily="2" charset="0"/>
                <a:cs typeface="Microsoft Uighur" panose="02000000000000000000" pitchFamily="2" charset="-78"/>
              </a:rPr>
              <a:t>veut</a:t>
            </a:r>
            <a:r>
              <a:rPr lang="en-US" sz="2000" b="1" dirty="0">
                <a:solidFill>
                  <a:schemeClr val="bg1">
                    <a:lumMod val="65000"/>
                  </a:schemeClr>
                </a:solidFill>
                <a:latin typeface="Dosis" panose="02010703020202060003" pitchFamily="2" charset="0"/>
                <a:cs typeface="Microsoft Uighur" panose="02000000000000000000" pitchFamily="2" charset="-78"/>
              </a:rPr>
              <a:t> lire </a:t>
            </a:r>
            <a:r>
              <a:rPr lang="ar-MA" sz="2000" b="1" dirty="0">
                <a:solidFill>
                  <a:schemeClr val="bg1">
                    <a:lumMod val="65000"/>
                  </a:schemeClr>
                </a:solidFill>
                <a:latin typeface="Dosis" panose="02010703020202060003" pitchFamily="2" charset="0"/>
                <a:cs typeface="Microsoft Uighur" panose="02000000000000000000" pitchFamily="2" charset="-78"/>
              </a:rPr>
              <a:t>“</a:t>
            </a:r>
            <a:r>
              <a:rPr lang="en-US" sz="2000" b="1" dirty="0" err="1">
                <a:solidFill>
                  <a:schemeClr val="bg1">
                    <a:lumMod val="65000"/>
                  </a:schemeClr>
                </a:solidFill>
                <a:latin typeface="Dosis" panose="02010703020202060003" pitchFamily="2" charset="0"/>
                <a:cs typeface="Microsoft Uighur" panose="02000000000000000000" pitchFamily="2" charset="-78"/>
              </a:rPr>
              <a:t>est</a:t>
            </a:r>
            <a:r>
              <a:rPr lang="en-US" sz="2000" b="1" dirty="0">
                <a:solidFill>
                  <a:schemeClr val="bg1">
                    <a:lumMod val="65000"/>
                  </a:schemeClr>
                </a:solidFill>
                <a:latin typeface="Dosis" panose="02010703020202060003" pitchFamily="2" charset="0"/>
                <a:cs typeface="Microsoft Uighur" panose="02000000000000000000" pitchFamily="2" charset="-78"/>
              </a:rPr>
              <a:t>?                        </a:t>
            </a:r>
          </a:p>
          <a:p>
            <a:pPr marL="0" lvl="1" defTabSz="685834">
              <a:lnSpc>
                <a:spcPts val="3017"/>
              </a:lnSpc>
              <a:spcBef>
                <a:spcPct val="0"/>
              </a:spcBef>
              <a:defRPr/>
            </a:pPr>
            <a:r>
              <a:rPr lang="en-US" sz="2800" b="1" dirty="0">
                <a:solidFill>
                  <a:prstClr val="white">
                    <a:lumMod val="65000"/>
                  </a:prstClr>
                </a:solidFill>
                <a:latin typeface="Dosis" pitchFamily="2" charset="0"/>
              </a:rPr>
              <a:t> </a:t>
            </a:r>
            <a:r>
              <a:rPr lang="fr-MA" sz="2800" i="1" dirty="0">
                <a:solidFill>
                  <a:prstClr val="white">
                    <a:lumMod val="65000"/>
                  </a:prstClr>
                </a:solidFill>
                <a:latin typeface="Dosis" pitchFamily="2" charset="0"/>
              </a:rPr>
              <a:t>L’enseignant (e) désigne trois élèves pour lire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16941069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11"/>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6"/>
</p:tagLst>
</file>

<file path=ppt/tags/tag27.xml><?xml version="1.0" encoding="utf-8"?>
<p:tagLst xmlns:a="http://schemas.openxmlformats.org/drawingml/2006/main" xmlns:r="http://schemas.openxmlformats.org/officeDocument/2006/relationships" xmlns:p="http://schemas.openxmlformats.org/presentationml/2006/main">
  <p:tag name="NUM" val="10"/>
</p:tagLst>
</file>

<file path=ppt/tags/tag28.xml><?xml version="1.0" encoding="utf-8"?>
<p:tagLst xmlns:a="http://schemas.openxmlformats.org/drawingml/2006/main" xmlns:r="http://schemas.openxmlformats.org/officeDocument/2006/relationships" xmlns:p="http://schemas.openxmlformats.org/presentationml/2006/main">
  <p:tag name="NUM" val="12"/>
</p:tagLst>
</file>

<file path=ppt/tags/tag29.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1.xml><?xml version="1.0" encoding="utf-8"?>
<p:tagLst xmlns:a="http://schemas.openxmlformats.org/drawingml/2006/main" xmlns:r="http://schemas.openxmlformats.org/officeDocument/2006/relationships" xmlns:p="http://schemas.openxmlformats.org/presentationml/2006/main">
  <p:tag name="NUM" val="3"/>
</p:tagLst>
</file>

<file path=ppt/tags/tag32.xml><?xml version="1.0" encoding="utf-8"?>
<p:tagLst xmlns:a="http://schemas.openxmlformats.org/drawingml/2006/main" xmlns:r="http://schemas.openxmlformats.org/officeDocument/2006/relationships" xmlns:p="http://schemas.openxmlformats.org/presentationml/2006/main">
  <p:tag name="NUM" val="4"/>
</p:tagLst>
</file>

<file path=ppt/tags/tag33.xml><?xml version="1.0" encoding="utf-8"?>
<p:tagLst xmlns:a="http://schemas.openxmlformats.org/drawingml/2006/main" xmlns:r="http://schemas.openxmlformats.org/officeDocument/2006/relationships" xmlns:p="http://schemas.openxmlformats.org/presentationml/2006/main">
  <p:tag name="NUM" val="3"/>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8"/>
</p:tagLst>
</file>

<file path=ppt/tags/tag37.xml><?xml version="1.0" encoding="utf-8"?>
<p:tagLst xmlns:a="http://schemas.openxmlformats.org/drawingml/2006/main" xmlns:r="http://schemas.openxmlformats.org/officeDocument/2006/relationships" xmlns:p="http://schemas.openxmlformats.org/presentationml/2006/main">
  <p:tag name="NUM" val="9"/>
</p:tagLst>
</file>

<file path=ppt/tags/tag38.xml><?xml version="1.0" encoding="utf-8"?>
<p:tagLst xmlns:a="http://schemas.openxmlformats.org/drawingml/2006/main" xmlns:r="http://schemas.openxmlformats.org/officeDocument/2006/relationships" xmlns:p="http://schemas.openxmlformats.org/presentationml/2006/main">
  <p:tag name="NUM" val="7"/>
</p:tagLst>
</file>

<file path=ppt/tags/tag39.xml><?xml version="1.0" encoding="utf-8"?>
<p:tagLst xmlns:a="http://schemas.openxmlformats.org/drawingml/2006/main" xmlns:r="http://schemas.openxmlformats.org/officeDocument/2006/relationships" xmlns:p="http://schemas.openxmlformats.org/presentationml/2006/main">
  <p:tag name="NUM" val="12"/>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7"/>
</p:tagLst>
</file>

<file path=ppt/tags/tag41.xml><?xml version="1.0" encoding="utf-8"?>
<p:tagLst xmlns:a="http://schemas.openxmlformats.org/drawingml/2006/main" xmlns:r="http://schemas.openxmlformats.org/officeDocument/2006/relationships" xmlns:p="http://schemas.openxmlformats.org/presentationml/2006/main">
  <p:tag name="NUM" val="7"/>
</p:tagLst>
</file>

<file path=ppt/tags/tag42.xml><?xml version="1.0" encoding="utf-8"?>
<p:tagLst xmlns:a="http://schemas.openxmlformats.org/drawingml/2006/main" xmlns:r="http://schemas.openxmlformats.org/officeDocument/2006/relationships" xmlns:p="http://schemas.openxmlformats.org/presentationml/2006/main">
  <p:tag name="NUM" val="7"/>
</p:tagLst>
</file>

<file path=ppt/tags/tag43.xml><?xml version="1.0" encoding="utf-8"?>
<p:tagLst xmlns:a="http://schemas.openxmlformats.org/drawingml/2006/main" xmlns:r="http://schemas.openxmlformats.org/officeDocument/2006/relationships" xmlns:p="http://schemas.openxmlformats.org/presentationml/2006/main">
  <p:tag name="NUM" val="7"/>
</p:tagLst>
</file>

<file path=ppt/tags/tag44.xml><?xml version="1.0" encoding="utf-8"?>
<p:tagLst xmlns:a="http://schemas.openxmlformats.org/drawingml/2006/main" xmlns:r="http://schemas.openxmlformats.org/officeDocument/2006/relationships" xmlns:p="http://schemas.openxmlformats.org/presentationml/2006/main">
  <p:tag name="NUM" val="7"/>
</p:tagLst>
</file>

<file path=ppt/tags/tag45.xml><?xml version="1.0" encoding="utf-8"?>
<p:tagLst xmlns:a="http://schemas.openxmlformats.org/drawingml/2006/main" xmlns:r="http://schemas.openxmlformats.org/officeDocument/2006/relationships" xmlns:p="http://schemas.openxmlformats.org/presentationml/2006/main">
  <p:tag name="NUM" val="7"/>
</p:tagLst>
</file>

<file path=ppt/tags/tag46.xml><?xml version="1.0" encoding="utf-8"?>
<p:tagLst xmlns:a="http://schemas.openxmlformats.org/drawingml/2006/main" xmlns:r="http://schemas.openxmlformats.org/officeDocument/2006/relationships" xmlns:p="http://schemas.openxmlformats.org/presentationml/2006/main">
  <p:tag name="NUM" val="7"/>
</p:tagLst>
</file>

<file path=ppt/tags/tag47.xml><?xml version="1.0" encoding="utf-8"?>
<p:tagLst xmlns:a="http://schemas.openxmlformats.org/drawingml/2006/main" xmlns:r="http://schemas.openxmlformats.org/officeDocument/2006/relationships" xmlns:p="http://schemas.openxmlformats.org/presentationml/2006/main">
  <p:tag name="NUM" val="7"/>
</p:tagLst>
</file>

<file path=ppt/tags/tag48.xml><?xml version="1.0" encoding="utf-8"?>
<p:tagLst xmlns:a="http://schemas.openxmlformats.org/drawingml/2006/main" xmlns:r="http://schemas.openxmlformats.org/officeDocument/2006/relationships" xmlns:p="http://schemas.openxmlformats.org/presentationml/2006/main">
  <p:tag name="NUM" val="1"/>
</p:tagLst>
</file>

<file path=ppt/tags/tag49.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3"/>
</p:tagLst>
</file>

<file path=ppt/tags/tag51.xml><?xml version="1.0" encoding="utf-8"?>
<p:tagLst xmlns:a="http://schemas.openxmlformats.org/drawingml/2006/main" xmlns:r="http://schemas.openxmlformats.org/officeDocument/2006/relationships" xmlns:p="http://schemas.openxmlformats.org/presentationml/2006/main">
  <p:tag name="NUM" val="4"/>
</p:tagLst>
</file>

<file path=ppt/tags/tag52.xml><?xml version="1.0" encoding="utf-8"?>
<p:tagLst xmlns:a="http://schemas.openxmlformats.org/drawingml/2006/main" xmlns:r="http://schemas.openxmlformats.org/officeDocument/2006/relationships" xmlns:p="http://schemas.openxmlformats.org/presentationml/2006/main">
  <p:tag name="NUM" val="5"/>
</p:tagLst>
</file>

<file path=ppt/tags/tag53.xml><?xml version="1.0" encoding="utf-8"?>
<p:tagLst xmlns:a="http://schemas.openxmlformats.org/drawingml/2006/main" xmlns:r="http://schemas.openxmlformats.org/officeDocument/2006/relationships" xmlns:p="http://schemas.openxmlformats.org/presentationml/2006/main">
  <p:tag name="NUM" val="6"/>
</p:tagLst>
</file>

<file path=ppt/tags/tag54.xml><?xml version="1.0" encoding="utf-8"?>
<p:tagLst xmlns:a="http://schemas.openxmlformats.org/drawingml/2006/main" xmlns:r="http://schemas.openxmlformats.org/officeDocument/2006/relationships" xmlns:p="http://schemas.openxmlformats.org/presentationml/2006/main">
  <p:tag name="NUM" val="7"/>
</p:tagLst>
</file>

<file path=ppt/tags/tag55.xml><?xml version="1.0" encoding="utf-8"?>
<p:tagLst xmlns:a="http://schemas.openxmlformats.org/drawingml/2006/main" xmlns:r="http://schemas.openxmlformats.org/officeDocument/2006/relationships" xmlns:p="http://schemas.openxmlformats.org/presentationml/2006/main">
  <p:tag name="NUM" val="8"/>
</p:tagLst>
</file>

<file path=ppt/tags/tag56.xml><?xml version="1.0" encoding="utf-8"?>
<p:tagLst xmlns:a="http://schemas.openxmlformats.org/drawingml/2006/main" xmlns:r="http://schemas.openxmlformats.org/officeDocument/2006/relationships" xmlns:p="http://schemas.openxmlformats.org/presentationml/2006/main">
  <p:tag name="NUM" val="9"/>
</p:tagLst>
</file>

<file path=ppt/tags/tag57.xml><?xml version="1.0" encoding="utf-8"?>
<p:tagLst xmlns:a="http://schemas.openxmlformats.org/drawingml/2006/main" xmlns:r="http://schemas.openxmlformats.org/officeDocument/2006/relationships" xmlns:p="http://schemas.openxmlformats.org/presentationml/2006/main">
  <p:tag name="NUM" val="3"/>
</p:tagLst>
</file>

<file path=ppt/tags/tag58.xml><?xml version="1.0" encoding="utf-8"?>
<p:tagLst xmlns:a="http://schemas.openxmlformats.org/drawingml/2006/main" xmlns:r="http://schemas.openxmlformats.org/officeDocument/2006/relationships" xmlns:p="http://schemas.openxmlformats.org/presentationml/2006/main">
  <p:tag name="NUM" val="1"/>
</p:tagLst>
</file>

<file path=ppt/tags/tag59.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4"/>
</p:tagLst>
</file>

<file path=ppt/tags/tag62.xml><?xml version="1.0" encoding="utf-8"?>
<p:tagLst xmlns:a="http://schemas.openxmlformats.org/drawingml/2006/main" xmlns:r="http://schemas.openxmlformats.org/officeDocument/2006/relationships" xmlns:p="http://schemas.openxmlformats.org/presentationml/2006/main">
  <p:tag name="NUM" val="5"/>
</p:tagLst>
</file>

<file path=ppt/tags/tag63.xml><?xml version="1.0" encoding="utf-8"?>
<p:tagLst xmlns:a="http://schemas.openxmlformats.org/drawingml/2006/main" xmlns:r="http://schemas.openxmlformats.org/officeDocument/2006/relationships" xmlns:p="http://schemas.openxmlformats.org/presentationml/2006/main">
  <p:tag name="NUM" val="6"/>
</p:tagLst>
</file>

<file path=ppt/tags/tag64.xml><?xml version="1.0" encoding="utf-8"?>
<p:tagLst xmlns:a="http://schemas.openxmlformats.org/drawingml/2006/main" xmlns:r="http://schemas.openxmlformats.org/officeDocument/2006/relationships" xmlns:p="http://schemas.openxmlformats.org/presentationml/2006/main">
  <p:tag name="NUM" val="7"/>
</p:tagLst>
</file>

<file path=ppt/tags/tag65.xml><?xml version="1.0" encoding="utf-8"?>
<p:tagLst xmlns:a="http://schemas.openxmlformats.org/drawingml/2006/main" xmlns:r="http://schemas.openxmlformats.org/officeDocument/2006/relationships" xmlns:p="http://schemas.openxmlformats.org/presentationml/2006/main">
  <p:tag name="NUM" val="8"/>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12"/>
</p:tagLst>
</file>

<file path=ppt/tags/tag68.xml><?xml version="1.0" encoding="utf-8"?>
<p:tagLst xmlns:a="http://schemas.openxmlformats.org/drawingml/2006/main" xmlns:r="http://schemas.openxmlformats.org/officeDocument/2006/relationships" xmlns:p="http://schemas.openxmlformats.org/presentationml/2006/main">
  <p:tag name="NUM" val="7"/>
</p:tagLst>
</file>

<file path=ppt/tags/tag69.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70.xml><?xml version="1.0" encoding="utf-8"?>
<p:tagLst xmlns:a="http://schemas.openxmlformats.org/drawingml/2006/main" xmlns:r="http://schemas.openxmlformats.org/officeDocument/2006/relationships" xmlns:p="http://schemas.openxmlformats.org/presentationml/2006/main">
  <p:tag name="NUM" val="2"/>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4"/>
</p:tagLst>
</file>

<file path=ppt/tags/tag73.xml><?xml version="1.0" encoding="utf-8"?>
<p:tagLst xmlns:a="http://schemas.openxmlformats.org/drawingml/2006/main" xmlns:r="http://schemas.openxmlformats.org/officeDocument/2006/relationships" xmlns:p="http://schemas.openxmlformats.org/presentationml/2006/main">
  <p:tag name="NUM" val="5"/>
</p:tagLst>
</file>

<file path=ppt/tags/tag74.xml><?xml version="1.0" encoding="utf-8"?>
<p:tagLst xmlns:a="http://schemas.openxmlformats.org/drawingml/2006/main" xmlns:r="http://schemas.openxmlformats.org/officeDocument/2006/relationships" xmlns:p="http://schemas.openxmlformats.org/presentationml/2006/main">
  <p:tag name="NUM" val="6"/>
</p:tagLst>
</file>

<file path=ppt/tags/tag75.xml><?xml version="1.0" encoding="utf-8"?>
<p:tagLst xmlns:a="http://schemas.openxmlformats.org/drawingml/2006/main" xmlns:r="http://schemas.openxmlformats.org/officeDocument/2006/relationships" xmlns:p="http://schemas.openxmlformats.org/presentationml/2006/main">
  <p:tag name="NUM" val="7"/>
</p:tagLst>
</file>

<file path=ppt/tags/tag76.xml><?xml version="1.0" encoding="utf-8"?>
<p:tagLst xmlns:a="http://schemas.openxmlformats.org/drawingml/2006/main" xmlns:r="http://schemas.openxmlformats.org/officeDocument/2006/relationships" xmlns:p="http://schemas.openxmlformats.org/presentationml/2006/main">
  <p:tag name="NUM" val="8"/>
</p:tagLst>
</file>

<file path=ppt/tags/tag77.xml><?xml version="1.0" encoding="utf-8"?>
<p:tagLst xmlns:a="http://schemas.openxmlformats.org/drawingml/2006/main" xmlns:r="http://schemas.openxmlformats.org/officeDocument/2006/relationships" xmlns:p="http://schemas.openxmlformats.org/presentationml/2006/main">
  <p:tag name="NUM" val="3"/>
</p:tagLst>
</file>

<file path=ppt/tags/tag78.xml><?xml version="1.0" encoding="utf-8"?>
<p:tagLst xmlns:a="http://schemas.openxmlformats.org/drawingml/2006/main" xmlns:r="http://schemas.openxmlformats.org/officeDocument/2006/relationships" xmlns:p="http://schemas.openxmlformats.org/presentationml/2006/main">
  <p:tag name="NUM" val="18"/>
</p:tagLst>
</file>

<file path=ppt/tags/tag79.xml><?xml version="1.0" encoding="utf-8"?>
<p:tagLst xmlns:a="http://schemas.openxmlformats.org/drawingml/2006/main" xmlns:r="http://schemas.openxmlformats.org/officeDocument/2006/relationships" xmlns:p="http://schemas.openxmlformats.org/presentationml/2006/main">
  <p:tag name="NUM" val="1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80.xml><?xml version="1.0" encoding="utf-8"?>
<p:tagLst xmlns:a="http://schemas.openxmlformats.org/drawingml/2006/main" xmlns:r="http://schemas.openxmlformats.org/officeDocument/2006/relationships" xmlns:p="http://schemas.openxmlformats.org/presentationml/2006/main">
  <p:tag name="NUM" val="18"/>
</p:tagLst>
</file>

<file path=ppt/tags/tag81.xml><?xml version="1.0" encoding="utf-8"?>
<p:tagLst xmlns:a="http://schemas.openxmlformats.org/drawingml/2006/main" xmlns:r="http://schemas.openxmlformats.org/officeDocument/2006/relationships" xmlns:p="http://schemas.openxmlformats.org/presentationml/2006/main">
  <p:tag name="NUM" val="4"/>
</p:tagLst>
</file>

<file path=ppt/tags/tag82.xml><?xml version="1.0" encoding="utf-8"?>
<p:tagLst xmlns:a="http://schemas.openxmlformats.org/drawingml/2006/main" xmlns:r="http://schemas.openxmlformats.org/officeDocument/2006/relationships" xmlns:p="http://schemas.openxmlformats.org/presentationml/2006/main">
  <p:tag name="NUM" val="4"/>
</p:tagLst>
</file>

<file path=ppt/tags/tag83.xml><?xml version="1.0" encoding="utf-8"?>
<p:tagLst xmlns:a="http://schemas.openxmlformats.org/drawingml/2006/main" xmlns:r="http://schemas.openxmlformats.org/officeDocument/2006/relationships" xmlns:p="http://schemas.openxmlformats.org/presentationml/2006/main">
  <p:tag name="NUM" val="4"/>
</p:tagLst>
</file>

<file path=ppt/tags/tag84.xml><?xml version="1.0" encoding="utf-8"?>
<p:tagLst xmlns:a="http://schemas.openxmlformats.org/drawingml/2006/main" xmlns:r="http://schemas.openxmlformats.org/officeDocument/2006/relationships" xmlns:p="http://schemas.openxmlformats.org/presentationml/2006/main">
  <p:tag name="NUM" val="4"/>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21186</TotalTime>
  <Words>6690</Words>
  <Application>Microsoft Office PowerPoint</Application>
  <PresentationFormat>Personnalisé</PresentationFormat>
  <Paragraphs>1144</Paragraphs>
  <Slides>133</Slides>
  <Notes>26</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133</vt:i4>
      </vt:variant>
    </vt:vector>
  </HeadingPairs>
  <TitlesOfParts>
    <vt:vector size="144" baseType="lpstr">
      <vt:lpstr>Times New Roman</vt:lpstr>
      <vt:lpstr>Calibri</vt:lpstr>
      <vt:lpstr>Symbol</vt:lpstr>
      <vt:lpstr>Arial</vt:lpstr>
      <vt:lpstr>Microsoft Uighur</vt:lpstr>
      <vt:lpstr>Carelia</vt:lpstr>
      <vt:lpstr>Dosis</vt:lpstr>
      <vt:lpstr>Aptos</vt:lpstr>
      <vt:lpstr>Wingdings</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EL HAMDOUNI BTIHAJ</cp:lastModifiedBy>
  <cp:revision>170</cp:revision>
  <dcterms:created xsi:type="dcterms:W3CDTF">2006-08-16T00:00:00Z</dcterms:created>
  <dcterms:modified xsi:type="dcterms:W3CDTF">2025-09-14T18:06:44Z</dcterms:modified>
  <dc:identifier>DAFtlvZnwz4</dc:identifier>
</cp:coreProperties>
</file>