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2"/>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14" r:id="rId18"/>
    <p:sldId id="391" r:id="rId19"/>
    <p:sldId id="2147482548" r:id="rId20"/>
    <p:sldId id="2147482549" r:id="rId21"/>
    <p:sldId id="2147482688" r:id="rId22"/>
    <p:sldId id="2147482689" r:id="rId23"/>
    <p:sldId id="2134805161" r:id="rId24"/>
    <p:sldId id="2134805162" r:id="rId25"/>
    <p:sldId id="2147482686" r:id="rId26"/>
    <p:sldId id="2147482687" r:id="rId27"/>
    <p:sldId id="2147482523" r:id="rId28"/>
    <p:sldId id="2147482684" r:id="rId29"/>
    <p:sldId id="2147482683" r:id="rId30"/>
    <p:sldId id="2147482536" r:id="rId31"/>
    <p:sldId id="2147482537" r:id="rId32"/>
    <p:sldId id="2147482842" r:id="rId33"/>
    <p:sldId id="2147482809" r:id="rId34"/>
    <p:sldId id="2147482810" r:id="rId35"/>
    <p:sldId id="2147482840" r:id="rId36"/>
    <p:sldId id="2147482841" r:id="rId37"/>
    <p:sldId id="2134808453" r:id="rId38"/>
    <p:sldId id="2134808454" r:id="rId39"/>
    <p:sldId id="2134804880" r:id="rId40"/>
    <p:sldId id="2134808472" r:id="rId41"/>
    <p:sldId id="2134808455" r:id="rId42"/>
    <p:sldId id="2147482524" r:id="rId43"/>
    <p:sldId id="2147482685" r:id="rId44"/>
    <p:sldId id="2134808457" r:id="rId45"/>
    <p:sldId id="2147482692" r:id="rId46"/>
    <p:sldId id="2147482691" r:id="rId47"/>
    <p:sldId id="2147482771" r:id="rId48"/>
    <p:sldId id="2147482457" r:id="rId49"/>
    <p:sldId id="2147482516" r:id="rId50"/>
    <p:sldId id="2147482772" r:id="rId51"/>
    <p:sldId id="2147482817" r:id="rId52"/>
    <p:sldId id="2147482818" r:id="rId53"/>
    <p:sldId id="2147482819" r:id="rId54"/>
    <p:sldId id="2147482820" r:id="rId55"/>
    <p:sldId id="2147482821" r:id="rId56"/>
    <p:sldId id="2147482822" r:id="rId57"/>
    <p:sldId id="2147482702" r:id="rId58"/>
    <p:sldId id="2147482823" r:id="rId59"/>
    <p:sldId id="2147482811" r:id="rId60"/>
    <p:sldId id="2147482812" r:id="rId61"/>
    <p:sldId id="2147482816" r:id="rId62"/>
    <p:sldId id="2147482713" r:id="rId63"/>
    <p:sldId id="2147482806" r:id="rId64"/>
    <p:sldId id="2147482828" r:id="rId65"/>
    <p:sldId id="2147482515" r:id="rId66"/>
    <p:sldId id="2147482448" r:id="rId67"/>
    <p:sldId id="2147482714" r:id="rId68"/>
    <p:sldId id="2147482843" r:id="rId69"/>
    <p:sldId id="2147482552" r:id="rId70"/>
    <p:sldId id="2147482719" r:id="rId71"/>
    <p:sldId id="2147482829" r:id="rId72"/>
    <p:sldId id="2147482720" r:id="rId73"/>
    <p:sldId id="2147482830" r:id="rId74"/>
    <p:sldId id="2147482728" r:id="rId75"/>
    <p:sldId id="2147482748" r:id="rId76"/>
    <p:sldId id="2147482740" r:id="rId77"/>
    <p:sldId id="2147482741" r:id="rId78"/>
    <p:sldId id="2147482862" r:id="rId79"/>
    <p:sldId id="2147482863" r:id="rId80"/>
    <p:sldId id="2147482864" r:id="rId81"/>
    <p:sldId id="2147482865" r:id="rId82"/>
    <p:sldId id="2147482866" r:id="rId83"/>
    <p:sldId id="2147482867" r:id="rId84"/>
    <p:sldId id="2147482868" r:id="rId85"/>
    <p:sldId id="2147482870" r:id="rId86"/>
    <p:sldId id="2147482871" r:id="rId87"/>
    <p:sldId id="2147482872" r:id="rId88"/>
    <p:sldId id="2147482874" r:id="rId89"/>
    <p:sldId id="2147482875" r:id="rId90"/>
    <p:sldId id="2147482877" r:id="rId91"/>
    <p:sldId id="2147482873" r:id="rId92"/>
    <p:sldId id="2147482876" r:id="rId93"/>
    <p:sldId id="2147482878" r:id="rId94"/>
    <p:sldId id="2147482754" r:id="rId95"/>
    <p:sldId id="2147482831" r:id="rId96"/>
    <p:sldId id="2147482759" r:id="rId97"/>
    <p:sldId id="2147482833" r:id="rId98"/>
    <p:sldId id="2147482834" r:id="rId99"/>
    <p:sldId id="2147482835" r:id="rId100"/>
    <p:sldId id="2147482879" r:id="rId101"/>
    <p:sldId id="2147482880" r:id="rId102"/>
    <p:sldId id="2147482837" r:id="rId103"/>
    <p:sldId id="2147482838" r:id="rId104"/>
    <p:sldId id="2147482769" r:id="rId105"/>
    <p:sldId id="2147482770" r:id="rId106"/>
    <p:sldId id="2147482581" r:id="rId107"/>
    <p:sldId id="2147482582" r:id="rId108"/>
    <p:sldId id="2147482584" r:id="rId109"/>
    <p:sldId id="701" r:id="rId110"/>
    <p:sldId id="2147482787"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106585"/>
    <a:srgbClr val="E46C0A"/>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01/10/2025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110</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10/1/2025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4.xml"/><Relationship Id="rId5" Type="http://schemas.openxmlformats.org/officeDocument/2006/relationships/image" Target="../media/image60.png"/><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5.xml"/><Relationship Id="rId5" Type="http://schemas.openxmlformats.org/officeDocument/2006/relationships/image" Target="../media/image60.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6.xml"/><Relationship Id="rId5" Type="http://schemas.openxmlformats.org/officeDocument/2006/relationships/image" Target="../media/image60.png"/><Relationship Id="rId4" Type="http://schemas.openxmlformats.org/officeDocument/2006/relationships/image" Target="../media/image26.svg"/></Relationships>
</file>

<file path=ppt/slides/_rels/slide10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7.xml"/><Relationship Id="rId5" Type="http://schemas.openxmlformats.org/officeDocument/2006/relationships/image" Target="../media/image60.png"/><Relationship Id="rId4" Type="http://schemas.openxmlformats.org/officeDocument/2006/relationships/image" Target="../media/image26.svg"/></Relationships>
</file>

<file path=ppt/slides/_rels/slide10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8.xml"/><Relationship Id="rId5" Type="http://schemas.openxmlformats.org/officeDocument/2006/relationships/image" Target="../media/image59.png"/><Relationship Id="rId4" Type="http://schemas.openxmlformats.org/officeDocument/2006/relationships/image" Target="../media/image26.svg"/></Relationships>
</file>

<file path=ppt/slides/_rels/slide10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7.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0.svg"/><Relationship Id="rId4" Type="http://schemas.openxmlformats.org/officeDocument/2006/relationships/image" Target="../media/image66.svg"/><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35.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35.pn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36.png"/><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6.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42.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2.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7.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7.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76.xml"/><Relationship Id="rId6" Type="http://schemas.openxmlformats.org/officeDocument/2006/relationships/image" Target="../media/image42.png"/><Relationship Id="rId5" Type="http://schemas.openxmlformats.org/officeDocument/2006/relationships/image" Target="../media/image35.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0.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0.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9.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9.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3.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4.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4.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1.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1.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28.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47.jpeg"/><Relationship Id="rId11" Type="http://schemas.openxmlformats.org/officeDocument/2006/relationships/image" Target="../media/image42.png"/><Relationship Id="rId5" Type="http://schemas.openxmlformats.org/officeDocument/2006/relationships/image" Target="../media/image46.jpe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47.jpeg"/><Relationship Id="rId11" Type="http://schemas.openxmlformats.org/officeDocument/2006/relationships/image" Target="../media/image41.png"/><Relationship Id="rId5" Type="http://schemas.openxmlformats.org/officeDocument/2006/relationships/image" Target="../media/image46.jpe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7.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6.jpeg"/><Relationship Id="rId5" Type="http://schemas.openxmlformats.org/officeDocument/2006/relationships/image" Target="../media/image50.png"/><Relationship Id="rId4" Type="http://schemas.openxmlformats.org/officeDocument/2006/relationships/image" Target="../media/image26.svg"/></Relationships>
</file>

<file path=ppt/slides/_rels/slide4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6.png"/><Relationship Id="rId11" Type="http://schemas.openxmlformats.org/officeDocument/2006/relationships/image" Target="../media/image42.png"/><Relationship Id="rId5" Type="http://schemas.openxmlformats.org/officeDocument/2006/relationships/image" Target="../media/image52.png"/><Relationship Id="rId10" Type="http://schemas.openxmlformats.org/officeDocument/2006/relationships/image" Target="../media/image41.png"/><Relationship Id="rId4" Type="http://schemas.openxmlformats.org/officeDocument/2006/relationships/image" Target="../media/image26.svg"/><Relationship Id="rId9" Type="http://schemas.openxmlformats.org/officeDocument/2006/relationships/image" Target="../media/image40.png"/></Relationships>
</file>

<file path=ppt/slides/_rels/slide4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3.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48.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image" Target="../media/image54.png"/><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6.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25.png"/><Relationship Id="rId5" Type="http://schemas.openxmlformats.org/officeDocument/2006/relationships/tags" Target="../tags/tag98.xml"/><Relationship Id="rId10" Type="http://schemas.openxmlformats.org/officeDocument/2006/relationships/slideLayout" Target="../slideLayouts/slideLayout7.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image" Target="../media/image55.png"/></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26.svg"/><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5" Type="http://schemas.openxmlformats.org/officeDocument/2006/relationships/tags" Target="../tags/tag109.xml"/><Relationship Id="rId10" Type="http://schemas.openxmlformats.org/officeDocument/2006/relationships/image" Target="../media/image26.svg"/><Relationship Id="rId4" Type="http://schemas.openxmlformats.org/officeDocument/2006/relationships/tags" Target="../tags/tag108.xml"/><Relationship Id="rId9" Type="http://schemas.openxmlformats.org/officeDocument/2006/relationships/image" Target="../media/image25.png"/></Relationships>
</file>

<file path=ppt/slides/_rels/slide52.xml.rels><?xml version="1.0" encoding="UTF-8" standalone="yes"?>
<Relationships xmlns="http://schemas.openxmlformats.org/package/2006/relationships"><Relationship Id="rId8" Type="http://schemas.openxmlformats.org/officeDocument/2006/relationships/tags" Target="../tags/tag119.xml"/><Relationship Id="rId13" Type="http://schemas.openxmlformats.org/officeDocument/2006/relationships/slideLayout" Target="../slideLayouts/slideLayout7.xml"/><Relationship Id="rId3" Type="http://schemas.openxmlformats.org/officeDocument/2006/relationships/tags" Target="../tags/tag114.xml"/><Relationship Id="rId7" Type="http://schemas.openxmlformats.org/officeDocument/2006/relationships/tags" Target="../tags/tag118.xml"/><Relationship Id="rId12" Type="http://schemas.openxmlformats.org/officeDocument/2006/relationships/tags" Target="../tags/tag123.xml"/><Relationship Id="rId2" Type="http://schemas.openxmlformats.org/officeDocument/2006/relationships/tags" Target="../tags/tag113.xml"/><Relationship Id="rId16" Type="http://schemas.openxmlformats.org/officeDocument/2006/relationships/image" Target="../media/image35.png"/><Relationship Id="rId1" Type="http://schemas.openxmlformats.org/officeDocument/2006/relationships/tags" Target="../tags/tag112.xml"/><Relationship Id="rId6" Type="http://schemas.openxmlformats.org/officeDocument/2006/relationships/tags" Target="../tags/tag117.xml"/><Relationship Id="rId11" Type="http://schemas.openxmlformats.org/officeDocument/2006/relationships/tags" Target="../tags/tag122.xml"/><Relationship Id="rId5" Type="http://schemas.openxmlformats.org/officeDocument/2006/relationships/tags" Target="../tags/tag116.xml"/><Relationship Id="rId15" Type="http://schemas.openxmlformats.org/officeDocument/2006/relationships/image" Target="../media/image26.svg"/><Relationship Id="rId10" Type="http://schemas.openxmlformats.org/officeDocument/2006/relationships/tags" Target="../tags/tag121.xml"/><Relationship Id="rId4" Type="http://schemas.openxmlformats.org/officeDocument/2006/relationships/tags" Target="../tags/tag115.xml"/><Relationship Id="rId9" Type="http://schemas.openxmlformats.org/officeDocument/2006/relationships/tags" Target="../tags/tag120.xml"/><Relationship Id="rId1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6.xml"/><Relationship Id="rId7" Type="http://schemas.openxmlformats.org/officeDocument/2006/relationships/slideLayout" Target="../slideLayouts/slideLayout7.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5" Type="http://schemas.openxmlformats.org/officeDocument/2006/relationships/tags" Target="../tags/tag128.xml"/><Relationship Id="rId4" Type="http://schemas.openxmlformats.org/officeDocument/2006/relationships/tags" Target="../tags/tag127.xml"/><Relationship Id="rId9" Type="http://schemas.openxmlformats.org/officeDocument/2006/relationships/image" Target="../media/image26.svg"/></Relationships>
</file>

<file path=ppt/slides/_rels/slide54.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slideLayout" Target="../slideLayouts/slideLayout7.xml"/><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tags" Target="../tags/tag141.xml"/><Relationship Id="rId2" Type="http://schemas.openxmlformats.org/officeDocument/2006/relationships/tags" Target="../tags/tag131.xml"/><Relationship Id="rId16" Type="http://schemas.openxmlformats.org/officeDocument/2006/relationships/image" Target="../media/image44.png"/><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5" Type="http://schemas.openxmlformats.org/officeDocument/2006/relationships/tags" Target="../tags/tag134.xml"/><Relationship Id="rId15" Type="http://schemas.openxmlformats.org/officeDocument/2006/relationships/image" Target="../media/image26.svg"/><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image" Target="../media/image25.png"/></Relationships>
</file>

<file path=ppt/slides/_rels/slide5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44.xml"/><Relationship Id="rId7"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9" Type="http://schemas.openxmlformats.org/officeDocument/2006/relationships/image" Target="../media/image26.svg"/></Relationships>
</file>

<file path=ppt/slides/_rels/slide56.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slideLayout" Target="../slideLayouts/slideLayout7.xml"/><Relationship Id="rId3" Type="http://schemas.openxmlformats.org/officeDocument/2006/relationships/tags" Target="../tags/tag150.xml"/><Relationship Id="rId7" Type="http://schemas.openxmlformats.org/officeDocument/2006/relationships/tags" Target="../tags/tag154.xml"/><Relationship Id="rId12" Type="http://schemas.openxmlformats.org/officeDocument/2006/relationships/tags" Target="../tags/tag159.xml"/><Relationship Id="rId2" Type="http://schemas.openxmlformats.org/officeDocument/2006/relationships/tags" Target="../tags/tag149.xml"/><Relationship Id="rId16" Type="http://schemas.openxmlformats.org/officeDocument/2006/relationships/image" Target="../media/image36.png"/><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tags" Target="../tags/tag158.xml"/><Relationship Id="rId5" Type="http://schemas.openxmlformats.org/officeDocument/2006/relationships/tags" Target="../tags/tag152.xml"/><Relationship Id="rId15" Type="http://schemas.openxmlformats.org/officeDocument/2006/relationships/image" Target="../media/image26.svg"/><Relationship Id="rId10" Type="http://schemas.openxmlformats.org/officeDocument/2006/relationships/tags" Target="../tags/tag157.xml"/><Relationship Id="rId4" Type="http://schemas.openxmlformats.org/officeDocument/2006/relationships/tags" Target="../tags/tag151.xml"/><Relationship Id="rId9" Type="http://schemas.openxmlformats.org/officeDocument/2006/relationships/tags" Target="../tags/tag156.xml"/><Relationship Id="rId14" Type="http://schemas.openxmlformats.org/officeDocument/2006/relationships/image" Target="../media/image25.png"/></Relationships>
</file>

<file path=ppt/slides/_rels/slide5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62.xml"/><Relationship Id="rId7" Type="http://schemas.openxmlformats.org/officeDocument/2006/relationships/image" Target="../media/image25.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slideLayout" Target="../slideLayouts/slideLayout7.xml"/><Relationship Id="rId5" Type="http://schemas.openxmlformats.org/officeDocument/2006/relationships/tags" Target="../tags/tag164.xml"/><Relationship Id="rId4" Type="http://schemas.openxmlformats.org/officeDocument/2006/relationships/tags" Target="../tags/tag163.xml"/></Relationships>
</file>

<file path=ppt/slides/_rels/slide58.xml.rels><?xml version="1.0" encoding="UTF-8" standalone="yes"?>
<Relationships xmlns="http://schemas.openxmlformats.org/package/2006/relationships"><Relationship Id="rId8" Type="http://schemas.openxmlformats.org/officeDocument/2006/relationships/tags" Target="../tags/tag172.xml"/><Relationship Id="rId13" Type="http://schemas.openxmlformats.org/officeDocument/2006/relationships/tags" Target="../tags/tag177.xml"/><Relationship Id="rId3" Type="http://schemas.openxmlformats.org/officeDocument/2006/relationships/tags" Target="../tags/tag167.xml"/><Relationship Id="rId7" Type="http://schemas.openxmlformats.org/officeDocument/2006/relationships/tags" Target="../tags/tag171.xml"/><Relationship Id="rId12" Type="http://schemas.openxmlformats.org/officeDocument/2006/relationships/tags" Target="../tags/tag176.xml"/><Relationship Id="rId17" Type="http://schemas.openxmlformats.org/officeDocument/2006/relationships/image" Target="../media/image37.png"/><Relationship Id="rId2" Type="http://schemas.openxmlformats.org/officeDocument/2006/relationships/tags" Target="../tags/tag166.xml"/><Relationship Id="rId16" Type="http://schemas.openxmlformats.org/officeDocument/2006/relationships/image" Target="../media/image26.svg"/><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tags" Target="../tags/tag175.xml"/><Relationship Id="rId5" Type="http://schemas.openxmlformats.org/officeDocument/2006/relationships/tags" Target="../tags/tag169.xml"/><Relationship Id="rId15" Type="http://schemas.openxmlformats.org/officeDocument/2006/relationships/image" Target="../media/image25.png"/><Relationship Id="rId10" Type="http://schemas.openxmlformats.org/officeDocument/2006/relationships/tags" Target="../tags/tag174.xml"/><Relationship Id="rId4" Type="http://schemas.openxmlformats.org/officeDocument/2006/relationships/tags" Target="../tags/tag168.xml"/><Relationship Id="rId9" Type="http://schemas.openxmlformats.org/officeDocument/2006/relationships/tags" Target="../tags/tag173.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80.xml"/><Relationship Id="rId7" Type="http://schemas.openxmlformats.org/officeDocument/2006/relationships/image" Target="../media/image25.pn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7.xml"/><Relationship Id="rId5" Type="http://schemas.openxmlformats.org/officeDocument/2006/relationships/tags" Target="../tags/tag182.xml"/><Relationship Id="rId4" Type="http://schemas.openxmlformats.org/officeDocument/2006/relationships/tags" Target="../tags/tag18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90.xml"/><Relationship Id="rId13" Type="http://schemas.openxmlformats.org/officeDocument/2006/relationships/tags" Target="../tags/tag195.xml"/><Relationship Id="rId3" Type="http://schemas.openxmlformats.org/officeDocument/2006/relationships/tags" Target="../tags/tag185.xml"/><Relationship Id="rId7" Type="http://schemas.openxmlformats.org/officeDocument/2006/relationships/tags" Target="../tags/tag189.xml"/><Relationship Id="rId12" Type="http://schemas.openxmlformats.org/officeDocument/2006/relationships/tags" Target="../tags/tag194.xml"/><Relationship Id="rId17" Type="http://schemas.openxmlformats.org/officeDocument/2006/relationships/image" Target="../media/image39.png"/><Relationship Id="rId2" Type="http://schemas.openxmlformats.org/officeDocument/2006/relationships/tags" Target="../tags/tag184.xml"/><Relationship Id="rId16" Type="http://schemas.openxmlformats.org/officeDocument/2006/relationships/image" Target="../media/image26.svg"/><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tags" Target="../tags/tag193.xml"/><Relationship Id="rId5" Type="http://schemas.openxmlformats.org/officeDocument/2006/relationships/tags" Target="../tags/tag187.xml"/><Relationship Id="rId15" Type="http://schemas.openxmlformats.org/officeDocument/2006/relationships/image" Target="../media/image25.png"/><Relationship Id="rId10" Type="http://schemas.openxmlformats.org/officeDocument/2006/relationships/tags" Target="../tags/tag192.xml"/><Relationship Id="rId4" Type="http://schemas.openxmlformats.org/officeDocument/2006/relationships/tags" Target="../tags/tag186.xml"/><Relationship Id="rId9" Type="http://schemas.openxmlformats.org/officeDocument/2006/relationships/tags" Target="../tags/tag191.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203.xml"/><Relationship Id="rId13" Type="http://schemas.openxmlformats.org/officeDocument/2006/relationships/slideLayout" Target="../slideLayouts/slideLayout7.xml"/><Relationship Id="rId3" Type="http://schemas.openxmlformats.org/officeDocument/2006/relationships/tags" Target="../tags/tag198.xml"/><Relationship Id="rId7" Type="http://schemas.openxmlformats.org/officeDocument/2006/relationships/tags" Target="../tags/tag202.xml"/><Relationship Id="rId12" Type="http://schemas.openxmlformats.org/officeDocument/2006/relationships/tags" Target="../tags/tag207.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tags" Target="../tags/tag206.xml"/><Relationship Id="rId5" Type="http://schemas.openxmlformats.org/officeDocument/2006/relationships/tags" Target="../tags/tag200.xml"/><Relationship Id="rId15" Type="http://schemas.openxmlformats.org/officeDocument/2006/relationships/image" Target="../media/image26.svg"/><Relationship Id="rId10" Type="http://schemas.openxmlformats.org/officeDocument/2006/relationships/tags" Target="../tags/tag205.xml"/><Relationship Id="rId4" Type="http://schemas.openxmlformats.org/officeDocument/2006/relationships/tags" Target="../tags/tag199.xml"/><Relationship Id="rId9" Type="http://schemas.openxmlformats.org/officeDocument/2006/relationships/tags" Target="../tags/tag204.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15.xml"/><Relationship Id="rId3" Type="http://schemas.openxmlformats.org/officeDocument/2006/relationships/tags" Target="../tags/tag210.xml"/><Relationship Id="rId7" Type="http://schemas.openxmlformats.org/officeDocument/2006/relationships/tags" Target="../tags/tag214.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image" Target="../media/image26.svg"/><Relationship Id="rId5" Type="http://schemas.openxmlformats.org/officeDocument/2006/relationships/tags" Target="../tags/tag212.xml"/><Relationship Id="rId10" Type="http://schemas.openxmlformats.org/officeDocument/2006/relationships/image" Target="../media/image25.png"/><Relationship Id="rId4" Type="http://schemas.openxmlformats.org/officeDocument/2006/relationships/tags" Target="../tags/tag211.xml"/><Relationship Id="rId9"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223.xml"/><Relationship Id="rId13" Type="http://schemas.openxmlformats.org/officeDocument/2006/relationships/image" Target="../media/image26.svg"/><Relationship Id="rId3" Type="http://schemas.openxmlformats.org/officeDocument/2006/relationships/tags" Target="../tags/tag218.xml"/><Relationship Id="rId7" Type="http://schemas.openxmlformats.org/officeDocument/2006/relationships/tags" Target="../tags/tag222.xml"/><Relationship Id="rId12" Type="http://schemas.openxmlformats.org/officeDocument/2006/relationships/image" Target="../media/image25.png"/><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slideLayout" Target="../slideLayouts/slideLayout7.xml"/><Relationship Id="rId5" Type="http://schemas.openxmlformats.org/officeDocument/2006/relationships/tags" Target="../tags/tag220.xml"/><Relationship Id="rId10" Type="http://schemas.openxmlformats.org/officeDocument/2006/relationships/tags" Target="../tags/tag225.xml"/><Relationship Id="rId4" Type="http://schemas.openxmlformats.org/officeDocument/2006/relationships/tags" Target="../tags/tag219.xml"/><Relationship Id="rId9" Type="http://schemas.openxmlformats.org/officeDocument/2006/relationships/tags" Target="../tags/tag224.xml"/><Relationship Id="rId14" Type="http://schemas.openxmlformats.org/officeDocument/2006/relationships/image" Target="../media/image18.png"/></Relationships>
</file>

<file path=ppt/slides/_rels/slide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6.xml"/><Relationship Id="rId5" Type="http://schemas.openxmlformats.org/officeDocument/2006/relationships/image" Target="../media/image30.jpeg"/><Relationship Id="rId4" Type="http://schemas.openxmlformats.org/officeDocument/2006/relationships/image" Target="../media/image26.svg"/></Relationships>
</file>

<file path=ppt/slides/_rels/slide6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7.xml"/><Relationship Id="rId4" Type="http://schemas.openxmlformats.org/officeDocument/2006/relationships/image" Target="../media/image26.svg"/></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8.xml"/><Relationship Id="rId4" Type="http://schemas.openxmlformats.org/officeDocument/2006/relationships/image" Target="../media/image26.svg"/></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9.xml"/><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0.xml"/><Relationship Id="rId4" Type="http://schemas.openxmlformats.org/officeDocument/2006/relationships/image" Target="../media/image26.svg"/></Relationships>
</file>

<file path=ppt/slides/_rels/slide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1.xml"/><Relationship Id="rId4" Type="http://schemas.openxmlformats.org/officeDocument/2006/relationships/image" Target="../media/image26.svg"/></Relationships>
</file>

<file path=ppt/slides/_rels/slide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2.xml"/><Relationship Id="rId4" Type="http://schemas.openxmlformats.org/officeDocument/2006/relationships/image" Target="../media/image26.svg"/></Relationships>
</file>

<file path=ppt/slides/_rels/slide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3.xml"/><Relationship Id="rId4" Type="http://schemas.openxmlformats.org/officeDocument/2006/relationships/image" Target="../media/image26.svg"/></Relationships>
</file>

<file path=ppt/slides/_rels/slide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241.xml"/><Relationship Id="rId13" Type="http://schemas.openxmlformats.org/officeDocument/2006/relationships/image" Target="../media/image56.png"/><Relationship Id="rId3" Type="http://schemas.openxmlformats.org/officeDocument/2006/relationships/tags" Target="../tags/tag236.xml"/><Relationship Id="rId7" Type="http://schemas.openxmlformats.org/officeDocument/2006/relationships/tags" Target="../tags/tag240.xml"/><Relationship Id="rId12" Type="http://schemas.openxmlformats.org/officeDocument/2006/relationships/image" Target="../media/image26.svg"/><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tags" Target="../tags/tag239.xml"/><Relationship Id="rId11" Type="http://schemas.openxmlformats.org/officeDocument/2006/relationships/image" Target="../media/image25.png"/><Relationship Id="rId5" Type="http://schemas.openxmlformats.org/officeDocument/2006/relationships/tags" Target="../tags/tag238.xml"/><Relationship Id="rId10" Type="http://schemas.openxmlformats.org/officeDocument/2006/relationships/slideLayout" Target="../slideLayouts/slideLayout7.xml"/><Relationship Id="rId4" Type="http://schemas.openxmlformats.org/officeDocument/2006/relationships/tags" Target="../tags/tag237.xml"/><Relationship Id="rId9" Type="http://schemas.openxmlformats.org/officeDocument/2006/relationships/tags" Target="../tags/tag242.xml"/></Relationships>
</file>

<file path=ppt/slides/_rels/slide76.xml.rels><?xml version="1.0" encoding="UTF-8" standalone="yes"?>
<Relationships xmlns="http://schemas.openxmlformats.org/package/2006/relationships"><Relationship Id="rId8" Type="http://schemas.openxmlformats.org/officeDocument/2006/relationships/tags" Target="../tags/tag250.xml"/><Relationship Id="rId13" Type="http://schemas.openxmlformats.org/officeDocument/2006/relationships/image" Target="../media/image57.png"/><Relationship Id="rId3" Type="http://schemas.openxmlformats.org/officeDocument/2006/relationships/tags" Target="../tags/tag245.xml"/><Relationship Id="rId7" Type="http://schemas.openxmlformats.org/officeDocument/2006/relationships/tags" Target="../tags/tag249.xml"/><Relationship Id="rId12" Type="http://schemas.openxmlformats.org/officeDocument/2006/relationships/image" Target="../media/image26.svg"/><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image" Target="../media/image25.png"/><Relationship Id="rId5" Type="http://schemas.openxmlformats.org/officeDocument/2006/relationships/tags" Target="../tags/tag247.xml"/><Relationship Id="rId10" Type="http://schemas.openxmlformats.org/officeDocument/2006/relationships/slideLayout" Target="../slideLayouts/slideLayout7.xml"/><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image" Target="../media/image58.png"/></Relationships>
</file>

<file path=ppt/slides/_rels/slide77.xml.rels><?xml version="1.0" encoding="UTF-8" standalone="yes"?>
<Relationships xmlns="http://schemas.openxmlformats.org/package/2006/relationships"><Relationship Id="rId8" Type="http://schemas.openxmlformats.org/officeDocument/2006/relationships/tags" Target="../tags/tag259.xml"/><Relationship Id="rId13" Type="http://schemas.openxmlformats.org/officeDocument/2006/relationships/image" Target="../media/image26.svg"/><Relationship Id="rId3" Type="http://schemas.openxmlformats.org/officeDocument/2006/relationships/tags" Target="../tags/tag254.xml"/><Relationship Id="rId7" Type="http://schemas.openxmlformats.org/officeDocument/2006/relationships/tags" Target="../tags/tag258.xml"/><Relationship Id="rId12" Type="http://schemas.openxmlformats.org/officeDocument/2006/relationships/image" Target="../media/image25.pn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tags" Target="../tags/tag257.xml"/><Relationship Id="rId11" Type="http://schemas.openxmlformats.org/officeDocument/2006/relationships/slideLayout" Target="../slideLayouts/slideLayout7.xml"/><Relationship Id="rId5" Type="http://schemas.openxmlformats.org/officeDocument/2006/relationships/tags" Target="../tags/tag256.xml"/><Relationship Id="rId10" Type="http://schemas.openxmlformats.org/officeDocument/2006/relationships/tags" Target="../tags/tag261.xml"/><Relationship Id="rId4" Type="http://schemas.openxmlformats.org/officeDocument/2006/relationships/tags" Target="../tags/tag255.xml"/><Relationship Id="rId9" Type="http://schemas.openxmlformats.org/officeDocument/2006/relationships/tags" Target="../tags/tag260.xml"/><Relationship Id="rId14" Type="http://schemas.openxmlformats.org/officeDocument/2006/relationships/image" Target="../media/image18.png"/></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2.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3.xml"/><Relationship Id="rId5" Type="http://schemas.openxmlformats.org/officeDocument/2006/relationships/image" Target="../media/image28.png"/><Relationship Id="rId4" Type="http://schemas.openxmlformats.org/officeDocument/2006/relationships/image" Target="../media/image26.svg"/></Relationships>
</file>

<file path=ppt/slides/_rels/slide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4.xml"/><Relationship Id="rId5" Type="http://schemas.openxmlformats.org/officeDocument/2006/relationships/image" Target="../media/image28.png"/><Relationship Id="rId4" Type="http://schemas.openxmlformats.org/officeDocument/2006/relationships/image" Target="../media/image26.svg"/></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5.xml"/><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6.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7.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8.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9.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0.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1.xml"/><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2.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3.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4.xml"/><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5.xml"/><Relationship Id="rId5" Type="http://schemas.openxmlformats.org/officeDocument/2006/relationships/image" Target="../media/image28.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6.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1.xml"/><Relationship Id="rId5" Type="http://schemas.openxmlformats.org/officeDocument/2006/relationships/image" Target="../media/image59.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2.xml"/><Relationship Id="rId5" Type="http://schemas.openxmlformats.org/officeDocument/2006/relationships/image" Target="../media/image60.png"/><Relationship Id="rId4" Type="http://schemas.openxmlformats.org/officeDocument/2006/relationships/image" Target="../media/image26.sv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3.xml"/><Relationship Id="rId5" Type="http://schemas.openxmlformats.org/officeDocument/2006/relationships/image" Target="../media/image60.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a:t>
            </a:r>
            <a:r>
              <a:rPr lang="fr-FR" sz="2800" b="1">
                <a:solidFill>
                  <a:srgbClr val="FFC000"/>
                </a:solidFill>
              </a:rPr>
              <a:t>: </a:t>
            </a:r>
            <a:r>
              <a:rPr lang="fr-FR" sz="3600" b="1">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7</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11" name="Image 10">
            <a:extLst>
              <a:ext uri="{FF2B5EF4-FFF2-40B4-BE49-F238E27FC236}">
                <a16:creationId xmlns:a16="http://schemas.microsoft.com/office/drawing/2014/main" id="{2AEBF01A-0ADB-24BF-0BC4-1E15543393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0893" y="2784971"/>
            <a:ext cx="1631107" cy="1505113"/>
          </a:xfrm>
          <a:prstGeom prst="rect">
            <a:avLst/>
          </a:prstGeom>
        </p:spPr>
      </p:pic>
      <p:pic>
        <p:nvPicPr>
          <p:cNvPr id="13" name="Image 12">
            <a:extLst>
              <a:ext uri="{FF2B5EF4-FFF2-40B4-BE49-F238E27FC236}">
                <a16:creationId xmlns:a16="http://schemas.microsoft.com/office/drawing/2014/main" id="{701FACCE-6032-BB8F-8639-A947B82613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000" y="2981879"/>
            <a:ext cx="2252448" cy="1111296"/>
          </a:xfrm>
          <a:prstGeom prst="rect">
            <a:avLst/>
          </a:prstGeom>
        </p:spPr>
      </p:pic>
      <p:pic>
        <p:nvPicPr>
          <p:cNvPr id="18" name="Image 17">
            <a:extLst>
              <a:ext uri="{FF2B5EF4-FFF2-40B4-BE49-F238E27FC236}">
                <a16:creationId xmlns:a16="http://schemas.microsoft.com/office/drawing/2014/main" id="{7EACD074-C5C5-968E-9E93-DC59C650B1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1462" y="2610320"/>
            <a:ext cx="1652823" cy="1637360"/>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7584F-FD36-9942-BB44-5716741EBE0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7A9175D-C569-8501-7947-E91DA2CCB07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E267038-D7EA-C6B5-4708-8EA8E4DA09FF}"/>
              </a:ext>
            </a:extLst>
          </p:cNvPr>
          <p:cNvSpPr/>
          <p:nvPr/>
        </p:nvSpPr>
        <p:spPr>
          <a:xfrm>
            <a:off x="190503" y="2028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FA6DB03-506C-0008-D2B8-15F70EE9258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D984697-8A8B-7FD6-FC76-03C0073E215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8D0BC6E-CDC7-D984-6D5C-7D2240FEE3C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1C30CB5-0195-8B23-0ECB-68E4BC6DDED2}"/>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Ecrivez la bonne phrase.</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5B0C99B8-6396-32BC-5B71-D580343F4B4B}"/>
              </a:ext>
            </a:extLst>
          </p:cNvPr>
          <p:cNvSpPr/>
          <p:nvPr/>
        </p:nvSpPr>
        <p:spPr>
          <a:xfrm>
            <a:off x="773842" y="4794322"/>
            <a:ext cx="3973247" cy="43755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1" name="Image 10">
            <a:extLst>
              <a:ext uri="{FF2B5EF4-FFF2-40B4-BE49-F238E27FC236}">
                <a16:creationId xmlns:a16="http://schemas.microsoft.com/office/drawing/2014/main" id="{F4542FD3-4F23-A69B-0456-F6CCBDB81AFB}"/>
              </a:ext>
            </a:extLst>
          </p:cNvPr>
          <p:cNvPicPr>
            <a:picLocks noChangeAspect="1"/>
          </p:cNvPicPr>
          <p:nvPr/>
        </p:nvPicPr>
        <p:blipFill>
          <a:blip r:embed="rId5"/>
          <a:stretch>
            <a:fillRect/>
          </a:stretch>
        </p:blipFill>
        <p:spPr>
          <a:xfrm>
            <a:off x="375787" y="2237873"/>
            <a:ext cx="8277672" cy="2458456"/>
          </a:xfrm>
          <a:prstGeom prst="rect">
            <a:avLst/>
          </a:prstGeom>
        </p:spPr>
      </p:pic>
      <p:sp>
        <p:nvSpPr>
          <p:cNvPr id="5" name="Rectangle 4">
            <a:extLst>
              <a:ext uri="{FF2B5EF4-FFF2-40B4-BE49-F238E27FC236}">
                <a16:creationId xmlns:a16="http://schemas.microsoft.com/office/drawing/2014/main" id="{A511C33C-42FA-C89A-3C29-7D191941D553}"/>
              </a:ext>
            </a:extLst>
          </p:cNvPr>
          <p:cNvSpPr/>
          <p:nvPr/>
        </p:nvSpPr>
        <p:spPr>
          <a:xfrm>
            <a:off x="1000998" y="3968513"/>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081487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AB8B9-8740-DA94-8A3F-612B0461FE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18BC483-D590-2819-3B95-34E5004A719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79C7DD-F116-0C9D-017E-98F1689AE16A}"/>
              </a:ext>
            </a:extLst>
          </p:cNvPr>
          <p:cNvSpPr/>
          <p:nvPr/>
        </p:nvSpPr>
        <p:spPr>
          <a:xfrm>
            <a:off x="190503" y="2028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EC1AEC-91E6-9BA6-D969-05B78193378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3B67326-E827-E14B-2EAF-1AAD1EA4E4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40BAF38B-9EFC-DA69-40C8-4FD835DCE339}"/>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311C8E9-CB18-8650-4C4F-EEA9C7211B17}"/>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endParaRPr lang="fr-FR" sz="1400" i="1" dirty="0">
              <a:solidFill>
                <a:prstClr val="white">
                  <a:lumMod val="65000"/>
                </a:prstClr>
              </a:solidFill>
              <a:latin typeface="Dosis" pitchFamily="2" charset="0"/>
            </a:endParaRPr>
          </a:p>
        </p:txBody>
      </p:sp>
      <p:pic>
        <p:nvPicPr>
          <p:cNvPr id="11" name="Image 10">
            <a:extLst>
              <a:ext uri="{FF2B5EF4-FFF2-40B4-BE49-F238E27FC236}">
                <a16:creationId xmlns:a16="http://schemas.microsoft.com/office/drawing/2014/main" id="{83288193-B4F1-045C-B7A3-F5D6F3E8FE94}"/>
              </a:ext>
            </a:extLst>
          </p:cNvPr>
          <p:cNvPicPr>
            <a:picLocks noChangeAspect="1"/>
          </p:cNvPicPr>
          <p:nvPr/>
        </p:nvPicPr>
        <p:blipFill>
          <a:blip r:embed="rId5"/>
          <a:stretch>
            <a:fillRect/>
          </a:stretch>
        </p:blipFill>
        <p:spPr>
          <a:xfrm>
            <a:off x="375787" y="2237873"/>
            <a:ext cx="8277672" cy="2458456"/>
          </a:xfrm>
          <a:prstGeom prst="rect">
            <a:avLst/>
          </a:prstGeom>
        </p:spPr>
      </p:pic>
      <p:sp>
        <p:nvSpPr>
          <p:cNvPr id="5" name="Rectangle 4">
            <a:extLst>
              <a:ext uri="{FF2B5EF4-FFF2-40B4-BE49-F238E27FC236}">
                <a16:creationId xmlns:a16="http://schemas.microsoft.com/office/drawing/2014/main" id="{0E2FA83C-C835-741B-EED6-20A875897439}"/>
              </a:ext>
            </a:extLst>
          </p:cNvPr>
          <p:cNvSpPr/>
          <p:nvPr/>
        </p:nvSpPr>
        <p:spPr>
          <a:xfrm>
            <a:off x="1000998" y="3968513"/>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3" name="Organigramme : Alternative 2">
            <a:extLst>
              <a:ext uri="{FF2B5EF4-FFF2-40B4-BE49-F238E27FC236}">
                <a16:creationId xmlns:a16="http://schemas.microsoft.com/office/drawing/2014/main" id="{1FC68A81-60DC-9361-9136-21317318B2C1}"/>
              </a:ext>
            </a:extLst>
          </p:cNvPr>
          <p:cNvSpPr/>
          <p:nvPr/>
        </p:nvSpPr>
        <p:spPr>
          <a:xfrm>
            <a:off x="321452" y="4771007"/>
            <a:ext cx="4193171" cy="50904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boulanger prépare des baguettes</a:t>
            </a:r>
            <a:endParaRPr lang="fr-MA" sz="2000" b="1" dirty="0"/>
          </a:p>
        </p:txBody>
      </p:sp>
    </p:spTree>
    <p:extLst>
      <p:ext uri="{BB962C8B-B14F-4D97-AF65-F5344CB8AC3E}">
        <p14:creationId xmlns:p14="http://schemas.microsoft.com/office/powerpoint/2010/main" val="1341607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5543-5030-DF6A-8DB3-C39DCE634A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BFD091-4A9B-005A-EB17-E55B7D6C9D1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F7A256-821D-4A2D-A602-61F699A822F5}"/>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036613F-B934-BB77-45C6-B8E7711E1FD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ADF1E6-D354-A7D0-799F-56CD12A118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C67F525-1773-6914-0765-4D4AA717944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A01733D-DECC-3230-50FF-71A1C0A78140}"/>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Utiliser la même démarche  pour former la deuxième phrase. N’oubliez pas la majuscule et le point. </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7317379E-2E4A-557B-AC33-DDDA5BEC9BBF}"/>
              </a:ext>
            </a:extLst>
          </p:cNvPr>
          <p:cNvSpPr/>
          <p:nvPr/>
        </p:nvSpPr>
        <p:spPr>
          <a:xfrm>
            <a:off x="321452" y="4375358"/>
            <a:ext cx="4193171" cy="50904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boulanger prépare des baguettes</a:t>
            </a:r>
            <a:endParaRPr lang="fr-MA" sz="2000" b="1" dirty="0"/>
          </a:p>
        </p:txBody>
      </p:sp>
      <p:pic>
        <p:nvPicPr>
          <p:cNvPr id="11" name="Image 10">
            <a:extLst>
              <a:ext uri="{FF2B5EF4-FFF2-40B4-BE49-F238E27FC236}">
                <a16:creationId xmlns:a16="http://schemas.microsoft.com/office/drawing/2014/main" id="{DBB6B452-1DE4-FC10-1230-85143E2E25E8}"/>
              </a:ext>
            </a:extLst>
          </p:cNvPr>
          <p:cNvPicPr>
            <a:picLocks noChangeAspect="1"/>
          </p:cNvPicPr>
          <p:nvPr/>
        </p:nvPicPr>
        <p:blipFill>
          <a:blip r:embed="rId5"/>
          <a:stretch>
            <a:fillRect/>
          </a:stretch>
        </p:blipFill>
        <p:spPr>
          <a:xfrm>
            <a:off x="844378" y="2101964"/>
            <a:ext cx="7654565" cy="2273394"/>
          </a:xfrm>
          <a:prstGeom prst="rect">
            <a:avLst/>
          </a:prstGeom>
        </p:spPr>
      </p:pic>
      <p:sp>
        <p:nvSpPr>
          <p:cNvPr id="5" name="Rectangle 4">
            <a:extLst>
              <a:ext uri="{FF2B5EF4-FFF2-40B4-BE49-F238E27FC236}">
                <a16:creationId xmlns:a16="http://schemas.microsoft.com/office/drawing/2014/main" id="{1AC4E1DD-C752-414F-B4ED-2F0D41335662}"/>
              </a:ext>
            </a:extLst>
          </p:cNvPr>
          <p:cNvSpPr/>
          <p:nvPr/>
        </p:nvSpPr>
        <p:spPr>
          <a:xfrm>
            <a:off x="4671660" y="3761294"/>
            <a:ext cx="3124307" cy="69026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1147956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8E3C-02B8-818A-38A3-D99F0ED71A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143FC3-3DB5-32D0-E060-CCB3AAD319C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5607885-CAAE-D00A-FF81-4E78DAC059C6}"/>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5A140B7-B67B-2996-3CD2-54719B15DBC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D70FF06-E397-024F-90F7-A219D8131B4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80804A3-9CE1-29AB-0842-3BB6B751FF7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1868D0C-9C4A-A984-7D32-A0D9172E0A05}"/>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8E6EE304-C595-1044-43CD-3C3EA9E2983B}"/>
              </a:ext>
            </a:extLst>
          </p:cNvPr>
          <p:cNvSpPr/>
          <p:nvPr/>
        </p:nvSpPr>
        <p:spPr>
          <a:xfrm>
            <a:off x="190503" y="4794322"/>
            <a:ext cx="4187949" cy="38137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boulanger prépare des baguettes.</a:t>
            </a:r>
            <a:endParaRPr lang="fr-MA" sz="2000" b="1" dirty="0"/>
          </a:p>
        </p:txBody>
      </p:sp>
      <p:sp>
        <p:nvSpPr>
          <p:cNvPr id="10" name="Organigramme : Alternative 9">
            <a:extLst>
              <a:ext uri="{FF2B5EF4-FFF2-40B4-BE49-F238E27FC236}">
                <a16:creationId xmlns:a16="http://schemas.microsoft.com/office/drawing/2014/main" id="{6B4DAA64-7F25-0F67-8750-67DD03082BAD}"/>
              </a:ext>
            </a:extLst>
          </p:cNvPr>
          <p:cNvSpPr/>
          <p:nvPr/>
        </p:nvSpPr>
        <p:spPr>
          <a:xfrm>
            <a:off x="4572000" y="4820086"/>
            <a:ext cx="4187950"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dentiste soigne les dents.</a:t>
            </a:r>
            <a:endParaRPr lang="fr-MA" sz="2000" b="1" dirty="0"/>
          </a:p>
        </p:txBody>
      </p:sp>
      <p:pic>
        <p:nvPicPr>
          <p:cNvPr id="12" name="Image 11">
            <a:extLst>
              <a:ext uri="{FF2B5EF4-FFF2-40B4-BE49-F238E27FC236}">
                <a16:creationId xmlns:a16="http://schemas.microsoft.com/office/drawing/2014/main" id="{463F6808-6FF7-E810-2628-01C319DE1300}"/>
              </a:ext>
            </a:extLst>
          </p:cNvPr>
          <p:cNvPicPr>
            <a:picLocks noChangeAspect="1"/>
          </p:cNvPicPr>
          <p:nvPr/>
        </p:nvPicPr>
        <p:blipFill>
          <a:blip r:embed="rId5"/>
          <a:stretch>
            <a:fillRect/>
          </a:stretch>
        </p:blipFill>
        <p:spPr>
          <a:xfrm>
            <a:off x="291836" y="2037914"/>
            <a:ext cx="8468114" cy="2515017"/>
          </a:xfrm>
          <a:prstGeom prst="rect">
            <a:avLst/>
          </a:prstGeom>
        </p:spPr>
      </p:pic>
    </p:spTree>
    <p:extLst>
      <p:ext uri="{BB962C8B-B14F-4D97-AF65-F5344CB8AC3E}">
        <p14:creationId xmlns:p14="http://schemas.microsoft.com/office/powerpoint/2010/main" val="12392845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3820380554"/>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2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2361059"/>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32;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p32.</a:t>
            </a:r>
          </a:p>
        </p:txBody>
      </p:sp>
      <p:pic>
        <p:nvPicPr>
          <p:cNvPr id="3" name="Image 2">
            <a:extLst>
              <a:ext uri="{FF2B5EF4-FFF2-40B4-BE49-F238E27FC236}">
                <a16:creationId xmlns:a16="http://schemas.microsoft.com/office/drawing/2014/main" id="{EA38DB95-E9DB-6B19-28A1-2FC13D15C1B9}"/>
              </a:ext>
            </a:extLst>
          </p:cNvPr>
          <p:cNvPicPr>
            <a:picLocks noChangeAspect="1"/>
          </p:cNvPicPr>
          <p:nvPr/>
        </p:nvPicPr>
        <p:blipFill>
          <a:blip r:embed="rId5"/>
          <a:stretch>
            <a:fillRect/>
          </a:stretch>
        </p:blipFill>
        <p:spPr>
          <a:xfrm>
            <a:off x="5469647" y="953257"/>
            <a:ext cx="3394133" cy="5448772"/>
          </a:xfrm>
          <a:prstGeom prst="rect">
            <a:avLst/>
          </a:prstGeom>
          <a:ln w="1905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AF644C41-7EC8-85DD-9355-3A1768B28C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8600" y="2115668"/>
            <a:ext cx="3431627" cy="3166553"/>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a:t>
            </a:r>
            <a:r>
              <a:rPr lang="fr-FR" sz="1500" b="1" dirty="0" err="1">
                <a:solidFill>
                  <a:prstClr val="white">
                    <a:lumMod val="65000"/>
                  </a:prstClr>
                </a:solidFill>
                <a:latin typeface="Dosis" pitchFamily="2" charset="0"/>
              </a:rPr>
              <a:t>mou-ton</a:t>
            </a:r>
            <a:r>
              <a:rPr lang="fr-FR" sz="1500" b="1" dirty="0">
                <a:solidFill>
                  <a:prstClr val="white">
                    <a:lumMod val="65000"/>
                  </a:prstClr>
                </a:solidFill>
                <a:latin typeface="Dosis" pitchFamily="2" charset="0"/>
              </a:rPr>
              <a:t>. Le mouton.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mouton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FC2121AD-3E71-FE55-9CCF-BE12CF3899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5031" y="2066519"/>
            <a:ext cx="6280962" cy="3098854"/>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a:t>
            </a:r>
            <a:r>
              <a:rPr lang="fr-FR" sz="1500" b="1" dirty="0" err="1">
                <a:solidFill>
                  <a:prstClr val="white">
                    <a:lumMod val="65000"/>
                  </a:prstClr>
                </a:solidFill>
                <a:latin typeface="Dosis" pitchFamily="2" charset="0"/>
              </a:rPr>
              <a:t>a-vion</a:t>
            </a:r>
            <a:r>
              <a:rPr lang="fr-FR" sz="1500" b="1" dirty="0">
                <a:solidFill>
                  <a:prstClr val="white">
                    <a:lumMod val="65000"/>
                  </a:prstClr>
                </a:solidFill>
                <a:latin typeface="Dosis" pitchFamily="2" charset="0"/>
              </a:rPr>
              <a:t>. Un avion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avion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2" name="Image 1">
            <a:extLst>
              <a:ext uri="{FF2B5EF4-FFF2-40B4-BE49-F238E27FC236}">
                <a16:creationId xmlns:a16="http://schemas.microsoft.com/office/drawing/2014/main" id="{BB1F370B-9E0E-51AD-DC8D-19304BC8E5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5573" y="1526206"/>
            <a:ext cx="4072285" cy="4034187"/>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Le </a:t>
            </a:r>
            <a:r>
              <a:rPr lang="fr-FR" sz="1500" b="1" dirty="0" err="1">
                <a:solidFill>
                  <a:prstClr val="white">
                    <a:lumMod val="65000"/>
                  </a:prstClr>
                </a:solidFill>
                <a:latin typeface="Dosis" pitchFamily="2" charset="0"/>
              </a:rPr>
              <a:t>pi-geon</a:t>
            </a:r>
            <a:r>
              <a:rPr lang="fr-FR" sz="1500" b="1" dirty="0">
                <a:solidFill>
                  <a:prstClr val="white">
                    <a:lumMod val="65000"/>
                  </a:prstClr>
                </a:solidFill>
                <a:latin typeface="Dosis" pitchFamily="2" charset="0"/>
              </a:rPr>
              <a:t>. Le pigeon.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pigeon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chanteur – ambulance – trembler –boulanger-  dentiste – viande – manger- musicien</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Espace réservé du contenu 4">
            <a:extLst>
              <a:ext uri="{FF2B5EF4-FFF2-40B4-BE49-F238E27FC236}">
                <a16:creationId xmlns:a16="http://schemas.microsoft.com/office/drawing/2014/main" id="{575BF4F0-3A22-1C54-9C1D-0C6639602C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0584" y="2400917"/>
            <a:ext cx="1438206" cy="1375956"/>
          </a:xfrm>
          <a:prstGeom prst="rect">
            <a:avLst/>
          </a:prstGeom>
        </p:spPr>
      </p:pic>
      <p:pic>
        <p:nvPicPr>
          <p:cNvPr id="17" name="Image 16">
            <a:extLst>
              <a:ext uri="{FF2B5EF4-FFF2-40B4-BE49-F238E27FC236}">
                <a16:creationId xmlns:a16="http://schemas.microsoft.com/office/drawing/2014/main" id="{B2DCEC96-89A7-C4BC-5CDA-014D1DFBA4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62928" y="2610935"/>
            <a:ext cx="1452324" cy="977970"/>
          </a:xfrm>
          <a:prstGeom prst="rect">
            <a:avLst/>
          </a:prstGeom>
        </p:spPr>
      </p:pic>
      <p:pic>
        <p:nvPicPr>
          <p:cNvPr id="18" name="Image 17">
            <a:extLst>
              <a:ext uri="{FF2B5EF4-FFF2-40B4-BE49-F238E27FC236}">
                <a16:creationId xmlns:a16="http://schemas.microsoft.com/office/drawing/2014/main" id="{F9005E76-A03A-6AC5-9462-AA13D96B43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5442" y="2520399"/>
            <a:ext cx="1563831" cy="1126801"/>
          </a:xfrm>
          <a:prstGeom prst="rect">
            <a:avLst/>
          </a:prstGeom>
        </p:spPr>
      </p:pic>
      <p:pic>
        <p:nvPicPr>
          <p:cNvPr id="23" name="Image 22">
            <a:extLst>
              <a:ext uri="{FF2B5EF4-FFF2-40B4-BE49-F238E27FC236}">
                <a16:creationId xmlns:a16="http://schemas.microsoft.com/office/drawing/2014/main" id="{48CBAD28-6830-86A5-F49F-E0CC9A1103B4}"/>
              </a:ext>
            </a:extLst>
          </p:cNvPr>
          <p:cNvPicPr>
            <a:picLocks noChangeAspect="1"/>
          </p:cNvPicPr>
          <p:nvPr/>
        </p:nvPicPr>
        <p:blipFill>
          <a:blip r:embed="rId9"/>
          <a:stretch>
            <a:fillRect/>
          </a:stretch>
        </p:blipFill>
        <p:spPr>
          <a:xfrm>
            <a:off x="5781823" y="4063995"/>
            <a:ext cx="1291054" cy="1345035"/>
          </a:xfrm>
          <a:prstGeom prst="rect">
            <a:avLst/>
          </a:prstGeom>
        </p:spPr>
      </p:pic>
      <p:pic>
        <p:nvPicPr>
          <p:cNvPr id="25" name="Image 24">
            <a:extLst>
              <a:ext uri="{FF2B5EF4-FFF2-40B4-BE49-F238E27FC236}">
                <a16:creationId xmlns:a16="http://schemas.microsoft.com/office/drawing/2014/main" id="{9BA5F527-5201-144C-8641-B5911EF6D9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73036" y="4583326"/>
            <a:ext cx="1365754" cy="892937"/>
          </a:xfrm>
          <a:prstGeom prst="rect">
            <a:avLst/>
          </a:prstGeom>
        </p:spPr>
      </p:pic>
      <p:pic>
        <p:nvPicPr>
          <p:cNvPr id="7" name="Image 6">
            <a:extLst>
              <a:ext uri="{FF2B5EF4-FFF2-40B4-BE49-F238E27FC236}">
                <a16:creationId xmlns:a16="http://schemas.microsoft.com/office/drawing/2014/main" id="{E407191C-7B2B-2FD6-4A70-F4AD818A3AF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33197" y="3937811"/>
            <a:ext cx="1461364" cy="1488656"/>
          </a:xfrm>
          <a:prstGeom prst="rect">
            <a:avLst/>
          </a:prstGeom>
        </p:spPr>
      </p:pic>
      <p:pic>
        <p:nvPicPr>
          <p:cNvPr id="16" name="Image 15">
            <a:extLst>
              <a:ext uri="{FF2B5EF4-FFF2-40B4-BE49-F238E27FC236}">
                <a16:creationId xmlns:a16="http://schemas.microsoft.com/office/drawing/2014/main" id="{BC4CD561-7054-5C7E-F926-92D5FCC4EDE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284549" y="3841933"/>
            <a:ext cx="1111240" cy="1680412"/>
          </a:xfrm>
          <a:prstGeom prst="rect">
            <a:avLst/>
          </a:prstGeom>
        </p:spPr>
      </p:pic>
      <p:pic>
        <p:nvPicPr>
          <p:cNvPr id="24" name="Image 23">
            <a:extLst>
              <a:ext uri="{FF2B5EF4-FFF2-40B4-BE49-F238E27FC236}">
                <a16:creationId xmlns:a16="http://schemas.microsoft.com/office/drawing/2014/main" id="{A08E8CC9-1752-EC09-6FAF-35DF2FA271FA}"/>
              </a:ext>
            </a:extLst>
          </p:cNvPr>
          <p:cNvPicPr>
            <a:picLocks noChangeAspect="1"/>
          </p:cNvPicPr>
          <p:nvPr/>
        </p:nvPicPr>
        <p:blipFill>
          <a:blip r:embed="rId13"/>
          <a:stretch>
            <a:fillRect/>
          </a:stretch>
        </p:blipFill>
        <p:spPr>
          <a:xfrm>
            <a:off x="5787129" y="2320226"/>
            <a:ext cx="1175051" cy="149221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chanteur. Comment vous dites « chanteur » dans votre langue?</a:t>
            </a:r>
          </a:p>
        </p:txBody>
      </p:sp>
      <p:pic>
        <p:nvPicPr>
          <p:cNvPr id="7" name="Espace réservé du contenu 4">
            <a:extLst>
              <a:ext uri="{FF2B5EF4-FFF2-40B4-BE49-F238E27FC236}">
                <a16:creationId xmlns:a16="http://schemas.microsoft.com/office/drawing/2014/main" id="{8E55D970-2847-16F5-E97E-FEAEA87CB5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7801" y="1788827"/>
            <a:ext cx="3428754" cy="3280346"/>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3959175" y="2929436"/>
            <a:ext cx="4778425"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ch</a:t>
            </a:r>
            <a:r>
              <a:rPr lang="fr-FR" sz="7200" b="1" dirty="0">
                <a:solidFill>
                  <a:srgbClr val="FFC000"/>
                </a:solidFill>
                <a:latin typeface="Dosis" pitchFamily="2" charset="0"/>
              </a:rPr>
              <a:t>an</a:t>
            </a:r>
            <a:r>
              <a:rPr lang="fr-FR" sz="7200" b="1" dirty="0">
                <a:solidFill>
                  <a:srgbClr val="4BACC6">
                    <a:lumMod val="75000"/>
                  </a:srgbClr>
                </a:solidFill>
                <a:latin typeface="Dosis" pitchFamily="2" charset="0"/>
              </a:rPr>
              <a:t>teur</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chanteur, Le chanteur.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chanteur”. </a:t>
            </a:r>
          </a:p>
        </p:txBody>
      </p:sp>
      <p:pic>
        <p:nvPicPr>
          <p:cNvPr id="2" name="Espace réservé du contenu 4">
            <a:extLst>
              <a:ext uri="{FF2B5EF4-FFF2-40B4-BE49-F238E27FC236}">
                <a16:creationId xmlns:a16="http://schemas.microsoft.com/office/drawing/2014/main" id="{06F79A52-B15D-30DA-5E2D-2888070C34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392" y="1928256"/>
            <a:ext cx="3428754" cy="3280346"/>
          </a:xfrm>
          <a:prstGeom prst="rect">
            <a:avLst/>
          </a:prstGeom>
        </p:spPr>
      </p:pic>
    </p:spTree>
    <p:extLst>
      <p:ext uri="{BB962C8B-B14F-4D97-AF65-F5344CB8AC3E}">
        <p14:creationId xmlns:p14="http://schemas.microsoft.com/office/powerpoint/2010/main" val="508624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ambulance. L’ambulance. Comment  on dit ambulance dans votre langue?</a:t>
            </a:r>
          </a:p>
        </p:txBody>
      </p:sp>
      <p:pic>
        <p:nvPicPr>
          <p:cNvPr id="10" name="Image 9">
            <a:extLst>
              <a:ext uri="{FF2B5EF4-FFF2-40B4-BE49-F238E27FC236}">
                <a16:creationId xmlns:a16="http://schemas.microsoft.com/office/drawing/2014/main" id="{1F77E6C9-92A2-663C-101A-6917017467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6648" y="1991164"/>
            <a:ext cx="4270484" cy="2875671"/>
          </a:xfrm>
          <a:prstGeom prst="rect">
            <a:avLst/>
          </a:prstGeom>
        </p:spPr>
      </p:pic>
    </p:spTree>
    <p:extLst>
      <p:ext uri="{BB962C8B-B14F-4D97-AF65-F5344CB8AC3E}">
        <p14:creationId xmlns:p14="http://schemas.microsoft.com/office/powerpoint/2010/main" val="1867083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FFC000"/>
                </a:solidFill>
                <a:latin typeface="Dosis" pitchFamily="2" charset="0"/>
              </a:rPr>
              <a:t>am</a:t>
            </a:r>
            <a:r>
              <a:rPr lang="fr-FR" sz="5334" b="1" dirty="0">
                <a:solidFill>
                  <a:srgbClr val="4BACC6">
                    <a:lumMod val="75000"/>
                  </a:srgbClr>
                </a:solidFill>
                <a:latin typeface="Dosis" pitchFamily="2" charset="0"/>
              </a:rPr>
              <a:t>bulance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L’ambulance.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Une ambulance.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ambulance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FBF5260-89F8-869F-A4CB-49438AA277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8664" y="2400679"/>
            <a:ext cx="2926776" cy="1970841"/>
          </a:xfrm>
          <a:prstGeom prst="rect">
            <a:avLst/>
          </a:prstGeom>
        </p:spPr>
      </p:pic>
    </p:spTree>
    <p:extLst>
      <p:ext uri="{BB962C8B-B14F-4D97-AF65-F5344CB8AC3E}">
        <p14:creationId xmlns:p14="http://schemas.microsoft.com/office/powerpoint/2010/main" val="701764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boulanger. Le boulanger. Comment vous dites boulanger dans votre langue? </a:t>
            </a:r>
          </a:p>
        </p:txBody>
      </p:sp>
      <p:pic>
        <p:nvPicPr>
          <p:cNvPr id="8" name="Image 7">
            <a:extLst>
              <a:ext uri="{FF2B5EF4-FFF2-40B4-BE49-F238E27FC236}">
                <a16:creationId xmlns:a16="http://schemas.microsoft.com/office/drawing/2014/main" id="{E2E65F62-04B3-1F62-BEC9-287BB996E48C}"/>
              </a:ext>
            </a:extLst>
          </p:cNvPr>
          <p:cNvPicPr>
            <a:picLocks noChangeAspect="1"/>
          </p:cNvPicPr>
          <p:nvPr/>
        </p:nvPicPr>
        <p:blipFill>
          <a:blip r:embed="rId5"/>
          <a:stretch>
            <a:fillRect/>
          </a:stretch>
        </p:blipFill>
        <p:spPr>
          <a:xfrm>
            <a:off x="3221913" y="1863174"/>
            <a:ext cx="2700173" cy="3429000"/>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boul</a:t>
            </a:r>
            <a:r>
              <a:rPr lang="fr-FR" sz="5867" b="1" dirty="0">
                <a:solidFill>
                  <a:srgbClr val="FFC000"/>
                </a:solidFill>
                <a:latin typeface="Dosis" pitchFamily="2" charset="0"/>
              </a:rPr>
              <a:t>an</a:t>
            </a:r>
            <a:r>
              <a:rPr lang="fr-FR" sz="5867" b="1" dirty="0">
                <a:solidFill>
                  <a:schemeClr val="accent5">
                    <a:lumMod val="75000"/>
                  </a:schemeClr>
                </a:solidFill>
                <a:latin typeface="Dosis" pitchFamily="2" charset="0"/>
              </a:rPr>
              <a:t>ger</a:t>
            </a:r>
            <a:endParaRPr lang="fr-FR" sz="5334" dirty="0">
              <a:solidFill>
                <a:schemeClr val="accent5">
                  <a:lumMod val="75000"/>
                </a:scheme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boulanger, le boulanger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boulanger</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7BBFCDEA-10A4-8A57-CF40-501965012F50}"/>
              </a:ext>
            </a:extLst>
          </p:cNvPr>
          <p:cNvPicPr>
            <a:picLocks noChangeAspect="1"/>
          </p:cNvPicPr>
          <p:nvPr/>
        </p:nvPicPr>
        <p:blipFill>
          <a:blip r:embed="rId5"/>
          <a:stretch>
            <a:fillRect/>
          </a:stretch>
        </p:blipFill>
        <p:spPr>
          <a:xfrm>
            <a:off x="1487679" y="1901486"/>
            <a:ext cx="3084321" cy="3916837"/>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tremble. Trembler. C’est quoi trembler dans votre langue?</a:t>
            </a:r>
          </a:p>
        </p:txBody>
      </p:sp>
      <p:pic>
        <p:nvPicPr>
          <p:cNvPr id="4" name="Image 3">
            <a:extLst>
              <a:ext uri="{FF2B5EF4-FFF2-40B4-BE49-F238E27FC236}">
                <a16:creationId xmlns:a16="http://schemas.microsoft.com/office/drawing/2014/main" id="{28A7A4CA-E9AC-C03C-4F20-EBE61A5B7D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2124" y="1642039"/>
            <a:ext cx="3659752" cy="2636993"/>
          </a:xfrm>
          <a:prstGeom prst="rect">
            <a:avLst/>
          </a:prstGeom>
        </p:spPr>
      </p:pic>
    </p:spTree>
    <p:extLst>
      <p:ext uri="{BB962C8B-B14F-4D97-AF65-F5344CB8AC3E}">
        <p14:creationId xmlns:p14="http://schemas.microsoft.com/office/powerpoint/2010/main" val="2906844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177803"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tr</a:t>
            </a:r>
            <a:r>
              <a:rPr lang="fr-FR" sz="5334" b="1" dirty="0">
                <a:solidFill>
                  <a:srgbClr val="FFC000"/>
                </a:solidFill>
                <a:latin typeface="Dosis" pitchFamily="2" charset="0"/>
              </a:rPr>
              <a:t>em</a:t>
            </a:r>
            <a:r>
              <a:rPr lang="fr-FR" sz="5334" b="1" dirty="0">
                <a:solidFill>
                  <a:srgbClr val="4BACC6">
                    <a:lumMod val="75000"/>
                  </a:srgbClr>
                </a:solidFill>
                <a:latin typeface="Dosis" pitchFamily="2" charset="0"/>
              </a:rPr>
              <a:t>bler</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trembler. Trembler.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trembler</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470B2AFE-A148-7041-6631-1560F1352C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5510" y="2517595"/>
            <a:ext cx="2820341" cy="2032165"/>
          </a:xfrm>
          <a:prstGeom prst="rect">
            <a:avLst/>
          </a:prstGeom>
        </p:spPr>
      </p:pic>
    </p:spTree>
    <p:extLst>
      <p:ext uri="{BB962C8B-B14F-4D97-AF65-F5344CB8AC3E}">
        <p14:creationId xmlns:p14="http://schemas.microsoft.com/office/powerpoint/2010/main" val="756370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3" name="Espace réservé du contenu 4">
            <a:extLst>
              <a:ext uri="{FF2B5EF4-FFF2-40B4-BE49-F238E27FC236}">
                <a16:creationId xmlns:a16="http://schemas.microsoft.com/office/drawing/2014/main" id="{CC172297-987B-F806-38F4-911C169B79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988" y="2334686"/>
            <a:ext cx="2197964" cy="2102829"/>
          </a:xfrm>
          <a:prstGeom prst="rect">
            <a:avLst/>
          </a:prstGeom>
        </p:spPr>
      </p:pic>
      <p:pic>
        <p:nvPicPr>
          <p:cNvPr id="7" name="Image 6">
            <a:extLst>
              <a:ext uri="{FF2B5EF4-FFF2-40B4-BE49-F238E27FC236}">
                <a16:creationId xmlns:a16="http://schemas.microsoft.com/office/drawing/2014/main" id="{8ADA660F-9785-1778-CDF6-7F2BCE61D936}"/>
              </a:ext>
            </a:extLst>
          </p:cNvPr>
          <p:cNvPicPr>
            <a:picLocks noChangeAspect="1"/>
          </p:cNvPicPr>
          <p:nvPr/>
        </p:nvPicPr>
        <p:blipFill>
          <a:blip r:embed="rId6"/>
          <a:stretch>
            <a:fillRect/>
          </a:stretch>
        </p:blipFill>
        <p:spPr>
          <a:xfrm>
            <a:off x="4572000" y="2101698"/>
            <a:ext cx="1844654" cy="2342561"/>
          </a:xfrm>
          <a:prstGeom prst="rect">
            <a:avLst/>
          </a:prstGeom>
        </p:spPr>
      </p:pic>
      <p:pic>
        <p:nvPicPr>
          <p:cNvPr id="11" name="Image 10">
            <a:extLst>
              <a:ext uri="{FF2B5EF4-FFF2-40B4-BE49-F238E27FC236}">
                <a16:creationId xmlns:a16="http://schemas.microsoft.com/office/drawing/2014/main" id="{2E6F281F-FF82-7512-AAB0-315A5EFB65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9734" y="2650134"/>
            <a:ext cx="2271742" cy="1636878"/>
          </a:xfrm>
          <a:prstGeom prst="rect">
            <a:avLst/>
          </a:prstGeom>
        </p:spPr>
      </p:pic>
      <p:pic>
        <p:nvPicPr>
          <p:cNvPr id="12" name="Image 11">
            <a:extLst>
              <a:ext uri="{FF2B5EF4-FFF2-40B4-BE49-F238E27FC236}">
                <a16:creationId xmlns:a16="http://schemas.microsoft.com/office/drawing/2014/main" id="{9C72C8CD-C66D-8C3E-6694-F91D214226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79632" y="2610561"/>
            <a:ext cx="2430828" cy="1636878"/>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mange. Manger . C’est quoi manger  dans votre langue?</a:t>
            </a:r>
          </a:p>
        </p:txBody>
      </p:sp>
      <p:pic>
        <p:nvPicPr>
          <p:cNvPr id="5" name="Image 4">
            <a:extLst>
              <a:ext uri="{FF2B5EF4-FFF2-40B4-BE49-F238E27FC236}">
                <a16:creationId xmlns:a16="http://schemas.microsoft.com/office/drawing/2014/main" id="{44069786-F2FC-F175-045B-6307B1FF3F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6127" y="1332265"/>
            <a:ext cx="4116590" cy="4193470"/>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m</a:t>
            </a:r>
            <a:r>
              <a:rPr lang="fr-FR" sz="5867" b="1" dirty="0">
                <a:solidFill>
                  <a:srgbClr val="FFC000"/>
                </a:solidFill>
                <a:latin typeface="Dosis" pitchFamily="2" charset="0"/>
              </a:rPr>
              <a:t>an</a:t>
            </a:r>
            <a:r>
              <a:rPr lang="fr-FR" sz="5400" b="1" dirty="0">
                <a:solidFill>
                  <a:srgbClr val="4BACC6">
                    <a:lumMod val="75000"/>
                  </a:srgbClr>
                </a:solidFill>
                <a:latin typeface="Dosis" pitchFamily="2" charset="0"/>
              </a:rPr>
              <a:t>ger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Manger </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manger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manger</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B223B95-60D7-E227-9F76-2016237607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8946" y="1499412"/>
            <a:ext cx="3984615" cy="4059030"/>
          </a:xfrm>
          <a:prstGeom prst="rect">
            <a:avLst/>
          </a:prstGeom>
        </p:spPr>
      </p:pic>
    </p:spTree>
    <p:extLst>
      <p:ext uri="{BB962C8B-B14F-4D97-AF65-F5344CB8AC3E}">
        <p14:creationId xmlns:p14="http://schemas.microsoft.com/office/powerpoint/2010/main" val="1961213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336662"/>
            <a:chOff x="3302073" y="4600550"/>
            <a:chExt cx="9396747" cy="223289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02971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mots du vocabulaire</a:t>
              </a:r>
              <a:r>
                <a:rPr lang="fr-FR" sz="1867" b="1" dirty="0">
                  <a:solidFill>
                    <a:srgbClr val="215968"/>
                  </a:solidFill>
                  <a:latin typeface="Dosis" pitchFamily="2" charset="0"/>
                </a:rPr>
                <a:t>: </a:t>
              </a:r>
              <a:r>
                <a:rPr lang="fr-MA" sz="1867" b="1" dirty="0">
                  <a:solidFill>
                    <a:srgbClr val="106585"/>
                  </a:solidFill>
                  <a:latin typeface="Dosis" pitchFamily="2" charset="0"/>
                </a:rPr>
                <a:t> </a:t>
              </a:r>
              <a:r>
                <a:rPr lang="fr-FR" sz="1867" b="1" dirty="0">
                  <a:solidFill>
                    <a:srgbClr val="008EC0"/>
                  </a:solidFill>
                  <a:latin typeface="Dosis" pitchFamily="2" charset="0"/>
                </a:rPr>
                <a:t>chanteur – ambulance – trembler – dentiste – viande – manger - musicien</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an-</a:t>
              </a:r>
              <a:r>
                <a:rPr lang="fr-FR" sz="1867" b="1" dirty="0" err="1">
                  <a:solidFill>
                    <a:srgbClr val="008EC0"/>
                  </a:solidFill>
                  <a:latin typeface="Dosis" pitchFamily="2" charset="0"/>
                </a:rPr>
                <a:t>am</a:t>
              </a:r>
              <a:r>
                <a:rPr lang="fr-FR" sz="1867" b="1" dirty="0">
                  <a:solidFill>
                    <a:srgbClr val="008EC0"/>
                  </a:solidFill>
                  <a:latin typeface="Dosis" pitchFamily="2" charset="0"/>
                </a:rPr>
                <a:t>-en-</a:t>
              </a:r>
              <a:r>
                <a:rPr lang="fr-FR" sz="1867" b="1" dirty="0" err="1">
                  <a:solidFill>
                    <a:srgbClr val="008EC0"/>
                  </a:solidFill>
                  <a:latin typeface="Dosis" pitchFamily="2" charset="0"/>
                </a:rPr>
                <a:t>em</a:t>
              </a:r>
              <a:r>
                <a:rPr lang="fr-FR" sz="1867" b="1" dirty="0">
                  <a:solidFill>
                    <a:srgbClr val="008EC0"/>
                  </a:solidFill>
                  <a:latin typeface="Dosis" pitchFamily="2" charset="0"/>
                </a:rPr>
                <a:t>-</a:t>
              </a:r>
              <a:r>
                <a:rPr lang="fr-FR" sz="1867" b="1" dirty="0" err="1">
                  <a:solidFill>
                    <a:srgbClr val="008EC0"/>
                  </a:solidFill>
                  <a:latin typeface="Dosis" pitchFamily="2" charset="0"/>
                </a:rPr>
                <a:t>ian</a:t>
              </a:r>
              <a:r>
                <a:rPr lang="fr-FR" sz="1867" b="1" dirty="0">
                  <a:solidFill>
                    <a:srgbClr val="008EC0"/>
                  </a:solidFill>
                  <a:latin typeface="Dosis" pitchFamily="2" charset="0"/>
                </a:rPr>
                <a:t>• </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294968" y="228600"/>
            <a:ext cx="8665132"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de la viande. La viande. Comment vous dites « viande » dans votre langue?</a:t>
            </a:r>
          </a:p>
        </p:txBody>
      </p:sp>
      <p:pic>
        <p:nvPicPr>
          <p:cNvPr id="7" name="Image 6">
            <a:extLst>
              <a:ext uri="{FF2B5EF4-FFF2-40B4-BE49-F238E27FC236}">
                <a16:creationId xmlns:a16="http://schemas.microsoft.com/office/drawing/2014/main" id="{147C492D-E526-26E1-2855-AB3C32A099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0683" y="2653879"/>
            <a:ext cx="3845584" cy="2514262"/>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La vi</a:t>
            </a:r>
            <a:r>
              <a:rPr lang="fr-FR" sz="5334" b="1" dirty="0">
                <a:solidFill>
                  <a:srgbClr val="FFC000"/>
                </a:solidFill>
                <a:latin typeface="Dosis" pitchFamily="2" charset="0"/>
              </a:rPr>
              <a:t>an</a:t>
            </a:r>
            <a:r>
              <a:rPr lang="fr-FR" sz="5334" b="1" dirty="0">
                <a:solidFill>
                  <a:srgbClr val="4BACC6">
                    <a:lumMod val="75000"/>
                  </a:srgbClr>
                </a:solidFill>
                <a:latin typeface="Dosis" pitchFamily="2" charset="0"/>
              </a:rPr>
              <a:t>de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viande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viande.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“la </a:t>
            </a:r>
            <a:r>
              <a:rPr lang="fr-FR" sz="1500" b="1" dirty="0">
                <a:solidFill>
                  <a:prstClr val="white">
                    <a:lumMod val="65000"/>
                  </a:prstClr>
                </a:solidFill>
                <a:latin typeface="Dosis" pitchFamily="2" charset="0"/>
              </a:rPr>
              <a:t>viande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CABDB9B8-F772-03E5-A4E1-C99516077F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9491" y="2276547"/>
            <a:ext cx="3845584" cy="2514262"/>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64EE6-C5DE-8154-ED0B-17D0E785A0E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7438B16-ED1D-4419-7228-0C193F4E4CF4}"/>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A7B0D63-F9D3-CB60-5F85-BA83C63D764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24055CC-B660-CA9A-3A3A-1AC0AA95F72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B7081F6-B217-282A-E54A-99851B7B4A1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D89F5FC-0CFE-7F83-5F60-F6BEEE0E918F}"/>
              </a:ext>
            </a:extLst>
          </p:cNvPr>
          <p:cNvSpPr txBox="1"/>
          <p:nvPr/>
        </p:nvSpPr>
        <p:spPr>
          <a:xfrm>
            <a:off x="4888386" y="2519068"/>
            <a:ext cx="3816835"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Il m</a:t>
            </a:r>
            <a:r>
              <a:rPr lang="fr-FR" sz="5334" b="1" dirty="0">
                <a:solidFill>
                  <a:srgbClr val="FFC000"/>
                </a:solidFill>
                <a:latin typeface="Dosis" pitchFamily="2" charset="0"/>
              </a:rPr>
              <a:t>an</a:t>
            </a:r>
            <a:r>
              <a:rPr lang="fr-FR" sz="5334" b="1" dirty="0">
                <a:solidFill>
                  <a:srgbClr val="4BACC6">
                    <a:lumMod val="75000"/>
                  </a:srgbClr>
                </a:solidFill>
                <a:latin typeface="Dosis" pitchFamily="2" charset="0"/>
              </a:rPr>
              <a:t>ge de la vi</a:t>
            </a:r>
            <a:r>
              <a:rPr lang="fr-FR" sz="5334" b="1" dirty="0">
                <a:solidFill>
                  <a:srgbClr val="FFC000"/>
                </a:solidFill>
                <a:latin typeface="Dosis" pitchFamily="2" charset="0"/>
              </a:rPr>
              <a:t>an</a:t>
            </a:r>
            <a:r>
              <a:rPr lang="fr-FR" sz="5334" b="1" dirty="0">
                <a:solidFill>
                  <a:srgbClr val="4BACC6">
                    <a:lumMod val="75000"/>
                  </a:srgbClr>
                </a:solidFill>
                <a:latin typeface="Dosis" pitchFamily="2" charset="0"/>
              </a:rPr>
              <a:t>de.</a:t>
            </a:r>
          </a:p>
        </p:txBody>
      </p:sp>
      <p:graphicFrame>
        <p:nvGraphicFramePr>
          <p:cNvPr id="2" name="Tableau 1">
            <a:extLst>
              <a:ext uri="{FF2B5EF4-FFF2-40B4-BE49-F238E27FC236}">
                <a16:creationId xmlns:a16="http://schemas.microsoft.com/office/drawing/2014/main" id="{6E471D78-99D0-D716-3600-8F6C2C364F1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17BF839-ACC6-5784-8AD8-29A14A83CD4B}"/>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mange de la viande.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Lisons ensemble.</a:t>
            </a:r>
            <a:endParaRPr lang="en-US" sz="1500" b="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0EA68992-CE59-3B9F-EFEE-3776BBBE64AD}"/>
              </a:ext>
            </a:extLst>
          </p:cNvPr>
          <p:cNvPicPr>
            <a:picLocks noChangeAspect="1"/>
          </p:cNvPicPr>
          <p:nvPr/>
        </p:nvPicPr>
        <p:blipFill>
          <a:blip r:embed="rId5"/>
          <a:stretch>
            <a:fillRect/>
          </a:stretch>
        </p:blipFill>
        <p:spPr>
          <a:xfrm>
            <a:off x="581814" y="1499845"/>
            <a:ext cx="4051694" cy="4067666"/>
          </a:xfrm>
          <a:prstGeom prst="rect">
            <a:avLst/>
          </a:prstGeom>
        </p:spPr>
      </p:pic>
    </p:spTree>
    <p:extLst>
      <p:ext uri="{BB962C8B-B14F-4D97-AF65-F5344CB8AC3E}">
        <p14:creationId xmlns:p14="http://schemas.microsoft.com/office/powerpoint/2010/main" val="1507835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299514"/>
            <a:ext cx="8776195" cy="625897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215910" y="299514"/>
            <a:ext cx="8744190" cy="6738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dentiste. Le dentiste. Comment  vous dites « dentiste » dans votre langue?</a:t>
            </a:r>
          </a:p>
        </p:txBody>
      </p:sp>
      <p:pic>
        <p:nvPicPr>
          <p:cNvPr id="10" name="Image 9">
            <a:extLst>
              <a:ext uri="{FF2B5EF4-FFF2-40B4-BE49-F238E27FC236}">
                <a16:creationId xmlns:a16="http://schemas.microsoft.com/office/drawing/2014/main" id="{394FD332-3FDE-89A1-DA4B-C383642C93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3450" y="1517967"/>
            <a:ext cx="3663989" cy="3822066"/>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d</a:t>
            </a:r>
            <a:r>
              <a:rPr lang="fr-FR" sz="5334" b="1" dirty="0">
                <a:solidFill>
                  <a:srgbClr val="FFC000"/>
                </a:solidFill>
                <a:latin typeface="Dosis" pitchFamily="2" charset="0"/>
              </a:rPr>
              <a:t>en</a:t>
            </a:r>
            <a:r>
              <a:rPr lang="fr-FR" sz="5334" b="1" dirty="0">
                <a:solidFill>
                  <a:srgbClr val="4BACC6">
                    <a:lumMod val="75000"/>
                  </a:srgbClr>
                </a:solidFill>
                <a:latin typeface="Dosis" pitchFamily="2" charset="0"/>
              </a:rPr>
              <a:t>tiste</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dentiste.</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dentiste.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dentiste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2701E77-5BD1-D3D8-D84A-4B638CC169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556" y="1826049"/>
            <a:ext cx="3063243" cy="3195402"/>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C2348-A340-71AF-4965-9ACD03E827C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1F4D6E6-F52E-F787-C555-945D708CD6F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69CC6AA-14BB-0CB7-1B0F-9A9D763C9DE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05EE18C-E6D2-AC1C-6AD4-52CE517D037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E16ABDE-AE73-9397-0E0F-3E67D67A20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DC5AF45-2AEC-12D4-118F-48C60235B4E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8322826-3540-8BA3-6476-B80BFE1B53A6}"/>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4" name="Image 3">
            <a:extLst>
              <a:ext uri="{FF2B5EF4-FFF2-40B4-BE49-F238E27FC236}">
                <a16:creationId xmlns:a16="http://schemas.microsoft.com/office/drawing/2014/main" id="{433369E0-F028-8CBE-D686-9A9361D1C9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4411" y="1377630"/>
            <a:ext cx="2799192" cy="4232926"/>
          </a:xfrm>
          <a:prstGeom prst="rect">
            <a:avLst/>
          </a:prstGeom>
        </p:spPr>
      </p:pic>
    </p:spTree>
    <p:extLst>
      <p:ext uri="{BB962C8B-B14F-4D97-AF65-F5344CB8AC3E}">
        <p14:creationId xmlns:p14="http://schemas.microsoft.com/office/powerpoint/2010/main" val="2800394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3F00B-8788-C507-6B9D-5C203D81BBD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74517-250E-4DED-7237-D2E70824CBBE}"/>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54E99FF-2ED5-BD3B-F634-ECDB1FAC71F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D51A7DE-B010-BF03-6947-520AA8A8F83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7DA36A6-D467-B560-8174-E08032AF9773}"/>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CC1AABBE-7C80-A66B-7386-2284897BF234}"/>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music</a:t>
            </a:r>
            <a:r>
              <a:rPr lang="fr-FR" sz="5867" b="1" dirty="0">
                <a:solidFill>
                  <a:srgbClr val="FFC000"/>
                </a:solidFill>
                <a:latin typeface="Dosis" pitchFamily="2" charset="0"/>
              </a:rPr>
              <a:t>ien</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921A864-A5BF-7A7F-1F7C-A288C8EFA737}"/>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BA459E8-8952-9364-1CE3-E07E49B1E126}"/>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5FB4C77-C078-8E2E-1EA2-B5661E4463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5472" y="1407273"/>
            <a:ext cx="2617158" cy="3957654"/>
          </a:xfrm>
          <a:prstGeom prst="rect">
            <a:avLst/>
          </a:prstGeom>
        </p:spPr>
      </p:pic>
    </p:spTree>
    <p:extLst>
      <p:ext uri="{BB962C8B-B14F-4D97-AF65-F5344CB8AC3E}">
        <p14:creationId xmlns:p14="http://schemas.microsoft.com/office/powerpoint/2010/main" val="2964750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7" name="Image 6">
            <a:extLst>
              <a:ext uri="{FF2B5EF4-FFF2-40B4-BE49-F238E27FC236}">
                <a16:creationId xmlns:a16="http://schemas.microsoft.com/office/drawing/2014/main" id="{6A84E873-A8FB-2C9E-735A-CE38533EEE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4059" y="2364540"/>
            <a:ext cx="1747682" cy="1823083"/>
          </a:xfrm>
          <a:prstGeom prst="rect">
            <a:avLst/>
          </a:prstGeom>
        </p:spPr>
      </p:pic>
      <p:pic>
        <p:nvPicPr>
          <p:cNvPr id="15" name="Espace réservé du contenu 4">
            <a:extLst>
              <a:ext uri="{FF2B5EF4-FFF2-40B4-BE49-F238E27FC236}">
                <a16:creationId xmlns:a16="http://schemas.microsoft.com/office/drawing/2014/main" id="{277CDA76-87BF-2ED2-B645-661A4A4D54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8294" y="2568261"/>
            <a:ext cx="1770977" cy="1694323"/>
          </a:xfrm>
          <a:prstGeom prst="rect">
            <a:avLst/>
          </a:prstGeom>
        </p:spPr>
      </p:pic>
      <p:pic>
        <p:nvPicPr>
          <p:cNvPr id="3" name="Image 2">
            <a:extLst>
              <a:ext uri="{FF2B5EF4-FFF2-40B4-BE49-F238E27FC236}">
                <a16:creationId xmlns:a16="http://schemas.microsoft.com/office/drawing/2014/main" id="{8B77F74E-1FBB-2467-61A0-7501D23CE9E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0217" y="2666964"/>
            <a:ext cx="1461364" cy="1488656"/>
          </a:xfrm>
          <a:prstGeom prst="rect">
            <a:avLst/>
          </a:prstGeom>
        </p:spPr>
      </p:pic>
      <p:pic>
        <p:nvPicPr>
          <p:cNvPr id="4" name="Image 3">
            <a:extLst>
              <a:ext uri="{FF2B5EF4-FFF2-40B4-BE49-F238E27FC236}">
                <a16:creationId xmlns:a16="http://schemas.microsoft.com/office/drawing/2014/main" id="{5003D12C-3BEB-4860-663B-0EE8A19A21E8}"/>
              </a:ext>
            </a:extLst>
          </p:cNvPr>
          <p:cNvPicPr>
            <a:picLocks noChangeAspect="1"/>
          </p:cNvPicPr>
          <p:nvPr/>
        </p:nvPicPr>
        <p:blipFill>
          <a:blip r:embed="rId11"/>
          <a:stretch>
            <a:fillRect/>
          </a:stretch>
        </p:blipFill>
        <p:spPr>
          <a:xfrm>
            <a:off x="6679426" y="2167719"/>
            <a:ext cx="1559601" cy="1980566"/>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9" name="Image 8">
            <a:extLst>
              <a:ext uri="{FF2B5EF4-FFF2-40B4-BE49-F238E27FC236}">
                <a16:creationId xmlns:a16="http://schemas.microsoft.com/office/drawing/2014/main" id="{C2133939-7140-CD25-5590-99F2F92089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448" y="2782720"/>
            <a:ext cx="2007163" cy="1351589"/>
          </a:xfrm>
          <a:prstGeom prst="rect">
            <a:avLst/>
          </a:prstGeom>
        </p:spPr>
      </p:pic>
      <p:pic>
        <p:nvPicPr>
          <p:cNvPr id="19" name="Image 18">
            <a:extLst>
              <a:ext uri="{FF2B5EF4-FFF2-40B4-BE49-F238E27FC236}">
                <a16:creationId xmlns:a16="http://schemas.microsoft.com/office/drawing/2014/main" id="{F9A8E369-2C84-690A-01F7-71C1C52569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34704" y="2957927"/>
            <a:ext cx="1952772" cy="1276732"/>
          </a:xfrm>
          <a:prstGeom prst="rect">
            <a:avLst/>
          </a:prstGeom>
        </p:spPr>
      </p:pic>
      <p:pic>
        <p:nvPicPr>
          <p:cNvPr id="24" name="Image 23">
            <a:extLst>
              <a:ext uri="{FF2B5EF4-FFF2-40B4-BE49-F238E27FC236}">
                <a16:creationId xmlns:a16="http://schemas.microsoft.com/office/drawing/2014/main" id="{6AF303CC-892D-59B9-7E79-568E8007FA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93300" y="2519164"/>
            <a:ext cx="2260975" cy="1629120"/>
          </a:xfrm>
          <a:prstGeom prst="rect">
            <a:avLst/>
          </a:prstGeom>
        </p:spPr>
      </p:pic>
      <p:pic>
        <p:nvPicPr>
          <p:cNvPr id="2" name="Image 1">
            <a:extLst>
              <a:ext uri="{FF2B5EF4-FFF2-40B4-BE49-F238E27FC236}">
                <a16:creationId xmlns:a16="http://schemas.microsoft.com/office/drawing/2014/main" id="{B030C6DC-F69A-BD11-A467-EA71E5F5B9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67419" y="2075514"/>
            <a:ext cx="1361461" cy="2058795"/>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04325DA5-108B-8425-9F48-0D17CD15D5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94" y="1419536"/>
            <a:ext cx="1853074" cy="1772867"/>
          </a:xfrm>
          <a:prstGeom prst="rect">
            <a:avLst/>
          </a:prstGeom>
        </p:spPr>
      </p:pic>
      <p:pic>
        <p:nvPicPr>
          <p:cNvPr id="5" name="Image 4">
            <a:extLst>
              <a:ext uri="{FF2B5EF4-FFF2-40B4-BE49-F238E27FC236}">
                <a16:creationId xmlns:a16="http://schemas.microsoft.com/office/drawing/2014/main" id="{172A657C-178D-7C35-890B-EABF0EFA6E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6" name="Image 5">
            <a:extLst>
              <a:ext uri="{FF2B5EF4-FFF2-40B4-BE49-F238E27FC236}">
                <a16:creationId xmlns:a16="http://schemas.microsoft.com/office/drawing/2014/main" id="{3CB35B7F-AF42-8831-FDA4-C2FF0E1BC3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7" name="Image 6">
            <a:extLst>
              <a:ext uri="{FF2B5EF4-FFF2-40B4-BE49-F238E27FC236}">
                <a16:creationId xmlns:a16="http://schemas.microsoft.com/office/drawing/2014/main" id="{96347074-49EE-2645-EECF-EBC570E0BC86}"/>
              </a:ext>
            </a:extLst>
          </p:cNvPr>
          <p:cNvPicPr>
            <a:picLocks noChangeAspect="1"/>
          </p:cNvPicPr>
          <p:nvPr/>
        </p:nvPicPr>
        <p:blipFill>
          <a:blip r:embed="rId8"/>
          <a:stretch>
            <a:fillRect/>
          </a:stretch>
        </p:blipFill>
        <p:spPr>
          <a:xfrm>
            <a:off x="4840160" y="3748569"/>
            <a:ext cx="1756846" cy="1830302"/>
          </a:xfrm>
          <a:prstGeom prst="rect">
            <a:avLst/>
          </a:prstGeom>
        </p:spPr>
      </p:pic>
      <p:pic>
        <p:nvPicPr>
          <p:cNvPr id="8" name="Image 7">
            <a:extLst>
              <a:ext uri="{FF2B5EF4-FFF2-40B4-BE49-F238E27FC236}">
                <a16:creationId xmlns:a16="http://schemas.microsoft.com/office/drawing/2014/main" id="{8A4F84C0-6606-1A53-D155-7CF68F424A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9" name="Image 8">
            <a:extLst>
              <a:ext uri="{FF2B5EF4-FFF2-40B4-BE49-F238E27FC236}">
                <a16:creationId xmlns:a16="http://schemas.microsoft.com/office/drawing/2014/main" id="{22C5F958-0CB7-F8D0-5850-5F6621D8931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0" name="Image 9">
            <a:extLst>
              <a:ext uri="{FF2B5EF4-FFF2-40B4-BE49-F238E27FC236}">
                <a16:creationId xmlns:a16="http://schemas.microsoft.com/office/drawing/2014/main" id="{9DACF201-D72F-EF09-4EF0-AEBEE02A4C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1" name="Image 10">
            <a:extLst>
              <a:ext uri="{FF2B5EF4-FFF2-40B4-BE49-F238E27FC236}">
                <a16:creationId xmlns:a16="http://schemas.microsoft.com/office/drawing/2014/main" id="{A76D48B4-E1CB-A7FF-6675-FB96940C7222}"/>
              </a:ext>
            </a:extLst>
          </p:cNvPr>
          <p:cNvPicPr>
            <a:picLocks noChangeAspect="1"/>
          </p:cNvPicPr>
          <p:nvPr/>
        </p:nvPicPr>
        <p:blipFill>
          <a:blip r:embed="rId12"/>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9F5D39C4-4C4C-095A-2B8C-2E10EDF604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94" y="1419536"/>
            <a:ext cx="1853074" cy="1772867"/>
          </a:xfrm>
          <a:prstGeom prst="rect">
            <a:avLst/>
          </a:prstGeom>
        </p:spPr>
      </p:pic>
      <p:pic>
        <p:nvPicPr>
          <p:cNvPr id="5" name="Image 4">
            <a:extLst>
              <a:ext uri="{FF2B5EF4-FFF2-40B4-BE49-F238E27FC236}">
                <a16:creationId xmlns:a16="http://schemas.microsoft.com/office/drawing/2014/main" id="{91069A72-670F-5042-E223-374FCC7CDF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6" name="Image 5">
            <a:extLst>
              <a:ext uri="{FF2B5EF4-FFF2-40B4-BE49-F238E27FC236}">
                <a16:creationId xmlns:a16="http://schemas.microsoft.com/office/drawing/2014/main" id="{7E55A7A6-7EBF-248E-9588-C73B1D91E6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7" name="Image 6">
            <a:extLst>
              <a:ext uri="{FF2B5EF4-FFF2-40B4-BE49-F238E27FC236}">
                <a16:creationId xmlns:a16="http://schemas.microsoft.com/office/drawing/2014/main" id="{A95C18AC-AAC0-36FF-8A0A-93E6EE9E3A15}"/>
              </a:ext>
            </a:extLst>
          </p:cNvPr>
          <p:cNvPicPr>
            <a:picLocks noChangeAspect="1"/>
          </p:cNvPicPr>
          <p:nvPr/>
        </p:nvPicPr>
        <p:blipFill>
          <a:blip r:embed="rId8"/>
          <a:stretch>
            <a:fillRect/>
          </a:stretch>
        </p:blipFill>
        <p:spPr>
          <a:xfrm>
            <a:off x="4840160" y="3748569"/>
            <a:ext cx="1756846" cy="1830302"/>
          </a:xfrm>
          <a:prstGeom prst="rect">
            <a:avLst/>
          </a:prstGeom>
        </p:spPr>
      </p:pic>
      <p:pic>
        <p:nvPicPr>
          <p:cNvPr id="8" name="Image 7">
            <a:extLst>
              <a:ext uri="{FF2B5EF4-FFF2-40B4-BE49-F238E27FC236}">
                <a16:creationId xmlns:a16="http://schemas.microsoft.com/office/drawing/2014/main" id="{67F80477-A2B6-031F-7564-AFBC55482FC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9" name="Image 8">
            <a:extLst>
              <a:ext uri="{FF2B5EF4-FFF2-40B4-BE49-F238E27FC236}">
                <a16:creationId xmlns:a16="http://schemas.microsoft.com/office/drawing/2014/main" id="{B24ACB83-A46C-63C5-F9DA-B2A1BFB36E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0" name="Image 9">
            <a:extLst>
              <a:ext uri="{FF2B5EF4-FFF2-40B4-BE49-F238E27FC236}">
                <a16:creationId xmlns:a16="http://schemas.microsoft.com/office/drawing/2014/main" id="{79720320-6120-43DC-4FD5-9D6F413D952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1" name="Image 10">
            <a:extLst>
              <a:ext uri="{FF2B5EF4-FFF2-40B4-BE49-F238E27FC236}">
                <a16:creationId xmlns:a16="http://schemas.microsoft.com/office/drawing/2014/main" id="{0459CDE9-109B-9371-0615-DF81C5468C07}"/>
              </a:ext>
            </a:extLst>
          </p:cNvPr>
          <p:cNvPicPr>
            <a:picLocks noChangeAspect="1"/>
          </p:cNvPicPr>
          <p:nvPr/>
        </p:nvPicPr>
        <p:blipFill>
          <a:blip r:embed="rId12"/>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374614" y="1348561"/>
            <a:ext cx="2024486" cy="1914814"/>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4816097" y="3788731"/>
            <a:ext cx="1804972" cy="1827255"/>
          </a:xfrm>
          <a:prstGeom prst="rect">
            <a:avLst/>
          </a:prstGeom>
        </p:spPr>
      </p:pic>
      <p:pic>
        <p:nvPicPr>
          <p:cNvPr id="6" name="Image 5">
            <a:extLst>
              <a:ext uri="{FF2B5EF4-FFF2-40B4-BE49-F238E27FC236}">
                <a16:creationId xmlns:a16="http://schemas.microsoft.com/office/drawing/2014/main" id="{84B03921-A47A-0830-6DE2-1AC98B9110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7" name="Image 6">
            <a:extLst>
              <a:ext uri="{FF2B5EF4-FFF2-40B4-BE49-F238E27FC236}">
                <a16:creationId xmlns:a16="http://schemas.microsoft.com/office/drawing/2014/main" id="{650BDF01-248C-1A4F-1FD9-A1F55FE656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9" name="Image 8">
            <a:extLst>
              <a:ext uri="{FF2B5EF4-FFF2-40B4-BE49-F238E27FC236}">
                <a16:creationId xmlns:a16="http://schemas.microsoft.com/office/drawing/2014/main" id="{AF060DA4-E7FD-C4EA-0CE4-009004E49A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10" name="Image 9">
            <a:extLst>
              <a:ext uri="{FF2B5EF4-FFF2-40B4-BE49-F238E27FC236}">
                <a16:creationId xmlns:a16="http://schemas.microsoft.com/office/drawing/2014/main" id="{618C7F71-44E7-599D-AC39-65092940F0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5" name="Image 14">
            <a:extLst>
              <a:ext uri="{FF2B5EF4-FFF2-40B4-BE49-F238E27FC236}">
                <a16:creationId xmlns:a16="http://schemas.microsoft.com/office/drawing/2014/main" id="{D4B10EBD-A01C-665E-1626-2C1C30C682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7" name="Image 16">
            <a:extLst>
              <a:ext uri="{FF2B5EF4-FFF2-40B4-BE49-F238E27FC236}">
                <a16:creationId xmlns:a16="http://schemas.microsoft.com/office/drawing/2014/main" id="{0E6E8CB1-85DC-83C7-DCD7-0E38FD842CDC}"/>
              </a:ext>
            </a:extLst>
          </p:cNvPr>
          <p:cNvPicPr>
            <a:picLocks noChangeAspect="1"/>
          </p:cNvPicPr>
          <p:nvPr/>
        </p:nvPicPr>
        <p:blipFill>
          <a:blip r:embed="rId11"/>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chanteur – un dentiste.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extLst>
              <p:ext uri="{D42A27DB-BD31-4B8C-83A1-F6EECF244321}">
                <p14:modId xmlns:p14="http://schemas.microsoft.com/office/powerpoint/2010/main" val="3329864958"/>
              </p:ext>
            </p:extLst>
          </p:nvPr>
        </p:nvGraphicFramePr>
        <p:xfrm>
          <a:off x="18810" y="-41648"/>
          <a:ext cx="8941290" cy="457200"/>
        </p:xfrm>
        <a:graphic>
          <a:graphicData uri="http://schemas.openxmlformats.org/drawingml/2006/table">
            <a:tbl>
              <a:tblPr firstRow="1" bandRow="1">
                <a:tableStyleId>{5C22544A-7EE6-4342-B048-85BDC9FD1C3A}</a:tableStyleId>
              </a:tblPr>
              <a:tblGrid>
                <a:gridCol w="1459205">
                  <a:extLst>
                    <a:ext uri="{9D8B030D-6E8A-4147-A177-3AD203B41FA5}">
                      <a16:colId xmlns:a16="http://schemas.microsoft.com/office/drawing/2014/main" val="1026576551"/>
                    </a:ext>
                  </a:extLst>
                </a:gridCol>
                <a:gridCol w="1521225">
                  <a:extLst>
                    <a:ext uri="{9D8B030D-6E8A-4147-A177-3AD203B41FA5}">
                      <a16:colId xmlns:a16="http://schemas.microsoft.com/office/drawing/2014/main" val="1915038765"/>
                    </a:ext>
                  </a:extLst>
                </a:gridCol>
                <a:gridCol w="1566104">
                  <a:extLst>
                    <a:ext uri="{9D8B030D-6E8A-4147-A177-3AD203B41FA5}">
                      <a16:colId xmlns:a16="http://schemas.microsoft.com/office/drawing/2014/main" val="2262048582"/>
                    </a:ext>
                  </a:extLst>
                </a:gridCol>
                <a:gridCol w="1622850">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14253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452127" y="679983"/>
            <a:ext cx="871804" cy="786452"/>
          </a:xfrm>
          <a:prstGeom prst="rect">
            <a:avLst/>
          </a:prstGeom>
        </p:spPr>
      </p:pic>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136098" y="3471641"/>
            <a:ext cx="871804" cy="786452"/>
          </a:xfrm>
          <a:prstGeom prst="rect">
            <a:avLst/>
          </a:prstGeom>
        </p:spPr>
      </p:pic>
      <p:pic>
        <p:nvPicPr>
          <p:cNvPr id="6" name="Espace réservé du contenu 4">
            <a:extLst>
              <a:ext uri="{FF2B5EF4-FFF2-40B4-BE49-F238E27FC236}">
                <a16:creationId xmlns:a16="http://schemas.microsoft.com/office/drawing/2014/main" id="{6221404F-6B31-74F6-837F-12E53956D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394" y="1419536"/>
            <a:ext cx="1853074" cy="1772867"/>
          </a:xfrm>
          <a:prstGeom prst="rect">
            <a:avLst/>
          </a:prstGeom>
        </p:spPr>
      </p:pic>
      <p:pic>
        <p:nvPicPr>
          <p:cNvPr id="7" name="Image 6">
            <a:extLst>
              <a:ext uri="{FF2B5EF4-FFF2-40B4-BE49-F238E27FC236}">
                <a16:creationId xmlns:a16="http://schemas.microsoft.com/office/drawing/2014/main" id="{D51705F3-0B7E-1F9F-9BAC-8BF3DC99C5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8" name="Image 7">
            <a:extLst>
              <a:ext uri="{FF2B5EF4-FFF2-40B4-BE49-F238E27FC236}">
                <a16:creationId xmlns:a16="http://schemas.microsoft.com/office/drawing/2014/main" id="{EDB438EE-F8A9-96E3-68EE-76EE34D7E6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9" name="Image 8">
            <a:extLst>
              <a:ext uri="{FF2B5EF4-FFF2-40B4-BE49-F238E27FC236}">
                <a16:creationId xmlns:a16="http://schemas.microsoft.com/office/drawing/2014/main" id="{B102E994-88BB-1236-48BD-57E8DEED399F}"/>
              </a:ext>
            </a:extLst>
          </p:cNvPr>
          <p:cNvPicPr>
            <a:picLocks noChangeAspect="1"/>
          </p:cNvPicPr>
          <p:nvPr/>
        </p:nvPicPr>
        <p:blipFill>
          <a:blip r:embed="rId9"/>
          <a:stretch>
            <a:fillRect/>
          </a:stretch>
        </p:blipFill>
        <p:spPr>
          <a:xfrm>
            <a:off x="4840160" y="3748569"/>
            <a:ext cx="1756846" cy="1830302"/>
          </a:xfrm>
          <a:prstGeom prst="rect">
            <a:avLst/>
          </a:prstGeom>
        </p:spPr>
      </p:pic>
      <p:pic>
        <p:nvPicPr>
          <p:cNvPr id="10" name="Image 9">
            <a:extLst>
              <a:ext uri="{FF2B5EF4-FFF2-40B4-BE49-F238E27FC236}">
                <a16:creationId xmlns:a16="http://schemas.microsoft.com/office/drawing/2014/main" id="{FD060D93-3889-5651-AB48-1666C9E5B9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11" name="Image 10">
            <a:extLst>
              <a:ext uri="{FF2B5EF4-FFF2-40B4-BE49-F238E27FC236}">
                <a16:creationId xmlns:a16="http://schemas.microsoft.com/office/drawing/2014/main" id="{61CC5630-3173-ECA9-D1A5-6D377A6BC8D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5" name="Image 14">
            <a:extLst>
              <a:ext uri="{FF2B5EF4-FFF2-40B4-BE49-F238E27FC236}">
                <a16:creationId xmlns:a16="http://schemas.microsoft.com/office/drawing/2014/main" id="{3DB3BC78-ABFD-91F4-910E-5A38C0DB83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6" name="Image 15">
            <a:extLst>
              <a:ext uri="{FF2B5EF4-FFF2-40B4-BE49-F238E27FC236}">
                <a16:creationId xmlns:a16="http://schemas.microsoft.com/office/drawing/2014/main" id="{A72A70E9-1B6B-2A37-A697-892DD5C3BA5D}"/>
              </a:ext>
            </a:extLst>
          </p:cNvPr>
          <p:cNvPicPr>
            <a:picLocks noChangeAspect="1"/>
          </p:cNvPicPr>
          <p:nvPr/>
        </p:nvPicPr>
        <p:blipFill>
          <a:blip r:embed="rId13"/>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76284" y="4693808"/>
            <a:ext cx="2900516" cy="670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53929" y="2699476"/>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498187"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Dentiste</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0" y="127819"/>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946487" y="1848464"/>
            <a:ext cx="7010465" cy="2186616"/>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an – en – </a:t>
            </a:r>
            <a:r>
              <a:rPr lang="fr-FR" sz="2533" b="1" dirty="0" err="1">
                <a:solidFill>
                  <a:srgbClr val="FFC000"/>
                </a:solidFill>
                <a:latin typeface="Dosis" pitchFamily="2" charset="0"/>
              </a:rPr>
              <a:t>am</a:t>
            </a:r>
            <a:r>
              <a:rPr lang="fr-FR" sz="2533" b="1" dirty="0">
                <a:solidFill>
                  <a:srgbClr val="FFC000"/>
                </a:solidFill>
                <a:latin typeface="Dosis" pitchFamily="2" charset="0"/>
              </a:rPr>
              <a:t> – </a:t>
            </a:r>
            <a:r>
              <a:rPr lang="fr-FR" sz="2533" b="1" dirty="0" err="1">
                <a:solidFill>
                  <a:srgbClr val="FFC000"/>
                </a:solidFill>
                <a:latin typeface="Dosis" pitchFamily="2" charset="0"/>
              </a:rPr>
              <a:t>em</a:t>
            </a:r>
            <a:r>
              <a:rPr lang="fr-FR" sz="2533" b="1" dirty="0">
                <a:solidFill>
                  <a:srgbClr val="FFC000"/>
                </a:solidFill>
                <a:latin typeface="Dosis" pitchFamily="2" charset="0"/>
              </a:rPr>
              <a:t> - </a:t>
            </a:r>
            <a:r>
              <a:rPr lang="fr-FR" sz="2533" b="1" dirty="0" err="1">
                <a:solidFill>
                  <a:srgbClr val="FFC000"/>
                </a:solidFill>
                <a:latin typeface="Dosis" pitchFamily="2" charset="0"/>
              </a:rPr>
              <a:t>ian</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3046988"/>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an – en – am  em - ian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:an – en – </a:t>
            </a:r>
            <a:r>
              <a:rPr lang="fr-FR" sz="1400" b="1" dirty="0" err="1">
                <a:solidFill>
                  <a:prstClr val="white">
                    <a:lumMod val="65000"/>
                  </a:prstClr>
                </a:solidFill>
              </a:rPr>
              <a:t>am</a:t>
            </a:r>
            <a:r>
              <a:rPr lang="fr-FR" sz="1400" b="1" dirty="0">
                <a:solidFill>
                  <a:prstClr val="white">
                    <a:lumMod val="65000"/>
                  </a:prstClr>
                </a:solidFill>
              </a:rPr>
              <a:t> – </a:t>
            </a:r>
            <a:r>
              <a:rPr lang="fr-FR" sz="1400" b="1" dirty="0" err="1">
                <a:solidFill>
                  <a:prstClr val="white">
                    <a:lumMod val="65000"/>
                  </a:prstClr>
                </a:solidFill>
              </a:rPr>
              <a:t>em</a:t>
            </a:r>
            <a:r>
              <a:rPr lang="fr-FR" sz="1400" b="1" dirty="0">
                <a:solidFill>
                  <a:prstClr val="white">
                    <a:lumMod val="65000"/>
                  </a:prstClr>
                </a:solidFill>
              </a:rPr>
              <a:t> - </a:t>
            </a:r>
            <a:r>
              <a:rPr lang="fr-FR" sz="1400" b="1" dirty="0" err="1">
                <a:solidFill>
                  <a:prstClr val="white">
                    <a:lumMod val="65000"/>
                  </a:prstClr>
                </a:solidFill>
              </a:rPr>
              <a:t>ian</a:t>
            </a:r>
            <a:r>
              <a:rPr lang="fr-FR" sz="1400" b="1" dirty="0">
                <a:solidFill>
                  <a:prstClr val="white">
                    <a:lumMod val="65000"/>
                  </a:prstClr>
                </a:solidFill>
              </a:rPr>
              <a:t> </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11DA-C53F-B582-08F8-5FC4DA9222B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3A3173E-42C2-4023-E7DB-DF32A4B43C9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B983F5F-B6F2-8827-E41B-1F46D594818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75B116-27EF-228B-319E-8DCA50C4242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1A5239-CF63-6942-9617-1F5D169DE78E}"/>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B541582-2856-24FE-A70B-412D013DCCAE}"/>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3E92AF5-C99B-31AD-11F2-AA0D5288FEBC}"/>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B19C01F-210C-D303-B7E6-12EA7374DC67}"/>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a » suivi de « n » ensemble, elles font un seul son: « an » </a:t>
            </a:r>
          </a:p>
          <a:p>
            <a:pPr defTabSz="609630">
              <a:spcAft>
                <a:spcPts val="400"/>
              </a:spcAft>
              <a:defRPr/>
            </a:pPr>
            <a:r>
              <a:rPr lang="fr-FR" sz="1600" b="1" dirty="0">
                <a:solidFill>
                  <a:prstClr val="white">
                    <a:lumMod val="65000"/>
                  </a:prstClr>
                </a:solidFill>
                <a:latin typeface="Calibri"/>
              </a:rPr>
              <a:t>Le son « an » s’écrit avec 2 lettres : a et n</a:t>
            </a:r>
          </a:p>
        </p:txBody>
      </p:sp>
      <p:sp>
        <p:nvSpPr>
          <p:cNvPr id="4" name="Rectangle 3">
            <a:extLst>
              <a:ext uri="{FF2B5EF4-FFF2-40B4-BE49-F238E27FC236}">
                <a16:creationId xmlns:a16="http://schemas.microsoft.com/office/drawing/2014/main" id="{77069B6D-FF5F-2C1C-FF5F-B4739DECA28F}"/>
              </a:ext>
            </a:extLst>
          </p:cNvPr>
          <p:cNvSpPr/>
          <p:nvPr>
            <p:custDataLst>
              <p:tags r:id="rId5"/>
            </p:custDataLst>
          </p:nvPr>
        </p:nvSpPr>
        <p:spPr>
          <a:xfrm>
            <a:off x="3342150" y="2189531"/>
            <a:ext cx="2459703" cy="1446550"/>
          </a:xfrm>
          <a:prstGeom prst="rect">
            <a:avLst/>
          </a:prstGeom>
        </p:spPr>
        <p:txBody>
          <a:bodyPr wrap="square">
            <a:spAutoFit/>
          </a:bodyPr>
          <a:lstStyle/>
          <a:p>
            <a:pPr algn="ctr"/>
            <a:r>
              <a:rPr lang="pt-BR" sz="8800" b="1" dirty="0">
                <a:solidFill>
                  <a:srgbClr val="106585"/>
                </a:solidFill>
                <a:latin typeface="Dosis" pitchFamily="2" charset="0"/>
              </a:rPr>
              <a:t>  an </a:t>
            </a:r>
          </a:p>
        </p:txBody>
      </p:sp>
      <p:sp>
        <p:nvSpPr>
          <p:cNvPr id="2" name="ZoneTexte 1">
            <a:extLst>
              <a:ext uri="{FF2B5EF4-FFF2-40B4-BE49-F238E27FC236}">
                <a16:creationId xmlns:a16="http://schemas.microsoft.com/office/drawing/2014/main" id="{2CE2C016-F851-174E-859F-3212624FB542}"/>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7070DCC3-ADCD-7994-7828-BF04C42D9C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26658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E591-360A-422A-0413-636EBE0B79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DBD1684-C9AF-512B-D5D7-50796DF719F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EAEB77D-6F31-B66A-4437-056E89CA9E8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D512123-EFF5-BEDD-7378-452F97935D1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53A5A83-0271-E8D5-EA74-3078650CCB3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412880D-880C-E00B-B1AB-4E2E46F0E7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D74E259-2E6B-DC31-FBB6-176411C34E9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EC380F1-779E-9AB4-14D0-236C26949AB2}"/>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A4F8E19-28E5-C34B-4466-AA16255FE69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9598E5-367D-B51C-A35F-54AF31F6CAF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03ADEB2-CE56-6894-10F8-8D5262DB2E46}"/>
              </a:ext>
            </a:extLst>
          </p:cNvPr>
          <p:cNvSpPr/>
          <p:nvPr>
            <p:custDataLst>
              <p:tags r:id="rId10"/>
            </p:custDataLst>
          </p:nvPr>
        </p:nvSpPr>
        <p:spPr>
          <a:xfrm>
            <a:off x="-270386" y="1718129"/>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an</a:t>
            </a:r>
          </a:p>
          <a:p>
            <a:pPr algn="ctr" defTabSz="457223"/>
            <a:r>
              <a:rPr lang="pt-BR" sz="9900" b="1" dirty="0">
                <a:solidFill>
                  <a:srgbClr val="106585"/>
                </a:solidFill>
                <a:latin typeface="Dosis" pitchFamily="2" charset="0"/>
              </a:rPr>
              <a:t>ch</a:t>
            </a:r>
            <a:r>
              <a:rPr lang="pt-BR" sz="9900" b="1" dirty="0">
                <a:solidFill>
                  <a:schemeClr val="accent6">
                    <a:lumMod val="75000"/>
                  </a:schemeClr>
                </a:solidFill>
                <a:latin typeface="Dosis" pitchFamily="2" charset="0"/>
              </a:rPr>
              <a:t>an</a:t>
            </a:r>
            <a:r>
              <a:rPr lang="pt-BR" sz="9900" b="1" dirty="0">
                <a:solidFill>
                  <a:srgbClr val="106585"/>
                </a:solidFill>
                <a:latin typeface="Dosis" pitchFamily="2" charset="0"/>
              </a:rPr>
              <a:t>teur</a:t>
            </a:r>
            <a:endParaRPr lang="pt-B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C4929548-1453-0A86-A019-C9C2FAA1AD7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an » comme dans « chanteur ».  Lisons ensemble: « an »  « chanteur ».</a:t>
            </a:r>
          </a:p>
        </p:txBody>
      </p:sp>
      <p:graphicFrame>
        <p:nvGraphicFramePr>
          <p:cNvPr id="9" name="Tableau 8">
            <a:extLst>
              <a:ext uri="{FF2B5EF4-FFF2-40B4-BE49-F238E27FC236}">
                <a16:creationId xmlns:a16="http://schemas.microsoft.com/office/drawing/2014/main" id="{348A4B67-7B88-EE3A-C155-30AD73A6DABC}"/>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Espace réservé du contenu 4">
            <a:extLst>
              <a:ext uri="{FF2B5EF4-FFF2-40B4-BE49-F238E27FC236}">
                <a16:creationId xmlns:a16="http://schemas.microsoft.com/office/drawing/2014/main" id="{D6BA52D8-BA83-41F6-0776-FABB0F7F2BD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601818" y="2041364"/>
            <a:ext cx="2973397" cy="2844698"/>
          </a:xfrm>
          <a:prstGeom prst="rect">
            <a:avLst/>
          </a:prstGeom>
        </p:spPr>
      </p:pic>
    </p:spTree>
    <p:extLst>
      <p:ext uri="{BB962C8B-B14F-4D97-AF65-F5344CB8AC3E}">
        <p14:creationId xmlns:p14="http://schemas.microsoft.com/office/powerpoint/2010/main" val="19522688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0686-7B3C-419E-86ED-C44825CE691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A016334-9B4E-DFAD-E102-FDF8354C8625}"/>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1193E365-9299-4069-08A0-35FAA0095F0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B74ADB-8117-7849-AA61-4A2250AB780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3F8509-2ECD-144D-5FB7-48F9D62A28A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246C879-59A0-65FE-8238-7C745D55F30F}"/>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40A7FEB8-8457-B3F1-56AD-6E8E9D8A9F8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5E9DF11-D102-C205-5D09-AA752151A1BA}"/>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et « n » ensemble, elles font aussi le son: « an » </a:t>
            </a:r>
          </a:p>
        </p:txBody>
      </p:sp>
      <p:sp>
        <p:nvSpPr>
          <p:cNvPr id="4" name="Rectangle 3">
            <a:extLst>
              <a:ext uri="{FF2B5EF4-FFF2-40B4-BE49-F238E27FC236}">
                <a16:creationId xmlns:a16="http://schemas.microsoft.com/office/drawing/2014/main" id="{88158576-21B1-739D-DB28-48086A51D651}"/>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en </a:t>
            </a:r>
          </a:p>
        </p:txBody>
      </p:sp>
      <p:graphicFrame>
        <p:nvGraphicFramePr>
          <p:cNvPr id="3" name="Tableau 2">
            <a:extLst>
              <a:ext uri="{FF2B5EF4-FFF2-40B4-BE49-F238E27FC236}">
                <a16:creationId xmlns:a16="http://schemas.microsoft.com/office/drawing/2014/main" id="{E699750B-8486-E309-6608-A68A37FA72EC}"/>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73818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C35BE-E029-D69C-B984-89BE41D704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FF2C4B3-29CD-D35C-94C1-63509476B20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98C5F91-3FD1-AA6D-1B19-AA60037AB93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D9B202C-4215-A8C0-579A-14B2A29CBBB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581F171-6B07-3449-6D0D-46C72FD0DC5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4383254-F5BF-EA38-19C0-AF7CE07B094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F865199-8FB2-5471-A7EB-F38577A2661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2A5B5C-0116-AB74-94DE-3AD8C3746399}"/>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546988-82EF-9594-7363-F0709CB3DE54}"/>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4F64636-1F43-DAF6-8567-A2B8B07568F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DB6AF3AC-3DC7-D5BF-72D5-D23FE4718ED1}"/>
              </a:ext>
            </a:extLst>
          </p:cNvPr>
          <p:cNvSpPr/>
          <p:nvPr>
            <p:custDataLst>
              <p:tags r:id="rId10"/>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en</a:t>
            </a:r>
          </a:p>
          <a:p>
            <a:pPr algn="ctr" defTabSz="457223"/>
            <a:r>
              <a:rPr lang="pt-BR" sz="9900" b="1" dirty="0">
                <a:solidFill>
                  <a:srgbClr val="106585"/>
                </a:solidFill>
                <a:latin typeface="Dosis" pitchFamily="2" charset="0"/>
              </a:rPr>
              <a:t>d</a:t>
            </a:r>
            <a:r>
              <a:rPr lang="pt-BR" sz="9900" b="1" dirty="0">
                <a:solidFill>
                  <a:schemeClr val="accent6">
                    <a:lumMod val="75000"/>
                  </a:schemeClr>
                </a:solidFill>
                <a:latin typeface="Dosis" pitchFamily="2" charset="0"/>
              </a:rPr>
              <a:t>en</a:t>
            </a:r>
            <a:r>
              <a:rPr lang="pt-BR" sz="9900" b="1" dirty="0">
                <a:solidFill>
                  <a:srgbClr val="106585"/>
                </a:solidFill>
                <a:latin typeface="Dosis" pitchFamily="2" charset="0"/>
              </a:rPr>
              <a:t>tiste</a:t>
            </a:r>
            <a:endParaRPr lang="pt-B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EDA72310-4B48-6212-4A7B-B28B665EF614}"/>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en » comme dans « dentiste ».  Lisons ensemble: « en »  « dentiste ».</a:t>
            </a:r>
          </a:p>
        </p:txBody>
      </p:sp>
      <p:graphicFrame>
        <p:nvGraphicFramePr>
          <p:cNvPr id="9" name="Tableau 8">
            <a:extLst>
              <a:ext uri="{FF2B5EF4-FFF2-40B4-BE49-F238E27FC236}">
                <a16:creationId xmlns:a16="http://schemas.microsoft.com/office/drawing/2014/main" id="{B4EB4F4E-3D77-5B1C-67F3-B344EEC4FA22}"/>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5E2153D-108D-6FAB-177A-4F147CBD0ED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58760" y="1664479"/>
            <a:ext cx="2905296" cy="3030640"/>
          </a:xfrm>
          <a:prstGeom prst="rect">
            <a:avLst/>
          </a:prstGeom>
        </p:spPr>
      </p:pic>
    </p:spTree>
    <p:extLst>
      <p:ext uri="{BB962C8B-B14F-4D97-AF65-F5344CB8AC3E}">
        <p14:creationId xmlns:p14="http://schemas.microsoft.com/office/powerpoint/2010/main" val="40326787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51D76-B166-B158-D3D3-53FA4F4F4102}"/>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DA056B7-0166-5013-510B-3BF85FD142B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4D70A75-8602-E183-8E86-584C41D3FFA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C40D15-9026-6D52-5FC8-3F57B6AF7D2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7C89B2B-9D14-D79C-0E0B-1AD7E03BA65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9670D3E-D852-1D47-168F-E0C40E74267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5D4E97-CA5C-A055-E774-214CCB51761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6E861BC-311C-72D1-A159-6FF40FB38F49}"/>
              </a:ext>
            </a:extLst>
          </p:cNvPr>
          <p:cNvSpPr txBox="1"/>
          <p:nvPr>
            <p:custDataLst>
              <p:tags r:id="rId4"/>
            </p:custDataLst>
          </p:nvPr>
        </p:nvSpPr>
        <p:spPr>
          <a:xfrm>
            <a:off x="906650" y="330200"/>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a » et « m » ensemble font aussi le son: « an »</a:t>
            </a:r>
            <a:r>
              <a:rPr lang="fr-FR" sz="1600" b="1" dirty="0">
                <a:solidFill>
                  <a:prstClr val="white">
                    <a:lumMod val="65000"/>
                  </a:prstClr>
                </a:solidFill>
              </a:rPr>
              <a:t> .On écrit </a:t>
            </a:r>
            <a:r>
              <a:rPr lang="fr-FR" sz="1600" b="1" dirty="0" err="1">
                <a:solidFill>
                  <a:prstClr val="white">
                    <a:lumMod val="65000"/>
                  </a:prstClr>
                </a:solidFill>
              </a:rPr>
              <a:t>am</a:t>
            </a:r>
            <a:r>
              <a:rPr lang="fr-FR" sz="1600" b="1" dirty="0">
                <a:solidFill>
                  <a:prstClr val="white">
                    <a:lumMod val="65000"/>
                  </a:prstClr>
                </a:solidFill>
              </a:rPr>
              <a:t> lorsque le son est suivi de la lettre b ou p.</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487E04E5-A0CD-9B57-421A-7C4BE1624000}"/>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am </a:t>
            </a:r>
          </a:p>
        </p:txBody>
      </p:sp>
      <p:graphicFrame>
        <p:nvGraphicFramePr>
          <p:cNvPr id="3" name="Tableau 2">
            <a:extLst>
              <a:ext uri="{FF2B5EF4-FFF2-40B4-BE49-F238E27FC236}">
                <a16:creationId xmlns:a16="http://schemas.microsoft.com/office/drawing/2014/main" id="{A281FF23-4B97-E1DC-450C-A095A07B5C0B}"/>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54146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6A2D-85AA-AED0-1213-A3EB6883610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490E9B-B451-4228-5002-A7E1982C412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85140E2-A187-9D61-D097-F9A9BEC2815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1059A4F-86E4-4F97-737D-B9F310FFB12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1A63443-5E1D-C145-1E7A-A6FCD9C1A7C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01DCEFA-CCE2-3F2D-1D83-76B9C565B90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BDE99D-2757-D8B0-9FC0-E9B6FCE8F22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08656-738F-299A-4B66-390CB05F0764}"/>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F2948D-E9B2-788C-3A20-E97F64A7924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A1BB21F-B85F-A443-FE5C-541D1D25159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398043A-716C-16F4-0399-EA93618FCAE3}"/>
              </a:ext>
            </a:extLst>
          </p:cNvPr>
          <p:cNvSpPr/>
          <p:nvPr>
            <p:custDataLst>
              <p:tags r:id="rId10"/>
            </p:custDataLst>
          </p:nvPr>
        </p:nvSpPr>
        <p:spPr>
          <a:xfrm>
            <a:off x="60895" y="1577644"/>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am</a:t>
            </a:r>
          </a:p>
          <a:p>
            <a:pPr algn="ctr" defTabSz="457223"/>
            <a:r>
              <a:rPr lang="pt-BR" sz="9900" b="1" dirty="0">
                <a:solidFill>
                  <a:schemeClr val="accent6">
                    <a:lumMod val="75000"/>
                  </a:schemeClr>
                </a:solidFill>
                <a:latin typeface="Dosis" pitchFamily="2" charset="0"/>
              </a:rPr>
              <a:t>am</a:t>
            </a:r>
            <a:r>
              <a:rPr lang="pt-BR" sz="9900" b="1" dirty="0">
                <a:solidFill>
                  <a:srgbClr val="00B050"/>
                </a:solidFill>
                <a:latin typeface="Dosis" pitchFamily="2" charset="0"/>
              </a:rPr>
              <a:t>b</a:t>
            </a:r>
            <a:r>
              <a:rPr lang="pt-BR" sz="9900" b="1" dirty="0">
                <a:solidFill>
                  <a:srgbClr val="106585"/>
                </a:solidFill>
                <a:latin typeface="Dosis" pitchFamily="2" charset="0"/>
              </a:rPr>
              <a:t>ulance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DB456F1-EA53-A525-0C96-FDDC93927AE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am</a:t>
            </a:r>
            <a:r>
              <a:rPr lang="fr-FR" sz="1600" b="1" dirty="0">
                <a:solidFill>
                  <a:prstClr val="white">
                    <a:lumMod val="65000"/>
                  </a:prstClr>
                </a:solidFill>
                <a:latin typeface="+mj-lt"/>
              </a:rPr>
              <a:t> » comme dans « ambulance ».  Lisons ensemble: « </a:t>
            </a:r>
            <a:r>
              <a:rPr lang="fr-FR" sz="1600" b="1" dirty="0" err="1">
                <a:solidFill>
                  <a:prstClr val="white">
                    <a:lumMod val="65000"/>
                  </a:prstClr>
                </a:solidFill>
                <a:latin typeface="+mj-lt"/>
              </a:rPr>
              <a:t>am</a:t>
            </a:r>
            <a:r>
              <a:rPr lang="fr-FR" sz="1600" b="1" dirty="0">
                <a:solidFill>
                  <a:prstClr val="white">
                    <a:lumMod val="65000"/>
                  </a:prstClr>
                </a:solidFill>
                <a:latin typeface="+mj-lt"/>
              </a:rPr>
              <a:t> »  « ambulance ».</a:t>
            </a:r>
          </a:p>
        </p:txBody>
      </p:sp>
      <p:graphicFrame>
        <p:nvGraphicFramePr>
          <p:cNvPr id="9" name="Tableau 8">
            <a:extLst>
              <a:ext uri="{FF2B5EF4-FFF2-40B4-BE49-F238E27FC236}">
                <a16:creationId xmlns:a16="http://schemas.microsoft.com/office/drawing/2014/main" id="{E7A917F2-23F3-CE19-2C99-E7FD4F497E2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C3F16F3D-3355-ABFB-C63A-1D26DDDAC7E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81153" y="2526917"/>
            <a:ext cx="2659830" cy="1791084"/>
          </a:xfrm>
          <a:prstGeom prst="rect">
            <a:avLst/>
          </a:prstGeom>
        </p:spPr>
      </p:pic>
      <p:sp>
        <p:nvSpPr>
          <p:cNvPr id="10" name="Ellipse 9">
            <a:extLst>
              <a:ext uri="{FF2B5EF4-FFF2-40B4-BE49-F238E27FC236}">
                <a16:creationId xmlns:a16="http://schemas.microsoft.com/office/drawing/2014/main" id="{A9C3E53C-04DB-A872-C278-3C69B2DFEC0D}"/>
              </a:ext>
            </a:extLst>
          </p:cNvPr>
          <p:cNvSpPr/>
          <p:nvPr/>
        </p:nvSpPr>
        <p:spPr>
          <a:xfrm>
            <a:off x="1946787" y="3013509"/>
            <a:ext cx="747252" cy="17910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6663900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e est devant m, on lit « an »</a:t>
            </a:r>
            <a:r>
              <a:rPr lang="fr-FR" sz="1600" b="1" dirty="0">
                <a:solidFill>
                  <a:prstClr val="white">
                    <a:lumMod val="65000"/>
                  </a:prstClr>
                </a:solidFill>
              </a:rPr>
              <a:t>. On écrit </a:t>
            </a:r>
            <a:r>
              <a:rPr lang="fr-FR" sz="1600" b="1" dirty="0" err="1">
                <a:solidFill>
                  <a:prstClr val="white">
                    <a:lumMod val="65000"/>
                  </a:prstClr>
                </a:solidFill>
              </a:rPr>
              <a:t>em</a:t>
            </a:r>
            <a:r>
              <a:rPr lang="fr-FR" sz="1600" b="1" dirty="0">
                <a:solidFill>
                  <a:prstClr val="white">
                    <a:lumMod val="65000"/>
                  </a:prstClr>
                </a:solidFill>
              </a:rPr>
              <a:t> lorsque le son est suivi de la lettre b ou p.</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263491" y="891673"/>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5"/>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C649-E372-2E67-5F4B-88FDED28F01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226EA-82FB-38AB-9F5D-D58BB52020E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EBDD443-ABB3-D4C2-CB8B-45E101A1042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B77CA09-8470-BE04-49A0-E1AF212044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8E9538-421B-886F-6F40-26B7F83A14A1}"/>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F641A10-68E2-D7F7-565F-D78901A1FD5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2C55578-624F-67A0-47E3-C0A0AC463B7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11C469-7E51-A1F6-BD31-E2E3DE7E280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CF255CA-EEB5-1243-5511-340297030F00}"/>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B06A3C-D2B0-6A4A-01E5-F270BC5BCD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2E1F4D9-2C16-9DEC-8805-27C7BC255D17}"/>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D280C99-F430-3DB8-3561-2FC671EDF95F}"/>
              </a:ext>
            </a:extLst>
          </p:cNvPr>
          <p:cNvSpPr/>
          <p:nvPr>
            <p:custDataLst>
              <p:tags r:id="rId11"/>
            </p:custDataLst>
          </p:nvPr>
        </p:nvSpPr>
        <p:spPr>
          <a:xfrm>
            <a:off x="228597" y="1566844"/>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em</a:t>
            </a:r>
          </a:p>
          <a:p>
            <a:pPr algn="ctr" defTabSz="457223"/>
            <a:r>
              <a:rPr lang="pt-BR" sz="9900" b="1" dirty="0">
                <a:solidFill>
                  <a:srgbClr val="106585"/>
                </a:solidFill>
                <a:latin typeface="Dosis" pitchFamily="2" charset="0"/>
              </a:rPr>
              <a:t>tr</a:t>
            </a:r>
            <a:r>
              <a:rPr lang="pt-BR" sz="9900" b="1" dirty="0">
                <a:solidFill>
                  <a:srgbClr val="E46C0A"/>
                </a:solidFill>
                <a:latin typeface="Dosis" pitchFamily="2" charset="0"/>
              </a:rPr>
              <a:t>em</a:t>
            </a:r>
            <a:r>
              <a:rPr lang="pt-BR" sz="9900" b="1" dirty="0">
                <a:solidFill>
                  <a:srgbClr val="00B050"/>
                </a:solidFill>
                <a:latin typeface="Dosis" pitchFamily="2" charset="0"/>
              </a:rPr>
              <a:t>b</a:t>
            </a:r>
            <a:r>
              <a:rPr lang="pt-BR" sz="9900" b="1" dirty="0">
                <a:solidFill>
                  <a:srgbClr val="106585"/>
                </a:solidFill>
                <a:latin typeface="Dosis" pitchFamily="2" charset="0"/>
              </a:rPr>
              <a:t>ler</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19C05876-3D53-9B27-E5A1-0BC8E2D6E83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em</a:t>
            </a:r>
            <a:r>
              <a:rPr lang="fr-FR" sz="1600" b="1" dirty="0">
                <a:solidFill>
                  <a:prstClr val="white">
                    <a:lumMod val="65000"/>
                  </a:prstClr>
                </a:solidFill>
                <a:latin typeface="+mj-lt"/>
              </a:rPr>
              <a:t> » comme dans trembler.  Lisons ensemble: «</a:t>
            </a:r>
            <a:r>
              <a:rPr lang="fr-FR" sz="1600" b="1" dirty="0" err="1">
                <a:solidFill>
                  <a:prstClr val="white">
                    <a:lumMod val="65000"/>
                  </a:prstClr>
                </a:solidFill>
                <a:latin typeface="+mj-lt"/>
              </a:rPr>
              <a:t>em</a:t>
            </a:r>
            <a:r>
              <a:rPr lang="fr-FR" sz="1600" b="1" dirty="0">
                <a:solidFill>
                  <a:prstClr val="white">
                    <a:lumMod val="65000"/>
                  </a:prstClr>
                </a:solidFill>
                <a:latin typeface="+mj-lt"/>
              </a:rPr>
              <a:t>» «trembler ».</a:t>
            </a:r>
          </a:p>
        </p:txBody>
      </p:sp>
      <p:graphicFrame>
        <p:nvGraphicFramePr>
          <p:cNvPr id="9" name="Tableau 8">
            <a:extLst>
              <a:ext uri="{FF2B5EF4-FFF2-40B4-BE49-F238E27FC236}">
                <a16:creationId xmlns:a16="http://schemas.microsoft.com/office/drawing/2014/main" id="{DCAE6728-1FDA-A5E5-60FE-D88E1AA1D3FA}"/>
              </a:ext>
            </a:extLst>
          </p:cNvPr>
          <p:cNvGraphicFramePr>
            <a:graphicFrameLocks noGrp="1"/>
          </p:cNvGraphicFramePr>
          <p:nvPr>
            <p:custDataLst>
              <p:tags r:id="rId13"/>
            </p:custDataLst>
            <p:extLst>
              <p:ext uri="{D42A27DB-BD31-4B8C-83A1-F6EECF244321}">
                <p14:modId xmlns:p14="http://schemas.microsoft.com/office/powerpoint/2010/main" val="874952826"/>
              </p:ext>
            </p:extLst>
          </p:nvPr>
        </p:nvGraphicFramePr>
        <p:xfrm>
          <a:off x="-28533" y="-28609"/>
          <a:ext cx="8198935" cy="457200"/>
        </p:xfrm>
        <a:graphic>
          <a:graphicData uri="http://schemas.openxmlformats.org/drawingml/2006/table">
            <a:tbl>
              <a:tblPr firstRow="1" bandRow="1">
                <a:tableStyleId>{5C22544A-7EE6-4342-B048-85BDC9FD1C3A}</a:tableStyleId>
              </a:tblPr>
              <a:tblGrid>
                <a:gridCol w="75755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9FB7A59C-D2FB-05B7-5797-23DBDE65065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485929" y="2411673"/>
            <a:ext cx="3215307" cy="2316753"/>
          </a:xfrm>
          <a:prstGeom prst="rect">
            <a:avLst/>
          </a:prstGeom>
        </p:spPr>
      </p:pic>
      <p:sp>
        <p:nvSpPr>
          <p:cNvPr id="10" name="Ellipse 9">
            <a:extLst>
              <a:ext uri="{FF2B5EF4-FFF2-40B4-BE49-F238E27FC236}">
                <a16:creationId xmlns:a16="http://schemas.microsoft.com/office/drawing/2014/main" id="{C74F5BDE-2F6C-E4FD-8F09-9993386D160F}"/>
              </a:ext>
            </a:extLst>
          </p:cNvPr>
          <p:cNvSpPr/>
          <p:nvPr/>
        </p:nvSpPr>
        <p:spPr>
          <a:xfrm>
            <a:off x="3018503" y="3126658"/>
            <a:ext cx="747252" cy="190745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678461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 est devant an, on lit « </a:t>
            </a:r>
            <a:r>
              <a:rPr lang="fr-FR" sz="1600" b="1" dirty="0" err="1">
                <a:solidFill>
                  <a:prstClr val="white">
                    <a:lumMod val="65000"/>
                  </a:prstClr>
                </a:solidFill>
                <a:latin typeface="Calibri"/>
              </a:rPr>
              <a:t>ian</a:t>
            </a:r>
            <a:r>
              <a:rPr lang="fr-FR" sz="1600" b="1" dirty="0">
                <a:solidFill>
                  <a:prstClr val="white">
                    <a:lumMod val="65000"/>
                  </a:prstClr>
                </a:solidFill>
                <a:latin typeface="Calibri"/>
              </a:rPr>
              <a:t> ».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ian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extLst>
              <p:ext uri="{D42A27DB-BD31-4B8C-83A1-F6EECF244321}">
                <p14:modId xmlns:p14="http://schemas.microsoft.com/office/powerpoint/2010/main" val="3890799952"/>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28533" y="1638449"/>
            <a:ext cx="5759248" cy="2846933"/>
          </a:xfrm>
          <a:prstGeom prst="rect">
            <a:avLst/>
          </a:prstGeom>
        </p:spPr>
        <p:txBody>
          <a:bodyPr wrap="square">
            <a:spAutoFit/>
          </a:bodyPr>
          <a:lstStyle/>
          <a:p>
            <a:pPr algn="ctr" defTabSz="457223"/>
            <a:r>
              <a:rPr lang="pt-BR" sz="9900" b="1" dirty="0">
                <a:solidFill>
                  <a:srgbClr val="E46C0A"/>
                </a:solidFill>
                <a:latin typeface="Dosis" pitchFamily="2" charset="0"/>
              </a:rPr>
              <a:t>ian</a:t>
            </a:r>
          </a:p>
          <a:p>
            <a:pPr algn="ctr" defTabSz="457223"/>
            <a:r>
              <a:rPr lang="pt-BR" sz="8000" b="1" dirty="0">
                <a:solidFill>
                  <a:srgbClr val="106585"/>
                </a:solidFill>
                <a:latin typeface="Dosis" pitchFamily="2" charset="0"/>
              </a:rPr>
              <a:t>v</a:t>
            </a:r>
            <a:r>
              <a:rPr lang="pt-BR" sz="8000" b="1" dirty="0">
                <a:solidFill>
                  <a:srgbClr val="E46C0A"/>
                </a:solidFill>
                <a:latin typeface="Dosis" pitchFamily="2" charset="0"/>
              </a:rPr>
              <a:t>ian</a:t>
            </a:r>
            <a:r>
              <a:rPr lang="pt-BR" sz="8000" b="1" dirty="0">
                <a:solidFill>
                  <a:srgbClr val="106585"/>
                </a:solidFill>
                <a:latin typeface="Dosis" pitchFamily="2" charset="0"/>
              </a:rPr>
              <a:t>de</a:t>
            </a:r>
            <a:endParaRPr lang="fr-FR" sz="80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ian</a:t>
            </a:r>
            <a:r>
              <a:rPr lang="fr-FR" sz="1600" b="1" dirty="0">
                <a:solidFill>
                  <a:prstClr val="white">
                    <a:lumMod val="65000"/>
                  </a:prstClr>
                </a:solidFill>
                <a:latin typeface="+mj-lt"/>
              </a:rPr>
              <a:t> » comme dans viande.  Lisons ensemble: «</a:t>
            </a:r>
            <a:r>
              <a:rPr lang="fr-FR" sz="1600" b="1" dirty="0" err="1">
                <a:solidFill>
                  <a:prstClr val="white">
                    <a:lumMod val="65000"/>
                  </a:prstClr>
                </a:solidFill>
                <a:latin typeface="+mj-lt"/>
              </a:rPr>
              <a:t>ian</a:t>
            </a:r>
            <a:r>
              <a:rPr lang="fr-FR" sz="1600" b="1" dirty="0">
                <a:solidFill>
                  <a:prstClr val="white">
                    <a:lumMod val="65000"/>
                  </a:prstClr>
                </a:solidFill>
                <a:latin typeface="+mj-lt"/>
              </a:rPr>
              <a:t>» «viande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9B49D3D-1182-6A5B-075C-4D1D3FA1D5E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730715" y="2737046"/>
            <a:ext cx="3074269" cy="2009972"/>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681316" y="1848302"/>
            <a:ext cx="7019920" cy="4247317"/>
          </a:xfrm>
          <a:prstGeom prst="rect">
            <a:avLst/>
          </a:prstGeom>
        </p:spPr>
        <p:txBody>
          <a:bodyPr wrap="square">
            <a:spAutoFit/>
          </a:bodyPr>
          <a:lstStyle/>
          <a:p>
            <a:pPr defTabSz="457223"/>
            <a:r>
              <a:rPr lang="pt-BR" sz="5400" b="1" dirty="0">
                <a:solidFill>
                  <a:srgbClr val="E46C0A"/>
                </a:solidFill>
                <a:latin typeface="Dosis" pitchFamily="2" charset="0"/>
              </a:rPr>
              <a:t>an           </a:t>
            </a:r>
            <a:r>
              <a:rPr lang="pt-BR" sz="5400" b="1" dirty="0">
                <a:solidFill>
                  <a:srgbClr val="106585"/>
                </a:solidFill>
                <a:latin typeface="Dosis" pitchFamily="2" charset="0"/>
              </a:rPr>
              <a:t>ch</a:t>
            </a:r>
            <a:r>
              <a:rPr lang="pt-BR" sz="5400" b="1" dirty="0">
                <a:solidFill>
                  <a:srgbClr val="E46C0A"/>
                </a:solidFill>
                <a:latin typeface="Dosis" pitchFamily="2" charset="0"/>
              </a:rPr>
              <a:t>an</a:t>
            </a:r>
            <a:r>
              <a:rPr lang="pt-BR" sz="5400" b="1" dirty="0">
                <a:solidFill>
                  <a:srgbClr val="106585"/>
                </a:solidFill>
                <a:latin typeface="Dosis" pitchFamily="2" charset="0"/>
              </a:rPr>
              <a:t>teur</a:t>
            </a:r>
          </a:p>
          <a:p>
            <a:pPr defTabSz="457223"/>
            <a:r>
              <a:rPr lang="pt-BR" sz="5400" b="1" dirty="0">
                <a:solidFill>
                  <a:srgbClr val="E46C0A"/>
                </a:solidFill>
                <a:latin typeface="Dosis" pitchFamily="2" charset="0"/>
              </a:rPr>
              <a:t>en          </a:t>
            </a:r>
            <a:r>
              <a:rPr lang="pt-BR" sz="5400" b="1" dirty="0">
                <a:solidFill>
                  <a:srgbClr val="106585"/>
                </a:solidFill>
                <a:latin typeface="Dosis" pitchFamily="2" charset="0"/>
              </a:rPr>
              <a:t>d</a:t>
            </a:r>
            <a:r>
              <a:rPr lang="pt-BR" sz="5400" b="1" dirty="0">
                <a:solidFill>
                  <a:srgbClr val="E46C0A"/>
                </a:solidFill>
                <a:latin typeface="Dosis" pitchFamily="2" charset="0"/>
              </a:rPr>
              <a:t>en</a:t>
            </a:r>
            <a:r>
              <a:rPr lang="pt-BR" sz="5400" b="1" dirty="0">
                <a:solidFill>
                  <a:srgbClr val="106585"/>
                </a:solidFill>
                <a:latin typeface="Dosis" pitchFamily="2" charset="0"/>
              </a:rPr>
              <a:t>tiste</a:t>
            </a:r>
          </a:p>
          <a:p>
            <a:pPr defTabSz="457223"/>
            <a:r>
              <a:rPr lang="pt-BR" sz="5400" b="1" dirty="0">
                <a:solidFill>
                  <a:srgbClr val="E46C0A"/>
                </a:solidFill>
                <a:latin typeface="Dosis" pitchFamily="2" charset="0"/>
              </a:rPr>
              <a:t>em         </a:t>
            </a:r>
            <a:r>
              <a:rPr lang="pt-BR" sz="5400" b="1" dirty="0">
                <a:solidFill>
                  <a:srgbClr val="106585"/>
                </a:solidFill>
                <a:latin typeface="Dosis" pitchFamily="2" charset="0"/>
              </a:rPr>
              <a:t>tr</a:t>
            </a:r>
            <a:r>
              <a:rPr lang="pt-BR" sz="5400" b="1" dirty="0">
                <a:solidFill>
                  <a:srgbClr val="E46C0A"/>
                </a:solidFill>
                <a:latin typeface="Dosis" pitchFamily="2" charset="0"/>
              </a:rPr>
              <a:t>em</a:t>
            </a:r>
            <a:r>
              <a:rPr lang="pt-BR" sz="5400" b="1" dirty="0">
                <a:solidFill>
                  <a:srgbClr val="106585"/>
                </a:solidFill>
                <a:latin typeface="Dosis" pitchFamily="2" charset="0"/>
              </a:rPr>
              <a:t>bler</a:t>
            </a:r>
          </a:p>
          <a:p>
            <a:pPr defTabSz="457223"/>
            <a:r>
              <a:rPr lang="pt-BR" sz="5400" b="1" dirty="0">
                <a:solidFill>
                  <a:srgbClr val="E46C0A"/>
                </a:solidFill>
                <a:latin typeface="Dosis" pitchFamily="2" charset="0"/>
              </a:rPr>
              <a:t>am</a:t>
            </a:r>
            <a:r>
              <a:rPr lang="pt-BR" sz="5400" b="1" dirty="0">
                <a:solidFill>
                  <a:srgbClr val="106585"/>
                </a:solidFill>
                <a:latin typeface="Dosis" pitchFamily="2" charset="0"/>
              </a:rPr>
              <a:t>         </a:t>
            </a:r>
            <a:r>
              <a:rPr lang="pt-BR" sz="5400" b="1" dirty="0">
                <a:solidFill>
                  <a:srgbClr val="E46C0A"/>
                </a:solidFill>
                <a:latin typeface="Dosis" pitchFamily="2" charset="0"/>
              </a:rPr>
              <a:t>am</a:t>
            </a:r>
            <a:r>
              <a:rPr lang="pt-BR" sz="5400" b="1" dirty="0">
                <a:solidFill>
                  <a:srgbClr val="106585"/>
                </a:solidFill>
                <a:latin typeface="Dosis" pitchFamily="2" charset="0"/>
              </a:rPr>
              <a:t>bulance</a:t>
            </a:r>
          </a:p>
          <a:p>
            <a:pPr defTabSz="457223"/>
            <a:r>
              <a:rPr lang="pt-BR" sz="5400" b="1" dirty="0">
                <a:solidFill>
                  <a:srgbClr val="E46C0A"/>
                </a:solidFill>
                <a:latin typeface="Dosis" pitchFamily="2" charset="0"/>
              </a:rPr>
              <a:t>ian</a:t>
            </a:r>
            <a:r>
              <a:rPr lang="pt-BR" sz="5400" b="1" dirty="0">
                <a:solidFill>
                  <a:srgbClr val="106585"/>
                </a:solidFill>
                <a:latin typeface="Dosis" pitchFamily="2" charset="0"/>
              </a:rPr>
              <a:t>         v</a:t>
            </a:r>
            <a:r>
              <a:rPr lang="pt-BR" sz="5400" b="1" dirty="0">
                <a:solidFill>
                  <a:srgbClr val="E46C0A"/>
                </a:solidFill>
                <a:latin typeface="Dosis" pitchFamily="2" charset="0"/>
              </a:rPr>
              <a:t>ian</a:t>
            </a:r>
            <a:r>
              <a:rPr lang="pt-BR" sz="5400" b="1" dirty="0">
                <a:solidFill>
                  <a:srgbClr val="106585"/>
                </a:solidFill>
                <a:latin typeface="Dosis" pitchFamily="2" charset="0"/>
              </a:rPr>
              <a:t>de</a:t>
            </a:r>
          </a:p>
        </p:txBody>
      </p:sp>
      <p:sp>
        <p:nvSpPr>
          <p:cNvPr id="2" name="Flèche : droite 1">
            <a:extLst>
              <a:ext uri="{FF2B5EF4-FFF2-40B4-BE49-F238E27FC236}">
                <a16:creationId xmlns:a16="http://schemas.microsoft.com/office/drawing/2014/main" id="{E8F14CE2-A9F7-925A-7AEA-82794AE0881B}"/>
              </a:ext>
            </a:extLst>
          </p:cNvPr>
          <p:cNvSpPr/>
          <p:nvPr/>
        </p:nvSpPr>
        <p:spPr>
          <a:xfrm>
            <a:off x="2964427" y="397147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C9B9514A-8E7E-243F-6EDE-1107BD0E6508}"/>
              </a:ext>
            </a:extLst>
          </p:cNvPr>
          <p:cNvSpPr/>
          <p:nvPr/>
        </p:nvSpPr>
        <p:spPr>
          <a:xfrm>
            <a:off x="2964427" y="230721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964427" y="316340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B2D0CE84-9252-A614-3381-C4BBDC0D8189}"/>
              </a:ext>
            </a:extLst>
          </p:cNvPr>
          <p:cNvSpPr/>
          <p:nvPr/>
        </p:nvSpPr>
        <p:spPr>
          <a:xfrm>
            <a:off x="2964427" y="477954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FC6E2DED-E252-8C21-CD93-3AF5D141CB03}"/>
              </a:ext>
            </a:extLst>
          </p:cNvPr>
          <p:cNvSpPr/>
          <p:nvPr/>
        </p:nvSpPr>
        <p:spPr>
          <a:xfrm>
            <a:off x="2964427" y="563292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3567632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endParaRPr lang="nb-NO" sz="2533" b="1" dirty="0">
              <a:solidFill>
                <a:srgbClr val="E46C0A"/>
              </a:solidFill>
              <a:latin typeface="Dosis" pitchFamily="2" charset="0"/>
            </a:endParaRPr>
          </a:p>
          <a:p>
            <a:pPr algn="ctr" defTabSz="457246">
              <a:lnSpc>
                <a:spcPts val="4608"/>
              </a:lnSpc>
            </a:pPr>
            <a:r>
              <a:rPr lang="fr-FR" sz="2533" b="1" dirty="0">
                <a:solidFill>
                  <a:srgbClr val="FFC000"/>
                </a:solidFill>
                <a:latin typeface="Dosis" pitchFamily="2" charset="0"/>
              </a:rPr>
              <a:t> an – en – </a:t>
            </a:r>
            <a:r>
              <a:rPr lang="fr-FR" sz="2533" b="1" dirty="0" err="1">
                <a:solidFill>
                  <a:srgbClr val="FFC000"/>
                </a:solidFill>
                <a:latin typeface="Dosis" pitchFamily="2" charset="0"/>
              </a:rPr>
              <a:t>am</a:t>
            </a:r>
            <a:r>
              <a:rPr lang="fr-FR" sz="2533" b="1" dirty="0">
                <a:solidFill>
                  <a:srgbClr val="FFC000"/>
                </a:solidFill>
                <a:latin typeface="Dosis" pitchFamily="2" charset="0"/>
              </a:rPr>
              <a:t> – </a:t>
            </a:r>
            <a:r>
              <a:rPr lang="fr-FR" sz="2533" b="1" dirty="0" err="1">
                <a:solidFill>
                  <a:srgbClr val="FFC000"/>
                </a:solidFill>
                <a:latin typeface="Dosis" pitchFamily="2" charset="0"/>
              </a:rPr>
              <a:t>em</a:t>
            </a:r>
            <a:r>
              <a:rPr lang="fr-FR" sz="2533" b="1" dirty="0">
                <a:solidFill>
                  <a:srgbClr val="FFC000"/>
                </a:solidFill>
                <a:latin typeface="Dosis" pitchFamily="2" charset="0"/>
              </a:rPr>
              <a:t> - </a:t>
            </a:r>
            <a:r>
              <a:rPr lang="fr-FR" sz="2533" b="1" dirty="0" err="1">
                <a:solidFill>
                  <a:srgbClr val="FFC000"/>
                </a:solidFill>
                <a:latin typeface="Dosis" pitchFamily="2" charset="0"/>
              </a:rPr>
              <a:t>ian</a:t>
            </a:r>
            <a:r>
              <a:rPr lang="fr-FR" sz="2533" b="1" dirty="0">
                <a:solidFill>
                  <a:srgbClr val="FFC000"/>
                </a:solidFill>
                <a:latin typeface="Dosis" pitchFamily="2" charset="0"/>
              </a:rPr>
              <a:t> </a:t>
            </a:r>
            <a:endParaRPr lang="en-US" sz="2533" b="1" dirty="0">
              <a:solidFill>
                <a:srgbClr val="FFC000"/>
              </a:solidFill>
              <a:latin typeface="Dosis" pitchFamily="2" charset="0"/>
            </a:endParaRP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23">
              <a:defRPr/>
            </a:pPr>
            <a:r>
              <a:rPr lang="fr-FR" sz="1400" i="1" dirty="0">
                <a:solidFill>
                  <a:prstClr val="white">
                    <a:lumMod val="65000"/>
                  </a:prstClr>
                </a:solidFill>
              </a:rPr>
              <a:t>L’enseignant pointe les mots en les lisant.</a:t>
            </a:r>
            <a:endParaRPr lang="fr-FR" sz="14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206438" y="1665477"/>
            <a:ext cx="8718673" cy="3427861"/>
          </a:xfrm>
          <a:prstGeom prst="rect">
            <a:avLst/>
          </a:prstGeom>
          <a:noFill/>
        </p:spPr>
        <p:txBody>
          <a:bodyPr wrap="square" rtlCol="0">
            <a:spAutoFit/>
          </a:bodyPr>
          <a:lstStyle/>
          <a:p>
            <a:pPr defTabSz="685869">
              <a:lnSpc>
                <a:spcPct val="150000"/>
              </a:lnSpc>
              <a:spcAft>
                <a:spcPts val="900"/>
              </a:spcAft>
              <a:defRPr/>
            </a:pPr>
            <a:r>
              <a:rPr lang="fr-FR" sz="3600" b="1" kern="0" spc="320" dirty="0">
                <a:solidFill>
                  <a:srgbClr val="106585"/>
                </a:solidFill>
                <a:latin typeface="Dosis" pitchFamily="2" charset="0"/>
              </a:rPr>
              <a:t>Banque   rendre   ambulance   temps ambiance   triangle  talent  entendre ambre   remplir   janvier  dentifrice</a:t>
            </a:r>
          </a:p>
          <a:p>
            <a:pPr defTabSz="685869">
              <a:lnSpc>
                <a:spcPct val="150000"/>
              </a:lnSpc>
              <a:spcAft>
                <a:spcPts val="900"/>
              </a:spcAft>
              <a:defRPr/>
            </a:pPr>
            <a:r>
              <a:rPr lang="fr-FR" sz="3600" b="1" kern="0" spc="320" dirty="0">
                <a:solidFill>
                  <a:srgbClr val="106585"/>
                </a:solidFill>
                <a:latin typeface="Dosis" pitchFamily="2" charset="0"/>
              </a:rPr>
              <a:t>Pansement   sentir  bambou   tremper</a:t>
            </a: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Je vais lire des mots. Écouter attentivement. </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8"/>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898907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07511-B93F-47FB-6ED2-1C0D77DC379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56427F8-F202-A37B-0067-18C80AA485E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E9948D7-9531-28C6-137C-0A668E38916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76C884-7A04-20C1-B2B7-AA0C8BAA2C2B}"/>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0B5E7C5-C8E3-0916-DF5B-8AC086DC0A1B}"/>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B81F793-1944-A1B7-8404-6687EAE4899B}"/>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8EA4F10-5601-AEC8-D915-716D3344247A}"/>
              </a:ext>
            </a:extLst>
          </p:cNvPr>
          <p:cNvSpPr txBox="1"/>
          <p:nvPr>
            <p:custDataLst>
              <p:tags r:id="rId6"/>
            </p:custDataLst>
          </p:nvPr>
        </p:nvSpPr>
        <p:spPr>
          <a:xfrm>
            <a:off x="206438" y="1665477"/>
            <a:ext cx="8718673" cy="3427861"/>
          </a:xfrm>
          <a:prstGeom prst="rect">
            <a:avLst/>
          </a:prstGeom>
          <a:noFill/>
        </p:spPr>
        <p:txBody>
          <a:bodyPr wrap="square" rtlCol="0">
            <a:spAutoFit/>
          </a:bodyPr>
          <a:lstStyle/>
          <a:p>
            <a:pPr defTabSz="685869">
              <a:lnSpc>
                <a:spcPct val="150000"/>
              </a:lnSpc>
              <a:spcAft>
                <a:spcPts val="900"/>
              </a:spcAft>
              <a:defRPr/>
            </a:pPr>
            <a:r>
              <a:rPr lang="fr-FR" sz="3600" b="1" kern="0" spc="320" dirty="0">
                <a:solidFill>
                  <a:srgbClr val="106585"/>
                </a:solidFill>
                <a:latin typeface="Dosis" pitchFamily="2" charset="0"/>
              </a:rPr>
              <a:t>Banque   rendre   ambulance   temps ambiance  triangle  talent  entendre ambre   remplir   janvier  dentifrice</a:t>
            </a:r>
          </a:p>
          <a:p>
            <a:pPr defTabSz="685869">
              <a:lnSpc>
                <a:spcPct val="150000"/>
              </a:lnSpc>
              <a:spcAft>
                <a:spcPts val="900"/>
              </a:spcAft>
              <a:defRPr/>
            </a:pPr>
            <a:r>
              <a:rPr lang="fr-FR" sz="3600" b="1" kern="0" spc="320" dirty="0">
                <a:solidFill>
                  <a:srgbClr val="106585"/>
                </a:solidFill>
                <a:latin typeface="Dosis" pitchFamily="2" charset="0"/>
              </a:rPr>
              <a:t>pansement  sentir  bambou  tremper</a:t>
            </a:r>
          </a:p>
        </p:txBody>
      </p:sp>
      <p:sp>
        <p:nvSpPr>
          <p:cNvPr id="6" name="ZoneTexte 5">
            <a:extLst>
              <a:ext uri="{FF2B5EF4-FFF2-40B4-BE49-F238E27FC236}">
                <a16:creationId xmlns:a16="http://schemas.microsoft.com/office/drawing/2014/main" id="{CA0D7A58-905E-4C5E-B3DC-1594034B25DE}"/>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585D6A04-3A45-51EA-00E9-A792B0933480}"/>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E1DD3840-AFC7-5D3A-8960-A2AEF3A86C92}"/>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31EECEB6-B97D-94DC-E549-4FDC738D890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spTree>
    <p:extLst>
      <p:ext uri="{BB962C8B-B14F-4D97-AF65-F5344CB8AC3E}">
        <p14:creationId xmlns:p14="http://schemas.microsoft.com/office/powerpoint/2010/main" val="427647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Cet/cette – je – tu - lundi</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cet/cette – je – tu -lundi</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cet</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cet» Lisons ensemble:    « cet»   </a:t>
            </a:r>
          </a:p>
        </p:txBody>
      </p:sp>
    </p:spTree>
    <p:extLst>
      <p:ext uri="{BB962C8B-B14F-4D97-AF65-F5344CB8AC3E}">
        <p14:creationId xmlns:p14="http://schemas.microsoft.com/office/powerpoint/2010/main" val="7635728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EC75-DF1E-19FF-6795-C3E0D9EE6FB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A714CED-1365-4E00-D8B6-BB95FC2DD9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1E6991F-B2BD-DB2F-EAA7-336791D22BF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09E99F-9636-496D-AC69-76C079E7890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DA87856-9076-243C-2019-0D0842D4B658}"/>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7E3B9A8C-41FD-0C94-D89D-1A6043A0507F}"/>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cette</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AFACC80F-2778-FFA6-12E3-4C2681D990B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1D2F3BC-20A9-D399-CC54-DB5875AB1E51}"/>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cette » Lisons ensemble:    « cette»   </a:t>
            </a:r>
          </a:p>
        </p:txBody>
      </p:sp>
    </p:spTree>
    <p:extLst>
      <p:ext uri="{BB962C8B-B14F-4D97-AF65-F5344CB8AC3E}">
        <p14:creationId xmlns:p14="http://schemas.microsoft.com/office/powerpoint/2010/main" val="34748570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FR" sz="6867" b="1" kern="0" spc="320" dirty="0">
                <a:solidFill>
                  <a:srgbClr val="4BACC6">
                    <a:lumMod val="75000"/>
                  </a:srgbClr>
                </a:solidFill>
                <a:latin typeface="Dosis" pitchFamily="2" charset="0"/>
              </a:rPr>
              <a:t>je</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4094674132"/>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“je ”.  Lisons ensemble: “je”. </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1941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tu</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tu» Lisons ensemble: «tu»   </a:t>
            </a:r>
          </a:p>
        </p:txBody>
      </p:sp>
    </p:spTree>
    <p:extLst>
      <p:ext uri="{BB962C8B-B14F-4D97-AF65-F5344CB8AC3E}">
        <p14:creationId xmlns:p14="http://schemas.microsoft.com/office/powerpoint/2010/main" val="12189016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D8AA8-F0E7-5915-A327-780869A471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CE8107-B59E-B4A1-34C9-8DE58D15597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51D48B8-D568-8811-5779-44DF526892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lundi</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C4DD7F97-843E-689F-F373-E0ACBB28DC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F91F85-5A2F-A0CF-EEE8-DF20449A88D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AB5B769-2155-BF5D-C143-6C3BA1D1B066}"/>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01F1527-E932-2EED-4561-4A4E40FD7D49}"/>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lundi» Lisons ensemble: « lundi»   </a:t>
            </a:r>
          </a:p>
        </p:txBody>
      </p:sp>
    </p:spTree>
    <p:extLst>
      <p:ext uri="{BB962C8B-B14F-4D97-AF65-F5344CB8AC3E}">
        <p14:creationId xmlns:p14="http://schemas.microsoft.com/office/powerpoint/2010/main" val="25364864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Cet/ cette    je</a:t>
            </a:r>
          </a:p>
          <a:p>
            <a:pPr algn="ctr" defTabSz="457246"/>
            <a:r>
              <a:rPr lang="fr-FR" sz="8800" b="1" dirty="0">
                <a:solidFill>
                  <a:srgbClr val="106585"/>
                </a:solidFill>
                <a:latin typeface="Dosis" pitchFamily="2" charset="0"/>
              </a:rPr>
              <a:t>Tu       lundi</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spTree>
    <p:extLst>
      <p:ext uri="{BB962C8B-B14F-4D97-AF65-F5344CB8AC3E}">
        <p14:creationId xmlns:p14="http://schemas.microsoft.com/office/powerpoint/2010/main" val="3561535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Cet/ cette    je</a:t>
            </a:r>
          </a:p>
          <a:p>
            <a:pPr algn="ctr" defTabSz="457246"/>
            <a:r>
              <a:rPr lang="fr-FR" sz="8800" b="1" dirty="0">
                <a:solidFill>
                  <a:srgbClr val="106585"/>
                </a:solidFill>
                <a:latin typeface="Dosis" pitchFamily="2" charset="0"/>
              </a:rPr>
              <a:t>Tu     lundi</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95647" y="2568495"/>
            <a:ext cx="8686801" cy="2756783"/>
          </a:xfrm>
          <a:prstGeom prst="roundRect">
            <a:avLst/>
          </a:prstGeom>
          <a:noFill/>
        </p:spPr>
        <p:txBody>
          <a:bodyPr wrap="square" lIns="0" tIns="0" rIns="0" bIns="0" rtlCol="0" anchor="t">
            <a:spAutoFit/>
          </a:bodyPr>
          <a:lstStyle/>
          <a:p>
            <a:pPr defTabSz="457223">
              <a:lnSpc>
                <a:spcPct val="150000"/>
              </a:lnSpc>
              <a:spcAft>
                <a:spcPts val="400"/>
              </a:spcAft>
              <a:defRPr/>
            </a:pPr>
            <a:r>
              <a:rPr lang="fr-FR" sz="3600" b="1" dirty="0">
                <a:solidFill>
                  <a:schemeClr val="accent5">
                    <a:lumMod val="75000"/>
                  </a:schemeClr>
                </a:solidFill>
                <a:latin typeface="Dosis" pitchFamily="2" charset="0"/>
              </a:rPr>
              <a:t>La boulangère prépare de </a:t>
            </a:r>
          </a:p>
          <a:p>
            <a:pPr defTabSz="457223">
              <a:lnSpc>
                <a:spcPct val="150000"/>
              </a:lnSpc>
              <a:spcAft>
                <a:spcPts val="400"/>
              </a:spcAft>
              <a:defRPr/>
            </a:pPr>
            <a:r>
              <a:rPr lang="fr-FR" sz="3600" b="1" dirty="0">
                <a:solidFill>
                  <a:schemeClr val="accent5">
                    <a:lumMod val="75000"/>
                  </a:schemeClr>
                </a:solidFill>
                <a:latin typeface="Dosis" pitchFamily="2" charset="0"/>
              </a:rPr>
              <a:t>belles baguettes.</a:t>
            </a:r>
          </a:p>
          <a:p>
            <a:pPr defTabSz="457223">
              <a:lnSpc>
                <a:spcPct val="150000"/>
              </a:lnSpc>
              <a:spcAft>
                <a:spcPts val="400"/>
              </a:spcAft>
              <a:defRPr/>
            </a:pPr>
            <a:endParaRPr lang="fr-FR" sz="3600" b="1" dirty="0">
              <a:solidFill>
                <a:schemeClr val="accent5">
                  <a:lumMod val="75000"/>
                </a:scheme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Relisons ensemble.</a:t>
            </a:r>
            <a:endParaRPr lang="fr-FR" sz="1600" i="1" dirty="0">
              <a:solidFill>
                <a:prstClr val="white">
                  <a:lumMod val="65000"/>
                </a:prstClr>
              </a:solidFill>
            </a:endParaRPr>
          </a:p>
        </p:txBody>
      </p:sp>
      <p:pic>
        <p:nvPicPr>
          <p:cNvPr id="13" name="Image 12">
            <a:extLst>
              <a:ext uri="{FF2B5EF4-FFF2-40B4-BE49-F238E27FC236}">
                <a16:creationId xmlns:a16="http://schemas.microsoft.com/office/drawing/2014/main" id="{A0E764B8-ED7C-C5E4-85E3-7C1C4CEDB410}"/>
              </a:ext>
            </a:extLst>
          </p:cNvPr>
          <p:cNvPicPr>
            <a:picLocks noChangeAspect="1"/>
          </p:cNvPicPr>
          <p:nvPr/>
        </p:nvPicPr>
        <p:blipFill>
          <a:blip r:embed="rId13"/>
          <a:stretch>
            <a:fillRect/>
          </a:stretch>
        </p:blipFill>
        <p:spPr>
          <a:xfrm>
            <a:off x="6097012" y="1802998"/>
            <a:ext cx="2189149" cy="3252003"/>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2733292878"/>
              </p:ext>
            </p:extLst>
          </p:nvPr>
        </p:nvGraphicFramePr>
        <p:xfrm>
          <a:off x="309021" y="421022"/>
          <a:ext cx="6270052" cy="5200766"/>
        </p:xfrm>
        <a:graphic>
          <a:graphicData uri="http://schemas.openxmlformats.org/drawingml/2006/table">
            <a:tbl>
              <a:tblPr firstRow="1" bandRow="1">
                <a:tableStyleId>{5C22544A-7EE6-4342-B048-85BDC9FD1C3A}</a:tableStyleId>
              </a:tblPr>
              <a:tblGrid>
                <a:gridCol w="4280248">
                  <a:extLst>
                    <a:ext uri="{9D8B030D-6E8A-4147-A177-3AD203B41FA5}">
                      <a16:colId xmlns:a16="http://schemas.microsoft.com/office/drawing/2014/main" val="1383984434"/>
                    </a:ext>
                  </a:extLst>
                </a:gridCol>
                <a:gridCol w="1989804">
                  <a:extLst>
                    <a:ext uri="{9D8B030D-6E8A-4147-A177-3AD203B41FA5}">
                      <a16:colId xmlns:a16="http://schemas.microsoft.com/office/drawing/2014/main" val="2763347328"/>
                    </a:ext>
                  </a:extLst>
                </a:gridCol>
              </a:tblGrid>
              <a:tr h="1474362">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900" b="0" i="0" kern="1200" dirty="0">
                          <a:solidFill>
                            <a:schemeClr val="lt1"/>
                          </a:solidFill>
                          <a:effectLst/>
                          <a:latin typeface="+mn-lt"/>
                          <a:ea typeface="+mn-ea"/>
                          <a:cs typeface="+mn-cs"/>
                        </a:rPr>
                        <a:t>Le gâteau au citron est très bon.</a:t>
                      </a:r>
                      <a:r>
                        <a:rPr lang="fr-FR" sz="4000" dirty="0"/>
                        <a:t> </a:t>
                      </a:r>
                      <a:br>
                        <a:rPr lang="fr-FR" sz="4000" dirty="0"/>
                      </a:br>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3676766">
                <a:tc gridSpan="2">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chemeClr val="accent5">
                              <a:lumMod val="75000"/>
                            </a:schemeClr>
                          </a:solidFill>
                          <a:latin typeface="Dosis" pitchFamily="2" charset="0"/>
                          <a:ea typeface="+mn-ea"/>
                          <a:cs typeface="+mn-cs"/>
                        </a:rPr>
                        <a:t>Le garçon a mal aux dents. Il doit prendre un rendez-vous chez le dentiste.</a:t>
                      </a:r>
                    </a:p>
                    <a:p>
                      <a:endParaRPr lang="fr-MA" sz="4000" b="1" kern="1200" dirty="0">
                        <a:solidFill>
                          <a:srgbClr val="4F81BD">
                            <a:lumMod val="50000"/>
                          </a:srgbClr>
                        </a:solidFill>
                        <a:latin typeface="Dosis" pitchFamily="2" charset="0"/>
                        <a:ea typeface="+mn-ea"/>
                        <a:cs typeface="+mn-cs"/>
                      </a:endParaRPr>
                    </a:p>
                  </a:txBody>
                  <a:tcPr>
                    <a:noFill/>
                  </a:tcPr>
                </a:tc>
                <a:tc hMerge="1">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10" name="Image 9">
            <a:extLst>
              <a:ext uri="{FF2B5EF4-FFF2-40B4-BE49-F238E27FC236}">
                <a16:creationId xmlns:a16="http://schemas.microsoft.com/office/drawing/2014/main" id="{167CBF76-9B53-053C-A636-E31BCF6168BA}"/>
              </a:ext>
            </a:extLst>
          </p:cNvPr>
          <p:cNvPicPr>
            <a:picLocks noChangeAspect="1"/>
          </p:cNvPicPr>
          <p:nvPr/>
        </p:nvPicPr>
        <p:blipFill>
          <a:blip r:embed="rId13"/>
          <a:stretch>
            <a:fillRect/>
          </a:stretch>
        </p:blipFill>
        <p:spPr>
          <a:xfrm>
            <a:off x="6638050" y="1160995"/>
            <a:ext cx="2263073" cy="2636422"/>
          </a:xfrm>
          <a:prstGeom prst="rect">
            <a:avLst/>
          </a:prstGeom>
        </p:spPr>
      </p:pic>
      <p:pic>
        <p:nvPicPr>
          <p:cNvPr id="13" name="Image 12">
            <a:extLst>
              <a:ext uri="{FF2B5EF4-FFF2-40B4-BE49-F238E27FC236}">
                <a16:creationId xmlns:a16="http://schemas.microsoft.com/office/drawing/2014/main" id="{B94B79B1-DCF7-9587-5663-26684970FAEE}"/>
              </a:ext>
            </a:extLst>
          </p:cNvPr>
          <p:cNvPicPr>
            <a:picLocks noChangeAspect="1"/>
          </p:cNvPicPr>
          <p:nvPr/>
        </p:nvPicPr>
        <p:blipFill>
          <a:blip r:embed="rId14"/>
          <a:stretch>
            <a:fillRect/>
          </a:stretch>
        </p:blipFill>
        <p:spPr>
          <a:xfrm>
            <a:off x="6511957" y="3881624"/>
            <a:ext cx="2356075" cy="2345853"/>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7" y="999208"/>
            <a:ext cx="8337596" cy="3064669"/>
          </a:xfrm>
          <a:prstGeom prst="roundRect">
            <a:avLst/>
          </a:prstGeom>
          <a:noFill/>
        </p:spPr>
        <p:txBody>
          <a:bodyPr wrap="square" lIns="0" tIns="0" rIns="0" bIns="0" rtlCol="0" anchor="t">
            <a:spAutoFit/>
          </a:bodyPr>
          <a:lstStyle/>
          <a:p>
            <a:pPr marL="0" marR="0" indent="0" algn="l" rtl="0" eaLnBrk="1" fontAlgn="auto" latinLnBrk="0" hangingPunct="1">
              <a:lnSpc>
                <a:spcPct val="150000"/>
              </a:lnSpc>
              <a:buNone/>
            </a:pPr>
            <a:r>
              <a:rPr lang="fr-FR" sz="3600" b="1" dirty="0">
                <a:solidFill>
                  <a:schemeClr val="accent5">
                    <a:lumMod val="75000"/>
                  </a:schemeClr>
                </a:solidFill>
                <a:latin typeface="Dosis" pitchFamily="2" charset="0"/>
              </a:rPr>
              <a:t>La boulangère prépare de belles baguettes.</a:t>
            </a:r>
          </a:p>
          <a:p>
            <a:pPr marL="0" marR="0" indent="0" algn="l" rtl="0" eaLnBrk="1" fontAlgn="auto" latinLnBrk="0" hangingPunct="1">
              <a:lnSpc>
                <a:spcPct val="150000"/>
              </a:lnSpc>
              <a:buNone/>
            </a:pPr>
            <a:r>
              <a:rPr lang="fr-FR" sz="3600" b="1" dirty="0">
                <a:solidFill>
                  <a:schemeClr val="accent5">
                    <a:lumMod val="75000"/>
                  </a:schemeClr>
                </a:solidFill>
                <a:latin typeface="Dosis" pitchFamily="2" charset="0"/>
              </a:rPr>
              <a:t>Le garçon a mal aux dents. Il doit prendre un rendez-vous chez le dentiste.</a:t>
            </a:r>
          </a:p>
          <a:p>
            <a:pPr marL="0" marR="0" indent="0" algn="l" rtl="0" eaLnBrk="1" fontAlgn="auto" latinLnBrk="0" hangingPunct="1">
              <a:buNone/>
            </a:pP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chanteur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extLst>
              <p:ext uri="{D42A27DB-BD31-4B8C-83A1-F6EECF244321}">
                <p14:modId xmlns:p14="http://schemas.microsoft.com/office/powerpoint/2010/main" val="2320917739"/>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chanteur. Lisons ensemble: le chanteur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extLst>
              <p:ext uri="{D42A27DB-BD31-4B8C-83A1-F6EECF244321}">
                <p14:modId xmlns:p14="http://schemas.microsoft.com/office/powerpoint/2010/main" val="1737958137"/>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extLst>
              <p:ext uri="{D42A27DB-BD31-4B8C-83A1-F6EECF244321}">
                <p14:modId xmlns:p14="http://schemas.microsoft.com/office/powerpoint/2010/main" val="40550770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chanteur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L</a:t>
            </a:r>
            <a:r>
              <a:rPr lang="fr-MA" sz="9600" b="1" dirty="0">
                <a:solidFill>
                  <a:srgbClr val="106585"/>
                </a:solidFill>
                <a:latin typeface="Dosis" pitchFamily="2" charset="0"/>
              </a:rPr>
              <a:t>’ambulance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extLst>
              <p:ext uri="{D42A27DB-BD31-4B8C-83A1-F6EECF244321}">
                <p14:modId xmlns:p14="http://schemas.microsoft.com/office/powerpoint/2010/main" val="1849300600"/>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L’ambulance. Lisons ensemble: l’ambulance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extLst>
              <p:ext uri="{D42A27DB-BD31-4B8C-83A1-F6EECF244321}">
                <p14:modId xmlns:p14="http://schemas.microsoft.com/office/powerpoint/2010/main" val="395292097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extLst>
              <p:ext uri="{D42A27DB-BD31-4B8C-83A1-F6EECF244321}">
                <p14:modId xmlns:p14="http://schemas.microsoft.com/office/powerpoint/2010/main" val="2938161214"/>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L’ambulance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dentiste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extLst>
              <p:ext uri="{D42A27DB-BD31-4B8C-83A1-F6EECF244321}">
                <p14:modId xmlns:p14="http://schemas.microsoft.com/office/powerpoint/2010/main" val="283098809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dentiste. Lisons ensemble: le  dentiste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extLst>
              <p:ext uri="{D42A27DB-BD31-4B8C-83A1-F6EECF244321}">
                <p14:modId xmlns:p14="http://schemas.microsoft.com/office/powerpoint/2010/main" val="2564998167"/>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extLst>
              <p:ext uri="{D42A27DB-BD31-4B8C-83A1-F6EECF244321}">
                <p14:modId xmlns:p14="http://schemas.microsoft.com/office/powerpoint/2010/main" val="1753300110"/>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dentiste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Trembler</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extLst>
              <p:ext uri="{D42A27DB-BD31-4B8C-83A1-F6EECF244321}">
                <p14:modId xmlns:p14="http://schemas.microsoft.com/office/powerpoint/2010/main" val="1534321424"/>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Trembler  . Lisons ensemble: trembler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extLst>
              <p:ext uri="{D42A27DB-BD31-4B8C-83A1-F6EECF244321}">
                <p14:modId xmlns:p14="http://schemas.microsoft.com/office/powerpoint/2010/main" val="27263492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extLst>
              <p:ext uri="{D42A27DB-BD31-4B8C-83A1-F6EECF244321}">
                <p14:modId xmlns:p14="http://schemas.microsoft.com/office/powerpoint/2010/main" val="2905138369"/>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6"/>
            <a:ext cx="3058116" cy="707886"/>
          </a:xfrm>
          <a:prstGeom prst="rect">
            <a:avLst/>
          </a:prstGeom>
          <a:noFill/>
        </p:spPr>
        <p:txBody>
          <a:bodyPr wrap="square">
            <a:spAutoFit/>
          </a:bodyPr>
          <a:lstStyle/>
          <a:p>
            <a:pPr algn="ctr" defTabSz="457246"/>
            <a:r>
              <a:rPr lang="fr-FR" sz="4000" b="1" dirty="0">
                <a:solidFill>
                  <a:schemeClr val="bg1"/>
                </a:solidFill>
                <a:latin typeface="Dosis" pitchFamily="2" charset="0"/>
              </a:rPr>
              <a:t>trembler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5378981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003E-B0AB-B435-349E-BC79349E0B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2C512BC-05DA-0C7E-60CF-43CF750CB619}"/>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7A7085-C0E8-F81E-A594-B950AE549BA8}"/>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viande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433D2A-DA9F-941B-D14C-D2B8277E4AD7}"/>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0027DE6-AF03-81C6-EBE8-DEA7AD606E6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7AC7ED4-316E-91C0-A0F6-22E1AB0CE4E4}"/>
              </a:ext>
            </a:extLst>
          </p:cNvPr>
          <p:cNvGraphicFramePr>
            <a:graphicFrameLocks noGrp="1"/>
          </p:cNvGraphicFramePr>
          <p:nvPr>
            <p:custDataLst>
              <p:tags r:id="rId1"/>
            </p:custDataLst>
            <p:extLst>
              <p:ext uri="{D42A27DB-BD31-4B8C-83A1-F6EECF244321}">
                <p14:modId xmlns:p14="http://schemas.microsoft.com/office/powerpoint/2010/main" val="2991216267"/>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7F1B427-A45A-4B48-3AC5-A7482E882846}"/>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viande. Lisons ensemble: la viande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785713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EA7E-3E60-4699-2AD5-D248B5D7E15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386089-2C21-4881-AC46-62573F4EC7C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9B6AEFE-01BA-76DD-1278-77AAE31CCA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DB0EE6-753A-C9E4-9261-D609A5C7E93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FEB2947-A716-711B-443B-849C310D5F84}"/>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C62CC4B-F001-024C-0040-8BE8615976D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5563F204-6DD5-1A69-6F0F-5B63DB672BEA}"/>
              </a:ext>
            </a:extLst>
          </p:cNvPr>
          <p:cNvGraphicFramePr>
            <a:graphicFrameLocks noGrp="1"/>
          </p:cNvGraphicFramePr>
          <p:nvPr>
            <p:custDataLst>
              <p:tags r:id="rId1"/>
            </p:custDataLst>
            <p:extLst>
              <p:ext uri="{D42A27DB-BD31-4B8C-83A1-F6EECF244321}">
                <p14:modId xmlns:p14="http://schemas.microsoft.com/office/powerpoint/2010/main" val="2027423309"/>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D8AD3963-020D-BC30-5D9B-50CBCDE980FD}"/>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9592932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057E-4E3D-977C-5FB3-28E0A570A01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4A67D5-8F69-0A2A-5C64-70C905E7796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3985C93-5215-C1C6-69B3-6AD625B6687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AB6245C-D682-D3E0-1328-442D52608C1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856970-A5B9-E701-6D1F-590DFDCD653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0D07FCC-466D-BE9A-4AF6-F2B1AA90362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399D86F3-C220-8381-EB97-8F39197B27E0}"/>
              </a:ext>
            </a:extLst>
          </p:cNvPr>
          <p:cNvGraphicFramePr>
            <a:graphicFrameLocks noGrp="1"/>
          </p:cNvGraphicFramePr>
          <p:nvPr>
            <p:custDataLst>
              <p:tags r:id="rId1"/>
            </p:custDataLst>
            <p:extLst>
              <p:ext uri="{D42A27DB-BD31-4B8C-83A1-F6EECF244321}">
                <p14:modId xmlns:p14="http://schemas.microsoft.com/office/powerpoint/2010/main" val="1809073410"/>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EA8FE2E-06C6-BC11-7A67-F95040FEB87A}"/>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7EA1B3D-9F6F-6D74-FF7F-9C142EAD0293}"/>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viande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42153703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94DDC-5BA7-29E6-F04A-22E8B73D3EC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E97F3E7-50E8-CCA0-B8EA-2CF936DBF4B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407A321-8BEE-1BF9-FF3F-D12EB6103654}"/>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2A47F1F-3E17-5EDC-9D27-867C101A0E7A}"/>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D9F3B4E-9F74-A5D6-2405-6B3A22FA070F}"/>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6B896B-E7EE-5137-08A9-3DDC0FFEEC8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1C90705-213B-6E29-3B61-C427CDEF1FE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32.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1A9027B7-4FA5-81BF-7D2C-F139E84BAD08}"/>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653AEE5E-A2C3-7C46-9A67-AFA76905DFE5}"/>
              </a:ext>
            </a:extLst>
          </p:cNvPr>
          <p:cNvPicPr>
            <a:picLocks noChangeAspect="1"/>
          </p:cNvPicPr>
          <p:nvPr/>
        </p:nvPicPr>
        <p:blipFill>
          <a:blip r:embed="rId7"/>
          <a:stretch>
            <a:fillRect/>
          </a:stretch>
        </p:blipFill>
        <p:spPr>
          <a:xfrm>
            <a:off x="2620977" y="953633"/>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CB0CE0A2-04E3-7F96-FF60-CDBC80F72E13}"/>
              </a:ext>
            </a:extLst>
          </p:cNvPr>
          <p:cNvSpPr/>
          <p:nvPr/>
        </p:nvSpPr>
        <p:spPr>
          <a:xfrm>
            <a:off x="1809135" y="2271252"/>
            <a:ext cx="5525729" cy="164198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7317556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AEB6E6F-4A44-8BC5-9CC9-3B9DB5335F19}"/>
              </a:ext>
            </a:extLst>
          </p:cNvPr>
          <p:cNvPicPr>
            <a:picLocks noChangeAspect="1"/>
          </p:cNvPicPr>
          <p:nvPr/>
        </p:nvPicPr>
        <p:blipFill>
          <a:blip r:embed="rId7"/>
          <a:stretch>
            <a:fillRect/>
          </a:stretch>
        </p:blipFill>
        <p:spPr>
          <a:xfrm>
            <a:off x="2620977" y="953633"/>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1710813" y="3962400"/>
            <a:ext cx="5299586" cy="865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9961071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32. je remets les mots en ordre pour trouver </a:t>
            </a:r>
            <a:r>
              <a:rPr lang="fr-FR" sz="1400" b="1">
                <a:solidFill>
                  <a:prstClr val="white">
                    <a:lumMod val="65000"/>
                  </a:prstClr>
                </a:solidFill>
                <a:latin typeface="Dosis" pitchFamily="2" charset="0"/>
              </a:rPr>
              <a:t>des phrases </a:t>
            </a:r>
            <a:r>
              <a:rPr lang="fr-FR" sz="1400" b="1" dirty="0">
                <a:solidFill>
                  <a:prstClr val="white">
                    <a:lumMod val="65000"/>
                  </a:prstClr>
                </a:solidFill>
                <a:latin typeface="Dosis" pitchFamily="2" charset="0"/>
              </a:rPr>
              <a:t>. </a:t>
            </a:r>
            <a:endParaRPr lang="fr-FR" sz="1400" i="1" dirty="0">
              <a:solidFill>
                <a:prstClr val="white">
                  <a:lumMod val="65000"/>
                </a:prstClr>
              </a:solidFill>
              <a:latin typeface="Dosis" pitchFamily="2" charset="0"/>
            </a:endParaRPr>
          </a:p>
        </p:txBody>
      </p:sp>
      <p:pic>
        <p:nvPicPr>
          <p:cNvPr id="11" name="Image 10">
            <a:extLst>
              <a:ext uri="{FF2B5EF4-FFF2-40B4-BE49-F238E27FC236}">
                <a16:creationId xmlns:a16="http://schemas.microsoft.com/office/drawing/2014/main" id="{FD0404D2-1CC1-BAD7-7F63-B6ADA78C9DAC}"/>
              </a:ext>
            </a:extLst>
          </p:cNvPr>
          <p:cNvPicPr>
            <a:picLocks noChangeAspect="1"/>
          </p:cNvPicPr>
          <p:nvPr/>
        </p:nvPicPr>
        <p:blipFill>
          <a:blip r:embed="rId5"/>
          <a:stretch>
            <a:fillRect/>
          </a:stretch>
        </p:blipFill>
        <p:spPr>
          <a:xfrm>
            <a:off x="2753459" y="1064925"/>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045110" y="5073445"/>
            <a:ext cx="5299586" cy="14402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20163147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J’observe l’image. </a:t>
            </a:r>
            <a:endParaRPr lang="fr-FR" sz="1400" i="1" dirty="0">
              <a:solidFill>
                <a:prstClr val="white">
                  <a:lumMod val="65000"/>
                </a:prstClr>
              </a:solidFill>
              <a:latin typeface="Dosis" pitchFamily="2" charset="0"/>
            </a:endParaRPr>
          </a:p>
        </p:txBody>
      </p:sp>
      <p:pic>
        <p:nvPicPr>
          <p:cNvPr id="10" name="Image 9">
            <a:extLst>
              <a:ext uri="{FF2B5EF4-FFF2-40B4-BE49-F238E27FC236}">
                <a16:creationId xmlns:a16="http://schemas.microsoft.com/office/drawing/2014/main" id="{792B6DFE-F4A0-6A6B-E967-1DA9B572727B}"/>
              </a:ext>
            </a:extLst>
          </p:cNvPr>
          <p:cNvPicPr>
            <a:picLocks noChangeAspect="1"/>
          </p:cNvPicPr>
          <p:nvPr/>
        </p:nvPicPr>
        <p:blipFill>
          <a:blip r:embed="rId5"/>
          <a:stretch>
            <a:fillRect/>
          </a:stretch>
        </p:blipFill>
        <p:spPr>
          <a:xfrm>
            <a:off x="449032" y="2204485"/>
            <a:ext cx="8245935" cy="2449030"/>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1020062" y="2730910"/>
            <a:ext cx="3746091" cy="139618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83900" y="228600"/>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a:t>
            </a:r>
            <a:endParaRPr lang="fr-FR" sz="1400" i="1" dirty="0">
              <a:solidFill>
                <a:prstClr val="white">
                  <a:lumMod val="65000"/>
                </a:prstClr>
              </a:solidFill>
              <a:latin typeface="Dosis" pitchFamily="2" charset="0"/>
            </a:endParaRPr>
          </a:p>
        </p:txBody>
      </p:sp>
      <p:pic>
        <p:nvPicPr>
          <p:cNvPr id="10" name="Image 9">
            <a:extLst>
              <a:ext uri="{FF2B5EF4-FFF2-40B4-BE49-F238E27FC236}">
                <a16:creationId xmlns:a16="http://schemas.microsoft.com/office/drawing/2014/main" id="{4094E73F-BE9C-0CA5-6348-7B4190B93E72}"/>
              </a:ext>
            </a:extLst>
          </p:cNvPr>
          <p:cNvPicPr>
            <a:picLocks noChangeAspect="1"/>
          </p:cNvPicPr>
          <p:nvPr/>
        </p:nvPicPr>
        <p:blipFill>
          <a:blip r:embed="rId5"/>
          <a:stretch>
            <a:fillRect/>
          </a:stretch>
        </p:blipFill>
        <p:spPr>
          <a:xfrm>
            <a:off x="322072" y="1900234"/>
            <a:ext cx="8499855" cy="2524444"/>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1198961" y="372262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6"/>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4"/>
</p:tagLst>
</file>

<file path=ppt/tags/tag116.xml><?xml version="1.0" encoding="utf-8"?>
<p:tagLst xmlns:a="http://schemas.openxmlformats.org/drawingml/2006/main" xmlns:r="http://schemas.openxmlformats.org/officeDocument/2006/relationships" xmlns:p="http://schemas.openxmlformats.org/presentationml/2006/main">
  <p:tag name="NUM" val="5"/>
</p:tagLst>
</file>

<file path=ppt/tags/tag117.xml><?xml version="1.0" encoding="utf-8"?>
<p:tagLst xmlns:a="http://schemas.openxmlformats.org/drawingml/2006/main" xmlns:r="http://schemas.openxmlformats.org/officeDocument/2006/relationships" xmlns:p="http://schemas.openxmlformats.org/presentationml/2006/main">
  <p:tag name="NUM" val="6"/>
</p:tagLst>
</file>

<file path=ppt/tags/tag118.xml><?xml version="1.0" encoding="utf-8"?>
<p:tagLst xmlns:a="http://schemas.openxmlformats.org/drawingml/2006/main" xmlns:r="http://schemas.openxmlformats.org/officeDocument/2006/relationships" xmlns:p="http://schemas.openxmlformats.org/presentationml/2006/main">
  <p:tag name="NUM" val="7"/>
</p:tagLst>
</file>

<file path=ppt/tags/tag119.xml><?xml version="1.0" encoding="utf-8"?>
<p:tagLst xmlns:a="http://schemas.openxmlformats.org/drawingml/2006/main" xmlns:r="http://schemas.openxmlformats.org/officeDocument/2006/relationships" xmlns:p="http://schemas.openxmlformats.org/presentationml/2006/main">
  <p:tag name="NUM" val="8"/>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10"/>
</p:tagLst>
</file>

<file path=ppt/tags/tag121.xml><?xml version="1.0" encoding="utf-8"?>
<p:tagLst xmlns:a="http://schemas.openxmlformats.org/drawingml/2006/main" xmlns:r="http://schemas.openxmlformats.org/officeDocument/2006/relationships" xmlns:p="http://schemas.openxmlformats.org/presentationml/2006/main">
  <p:tag name="NUM" val="11"/>
</p:tagLst>
</file>

<file path=ppt/tags/tag122.xml><?xml version="1.0" encoding="utf-8"?>
<p:tagLst xmlns:a="http://schemas.openxmlformats.org/drawingml/2006/main" xmlns:r="http://schemas.openxmlformats.org/officeDocument/2006/relationships" xmlns:p="http://schemas.openxmlformats.org/presentationml/2006/main">
  <p:tag name="NUM" val="1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5"/>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6"/>
</p:tagLst>
</file>

<file path=ppt/tags/tag136.xml><?xml version="1.0" encoding="utf-8"?>
<p:tagLst xmlns:a="http://schemas.openxmlformats.org/drawingml/2006/main" xmlns:r="http://schemas.openxmlformats.org/officeDocument/2006/relationships" xmlns:p="http://schemas.openxmlformats.org/presentationml/2006/main">
  <p:tag name="NUM" val="7"/>
</p:tagLst>
</file>

<file path=ppt/tags/tag137.xml><?xml version="1.0" encoding="utf-8"?>
<p:tagLst xmlns:a="http://schemas.openxmlformats.org/drawingml/2006/main" xmlns:r="http://schemas.openxmlformats.org/officeDocument/2006/relationships" xmlns:p="http://schemas.openxmlformats.org/presentationml/2006/main">
  <p:tag name="NUM" val="8"/>
</p:tagLst>
</file>

<file path=ppt/tags/tag138.xml><?xml version="1.0" encoding="utf-8"?>
<p:tagLst xmlns:a="http://schemas.openxmlformats.org/drawingml/2006/main" xmlns:r="http://schemas.openxmlformats.org/officeDocument/2006/relationships" xmlns:p="http://schemas.openxmlformats.org/presentationml/2006/main">
  <p:tag name="NUM" val="10"/>
</p:tagLst>
</file>

<file path=ppt/tags/tag139.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4"/>
</p:tagLst>
</file>

<file path=ppt/tags/tag152.xml><?xml version="1.0" encoding="utf-8"?>
<p:tagLst xmlns:a="http://schemas.openxmlformats.org/drawingml/2006/main" xmlns:r="http://schemas.openxmlformats.org/officeDocument/2006/relationships" xmlns:p="http://schemas.openxmlformats.org/presentationml/2006/main">
  <p:tag name="NUM" val="5"/>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7"/>
</p:tagLst>
</file>

<file path=ppt/tags/tag155.xml><?xml version="1.0" encoding="utf-8"?>
<p:tagLst xmlns:a="http://schemas.openxmlformats.org/drawingml/2006/main" xmlns:r="http://schemas.openxmlformats.org/officeDocument/2006/relationships" xmlns:p="http://schemas.openxmlformats.org/presentationml/2006/main">
  <p:tag name="NUM" val="8"/>
</p:tagLst>
</file>

<file path=ppt/tags/tag156.xml><?xml version="1.0" encoding="utf-8"?>
<p:tagLst xmlns:a="http://schemas.openxmlformats.org/drawingml/2006/main" xmlns:r="http://schemas.openxmlformats.org/officeDocument/2006/relationships" xmlns:p="http://schemas.openxmlformats.org/presentationml/2006/main">
  <p:tag name="NUM" val="10"/>
</p:tagLst>
</file>

<file path=ppt/tags/tag157.xml><?xml version="1.0" encoding="utf-8"?>
<p:tagLst xmlns:a="http://schemas.openxmlformats.org/drawingml/2006/main" xmlns:r="http://schemas.openxmlformats.org/officeDocument/2006/relationships" xmlns:p="http://schemas.openxmlformats.org/presentationml/2006/main">
  <p:tag name="NUM" val="11"/>
</p:tagLst>
</file>

<file path=ppt/tags/tag158.xml><?xml version="1.0" encoding="utf-8"?>
<p:tagLst xmlns:a="http://schemas.openxmlformats.org/drawingml/2006/main" xmlns:r="http://schemas.openxmlformats.org/officeDocument/2006/relationships" xmlns:p="http://schemas.openxmlformats.org/presentationml/2006/main">
  <p:tag name="NUM" val="1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7"/>
</p:tagLst>
</file>

<file path=ppt/tags/tag172.xml><?xml version="1.0" encoding="utf-8"?>
<p:tagLst xmlns:a="http://schemas.openxmlformats.org/drawingml/2006/main" xmlns:r="http://schemas.openxmlformats.org/officeDocument/2006/relationships" xmlns:p="http://schemas.openxmlformats.org/presentationml/2006/main">
  <p:tag name="NUM" val="8"/>
</p:tagLst>
</file>

<file path=ppt/tags/tag173.xml><?xml version="1.0" encoding="utf-8"?>
<p:tagLst xmlns:a="http://schemas.openxmlformats.org/drawingml/2006/main" xmlns:r="http://schemas.openxmlformats.org/officeDocument/2006/relationships" xmlns:p="http://schemas.openxmlformats.org/presentationml/2006/main">
  <p:tag name="NUM" val="9"/>
</p:tagLst>
</file>

<file path=ppt/tags/tag174.xml><?xml version="1.0" encoding="utf-8"?>
<p:tagLst xmlns:a="http://schemas.openxmlformats.org/drawingml/2006/main" xmlns:r="http://schemas.openxmlformats.org/officeDocument/2006/relationships" xmlns:p="http://schemas.openxmlformats.org/presentationml/2006/main">
  <p:tag name="NUM" val="10"/>
</p:tagLst>
</file>

<file path=ppt/tags/tag175.xml><?xml version="1.0" encoding="utf-8"?>
<p:tagLst xmlns:a="http://schemas.openxmlformats.org/drawingml/2006/main" xmlns:r="http://schemas.openxmlformats.org/officeDocument/2006/relationships" xmlns:p="http://schemas.openxmlformats.org/presentationml/2006/main">
  <p:tag name="NUM" val="11"/>
</p:tagLst>
</file>

<file path=ppt/tags/tag176.xml><?xml version="1.0" encoding="utf-8"?>
<p:tagLst xmlns:a="http://schemas.openxmlformats.org/drawingml/2006/main" xmlns:r="http://schemas.openxmlformats.org/officeDocument/2006/relationships" xmlns:p="http://schemas.openxmlformats.org/presentationml/2006/main">
  <p:tag name="NUM" val="1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8"/>
</p:tagLst>
</file>

<file path=ppt/tags/tag191.xml><?xml version="1.0" encoding="utf-8"?>
<p:tagLst xmlns:a="http://schemas.openxmlformats.org/drawingml/2006/main" xmlns:r="http://schemas.openxmlformats.org/officeDocument/2006/relationships" xmlns:p="http://schemas.openxmlformats.org/presentationml/2006/main">
  <p:tag name="NUM" val="9"/>
</p:tagLst>
</file>

<file path=ppt/tags/tag192.xml><?xml version="1.0" encoding="utf-8"?>
<p:tagLst xmlns:a="http://schemas.openxmlformats.org/drawingml/2006/main" xmlns:r="http://schemas.openxmlformats.org/officeDocument/2006/relationships" xmlns:p="http://schemas.openxmlformats.org/presentationml/2006/main">
  <p:tag name="NUM" val="10"/>
</p:tagLst>
</file>

<file path=ppt/tags/tag193.xml><?xml version="1.0" encoding="utf-8"?>
<p:tagLst xmlns:a="http://schemas.openxmlformats.org/drawingml/2006/main" xmlns:r="http://schemas.openxmlformats.org/officeDocument/2006/relationships" xmlns:p="http://schemas.openxmlformats.org/presentationml/2006/main">
  <p:tag name="NUM" val="11"/>
</p:tagLst>
</file>

<file path=ppt/tags/tag194.xml><?xml version="1.0" encoding="utf-8"?>
<p:tagLst xmlns:a="http://schemas.openxmlformats.org/drawingml/2006/main" xmlns:r="http://schemas.openxmlformats.org/officeDocument/2006/relationships" xmlns:p="http://schemas.openxmlformats.org/presentationml/2006/main">
  <p:tag name="NUM" val="1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7"/>
</p:tagLst>
</file>

<file path=ppt/tags/tag203.xml><?xml version="1.0" encoding="utf-8"?>
<p:tagLst xmlns:a="http://schemas.openxmlformats.org/drawingml/2006/main" xmlns:r="http://schemas.openxmlformats.org/officeDocument/2006/relationships" xmlns:p="http://schemas.openxmlformats.org/presentationml/2006/main">
  <p:tag name="NUM" val="8"/>
</p:tagLst>
</file>

<file path=ppt/tags/tag204.xml><?xml version="1.0" encoding="utf-8"?>
<p:tagLst xmlns:a="http://schemas.openxmlformats.org/drawingml/2006/main" xmlns:r="http://schemas.openxmlformats.org/officeDocument/2006/relationships" xmlns:p="http://schemas.openxmlformats.org/presentationml/2006/main">
  <p:tag name="NUM" val="10"/>
</p:tagLst>
</file>

<file path=ppt/tags/tag205.xml><?xml version="1.0" encoding="utf-8"?>
<p:tagLst xmlns:a="http://schemas.openxmlformats.org/drawingml/2006/main" xmlns:r="http://schemas.openxmlformats.org/officeDocument/2006/relationships" xmlns:p="http://schemas.openxmlformats.org/presentationml/2006/main">
  <p:tag name="NUM" val="1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11"/>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8"/>
</p:tagLst>
</file>

<file path=ppt/tags/tag214.xml><?xml version="1.0" encoding="utf-8"?>
<p:tagLst xmlns:a="http://schemas.openxmlformats.org/drawingml/2006/main" xmlns:r="http://schemas.openxmlformats.org/officeDocument/2006/relationships" xmlns:p="http://schemas.openxmlformats.org/presentationml/2006/main">
  <p:tag name="NUM" val="7"/>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8"/>
</p:tagLst>
</file>

<file path=ppt/tags/tag222.xml><?xml version="1.0" encoding="utf-8"?>
<p:tagLst xmlns:a="http://schemas.openxmlformats.org/drawingml/2006/main" xmlns:r="http://schemas.openxmlformats.org/officeDocument/2006/relationships" xmlns:p="http://schemas.openxmlformats.org/presentationml/2006/main">
  <p:tag name="NUM" val="7"/>
</p:tagLst>
</file>

<file path=ppt/tags/tag223.xml><?xml version="1.0" encoding="utf-8"?>
<p:tagLst xmlns:a="http://schemas.openxmlformats.org/drawingml/2006/main" xmlns:r="http://schemas.openxmlformats.org/officeDocument/2006/relationships" xmlns:p="http://schemas.openxmlformats.org/presentationml/2006/main">
  <p:tag name="NUM" val="9"/>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12"/>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1"/>
</p:tagLst>
</file>

<file path=ppt/tags/tag235.xml><?xml version="1.0" encoding="utf-8"?>
<p:tagLst xmlns:a="http://schemas.openxmlformats.org/drawingml/2006/main" xmlns:r="http://schemas.openxmlformats.org/officeDocument/2006/relationships" xmlns:p="http://schemas.openxmlformats.org/presentationml/2006/main">
  <p:tag name="NUM" val="2"/>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4"/>
</p:tagLst>
</file>

<file path=ppt/tags/tag238.xml><?xml version="1.0" encoding="utf-8"?>
<p:tagLst xmlns:a="http://schemas.openxmlformats.org/drawingml/2006/main" xmlns:r="http://schemas.openxmlformats.org/officeDocument/2006/relationships" xmlns:p="http://schemas.openxmlformats.org/presentationml/2006/main">
  <p:tag name="NUM" val="5"/>
</p:tagLst>
</file>

<file path=ppt/tags/tag239.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8"/>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1"/>
</p:tagLst>
</file>

<file path=ppt/tags/tag244.xml><?xml version="1.0" encoding="utf-8"?>
<p:tagLst xmlns:a="http://schemas.openxmlformats.org/drawingml/2006/main" xmlns:r="http://schemas.openxmlformats.org/officeDocument/2006/relationships" xmlns:p="http://schemas.openxmlformats.org/presentationml/2006/main">
  <p:tag name="NUM" val="2"/>
</p:tagLst>
</file>

<file path=ppt/tags/tag245.xml><?xml version="1.0" encoding="utf-8"?>
<p:tagLst xmlns:a="http://schemas.openxmlformats.org/drawingml/2006/main" xmlns:r="http://schemas.openxmlformats.org/officeDocument/2006/relationships" xmlns:p="http://schemas.openxmlformats.org/presentationml/2006/main">
  <p:tag name="NUM" val="3"/>
</p:tagLst>
</file>

<file path=ppt/tags/tag246.xml><?xml version="1.0" encoding="utf-8"?>
<p:tagLst xmlns:a="http://schemas.openxmlformats.org/drawingml/2006/main" xmlns:r="http://schemas.openxmlformats.org/officeDocument/2006/relationships" xmlns:p="http://schemas.openxmlformats.org/presentationml/2006/main">
  <p:tag name="NUM" val="4"/>
</p:tagLst>
</file>

<file path=ppt/tags/tag247.xml><?xml version="1.0" encoding="utf-8"?>
<p:tagLst xmlns:a="http://schemas.openxmlformats.org/drawingml/2006/main" xmlns:r="http://schemas.openxmlformats.org/officeDocument/2006/relationships" xmlns:p="http://schemas.openxmlformats.org/presentationml/2006/main">
  <p:tag name="NUM" val="5"/>
</p:tagLst>
</file>

<file path=ppt/tags/tag248.xml><?xml version="1.0" encoding="utf-8"?>
<p:tagLst xmlns:a="http://schemas.openxmlformats.org/drawingml/2006/main" xmlns:r="http://schemas.openxmlformats.org/officeDocument/2006/relationships" xmlns:p="http://schemas.openxmlformats.org/presentationml/2006/main">
  <p:tag name="NUM" val="6"/>
</p:tagLst>
</file>

<file path=ppt/tags/tag249.xml><?xml version="1.0" encoding="utf-8"?>
<p:tagLst xmlns:a="http://schemas.openxmlformats.org/drawingml/2006/main" xmlns:r="http://schemas.openxmlformats.org/officeDocument/2006/relationships" xmlns:p="http://schemas.openxmlformats.org/presentationml/2006/main">
  <p:tag name="NUM" val="7"/>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8"/>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1"/>
</p:tagLst>
</file>

<file path=ppt/tags/tag253.xml><?xml version="1.0" encoding="utf-8"?>
<p:tagLst xmlns:a="http://schemas.openxmlformats.org/drawingml/2006/main" xmlns:r="http://schemas.openxmlformats.org/officeDocument/2006/relationships" xmlns:p="http://schemas.openxmlformats.org/presentationml/2006/main">
  <p:tag name="NUM" val="2"/>
</p:tagLst>
</file>

<file path=ppt/tags/tag254.xml><?xml version="1.0" encoding="utf-8"?>
<p:tagLst xmlns:a="http://schemas.openxmlformats.org/drawingml/2006/main" xmlns:r="http://schemas.openxmlformats.org/officeDocument/2006/relationships" xmlns:p="http://schemas.openxmlformats.org/presentationml/2006/main">
  <p:tag name="NUM" val="3"/>
</p:tagLst>
</file>

<file path=ppt/tags/tag255.xml><?xml version="1.0" encoding="utf-8"?>
<p:tagLst xmlns:a="http://schemas.openxmlformats.org/drawingml/2006/main" xmlns:r="http://schemas.openxmlformats.org/officeDocument/2006/relationships" xmlns:p="http://schemas.openxmlformats.org/presentationml/2006/main">
  <p:tag name="NUM" val="4"/>
</p:tagLst>
</file>

<file path=ppt/tags/tag256.xml><?xml version="1.0" encoding="utf-8"?>
<p:tagLst xmlns:a="http://schemas.openxmlformats.org/drawingml/2006/main" xmlns:r="http://schemas.openxmlformats.org/officeDocument/2006/relationships" xmlns:p="http://schemas.openxmlformats.org/presentationml/2006/main">
  <p:tag name="NUM" val="5"/>
</p:tagLst>
</file>

<file path=ppt/tags/tag257.xml><?xml version="1.0" encoding="utf-8"?>
<p:tagLst xmlns:a="http://schemas.openxmlformats.org/drawingml/2006/main" xmlns:r="http://schemas.openxmlformats.org/officeDocument/2006/relationships" xmlns:p="http://schemas.openxmlformats.org/presentationml/2006/main">
  <p:tag name="NUM" val="6"/>
</p:tagLst>
</file>

<file path=ppt/tags/tag258.xml><?xml version="1.0" encoding="utf-8"?>
<p:tagLst xmlns:a="http://schemas.openxmlformats.org/drawingml/2006/main" xmlns:r="http://schemas.openxmlformats.org/officeDocument/2006/relationships" xmlns:p="http://schemas.openxmlformats.org/presentationml/2006/main">
  <p:tag name="NUM" val="8"/>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3"/>
</p:tagLst>
</file>

<file path=ppt/tags/tag261.xml><?xml version="1.0" encoding="utf-8"?>
<p:tagLst xmlns:a="http://schemas.openxmlformats.org/drawingml/2006/main" xmlns:r="http://schemas.openxmlformats.org/officeDocument/2006/relationships" xmlns:p="http://schemas.openxmlformats.org/presentationml/2006/main">
  <p:tag name="NUM" val="1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3"/>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3"/>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3"/>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9"/>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9"/>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3"/>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4245</Words>
  <Application>Microsoft Office PowerPoint</Application>
  <PresentationFormat>Affichage à l'écran (4:3)</PresentationFormat>
  <Paragraphs>895</Paragraphs>
  <Slides>110</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110</vt:i4>
      </vt:variant>
    </vt:vector>
  </HeadingPairs>
  <TitlesOfParts>
    <vt:vector size="12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2025-10-01T22:51:20Z</dcterms:modified>
</cp:coreProperties>
</file>