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9"/>
  </p:notesMasterIdLst>
  <p:sldIdLst>
    <p:sldId id="257" r:id="rId2"/>
    <p:sldId id="2134808446" r:id="rId3"/>
    <p:sldId id="2134805101" r:id="rId4"/>
    <p:sldId id="2134805475" r:id="rId5"/>
    <p:sldId id="2134808443" r:id="rId6"/>
    <p:sldId id="2134805155" r:id="rId7"/>
    <p:sldId id="2134805393" r:id="rId8"/>
    <p:sldId id="2147482513" r:id="rId9"/>
    <p:sldId id="2147482472" r:id="rId10"/>
    <p:sldId id="2134805394" r:id="rId11"/>
    <p:sldId id="2134805395" r:id="rId12"/>
    <p:sldId id="2147482473" r:id="rId13"/>
    <p:sldId id="2147482525" r:id="rId14"/>
    <p:sldId id="2147482825" r:id="rId15"/>
    <p:sldId id="2147482824" r:id="rId16"/>
    <p:sldId id="2147482676" r:id="rId17"/>
    <p:sldId id="2147482527" r:id="rId18"/>
    <p:sldId id="2147482826" r:id="rId19"/>
    <p:sldId id="2147482528" r:id="rId20"/>
    <p:sldId id="2147482514" r:id="rId21"/>
    <p:sldId id="391" r:id="rId22"/>
    <p:sldId id="2147482534" r:id="rId23"/>
    <p:sldId id="2147482535" r:id="rId24"/>
    <p:sldId id="2147482684" r:id="rId25"/>
    <p:sldId id="2147482683" r:id="rId26"/>
    <p:sldId id="2134805161" r:id="rId27"/>
    <p:sldId id="2134805162" r:id="rId28"/>
    <p:sldId id="2147482548" r:id="rId29"/>
    <p:sldId id="2147482549" r:id="rId30"/>
    <p:sldId id="2147482523" r:id="rId31"/>
    <p:sldId id="2147482536" r:id="rId32"/>
    <p:sldId id="2147482537" r:id="rId33"/>
    <p:sldId id="2147482686" r:id="rId34"/>
    <p:sldId id="2147482687" r:id="rId35"/>
    <p:sldId id="2147482883" r:id="rId36"/>
    <p:sldId id="2147482688" r:id="rId37"/>
    <p:sldId id="2147482689" r:id="rId38"/>
    <p:sldId id="2147482809" r:id="rId39"/>
    <p:sldId id="2147482810" r:id="rId40"/>
    <p:sldId id="2134808453" r:id="rId41"/>
    <p:sldId id="2134808454" r:id="rId42"/>
    <p:sldId id="2134804880" r:id="rId43"/>
    <p:sldId id="2134808472" r:id="rId44"/>
    <p:sldId id="2134808455" r:id="rId45"/>
    <p:sldId id="2147482524" r:id="rId46"/>
    <p:sldId id="2147482685" r:id="rId47"/>
    <p:sldId id="2134808457" r:id="rId48"/>
    <p:sldId id="2147482692" r:id="rId49"/>
    <p:sldId id="2147482691" r:id="rId50"/>
    <p:sldId id="2147482771" r:id="rId51"/>
    <p:sldId id="2147482457" r:id="rId52"/>
    <p:sldId id="2147482516" r:id="rId53"/>
    <p:sldId id="2147482772" r:id="rId54"/>
    <p:sldId id="2147482695" r:id="rId55"/>
    <p:sldId id="2134806499" r:id="rId56"/>
    <p:sldId id="2147482884" r:id="rId57"/>
    <p:sldId id="2147482697" r:id="rId58"/>
    <p:sldId id="2147482698" r:id="rId59"/>
    <p:sldId id="2147482885" r:id="rId60"/>
    <p:sldId id="2147482788" r:id="rId61"/>
    <p:sldId id="2147482789" r:id="rId62"/>
    <p:sldId id="2147482886" r:id="rId63"/>
    <p:sldId id="2147482815" r:id="rId64"/>
    <p:sldId id="2147482713" r:id="rId65"/>
    <p:sldId id="2147482805" r:id="rId66"/>
    <p:sldId id="2147482887" r:id="rId67"/>
    <p:sldId id="2147482827" r:id="rId68"/>
    <p:sldId id="2147482515" r:id="rId69"/>
    <p:sldId id="2147482448" r:id="rId70"/>
    <p:sldId id="2147482714" r:id="rId71"/>
    <p:sldId id="2147482552" r:id="rId72"/>
    <p:sldId id="2147482719" r:id="rId73"/>
    <p:sldId id="2147482829" r:id="rId74"/>
    <p:sldId id="2147482720" r:id="rId75"/>
    <p:sldId id="2147482830" r:id="rId76"/>
    <p:sldId id="2147482728" r:id="rId77"/>
    <p:sldId id="2147482740" r:id="rId78"/>
    <p:sldId id="2147482748" r:id="rId79"/>
    <p:sldId id="2147482839" r:id="rId80"/>
    <p:sldId id="2147482741" r:id="rId81"/>
    <p:sldId id="2147482862" r:id="rId82"/>
    <p:sldId id="2147482843" r:id="rId83"/>
    <p:sldId id="2147482863" r:id="rId84"/>
    <p:sldId id="2147482864" r:id="rId85"/>
    <p:sldId id="2147482866" r:id="rId86"/>
    <p:sldId id="2147482867" r:id="rId87"/>
    <p:sldId id="2147482868" r:id="rId88"/>
    <p:sldId id="2147482880" r:id="rId89"/>
    <p:sldId id="2147482881" r:id="rId90"/>
    <p:sldId id="2147482882" r:id="rId91"/>
    <p:sldId id="2147482754" r:id="rId92"/>
    <p:sldId id="2147482706" r:id="rId93"/>
    <p:sldId id="2147482760" r:id="rId94"/>
    <p:sldId id="2147482832" r:id="rId95"/>
    <p:sldId id="2147482833" r:id="rId96"/>
    <p:sldId id="2147482834" r:id="rId97"/>
    <p:sldId id="2147482835" r:id="rId98"/>
    <p:sldId id="2147482836" r:id="rId99"/>
    <p:sldId id="2147482837" r:id="rId100"/>
    <p:sldId id="2147482838" r:id="rId101"/>
    <p:sldId id="2147482769" r:id="rId102"/>
    <p:sldId id="2147482770" r:id="rId103"/>
    <p:sldId id="2147482581" r:id="rId104"/>
    <p:sldId id="2147482582" r:id="rId105"/>
    <p:sldId id="2147482584" r:id="rId106"/>
    <p:sldId id="701" r:id="rId107"/>
    <p:sldId id="2147482787" r:id="rId10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106585"/>
    <a:srgbClr val="E46C0A"/>
    <a:srgbClr val="E1A3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93" autoAdjust="0"/>
    <p:restoredTop sz="94660"/>
  </p:normalViewPr>
  <p:slideViewPr>
    <p:cSldViewPr snapToGrid="0">
      <p:cViewPr varScale="1">
        <p:scale>
          <a:sx n="75" d="100"/>
          <a:sy n="75" d="100"/>
        </p:scale>
        <p:origin x="124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02/10/2025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107</a:t>
            </a:fld>
            <a:endParaRPr lang="fr-FR"/>
          </a:p>
        </p:txBody>
      </p:sp>
    </p:spTree>
    <p:extLst>
      <p:ext uri="{BB962C8B-B14F-4D97-AF65-F5344CB8AC3E}">
        <p14:creationId xmlns:p14="http://schemas.microsoft.com/office/powerpoint/2010/main" val="265940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7"/>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7"/>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1"/>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5"/>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1"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82038"/>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1" y="956738"/>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1"/>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a:p>
        </p:txBody>
      </p:sp>
      <p:sp>
        <p:nvSpPr>
          <p:cNvPr id="4" name="Text Placeholder 3"/>
          <p:cNvSpPr>
            <a:spLocks noGrp="1"/>
          </p:cNvSpPr>
          <p:nvPr>
            <p:ph type="body" sz="half" idx="2"/>
          </p:nvPr>
        </p:nvSpPr>
        <p:spPr>
          <a:xfrm>
            <a:off x="896144" y="3578226"/>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5"/>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1"/>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10/2/2025</a:t>
            </a:fld>
            <a:endParaRPr lang="en-US" dirty="0"/>
          </a:p>
        </p:txBody>
      </p:sp>
      <p:sp>
        <p:nvSpPr>
          <p:cNvPr id="5" name="Footer Placeholder 4"/>
          <p:cNvSpPr>
            <a:spLocks noGrp="1"/>
          </p:cNvSpPr>
          <p:nvPr>
            <p:ph type="ftr" sz="quarter" idx="3"/>
          </p:nvPr>
        </p:nvSpPr>
        <p:spPr>
          <a:xfrm>
            <a:off x="1562100" y="4237571"/>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1"/>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60.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6.svg"/></Relationships>
</file>

<file path=ppt/slides/_rels/slide10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6.xml"/><Relationship Id="rId5" Type="http://schemas.openxmlformats.org/officeDocument/2006/relationships/image" Target="../media/image61.png"/><Relationship Id="rId4" Type="http://schemas.openxmlformats.org/officeDocument/2006/relationships/image" Target="../media/image26.svg"/></Relationships>
</file>

<file path=ppt/slides/_rels/slide10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7.xml"/><Relationship Id="rId5" Type="http://schemas.openxmlformats.org/officeDocument/2006/relationships/image" Target="../media/image60.png"/><Relationship Id="rId4" Type="http://schemas.openxmlformats.org/officeDocument/2006/relationships/image" Target="../media/image26.svg"/></Relationships>
</file>

<file path=ppt/slides/_rels/slide10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0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0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1.svg"/><Relationship Id="rId4" Type="http://schemas.openxmlformats.org/officeDocument/2006/relationships/image" Target="../media/image67.svg"/><Relationship Id="rId9" Type="http://schemas.openxmlformats.org/officeDocument/2006/relationships/image" Target="../media/image70.png"/></Relationships>
</file>

<file path=ppt/slides/_rels/slide10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28.pn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28.png"/><Relationship Id="rId5" Type="http://schemas.openxmlformats.org/officeDocument/2006/relationships/image" Target="../media/image32.png"/><Relationship Id="rId4" Type="http://schemas.openxmlformats.org/officeDocument/2006/relationships/image" Target="../media/image26.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28.pn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26.sv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28.png"/><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7.xml"/><Relationship Id="rId4" Type="http://schemas.openxmlformats.org/officeDocument/2006/relationships/image" Target="../media/image26.sv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28.png"/><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28.png"/><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0.jpe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43.png"/><Relationship Id="rId4" Type="http://schemas.openxmlformats.org/officeDocument/2006/relationships/image" Target="../media/image26.sv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6.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4.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35.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40.png"/><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40.png"/><Relationship Id="rId4" Type="http://schemas.openxmlformats.org/officeDocument/2006/relationships/image" Target="../media/image26.sv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39.png"/><Relationship Id="rId4"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39.png"/><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5.png"/><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35.png"/><Relationship Id="rId5" Type="http://schemas.openxmlformats.org/officeDocument/2006/relationships/image" Target="../media/image36.png"/><Relationship Id="rId4" Type="http://schemas.openxmlformats.org/officeDocument/2006/relationships/image" Target="../media/image26.sv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42.png"/><Relationship Id="rId4" Type="http://schemas.openxmlformats.org/officeDocument/2006/relationships/image" Target="../media/image26.sv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42.png"/><Relationship Id="rId4" Type="http://schemas.openxmlformats.org/officeDocument/2006/relationships/image" Target="../media/image26.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7.png"/><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7.png"/><Relationship Id="rId4" Type="http://schemas.openxmlformats.org/officeDocument/2006/relationships/image" Target="../media/image26.sv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5.jpeg"/><Relationship Id="rId4" Type="http://schemas.openxmlformats.org/officeDocument/2006/relationships/image" Target="../media/image26.sv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41.png"/><Relationship Id="rId4" Type="http://schemas.openxmlformats.org/officeDocument/2006/relationships/image" Target="../media/image26.svg"/></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6.xml"/><Relationship Id="rId5" Type="http://schemas.openxmlformats.org/officeDocument/2006/relationships/image" Target="../media/image41.png"/><Relationship Id="rId4" Type="http://schemas.openxmlformats.org/officeDocument/2006/relationships/image" Target="../media/image26.sv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7.xml"/><Relationship Id="rId5" Type="http://schemas.openxmlformats.org/officeDocument/2006/relationships/image" Target="../media/image38.png"/><Relationship Id="rId4" Type="http://schemas.openxmlformats.org/officeDocument/2006/relationships/image" Target="../media/image26.svg"/></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38.png"/><Relationship Id="rId4" Type="http://schemas.openxmlformats.org/officeDocument/2006/relationships/image" Target="../media/image26.sv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89.xml"/><Relationship Id="rId5" Type="http://schemas.openxmlformats.org/officeDocument/2006/relationships/image" Target="../media/image28.png"/><Relationship Id="rId4" Type="http://schemas.openxmlformats.org/officeDocument/2006/relationships/image" Target="../media/image26.svg"/></Relationships>
</file>

<file path=ppt/slides/_rels/slide4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0.xml"/><Relationship Id="rId6" Type="http://schemas.openxmlformats.org/officeDocument/2006/relationships/image" Target="../media/image48.jpeg"/><Relationship Id="rId11" Type="http://schemas.openxmlformats.org/officeDocument/2006/relationships/image" Target="../media/image42.png"/><Relationship Id="rId5" Type="http://schemas.openxmlformats.org/officeDocument/2006/relationships/image" Target="../media/image47.jpe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8.png"/></Relationships>
</file>

<file path=ppt/slides/_rels/slide4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49.jpeg"/><Relationship Id="rId2" Type="http://schemas.openxmlformats.org/officeDocument/2006/relationships/slideLayout" Target="../slideLayouts/slideLayout7.xml"/><Relationship Id="rId1" Type="http://schemas.openxmlformats.org/officeDocument/2006/relationships/tags" Target="../tags/tag91.xml"/><Relationship Id="rId6" Type="http://schemas.openxmlformats.org/officeDocument/2006/relationships/image" Target="../media/image48.jpeg"/><Relationship Id="rId11" Type="http://schemas.openxmlformats.org/officeDocument/2006/relationships/image" Target="../media/image39.png"/><Relationship Id="rId5" Type="http://schemas.openxmlformats.org/officeDocument/2006/relationships/image" Target="../media/image47.jpeg"/><Relationship Id="rId10" Type="http://schemas.openxmlformats.org/officeDocument/2006/relationships/image" Target="../media/image41.png"/><Relationship Id="rId4" Type="http://schemas.openxmlformats.org/officeDocument/2006/relationships/image" Target="../media/image26.svg"/><Relationship Id="rId9"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8.jpeg"/><Relationship Id="rId2" Type="http://schemas.openxmlformats.org/officeDocument/2006/relationships/slideLayout" Target="../slideLayouts/slideLayout7.xml"/><Relationship Id="rId1" Type="http://schemas.openxmlformats.org/officeDocument/2006/relationships/tags" Target="../tags/tag92.xml"/><Relationship Id="rId6" Type="http://schemas.openxmlformats.org/officeDocument/2006/relationships/image" Target="../media/image47.jpeg"/><Relationship Id="rId5" Type="http://schemas.openxmlformats.org/officeDocument/2006/relationships/image" Target="../media/image51.png"/><Relationship Id="rId4" Type="http://schemas.openxmlformats.org/officeDocument/2006/relationships/image" Target="../media/image26.svg"/></Relationships>
</file>

<file path=ppt/slides/_rels/slide4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94.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26.svg"/><Relationship Id="rId9" Type="http://schemas.openxmlformats.org/officeDocument/2006/relationships/image" Target="../media/image39.png"/></Relationships>
</file>

<file path=ppt/slides/_rels/slide4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95.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53.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96.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54.png"/><Relationship Id="rId10" Type="http://schemas.openxmlformats.org/officeDocument/2006/relationships/image" Target="../media/image39.png"/><Relationship Id="rId4" Type="http://schemas.openxmlformats.org/officeDocument/2006/relationships/image" Target="../media/image26.svg"/><Relationship Id="rId9" Type="http://schemas.openxmlformats.org/officeDocument/2006/relationships/image" Target="../media/image38.png"/></Relationships>
</file>

<file path=ppt/slides/_rels/slide51.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image" Target="../media/image55.png"/><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image" Target="../media/image26.sv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image" Target="../media/image25.png"/><Relationship Id="rId5" Type="http://schemas.openxmlformats.org/officeDocument/2006/relationships/tags" Target="../tags/tag101.xml"/><Relationship Id="rId10" Type="http://schemas.openxmlformats.org/officeDocument/2006/relationships/slideLayout" Target="../slideLayouts/slideLayout7.xml"/><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image" Target="../media/image56.png"/></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26.svg"/><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0.xml"/><Relationship Id="rId7" Type="http://schemas.openxmlformats.org/officeDocument/2006/relationships/tags" Target="../tags/tag114.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5" Type="http://schemas.openxmlformats.org/officeDocument/2006/relationships/tags" Target="../tags/tag112.xml"/><Relationship Id="rId10" Type="http://schemas.openxmlformats.org/officeDocument/2006/relationships/image" Target="../media/image26.svg"/><Relationship Id="rId4" Type="http://schemas.openxmlformats.org/officeDocument/2006/relationships/tags" Target="../tags/tag111.xml"/><Relationship Id="rId9" Type="http://schemas.openxmlformats.org/officeDocument/2006/relationships/image" Target="../media/image25.png"/></Relationships>
</file>

<file path=ppt/slides/_rels/slide55.xml.rels><?xml version="1.0" encoding="UTF-8" standalone="yes"?>
<Relationships xmlns="http://schemas.openxmlformats.org/package/2006/relationships"><Relationship Id="rId8" Type="http://schemas.openxmlformats.org/officeDocument/2006/relationships/tags" Target="../tags/tag122.xml"/><Relationship Id="rId13" Type="http://schemas.openxmlformats.org/officeDocument/2006/relationships/tags" Target="../tags/tag127.xml"/><Relationship Id="rId3" Type="http://schemas.openxmlformats.org/officeDocument/2006/relationships/tags" Target="../tags/tag117.xml"/><Relationship Id="rId7" Type="http://schemas.openxmlformats.org/officeDocument/2006/relationships/tags" Target="../tags/tag121.xml"/><Relationship Id="rId12" Type="http://schemas.openxmlformats.org/officeDocument/2006/relationships/tags" Target="../tags/tag126.xml"/><Relationship Id="rId17" Type="http://schemas.openxmlformats.org/officeDocument/2006/relationships/image" Target="../media/image36.png"/><Relationship Id="rId2" Type="http://schemas.openxmlformats.org/officeDocument/2006/relationships/tags" Target="../tags/tag116.xml"/><Relationship Id="rId16" Type="http://schemas.openxmlformats.org/officeDocument/2006/relationships/image" Target="../media/image26.svg"/><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tags" Target="../tags/tag125.xml"/><Relationship Id="rId5" Type="http://schemas.openxmlformats.org/officeDocument/2006/relationships/tags" Target="../tags/tag119.xml"/><Relationship Id="rId15" Type="http://schemas.openxmlformats.org/officeDocument/2006/relationships/image" Target="../media/image25.png"/><Relationship Id="rId10" Type="http://schemas.openxmlformats.org/officeDocument/2006/relationships/tags" Target="../tags/tag124.xml"/><Relationship Id="rId4" Type="http://schemas.openxmlformats.org/officeDocument/2006/relationships/tags" Target="../tags/tag118.xml"/><Relationship Id="rId9" Type="http://schemas.openxmlformats.org/officeDocument/2006/relationships/tags" Target="../tags/tag123.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135.xml"/><Relationship Id="rId13" Type="http://schemas.openxmlformats.org/officeDocument/2006/relationships/tags" Target="../tags/tag140.xml"/><Relationship Id="rId3" Type="http://schemas.openxmlformats.org/officeDocument/2006/relationships/tags" Target="../tags/tag130.xml"/><Relationship Id="rId7" Type="http://schemas.openxmlformats.org/officeDocument/2006/relationships/tags" Target="../tags/tag134.xml"/><Relationship Id="rId12" Type="http://schemas.openxmlformats.org/officeDocument/2006/relationships/tags" Target="../tags/tag139.xml"/><Relationship Id="rId2" Type="http://schemas.openxmlformats.org/officeDocument/2006/relationships/tags" Target="../tags/tag129.xml"/><Relationship Id="rId16" Type="http://schemas.openxmlformats.org/officeDocument/2006/relationships/image" Target="../media/image26.svg"/><Relationship Id="rId1" Type="http://schemas.openxmlformats.org/officeDocument/2006/relationships/tags" Target="../tags/tag128.xml"/><Relationship Id="rId6" Type="http://schemas.openxmlformats.org/officeDocument/2006/relationships/tags" Target="../tags/tag133.xml"/><Relationship Id="rId11" Type="http://schemas.openxmlformats.org/officeDocument/2006/relationships/tags" Target="../tags/tag138.xml"/><Relationship Id="rId5" Type="http://schemas.openxmlformats.org/officeDocument/2006/relationships/tags" Target="../tags/tag132.xml"/><Relationship Id="rId15" Type="http://schemas.openxmlformats.org/officeDocument/2006/relationships/image" Target="../media/image25.png"/><Relationship Id="rId10" Type="http://schemas.openxmlformats.org/officeDocument/2006/relationships/tags" Target="../tags/tag137.xml"/><Relationship Id="rId4" Type="http://schemas.openxmlformats.org/officeDocument/2006/relationships/tags" Target="../tags/tag131.xml"/><Relationship Id="rId9" Type="http://schemas.openxmlformats.org/officeDocument/2006/relationships/tags" Target="../tags/tag136.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43.xml"/><Relationship Id="rId7" Type="http://schemas.openxmlformats.org/officeDocument/2006/relationships/slideLayout" Target="../slideLayouts/slideLayout7.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tags" Target="../tags/tag146.xml"/><Relationship Id="rId5" Type="http://schemas.openxmlformats.org/officeDocument/2006/relationships/tags" Target="../tags/tag145.xml"/><Relationship Id="rId4" Type="http://schemas.openxmlformats.org/officeDocument/2006/relationships/tags" Target="../tags/tag144.xml"/><Relationship Id="rId9" Type="http://schemas.openxmlformats.org/officeDocument/2006/relationships/image" Target="../media/image26.svg"/></Relationships>
</file>

<file path=ppt/slides/_rels/slide58.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tags" Target="../tags/tag159.xml"/><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tags" Target="../tags/tag158.xml"/><Relationship Id="rId17" Type="http://schemas.openxmlformats.org/officeDocument/2006/relationships/image" Target="../media/image35.png"/><Relationship Id="rId2" Type="http://schemas.openxmlformats.org/officeDocument/2006/relationships/tags" Target="../tags/tag148.xml"/><Relationship Id="rId16" Type="http://schemas.openxmlformats.org/officeDocument/2006/relationships/image" Target="../media/image26.svg"/><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tags" Target="../tags/tag157.xml"/><Relationship Id="rId5" Type="http://schemas.openxmlformats.org/officeDocument/2006/relationships/tags" Target="../tags/tag151.xml"/><Relationship Id="rId15" Type="http://schemas.openxmlformats.org/officeDocument/2006/relationships/image" Target="../media/image25.png"/><Relationship Id="rId10" Type="http://schemas.openxmlformats.org/officeDocument/2006/relationships/tags" Target="../tags/tag156.xml"/><Relationship Id="rId4" Type="http://schemas.openxmlformats.org/officeDocument/2006/relationships/tags" Target="../tags/tag150.xml"/><Relationship Id="rId9" Type="http://schemas.openxmlformats.org/officeDocument/2006/relationships/tags" Target="../tags/tag155.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tags" Target="../tags/tag171.xml"/><Relationship Id="rId2" Type="http://schemas.openxmlformats.org/officeDocument/2006/relationships/tags" Target="../tags/tag161.xml"/><Relationship Id="rId16" Type="http://schemas.openxmlformats.org/officeDocument/2006/relationships/image" Target="../media/image26.svg"/><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5" Type="http://schemas.openxmlformats.org/officeDocument/2006/relationships/image" Target="../media/image25.png"/><Relationship Id="rId10" Type="http://schemas.openxmlformats.org/officeDocument/2006/relationships/tags" Target="../tags/tag169.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75.xml"/><Relationship Id="rId7" Type="http://schemas.openxmlformats.org/officeDocument/2006/relationships/slideLayout" Target="../slideLayouts/slideLayout7.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5" Type="http://schemas.openxmlformats.org/officeDocument/2006/relationships/tags" Target="../tags/tag177.xml"/><Relationship Id="rId4" Type="http://schemas.openxmlformats.org/officeDocument/2006/relationships/tags" Target="../tags/tag176.xml"/><Relationship Id="rId9" Type="http://schemas.openxmlformats.org/officeDocument/2006/relationships/image" Target="../media/image26.svg"/></Relationships>
</file>

<file path=ppt/slides/_rels/slide61.xml.rels><?xml version="1.0" encoding="UTF-8" standalone="yes"?>
<Relationships xmlns="http://schemas.openxmlformats.org/package/2006/relationships"><Relationship Id="rId8" Type="http://schemas.openxmlformats.org/officeDocument/2006/relationships/tags" Target="../tags/tag186.xml"/><Relationship Id="rId13" Type="http://schemas.openxmlformats.org/officeDocument/2006/relationships/slideLayout" Target="../slideLayouts/slideLayout7.xml"/><Relationship Id="rId3" Type="http://schemas.openxmlformats.org/officeDocument/2006/relationships/tags" Target="../tags/tag181.xml"/><Relationship Id="rId7" Type="http://schemas.openxmlformats.org/officeDocument/2006/relationships/tags" Target="../tags/tag185.xml"/><Relationship Id="rId12" Type="http://schemas.openxmlformats.org/officeDocument/2006/relationships/tags" Target="../tags/tag190.xml"/><Relationship Id="rId2" Type="http://schemas.openxmlformats.org/officeDocument/2006/relationships/tags" Target="../tags/tag180.xml"/><Relationship Id="rId16" Type="http://schemas.openxmlformats.org/officeDocument/2006/relationships/image" Target="../media/image39.png"/><Relationship Id="rId1" Type="http://schemas.openxmlformats.org/officeDocument/2006/relationships/tags" Target="../tags/tag179.xml"/><Relationship Id="rId6" Type="http://schemas.openxmlformats.org/officeDocument/2006/relationships/tags" Target="../tags/tag184.xml"/><Relationship Id="rId11" Type="http://schemas.openxmlformats.org/officeDocument/2006/relationships/tags" Target="../tags/tag189.xml"/><Relationship Id="rId5" Type="http://schemas.openxmlformats.org/officeDocument/2006/relationships/tags" Target="../tags/tag183.xml"/><Relationship Id="rId15" Type="http://schemas.openxmlformats.org/officeDocument/2006/relationships/image" Target="../media/image26.svg"/><Relationship Id="rId10" Type="http://schemas.openxmlformats.org/officeDocument/2006/relationships/tags" Target="../tags/tag188.xml"/><Relationship Id="rId4" Type="http://schemas.openxmlformats.org/officeDocument/2006/relationships/tags" Target="../tags/tag182.xml"/><Relationship Id="rId9" Type="http://schemas.openxmlformats.org/officeDocument/2006/relationships/tags" Target="../tags/tag187.xml"/><Relationship Id="rId14" Type="http://schemas.openxmlformats.org/officeDocument/2006/relationships/image" Target="../media/image25.png"/></Relationships>
</file>

<file path=ppt/slides/_rels/slide62.xml.rels><?xml version="1.0" encoding="UTF-8" standalone="yes"?>
<Relationships xmlns="http://schemas.openxmlformats.org/package/2006/relationships"><Relationship Id="rId8" Type="http://schemas.openxmlformats.org/officeDocument/2006/relationships/tags" Target="../tags/tag198.xml"/><Relationship Id="rId13" Type="http://schemas.openxmlformats.org/officeDocument/2006/relationships/slideLayout" Target="../slideLayouts/slideLayout7.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tags" Target="../tags/tag202.xm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tags" Target="../tags/tag201.xml"/><Relationship Id="rId5" Type="http://schemas.openxmlformats.org/officeDocument/2006/relationships/tags" Target="../tags/tag195.xml"/><Relationship Id="rId15" Type="http://schemas.openxmlformats.org/officeDocument/2006/relationships/image" Target="../media/image26.svg"/><Relationship Id="rId10" Type="http://schemas.openxmlformats.org/officeDocument/2006/relationships/tags" Target="../tags/tag200.xml"/><Relationship Id="rId4" Type="http://schemas.openxmlformats.org/officeDocument/2006/relationships/tags" Target="../tags/tag194.xml"/><Relationship Id="rId9" Type="http://schemas.openxmlformats.org/officeDocument/2006/relationships/tags" Target="../tags/tag199.xml"/><Relationship Id="rId14" Type="http://schemas.openxmlformats.org/officeDocument/2006/relationships/image" Target="../media/image25.png"/></Relationships>
</file>

<file path=ppt/slides/_rels/slide63.xml.rels><?xml version="1.0" encoding="UTF-8" standalone="yes"?>
<Relationships xmlns="http://schemas.openxmlformats.org/package/2006/relationships"><Relationship Id="rId8" Type="http://schemas.openxmlformats.org/officeDocument/2006/relationships/tags" Target="../tags/tag210.xml"/><Relationship Id="rId13" Type="http://schemas.openxmlformats.org/officeDocument/2006/relationships/slideLayout" Target="../slideLayouts/slideLayout7.xml"/><Relationship Id="rId3" Type="http://schemas.openxmlformats.org/officeDocument/2006/relationships/tags" Target="../tags/tag205.xml"/><Relationship Id="rId7" Type="http://schemas.openxmlformats.org/officeDocument/2006/relationships/tags" Target="../tags/tag209.xml"/><Relationship Id="rId12" Type="http://schemas.openxmlformats.org/officeDocument/2006/relationships/tags" Target="../tags/tag214.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tags" Target="../tags/tag213.xml"/><Relationship Id="rId5" Type="http://schemas.openxmlformats.org/officeDocument/2006/relationships/tags" Target="../tags/tag207.xml"/><Relationship Id="rId15" Type="http://schemas.openxmlformats.org/officeDocument/2006/relationships/image" Target="../media/image26.svg"/><Relationship Id="rId10" Type="http://schemas.openxmlformats.org/officeDocument/2006/relationships/tags" Target="../tags/tag212.xml"/><Relationship Id="rId4" Type="http://schemas.openxmlformats.org/officeDocument/2006/relationships/tags" Target="../tags/tag206.xml"/><Relationship Id="rId9" Type="http://schemas.openxmlformats.org/officeDocument/2006/relationships/tags" Target="../tags/tag211.xml"/><Relationship Id="rId14" Type="http://schemas.openxmlformats.org/officeDocument/2006/relationships/image" Target="../media/image25.png"/></Relationships>
</file>

<file path=ppt/slides/_rels/slide6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22.xml"/><Relationship Id="rId13" Type="http://schemas.openxmlformats.org/officeDocument/2006/relationships/image" Target="../media/image25.png"/><Relationship Id="rId3" Type="http://schemas.openxmlformats.org/officeDocument/2006/relationships/tags" Target="../tags/tag217.xml"/><Relationship Id="rId7" Type="http://schemas.openxmlformats.org/officeDocument/2006/relationships/tags" Target="../tags/tag221.xml"/><Relationship Id="rId12" Type="http://schemas.openxmlformats.org/officeDocument/2006/relationships/slideLayout" Target="../slideLayouts/slideLayout7.xml"/><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tags" Target="../tags/tag220.xml"/><Relationship Id="rId11" Type="http://schemas.openxmlformats.org/officeDocument/2006/relationships/tags" Target="../tags/tag225.xml"/><Relationship Id="rId5" Type="http://schemas.openxmlformats.org/officeDocument/2006/relationships/tags" Target="../tags/tag219.xml"/><Relationship Id="rId15" Type="http://schemas.openxmlformats.org/officeDocument/2006/relationships/image" Target="../media/image16.jpeg"/><Relationship Id="rId10" Type="http://schemas.openxmlformats.org/officeDocument/2006/relationships/tags" Target="../tags/tag224.xml"/><Relationship Id="rId4" Type="http://schemas.openxmlformats.org/officeDocument/2006/relationships/tags" Target="../tags/tag218.xml"/><Relationship Id="rId9" Type="http://schemas.openxmlformats.org/officeDocument/2006/relationships/tags" Target="../tags/tag223.xml"/><Relationship Id="rId14" Type="http://schemas.openxmlformats.org/officeDocument/2006/relationships/image" Target="../media/image26.svg"/></Relationships>
</file>

<file path=ppt/slides/_rels/slide66.xml.rels><?xml version="1.0" encoding="UTF-8" standalone="yes"?>
<Relationships xmlns="http://schemas.openxmlformats.org/package/2006/relationships"><Relationship Id="rId8" Type="http://schemas.openxmlformats.org/officeDocument/2006/relationships/tags" Target="../tags/tag233.xml"/><Relationship Id="rId13" Type="http://schemas.openxmlformats.org/officeDocument/2006/relationships/image" Target="../media/image25.png"/><Relationship Id="rId3" Type="http://schemas.openxmlformats.org/officeDocument/2006/relationships/tags" Target="../tags/tag228.xml"/><Relationship Id="rId7" Type="http://schemas.openxmlformats.org/officeDocument/2006/relationships/tags" Target="../tags/tag232.xml"/><Relationship Id="rId12" Type="http://schemas.openxmlformats.org/officeDocument/2006/relationships/slideLayout" Target="../slideLayouts/slideLayout7.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tags" Target="../tags/tag236.xml"/><Relationship Id="rId5" Type="http://schemas.openxmlformats.org/officeDocument/2006/relationships/tags" Target="../tags/tag230.xml"/><Relationship Id="rId15" Type="http://schemas.openxmlformats.org/officeDocument/2006/relationships/image" Target="../media/image17.png"/><Relationship Id="rId10" Type="http://schemas.openxmlformats.org/officeDocument/2006/relationships/tags" Target="../tags/tag235.xml"/><Relationship Id="rId4" Type="http://schemas.openxmlformats.org/officeDocument/2006/relationships/tags" Target="../tags/tag229.xml"/><Relationship Id="rId9" Type="http://schemas.openxmlformats.org/officeDocument/2006/relationships/tags" Target="../tags/tag234.xml"/><Relationship Id="rId14" Type="http://schemas.openxmlformats.org/officeDocument/2006/relationships/image" Target="../media/image26.svg"/></Relationships>
</file>

<file path=ppt/slides/_rels/slide67.xml.rels><?xml version="1.0" encoding="UTF-8" standalone="yes"?>
<Relationships xmlns="http://schemas.openxmlformats.org/package/2006/relationships"><Relationship Id="rId8" Type="http://schemas.openxmlformats.org/officeDocument/2006/relationships/tags" Target="../tags/tag244.xml"/><Relationship Id="rId13" Type="http://schemas.openxmlformats.org/officeDocument/2006/relationships/image" Target="../media/image26.svg"/><Relationship Id="rId3" Type="http://schemas.openxmlformats.org/officeDocument/2006/relationships/tags" Target="../tags/tag239.xml"/><Relationship Id="rId7" Type="http://schemas.openxmlformats.org/officeDocument/2006/relationships/tags" Target="../tags/tag243.xml"/><Relationship Id="rId12" Type="http://schemas.openxmlformats.org/officeDocument/2006/relationships/image" Target="../media/image25.png"/><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tags" Target="../tags/tag242.xml"/><Relationship Id="rId11" Type="http://schemas.openxmlformats.org/officeDocument/2006/relationships/slideLayout" Target="../slideLayouts/slideLayout7.xml"/><Relationship Id="rId5" Type="http://schemas.openxmlformats.org/officeDocument/2006/relationships/tags" Target="../tags/tag241.xml"/><Relationship Id="rId10" Type="http://schemas.openxmlformats.org/officeDocument/2006/relationships/tags" Target="../tags/tag246.xml"/><Relationship Id="rId4" Type="http://schemas.openxmlformats.org/officeDocument/2006/relationships/tags" Target="../tags/tag240.xml"/><Relationship Id="rId9" Type="http://schemas.openxmlformats.org/officeDocument/2006/relationships/tags" Target="../tags/tag245.xml"/><Relationship Id="rId14" Type="http://schemas.openxmlformats.org/officeDocument/2006/relationships/image" Target="../media/image18.png"/></Relationships>
</file>

<file path=ppt/slides/_rels/slide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47.xml"/><Relationship Id="rId5" Type="http://schemas.openxmlformats.org/officeDocument/2006/relationships/image" Target="../media/image30.jpeg"/><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7.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6.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5.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8.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49.xml"/><Relationship Id="rId1" Type="http://schemas.openxmlformats.org/officeDocument/2006/relationships/tags" Target="../tags/tag248.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1.xml"/><Relationship Id="rId1" Type="http://schemas.openxmlformats.org/officeDocument/2006/relationships/tags" Target="../tags/tag250.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image" Target="../media/image16.jpeg"/><Relationship Id="rId5" Type="http://schemas.openxmlformats.org/officeDocument/2006/relationships/image" Target="../media/image26.svg"/><Relationship Id="rId4" Type="http://schemas.openxmlformats.org/officeDocument/2006/relationships/image" Target="../media/image25.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image" Target="../media/image17.png"/><Relationship Id="rId5" Type="http://schemas.openxmlformats.org/officeDocument/2006/relationships/image" Target="../media/image26.svg"/><Relationship Id="rId4" Type="http://schemas.openxmlformats.org/officeDocument/2006/relationships/image" Target="../media/image25.png"/></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8" Type="http://schemas.openxmlformats.org/officeDocument/2006/relationships/tags" Target="../tags/tag267.xml"/><Relationship Id="rId13" Type="http://schemas.openxmlformats.org/officeDocument/2006/relationships/image" Target="../media/image26.svg"/><Relationship Id="rId3" Type="http://schemas.openxmlformats.org/officeDocument/2006/relationships/tags" Target="../tags/tag262.xml"/><Relationship Id="rId7" Type="http://schemas.openxmlformats.org/officeDocument/2006/relationships/tags" Target="../tags/tag266.xml"/><Relationship Id="rId12" Type="http://schemas.openxmlformats.org/officeDocument/2006/relationships/image" Target="../media/image25.pn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tags" Target="../tags/tag265.xml"/><Relationship Id="rId11" Type="http://schemas.openxmlformats.org/officeDocument/2006/relationships/slideLayout" Target="../slideLayouts/slideLayout7.xml"/><Relationship Id="rId5" Type="http://schemas.openxmlformats.org/officeDocument/2006/relationships/tags" Target="../tags/tag264.xml"/><Relationship Id="rId15" Type="http://schemas.openxmlformats.org/officeDocument/2006/relationships/image" Target="../media/image17.png"/><Relationship Id="rId10" Type="http://schemas.openxmlformats.org/officeDocument/2006/relationships/tags" Target="../tags/tag269.xml"/><Relationship Id="rId4" Type="http://schemas.openxmlformats.org/officeDocument/2006/relationships/tags" Target="../tags/tag263.xml"/><Relationship Id="rId9" Type="http://schemas.openxmlformats.org/officeDocument/2006/relationships/tags" Target="../tags/tag268.xml"/><Relationship Id="rId14" Type="http://schemas.openxmlformats.org/officeDocument/2006/relationships/image" Target="../media/image57.png"/></Relationships>
</file>

<file path=ppt/slides/_rels/slide78.xml.rels><?xml version="1.0" encoding="UTF-8" standalone="yes"?>
<Relationships xmlns="http://schemas.openxmlformats.org/package/2006/relationships"><Relationship Id="rId8" Type="http://schemas.openxmlformats.org/officeDocument/2006/relationships/tags" Target="../tags/tag277.xml"/><Relationship Id="rId13" Type="http://schemas.openxmlformats.org/officeDocument/2006/relationships/image" Target="../media/image58.png"/><Relationship Id="rId3" Type="http://schemas.openxmlformats.org/officeDocument/2006/relationships/tags" Target="../tags/tag272.xml"/><Relationship Id="rId7" Type="http://schemas.openxmlformats.org/officeDocument/2006/relationships/tags" Target="../tags/tag276.xml"/><Relationship Id="rId12" Type="http://schemas.openxmlformats.org/officeDocument/2006/relationships/image" Target="../media/image26.svg"/><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tags" Target="../tags/tag275.xml"/><Relationship Id="rId11" Type="http://schemas.openxmlformats.org/officeDocument/2006/relationships/image" Target="../media/image25.png"/><Relationship Id="rId5" Type="http://schemas.openxmlformats.org/officeDocument/2006/relationships/tags" Target="../tags/tag274.xml"/><Relationship Id="rId10" Type="http://schemas.openxmlformats.org/officeDocument/2006/relationships/slideLayout" Target="../slideLayouts/slideLayout7.xml"/><Relationship Id="rId4" Type="http://schemas.openxmlformats.org/officeDocument/2006/relationships/tags" Target="../tags/tag273.xml"/><Relationship Id="rId9" Type="http://schemas.openxmlformats.org/officeDocument/2006/relationships/tags" Target="../tags/tag278.xml"/></Relationships>
</file>

<file path=ppt/slides/_rels/slide79.xml.rels><?xml version="1.0" encoding="UTF-8" standalone="yes"?>
<Relationships xmlns="http://schemas.openxmlformats.org/package/2006/relationships"><Relationship Id="rId8" Type="http://schemas.openxmlformats.org/officeDocument/2006/relationships/tags" Target="../tags/tag286.xml"/><Relationship Id="rId13" Type="http://schemas.openxmlformats.org/officeDocument/2006/relationships/image" Target="../media/image59.png"/><Relationship Id="rId3" Type="http://schemas.openxmlformats.org/officeDocument/2006/relationships/tags" Target="../tags/tag281.xml"/><Relationship Id="rId7" Type="http://schemas.openxmlformats.org/officeDocument/2006/relationships/tags" Target="../tags/tag285.xml"/><Relationship Id="rId12" Type="http://schemas.openxmlformats.org/officeDocument/2006/relationships/image" Target="../media/image26.svg"/><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image" Target="../media/image25.png"/><Relationship Id="rId5" Type="http://schemas.openxmlformats.org/officeDocument/2006/relationships/tags" Target="../tags/tag283.xml"/><Relationship Id="rId10" Type="http://schemas.openxmlformats.org/officeDocument/2006/relationships/slideLayout" Target="../slideLayouts/slideLayout7.xml"/><Relationship Id="rId4" Type="http://schemas.openxmlformats.org/officeDocument/2006/relationships/tags" Target="../tags/tag282.xml"/><Relationship Id="rId9" Type="http://schemas.openxmlformats.org/officeDocument/2006/relationships/tags" Target="../tags/tag287.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8" Type="http://schemas.openxmlformats.org/officeDocument/2006/relationships/tags" Target="../tags/tag295.xml"/><Relationship Id="rId13" Type="http://schemas.openxmlformats.org/officeDocument/2006/relationships/image" Target="../media/image26.svg"/><Relationship Id="rId3" Type="http://schemas.openxmlformats.org/officeDocument/2006/relationships/tags" Target="../tags/tag290.xml"/><Relationship Id="rId7" Type="http://schemas.openxmlformats.org/officeDocument/2006/relationships/tags" Target="../tags/tag294.xml"/><Relationship Id="rId12" Type="http://schemas.openxmlformats.org/officeDocument/2006/relationships/image" Target="../media/image25.png"/><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tags" Target="../tags/tag293.xml"/><Relationship Id="rId11" Type="http://schemas.openxmlformats.org/officeDocument/2006/relationships/slideLayout" Target="../slideLayouts/slideLayout7.xml"/><Relationship Id="rId5" Type="http://schemas.openxmlformats.org/officeDocument/2006/relationships/tags" Target="../tags/tag292.xml"/><Relationship Id="rId10" Type="http://schemas.openxmlformats.org/officeDocument/2006/relationships/tags" Target="../tags/tag297.xml"/><Relationship Id="rId4" Type="http://schemas.openxmlformats.org/officeDocument/2006/relationships/tags" Target="../tags/tag291.xml"/><Relationship Id="rId9" Type="http://schemas.openxmlformats.org/officeDocument/2006/relationships/tags" Target="../tags/tag296.xml"/><Relationship Id="rId14" Type="http://schemas.openxmlformats.org/officeDocument/2006/relationships/image" Target="../media/image18.png"/></Relationships>
</file>

<file path=ppt/slides/_rels/slide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8.xml"/><Relationship Id="rId4" Type="http://schemas.openxmlformats.org/officeDocument/2006/relationships/image" Target="../media/image26.svg"/></Relationships>
</file>

<file path=ppt/slides/_rels/slide8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299.xml"/><Relationship Id="rId5" Type="http://schemas.openxmlformats.org/officeDocument/2006/relationships/image" Target="../media/image28.png"/><Relationship Id="rId4" Type="http://schemas.openxmlformats.org/officeDocument/2006/relationships/image" Target="../media/image26.svg"/></Relationships>
</file>

<file path=ppt/slides/_rels/slide8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0.xml"/><Relationship Id="rId5" Type="http://schemas.openxmlformats.org/officeDocument/2006/relationships/image" Target="../media/image28.png"/><Relationship Id="rId4" Type="http://schemas.openxmlformats.org/officeDocument/2006/relationships/image" Target="../media/image26.svg"/></Relationships>
</file>

<file path=ppt/slides/_rels/slide8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1.xml"/><Relationship Id="rId4" Type="http://schemas.openxmlformats.org/officeDocument/2006/relationships/image" Target="../media/image26.svg"/></Relationships>
</file>

<file path=ppt/slides/_rels/slide8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2.xml"/><Relationship Id="rId5" Type="http://schemas.openxmlformats.org/officeDocument/2006/relationships/image" Target="../media/image28.png"/><Relationship Id="rId4" Type="http://schemas.openxmlformats.org/officeDocument/2006/relationships/image" Target="../media/image26.svg"/></Relationships>
</file>

<file path=ppt/slides/_rels/slide8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3.xml"/><Relationship Id="rId5" Type="http://schemas.openxmlformats.org/officeDocument/2006/relationships/image" Target="../media/image28.png"/><Relationship Id="rId4" Type="http://schemas.openxmlformats.org/officeDocument/2006/relationships/image" Target="../media/image26.svg"/></Relationships>
</file>

<file path=ppt/slides/_rels/slide8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4.xml"/><Relationship Id="rId4" Type="http://schemas.openxmlformats.org/officeDocument/2006/relationships/image" Target="../media/image26.svg"/></Relationships>
</file>

<file path=ppt/slides/_rels/slide8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5.xml"/><Relationship Id="rId5" Type="http://schemas.openxmlformats.org/officeDocument/2006/relationships/image" Target="../media/image28.png"/><Relationship Id="rId4"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28.png"/><Relationship Id="rId4" Type="http://schemas.openxmlformats.org/officeDocument/2006/relationships/image" Target="../media/image26.svg"/></Relationships>
</file>

<file path=ppt/slides/_rels/slide9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06.xml"/><Relationship Id="rId5" Type="http://schemas.openxmlformats.org/officeDocument/2006/relationships/image" Target="../media/image28.png"/><Relationship Id="rId4" Type="http://schemas.openxmlformats.org/officeDocument/2006/relationships/image" Target="../media/image26.svg"/></Relationships>
</file>

<file path=ppt/slides/_rels/slide9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6.sv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image" Target="../media/image23.jpeg"/><Relationship Id="rId5" Type="http://schemas.openxmlformats.org/officeDocument/2006/relationships/image" Target="../media/image26.svg"/><Relationship Id="rId4" Type="http://schemas.openxmlformats.org/officeDocument/2006/relationships/image" Target="../media/image25.png"/></Relationships>
</file>

<file path=ppt/slides/_rels/slide9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1.xml"/><Relationship Id="rId5" Type="http://schemas.openxmlformats.org/officeDocument/2006/relationships/image" Target="../media/image60.png"/><Relationship Id="rId4" Type="http://schemas.openxmlformats.org/officeDocument/2006/relationships/image" Target="../media/image26.svg"/></Relationships>
</file>

<file path=ppt/slides/_rels/slide9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2.xml"/><Relationship Id="rId5" Type="http://schemas.openxmlformats.org/officeDocument/2006/relationships/image" Target="../media/image61.png"/><Relationship Id="rId4" Type="http://schemas.openxmlformats.org/officeDocument/2006/relationships/image" Target="../media/image26.svg"/></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3.xml"/><Relationship Id="rId5" Type="http://schemas.openxmlformats.org/officeDocument/2006/relationships/image" Target="../media/image61.png"/><Relationship Id="rId4" Type="http://schemas.openxmlformats.org/officeDocument/2006/relationships/image" Target="../media/image26.svg"/></Relationships>
</file>

<file path=ppt/slides/_rels/slide9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4.xml"/><Relationship Id="rId5" Type="http://schemas.openxmlformats.org/officeDocument/2006/relationships/image" Target="../media/image61.png"/><Relationship Id="rId4" Type="http://schemas.openxmlformats.org/officeDocument/2006/relationships/image" Target="../media/image26.svg"/></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315.xml"/><Relationship Id="rId5" Type="http://schemas.openxmlformats.org/officeDocument/2006/relationships/image" Target="../media/image61.pn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4"/>
            <a:ext cx="6921576" cy="1050737"/>
          </a:xfrm>
          <a:prstGeom prst="rect">
            <a:avLst/>
          </a:prstGeom>
        </p:spPr>
        <p:txBody>
          <a:bodyPr wrap="square" lIns="0" tIns="0" rIns="0" bIns="0" rtlCol="0" anchor="t">
            <a:spAutoFit/>
          </a:bodyPr>
          <a:lstStyle/>
          <a:p>
            <a:pPr algn="ctr" defTabSz="457246">
              <a:lnSpc>
                <a:spcPct val="150000"/>
              </a:lnSpc>
            </a:pPr>
            <a:r>
              <a:rPr lang="en-US" sz="2400" b="1" dirty="0">
                <a:solidFill>
                  <a:srgbClr val="215968"/>
                </a:solidFill>
                <a:latin typeface="Carelia"/>
              </a:rPr>
              <a:t>PROGRAMME DE REMEDIATION INTENSIVE</a:t>
            </a:r>
          </a:p>
          <a:p>
            <a:pPr algn="ctr" defTabSz="457246">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2"/>
            <a:ext cx="6241120" cy="276999"/>
          </a:xfrm>
          <a:prstGeom prst="rect">
            <a:avLst/>
          </a:prstGeom>
          <a:noFill/>
        </p:spPr>
        <p:txBody>
          <a:bodyPr wrap="square" rtlCol="0">
            <a:spAutoFit/>
          </a:bodyPr>
          <a:lstStyle/>
          <a:p>
            <a:pPr algn="ctr" defTabSz="457246"/>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2" y="239226"/>
            <a:ext cx="6666387" cy="93329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4">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7346531" y="4661625"/>
            <a:ext cx="1764724" cy="1996806"/>
          </a:xfrm>
          <a:prstGeom prst="rect">
            <a:avLst/>
          </a:prstGeom>
        </p:spPr>
      </p:pic>
      <p:sp>
        <p:nvSpPr>
          <p:cNvPr id="16" name="Ellipse 15">
            <a:extLst>
              <a:ext uri="{FF2B5EF4-FFF2-40B4-BE49-F238E27FC236}">
                <a16:creationId xmlns:a16="http://schemas.microsoft.com/office/drawing/2014/main" id="{8FC2E2AF-8B90-93B1-A60E-BE80AB3ECC17}"/>
              </a:ext>
            </a:extLst>
          </p:cNvPr>
          <p:cNvSpPr/>
          <p:nvPr/>
        </p:nvSpPr>
        <p:spPr>
          <a:xfrm>
            <a:off x="787773" y="3208861"/>
            <a:ext cx="1978090"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1" y="251260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3" y="2774651"/>
            <a:ext cx="2510118" cy="646331"/>
          </a:xfrm>
          <a:prstGeom prst="rect">
            <a:avLst/>
          </a:prstGeom>
          <a:noFill/>
        </p:spPr>
        <p:txBody>
          <a:bodyPr wrap="square" rtlCol="0">
            <a:spAutoFit/>
          </a:bodyPr>
          <a:lstStyle/>
          <a:p>
            <a:r>
              <a:rPr lang="fr-FR" sz="2800" b="1" dirty="0">
                <a:solidFill>
                  <a:srgbClr val="FFC000"/>
                </a:solidFill>
              </a:rPr>
              <a:t>Parcours </a:t>
            </a:r>
            <a:r>
              <a:rPr lang="fr-FR" sz="2800" b="1">
                <a:solidFill>
                  <a:srgbClr val="FFC000"/>
                </a:solidFill>
              </a:rPr>
              <a:t>: </a:t>
            </a:r>
            <a:r>
              <a:rPr lang="fr-FR" sz="3600" b="1">
                <a:solidFill>
                  <a:srgbClr val="FFC000"/>
                </a:solidFill>
              </a:rPr>
              <a:t>1</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2" y="3507720"/>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1" y="4568579"/>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19" y="3762400"/>
            <a:ext cx="2510118"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4</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2" y="4783212"/>
            <a:ext cx="2510118" cy="584775"/>
          </a:xfrm>
          <a:prstGeom prst="rect">
            <a:avLst/>
          </a:prstGeom>
          <a:noFill/>
        </p:spPr>
        <p:txBody>
          <a:bodyPr wrap="square" rtlCol="0">
            <a:spAutoFit/>
          </a:bodyPr>
          <a:lstStyle/>
          <a:p>
            <a:r>
              <a:rPr lang="fr-FR" sz="3200" b="1" dirty="0">
                <a:solidFill>
                  <a:srgbClr val="E1A346"/>
                </a:solidFill>
              </a:rPr>
              <a:t>Séance : 6</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5" y="3354075"/>
            <a:ext cx="1784846"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61" lvl="4" algn="ctr" defTabSz="457246"/>
            <a:r>
              <a:rPr lang="fr-MA" sz="2933" b="1" dirty="0">
                <a:solidFill>
                  <a:srgbClr val="106585"/>
                </a:solidFill>
                <a:latin typeface="Dosis" pitchFamily="2" charset="0"/>
              </a:rPr>
              <a:t> beaucoup </a:t>
            </a:r>
          </a:p>
          <a:p>
            <a:pPr marL="1219261" lvl="4" algn="ctr" defTabSz="457246"/>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2"/>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3" y="2133911"/>
            <a:ext cx="6795686"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nvPr>
        </p:nvGraphicFramePr>
        <p:xfrm>
          <a:off x="1"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5"/>
            <a:ext cx="63246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Bonjour. On commence la séance par la dictée. </a:t>
            </a:r>
          </a:p>
        </p:txBody>
      </p:sp>
      <p:pic>
        <p:nvPicPr>
          <p:cNvPr id="6" name="Image 5">
            <a:extLst>
              <a:ext uri="{FF2B5EF4-FFF2-40B4-BE49-F238E27FC236}">
                <a16:creationId xmlns:a16="http://schemas.microsoft.com/office/drawing/2014/main" id="{8D96CFAC-4E57-073D-D7FD-4434B4686E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77178" y="3154201"/>
            <a:ext cx="1978710" cy="1675687"/>
          </a:xfrm>
          <a:prstGeom prst="rect">
            <a:avLst/>
          </a:prstGeom>
        </p:spPr>
      </p:pic>
      <p:pic>
        <p:nvPicPr>
          <p:cNvPr id="9" name="Image 8">
            <a:extLst>
              <a:ext uri="{FF2B5EF4-FFF2-40B4-BE49-F238E27FC236}">
                <a16:creationId xmlns:a16="http://schemas.microsoft.com/office/drawing/2014/main" id="{D42F8670-50BC-3E60-2BB1-085DA81CAC66}"/>
              </a:ext>
            </a:extLst>
          </p:cNvPr>
          <p:cNvPicPr>
            <a:picLocks noChangeAspect="1"/>
          </p:cNvPicPr>
          <p:nvPr/>
        </p:nvPicPr>
        <p:blipFill>
          <a:blip r:embed="rId7"/>
          <a:stretch>
            <a:fillRect/>
          </a:stretch>
        </p:blipFill>
        <p:spPr>
          <a:xfrm>
            <a:off x="4893853" y="3646150"/>
            <a:ext cx="1242932" cy="890499"/>
          </a:xfrm>
          <a:prstGeom prst="rect">
            <a:avLst/>
          </a:prstGeom>
        </p:spPr>
      </p:pic>
      <p:pic>
        <p:nvPicPr>
          <p:cNvPr id="11" name="Image 10">
            <a:extLst>
              <a:ext uri="{FF2B5EF4-FFF2-40B4-BE49-F238E27FC236}">
                <a16:creationId xmlns:a16="http://schemas.microsoft.com/office/drawing/2014/main" id="{E4140366-7BD9-83DD-BE6B-D311B1B981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16717" y="3600013"/>
            <a:ext cx="1329778" cy="1087848"/>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8E3C-02B8-818A-38A3-D99F0ED71A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2143FC3-3DB5-32D0-E060-CCB3AAD319C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5607885-CAAE-D00A-FF81-4E78DAC059C6}"/>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5A140B7-B67B-2996-3CD2-54719B15DBC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D70FF06-E397-024F-90F7-A219D8131B41}"/>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80804A3-9CE1-29AB-0842-3BB6B751FF7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B1868D0C-9C4A-A984-7D32-A0D9172E0A05}"/>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Corrigez.</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D7216A77-75D8-96CD-0521-BD2B89E48E70}"/>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C36F42AD-D2CE-FC11-40D8-46F2CDF84149}"/>
              </a:ext>
            </a:extLst>
          </p:cNvPr>
          <p:cNvSpPr/>
          <p:nvPr/>
        </p:nvSpPr>
        <p:spPr>
          <a:xfrm>
            <a:off x="4654975" y="3880407"/>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8" name="Organigramme : Alternative 7">
            <a:extLst>
              <a:ext uri="{FF2B5EF4-FFF2-40B4-BE49-F238E27FC236}">
                <a16:creationId xmlns:a16="http://schemas.microsoft.com/office/drawing/2014/main" id="{8E6EE304-C595-1044-43CD-3C3EA9E2983B}"/>
              </a:ext>
            </a:extLst>
          </p:cNvPr>
          <p:cNvSpPr/>
          <p:nvPr/>
        </p:nvSpPr>
        <p:spPr>
          <a:xfrm>
            <a:off x="384050" y="4794323"/>
            <a:ext cx="3722927"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pompier sauve les animaux.</a:t>
            </a:r>
            <a:endParaRPr lang="fr-MA" sz="2000" b="1" dirty="0"/>
          </a:p>
        </p:txBody>
      </p:sp>
      <p:sp>
        <p:nvSpPr>
          <p:cNvPr id="10" name="Organigramme : Alternative 9">
            <a:extLst>
              <a:ext uri="{FF2B5EF4-FFF2-40B4-BE49-F238E27FC236}">
                <a16:creationId xmlns:a16="http://schemas.microsoft.com/office/drawing/2014/main" id="{6B4DAA64-7F25-0F67-8750-67DD03082BAD}"/>
              </a:ext>
            </a:extLst>
          </p:cNvPr>
          <p:cNvSpPr/>
          <p:nvPr/>
        </p:nvSpPr>
        <p:spPr>
          <a:xfrm>
            <a:off x="4572000" y="4820086"/>
            <a:ext cx="4187950"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t>Le fermier a un mouton et une poule.</a:t>
            </a:r>
            <a:endParaRPr lang="fr-MA" sz="2000" b="1" dirty="0"/>
          </a:p>
        </p:txBody>
      </p:sp>
    </p:spTree>
    <p:extLst>
      <p:ext uri="{BB962C8B-B14F-4D97-AF65-F5344CB8AC3E}">
        <p14:creationId xmlns:p14="http://schemas.microsoft.com/office/powerpoint/2010/main" val="12392845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20898"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844378" y="329507"/>
            <a:ext cx="8178724"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Notez les devoirs</a:t>
            </a:r>
          </a:p>
          <a:p>
            <a:pPr defTabSz="457235">
              <a:defRPr/>
            </a:pPr>
            <a:r>
              <a:rPr lang="fr-FR" sz="14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620672907"/>
              </p:ext>
            </p:extLst>
          </p:nvPr>
        </p:nvGraphicFramePr>
        <p:xfrm>
          <a:off x="230245" y="962871"/>
          <a:ext cx="8350346" cy="5439158"/>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8">
                <a:tc>
                  <a:txBody>
                    <a:bodyPr/>
                    <a:lstStyle/>
                    <a:p>
                      <a:pPr algn="ctr"/>
                      <a:r>
                        <a:rPr lang="fr-FR" sz="36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dirty="0"/>
                    </a:p>
                  </a:txBody>
                  <a:tcPr>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3309074" y="3870674"/>
            <a:ext cx="1345045" cy="300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4660491" y="2466580"/>
            <a:ext cx="688258" cy="2361059"/>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246845" y="1702613"/>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p25;</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2- 3- 4 pages 31; </a:t>
            </a:r>
          </a:p>
          <a:p>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recopie: 4 p31.</a:t>
            </a:r>
          </a:p>
        </p:txBody>
      </p:sp>
      <p:pic>
        <p:nvPicPr>
          <p:cNvPr id="5" name="Image 4">
            <a:extLst>
              <a:ext uri="{FF2B5EF4-FFF2-40B4-BE49-F238E27FC236}">
                <a16:creationId xmlns:a16="http://schemas.microsoft.com/office/drawing/2014/main" id="{5AFC313B-503B-D9E9-C6C0-6B016F7BD7FA}"/>
              </a:ext>
            </a:extLst>
          </p:cNvPr>
          <p:cNvPicPr>
            <a:picLocks noChangeAspect="1"/>
          </p:cNvPicPr>
          <p:nvPr/>
        </p:nvPicPr>
        <p:blipFill>
          <a:blip r:embed="rId5"/>
          <a:stretch>
            <a:fillRect/>
          </a:stretch>
        </p:blipFill>
        <p:spPr>
          <a:xfrm>
            <a:off x="5423629" y="1317737"/>
            <a:ext cx="3557528" cy="4922853"/>
          </a:xfrm>
          <a:prstGeom prst="rect">
            <a:avLst/>
          </a:prstGeom>
          <a:ln w="19050">
            <a:solidFill>
              <a:schemeClr val="tx1"/>
            </a:solidFill>
          </a:ln>
        </p:spPr>
      </p:pic>
      <p:cxnSp>
        <p:nvCxnSpPr>
          <p:cNvPr id="3" name="Connecteur droit 2">
            <a:extLst>
              <a:ext uri="{FF2B5EF4-FFF2-40B4-BE49-F238E27FC236}">
                <a16:creationId xmlns:a16="http://schemas.microsoft.com/office/drawing/2014/main" id="{3ECC5B84-28F4-88F7-50B7-63C52BC74315}"/>
              </a:ext>
            </a:extLst>
          </p:cNvPr>
          <p:cNvCxnSpPr>
            <a:cxnSpLocks/>
          </p:cNvCxnSpPr>
          <p:nvPr/>
        </p:nvCxnSpPr>
        <p:spPr>
          <a:xfrm>
            <a:off x="7252277" y="1531806"/>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5460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D693-40C6-6C5B-C603-18D31176247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8FF99CC-6B66-1D41-C874-2FFCE2A0271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41C371-95CF-9FA8-8A10-A3935A4A1959}"/>
              </a:ext>
            </a:extLst>
          </p:cNvPr>
          <p:cNvSpPr txBox="1"/>
          <p:nvPr/>
        </p:nvSpPr>
        <p:spPr>
          <a:xfrm>
            <a:off x="716226" y="644553"/>
            <a:ext cx="7711551" cy="718145"/>
          </a:xfrm>
          <a:prstGeom prst="rect">
            <a:avLst/>
          </a:prstGeom>
        </p:spPr>
        <p:txBody>
          <a:bodyPr lIns="0" tIns="0" rIns="0" bIns="0" rtlCol="0" anchor="t">
            <a:spAutoFit/>
          </a:bodyPr>
          <a:lstStyle/>
          <a:p>
            <a:pPr algn="ctr" defTabSz="342934">
              <a:lnSpc>
                <a:spcPts val="5550"/>
              </a:lnSpc>
            </a:pPr>
            <a:r>
              <a:rPr lang="fr-FR" sz="4800" b="1" dirty="0">
                <a:solidFill>
                  <a:srgbClr val="106585"/>
                </a:solidFill>
                <a:latin typeface="Microsoft Uighur" panose="02000000000000000000" pitchFamily="2" charset="-78"/>
                <a:cs typeface="Microsoft Uighur" panose="02000000000000000000" pitchFamily="2" charset="-78"/>
              </a:rPr>
              <a:t>Jeux</a:t>
            </a:r>
          </a:p>
        </p:txBody>
      </p:sp>
      <p:sp>
        <p:nvSpPr>
          <p:cNvPr id="8" name="TextBox 8">
            <a:extLst>
              <a:ext uri="{FF2B5EF4-FFF2-40B4-BE49-F238E27FC236}">
                <a16:creationId xmlns:a16="http://schemas.microsoft.com/office/drawing/2014/main" id="{0F53298B-E84D-967D-8EA5-3DDB8E09A608}"/>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558AC15-EA6C-573B-667D-44A3D74786A2}"/>
              </a:ext>
            </a:extLst>
          </p:cNvPr>
          <p:cNvSpPr/>
          <p:nvPr/>
        </p:nvSpPr>
        <p:spPr>
          <a:xfrm>
            <a:off x="373627" y="1691149"/>
            <a:ext cx="8337755" cy="3094218"/>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6E6286FE-0F88-995E-B4E2-5B417FD4ED29}"/>
              </a:ext>
            </a:extLst>
          </p:cNvPr>
          <p:cNvSpPr txBox="1"/>
          <p:nvPr/>
        </p:nvSpPr>
        <p:spPr>
          <a:xfrm>
            <a:off x="1554799" y="2253731"/>
            <a:ext cx="6407353" cy="677108"/>
          </a:xfrm>
          <a:prstGeom prst="rect">
            <a:avLst/>
          </a:prstGeom>
        </p:spPr>
        <p:txBody>
          <a:bodyPr wrap="square" lIns="0" tIns="0" rIns="0" bIns="0" rtlCol="0" anchor="t">
            <a:spAutoFit/>
          </a:bodyPr>
          <a:lstStyle/>
          <a:p>
            <a:pPr algn="ctr" defTabSz="342934">
              <a:lnSpc>
                <a:spcPts val="5550"/>
              </a:lnSpc>
            </a:pPr>
            <a:r>
              <a:rPr lang="fr-FR" sz="3600" b="1" dirty="0">
                <a:solidFill>
                  <a:srgbClr val="106585"/>
                </a:solidFill>
                <a:latin typeface="Microsoft Uighur" panose="02000000000000000000" pitchFamily="2" charset="-78"/>
                <a:cs typeface="Microsoft Uighur" panose="02000000000000000000" pitchFamily="2" charset="-78"/>
              </a:rPr>
              <a:t>Panier des mots avec graphèmes complexes </a:t>
            </a:r>
            <a:endParaRPr lang="fr-FR" sz="2800" b="1" dirty="0">
              <a:solidFill>
                <a:srgbClr val="204550"/>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A50E7549-DADD-9EFF-7CF8-6779DC37DEF6}"/>
              </a:ext>
            </a:extLst>
          </p:cNvPr>
          <p:cNvPicPr>
            <a:picLocks noChangeAspect="1"/>
          </p:cNvPicPr>
          <p:nvPr/>
        </p:nvPicPr>
        <p:blipFill>
          <a:blip r:embed="rId3"/>
          <a:stretch>
            <a:fillRect/>
          </a:stretch>
        </p:blipFill>
        <p:spPr>
          <a:xfrm>
            <a:off x="4165738" y="3066098"/>
            <a:ext cx="1269719" cy="1552964"/>
          </a:xfrm>
          <a:prstGeom prst="rect">
            <a:avLst/>
          </a:prstGeom>
        </p:spPr>
      </p:pic>
    </p:spTree>
    <p:extLst>
      <p:ext uri="{BB962C8B-B14F-4D97-AF65-F5344CB8AC3E}">
        <p14:creationId xmlns:p14="http://schemas.microsoft.com/office/powerpoint/2010/main" val="18719281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167149" y="324001"/>
            <a:ext cx="8799870" cy="639143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4644" y="541461"/>
            <a:ext cx="380091" cy="336129"/>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761084" y="415925"/>
            <a:ext cx="8008275" cy="584775"/>
          </a:xfrm>
          <a:prstGeom prst="rect">
            <a:avLst/>
          </a:prstGeom>
          <a:noFill/>
        </p:spPr>
        <p:txBody>
          <a:bodyPr wrap="square">
            <a:spAutoFit/>
          </a:bodyPr>
          <a:lstStyle/>
          <a:p>
            <a:pPr defTabSz="304815">
              <a:defRPr/>
            </a:pPr>
            <a:r>
              <a:rPr lang="fr-FR" sz="16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jouer au jeu du panier .</a:t>
            </a:r>
          </a:p>
          <a:p>
            <a:pPr defTabSz="304815">
              <a:defRPr/>
            </a:pPr>
            <a:r>
              <a:rPr lang="fr-FR" sz="16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L’enseignant(e) explique les règles du jeu selon la fiche descriptive du jeu.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055" y="2423737"/>
            <a:ext cx="3658334" cy="3658334"/>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101600" y="262603"/>
            <a:ext cx="8934623" cy="6452829"/>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211628" y="1"/>
            <a:ext cx="9254029" cy="326039"/>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b="1" dirty="0">
                  <a:solidFill>
                    <a:schemeClr val="bg1">
                      <a:lumMod val="75000"/>
                    </a:schemeClr>
                  </a:solidFill>
                  <a:latin typeface="Dosis" pitchFamily="2" charset="0"/>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Dosis" pitchFamily="2" charset="0"/>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lumMod val="75000"/>
                    </a:schemeClr>
                  </a:solidFill>
                  <a:latin typeface="Dosis" pitchFamily="2" charset="0"/>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64" y="263735"/>
            <a:ext cx="380091" cy="336129"/>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353962" y="431800"/>
            <a:ext cx="8658172" cy="800219"/>
          </a:xfrm>
          <a:prstGeom prst="rect">
            <a:avLst/>
          </a:prstGeom>
          <a:noFill/>
        </p:spPr>
        <p:txBody>
          <a:bodyPr wrap="square">
            <a:spAutoFit/>
          </a:bodyPr>
          <a:lstStyle/>
          <a:p>
            <a:pPr defTabSz="304815">
              <a:defRPr/>
            </a:pPr>
            <a:r>
              <a:rPr lang="fr-FR" sz="1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on va commencer le jeu.</a:t>
            </a:r>
          </a:p>
          <a:p>
            <a:pPr defTabSz="304815">
              <a:defRPr/>
            </a:pPr>
            <a:r>
              <a:rPr lang="fr-FR" sz="1867"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1333"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et la lit et la montre aux autres . Après validation de la lecture tout le monde lit  en écho. Ensuite le signal est repris, le panier  circule.</a:t>
            </a:r>
            <a:endParaRPr lang="fr-FR" sz="16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8367" y="2212259"/>
            <a:ext cx="3909141" cy="3909141"/>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7089"/>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1" y="324001"/>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211628" y="1"/>
            <a:ext cx="9254029" cy="324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2.Vocabulaire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774269" y="1905000"/>
            <a:ext cx="6947643" cy="3346450"/>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35"/>
              <a:endParaRPr lang="fr-MA" sz="450"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3"/>
              <a:ext cx="4344976" cy="1727753"/>
            </a:xfrm>
            <a:prstGeom prst="rect">
              <a:avLst/>
            </a:prstGeom>
            <a:noFill/>
          </p:spPr>
          <p:txBody>
            <a:bodyPr wrap="square" rtlCol="0">
              <a:spAutoFit/>
            </a:bodyPr>
            <a:lstStyle/>
            <a:p>
              <a:pPr algn="ctr" defTabSz="228635"/>
              <a:endParaRPr lang="fr-MA" sz="1600" b="1" dirty="0">
                <a:solidFill>
                  <a:srgbClr val="215968"/>
                </a:solidFill>
                <a:latin typeface="Dosis" pitchFamily="2" charset="0"/>
              </a:endParaRPr>
            </a:p>
            <a:p>
              <a:pPr algn="ctr" defTabSz="228635"/>
              <a:r>
                <a:rPr lang="fr-MA" sz="1600" b="1" dirty="0">
                  <a:solidFill>
                    <a:srgbClr val="215968"/>
                  </a:solidFill>
                  <a:latin typeface="Dosis" pitchFamily="2" charset="0"/>
                </a:rPr>
                <a:t>La séance d’aujourd’hui est terminée</a:t>
              </a:r>
            </a:p>
            <a:p>
              <a:pPr algn="ctr" defTabSz="228635"/>
              <a:r>
                <a:rPr lang="fr-MA" sz="1600" b="1" dirty="0">
                  <a:solidFill>
                    <a:srgbClr val="215968"/>
                  </a:solidFill>
                  <a:latin typeface="Dosis" pitchFamily="2" charset="0"/>
                </a:rPr>
                <a:t> </a:t>
              </a:r>
            </a:p>
            <a:p>
              <a:pPr algn="ctr" defTabSz="228635"/>
              <a:r>
                <a:rPr lang="fr-MA" sz="1600" b="1">
                  <a:solidFill>
                    <a:srgbClr val="215968"/>
                  </a:solidFill>
                  <a:latin typeface="Dosis" pitchFamily="2" charset="0"/>
                </a:rPr>
                <a:t>À  </a:t>
              </a:r>
              <a:r>
                <a:rPr lang="fr-MA" sz="1600" b="1" dirty="0">
                  <a:solidFill>
                    <a:srgbClr val="215968"/>
                  </a:solidFill>
                  <a:latin typeface="Dosis" pitchFamily="2" charset="0"/>
                </a:rPr>
                <a:t>demain ! </a:t>
              </a:r>
            </a:p>
            <a:p>
              <a:pPr marL="171472" indent="-171472" defTabSz="228635">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1" y="905693"/>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46" y="1204402"/>
            <a:ext cx="4012070"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0"/>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23"/>
              <a:endParaRPr lang="fr-MA" sz="350"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0"/>
            <a:ext cx="7560963" cy="830997"/>
          </a:xfrm>
          <a:prstGeom prst="rect">
            <a:avLst/>
          </a:prstGeom>
          <a:noFill/>
        </p:spPr>
        <p:txBody>
          <a:bodyPr wrap="square">
            <a:spAutoFit/>
          </a:bodyPr>
          <a:lstStyle/>
          <a:p>
            <a:pPr algn="ct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0" y="2466378"/>
            <a:ext cx="6310782"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11">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427684"/>
              </a:xfrm>
              <a:prstGeom prst="rect">
                <a:avLst/>
              </a:prstGeom>
              <a:noFill/>
            </p:spPr>
            <p:txBody>
              <a:bodyPr wrap="square" rtlCol="0">
                <a:spAutoFit/>
              </a:bodyPr>
              <a:lstStyle/>
              <a:p>
                <a:pPr marL="171459" indent="-171459" defTabSz="457223">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a:t>
                </a:r>
                <a:r>
                  <a:rPr lang="fr-FR" sz="2000" b="1" dirty="0">
                    <a:solidFill>
                      <a:srgbClr val="4F81BD"/>
                    </a:solidFill>
                    <a:latin typeface="Microsoft Uighur" panose="02000000000000000000" pitchFamily="2" charset="-78"/>
                    <a:cs typeface="Microsoft Uighur" panose="02000000000000000000" pitchFamily="2" charset="-78"/>
                  </a:rPr>
                  <a:t>les graphèmes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3" y="4624348"/>
            <a:ext cx="6799027" cy="830997"/>
          </a:xfrm>
          <a:prstGeom prst="rect">
            <a:avLst/>
          </a:prstGeom>
          <a:noFill/>
        </p:spPr>
        <p:txBody>
          <a:bodyPr wrap="square">
            <a:spAutoFit/>
          </a:bodyPr>
          <a:lstStyle/>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31"/>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1" y="4638923"/>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35">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1143000" y="857250"/>
            <a:ext cx="699135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675"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1323975" y="1549561"/>
            <a:ext cx="6810375" cy="3665838"/>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257201"/>
            <a:r>
              <a:rPr lang="fr-MA" sz="1600" b="1" dirty="0">
                <a:latin typeface="Dosis" pitchFamily="2" charset="0"/>
              </a:rPr>
              <a:t>Objectifs de l’activité:</a:t>
            </a:r>
          </a:p>
          <a:p>
            <a:pPr defTabSz="257201"/>
            <a:r>
              <a:rPr lang="fr-FR" sz="1200" dirty="0">
                <a:latin typeface="Dosis" pitchFamily="2" charset="0"/>
              </a:rPr>
              <a:t>Lire des mots avec les graphèmes complexes présentés.</a:t>
            </a:r>
          </a:p>
          <a:p>
            <a:pPr defTabSz="257201"/>
            <a:r>
              <a:rPr lang="fr-MA" sz="1600" b="1" dirty="0">
                <a:latin typeface="Dosis" pitchFamily="2" charset="0"/>
              </a:rPr>
              <a:t>Les outils: </a:t>
            </a:r>
            <a:r>
              <a:rPr lang="fr-MA" sz="1200" dirty="0">
                <a:latin typeface="Dosis" pitchFamily="2" charset="0"/>
              </a:rPr>
              <a:t>un petit panier, cartes des graphèmes et des mots, objet pour faire le signal.</a:t>
            </a:r>
          </a:p>
          <a:p>
            <a:pPr defTabSz="257201"/>
            <a:r>
              <a:rPr lang="fr-MA" sz="1600" b="1" dirty="0">
                <a:latin typeface="Dosis" pitchFamily="2" charset="0"/>
              </a:rPr>
              <a:t>La durée: </a:t>
            </a:r>
            <a:r>
              <a:rPr lang="fr-MA" sz="1200" b="1" dirty="0">
                <a:solidFill>
                  <a:prstClr val="black">
                    <a:hueOff val="0"/>
                    <a:satOff val="0"/>
                    <a:lumOff val="0"/>
                    <a:alphaOff val="0"/>
                  </a:prstClr>
                </a:solidFill>
                <a:latin typeface="Dosis" pitchFamily="2" charset="0"/>
                <a:cs typeface="Arial" panose="020B0604020202020204" pitchFamily="34" charset="0"/>
              </a:rPr>
              <a:t>10 min</a:t>
            </a:r>
          </a:p>
          <a:p>
            <a:pPr defTabSz="257201"/>
            <a:r>
              <a:rPr lang="fr-MA" sz="1600" b="1" dirty="0">
                <a:latin typeface="Dosis" pitchFamily="2" charset="0"/>
              </a:rPr>
              <a:t>Les étapes de l’activité:</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1200" b="1" dirty="0">
                <a:solidFill>
                  <a:prstClr val="black">
                    <a:hueOff val="0"/>
                    <a:satOff val="0"/>
                    <a:lumOff val="0"/>
                    <a:alphaOff val="0"/>
                  </a:prstClr>
                </a:solidFill>
                <a:latin typeface="Dosis" pitchFamily="2" charset="0"/>
                <a:cs typeface="Arial" panose="020B0604020202020204" pitchFamily="34" charset="0"/>
              </a:rPr>
              <a:t>sans les lire;</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171458" indent="-171458">
              <a:lnSpc>
                <a:spcPct val="107000"/>
              </a:lnSpc>
              <a:spcAft>
                <a:spcPts val="400"/>
              </a:spcAft>
              <a:buFont typeface="Symbol" panose="05050102010706020507" pitchFamily="18" charset="2"/>
              <a:buChar char=""/>
              <a:defRPr/>
            </a:pPr>
            <a:r>
              <a:rPr lang="fr-MA" sz="12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400"/>
              </a:spcAft>
              <a:defRPr/>
            </a:pPr>
            <a:r>
              <a:rPr lang="fr-MA" sz="1000" b="1" dirty="0">
                <a:solidFill>
                  <a:prstClr val="black">
                    <a:hueOff val="0"/>
                    <a:satOff val="0"/>
                    <a:lumOff val="0"/>
                    <a:alphaOff val="0"/>
                  </a:prstClr>
                </a:solidFill>
                <a:latin typeface="Dosis" pitchFamily="2" charset="0"/>
                <a:cs typeface="Arial" panose="020B0604020202020204" pitchFamily="34" charset="0"/>
              </a:rPr>
              <a:t>Remarques</a:t>
            </a:r>
            <a:r>
              <a:rPr lang="fr-MA" sz="1200" dirty="0">
                <a:solidFill>
                  <a:prstClr val="black">
                    <a:hueOff val="0"/>
                    <a:satOff val="0"/>
                    <a:lumOff val="0"/>
                    <a:alphaOff val="0"/>
                  </a:prstClr>
                </a:solidFill>
                <a:latin typeface="Dosis" pitchFamily="2" charset="0"/>
                <a:cs typeface="Arial" panose="020B0604020202020204" pitchFamily="34" charset="0"/>
              </a:rPr>
              <a:t>: </a:t>
            </a:r>
          </a:p>
          <a:p>
            <a:pPr marL="171458" indent="-171458">
              <a:lnSpc>
                <a:spcPct val="107000"/>
              </a:lnSpc>
              <a:spcAft>
                <a:spcPts val="400"/>
              </a:spcAft>
              <a:buFont typeface="Wingdings" panose="05000000000000000000" pitchFamily="2" charset="2"/>
              <a:buChar char="§"/>
              <a:defRPr/>
            </a:pPr>
            <a:r>
              <a:rPr lang="fr-MA" sz="1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171458" indent="-171458">
              <a:lnSpc>
                <a:spcPct val="107000"/>
              </a:lnSpc>
              <a:spcAft>
                <a:spcPts val="400"/>
              </a:spcAft>
              <a:buFont typeface="Wingdings" panose="05000000000000000000" pitchFamily="2" charset="2"/>
              <a:buChar char="§"/>
              <a:defRPr/>
            </a:pPr>
            <a:r>
              <a:rPr lang="fr-FR" sz="1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6A734DF0-1CE7-BB68-0E1B-69D71E3AB580}"/>
              </a:ext>
            </a:extLst>
          </p:cNvPr>
          <p:cNvSpPr txBox="1">
            <a:spLocks/>
          </p:cNvSpPr>
          <p:nvPr/>
        </p:nvSpPr>
        <p:spPr>
          <a:xfrm>
            <a:off x="2857500" y="948049"/>
            <a:ext cx="2933700" cy="499925"/>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45720" tIns="22860" rIns="45720" bIns="2286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457223" rtl="1">
              <a:lnSpc>
                <a:spcPct val="100000"/>
              </a:lnSpc>
              <a:spcBef>
                <a:spcPts val="0"/>
              </a:spcBef>
              <a:defRPr/>
            </a:pPr>
            <a:r>
              <a:rPr lang="fr-FR" sz="2400" b="1" dirty="0">
                <a:solidFill>
                  <a:prstClr val="black"/>
                </a:solidFill>
                <a:latin typeface="Calibri" panose="020F0502020204030204"/>
              </a:rPr>
              <a:t>Jeu du panier</a:t>
            </a:r>
            <a:r>
              <a:rPr lang="fr-FR" sz="2400" dirty="0">
                <a:solidFill>
                  <a:prstClr val="black"/>
                </a:solidFill>
                <a:latin typeface="Calibri" panose="020F0502020204030204"/>
              </a:rPr>
              <a:t> </a:t>
            </a:r>
            <a:r>
              <a:rPr lang="ar-MA" sz="2400" dirty="0">
                <a:solidFill>
                  <a:prstClr val="black"/>
                </a:solidFill>
                <a:latin typeface="Calibri" panose="020F0502020204030204"/>
                <a:cs typeface="Arial" panose="020B0604020202020204" pitchFamily="34" charset="0"/>
              </a:rPr>
              <a:t> </a:t>
            </a:r>
            <a:endParaRPr lang="fr-FR" sz="2400" dirty="0">
              <a:solidFill>
                <a:prstClr val="black"/>
              </a:solidFill>
              <a:latin typeface="Calibri" panose="020F0502020204030204"/>
            </a:endParaRPr>
          </a:p>
        </p:txBody>
      </p:sp>
      <p:pic>
        <p:nvPicPr>
          <p:cNvPr id="2" name="Image 1">
            <a:extLst>
              <a:ext uri="{FF2B5EF4-FFF2-40B4-BE49-F238E27FC236}">
                <a16:creationId xmlns:a16="http://schemas.microsoft.com/office/drawing/2014/main" id="{621B2603-9C8C-420F-CB85-D54EAE499F4B}"/>
              </a:ext>
            </a:extLst>
          </p:cNvPr>
          <p:cNvPicPr>
            <a:picLocks noChangeAspect="1"/>
          </p:cNvPicPr>
          <p:nvPr/>
        </p:nvPicPr>
        <p:blipFill>
          <a:blip r:embed="rId4"/>
          <a:stretch>
            <a:fillRect/>
          </a:stretch>
        </p:blipFill>
        <p:spPr>
          <a:xfrm>
            <a:off x="6774531" y="967199"/>
            <a:ext cx="952289" cy="1164723"/>
          </a:xfrm>
          <a:prstGeom prst="rect">
            <a:avLst/>
          </a:prstGeom>
        </p:spPr>
      </p:pic>
    </p:spTree>
    <p:extLst>
      <p:ext uri="{BB962C8B-B14F-4D97-AF65-F5344CB8AC3E}">
        <p14:creationId xmlns:p14="http://schemas.microsoft.com/office/powerpoint/2010/main" val="3854831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7A3-E998-69F7-F5F7-A301ADF12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0DF9E5A-6C1E-ABFB-53F4-8CAD013C4C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AD671ED-0BF0-DC82-96D4-753DF5DF7782}"/>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D2CD961-C57B-0CFE-2483-036EF5BE5E1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C107880-BFE9-EC53-4D83-ECC9F9DFB0C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E5C232B9-392E-E8AD-1916-700AA0BCED0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6ACBC09-B1BF-C6D5-5263-AEE8690A5773}"/>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4C4B9AFA-2D59-6531-E1B0-D13CFC24EB1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7" name="Image 6">
            <a:extLst>
              <a:ext uri="{FF2B5EF4-FFF2-40B4-BE49-F238E27FC236}">
                <a16:creationId xmlns:a16="http://schemas.microsoft.com/office/drawing/2014/main" id="{DEE1A76B-006E-33F6-8BAD-0B13E3B3FF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8423" y="2015194"/>
            <a:ext cx="4387914" cy="3589611"/>
          </a:xfrm>
          <a:prstGeom prst="rect">
            <a:avLst/>
          </a:prstGeom>
        </p:spPr>
      </p:pic>
    </p:spTree>
    <p:extLst>
      <p:ext uri="{BB962C8B-B14F-4D97-AF65-F5344CB8AC3E}">
        <p14:creationId xmlns:p14="http://schemas.microsoft.com/office/powerpoint/2010/main" val="321693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23057-839B-F976-ADFA-DDFC72CDDF5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A449D7B-AE0B-6208-39AC-D909386FCC3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C8A0B2D-E5B0-EC88-D1E0-AE017F4E5AC5}"/>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4EDD528-BEC2-D391-4346-4D58B82B51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9C9342-5CAF-48E5-9B8E-8CD6EC9B272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E3F692BA-8E45-04A7-3227-E9889D3BAA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ADCE0C61-7A72-6033-9355-5A518FA5CBF6}"/>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ED5508FB-C21E-5AD7-7E5D-2A5C75C5715F}"/>
              </a:ext>
            </a:extLst>
          </p:cNvPr>
          <p:cNvSpPr txBox="1"/>
          <p:nvPr/>
        </p:nvSpPr>
        <p:spPr>
          <a:xfrm>
            <a:off x="1009807" y="319461"/>
            <a:ext cx="6629858" cy="58445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 é-ta-</a:t>
            </a:r>
            <a:r>
              <a:rPr lang="fr-FR" sz="1500" b="1" dirty="0" err="1">
                <a:solidFill>
                  <a:prstClr val="white">
                    <a:lumMod val="65000"/>
                  </a:prstClr>
                </a:solidFill>
                <a:latin typeface="Dosis" pitchFamily="2" charset="0"/>
              </a:rPr>
              <a:t>gè</a:t>
            </a:r>
            <a:r>
              <a:rPr lang="fr-FR" sz="1500" b="1" dirty="0">
                <a:solidFill>
                  <a:prstClr val="white">
                    <a:lumMod val="65000"/>
                  </a:prstClr>
                </a:solidFill>
                <a:latin typeface="Dosis" pitchFamily="2" charset="0"/>
              </a:rPr>
              <a:t>-re. étagère. Corrigez..</a:t>
            </a:r>
          </a:p>
          <a:p>
            <a:pPr marL="0" lvl="1" defTabSz="457246">
              <a:lnSpc>
                <a:spcPts val="2011"/>
              </a:lnSpc>
              <a:spcBef>
                <a:spcPct val="0"/>
              </a:spcBef>
              <a:defRPr/>
            </a:pPr>
            <a:endParaRPr lang="fr-FR" sz="1500" b="1" dirty="0">
              <a:solidFill>
                <a:prstClr val="white">
                  <a:lumMod val="65000"/>
                </a:prstClr>
              </a:solidFill>
              <a:latin typeface="Dosis" pitchFamily="2" charset="0"/>
            </a:endParaRPr>
          </a:p>
        </p:txBody>
      </p:sp>
      <p:sp>
        <p:nvSpPr>
          <p:cNvPr id="9" name="ZoneTexte 8">
            <a:extLst>
              <a:ext uri="{FF2B5EF4-FFF2-40B4-BE49-F238E27FC236}">
                <a16:creationId xmlns:a16="http://schemas.microsoft.com/office/drawing/2014/main" id="{BC015A05-61EA-3566-B671-F7C44EA89EE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L’étagère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0176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F7FB5-9FCB-0DC0-BDF9-77CEED533A2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E5E0F0-6F6C-7C4F-6807-22A74C90DF0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5482D1F-C16F-5863-1F9C-03F8A231A8BD}"/>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44EA1BB-DF75-3312-5D44-39841E07C285}"/>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6FD4F6C-76D2-CA10-E8D8-B5082C49C374}"/>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3E8855C-D1FF-A9F0-73A9-FD382DBBAA3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85E0C13-3742-4F23-DEE3-C9491846254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a:solidFill>
                  <a:prstClr val="white">
                    <a:lumMod val="65000"/>
                  </a:prstClr>
                </a:solidFill>
                <a:latin typeface="Dosis" pitchFamily="2" charset="0"/>
              </a:rPr>
              <a:t>Levez les ardoises .</a:t>
            </a:r>
            <a:endParaRPr lang="fr-FR"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A8434F10-A16E-F6F8-2746-33B8F37F396D}"/>
              </a:ext>
            </a:extLst>
          </p:cNvPr>
          <p:cNvPicPr>
            <a:picLocks noChangeAspect="1"/>
          </p:cNvPicPr>
          <p:nvPr/>
        </p:nvPicPr>
        <p:blipFill>
          <a:blip r:embed="rId5"/>
          <a:stretch>
            <a:fillRect/>
          </a:stretch>
        </p:blipFill>
        <p:spPr>
          <a:xfrm>
            <a:off x="3105765" y="2538500"/>
            <a:ext cx="2379505" cy="1704797"/>
          </a:xfrm>
          <a:prstGeom prst="rect">
            <a:avLst/>
          </a:prstGeom>
        </p:spPr>
      </p:pic>
      <p:pic>
        <p:nvPicPr>
          <p:cNvPr id="5" name="Image 4">
            <a:extLst>
              <a:ext uri="{FF2B5EF4-FFF2-40B4-BE49-F238E27FC236}">
                <a16:creationId xmlns:a16="http://schemas.microsoft.com/office/drawing/2014/main" id="{37309865-2CAE-D206-84A9-F4F10061167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276337" y="47143"/>
            <a:ext cx="1750679" cy="1353513"/>
          </a:xfrm>
          <a:prstGeom prst="rect">
            <a:avLst/>
          </a:prstGeom>
        </p:spPr>
      </p:pic>
    </p:spTree>
    <p:extLst>
      <p:ext uri="{BB962C8B-B14F-4D97-AF65-F5344CB8AC3E}">
        <p14:creationId xmlns:p14="http://schemas.microsoft.com/office/powerpoint/2010/main" val="3647542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B61A1-4B11-4CD1-2129-A719D40BF21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159C9E1-235E-7744-2085-45585D46E11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FA8B22DD-E2FE-2AB4-3E29-B8CE8F82771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DA9CD2F-7B3E-90E1-D646-CC10E23D310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5511EE-8361-F171-1455-1762A66CFB89}"/>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DFFB162D-95A3-2BA1-5D48-73A803AFCE1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DF4770DA-EBA7-9A14-7F26-F4272F01E2F4}"/>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F4C2893E-2025-0666-6AB2-3446523C8E3E}"/>
              </a:ext>
            </a:extLst>
          </p:cNvPr>
          <p:cNvSpPr txBox="1"/>
          <p:nvPr/>
        </p:nvSpPr>
        <p:spPr>
          <a:xfrm>
            <a:off x="1009807" y="319461"/>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Une </a:t>
            </a:r>
            <a:r>
              <a:rPr lang="fr-FR" sz="1500" b="1" dirty="0" err="1">
                <a:solidFill>
                  <a:prstClr val="white">
                    <a:lumMod val="65000"/>
                  </a:prstClr>
                </a:solidFill>
                <a:latin typeface="Dosis" pitchFamily="2" charset="0"/>
              </a:rPr>
              <a:t>ba</a:t>
            </a:r>
            <a:r>
              <a:rPr lang="fr-FR" sz="1500" b="1" dirty="0">
                <a:solidFill>
                  <a:prstClr val="white">
                    <a:lumMod val="65000"/>
                  </a:prstClr>
                </a:solidFill>
                <a:latin typeface="Dosis" pitchFamily="2" charset="0"/>
              </a:rPr>
              <a:t>- guette. Une baguette. Corrigez.</a:t>
            </a:r>
          </a:p>
        </p:txBody>
      </p:sp>
      <p:sp>
        <p:nvSpPr>
          <p:cNvPr id="9" name="ZoneTexte 8">
            <a:extLst>
              <a:ext uri="{FF2B5EF4-FFF2-40B4-BE49-F238E27FC236}">
                <a16:creationId xmlns:a16="http://schemas.microsoft.com/office/drawing/2014/main" id="{4BAC9B02-8403-4487-1E5E-F60A7CBA158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Une baguette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661142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83A17-9C2B-7FAD-C175-E78FDE037C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CDA04B5-EFD6-9EEB-18AF-DB9FAC5AE6C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FBF5AE3-921C-4E59-A260-5DEE5B83940F}"/>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6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8AD700B-DD50-71C8-3692-B7B0AB9D3D86}"/>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806DA80A-6FEB-D2EE-C506-A45C9BC463AB}"/>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169FE0FC-A34D-F036-75E0-C8EE2BD6E6C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780C626-CBCF-8E5D-3F7E-351434FA6E77}"/>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Observez l’image et écrivez le mot. </a:t>
            </a:r>
          </a:p>
          <a:p>
            <a:pPr marL="0" lvl="1" defTabSz="457246">
              <a:lnSpc>
                <a:spcPts val="2011"/>
              </a:lnSpc>
              <a:spcBef>
                <a:spcPct val="0"/>
              </a:spcBef>
            </a:pPr>
            <a:r>
              <a:rPr lang="fr-FR" sz="1500" b="1" dirty="0">
                <a:solidFill>
                  <a:prstClr val="white">
                    <a:lumMod val="65000"/>
                  </a:prstClr>
                </a:solidFill>
                <a:latin typeface="Dosis" pitchFamily="2" charset="0"/>
              </a:rPr>
              <a:t>Levez les ardoises .</a:t>
            </a:r>
          </a:p>
        </p:txBody>
      </p:sp>
      <p:pic>
        <p:nvPicPr>
          <p:cNvPr id="5" name="Image 4">
            <a:extLst>
              <a:ext uri="{FF2B5EF4-FFF2-40B4-BE49-F238E27FC236}">
                <a16:creationId xmlns:a16="http://schemas.microsoft.com/office/drawing/2014/main" id="{F890CB11-FB69-3B8D-C34B-95C8D607C4B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276337" y="47143"/>
            <a:ext cx="1750679" cy="1353513"/>
          </a:xfrm>
          <a:prstGeom prst="rect">
            <a:avLst/>
          </a:prstGeom>
        </p:spPr>
      </p:pic>
      <p:pic>
        <p:nvPicPr>
          <p:cNvPr id="6" name="Image 5">
            <a:extLst>
              <a:ext uri="{FF2B5EF4-FFF2-40B4-BE49-F238E27FC236}">
                <a16:creationId xmlns:a16="http://schemas.microsoft.com/office/drawing/2014/main" id="{4F8C9364-50F6-22C2-BC6B-51FFFD9584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38168" y="2190313"/>
            <a:ext cx="2482908" cy="2376591"/>
          </a:xfrm>
          <a:prstGeom prst="rect">
            <a:avLst/>
          </a:prstGeom>
        </p:spPr>
      </p:pic>
    </p:spTree>
    <p:extLst>
      <p:ext uri="{BB962C8B-B14F-4D97-AF65-F5344CB8AC3E}">
        <p14:creationId xmlns:p14="http://schemas.microsoft.com/office/powerpoint/2010/main" val="1154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60AD2-6641-BEBC-69D5-11B8A150E9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DD4E49-4042-A6B8-0C07-CDC8E9FCF27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258BC7E-14D9-77C7-3C67-57166107E26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B0BF538-8314-952F-5D46-F3810FC9ECF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8BE6A72-67FB-73D1-4014-EDC67BAC99E0}"/>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85EF8205-7CEE-AA24-D638-D507BD13B00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C313D7D1-B51B-BA59-18BF-2C74A737496F}"/>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9411886-38C5-8CB7-8B60-58CE9FD8C81D}"/>
              </a:ext>
            </a:extLst>
          </p:cNvPr>
          <p:cNvSpPr txBox="1"/>
          <p:nvPr/>
        </p:nvSpPr>
        <p:spPr>
          <a:xfrm>
            <a:off x="1009807" y="319462"/>
            <a:ext cx="6629858"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 La </a:t>
            </a:r>
            <a:r>
              <a:rPr lang="fr-FR" sz="1500" b="1" dirty="0" err="1">
                <a:solidFill>
                  <a:prstClr val="white">
                    <a:lumMod val="65000"/>
                  </a:prstClr>
                </a:solidFill>
                <a:latin typeface="Dosis" pitchFamily="2" charset="0"/>
              </a:rPr>
              <a:t>fe</a:t>
            </a: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nê</a:t>
            </a:r>
            <a:r>
              <a:rPr lang="fr-FR" sz="1500" b="1" dirty="0">
                <a:solidFill>
                  <a:prstClr val="white">
                    <a:lumMod val="65000"/>
                  </a:prstClr>
                </a:solidFill>
                <a:latin typeface="Dosis" pitchFamily="2" charset="0"/>
              </a:rPr>
              <a:t>- </a:t>
            </a:r>
            <a:r>
              <a:rPr lang="fr-FR" sz="1500" b="1" dirty="0" err="1">
                <a:solidFill>
                  <a:prstClr val="white">
                    <a:lumMod val="65000"/>
                  </a:prstClr>
                </a:solidFill>
                <a:latin typeface="Dosis" pitchFamily="2" charset="0"/>
              </a:rPr>
              <a:t>tre</a:t>
            </a:r>
            <a:r>
              <a:rPr lang="fr-FR" sz="1500" b="1" dirty="0">
                <a:solidFill>
                  <a:prstClr val="white">
                    <a:lumMod val="65000"/>
                  </a:prstClr>
                </a:solidFill>
                <a:latin typeface="Dosis" pitchFamily="2" charset="0"/>
              </a:rPr>
              <a:t>. La fenêtre. Corrigez. </a:t>
            </a:r>
          </a:p>
        </p:txBody>
      </p:sp>
      <p:sp>
        <p:nvSpPr>
          <p:cNvPr id="9" name="ZoneTexte 8">
            <a:extLst>
              <a:ext uri="{FF2B5EF4-FFF2-40B4-BE49-F238E27FC236}">
                <a16:creationId xmlns:a16="http://schemas.microsoft.com/office/drawing/2014/main" id="{B615C282-86E9-6556-0672-380FF15610CD}"/>
              </a:ext>
            </a:extLst>
          </p:cNvPr>
          <p:cNvSpPr txBox="1"/>
          <p:nvPr/>
        </p:nvSpPr>
        <p:spPr>
          <a:xfrm>
            <a:off x="3195200" y="2861186"/>
            <a:ext cx="3058116"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La fenêtre</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724221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DF1F9-06E5-61EA-BC4A-A01AE290D3F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4D02A81-F69E-5A85-A25D-E29CB738B700}"/>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EDA35CE-77B2-7974-93A9-D0A622B2F7A7}"/>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Beaucoup</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828EC6-EDFE-CB2D-7DDD-EACA2B81580B}"/>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93A8DD8-E8F8-8CC9-A006-B96FE18F8BAE}"/>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911CAC9-28CD-42C9-FCE2-B72EA6D20497}"/>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E141531-A316-C37D-07EF-B11995E8BD3A}"/>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«Beaucoup»  Lisons ensemble « beaucoup »</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64324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B8845-EE66-9351-F91E-5291FB1DE24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AFFDD1-A190-E13A-2417-90D16811BC7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9584763-3737-2465-8D19-643261FA7BB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0AC84A-BD4B-61B5-B255-D7345F51BBD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279DA8DE-045E-A6C8-51F0-75D98C430CE5}"/>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le mot beaucoup.</a:t>
            </a:r>
          </a:p>
        </p:txBody>
      </p:sp>
      <p:sp>
        <p:nvSpPr>
          <p:cNvPr id="22" name="Freeform 8">
            <a:extLst>
              <a:ext uri="{FF2B5EF4-FFF2-40B4-BE49-F238E27FC236}">
                <a16:creationId xmlns:a16="http://schemas.microsoft.com/office/drawing/2014/main" id="{32EAA223-E427-7570-616E-B0D91B2E7E76}"/>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AD329703-3054-CE77-4302-B625093F232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48D638CB-688D-B5A8-83EA-6CF5B38FA09E}"/>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63376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9C230-04FA-0271-A8D4-FC809B284E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D0392B-B549-2ECF-E5CB-EDB40F1A1D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3259537-0F4A-2A0D-9FE6-36ED707AFA01}"/>
              </a:ext>
            </a:extLst>
          </p:cNvPr>
          <p:cNvSpPr/>
          <p:nvPr/>
        </p:nvSpPr>
        <p:spPr>
          <a:xfrm>
            <a:off x="190502" y="37845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E125BDD-3080-BCE2-7E2D-370EDA52691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9B26C2-B3C0-C20A-959E-DB3E24BC07B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60A09B71-7671-A67A-BE57-0C8A50C658A2}"/>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66C118-4A78-FA67-C844-0DB93DDF7CA2}"/>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Corrigez.</a:t>
            </a:r>
          </a:p>
        </p:txBody>
      </p:sp>
      <p:pic>
        <p:nvPicPr>
          <p:cNvPr id="8" name="Image 7">
            <a:extLst>
              <a:ext uri="{FF2B5EF4-FFF2-40B4-BE49-F238E27FC236}">
                <a16:creationId xmlns:a16="http://schemas.microsoft.com/office/drawing/2014/main" id="{EB84EDAE-028C-1061-8FCF-BC2002D8F73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041013" y="1155718"/>
            <a:ext cx="5618316" cy="3796957"/>
          </a:xfrm>
          <a:prstGeom prst="rect">
            <a:avLst/>
          </a:prstGeom>
        </p:spPr>
      </p:pic>
      <p:sp>
        <p:nvSpPr>
          <p:cNvPr id="9" name="ZoneTexte 8">
            <a:extLst>
              <a:ext uri="{FF2B5EF4-FFF2-40B4-BE49-F238E27FC236}">
                <a16:creationId xmlns:a16="http://schemas.microsoft.com/office/drawing/2014/main" id="{DE4901AD-D993-4D6B-7B1D-7161D27D08D4}"/>
              </a:ext>
            </a:extLst>
          </p:cNvPr>
          <p:cNvSpPr txBox="1"/>
          <p:nvPr/>
        </p:nvSpPr>
        <p:spPr>
          <a:xfrm>
            <a:off x="3130468" y="2556387"/>
            <a:ext cx="3516137" cy="707886"/>
          </a:xfrm>
          <a:prstGeom prst="rect">
            <a:avLst/>
          </a:prstGeom>
          <a:noFill/>
        </p:spPr>
        <p:txBody>
          <a:bodyPr wrap="square">
            <a:spAutoFit/>
          </a:bodyPr>
          <a:lstStyle/>
          <a:p>
            <a:pPr algn="ctr" defTabSz="457246">
              <a:defRPr/>
            </a:pPr>
            <a:r>
              <a:rPr lang="fr-MA" sz="4000" b="1" dirty="0">
                <a:solidFill>
                  <a:schemeClr val="bg1"/>
                </a:solidFill>
                <a:latin typeface="Dosis" pitchFamily="2" charset="0"/>
              </a:rPr>
              <a:t>Beaucoup</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13388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5" y="369132"/>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27111" y="14967"/>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92398" y="553698"/>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3" y="1757416"/>
            <a:ext cx="8164492" cy="244811"/>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243709" y="4988888"/>
            <a:ext cx="8164491" cy="244811"/>
          </a:xfrm>
          <a:prstGeom prst="rect">
            <a:avLst/>
          </a:prstGeom>
        </p:spPr>
        <p:txBody>
          <a:bodyPr wrap="square" lIns="0" tIns="0" rIns="0" bIns="0" rtlCol="0" anchor="t">
            <a:spAutoFit/>
          </a:bodyPr>
          <a:lstStyle/>
          <a:p>
            <a:pPr marL="530252" indent="-530252"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460851" y="5569772"/>
            <a:ext cx="8164490" cy="246221"/>
          </a:xfrm>
          <a:prstGeom prst="rect">
            <a:avLst/>
          </a:prstGeom>
        </p:spPr>
        <p:txBody>
          <a:bodyPr wrap="square" lIns="0" tIns="0" rIns="0" bIns="0" rtlCol="0" anchor="t">
            <a:spAutoFit/>
          </a:bodyPr>
          <a:lstStyle/>
          <a:p>
            <a:pPr marL="633445" indent="-633445"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601365" y="77770"/>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
        <p:nvSpPr>
          <p:cNvPr id="8" name="TextBox 10">
            <a:extLst>
              <a:ext uri="{FF2B5EF4-FFF2-40B4-BE49-F238E27FC236}">
                <a16:creationId xmlns:a16="http://schemas.microsoft.com/office/drawing/2014/main" id="{0DD32D9E-B744-6D14-0EF4-CC6600B2AB38}"/>
              </a:ext>
            </a:extLst>
          </p:cNvPr>
          <p:cNvSpPr txBox="1"/>
          <p:nvPr>
            <p:custDataLst>
              <p:tags r:id="rId8"/>
            </p:custDataLst>
          </p:nvPr>
        </p:nvSpPr>
        <p:spPr>
          <a:xfrm>
            <a:off x="369903" y="1097337"/>
            <a:ext cx="8164492" cy="5868914"/>
          </a:xfrm>
          <a:prstGeom prst="rect">
            <a:avLst/>
          </a:prstGeom>
        </p:spPr>
        <p:txBody>
          <a:bodyPr wrap="square" lIns="0" tIns="0" rIns="0" bIns="0" rtlCol="0" anchor="t">
            <a:spAutoFit/>
          </a:bodyPr>
          <a:lstStyle/>
          <a:p>
            <a:pPr marL="530252" indent="-530252" algn="just">
              <a:defRPr/>
            </a:pPr>
            <a:r>
              <a:rPr lang="fr-FR" dirty="0">
                <a:solidFill>
                  <a:prstClr val="black">
                    <a:lumMod val="85000"/>
                    <a:lumOff val="15000"/>
                  </a:prstClr>
                </a:solidFill>
                <a:latin typeface="Dosis" pitchFamily="2" charset="0"/>
              </a:rPr>
              <a:t>.   </a:t>
            </a:r>
            <a:r>
              <a:rPr lang="en-US" b="1" dirty="0">
                <a:solidFill>
                  <a:srgbClr val="106585"/>
                </a:solidFill>
                <a:latin typeface="Carelia"/>
              </a:rPr>
              <a:t>1. Se </a:t>
            </a:r>
            <a:r>
              <a:rPr lang="en-US" b="1" dirty="0" err="1">
                <a:solidFill>
                  <a:srgbClr val="106585"/>
                </a:solidFill>
                <a:latin typeface="Carelia"/>
              </a:rPr>
              <a:t>préparer</a:t>
            </a:r>
            <a:r>
              <a:rPr lang="en-US" b="1" dirty="0">
                <a:solidFill>
                  <a:srgbClr val="106585"/>
                </a:solidFill>
                <a:latin typeface="Carelia"/>
              </a:rPr>
              <a:t> </a:t>
            </a:r>
            <a:r>
              <a:rPr lang="en-US" dirty="0">
                <a:solidFill>
                  <a:srgbClr val="106585"/>
                </a:solidFill>
                <a:latin typeface="Carelia"/>
              </a:rPr>
              <a:t>: </a:t>
            </a:r>
            <a:r>
              <a:rPr lang="en-US" dirty="0">
                <a:solidFill>
                  <a:prstClr val="black">
                    <a:lumMod val="85000"/>
                    <a:lumOff val="15000"/>
                  </a:prstClr>
                </a:solidFill>
                <a:latin typeface="Dosis" pitchFamily="2" charset="0"/>
              </a:rPr>
              <a:t>lire attentivement </a:t>
            </a:r>
            <a:r>
              <a:rPr lang="fr-FR"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dirty="0">
                <a:solidFill>
                  <a:prstClr val="black">
                    <a:lumMod val="85000"/>
                    <a:lumOff val="15000"/>
                  </a:prstClr>
                </a:solidFill>
                <a:latin typeface="Dosis" pitchFamily="2" charset="0"/>
              </a:rPr>
              <a:t>     </a:t>
            </a:r>
            <a:r>
              <a:rPr lang="fr-FR" b="1" dirty="0">
                <a:solidFill>
                  <a:srgbClr val="106585"/>
                </a:solidFill>
                <a:latin typeface="Carelia"/>
              </a:rPr>
              <a:t>2. Couvrir le contenu de la leçon avec une vérification permanente de la compréhension</a:t>
            </a:r>
            <a:r>
              <a:rPr lang="fr-FR" dirty="0">
                <a:solidFill>
                  <a:prstClr val="black">
                    <a:lumMod val="85000"/>
                    <a:lumOff val="15000"/>
                  </a:prstClr>
                </a:solidFill>
                <a:latin typeface="Dosis" pitchFamily="2" charset="0"/>
              </a:rPr>
              <a:t> </a:t>
            </a:r>
            <a:r>
              <a:rPr lang="fr-FR" b="1" dirty="0">
                <a:solidFill>
                  <a:srgbClr val="106585"/>
                </a:solidFill>
                <a:latin typeface="Carelia"/>
              </a:rPr>
              <a:t>: </a:t>
            </a:r>
            <a:r>
              <a:rPr lang="fr-FR" dirty="0">
                <a:solidFill>
                  <a:prstClr val="black">
                    <a:lumMod val="85000"/>
                    <a:lumOff val="15000"/>
                  </a:prstClr>
                </a:solidFill>
                <a:latin typeface="Dosis" pitchFamily="2" charset="0"/>
              </a:rPr>
              <a:t>ne pas sauter de diapositives et vérifier la </a:t>
            </a:r>
            <a:r>
              <a:rPr lang="fr-FR" dirty="0" err="1">
                <a:solidFill>
                  <a:prstClr val="black">
                    <a:lumMod val="85000"/>
                    <a:lumOff val="15000"/>
                  </a:prstClr>
                </a:solidFill>
                <a:latin typeface="Dosis" pitchFamily="2" charset="0"/>
              </a:rPr>
              <a:t>comprehension</a:t>
            </a:r>
            <a:r>
              <a:rPr lang="en-US" dirty="0">
                <a:solidFill>
                  <a:prstClr val="black">
                    <a:lumMod val="85000"/>
                    <a:lumOff val="15000"/>
                  </a:prstClr>
                </a:solidFill>
                <a:latin typeface="Dosis" pitchFamily="2" charset="0"/>
              </a:rPr>
              <a:t> </a:t>
            </a:r>
            <a:r>
              <a:rPr lang="en-US" dirty="0" err="1">
                <a:solidFill>
                  <a:prstClr val="black">
                    <a:lumMod val="85000"/>
                    <a:lumOff val="15000"/>
                  </a:prstClr>
                </a:solidFill>
                <a:latin typeface="Dosis" pitchFamily="2" charset="0"/>
              </a:rPr>
              <a:t>en</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maintenant un rythme soutenu sans temps mort;</a:t>
            </a:r>
            <a:r>
              <a:rPr lang="fr-FR" b="1" dirty="0">
                <a:solidFill>
                  <a:srgbClr val="106585"/>
                </a:solidFill>
                <a:latin typeface="Carelia"/>
              </a:rPr>
              <a:t> </a:t>
            </a:r>
          </a:p>
          <a:p>
            <a:pPr marL="530252" indent="-530252" algn="just">
              <a:defRPr/>
            </a:pPr>
            <a:endParaRPr lang="fr-FR" b="1" dirty="0">
              <a:solidFill>
                <a:srgbClr val="106585"/>
              </a:solidFill>
              <a:latin typeface="Carelia"/>
            </a:endParaRPr>
          </a:p>
          <a:p>
            <a:pPr marL="530252" indent="-530252" algn="just">
              <a:defRPr/>
            </a:pPr>
            <a:r>
              <a:rPr lang="fr-FR" b="1" dirty="0">
                <a:solidFill>
                  <a:srgbClr val="106585"/>
                </a:solidFill>
                <a:latin typeface="Carelia"/>
              </a:rPr>
              <a:t>    3.Rester fidèle au scénario pédagogique : </a:t>
            </a:r>
            <a:r>
              <a:rPr lang="fr-FR"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4.Expliquer les consignes: </a:t>
            </a:r>
            <a:r>
              <a:rPr lang="fr-FR"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en-US" b="1" dirty="0">
                <a:solidFill>
                  <a:srgbClr val="106585"/>
                </a:solidFill>
                <a:latin typeface="Carelia"/>
              </a:rPr>
              <a:t>    5.Donner un feed-back riche et </a:t>
            </a:r>
            <a:r>
              <a:rPr lang="en-US" b="1" dirty="0" err="1">
                <a:solidFill>
                  <a:srgbClr val="106585"/>
                </a:solidFill>
                <a:latin typeface="Carelia"/>
              </a:rPr>
              <a:t>systématique</a:t>
            </a:r>
            <a:r>
              <a:rPr lang="en-US" b="1" dirty="0">
                <a:solidFill>
                  <a:srgbClr val="106585"/>
                </a:solidFill>
                <a:latin typeface="Carelia"/>
              </a:rPr>
              <a:t> :</a:t>
            </a:r>
            <a:r>
              <a:rPr lang="en-US" dirty="0">
                <a:solidFill>
                  <a:prstClr val="black">
                    <a:lumMod val="85000"/>
                    <a:lumOff val="15000"/>
                  </a:prstClr>
                </a:solidFill>
                <a:latin typeface="Dosis" pitchFamily="2" charset="0"/>
              </a:rPr>
              <a:t> </a:t>
            </a:r>
            <a:r>
              <a:rPr lang="fr-FR"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dirty="0">
              <a:solidFill>
                <a:prstClr val="black">
                  <a:lumMod val="85000"/>
                  <a:lumOff val="15000"/>
                </a:prstClr>
              </a:solidFill>
              <a:latin typeface="Dosis" pitchFamily="2" charset="0"/>
            </a:endParaRPr>
          </a:p>
          <a:p>
            <a:pPr marL="530252" indent="-530252" algn="just">
              <a:defRPr/>
            </a:pPr>
            <a:r>
              <a:rPr lang="fr-FR" b="1" dirty="0">
                <a:solidFill>
                  <a:srgbClr val="106585"/>
                </a:solidFill>
                <a:latin typeface="Carelia"/>
              </a:rPr>
              <a:t>     6.Adopter une posture dynamique : </a:t>
            </a:r>
            <a:r>
              <a:rPr lang="fr-FR" dirty="0">
                <a:solidFill>
                  <a:prstClr val="black">
                    <a:lumMod val="85000"/>
                    <a:lumOff val="15000"/>
                  </a:prstClr>
                </a:solidFill>
                <a:latin typeface="Dosis" pitchFamily="2" charset="0"/>
              </a:rPr>
              <a:t>circuler dans la classe, capter l’attention par des explications, et  au besoin , illustrer par des exemples; </a:t>
            </a:r>
            <a:endParaRPr lang="en-US" sz="1400" dirty="0">
              <a:solidFill>
                <a:prstClr val="black">
                  <a:lumMod val="85000"/>
                  <a:lumOff val="15000"/>
                </a:prstClr>
              </a:solidFill>
              <a:latin typeface="Dosis" pitchFamily="2" charset="0"/>
            </a:endParaRPr>
          </a:p>
          <a:p>
            <a:pPr algn="just">
              <a:lnSpc>
                <a:spcPct val="150000"/>
              </a:lnSpc>
              <a:defRPr/>
            </a:pPr>
            <a:endParaRPr lang="en-US" sz="1400" dirty="0">
              <a:solidFill>
                <a:prstClr val="black">
                  <a:lumMod val="85000"/>
                  <a:lumOff val="15000"/>
                </a:prstClr>
              </a:solidFill>
              <a:latin typeface="Dosis" pitchFamily="2" charset="0"/>
            </a:endParaRPr>
          </a:p>
          <a:p>
            <a:pPr algn="just">
              <a:lnSpc>
                <a:spcPct val="150000"/>
              </a:lnSpc>
              <a:defRPr/>
            </a:pPr>
            <a:endParaRPr lang="fr-FR" sz="1400"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46" y="648812"/>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370566" y="1983948"/>
            <a:ext cx="7711551"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43380" y="2348786"/>
            <a:ext cx="7556956" cy="1093889"/>
          </a:xfrm>
          <a:prstGeom prst="rect">
            <a:avLst/>
          </a:prstGeom>
        </p:spPr>
        <p:txBody>
          <a:bodyPr wrap="square" lIns="0" tIns="0" rIns="0" bIns="0" rtlCol="0" anchor="t">
            <a:spAutoFit/>
          </a:bodyPr>
          <a:lstStyle/>
          <a:p>
            <a:pPr marL="914446" lvl="3" algn="ctr" defTabSz="457246">
              <a:lnSpc>
                <a:spcPts val="4608"/>
              </a:lnSpc>
            </a:pPr>
            <a:r>
              <a:rPr lang="fr-FR" sz="2133" b="1" dirty="0">
                <a:solidFill>
                  <a:srgbClr val="106585"/>
                </a:solidFill>
                <a:latin typeface="Dosis" pitchFamily="2" charset="0"/>
                <a:ea typeface="Calibri" panose="020F0502020204030204" pitchFamily="34" charset="0"/>
                <a:cs typeface="Calibri" panose="020F0502020204030204" pitchFamily="34" charset="0"/>
              </a:rPr>
              <a:t>Montagne – tomber – avion – pigeon – pompier – camion – citron - mouton</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0" y="4310090"/>
            <a:ext cx="2029261" cy="1707056"/>
          </a:xfrm>
          <a:prstGeom prst="rect">
            <a:avLst/>
          </a:prstGeom>
        </p:spPr>
      </p:pic>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166523" y="3313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95C7CB2-66CB-D746-D8E1-2EEC11AF6632}"/>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2378629" y="2133910"/>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4" y="2320226"/>
            <a:ext cx="2482676" cy="3792269"/>
          </a:xfrm>
          <a:prstGeom prst="rect">
            <a:avLst/>
          </a:prstGeom>
        </p:spPr>
      </p:pic>
      <p:graphicFrame>
        <p:nvGraphicFramePr>
          <p:cNvPr id="2" name="Tableau 1">
            <a:extLst>
              <a:ext uri="{FF2B5EF4-FFF2-40B4-BE49-F238E27FC236}">
                <a16:creationId xmlns:a16="http://schemas.microsoft.com/office/drawing/2014/main" id="{0D5AA3DD-11E7-E4B4-6018-B47121683392}"/>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6608ECE9-9EFD-964B-C258-F8B3801D2D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82546" y="2513330"/>
            <a:ext cx="1357518" cy="1280561"/>
          </a:xfrm>
          <a:prstGeom prst="rect">
            <a:avLst/>
          </a:prstGeom>
        </p:spPr>
      </p:pic>
      <p:pic>
        <p:nvPicPr>
          <p:cNvPr id="9" name="Image 8">
            <a:extLst>
              <a:ext uri="{FF2B5EF4-FFF2-40B4-BE49-F238E27FC236}">
                <a16:creationId xmlns:a16="http://schemas.microsoft.com/office/drawing/2014/main" id="{48DB08F8-E018-0270-8431-2A90A760C6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33070" y="2457293"/>
            <a:ext cx="1452324" cy="1280562"/>
          </a:xfrm>
          <a:prstGeom prst="rect">
            <a:avLst/>
          </a:prstGeom>
        </p:spPr>
      </p:pic>
      <p:pic>
        <p:nvPicPr>
          <p:cNvPr id="7" name="Image 6">
            <a:extLst>
              <a:ext uri="{FF2B5EF4-FFF2-40B4-BE49-F238E27FC236}">
                <a16:creationId xmlns:a16="http://schemas.microsoft.com/office/drawing/2014/main" id="{CB459245-E00B-F6D1-2774-AE464BE462D4}"/>
              </a:ext>
            </a:extLst>
          </p:cNvPr>
          <p:cNvPicPr>
            <a:picLocks noChangeAspect="1"/>
          </p:cNvPicPr>
          <p:nvPr/>
        </p:nvPicPr>
        <p:blipFill>
          <a:blip r:embed="rId8"/>
          <a:stretch>
            <a:fillRect/>
          </a:stretch>
        </p:blipFill>
        <p:spPr>
          <a:xfrm>
            <a:off x="3982774" y="4344670"/>
            <a:ext cx="1716938" cy="1143711"/>
          </a:xfrm>
          <a:prstGeom prst="rect">
            <a:avLst/>
          </a:prstGeom>
        </p:spPr>
      </p:pic>
      <p:pic>
        <p:nvPicPr>
          <p:cNvPr id="16" name="Image 15">
            <a:extLst>
              <a:ext uri="{FF2B5EF4-FFF2-40B4-BE49-F238E27FC236}">
                <a16:creationId xmlns:a16="http://schemas.microsoft.com/office/drawing/2014/main" id="{3D3DD85F-3F5A-0CD1-503A-538F35656A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34546" y="4198897"/>
            <a:ext cx="1319155" cy="1217258"/>
          </a:xfrm>
          <a:prstGeom prst="rect">
            <a:avLst/>
          </a:prstGeom>
        </p:spPr>
      </p:pic>
      <p:pic>
        <p:nvPicPr>
          <p:cNvPr id="24" name="Image 23">
            <a:extLst>
              <a:ext uri="{FF2B5EF4-FFF2-40B4-BE49-F238E27FC236}">
                <a16:creationId xmlns:a16="http://schemas.microsoft.com/office/drawing/2014/main" id="{EAA82744-EB58-C30A-1321-E8D2F60D393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54837" y="2522591"/>
            <a:ext cx="1815839" cy="895885"/>
          </a:xfrm>
          <a:prstGeom prst="rect">
            <a:avLst/>
          </a:prstGeom>
        </p:spPr>
      </p:pic>
      <p:pic>
        <p:nvPicPr>
          <p:cNvPr id="27" name="Image 26">
            <a:extLst>
              <a:ext uri="{FF2B5EF4-FFF2-40B4-BE49-F238E27FC236}">
                <a16:creationId xmlns:a16="http://schemas.microsoft.com/office/drawing/2014/main" id="{C75A3983-92F5-B7A3-C96A-D1DE7291D3A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25489" y="2504802"/>
            <a:ext cx="1153187" cy="1142398"/>
          </a:xfrm>
          <a:prstGeom prst="rect">
            <a:avLst/>
          </a:prstGeom>
        </p:spPr>
      </p:pic>
      <p:pic>
        <p:nvPicPr>
          <p:cNvPr id="29" name="Image 28">
            <a:extLst>
              <a:ext uri="{FF2B5EF4-FFF2-40B4-BE49-F238E27FC236}">
                <a16:creationId xmlns:a16="http://schemas.microsoft.com/office/drawing/2014/main" id="{144E26B8-C1F5-185D-0265-F008734C073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48981" y="4250965"/>
            <a:ext cx="1254340" cy="1113123"/>
          </a:xfrm>
          <a:prstGeom prst="rect">
            <a:avLst/>
          </a:prstGeom>
        </p:spPr>
      </p:pic>
      <p:pic>
        <p:nvPicPr>
          <p:cNvPr id="30" name="Image 29">
            <a:extLst>
              <a:ext uri="{FF2B5EF4-FFF2-40B4-BE49-F238E27FC236}">
                <a16:creationId xmlns:a16="http://schemas.microsoft.com/office/drawing/2014/main" id="{6881C78E-6B93-FA27-EEC1-E567C6FF35AD}"/>
              </a:ext>
            </a:extLst>
          </p:cNvPr>
          <p:cNvPicPr>
            <a:picLocks noChangeAspect="1"/>
          </p:cNvPicPr>
          <p:nvPr/>
        </p:nvPicPr>
        <p:blipFill>
          <a:blip r:embed="rId13"/>
          <a:stretch>
            <a:fillRect/>
          </a:stretch>
        </p:blipFill>
        <p:spPr>
          <a:xfrm>
            <a:off x="2496369" y="4173188"/>
            <a:ext cx="1486405" cy="1473399"/>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28428-08B7-D30F-F615-BEA5CABC74A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D2C6C36-2612-9941-2321-DF2E48CC7AF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2DF6D6B-E5DB-5AC9-BF54-22E87C63448B}"/>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FF2F45-0313-D46F-2911-BB4D641BDCA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C546565-7136-DCA1-4840-25B06AAB826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A24D7A5-521A-E1BE-6B41-FB73A856B515}"/>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A569832-B0FF-B9C8-2E94-E8AEFC398087}"/>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a:t>
            </a: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 Comment vous dites </a:t>
            </a:r>
            <a:r>
              <a:rPr lang="en-US" sz="1500" b="1" dirty="0">
                <a:solidFill>
                  <a:prstClr val="white">
                    <a:lumMod val="65000"/>
                  </a:prstClr>
                </a:solidFill>
                <a:latin typeface="Dosis" pitchFamily="2" charset="0"/>
              </a:rPr>
              <a:t>“</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a:t>
            </a:r>
            <a:r>
              <a:rPr lang="fr-FR" sz="1500" b="1" dirty="0">
                <a:solidFill>
                  <a:prstClr val="white">
                    <a:lumMod val="65000"/>
                  </a:prstClr>
                </a:solidFill>
                <a:latin typeface="Dosis" pitchFamily="2" charset="0"/>
              </a:rPr>
              <a:t> dans votre langue?</a:t>
            </a:r>
          </a:p>
        </p:txBody>
      </p:sp>
      <p:pic>
        <p:nvPicPr>
          <p:cNvPr id="7" name="Image 6">
            <a:extLst>
              <a:ext uri="{FF2B5EF4-FFF2-40B4-BE49-F238E27FC236}">
                <a16:creationId xmlns:a16="http://schemas.microsoft.com/office/drawing/2014/main" id="{C8641FA2-4E03-7D4F-7DD5-6AE013608E2A}"/>
              </a:ext>
            </a:extLst>
          </p:cNvPr>
          <p:cNvPicPr>
            <a:picLocks noChangeAspect="1"/>
          </p:cNvPicPr>
          <p:nvPr/>
        </p:nvPicPr>
        <p:blipFill>
          <a:blip r:embed="rId5"/>
          <a:stretch>
            <a:fillRect/>
          </a:stretch>
        </p:blipFill>
        <p:spPr>
          <a:xfrm>
            <a:off x="2781505" y="1842191"/>
            <a:ext cx="3393383" cy="2994161"/>
          </a:xfrm>
          <a:prstGeom prst="rect">
            <a:avLst/>
          </a:prstGeom>
        </p:spPr>
      </p:pic>
    </p:spTree>
    <p:extLst>
      <p:ext uri="{BB962C8B-B14F-4D97-AF65-F5344CB8AC3E}">
        <p14:creationId xmlns:p14="http://schemas.microsoft.com/office/powerpoint/2010/main" val="1691823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D147D-F283-CC22-AB83-D947EE105D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3E87D9-EA7F-47C5-39BC-C38AA83AADF8}"/>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2FBBF1B-5F2D-4383-32B0-EA6AE357FD39}"/>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8B22C93-AB5B-EF74-49F7-DC7334995EF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84AF5A-3CB0-990E-FB1B-6D0C09E613D7}"/>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AD5394AC-F02B-D1C3-FF95-C5916A0F2EBA}"/>
              </a:ext>
            </a:extLst>
          </p:cNvPr>
          <p:cNvSpPr txBox="1"/>
          <p:nvPr/>
        </p:nvSpPr>
        <p:spPr>
          <a:xfrm>
            <a:off x="3834582" y="2546709"/>
            <a:ext cx="4758813"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Une m</a:t>
            </a:r>
            <a:r>
              <a:rPr lang="fr-FR" sz="5867" b="1" dirty="0">
                <a:solidFill>
                  <a:srgbClr val="FFC000"/>
                </a:solidFill>
                <a:latin typeface="Dosis" pitchFamily="2" charset="0"/>
              </a:rPr>
              <a:t>on</a:t>
            </a:r>
            <a:r>
              <a:rPr lang="fr-FR" sz="5867" b="1" dirty="0">
                <a:solidFill>
                  <a:srgbClr val="4BACC6">
                    <a:lumMod val="75000"/>
                  </a:srgbClr>
                </a:solidFill>
                <a:latin typeface="Dosis" pitchFamily="2" charset="0"/>
              </a:rPr>
              <a:t>tagne</a:t>
            </a:r>
            <a:endParaRPr lang="fr-FR" sz="5867" b="1"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5558462F-B495-8458-990E-A11B64EF3C6B}"/>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83F13C2C-2CBA-8B41-49E3-D5C81D40C6EE}"/>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Une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 .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“Une </a:t>
            </a:r>
            <a:r>
              <a:rPr lang="en-US" sz="1500" b="1" dirty="0" err="1">
                <a:solidFill>
                  <a:prstClr val="white">
                    <a:lumMod val="65000"/>
                  </a:prstClr>
                </a:solidFill>
                <a:latin typeface="Dosis" pitchFamily="2" charset="0"/>
              </a:rPr>
              <a:t>montagne</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A7F66D45-6E80-CCBC-771D-E53B58B721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5481" y="2206822"/>
            <a:ext cx="2362397" cy="2083003"/>
          </a:xfrm>
          <a:prstGeom prst="rect">
            <a:avLst/>
          </a:prstGeom>
        </p:spPr>
      </p:pic>
    </p:spTree>
    <p:extLst>
      <p:ext uri="{BB962C8B-B14F-4D97-AF65-F5344CB8AC3E}">
        <p14:creationId xmlns:p14="http://schemas.microsoft.com/office/powerpoint/2010/main" val="3985630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2695-A870-4F0C-E05F-F554732DF95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628610-9D0C-45D2-70DB-4542ABA58797}"/>
              </a:ext>
            </a:extLst>
          </p:cNvPr>
          <p:cNvSpPr/>
          <p:nvPr/>
        </p:nvSpPr>
        <p:spPr>
          <a:xfrm>
            <a:off x="48024"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8A1ED72-1993-AD1A-ABF9-DC33BEF6FF2E}"/>
              </a:ext>
            </a:extLst>
          </p:cNvPr>
          <p:cNvSpPr/>
          <p:nvPr/>
        </p:nvSpPr>
        <p:spPr>
          <a:xfrm>
            <a:off x="142479" y="197044"/>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76FE095-A8EF-80CE-988F-CBFC6F1C96C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A586C56-2EA7-EDF0-4DF1-5D2E7398FC29}"/>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97E8CEDA-D9A3-5337-AB1F-5484702712D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D565BF4-0B34-62AA-F718-02E1EB31D94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Il tombe. Tomber . C’est quoi tomber  dans votre langue?</a:t>
            </a:r>
          </a:p>
        </p:txBody>
      </p:sp>
      <p:pic>
        <p:nvPicPr>
          <p:cNvPr id="7" name="Image 6">
            <a:extLst>
              <a:ext uri="{FF2B5EF4-FFF2-40B4-BE49-F238E27FC236}">
                <a16:creationId xmlns:a16="http://schemas.microsoft.com/office/drawing/2014/main" id="{6AA4D31B-21B6-EF97-B531-5C70BFFD0AD5}"/>
              </a:ext>
            </a:extLst>
          </p:cNvPr>
          <p:cNvPicPr>
            <a:picLocks noChangeAspect="1"/>
          </p:cNvPicPr>
          <p:nvPr/>
        </p:nvPicPr>
        <p:blipFill>
          <a:blip r:embed="rId5"/>
          <a:stretch>
            <a:fillRect/>
          </a:stretch>
        </p:blipFill>
        <p:spPr>
          <a:xfrm>
            <a:off x="2312895" y="2054086"/>
            <a:ext cx="3535580" cy="2842501"/>
          </a:xfrm>
          <a:prstGeom prst="rect">
            <a:avLst/>
          </a:prstGeom>
        </p:spPr>
      </p:pic>
    </p:spTree>
    <p:extLst>
      <p:ext uri="{BB962C8B-B14F-4D97-AF65-F5344CB8AC3E}">
        <p14:creationId xmlns:p14="http://schemas.microsoft.com/office/powerpoint/2010/main" val="2597117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12A0-8673-1EF2-83B6-FC04996046C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CEF4166-4EB4-6427-2028-B6575D9F3CD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D21B10-4E15-F830-CB39-1266BB05ADBD}"/>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51465F4-8F7F-FEFB-A86F-6565E2E0F7D0}"/>
              </a:ext>
            </a:extLst>
          </p:cNvPr>
          <p:cNvSpPr/>
          <p:nvPr/>
        </p:nvSpPr>
        <p:spPr>
          <a:xfrm>
            <a:off x="181264" y="157562"/>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867AE3-4362-8B5E-5F1E-07CF02C486AA}"/>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B32A9E17-E67D-D9E1-EEAE-0B50BF0571F6}"/>
              </a:ext>
            </a:extLst>
          </p:cNvPr>
          <p:cNvSpPr txBox="1"/>
          <p:nvPr/>
        </p:nvSpPr>
        <p:spPr>
          <a:xfrm>
            <a:off x="5022833" y="3089933"/>
            <a:ext cx="3483615"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t</a:t>
            </a:r>
            <a:r>
              <a:rPr lang="fr-FR" sz="5867" b="1" dirty="0">
                <a:solidFill>
                  <a:srgbClr val="FFC000"/>
                </a:solidFill>
                <a:latin typeface="Dosis" pitchFamily="2" charset="0"/>
              </a:rPr>
              <a:t>om</a:t>
            </a:r>
            <a:r>
              <a:rPr lang="fr-FR" sz="5400" b="1" dirty="0">
                <a:solidFill>
                  <a:srgbClr val="4BACC6">
                    <a:lumMod val="75000"/>
                  </a:srgbClr>
                </a:solidFill>
                <a:latin typeface="Dosis" pitchFamily="2" charset="0"/>
              </a:rPr>
              <a:t>ber</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63BE973B-6033-CB8B-E86D-6D68DDE64635}"/>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6DB021-28DC-5BC2-5738-090162EB755D}"/>
              </a:ext>
            </a:extLst>
          </p:cNvPr>
          <p:cNvSpPr txBox="1"/>
          <p:nvPr/>
        </p:nvSpPr>
        <p:spPr>
          <a:xfrm>
            <a:off x="952500" y="279401"/>
            <a:ext cx="743441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Tomber</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tomber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Tomber</a:t>
            </a:r>
            <a:r>
              <a:rPr lang="en-US" sz="1500" b="1" dirty="0">
                <a:solidFill>
                  <a:prstClr val="white">
                    <a:lumMod val="65000"/>
                  </a:prstClr>
                </a:solidFill>
                <a:latin typeface="Dosis" pitchFamily="2" charset="0"/>
              </a:rPr>
              <a:t>”. </a:t>
            </a:r>
          </a:p>
        </p:txBody>
      </p:sp>
      <p:pic>
        <p:nvPicPr>
          <p:cNvPr id="7" name="Image 6">
            <a:extLst>
              <a:ext uri="{FF2B5EF4-FFF2-40B4-BE49-F238E27FC236}">
                <a16:creationId xmlns:a16="http://schemas.microsoft.com/office/drawing/2014/main" id="{197B84E1-56ED-0428-C37B-2EBE2AC27C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7516" y="2240512"/>
            <a:ext cx="3612133" cy="2893698"/>
          </a:xfrm>
          <a:prstGeom prst="rect">
            <a:avLst/>
          </a:prstGeom>
        </p:spPr>
      </p:pic>
    </p:spTree>
    <p:extLst>
      <p:ext uri="{BB962C8B-B14F-4D97-AF65-F5344CB8AC3E}">
        <p14:creationId xmlns:p14="http://schemas.microsoft.com/office/powerpoint/2010/main" val="4172901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5BF276BE-C97C-1381-3BED-01FA5E641086}"/>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EA960B5-E12D-422B-6285-D06A4E93395A}"/>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pigeon. Pigeon . Comment vous dites </a:t>
            </a:r>
            <a:r>
              <a:rPr lang="fr-FR" sz="1500" b="1" dirty="0" err="1">
                <a:solidFill>
                  <a:prstClr val="white">
                    <a:lumMod val="65000"/>
                  </a:prstClr>
                </a:solidFill>
                <a:latin typeface="Dosis" pitchFamily="2" charset="0"/>
              </a:rPr>
              <a:t>pieon</a:t>
            </a:r>
            <a:r>
              <a:rPr lang="fr-FR" sz="1500" b="1" dirty="0">
                <a:solidFill>
                  <a:prstClr val="white">
                    <a:lumMod val="65000"/>
                  </a:prstClr>
                </a:solidFill>
                <a:latin typeface="Dosis" pitchFamily="2" charset="0"/>
              </a:rPr>
              <a:t> dans votre langue? </a:t>
            </a:r>
          </a:p>
        </p:txBody>
      </p:sp>
      <p:pic>
        <p:nvPicPr>
          <p:cNvPr id="5" name="Image 4">
            <a:extLst>
              <a:ext uri="{FF2B5EF4-FFF2-40B4-BE49-F238E27FC236}">
                <a16:creationId xmlns:a16="http://schemas.microsoft.com/office/drawing/2014/main" id="{7ED57B3A-CA8B-479E-020E-B8C54FBE40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2027" y="1970996"/>
            <a:ext cx="3526985" cy="3493989"/>
          </a:xfrm>
          <a:prstGeom prst="rect">
            <a:avLst/>
          </a:prstGeom>
        </p:spPr>
      </p:pic>
    </p:spTree>
    <p:extLst>
      <p:ext uri="{BB962C8B-B14F-4D97-AF65-F5344CB8AC3E}">
        <p14:creationId xmlns:p14="http://schemas.microsoft.com/office/powerpoint/2010/main" val="2656723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03FEA8-6BB0-703E-D335-FF0C643A5C2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CDA215-2A0F-AD92-3A84-12637E5DECF5}"/>
              </a:ext>
            </a:extLst>
          </p:cNvPr>
          <p:cNvSpPr/>
          <p:nvPr/>
        </p:nvSpPr>
        <p:spPr>
          <a:xfrm>
            <a:off x="193139"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C151578-B1B8-2122-84D1-BDAE46CED76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4765139" y="2801500"/>
            <a:ext cx="3700616" cy="995209"/>
          </a:xfrm>
          <a:prstGeom prst="rect">
            <a:avLst/>
          </a:prstGeom>
          <a:noFill/>
        </p:spPr>
        <p:txBody>
          <a:bodyPr wrap="square" rtlCol="0">
            <a:spAutoFit/>
          </a:bodyPr>
          <a:lstStyle/>
          <a:p>
            <a:pPr algn="ctr" defTabSz="685869">
              <a:defRPr/>
            </a:pPr>
            <a:r>
              <a:rPr lang="fr-FR" sz="5867" b="1" dirty="0">
                <a:solidFill>
                  <a:srgbClr val="4BACC6">
                    <a:lumMod val="75000"/>
                  </a:srgbClr>
                </a:solidFill>
                <a:latin typeface="Dosis" pitchFamily="2" charset="0"/>
              </a:rPr>
              <a:t>Un pige</a:t>
            </a:r>
            <a:r>
              <a:rPr lang="fr-FR" sz="5867" b="1" dirty="0">
                <a:solidFill>
                  <a:srgbClr val="FFC000"/>
                </a:solidFill>
                <a:latin typeface="Dosis" pitchFamily="2" charset="0"/>
              </a:rPr>
              <a:t>on</a:t>
            </a:r>
            <a:endParaRPr lang="fr-FR" sz="5334"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8D7AD97-3728-0B6E-3BB0-5F6C10765686}"/>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58271FEF-29F1-DBE0-5BB5-0D1C3F6868B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pigeon, le pigeon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pigeon</a:t>
            </a:r>
            <a:r>
              <a:rPr lang="en-US" sz="15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32DC22A5-C75C-91C7-F723-4B8E191A22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1413" y="2065517"/>
            <a:ext cx="3588930" cy="3555354"/>
          </a:xfrm>
          <a:prstGeom prst="rect">
            <a:avLst/>
          </a:prstGeom>
        </p:spPr>
      </p:pic>
    </p:spTree>
    <p:extLst>
      <p:ext uri="{BB962C8B-B14F-4D97-AF65-F5344CB8AC3E}">
        <p14:creationId xmlns:p14="http://schemas.microsoft.com/office/powerpoint/2010/main" val="98116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068F-E158-E1BA-FCFB-B63E45D565B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C2552FA-B6E2-95AE-9F60-61C8FE5B7BB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5C26A6D-5CDA-CCED-53DE-95D2CB063F17}"/>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ACACAF1-05A0-ABA6-276B-E6F7C58747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298058-926A-7EED-F82D-F374829B539E}"/>
              </a:ext>
            </a:extLst>
          </p:cNvPr>
          <p:cNvSpPr/>
          <p:nvPr/>
        </p:nvSpPr>
        <p:spPr>
          <a:xfrm>
            <a:off x="567365"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5942A46-9F31-4B29-4BD0-045F06E69485}"/>
              </a:ext>
            </a:extLst>
          </p:cNvPr>
          <p:cNvGraphicFramePr>
            <a:graphicFrameLocks noGrp="1"/>
          </p:cNvGraphicFramePr>
          <p:nvPr>
            <p:custDataLst>
              <p:tags r:id="rId1"/>
            </p:custDataLst>
          </p:nvPr>
        </p:nvGraphicFramePr>
        <p:xfrm>
          <a:off x="-9236" y="-67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33B15335-18D8-24EF-F485-EC705BEF83B8}"/>
              </a:ext>
            </a:extLst>
          </p:cNvPr>
          <p:cNvSpPr txBox="1"/>
          <p:nvPr/>
        </p:nvSpPr>
        <p:spPr>
          <a:xfrm>
            <a:off x="914111" y="338699"/>
            <a:ext cx="7662527" cy="330860"/>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avion. Comment vous dites « avion » dans votre langue?</a:t>
            </a:r>
          </a:p>
        </p:txBody>
      </p:sp>
      <p:pic>
        <p:nvPicPr>
          <p:cNvPr id="8" name="Image 7">
            <a:extLst>
              <a:ext uri="{FF2B5EF4-FFF2-40B4-BE49-F238E27FC236}">
                <a16:creationId xmlns:a16="http://schemas.microsoft.com/office/drawing/2014/main" id="{6F42952F-DB86-9C97-D98C-BAE79057A2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7811" y="1833340"/>
            <a:ext cx="6468378" cy="3191320"/>
          </a:xfrm>
          <a:prstGeom prst="rect">
            <a:avLst/>
          </a:prstGeom>
        </p:spPr>
      </p:pic>
    </p:spTree>
    <p:extLst>
      <p:ext uri="{BB962C8B-B14F-4D97-AF65-F5344CB8AC3E}">
        <p14:creationId xmlns:p14="http://schemas.microsoft.com/office/powerpoint/2010/main" val="2050493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37FE-BFB2-0FC6-D2C8-CA9C2B0BD2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A679DCE-8930-169F-53A5-AD6AE6BEC60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380331E-6C41-C1F3-5BF1-3E61B398F5B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115499-74D7-EB97-F774-FF6611D7385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E51905-8FE0-6F7D-9D63-562AB01D438C}"/>
              </a:ext>
            </a:extLst>
          </p:cNvPr>
          <p:cNvSpPr/>
          <p:nvPr/>
        </p:nvSpPr>
        <p:spPr>
          <a:xfrm>
            <a:off x="406401" y="3343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4" name="ZoneTexte 3">
            <a:extLst>
              <a:ext uri="{FF2B5EF4-FFF2-40B4-BE49-F238E27FC236}">
                <a16:creationId xmlns:a16="http://schemas.microsoft.com/office/drawing/2014/main" id="{19A78498-AED2-E48B-9DFA-674DC3A4466D}"/>
              </a:ext>
            </a:extLst>
          </p:cNvPr>
          <p:cNvSpPr txBox="1"/>
          <p:nvPr/>
        </p:nvSpPr>
        <p:spPr>
          <a:xfrm>
            <a:off x="4549479" y="2828835"/>
            <a:ext cx="4778425" cy="1200329"/>
          </a:xfrm>
          <a:prstGeom prst="rect">
            <a:avLst/>
          </a:prstGeom>
          <a:noFill/>
        </p:spPr>
        <p:txBody>
          <a:bodyPr wrap="square" rtlCol="0">
            <a:spAutoFit/>
          </a:bodyPr>
          <a:lstStyle/>
          <a:p>
            <a:pPr algn="ctr" defTabSz="685869">
              <a:defRPr/>
            </a:pPr>
            <a:r>
              <a:rPr lang="fr-FR" sz="7200" b="1" dirty="0">
                <a:solidFill>
                  <a:srgbClr val="4BACC6">
                    <a:lumMod val="75000"/>
                  </a:srgbClr>
                </a:solidFill>
                <a:latin typeface="Dosis" pitchFamily="2" charset="0"/>
              </a:rPr>
              <a:t>Un av</a:t>
            </a:r>
            <a:r>
              <a:rPr lang="fr-FR" sz="7200" b="1" dirty="0">
                <a:solidFill>
                  <a:srgbClr val="FFC000"/>
                </a:solidFill>
                <a:latin typeface="Dosis" pitchFamily="2" charset="0"/>
              </a:rPr>
              <a:t>ion</a:t>
            </a:r>
            <a:endParaRPr lang="fr-FR" sz="7200" b="1" dirty="0">
              <a:solidFill>
                <a:srgbClr val="4BACC6">
                  <a:lumMod val="75000"/>
                </a:srgbClr>
              </a:solidFill>
              <a:latin typeface="Dosis" pitchFamily="2" charset="0"/>
            </a:endParaRPr>
          </a:p>
        </p:txBody>
      </p:sp>
      <p:graphicFrame>
        <p:nvGraphicFramePr>
          <p:cNvPr id="3" name="Tableau 2">
            <a:extLst>
              <a:ext uri="{FF2B5EF4-FFF2-40B4-BE49-F238E27FC236}">
                <a16:creationId xmlns:a16="http://schemas.microsoft.com/office/drawing/2014/main" id="{54FD4E37-78A2-B608-A7A8-B85B32DB6E72}"/>
              </a:ext>
            </a:extLst>
          </p:cNvPr>
          <p:cNvGraphicFramePr>
            <a:graphicFrameLocks noGrp="1"/>
          </p:cNvGraphicFramePr>
          <p:nvPr>
            <p:custDataLst>
              <p:tags r:id="rId1"/>
            </p:custDataLst>
          </p:nvPr>
        </p:nvGraphicFramePr>
        <p:xfrm>
          <a:off x="28043" y="-27400"/>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FA1B975-BD93-C5D4-525A-BC8A1FF797F2}"/>
              </a:ext>
            </a:extLst>
          </p:cNvPr>
          <p:cNvSpPr txBox="1"/>
          <p:nvPr/>
        </p:nvSpPr>
        <p:spPr>
          <a:xfrm>
            <a:off x="952500" y="279401"/>
            <a:ext cx="7785100" cy="327975"/>
          </a:xfrm>
          <a:prstGeom prst="rect">
            <a:avLst/>
          </a:prstGeom>
          <a:noFill/>
        </p:spPr>
        <p:txBody>
          <a:bodyPr wrap="square">
            <a:spAutoFit/>
          </a:bodyPr>
          <a:lstStyle/>
          <a:p>
            <a:pPr marL="0" lvl="1" defTabSz="457246">
              <a:lnSpc>
                <a:spcPts val="2011"/>
              </a:lnSpc>
              <a:spcBef>
                <a:spcPct val="0"/>
              </a:spcBef>
              <a:defRPr/>
            </a:pPr>
            <a:r>
              <a:rPr lang="en-US" sz="1500" b="1" dirty="0">
                <a:solidFill>
                  <a:prstClr val="white">
                    <a:lumMod val="65000"/>
                  </a:prstClr>
                </a:solidFill>
                <a:latin typeface="Dosis" pitchFamily="2" charset="0"/>
              </a:rPr>
              <a:t>Un avion, </a:t>
            </a:r>
            <a:r>
              <a:rPr lang="en-US" sz="1500" b="1" dirty="0" err="1">
                <a:solidFill>
                  <a:prstClr val="white">
                    <a:lumMod val="65000"/>
                  </a:prstClr>
                </a:solidFill>
                <a:latin typeface="Dosis" pitchFamily="2" charset="0"/>
              </a:rPr>
              <a:t>L’avion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 Un avion”. </a:t>
            </a:r>
          </a:p>
        </p:txBody>
      </p:sp>
      <p:pic>
        <p:nvPicPr>
          <p:cNvPr id="8" name="Image 7">
            <a:extLst>
              <a:ext uri="{FF2B5EF4-FFF2-40B4-BE49-F238E27FC236}">
                <a16:creationId xmlns:a16="http://schemas.microsoft.com/office/drawing/2014/main" id="{968A7B46-24E2-9782-79EB-C91966F4C1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459" y="2698153"/>
            <a:ext cx="4361315" cy="2151753"/>
          </a:xfrm>
          <a:prstGeom prst="rect">
            <a:avLst/>
          </a:prstGeom>
        </p:spPr>
      </p:pic>
    </p:spTree>
    <p:extLst>
      <p:ext uri="{BB962C8B-B14F-4D97-AF65-F5344CB8AC3E}">
        <p14:creationId xmlns:p14="http://schemas.microsoft.com/office/powerpoint/2010/main" val="2728223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p:cNvGrpSpPr/>
          <p:nvPr/>
        </p:nvGrpSpPr>
        <p:grpSpPr>
          <a:xfrm>
            <a:off x="571500" y="786968"/>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78"/>
            <a:ext cx="7787760" cy="354071"/>
          </a:xfrm>
          <a:prstGeom prst="rect">
            <a:avLst/>
          </a:prstGeom>
          <a:noFill/>
        </p:spPr>
        <p:txBody>
          <a:bodyPr wrap="square" rtlCol="0">
            <a:spAutoFit/>
          </a:bodyPr>
          <a:lstStyle/>
          <a:p>
            <a:pPr algn="ctr" defTabSz="457246">
              <a:spcAft>
                <a:spcPts val="600"/>
              </a:spcAft>
              <a:defRPr/>
            </a:pPr>
            <a:r>
              <a:rPr lang="fr-FR" sz="1701" dirty="0">
                <a:solidFill>
                  <a:srgbClr val="106585"/>
                </a:solidFill>
                <a:latin typeface="Dosis" pitchFamily="2" charset="0"/>
              </a:rPr>
              <a:t>À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4"/>
            <a:ext cx="7264400" cy="2700929"/>
            <a:chOff x="3302073" y="4600550"/>
            <a:chExt cx="9396747" cy="2580980"/>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457246">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6"/>
              <a:ext cx="8013627" cy="2377804"/>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Comprendre et produire les mots du vocabulaire</a:t>
              </a:r>
              <a:r>
                <a:rPr lang="fr-FR" sz="1867" b="1" dirty="0">
                  <a:solidFill>
                    <a:srgbClr val="215968"/>
                  </a:solidFill>
                  <a:latin typeface="Dosis" pitchFamily="2" charset="0"/>
                </a:rPr>
                <a:t>: </a:t>
              </a:r>
              <a:r>
                <a:rPr lang="fr-MA" sz="1867" b="1" dirty="0">
                  <a:solidFill>
                    <a:srgbClr val="106585"/>
                  </a:solidFill>
                  <a:latin typeface="Dosis" pitchFamily="2" charset="0"/>
                </a:rPr>
                <a:t> </a:t>
              </a:r>
              <a:r>
                <a:rPr lang="fr-FR" sz="1867" b="1" dirty="0">
                  <a:solidFill>
                    <a:srgbClr val="008EC0"/>
                  </a:solidFill>
                  <a:latin typeface="Dosis" pitchFamily="2" charset="0"/>
                </a:rPr>
                <a:t>Montagne – tomber – avion – pigeon – pompier – camion – citron - mouton</a:t>
              </a: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FR" sz="1867" b="1" dirty="0">
                <a:solidFill>
                  <a:srgbClr val="008EC0"/>
                </a:solidFill>
                <a:latin typeface="Dosis" pitchFamily="2" charset="0"/>
              </a:endParaRPr>
            </a:p>
            <a:p>
              <a:pPr defTabSz="457246">
                <a:spcAft>
                  <a:spcPts val="600"/>
                </a:spcAft>
                <a:defRPr/>
              </a:pPr>
              <a:endParaRPr lang="fr-MA" sz="1867" b="1" dirty="0">
                <a:solidFill>
                  <a:srgbClr val="106585"/>
                </a:solidFill>
                <a:latin typeface="Dosis" pitchFamily="2" charset="0"/>
              </a:endParaRPr>
            </a:p>
            <a:p>
              <a:pPr defTabSz="457246">
                <a:spcAft>
                  <a:spcPts val="600"/>
                </a:spcAft>
                <a:defRPr/>
              </a:pPr>
              <a:endParaRPr lang="fr-FR" sz="1867" b="1" dirty="0">
                <a:solidFill>
                  <a:srgbClr val="215968"/>
                </a:solidFill>
                <a:latin typeface="Dosis" pitchFamily="2" charset="0"/>
              </a:endParaRPr>
            </a:p>
            <a:p>
              <a:pPr algn="ctr" defTabSz="457246">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1" cy="362795"/>
            </a:xfrm>
            <a:prstGeom prst="rect">
              <a:avLst/>
            </a:prstGeom>
            <a:noFill/>
          </p:spPr>
          <p:txBody>
            <a:bodyPr wrap="square" rtlCol="0">
              <a:spAutoFit/>
            </a:bodyPr>
            <a:lstStyle/>
            <a:p>
              <a:pPr defTabSz="457246">
                <a:spcAft>
                  <a:spcPts val="600"/>
                </a:spcAft>
                <a:defRPr/>
              </a:pPr>
              <a:r>
                <a:rPr lang="fr-FR" sz="1867" dirty="0">
                  <a:solidFill>
                    <a:srgbClr val="215968"/>
                  </a:solidFill>
                  <a:latin typeface="Dosis" pitchFamily="2" charset="0"/>
                </a:rPr>
                <a:t>Lire et écrire </a:t>
              </a:r>
              <a:r>
                <a:rPr lang="fr-FR" sz="1867" b="1" dirty="0">
                  <a:solidFill>
                    <a:srgbClr val="008EC0"/>
                  </a:solidFill>
                  <a:latin typeface="Dosis" pitchFamily="2" charset="0"/>
                </a:rPr>
                <a:t>des mots avec les graphèmes complexes: on-om-ion</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457246">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3D5A948-DD9D-ABEA-433A-18F00E53498C}"/>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E733850-753C-6F79-2A52-C0CAB0FB46B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63DA5D0B-6226-6644-6EA2-683BD1270A73}"/>
              </a:ext>
            </a:extLst>
          </p:cNvPr>
          <p:cNvSpPr txBox="1"/>
          <p:nvPr/>
        </p:nvSpPr>
        <p:spPr>
          <a:xfrm>
            <a:off x="1015579" y="299053"/>
            <a:ext cx="7552317" cy="584455"/>
          </a:xfrm>
          <a:prstGeom prst="rect">
            <a:avLst/>
          </a:prstGeom>
          <a:noFill/>
        </p:spPr>
        <p:txBody>
          <a:bodyPr wrap="square">
            <a:spAutoFit/>
          </a:bodyPr>
          <a:lstStyle/>
          <a:p>
            <a:pPr marL="0" lvl="1" defTabSz="457246">
              <a:lnSpc>
                <a:spcPts val="2011"/>
              </a:lnSpc>
              <a:spcBef>
                <a:spcPct val="0"/>
              </a:spcBef>
              <a:defRPr/>
            </a:pPr>
            <a:r>
              <a:rPr lang="fr-FR" sz="1500" dirty="0">
                <a:solidFill>
                  <a:prstClr val="white">
                    <a:lumMod val="65000"/>
                  </a:prstClr>
                </a:solidFill>
                <a:latin typeface="Dosis" pitchFamily="2" charset="0"/>
              </a:rPr>
              <a:t>Qui veut dire les mots? </a:t>
            </a:r>
          </a:p>
          <a:p>
            <a:pPr marL="0" lvl="1" defTabSz="457246">
              <a:lnSpc>
                <a:spcPts val="2011"/>
              </a:lnSpc>
              <a:spcBef>
                <a:spcPct val="0"/>
              </a:spcBef>
              <a:defRPr/>
            </a:pPr>
            <a:r>
              <a:rPr lang="fr-FR" sz="1333" i="1" dirty="0">
                <a:solidFill>
                  <a:prstClr val="white">
                    <a:lumMod val="65000"/>
                  </a:prstClr>
                </a:solidFill>
                <a:latin typeface="Dosis" pitchFamily="2" charset="0"/>
              </a:rPr>
              <a:t>L’enseignant (e)  désigne  trois élèves</a:t>
            </a:r>
            <a:r>
              <a:rPr lang="fr-FR" sz="1500" i="1" dirty="0">
                <a:solidFill>
                  <a:prstClr val="white">
                    <a:lumMod val="65000"/>
                  </a:prstClr>
                </a:solidFill>
                <a:latin typeface="Dosis" pitchFamily="2" charset="0"/>
              </a:rPr>
              <a:t>. </a:t>
            </a:r>
            <a:r>
              <a:rPr lang="fr-FR" sz="1333" i="1" dirty="0">
                <a:solidFill>
                  <a:prstClr val="white">
                    <a:lumMod val="65000"/>
                  </a:prstClr>
                </a:solidFill>
                <a:latin typeface="Dosis" pitchFamily="2" charset="0"/>
              </a:rPr>
              <a:t>Il( elle) pointe les images en changeant l’ordre à  chaque fois. </a:t>
            </a:r>
          </a:p>
        </p:txBody>
      </p:sp>
      <p:pic>
        <p:nvPicPr>
          <p:cNvPr id="13" name="Image 12">
            <a:extLst>
              <a:ext uri="{FF2B5EF4-FFF2-40B4-BE49-F238E27FC236}">
                <a16:creationId xmlns:a16="http://schemas.microsoft.com/office/drawing/2014/main" id="{E2C54EF2-6DD7-8965-F7BF-2F369FF8F5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7520" y="2475824"/>
            <a:ext cx="1802862" cy="1589643"/>
          </a:xfrm>
          <a:prstGeom prst="rect">
            <a:avLst/>
          </a:prstGeom>
        </p:spPr>
      </p:pic>
      <p:pic>
        <p:nvPicPr>
          <p:cNvPr id="14" name="Image 13">
            <a:extLst>
              <a:ext uri="{FF2B5EF4-FFF2-40B4-BE49-F238E27FC236}">
                <a16:creationId xmlns:a16="http://schemas.microsoft.com/office/drawing/2014/main" id="{FD258434-AC09-7FFD-0951-8C78E939F8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05691" y="2550031"/>
            <a:ext cx="2087289" cy="1672138"/>
          </a:xfrm>
          <a:prstGeom prst="rect">
            <a:avLst/>
          </a:prstGeom>
        </p:spPr>
      </p:pic>
      <p:pic>
        <p:nvPicPr>
          <p:cNvPr id="7" name="Image 6">
            <a:extLst>
              <a:ext uri="{FF2B5EF4-FFF2-40B4-BE49-F238E27FC236}">
                <a16:creationId xmlns:a16="http://schemas.microsoft.com/office/drawing/2014/main" id="{2B15EA2E-7282-3084-9DE8-CBC713FDF0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10744" y="2754376"/>
            <a:ext cx="2346683" cy="1157789"/>
          </a:xfrm>
          <a:prstGeom prst="rect">
            <a:avLst/>
          </a:prstGeom>
        </p:spPr>
      </p:pic>
      <p:pic>
        <p:nvPicPr>
          <p:cNvPr id="12" name="Image 11">
            <a:extLst>
              <a:ext uri="{FF2B5EF4-FFF2-40B4-BE49-F238E27FC236}">
                <a16:creationId xmlns:a16="http://schemas.microsoft.com/office/drawing/2014/main" id="{305D5706-BF05-46B0-ECDB-38A4D7FDF2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4801" y="2575966"/>
            <a:ext cx="1722179" cy="1706067"/>
          </a:xfrm>
          <a:prstGeom prst="rect">
            <a:avLst/>
          </a:prstGeom>
        </p:spPr>
      </p:pic>
    </p:spTree>
    <p:extLst>
      <p:ext uri="{BB962C8B-B14F-4D97-AF65-F5344CB8AC3E}">
        <p14:creationId xmlns:p14="http://schemas.microsoft.com/office/powerpoint/2010/main" val="701027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69AE3-6F4A-33B3-9E29-103DA1CFA5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BDC3298-7878-9208-CC75-4213D3ED808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62ED05-8A16-17D6-9373-271B04C44183}"/>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6715137-CB2B-C4A3-7C83-9EB5C6F61015}"/>
              </a:ext>
            </a:extLst>
          </p:cNvPr>
          <p:cNvSpPr/>
          <p:nvPr/>
        </p:nvSpPr>
        <p:spPr>
          <a:xfrm>
            <a:off x="294968" y="228600"/>
            <a:ext cx="8665132"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212957F-185D-15C1-3A29-548F21CD0DA3}"/>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AAD8E0C-7FAF-D9BF-3543-39700417FD1E}"/>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BDD8A5-AE24-F524-CAC1-28B07CDC04B8}"/>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pompier. Le pompier. Comment vous dites « pompier » dans votre langue?</a:t>
            </a:r>
          </a:p>
        </p:txBody>
      </p:sp>
      <p:pic>
        <p:nvPicPr>
          <p:cNvPr id="10" name="Image 9">
            <a:extLst>
              <a:ext uri="{FF2B5EF4-FFF2-40B4-BE49-F238E27FC236}">
                <a16:creationId xmlns:a16="http://schemas.microsoft.com/office/drawing/2014/main" id="{C22DB793-F247-D543-7797-A35C1B4F8355}"/>
              </a:ext>
            </a:extLst>
          </p:cNvPr>
          <p:cNvPicPr>
            <a:picLocks noChangeAspect="1"/>
          </p:cNvPicPr>
          <p:nvPr/>
        </p:nvPicPr>
        <p:blipFill>
          <a:blip r:embed="rId5"/>
          <a:stretch>
            <a:fillRect/>
          </a:stretch>
        </p:blipFill>
        <p:spPr>
          <a:xfrm>
            <a:off x="2197294" y="1339639"/>
            <a:ext cx="4346942" cy="4308907"/>
          </a:xfrm>
          <a:prstGeom prst="rect">
            <a:avLst/>
          </a:prstGeom>
        </p:spPr>
      </p:pic>
    </p:spTree>
    <p:extLst>
      <p:ext uri="{BB962C8B-B14F-4D97-AF65-F5344CB8AC3E}">
        <p14:creationId xmlns:p14="http://schemas.microsoft.com/office/powerpoint/2010/main" val="4221441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BACF-5D46-F3BF-D426-F5F568CE9C9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8543CAE-0058-9C18-4D53-8A8A408BDF0C}"/>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5EAA075-C73B-7E03-D682-43EA334450F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C81969-37BE-8080-D247-E674D08F52A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16533EB-C27E-DCCD-46FA-0DF374396A95}"/>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3CBF81CD-0401-B2E3-4039-AE583E58F415}"/>
              </a:ext>
            </a:extLst>
          </p:cNvPr>
          <p:cNvSpPr txBox="1"/>
          <p:nvPr/>
        </p:nvSpPr>
        <p:spPr>
          <a:xfrm>
            <a:off x="4547674" y="2998966"/>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p</a:t>
            </a:r>
            <a:r>
              <a:rPr lang="fr-FR" sz="5334" b="1" dirty="0">
                <a:solidFill>
                  <a:srgbClr val="FFC000"/>
                </a:solidFill>
                <a:latin typeface="Dosis" pitchFamily="2" charset="0"/>
              </a:rPr>
              <a:t>om</a:t>
            </a:r>
            <a:r>
              <a:rPr lang="fr-FR" sz="5334" b="1" dirty="0">
                <a:solidFill>
                  <a:srgbClr val="4BACC6">
                    <a:lumMod val="75000"/>
                  </a:srgbClr>
                </a:solidFill>
                <a:latin typeface="Dosis" pitchFamily="2" charset="0"/>
              </a:rPr>
              <a:t>pier</a:t>
            </a:r>
          </a:p>
        </p:txBody>
      </p:sp>
      <p:graphicFrame>
        <p:nvGraphicFramePr>
          <p:cNvPr id="2" name="Tableau 1">
            <a:extLst>
              <a:ext uri="{FF2B5EF4-FFF2-40B4-BE49-F238E27FC236}">
                <a16:creationId xmlns:a16="http://schemas.microsoft.com/office/drawing/2014/main" id="{C22B06E1-AD6A-7258-099B-DBE07F55021A}"/>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F65BDD4-A5E7-F281-C9CF-41C43E2F5434}"/>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pompier</a:t>
            </a:r>
            <a:r>
              <a:rPr lang="en-US" sz="1500" b="1" dirty="0">
                <a:solidFill>
                  <a:prstClr val="white">
                    <a:lumMod val="65000"/>
                  </a:prstClr>
                </a:solidFill>
                <a:latin typeface="Dosis" pitchFamily="2" charset="0"/>
              </a:rPr>
              <a:t>. Le pompier </a:t>
            </a:r>
            <a:r>
              <a:rPr lang="fr-FR" sz="1500" b="1" dirty="0">
                <a:solidFill>
                  <a:prstClr val="white">
                    <a:lumMod val="65000"/>
                  </a:prstClr>
                </a:solidFill>
                <a:latin typeface="Dosis" pitchFamily="2" charset="0"/>
              </a:rPr>
              <a: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“le pompier”</a:t>
            </a:r>
          </a:p>
        </p:txBody>
      </p:sp>
      <p:pic>
        <p:nvPicPr>
          <p:cNvPr id="11" name="Image 10">
            <a:extLst>
              <a:ext uri="{FF2B5EF4-FFF2-40B4-BE49-F238E27FC236}">
                <a16:creationId xmlns:a16="http://schemas.microsoft.com/office/drawing/2014/main" id="{527B57DB-C452-224B-1C41-36A299DDACBE}"/>
              </a:ext>
            </a:extLst>
          </p:cNvPr>
          <p:cNvPicPr>
            <a:picLocks noChangeAspect="1"/>
          </p:cNvPicPr>
          <p:nvPr/>
        </p:nvPicPr>
        <p:blipFill>
          <a:blip r:embed="rId5"/>
          <a:stretch>
            <a:fillRect/>
          </a:stretch>
        </p:blipFill>
        <p:spPr>
          <a:xfrm>
            <a:off x="727082" y="1708995"/>
            <a:ext cx="3636691" cy="3604870"/>
          </a:xfrm>
          <a:prstGeom prst="rect">
            <a:avLst/>
          </a:prstGeom>
        </p:spPr>
      </p:pic>
    </p:spTree>
    <p:extLst>
      <p:ext uri="{BB962C8B-B14F-4D97-AF65-F5344CB8AC3E}">
        <p14:creationId xmlns:p14="http://schemas.microsoft.com/office/powerpoint/2010/main" val="717646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3D013-07F1-77F6-D63C-5D24DE7A4BF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1F173BD-67F3-C156-3812-996ADFD969B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9256295-7AE9-5B96-117F-3F9E4191C791}"/>
              </a:ext>
            </a:extLst>
          </p:cNvPr>
          <p:cNvSpPr/>
          <p:nvPr/>
        </p:nvSpPr>
        <p:spPr>
          <a:xfrm>
            <a:off x="215910" y="228600"/>
            <a:ext cx="8776195" cy="63298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FC1204-278D-9ADA-4BBB-FFAB134EC340}"/>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5B84D1D-94E0-1375-7B25-B2F649C8AC4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BDEAB609-B1D0-9429-9C0B-A29B6612E8CD}"/>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06F470A0-50E3-A395-B0FA-855214ED205E}"/>
              </a:ext>
            </a:extLst>
          </p:cNvPr>
          <p:cNvSpPr txBox="1"/>
          <p:nvPr/>
        </p:nvSpPr>
        <p:spPr>
          <a:xfrm>
            <a:off x="914111" y="338700"/>
            <a:ext cx="7662527"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camion. Camion. C’est quoi camion dans votre langue?</a:t>
            </a:r>
          </a:p>
        </p:txBody>
      </p:sp>
      <p:pic>
        <p:nvPicPr>
          <p:cNvPr id="7" name="Image 6">
            <a:extLst>
              <a:ext uri="{FF2B5EF4-FFF2-40B4-BE49-F238E27FC236}">
                <a16:creationId xmlns:a16="http://schemas.microsoft.com/office/drawing/2014/main" id="{51B510D2-B619-CF1F-5776-FFD5BDFE480F}"/>
              </a:ext>
            </a:extLst>
          </p:cNvPr>
          <p:cNvPicPr>
            <a:picLocks noChangeAspect="1"/>
          </p:cNvPicPr>
          <p:nvPr/>
        </p:nvPicPr>
        <p:blipFill>
          <a:blip r:embed="rId5"/>
          <a:stretch>
            <a:fillRect/>
          </a:stretch>
        </p:blipFill>
        <p:spPr>
          <a:xfrm>
            <a:off x="2058701" y="1753089"/>
            <a:ext cx="4874701" cy="3247205"/>
          </a:xfrm>
          <a:prstGeom prst="rect">
            <a:avLst/>
          </a:prstGeom>
        </p:spPr>
      </p:pic>
    </p:spTree>
    <p:extLst>
      <p:ext uri="{BB962C8B-B14F-4D97-AF65-F5344CB8AC3E}">
        <p14:creationId xmlns:p14="http://schemas.microsoft.com/office/powerpoint/2010/main" val="56557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B0CB-7972-606E-6694-DD7033B2BF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53D4405-5616-B093-81BA-F3A5EA57355B}"/>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83B819-7412-BDCF-9F90-40A24B2EF039}"/>
              </a:ext>
            </a:extLst>
          </p:cNvPr>
          <p:cNvSpPr/>
          <p:nvPr/>
        </p:nvSpPr>
        <p:spPr>
          <a:xfrm>
            <a:off x="183900"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D2560E8-1B71-845C-3CD9-66745A23B1B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18EB2A-CCCC-1ACE-C842-F745C6E5A368}"/>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7FBA83F9-F000-62A2-B0FF-00541243A313}"/>
              </a:ext>
            </a:extLst>
          </p:cNvPr>
          <p:cNvSpPr txBox="1"/>
          <p:nvPr/>
        </p:nvSpPr>
        <p:spPr>
          <a:xfrm>
            <a:off x="4679827" y="2883510"/>
            <a:ext cx="3816835"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 un cam</a:t>
            </a:r>
            <a:r>
              <a:rPr lang="fr-FR" sz="5334" b="1" dirty="0">
                <a:solidFill>
                  <a:srgbClr val="FFC000"/>
                </a:solidFill>
                <a:latin typeface="Dosis" pitchFamily="2" charset="0"/>
              </a:rPr>
              <a:t>ion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5F1F79A4-8041-34A1-9692-A8DA5D6C5C28}"/>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9AEEEDB1-11FF-6CD2-D720-4B259AB24C7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camion. Le camion.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“un </a:t>
            </a:r>
            <a:r>
              <a:rPr lang="fr-FR" sz="1500" b="1" dirty="0">
                <a:solidFill>
                  <a:prstClr val="white">
                    <a:lumMod val="65000"/>
                  </a:prstClr>
                </a:solidFill>
                <a:latin typeface="Dosis" pitchFamily="2" charset="0"/>
              </a:rPr>
              <a:t>camion</a:t>
            </a:r>
            <a:r>
              <a:rPr lang="en-US" sz="1500" b="1" dirty="0">
                <a:solidFill>
                  <a:prstClr val="white">
                    <a:lumMod val="65000"/>
                  </a:prstClr>
                </a:solidFill>
                <a:latin typeface="Dosis" pitchFamily="2" charset="0"/>
              </a:rPr>
              <a:t>”</a:t>
            </a:r>
          </a:p>
        </p:txBody>
      </p:sp>
      <p:pic>
        <p:nvPicPr>
          <p:cNvPr id="7" name="Image 6">
            <a:extLst>
              <a:ext uri="{FF2B5EF4-FFF2-40B4-BE49-F238E27FC236}">
                <a16:creationId xmlns:a16="http://schemas.microsoft.com/office/drawing/2014/main" id="{915342C2-D78E-0AF4-6440-15AC6427CECB}"/>
              </a:ext>
            </a:extLst>
          </p:cNvPr>
          <p:cNvPicPr>
            <a:picLocks noChangeAspect="1"/>
          </p:cNvPicPr>
          <p:nvPr/>
        </p:nvPicPr>
        <p:blipFill>
          <a:blip r:embed="rId5"/>
          <a:stretch>
            <a:fillRect/>
          </a:stretch>
        </p:blipFill>
        <p:spPr>
          <a:xfrm>
            <a:off x="581814" y="1821855"/>
            <a:ext cx="4349846" cy="2897581"/>
          </a:xfrm>
          <a:prstGeom prst="rect">
            <a:avLst/>
          </a:prstGeom>
        </p:spPr>
      </p:pic>
    </p:spTree>
    <p:extLst>
      <p:ext uri="{BB962C8B-B14F-4D97-AF65-F5344CB8AC3E}">
        <p14:creationId xmlns:p14="http://schemas.microsoft.com/office/powerpoint/2010/main" val="2847902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072C0-A1F5-E8F1-3C23-330658265B4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60482A-7984-188C-5C57-60C3A8CF5702}"/>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734919-03AA-4482-7662-480084481B87}"/>
              </a:ext>
            </a:extLst>
          </p:cNvPr>
          <p:cNvSpPr/>
          <p:nvPr/>
        </p:nvSpPr>
        <p:spPr>
          <a:xfrm>
            <a:off x="190503" y="228601"/>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4B1C52B-E575-7CB0-5C8A-2D1CAA363D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E4CEC71-714B-7F1D-5676-65063E8EB23F}"/>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CED30B83-8DDE-9747-41DD-7552B84E7E29}"/>
              </a:ext>
            </a:extLst>
          </p:cNvPr>
          <p:cNvSpPr txBox="1"/>
          <p:nvPr/>
        </p:nvSpPr>
        <p:spPr>
          <a:xfrm>
            <a:off x="304801" y="1436706"/>
            <a:ext cx="8537863" cy="1734064"/>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Le cami</a:t>
            </a:r>
            <a:r>
              <a:rPr lang="fr-FR" sz="5334" b="1" dirty="0">
                <a:solidFill>
                  <a:srgbClr val="FFC000"/>
                </a:solidFill>
                <a:latin typeface="Dosis" pitchFamily="2" charset="0"/>
              </a:rPr>
              <a:t>on</a:t>
            </a:r>
            <a:r>
              <a:rPr lang="fr-FR" sz="5334" b="1" dirty="0">
                <a:solidFill>
                  <a:srgbClr val="4BACC6">
                    <a:lumMod val="75000"/>
                  </a:srgbClr>
                </a:solidFill>
                <a:latin typeface="Dosis" pitchFamily="2" charset="0"/>
              </a:rPr>
              <a:t> des p</a:t>
            </a:r>
            <a:r>
              <a:rPr lang="fr-FR" sz="5334" b="1" dirty="0">
                <a:solidFill>
                  <a:srgbClr val="FFC000"/>
                </a:solidFill>
                <a:latin typeface="Dosis" pitchFamily="2" charset="0"/>
              </a:rPr>
              <a:t>om</a:t>
            </a:r>
            <a:r>
              <a:rPr lang="fr-FR" sz="5334" b="1" dirty="0">
                <a:solidFill>
                  <a:srgbClr val="4BACC6">
                    <a:lumMod val="75000"/>
                  </a:srgbClr>
                </a:solidFill>
                <a:latin typeface="Dosis" pitchFamily="2" charset="0"/>
              </a:rPr>
              <a:t>piers est rouge</a:t>
            </a:r>
          </a:p>
        </p:txBody>
      </p:sp>
      <p:graphicFrame>
        <p:nvGraphicFramePr>
          <p:cNvPr id="2" name="Tableau 1">
            <a:extLst>
              <a:ext uri="{FF2B5EF4-FFF2-40B4-BE49-F238E27FC236}">
                <a16:creationId xmlns:a16="http://schemas.microsoft.com/office/drawing/2014/main" id="{462028D7-7B5D-FC32-0694-A06FE2971F25}"/>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0C795FF-3952-6709-319C-928F950D9240}"/>
              </a:ext>
            </a:extLst>
          </p:cNvPr>
          <p:cNvSpPr txBox="1"/>
          <p:nvPr/>
        </p:nvSpPr>
        <p:spPr>
          <a:xfrm>
            <a:off x="952500" y="279401"/>
            <a:ext cx="767039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 camion des pompiers est rouge.</a:t>
            </a:r>
            <a:r>
              <a:rPr lang="en-US" sz="1500" b="1" dirty="0">
                <a:solidFill>
                  <a:prstClr val="white">
                    <a:lumMod val="65000"/>
                  </a:prstClr>
                </a:solidFill>
                <a:latin typeface="Dosis" pitchFamily="2" charset="0"/>
              </a:rPr>
              <a:t> Lisons ensemble</a:t>
            </a:r>
          </a:p>
        </p:txBody>
      </p:sp>
      <p:pic>
        <p:nvPicPr>
          <p:cNvPr id="5" name="Picture 2" descr="Camion De Pompiers De Dessin Animé Avec Pompier Ou Pompier Incendie  Transport Professionnel Profession Illustration Vectorielle Colorée Pour  Les Enfants Vecteurs libres de droits et plus d'images vectorielles de  Enfant - iStock">
            <a:extLst>
              <a:ext uri="{FF2B5EF4-FFF2-40B4-BE49-F238E27FC236}">
                <a16:creationId xmlns:a16="http://schemas.microsoft.com/office/drawing/2014/main" id="{8C6B001C-13B4-C07B-D042-90B7E5260F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1288" y="3533986"/>
            <a:ext cx="4030056" cy="2877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414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7B2BE-F14A-C110-DEE9-27966A6D11C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A7D41F-1BCD-7F9C-F48C-63FCB6F24C00}"/>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1BC2E1EB-3935-E465-213A-CF8EF17A8DB0}"/>
              </a:ext>
            </a:extLst>
          </p:cNvPr>
          <p:cNvSpPr/>
          <p:nvPr/>
        </p:nvSpPr>
        <p:spPr>
          <a:xfrm>
            <a:off x="215910" y="15768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13D6253-4197-2DE9-E9B3-A665E79706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65234DE-1EAE-23F4-09AE-28ACB87D0B1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C0F4B71-F64D-A5E7-16CB-A7352D6473B7}"/>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B28AD60-8BBF-FCE5-0386-4EACD999DDDF}"/>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du citron. Le citron. Comment  on dit citron dans votre langue?</a:t>
            </a:r>
          </a:p>
        </p:txBody>
      </p:sp>
      <p:pic>
        <p:nvPicPr>
          <p:cNvPr id="7" name="Image 6">
            <a:extLst>
              <a:ext uri="{FF2B5EF4-FFF2-40B4-BE49-F238E27FC236}">
                <a16:creationId xmlns:a16="http://schemas.microsoft.com/office/drawing/2014/main" id="{44642031-A203-5C91-5EEC-9233CBC3A8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0131" y="1567747"/>
            <a:ext cx="4194764" cy="3722506"/>
          </a:xfrm>
          <a:prstGeom prst="rect">
            <a:avLst/>
          </a:prstGeom>
        </p:spPr>
      </p:pic>
    </p:spTree>
    <p:extLst>
      <p:ext uri="{BB962C8B-B14F-4D97-AF65-F5344CB8AC3E}">
        <p14:creationId xmlns:p14="http://schemas.microsoft.com/office/powerpoint/2010/main" val="4241812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B10D-B7EC-21D4-FDA8-710B5D0E24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EC8636-B92A-B986-DAF5-2C827E06EE83}"/>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11088B1-2B8F-6B5E-8D51-DBA444D5B95A}"/>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4249A6-CED1-51D8-BE62-C52D7E024808}"/>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EB7E818-BADD-0AA8-8A08-15218733A621}"/>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9C199FFE-45E0-85C0-4203-F5DCF4C6DAE1}"/>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106585"/>
                </a:solidFill>
                <a:latin typeface="Dosis" pitchFamily="2" charset="0"/>
              </a:rPr>
              <a:t>Le citr</a:t>
            </a:r>
            <a:r>
              <a:rPr lang="fr-FR" sz="5334" b="1" dirty="0">
                <a:solidFill>
                  <a:srgbClr val="FFC000"/>
                </a:solidFill>
                <a:latin typeface="Dosis" pitchFamily="2" charset="0"/>
              </a:rPr>
              <a:t>on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7712E128-A013-3762-DDBC-0E10C5B47819}"/>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4629DA4-6D6D-82F2-A496-3DE512D0399D}"/>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Du citron. Le citron</a:t>
            </a: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“Le citron”</a:t>
            </a:r>
          </a:p>
        </p:txBody>
      </p:sp>
      <p:pic>
        <p:nvPicPr>
          <p:cNvPr id="8" name="Image 7">
            <a:extLst>
              <a:ext uri="{FF2B5EF4-FFF2-40B4-BE49-F238E27FC236}">
                <a16:creationId xmlns:a16="http://schemas.microsoft.com/office/drawing/2014/main" id="{0616D0C8-31EA-F9F8-AC37-91CEBDBAFC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4036" y="1902722"/>
            <a:ext cx="3439819" cy="3052555"/>
          </a:xfrm>
          <a:prstGeom prst="rect">
            <a:avLst/>
          </a:prstGeom>
        </p:spPr>
      </p:pic>
    </p:spTree>
    <p:extLst>
      <p:ext uri="{BB962C8B-B14F-4D97-AF65-F5344CB8AC3E}">
        <p14:creationId xmlns:p14="http://schemas.microsoft.com/office/powerpoint/2010/main" val="213172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8455-A16F-2800-C053-B3C51137FB2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A234EC4-8630-9CBA-EC3C-BD424D9CE45B}"/>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EA983D0-DC54-0459-F4D9-FD4AD1B0D424}"/>
              </a:ext>
            </a:extLst>
          </p:cNvPr>
          <p:cNvSpPr/>
          <p:nvPr/>
        </p:nvSpPr>
        <p:spPr>
          <a:xfrm>
            <a:off x="215910" y="299514"/>
            <a:ext cx="8776195" cy="625897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DBD0318-8BBE-E674-EC1D-73C32689440C}"/>
              </a:ext>
            </a:extLst>
          </p:cNvPr>
          <p:cNvSpPr/>
          <p:nvPr/>
        </p:nvSpPr>
        <p:spPr>
          <a:xfrm>
            <a:off x="215910" y="299514"/>
            <a:ext cx="8744190" cy="6738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090B7B9-818D-7360-B00F-8D77BAF1DF9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28A13EF7-87D5-A160-3F3A-83496C9B7A00}"/>
              </a:ext>
            </a:extLst>
          </p:cNvPr>
          <p:cNvGraphicFramePr>
            <a:graphicFrameLocks noGrp="1"/>
          </p:cNvGraphicFramePr>
          <p:nvPr>
            <p:custDataLst>
              <p:tags r:id="rId1"/>
            </p:custDataLst>
          </p:nvPr>
        </p:nvGraphicFramePr>
        <p:xfrm>
          <a:off x="25407" y="-27499"/>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A5BCC97-37AC-DDB6-8CC1-B14FDD69BAB4}"/>
              </a:ext>
            </a:extLst>
          </p:cNvPr>
          <p:cNvSpPr txBox="1"/>
          <p:nvPr/>
        </p:nvSpPr>
        <p:spPr>
          <a:xfrm>
            <a:off x="914111" y="338700"/>
            <a:ext cx="7944755"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C’est un mouton. Le mouton. Comment  vous dites « mouton » dans votre langue?</a:t>
            </a:r>
          </a:p>
        </p:txBody>
      </p:sp>
      <p:pic>
        <p:nvPicPr>
          <p:cNvPr id="7" name="Image 6">
            <a:extLst>
              <a:ext uri="{FF2B5EF4-FFF2-40B4-BE49-F238E27FC236}">
                <a16:creationId xmlns:a16="http://schemas.microsoft.com/office/drawing/2014/main" id="{9E50226C-2A14-6CBA-5EE0-BB06F6D669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0444" y="1523999"/>
            <a:ext cx="4346024" cy="4010319"/>
          </a:xfrm>
          <a:prstGeom prst="rect">
            <a:avLst/>
          </a:prstGeom>
        </p:spPr>
      </p:pic>
    </p:spTree>
    <p:extLst>
      <p:ext uri="{BB962C8B-B14F-4D97-AF65-F5344CB8AC3E}">
        <p14:creationId xmlns:p14="http://schemas.microsoft.com/office/powerpoint/2010/main" val="4221394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EEED0-C24D-C7A9-2501-5DD0BCEE3C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1F60511-723B-7ED9-EE67-6F468A299B81}"/>
              </a:ext>
            </a:extLst>
          </p:cNvPr>
          <p:cNvSpPr/>
          <p:nvPr/>
        </p:nvSpPr>
        <p:spPr>
          <a:xfrm>
            <a:off x="0" y="231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CAC00AC-9602-2E2A-1D0B-7A56EAA9481D}"/>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A12107E-06E2-FC20-9614-48C674C27EE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6323049-90F1-421C-54BB-AA3DC96780FD}"/>
              </a:ext>
            </a:extLst>
          </p:cNvPr>
          <p:cNvSpPr/>
          <p:nvPr/>
        </p:nvSpPr>
        <p:spPr>
          <a:xfrm>
            <a:off x="304801" y="3455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B8819A1-D312-6240-D3E4-E341CB099D83}"/>
              </a:ext>
            </a:extLst>
          </p:cNvPr>
          <p:cNvSpPr txBox="1"/>
          <p:nvPr/>
        </p:nvSpPr>
        <p:spPr>
          <a:xfrm>
            <a:off x="3765032" y="2929501"/>
            <a:ext cx="5241130" cy="913199"/>
          </a:xfrm>
          <a:prstGeom prst="rect">
            <a:avLst/>
          </a:prstGeom>
          <a:noFill/>
        </p:spPr>
        <p:txBody>
          <a:bodyPr wrap="square" rtlCol="0">
            <a:spAutoFit/>
          </a:bodyPr>
          <a:lstStyle/>
          <a:p>
            <a:pPr algn="ctr" defTabSz="685869">
              <a:defRPr/>
            </a:pPr>
            <a:r>
              <a:rPr lang="fr-FR" sz="5334" b="1" dirty="0">
                <a:solidFill>
                  <a:srgbClr val="4BACC6">
                    <a:lumMod val="75000"/>
                  </a:srgbClr>
                </a:solidFill>
                <a:latin typeface="Dosis" pitchFamily="2" charset="0"/>
              </a:rPr>
              <a:t>Un mout</a:t>
            </a:r>
            <a:r>
              <a:rPr lang="fr-FR" sz="5334" b="1" dirty="0">
                <a:solidFill>
                  <a:srgbClr val="FFC000"/>
                </a:solidFill>
                <a:latin typeface="Dosis" pitchFamily="2" charset="0"/>
              </a:rPr>
              <a:t>on</a:t>
            </a:r>
            <a:endParaRPr lang="fr-FR" sz="5334"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61D316FB-0F4D-D2DF-015D-AF355EA028C2}"/>
              </a:ext>
            </a:extLst>
          </p:cNvPr>
          <p:cNvGraphicFramePr>
            <a:graphicFrameLocks noGrp="1"/>
          </p:cNvGraphicFramePr>
          <p:nvPr>
            <p:custDataLst>
              <p:tags r:id="rId1"/>
            </p:custDataLst>
          </p:nvPr>
        </p:nvGraphicFramePr>
        <p:xfrm>
          <a:off x="6601"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C65EDEA6-D7B7-CB05-281B-29968902E9A8}"/>
              </a:ext>
            </a:extLst>
          </p:cNvPr>
          <p:cNvSpPr txBox="1"/>
          <p:nvPr/>
        </p:nvSpPr>
        <p:spPr>
          <a:xfrm>
            <a:off x="952500" y="2794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Un mouton.</a:t>
            </a:r>
            <a:r>
              <a:rPr lang="en-US" sz="1500" b="1" dirty="0">
                <a:solidFill>
                  <a:prstClr val="white">
                    <a:lumMod val="65000"/>
                  </a:prstClr>
                </a:solidFill>
                <a:latin typeface="Dosis" pitchFamily="2" charset="0"/>
              </a:rPr>
              <a:t> Le </a:t>
            </a:r>
            <a:r>
              <a:rPr lang="fr-FR" sz="1500" b="1" dirty="0">
                <a:solidFill>
                  <a:prstClr val="white">
                    <a:lumMod val="65000"/>
                  </a:prstClr>
                </a:solidFill>
                <a:latin typeface="Dosis" pitchFamily="2" charset="0"/>
              </a:rPr>
              <a:t>mouton.</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a:t>
            </a:r>
            <a:r>
              <a:rPr lang="fr-FR" sz="1500" b="1" dirty="0">
                <a:solidFill>
                  <a:prstClr val="white">
                    <a:lumMod val="65000"/>
                  </a:prstClr>
                </a:solidFill>
                <a:latin typeface="Dosis" pitchFamily="2" charset="0"/>
              </a:rPr>
              <a:t>un mouton</a:t>
            </a:r>
            <a:r>
              <a:rPr lang="en-US" sz="1500" b="1" dirty="0">
                <a:solidFill>
                  <a:prstClr val="white">
                    <a:lumMod val="65000"/>
                  </a:prstClr>
                </a:solidFill>
                <a:latin typeface="Dosis" pitchFamily="2" charset="0"/>
              </a:rPr>
              <a:t>”</a:t>
            </a:r>
          </a:p>
        </p:txBody>
      </p:sp>
      <p:pic>
        <p:nvPicPr>
          <p:cNvPr id="8" name="Image 7">
            <a:extLst>
              <a:ext uri="{FF2B5EF4-FFF2-40B4-BE49-F238E27FC236}">
                <a16:creationId xmlns:a16="http://schemas.microsoft.com/office/drawing/2014/main" id="{9601A86A-1014-45B1-C1A4-84D0F82305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424" y="1526934"/>
            <a:ext cx="4122576" cy="3804131"/>
          </a:xfrm>
          <a:prstGeom prst="rect">
            <a:avLst/>
          </a:prstGeom>
        </p:spPr>
      </p:pic>
    </p:spTree>
    <p:extLst>
      <p:ext uri="{BB962C8B-B14F-4D97-AF65-F5344CB8AC3E}">
        <p14:creationId xmlns:p14="http://schemas.microsoft.com/office/powerpoint/2010/main" val="1094451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6"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60">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60">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60">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60">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67" y="3580284"/>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6" y="871398"/>
            <a:ext cx="5013577" cy="359073"/>
          </a:xfrm>
          <a:prstGeom prst="rect">
            <a:avLst/>
          </a:prstGeom>
        </p:spPr>
        <p:txBody>
          <a:bodyPr lIns="0" tIns="0" rIns="0" bIns="0" rtlCol="0" anchor="t">
            <a:spAutoFit/>
          </a:bodyPr>
          <a:lstStyle/>
          <a:p>
            <a:pPr algn="ctr" defTabSz="457269">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38" y="1648772"/>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08" y="2815438"/>
            <a:ext cx="1669454"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5" y="2814757"/>
            <a:ext cx="1012072"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89" y="2815439"/>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09" y="2823541"/>
            <a:ext cx="957891"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2" y="1302164"/>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8"/>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9" y="2819451"/>
            <a:ext cx="1782219" cy="323165"/>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1" y="1815777"/>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6" y="3903173"/>
            <a:ext cx="1720122"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68" y="5557435"/>
            <a:ext cx="1241880" cy="359073"/>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69"/>
              <a:ext cx="999184"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5" y="5532194"/>
            <a:ext cx="1186377" cy="359073"/>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69"/>
              <a:ext cx="787010" cy="338554"/>
            </a:xfrm>
            <a:prstGeom prst="rect">
              <a:avLst/>
            </a:prstGeom>
            <a:noFill/>
          </p:spPr>
          <p:txBody>
            <a:bodyPr wrap="none" rtlCol="0">
              <a:spAutoFit/>
            </a:bodyPr>
            <a:lstStyle/>
            <a:p>
              <a:pPr defTabSz="457223">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a:stretch/>
        </p:blipFill>
        <p:spPr>
          <a:xfrm>
            <a:off x="4144313" y="4171067"/>
            <a:ext cx="918411" cy="999166"/>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5"/>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2" y="5565536"/>
            <a:ext cx="1186377"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76" y="3934214"/>
            <a:ext cx="1113665" cy="1434266"/>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4" y="2972541"/>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37" y="4343008"/>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2"/>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dit les mots un par un en changeant l’ordre</a:t>
            </a:r>
          </a:p>
        </p:txBody>
      </p:sp>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664655" cy="55274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50542" y="4334384"/>
            <a:ext cx="595317" cy="56389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Ellipse 15">
            <a:extLst>
              <a:ext uri="{FF2B5EF4-FFF2-40B4-BE49-F238E27FC236}">
                <a16:creationId xmlns:a16="http://schemas.microsoft.com/office/drawing/2014/main" id="{A9952F70-55F0-FC0B-DC8B-67BF59430CF2}"/>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sp>
        <p:nvSpPr>
          <p:cNvPr id="18" name="ZoneTexte 17">
            <a:extLst>
              <a:ext uri="{FF2B5EF4-FFF2-40B4-BE49-F238E27FC236}">
                <a16:creationId xmlns:a16="http://schemas.microsoft.com/office/drawing/2014/main" id="{BF6DB104-1405-FF42-3F6E-D1686F23FA66}"/>
              </a:ext>
            </a:extLst>
          </p:cNvPr>
          <p:cNvSpPr txBox="1"/>
          <p:nvPr/>
        </p:nvSpPr>
        <p:spPr>
          <a:xfrm>
            <a:off x="952501" y="330201"/>
            <a:ext cx="7888842"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14" name="Image 13">
            <a:extLst>
              <a:ext uri="{FF2B5EF4-FFF2-40B4-BE49-F238E27FC236}">
                <a16:creationId xmlns:a16="http://schemas.microsoft.com/office/drawing/2014/main" id="{D7B9E869-BA1A-E0A7-ADDA-E2668F1051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03660" y="2548578"/>
            <a:ext cx="1678470" cy="1479962"/>
          </a:xfrm>
          <a:prstGeom prst="rect">
            <a:avLst/>
          </a:prstGeom>
        </p:spPr>
      </p:pic>
      <p:pic>
        <p:nvPicPr>
          <p:cNvPr id="4" name="Image 3">
            <a:extLst>
              <a:ext uri="{FF2B5EF4-FFF2-40B4-BE49-F238E27FC236}">
                <a16:creationId xmlns:a16="http://schemas.microsoft.com/office/drawing/2014/main" id="{A73F821D-E595-97F8-DBDA-6EDD027D54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28632" y="2357718"/>
            <a:ext cx="2115237" cy="1951847"/>
          </a:xfrm>
          <a:prstGeom prst="rect">
            <a:avLst/>
          </a:prstGeom>
        </p:spPr>
      </p:pic>
      <p:pic>
        <p:nvPicPr>
          <p:cNvPr id="9" name="Image 8">
            <a:extLst>
              <a:ext uri="{FF2B5EF4-FFF2-40B4-BE49-F238E27FC236}">
                <a16:creationId xmlns:a16="http://schemas.microsoft.com/office/drawing/2014/main" id="{D174B91E-F097-1942-5CD3-90DB5268BCF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4379" y="2513093"/>
            <a:ext cx="1521684" cy="1507448"/>
          </a:xfrm>
          <a:prstGeom prst="rect">
            <a:avLst/>
          </a:prstGeom>
        </p:spPr>
      </p:pic>
      <p:pic>
        <p:nvPicPr>
          <p:cNvPr id="19" name="Image 18">
            <a:extLst>
              <a:ext uri="{FF2B5EF4-FFF2-40B4-BE49-F238E27FC236}">
                <a16:creationId xmlns:a16="http://schemas.microsoft.com/office/drawing/2014/main" id="{E5695242-389D-DCC7-4892-6F64C58B5625}"/>
              </a:ext>
            </a:extLst>
          </p:cNvPr>
          <p:cNvPicPr>
            <a:picLocks noChangeAspect="1"/>
          </p:cNvPicPr>
          <p:nvPr/>
        </p:nvPicPr>
        <p:blipFill>
          <a:blip r:embed="rId11"/>
          <a:stretch>
            <a:fillRect/>
          </a:stretch>
        </p:blipFill>
        <p:spPr>
          <a:xfrm>
            <a:off x="4598788" y="2495733"/>
            <a:ext cx="1829843" cy="1813832"/>
          </a:xfrm>
          <a:prstGeom prst="rect">
            <a:avLst/>
          </a:prstGeom>
        </p:spPr>
      </p:pic>
    </p:spTree>
    <p:extLst>
      <p:ext uri="{BB962C8B-B14F-4D97-AF65-F5344CB8AC3E}">
        <p14:creationId xmlns:p14="http://schemas.microsoft.com/office/powerpoint/2010/main" val="2575471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6" y="3851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3" y="605288"/>
            <a:ext cx="7126841" cy="297454"/>
          </a:xfrm>
          <a:prstGeom prst="rect">
            <a:avLst/>
          </a:prstGeom>
          <a:noFill/>
        </p:spPr>
        <p:txBody>
          <a:bodyPr wrap="square">
            <a:spAutoFit/>
          </a:bodyPr>
          <a:lstStyle/>
          <a:p>
            <a:pPr defTabSz="457246">
              <a:defRPr/>
            </a:pPr>
            <a:r>
              <a:rPr lang="fr-MA" sz="1333" i="1" dirty="0">
                <a:solidFill>
                  <a:prstClr val="white">
                    <a:lumMod val="65000"/>
                  </a:prstClr>
                </a:solidFill>
                <a:latin typeface="Dosis" pitchFamily="2" charset="0"/>
              </a:rPr>
              <a:t>L’enseignant (e) dit les mots un par un en changeant l’ordre.</a:t>
            </a:r>
          </a:p>
        </p:txBody>
      </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nvPr>
        </p:nvGraphicFramePr>
        <p:xfrm>
          <a:off x="1"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1" y="330201"/>
            <a:ext cx="7624134"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pic>
        <p:nvPicPr>
          <p:cNvPr id="3" name="Picture 2" descr="Afbeeldingen over Circle Font – Blader in stockfoto's, vectoren en video's  over 1,068,626 | Adobe Stock">
            <a:extLst>
              <a:ext uri="{FF2B5EF4-FFF2-40B4-BE49-F238E27FC236}">
                <a16:creationId xmlns:a16="http://schemas.microsoft.com/office/drawing/2014/main" id="{86C7F4A1-07CE-63E4-8888-0FF38D6EA1B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450030" y="4344907"/>
            <a:ext cx="589437" cy="490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beeldingen over Circle Font – Blader in stockfoto's, vectoren en video's  over 1,068,626 | Adobe Stock">
            <a:extLst>
              <a:ext uri="{FF2B5EF4-FFF2-40B4-BE49-F238E27FC236}">
                <a16:creationId xmlns:a16="http://schemas.microsoft.com/office/drawing/2014/main" id="{47D5DC10-A123-0970-A253-C76AB1EDE12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407424" y="4334841"/>
            <a:ext cx="524419" cy="4967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144D79CC-EAD5-73BC-1A63-ACE9F3DACBF2}"/>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182105" y="4348959"/>
            <a:ext cx="532373" cy="504000"/>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27B28B23-948F-A2CF-6A0D-8460163A2E2C}"/>
              </a:ext>
            </a:extLst>
          </p:cNvPr>
          <p:cNvSpPr/>
          <p:nvPr/>
        </p:nvSpPr>
        <p:spPr>
          <a:xfrm>
            <a:off x="7307360" y="4376884"/>
            <a:ext cx="360000" cy="360000"/>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fr-MA" sz="2133" b="1" dirty="0">
                <a:solidFill>
                  <a:prstClr val="white"/>
                </a:solidFill>
                <a:latin typeface="Dosis" pitchFamily="2" charset="0"/>
                <a:sym typeface="Symbol" panose="05050102010706020507" pitchFamily="18" charset="2"/>
              </a:rPr>
              <a:t></a:t>
            </a:r>
            <a:endParaRPr lang="fr-FR" sz="2133" dirty="0">
              <a:solidFill>
                <a:prstClr val="white"/>
              </a:solidFill>
              <a:latin typeface="Calibri"/>
            </a:endParaRPr>
          </a:p>
        </p:txBody>
      </p:sp>
      <p:pic>
        <p:nvPicPr>
          <p:cNvPr id="23" name="Image 22">
            <a:extLst>
              <a:ext uri="{FF2B5EF4-FFF2-40B4-BE49-F238E27FC236}">
                <a16:creationId xmlns:a16="http://schemas.microsoft.com/office/drawing/2014/main" id="{0FB994B8-FF58-CD0B-F6E2-830096E38A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37512" y="2815696"/>
            <a:ext cx="1665016" cy="1333853"/>
          </a:xfrm>
          <a:prstGeom prst="rect">
            <a:avLst/>
          </a:prstGeom>
        </p:spPr>
      </p:pic>
      <p:pic>
        <p:nvPicPr>
          <p:cNvPr id="2" name="Image 1">
            <a:extLst>
              <a:ext uri="{FF2B5EF4-FFF2-40B4-BE49-F238E27FC236}">
                <a16:creationId xmlns:a16="http://schemas.microsoft.com/office/drawing/2014/main" id="{88077E65-49A0-4079-29AA-7EDAA9B20DEB}"/>
              </a:ext>
            </a:extLst>
          </p:cNvPr>
          <p:cNvPicPr>
            <a:picLocks noChangeAspect="1"/>
          </p:cNvPicPr>
          <p:nvPr/>
        </p:nvPicPr>
        <p:blipFill>
          <a:blip r:embed="rId9"/>
          <a:stretch>
            <a:fillRect/>
          </a:stretch>
        </p:blipFill>
        <p:spPr>
          <a:xfrm>
            <a:off x="505172" y="2676031"/>
            <a:ext cx="2132339" cy="1420424"/>
          </a:xfrm>
          <a:prstGeom prst="rect">
            <a:avLst/>
          </a:prstGeom>
        </p:spPr>
      </p:pic>
      <p:pic>
        <p:nvPicPr>
          <p:cNvPr id="13" name="Image 12">
            <a:extLst>
              <a:ext uri="{FF2B5EF4-FFF2-40B4-BE49-F238E27FC236}">
                <a16:creationId xmlns:a16="http://schemas.microsoft.com/office/drawing/2014/main" id="{390D8837-1825-9F42-BCCD-CE0D2C5872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15923" y="2757096"/>
            <a:ext cx="1665016" cy="1477564"/>
          </a:xfrm>
          <a:prstGeom prst="rect">
            <a:avLst/>
          </a:prstGeom>
        </p:spPr>
      </p:pic>
      <p:pic>
        <p:nvPicPr>
          <p:cNvPr id="16" name="Image 15">
            <a:extLst>
              <a:ext uri="{FF2B5EF4-FFF2-40B4-BE49-F238E27FC236}">
                <a16:creationId xmlns:a16="http://schemas.microsoft.com/office/drawing/2014/main" id="{43C754B6-8E98-2AE3-6D40-DD2EE48E09E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60198" y="3077194"/>
            <a:ext cx="2316437" cy="1142866"/>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endParaRPr lang="fr-MA" sz="900" dirty="0">
              <a:solidFill>
                <a:prstClr val="black"/>
              </a:solidFill>
              <a:latin typeface="Dosis" pitchFamily="2" charset="0"/>
            </a:endParaRPr>
          </a:p>
        </p:txBody>
      </p:sp>
      <p:sp>
        <p:nvSpPr>
          <p:cNvPr id="6" name="TextBox 6"/>
          <p:cNvSpPr txBox="1"/>
          <p:nvPr/>
        </p:nvSpPr>
        <p:spPr>
          <a:xfrm>
            <a:off x="647702" y="1905001"/>
            <a:ext cx="7800675" cy="810991"/>
          </a:xfrm>
          <a:prstGeom prst="rect">
            <a:avLst/>
          </a:prstGeom>
        </p:spPr>
        <p:txBody>
          <a:bodyPr lIns="0" tIns="0" rIns="0" bIns="0" rtlCol="0" anchor="t">
            <a:spAutoFit/>
          </a:bodyPr>
          <a:lstStyle/>
          <a:p>
            <a:pPr algn="ctr" defTabSz="457246">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8" y="2963304"/>
            <a:ext cx="7800675" cy="527067"/>
          </a:xfrm>
          <a:prstGeom prst="rect">
            <a:avLst/>
          </a:prstGeom>
        </p:spPr>
        <p:txBody>
          <a:bodyPr lIns="0" tIns="0" rIns="0" bIns="0" rtlCol="0" anchor="t">
            <a:spAutoFit/>
          </a:bodyPr>
          <a:lstStyle/>
          <a:p>
            <a:pPr algn="ctr" defTabSz="457246">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4" y="4000425"/>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1" y="4289623"/>
            <a:ext cx="2481457" cy="707886"/>
          </a:xfrm>
          <a:prstGeom prst="rect">
            <a:avLst/>
          </a:prstGeom>
          <a:noFill/>
        </p:spPr>
        <p:txBody>
          <a:bodyPr wrap="square" rtlCol="0">
            <a:spAutoFit/>
          </a:bodyPr>
          <a:lstStyle/>
          <a:p>
            <a:pPr algn="ctr" defTabSz="457223">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0" y="4255273"/>
            <a:ext cx="2166201" cy="400110"/>
          </a:xfrm>
          <a:prstGeom prst="rect">
            <a:avLst/>
          </a:prstGeom>
          <a:noFill/>
        </p:spPr>
        <p:txBody>
          <a:bodyPr wrap="square" rtlCol="0">
            <a:spAutoFit/>
          </a:bodyPr>
          <a:lstStyle/>
          <a:p>
            <a:pPr defTabSz="457223">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23">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nvPr>
        </p:nvGraphicFramePr>
        <p:xfrm>
          <a:off x="274836" y="-50035"/>
          <a:ext cx="8769595"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0">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5"/>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712831" y="1702904"/>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756200" y="1668554"/>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0" y="330201"/>
            <a:ext cx="8562183" cy="327975"/>
          </a:xfrm>
          <a:prstGeom prst="rect">
            <a:avLst/>
          </a:prstGeom>
          <a:noFill/>
        </p:spPr>
        <p:txBody>
          <a:bodyPr wrap="square">
            <a:spAutoFit/>
          </a:bodyPr>
          <a:lstStyle/>
          <a:p>
            <a:pPr marL="0" lvl="1" defTabSz="457223">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1" y="309186"/>
            <a:ext cx="8236898" cy="553998"/>
          </a:xfrm>
          <a:prstGeom prst="rect">
            <a:avLst/>
          </a:prstGeom>
          <a:noFill/>
        </p:spPr>
        <p:txBody>
          <a:bodyPr wrap="square">
            <a:spAutoFit/>
          </a:bodyPr>
          <a:lstStyle/>
          <a:p>
            <a:pPr defTabSz="457246"/>
            <a:r>
              <a:rPr lang="fr-FR" sz="1500" b="1" dirty="0">
                <a:solidFill>
                  <a:prstClr val="white">
                    <a:lumMod val="65000"/>
                  </a:prstClr>
                </a:solidFill>
                <a:latin typeface="Dosis" pitchFamily="2" charset="0"/>
              </a:rPr>
              <a:t>Vous  allez passer au tableau pour jouer à  deux. </a:t>
            </a:r>
          </a:p>
          <a:p>
            <a:pPr defTabSz="457246"/>
            <a:r>
              <a:rPr lang="fr-MA" sz="1500" i="1" dirty="0">
                <a:solidFill>
                  <a:prstClr val="white">
                    <a:lumMod val="65000"/>
                  </a:prstClr>
                </a:solidFill>
                <a:latin typeface="Dosis" pitchFamily="2" charset="0"/>
              </a:rPr>
              <a:t>Un élève montre trois images, une après l’autre, et l’autre dit les mots. Par la suite les rôles seront échangés</a:t>
            </a:r>
            <a:r>
              <a:rPr lang="fr-MA" sz="1500" b="1" dirty="0">
                <a:solidFill>
                  <a:prstClr val="white">
                    <a:lumMod val="65000"/>
                  </a:prstClr>
                </a:solidFill>
                <a:latin typeface="Dosis" pitchFamily="2" charset="0"/>
              </a:rPr>
              <a:t>. </a:t>
            </a:r>
          </a:p>
        </p:txBody>
      </p:sp>
    </p:spTree>
    <p:extLst>
      <p:ext uri="{BB962C8B-B14F-4D97-AF65-F5344CB8AC3E}">
        <p14:creationId xmlns:p14="http://schemas.microsoft.com/office/powerpoint/2010/main" val="39414164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3" y="344403"/>
            <a:ext cx="7465731" cy="553998"/>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Maintenant, on va commencer le jeu. Qui veut passer au tableau?</a:t>
            </a:r>
          </a:p>
          <a:p>
            <a:pPr defTabSz="457246"/>
            <a:r>
              <a:rPr lang="fr-MA" sz="1500" i="1" dirty="0">
                <a:solidFill>
                  <a:prstClr val="white">
                    <a:lumMod val="65000"/>
                  </a:prstClr>
                </a:solidFill>
                <a:latin typeface="Dosis" pitchFamily="2" charset="0"/>
              </a:rPr>
              <a:t>Le gagnant sera celui qui aura plus réponses correctes</a:t>
            </a:r>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A58BC816-7154-2FBD-B4DA-7ACF2B2D99F5}"/>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C66FC577-DF72-E31F-200B-388B9AE47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0404" y="1528509"/>
            <a:ext cx="1744179" cy="1645302"/>
          </a:xfrm>
          <a:prstGeom prst="rect">
            <a:avLst/>
          </a:prstGeom>
        </p:spPr>
      </p:pic>
      <p:pic>
        <p:nvPicPr>
          <p:cNvPr id="5" name="Image 4">
            <a:extLst>
              <a:ext uri="{FF2B5EF4-FFF2-40B4-BE49-F238E27FC236}">
                <a16:creationId xmlns:a16="http://schemas.microsoft.com/office/drawing/2014/main" id="{775EF79B-D48A-8B51-3867-6DC0940EBE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524" y="1573406"/>
            <a:ext cx="1744180" cy="1537901"/>
          </a:xfrm>
          <a:prstGeom prst="rect">
            <a:avLst/>
          </a:prstGeom>
        </p:spPr>
      </p:pic>
      <p:pic>
        <p:nvPicPr>
          <p:cNvPr id="6" name="Image 5">
            <a:extLst>
              <a:ext uri="{FF2B5EF4-FFF2-40B4-BE49-F238E27FC236}">
                <a16:creationId xmlns:a16="http://schemas.microsoft.com/office/drawing/2014/main" id="{982B940A-6FA7-7F6A-AA39-0EF9808DE293}"/>
              </a:ext>
            </a:extLst>
          </p:cNvPr>
          <p:cNvPicPr>
            <a:picLocks noChangeAspect="1"/>
          </p:cNvPicPr>
          <p:nvPr/>
        </p:nvPicPr>
        <p:blipFill>
          <a:blip r:embed="rId7"/>
          <a:stretch>
            <a:fillRect/>
          </a:stretch>
        </p:blipFill>
        <p:spPr>
          <a:xfrm>
            <a:off x="2622983" y="3855986"/>
            <a:ext cx="2342124" cy="1560169"/>
          </a:xfrm>
          <a:prstGeom prst="rect">
            <a:avLst/>
          </a:prstGeom>
        </p:spPr>
      </p:pic>
      <p:pic>
        <p:nvPicPr>
          <p:cNvPr id="8" name="Image 7">
            <a:extLst>
              <a:ext uri="{FF2B5EF4-FFF2-40B4-BE49-F238E27FC236}">
                <a16:creationId xmlns:a16="http://schemas.microsoft.com/office/drawing/2014/main" id="{2A6E8921-D64A-C01A-40E1-4D2A8B8742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6046" y="3546074"/>
            <a:ext cx="1865879" cy="1721751"/>
          </a:xfrm>
          <a:prstGeom prst="rect">
            <a:avLst/>
          </a:prstGeom>
        </p:spPr>
      </p:pic>
      <p:pic>
        <p:nvPicPr>
          <p:cNvPr id="9" name="Image 8">
            <a:extLst>
              <a:ext uri="{FF2B5EF4-FFF2-40B4-BE49-F238E27FC236}">
                <a16:creationId xmlns:a16="http://schemas.microsoft.com/office/drawing/2014/main" id="{AF31C152-0506-708D-6A78-E11A15415C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86698" y="1590174"/>
            <a:ext cx="2256151" cy="1113123"/>
          </a:xfrm>
          <a:prstGeom prst="rect">
            <a:avLst/>
          </a:prstGeom>
        </p:spPr>
      </p:pic>
      <p:pic>
        <p:nvPicPr>
          <p:cNvPr id="10" name="Image 9">
            <a:extLst>
              <a:ext uri="{FF2B5EF4-FFF2-40B4-BE49-F238E27FC236}">
                <a16:creationId xmlns:a16="http://schemas.microsoft.com/office/drawing/2014/main" id="{246DFA3B-185F-E101-9BCE-E1C44102F4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27859" y="1590174"/>
            <a:ext cx="1650866" cy="1635421"/>
          </a:xfrm>
          <a:prstGeom prst="rect">
            <a:avLst/>
          </a:prstGeom>
        </p:spPr>
      </p:pic>
      <p:pic>
        <p:nvPicPr>
          <p:cNvPr id="11" name="Image 10">
            <a:extLst>
              <a:ext uri="{FF2B5EF4-FFF2-40B4-BE49-F238E27FC236}">
                <a16:creationId xmlns:a16="http://schemas.microsoft.com/office/drawing/2014/main" id="{14FD5F31-6324-5B51-2C38-7A51F55D65A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97221" y="3694403"/>
            <a:ext cx="1665769" cy="1478232"/>
          </a:xfrm>
          <a:prstGeom prst="rect">
            <a:avLst/>
          </a:prstGeom>
        </p:spPr>
      </p:pic>
      <p:pic>
        <p:nvPicPr>
          <p:cNvPr id="15" name="Image 14">
            <a:extLst>
              <a:ext uri="{FF2B5EF4-FFF2-40B4-BE49-F238E27FC236}">
                <a16:creationId xmlns:a16="http://schemas.microsoft.com/office/drawing/2014/main" id="{88DA2B0D-92FE-9606-49A4-3E5012F84B86}"/>
              </a:ext>
            </a:extLst>
          </p:cNvPr>
          <p:cNvPicPr>
            <a:picLocks noChangeAspect="1"/>
          </p:cNvPicPr>
          <p:nvPr/>
        </p:nvPicPr>
        <p:blipFill>
          <a:blip r:embed="rId12"/>
          <a:stretch>
            <a:fillRect/>
          </a:stretch>
        </p:blipFill>
        <p:spPr>
          <a:xfrm>
            <a:off x="727082" y="3500033"/>
            <a:ext cx="1829843" cy="1813832"/>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nvSpPr>
        <p:spPr>
          <a:xfrm>
            <a:off x="671664" y="1905001"/>
            <a:ext cx="7800675" cy="810991"/>
          </a:xfrm>
          <a:prstGeom prst="rect">
            <a:avLst/>
          </a:prstGeom>
        </p:spPr>
        <p:txBody>
          <a:bodyPr lIns="0" tIns="0" rIns="0" bIns="0" rtlCol="0" anchor="t">
            <a:spAutoFit/>
          </a:bodyPr>
          <a:lstStyle/>
          <a:p>
            <a:pPr algn="ctr" defTabSz="457246">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(3)</a:t>
            </a:r>
          </a:p>
        </p:txBody>
      </p:sp>
      <p:sp>
        <p:nvSpPr>
          <p:cNvPr id="7" name="TextBox 7"/>
          <p:cNvSpPr txBox="1"/>
          <p:nvPr/>
        </p:nvSpPr>
        <p:spPr>
          <a:xfrm>
            <a:off x="671664" y="2919797"/>
            <a:ext cx="7800675" cy="527067"/>
          </a:xfrm>
          <a:prstGeom prst="rect">
            <a:avLst/>
          </a:prstGeom>
        </p:spPr>
        <p:txBody>
          <a:bodyPr lIns="0" tIns="0" rIns="0" bIns="0" rtlCol="0" anchor="t">
            <a:spAutoFit/>
          </a:bodyPr>
          <a:lstStyle/>
          <a:p>
            <a:pPr algn="ctr" defTabSz="457246">
              <a:lnSpc>
                <a:spcPts val="4608"/>
              </a:lnSpc>
              <a:defRPr/>
            </a:pPr>
            <a:r>
              <a:rPr lang="fr-FR" sz="2933" b="1" dirty="0">
                <a:solidFill>
                  <a:srgbClr val="00B0F0"/>
                </a:solidFill>
                <a:latin typeface="Dosis" pitchFamily="2" charset="0"/>
              </a:rPr>
              <a:t>Trouvez les mots qui manquent </a:t>
            </a:r>
            <a:endParaRPr lang="en-US" sz="2667" dirty="0">
              <a:solidFill>
                <a:srgbClr val="00B0F0"/>
              </a:solidFill>
              <a:latin typeface="Dosis" pitchFamily="2" charset="0"/>
            </a:endParaRPr>
          </a:p>
        </p:txBody>
      </p:sp>
      <p:sp>
        <p:nvSpPr>
          <p:cNvPr id="8" name="TextBox 8"/>
          <p:cNvSpPr txBox="1"/>
          <p:nvPr/>
        </p:nvSpPr>
        <p:spPr>
          <a:xfrm>
            <a:off x="3188527" y="5759619"/>
            <a:ext cx="2523604" cy="143886"/>
          </a:xfrm>
          <a:prstGeom prst="rect">
            <a:avLst/>
          </a:prstGeom>
        </p:spPr>
        <p:txBody>
          <a:bodyPr lIns="0" tIns="0" rIns="0" bIns="0" rtlCol="0" anchor="t">
            <a:spAutoFit/>
          </a:bodyPr>
          <a:lstStyle/>
          <a:p>
            <a:pPr algn="ctr" defTabSz="457246">
              <a:lnSpc>
                <a:spcPts val="1177"/>
              </a:lnSpc>
              <a:spcBef>
                <a:spcPct val="0"/>
              </a:spcBef>
              <a:defRPr/>
            </a:pPr>
            <a:r>
              <a:rPr lang="en-US" sz="841">
                <a:solidFill>
                  <a:srgbClr val="FCFEFD"/>
                </a:solidFill>
                <a:latin typeface="Arimo Italics"/>
              </a:rPr>
              <a:t>Version provisoire pour la formation des enseignants </a:t>
            </a:r>
          </a:p>
        </p:txBody>
      </p:sp>
      <p:pic>
        <p:nvPicPr>
          <p:cNvPr id="11" name="Image 10"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3310198" y="3886200"/>
            <a:ext cx="2523604" cy="22352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16EC1-F37F-1E07-95A9-27FEF6191B9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0999EEF-6351-932B-8E94-C5326E9F4A16}"/>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FFC23330-3462-A731-1ED4-73906173C51F}"/>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08FF245-CB3E-A8DC-C186-BDC451E3A7AB}"/>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ECFC20EA-2F25-0B2D-78CD-31D318E704D8}"/>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Observez bien les images. Je vais masquer 2 images.</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1986CEF0-AEEA-7E12-F307-450F9F000F99}"/>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864E947-13DC-0CFF-ED5C-05B6A378CE5E}"/>
              </a:ext>
            </a:extLst>
          </p:cNvPr>
          <p:cNvGraphicFramePr>
            <a:graphicFrameLocks noGrp="1"/>
          </p:cNvGraphicFramePr>
          <p:nvPr>
            <p:custDataLst>
              <p:tags r:id="rId1"/>
            </p:custData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0107C721-C8ED-04BF-DA31-E357702FCB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0404" y="1528509"/>
            <a:ext cx="1744179" cy="1645302"/>
          </a:xfrm>
          <a:prstGeom prst="rect">
            <a:avLst/>
          </a:prstGeom>
        </p:spPr>
      </p:pic>
      <p:pic>
        <p:nvPicPr>
          <p:cNvPr id="5" name="Image 4">
            <a:extLst>
              <a:ext uri="{FF2B5EF4-FFF2-40B4-BE49-F238E27FC236}">
                <a16:creationId xmlns:a16="http://schemas.microsoft.com/office/drawing/2014/main" id="{4C887252-0F0B-A5BE-C697-9CB028682B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524" y="1573406"/>
            <a:ext cx="1744180" cy="1537901"/>
          </a:xfrm>
          <a:prstGeom prst="rect">
            <a:avLst/>
          </a:prstGeom>
        </p:spPr>
      </p:pic>
      <p:pic>
        <p:nvPicPr>
          <p:cNvPr id="6" name="Image 5">
            <a:extLst>
              <a:ext uri="{FF2B5EF4-FFF2-40B4-BE49-F238E27FC236}">
                <a16:creationId xmlns:a16="http://schemas.microsoft.com/office/drawing/2014/main" id="{AA4075F7-A5FB-CE97-F7AD-BCFC465786C7}"/>
              </a:ext>
            </a:extLst>
          </p:cNvPr>
          <p:cNvPicPr>
            <a:picLocks noChangeAspect="1"/>
          </p:cNvPicPr>
          <p:nvPr/>
        </p:nvPicPr>
        <p:blipFill>
          <a:blip r:embed="rId7"/>
          <a:stretch>
            <a:fillRect/>
          </a:stretch>
        </p:blipFill>
        <p:spPr>
          <a:xfrm>
            <a:off x="2622983" y="3855986"/>
            <a:ext cx="2342124" cy="1560169"/>
          </a:xfrm>
          <a:prstGeom prst="rect">
            <a:avLst/>
          </a:prstGeom>
        </p:spPr>
      </p:pic>
      <p:pic>
        <p:nvPicPr>
          <p:cNvPr id="8" name="Image 7">
            <a:extLst>
              <a:ext uri="{FF2B5EF4-FFF2-40B4-BE49-F238E27FC236}">
                <a16:creationId xmlns:a16="http://schemas.microsoft.com/office/drawing/2014/main" id="{2B05C74E-95CA-AEC3-D322-E47722ED14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6046" y="3546074"/>
            <a:ext cx="1865879" cy="1721751"/>
          </a:xfrm>
          <a:prstGeom prst="rect">
            <a:avLst/>
          </a:prstGeom>
        </p:spPr>
      </p:pic>
      <p:pic>
        <p:nvPicPr>
          <p:cNvPr id="9" name="Image 8">
            <a:extLst>
              <a:ext uri="{FF2B5EF4-FFF2-40B4-BE49-F238E27FC236}">
                <a16:creationId xmlns:a16="http://schemas.microsoft.com/office/drawing/2014/main" id="{22C9EBFA-5180-1469-8892-8B861A94BA1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86698" y="1590174"/>
            <a:ext cx="2256151" cy="1113123"/>
          </a:xfrm>
          <a:prstGeom prst="rect">
            <a:avLst/>
          </a:prstGeom>
        </p:spPr>
      </p:pic>
      <p:pic>
        <p:nvPicPr>
          <p:cNvPr id="10" name="Image 9">
            <a:extLst>
              <a:ext uri="{FF2B5EF4-FFF2-40B4-BE49-F238E27FC236}">
                <a16:creationId xmlns:a16="http://schemas.microsoft.com/office/drawing/2014/main" id="{94AA66BF-F2D3-753B-042C-C3B0C2297CD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27859" y="1590174"/>
            <a:ext cx="1650866" cy="1635421"/>
          </a:xfrm>
          <a:prstGeom prst="rect">
            <a:avLst/>
          </a:prstGeom>
        </p:spPr>
      </p:pic>
      <p:pic>
        <p:nvPicPr>
          <p:cNvPr id="11" name="Image 10">
            <a:extLst>
              <a:ext uri="{FF2B5EF4-FFF2-40B4-BE49-F238E27FC236}">
                <a16:creationId xmlns:a16="http://schemas.microsoft.com/office/drawing/2014/main" id="{8742C4C1-A55B-DEAD-1FB2-F075919D85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97221" y="3694403"/>
            <a:ext cx="1665769" cy="1478232"/>
          </a:xfrm>
          <a:prstGeom prst="rect">
            <a:avLst/>
          </a:prstGeom>
        </p:spPr>
      </p:pic>
      <p:pic>
        <p:nvPicPr>
          <p:cNvPr id="16" name="Image 15">
            <a:extLst>
              <a:ext uri="{FF2B5EF4-FFF2-40B4-BE49-F238E27FC236}">
                <a16:creationId xmlns:a16="http://schemas.microsoft.com/office/drawing/2014/main" id="{2674AE30-2D21-4EAF-23EF-EE29351C9E7F}"/>
              </a:ext>
            </a:extLst>
          </p:cNvPr>
          <p:cNvPicPr>
            <a:picLocks noChangeAspect="1"/>
          </p:cNvPicPr>
          <p:nvPr/>
        </p:nvPicPr>
        <p:blipFill>
          <a:blip r:embed="rId12"/>
          <a:stretch>
            <a:fillRect/>
          </a:stretch>
        </p:blipFill>
        <p:spPr>
          <a:xfrm>
            <a:off x="727082" y="3500033"/>
            <a:ext cx="1829843" cy="1813832"/>
          </a:xfrm>
          <a:prstGeom prst="rect">
            <a:avLst/>
          </a:prstGeom>
        </p:spPr>
      </p:pic>
    </p:spTree>
    <p:extLst>
      <p:ext uri="{BB962C8B-B14F-4D97-AF65-F5344CB8AC3E}">
        <p14:creationId xmlns:p14="http://schemas.microsoft.com/office/powerpoint/2010/main" val="2560934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48AC3-4C6E-6120-E18D-776898F523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DBB2E3-2287-8AA3-3761-F73BF87169BF}"/>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EEFDCFA7-48EE-BC6C-D4FA-885AFBF786F1}"/>
              </a:ext>
            </a:extLst>
          </p:cNvPr>
          <p:cNvSpPr/>
          <p:nvPr/>
        </p:nvSpPr>
        <p:spPr>
          <a:xfrm>
            <a:off x="167412" y="228599"/>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957E18A4-4139-564F-40FA-8D3B80A756BE}"/>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79388C09-3AD0-6B18-A27D-B3E16E40E032}"/>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a:t>
            </a:r>
          </a:p>
        </p:txBody>
      </p:sp>
      <p:sp>
        <p:nvSpPr>
          <p:cNvPr id="22" name="Freeform 8">
            <a:extLst>
              <a:ext uri="{FF2B5EF4-FFF2-40B4-BE49-F238E27FC236}">
                <a16:creationId xmlns:a16="http://schemas.microsoft.com/office/drawing/2014/main" id="{16C86A03-68C3-7732-EC60-470F15ED99E6}"/>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01A53F99-955C-E925-744C-CD3D0CCE73C3}"/>
              </a:ext>
            </a:extLst>
          </p:cNvPr>
          <p:cNvGraphicFramePr>
            <a:graphicFrameLocks noGrp="1"/>
          </p:cNvGraphicFramePr>
          <p:nvPr>
            <p:custDataLst>
              <p:tags r:id="rId1"/>
            </p:custDataLst>
            <p:extLst>
              <p:ext uri="{D42A27DB-BD31-4B8C-83A1-F6EECF244321}">
                <p14:modId xmlns:p14="http://schemas.microsoft.com/office/powerpoint/2010/main" val="131527547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0BB6E3C-223D-3E15-E569-AE7ED03C4AAE}"/>
              </a:ext>
            </a:extLst>
          </p:cNvPr>
          <p:cNvSpPr txBox="1"/>
          <p:nvPr/>
        </p:nvSpPr>
        <p:spPr>
          <a:xfrm>
            <a:off x="1070176" y="393468"/>
            <a:ext cx="4504714" cy="323165"/>
          </a:xfrm>
          <a:prstGeom prst="rect">
            <a:avLst/>
          </a:prstGeom>
          <a:noFill/>
        </p:spPr>
        <p:txBody>
          <a:bodyPr wrap="square">
            <a:spAutoFit/>
          </a:bodyPr>
          <a:lstStyle/>
          <a:p>
            <a:pPr defTabSz="457246"/>
            <a:r>
              <a:rPr lang="fr-FR" sz="1500" b="1" dirty="0">
                <a:solidFill>
                  <a:prstClr val="white">
                    <a:lumMod val="65000"/>
                  </a:prstClr>
                </a:solidFill>
                <a:latin typeface="Dosis"/>
              </a:rPr>
              <a:t>Quels sont les 2 mots qui manquent ? </a:t>
            </a:r>
          </a:p>
        </p:txBody>
      </p:sp>
      <p:pic>
        <p:nvPicPr>
          <p:cNvPr id="11" name="Image 10">
            <a:extLst>
              <a:ext uri="{FF2B5EF4-FFF2-40B4-BE49-F238E27FC236}">
                <a16:creationId xmlns:a16="http://schemas.microsoft.com/office/drawing/2014/main" id="{158785BC-298E-CBB7-3CDE-4260C025A5CA}"/>
              </a:ext>
            </a:extLst>
          </p:cNvPr>
          <p:cNvPicPr>
            <a:picLocks noChangeAspect="1"/>
          </p:cNvPicPr>
          <p:nvPr/>
        </p:nvPicPr>
        <p:blipFill>
          <a:blip r:embed="rId5"/>
          <a:stretch>
            <a:fillRect/>
          </a:stretch>
        </p:blipFill>
        <p:spPr>
          <a:xfrm>
            <a:off x="863391" y="4083235"/>
            <a:ext cx="2024486" cy="1914814"/>
          </a:xfrm>
          <a:prstGeom prst="rect">
            <a:avLst/>
          </a:prstGeom>
        </p:spPr>
      </p:pic>
      <p:pic>
        <p:nvPicPr>
          <p:cNvPr id="16" name="Image 15">
            <a:extLst>
              <a:ext uri="{FF2B5EF4-FFF2-40B4-BE49-F238E27FC236}">
                <a16:creationId xmlns:a16="http://schemas.microsoft.com/office/drawing/2014/main" id="{5BD87E20-025F-269F-7059-37204D428A7E}"/>
              </a:ext>
            </a:extLst>
          </p:cNvPr>
          <p:cNvPicPr>
            <a:picLocks noChangeAspect="1"/>
          </p:cNvPicPr>
          <p:nvPr/>
        </p:nvPicPr>
        <p:blipFill>
          <a:blip r:embed="rId5"/>
          <a:stretch>
            <a:fillRect/>
          </a:stretch>
        </p:blipFill>
        <p:spPr>
          <a:xfrm>
            <a:off x="4899858" y="3905129"/>
            <a:ext cx="1804972" cy="1827255"/>
          </a:xfrm>
          <a:prstGeom prst="rect">
            <a:avLst/>
          </a:prstGeom>
        </p:spPr>
      </p:pic>
      <p:pic>
        <p:nvPicPr>
          <p:cNvPr id="3" name="Image 2">
            <a:extLst>
              <a:ext uri="{FF2B5EF4-FFF2-40B4-BE49-F238E27FC236}">
                <a16:creationId xmlns:a16="http://schemas.microsoft.com/office/drawing/2014/main" id="{CF7523D7-BDA7-07B8-F0BF-1FD1B42478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38687" y="1873634"/>
            <a:ext cx="1744179" cy="1645302"/>
          </a:xfrm>
          <a:prstGeom prst="rect">
            <a:avLst/>
          </a:prstGeom>
        </p:spPr>
      </p:pic>
      <p:pic>
        <p:nvPicPr>
          <p:cNvPr id="6" name="Image 5">
            <a:extLst>
              <a:ext uri="{FF2B5EF4-FFF2-40B4-BE49-F238E27FC236}">
                <a16:creationId xmlns:a16="http://schemas.microsoft.com/office/drawing/2014/main" id="{4E85C637-44B4-F706-5FBF-3E224C7E26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807" y="1918531"/>
            <a:ext cx="1744180" cy="1537901"/>
          </a:xfrm>
          <a:prstGeom prst="rect">
            <a:avLst/>
          </a:prstGeom>
        </p:spPr>
      </p:pic>
      <p:pic>
        <p:nvPicPr>
          <p:cNvPr id="7" name="Image 6">
            <a:extLst>
              <a:ext uri="{FF2B5EF4-FFF2-40B4-BE49-F238E27FC236}">
                <a16:creationId xmlns:a16="http://schemas.microsoft.com/office/drawing/2014/main" id="{663E5AF5-B67A-3EA4-30EB-9A6986025122}"/>
              </a:ext>
            </a:extLst>
          </p:cNvPr>
          <p:cNvPicPr>
            <a:picLocks noChangeAspect="1"/>
          </p:cNvPicPr>
          <p:nvPr/>
        </p:nvPicPr>
        <p:blipFill>
          <a:blip r:embed="rId8"/>
          <a:stretch>
            <a:fillRect/>
          </a:stretch>
        </p:blipFill>
        <p:spPr>
          <a:xfrm>
            <a:off x="2551266" y="4201111"/>
            <a:ext cx="2342124" cy="1560169"/>
          </a:xfrm>
          <a:prstGeom prst="rect">
            <a:avLst/>
          </a:prstGeom>
        </p:spPr>
      </p:pic>
      <p:pic>
        <p:nvPicPr>
          <p:cNvPr id="9" name="Image 8">
            <a:extLst>
              <a:ext uri="{FF2B5EF4-FFF2-40B4-BE49-F238E27FC236}">
                <a16:creationId xmlns:a16="http://schemas.microsoft.com/office/drawing/2014/main" id="{F486E5D2-8863-6C2E-40D2-2A738F644CD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64329" y="3891199"/>
            <a:ext cx="1865879" cy="1721751"/>
          </a:xfrm>
          <a:prstGeom prst="rect">
            <a:avLst/>
          </a:prstGeom>
        </p:spPr>
      </p:pic>
      <p:pic>
        <p:nvPicPr>
          <p:cNvPr id="10" name="Image 9">
            <a:extLst>
              <a:ext uri="{FF2B5EF4-FFF2-40B4-BE49-F238E27FC236}">
                <a16:creationId xmlns:a16="http://schemas.microsoft.com/office/drawing/2014/main" id="{6E133DA5-A657-2831-131A-34B37353365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14981" y="1935299"/>
            <a:ext cx="2256151" cy="1113123"/>
          </a:xfrm>
          <a:prstGeom prst="rect">
            <a:avLst/>
          </a:prstGeom>
        </p:spPr>
      </p:pic>
      <p:pic>
        <p:nvPicPr>
          <p:cNvPr id="15" name="Image 14">
            <a:extLst>
              <a:ext uri="{FF2B5EF4-FFF2-40B4-BE49-F238E27FC236}">
                <a16:creationId xmlns:a16="http://schemas.microsoft.com/office/drawing/2014/main" id="{F975A507-A76B-86B1-E402-8CEC0447A9C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56142" y="1935299"/>
            <a:ext cx="1650866" cy="1635421"/>
          </a:xfrm>
          <a:prstGeom prst="rect">
            <a:avLst/>
          </a:prstGeom>
        </p:spPr>
      </p:pic>
    </p:spTree>
    <p:extLst>
      <p:ext uri="{BB962C8B-B14F-4D97-AF65-F5344CB8AC3E}">
        <p14:creationId xmlns:p14="http://schemas.microsoft.com/office/powerpoint/2010/main" val="3141444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0"/>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46">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19"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46">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0" y="1243628"/>
            <a:ext cx="4847974" cy="330860"/>
          </a:xfrm>
          <a:prstGeom prst="rect">
            <a:avLst/>
          </a:prstGeom>
        </p:spPr>
        <p:txBody>
          <a:bodyPr wrap="square" lIns="0" tIns="0" rIns="0" bIns="0" rtlCol="0" anchor="t">
            <a:spAutoFit/>
          </a:bodyPr>
          <a:lstStyle/>
          <a:p>
            <a:pPr algn="just" defTabSz="457246">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6" y="3242768"/>
            <a:ext cx="2531264"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Modelage. </a:t>
            </a:r>
          </a:p>
          <a:p>
            <a:pPr algn="ctr" defTabSz="609660">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47" y="2041913"/>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05" y="2043942"/>
            <a:ext cx="1165014" cy="977994"/>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4" y="3259065"/>
            <a:ext cx="2872379"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Répétition chorale.</a:t>
            </a:r>
          </a:p>
          <a:p>
            <a:pPr algn="ctr" defTabSz="609660">
              <a:defRPr/>
            </a:pPr>
            <a:r>
              <a:rPr lang="fr-FR" dirty="0">
                <a:solidFill>
                  <a:srgbClr val="1F497D">
                    <a:lumMod val="50000"/>
                  </a:srgbClr>
                </a:solidFill>
                <a:latin typeface="Dosis" pitchFamily="2" charset="0"/>
              </a:rPr>
              <a:t>Toute la classe </a:t>
            </a:r>
          </a:p>
          <a:p>
            <a:pPr algn="ctr" defTabSz="609660">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7"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4"/>
            <a:ext cx="2610301" cy="646331"/>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Passage au tableau. </a:t>
            </a:r>
          </a:p>
          <a:p>
            <a:pPr algn="ctr" defTabSz="609660">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1"/>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25" y="3291861"/>
            <a:ext cx="1963551"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Observation. </a:t>
            </a:r>
          </a:p>
          <a:p>
            <a:pPr algn="ctr" defTabSz="609660">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2" y="352490"/>
            <a:ext cx="4429063" cy="297454"/>
          </a:xfrm>
          <a:prstGeom prst="rect">
            <a:avLst/>
          </a:prstGeom>
          <a:noFill/>
        </p:spPr>
        <p:txBody>
          <a:bodyPr wrap="square" rtlCol="0">
            <a:spAutoFit/>
          </a:bodyPr>
          <a:lstStyle/>
          <a:p>
            <a:pPr algn="ctr" defTabSz="609660">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4" y="1988661"/>
            <a:ext cx="1710838"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1" y="3219196"/>
            <a:ext cx="2202690"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Questions directes.</a:t>
            </a:r>
          </a:p>
          <a:p>
            <a:pPr algn="ctr" defTabSz="609660">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4"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2" y="5072678"/>
            <a:ext cx="2151782"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Pratique autonome.</a:t>
            </a:r>
          </a:p>
          <a:p>
            <a:pPr algn="ctr" defTabSz="609660">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5"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7" y="5077983"/>
            <a:ext cx="2330467"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Devoir à la maison. </a:t>
            </a:r>
          </a:p>
          <a:p>
            <a:pPr algn="ctr" defTabSz="609660">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7" y="4234369"/>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1"/>
            <a:ext cx="2009325" cy="923330"/>
          </a:xfrm>
          <a:prstGeom prst="rect">
            <a:avLst/>
          </a:prstGeom>
          <a:noFill/>
        </p:spPr>
        <p:txBody>
          <a:bodyPr wrap="square" rtlCol="0">
            <a:spAutoFit/>
          </a:bodyPr>
          <a:lstStyle/>
          <a:p>
            <a:pPr algn="ctr" defTabSz="609660">
              <a:defRPr/>
            </a:pPr>
            <a:r>
              <a:rPr lang="fr-FR" b="1" dirty="0">
                <a:solidFill>
                  <a:srgbClr val="5C9ED1"/>
                </a:solidFill>
                <a:latin typeface="Dosis" pitchFamily="2" charset="0"/>
              </a:rPr>
              <a:t>Travail en binôme.</a:t>
            </a:r>
          </a:p>
          <a:p>
            <a:pPr algn="ctr" defTabSz="609660">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EAA9-1418-AD3B-4CB9-1280AC863E9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7D960C8-3828-D2E1-42A2-5B2C9EDA5F53}"/>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0C60B44-10B0-9C94-8F22-4FEF7D6AD945}"/>
              </a:ext>
            </a:extLst>
          </p:cNvPr>
          <p:cNvSpPr/>
          <p:nvPr/>
        </p:nvSpPr>
        <p:spPr>
          <a:xfrm>
            <a:off x="167413" y="2170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755E15EC-58F0-2D37-F254-7037A663257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6F953A98-CDD8-904E-6679-3BB0E9F5DA3F}"/>
              </a:ext>
            </a:extLst>
          </p:cNvPr>
          <p:cNvSpPr txBox="1"/>
          <p:nvPr/>
        </p:nvSpPr>
        <p:spPr>
          <a:xfrm>
            <a:off x="1166993" y="344404"/>
            <a:ext cx="7465731" cy="323165"/>
          </a:xfrm>
          <a:prstGeom prst="rect">
            <a:avLst/>
          </a:prstGeom>
          <a:noFill/>
        </p:spPr>
        <p:txBody>
          <a:bodyPr wrap="square">
            <a:spAutoFit/>
          </a:bodyPr>
          <a:lstStyle/>
          <a:p>
            <a:pPr defTabSz="457246"/>
            <a:r>
              <a:rPr lang="fr-MA" sz="1500" b="1" dirty="0">
                <a:solidFill>
                  <a:prstClr val="white">
                    <a:lumMod val="65000"/>
                  </a:prstClr>
                </a:solidFill>
                <a:latin typeface="Dosis" pitchFamily="2" charset="0"/>
              </a:rPr>
              <a:t>Les mots qui manquaient sont: un pompier – le  citron.</a:t>
            </a:r>
            <a:endParaRPr lang="fr-MA" sz="1500"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0226B185-6075-B4C9-8B5D-6DBE794D099B}"/>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ECC72887-86AF-DA1D-347B-DBBF67FF5025}"/>
              </a:ext>
            </a:extLst>
          </p:cNvPr>
          <p:cNvGraphicFramePr>
            <a:graphicFrameLocks noGrp="1"/>
          </p:cNvGraphicFramePr>
          <p:nvPr>
            <p:custDataLst>
              <p:tags r:id="rId1"/>
            </p:custDataLst>
            <p:extLst>
              <p:ext uri="{D42A27DB-BD31-4B8C-83A1-F6EECF244321}">
                <p14:modId xmlns:p14="http://schemas.microsoft.com/office/powerpoint/2010/main" val="205252601"/>
              </p:ext>
            </p:extLst>
          </p:nvPr>
        </p:nvGraphicFramePr>
        <p:xfrm>
          <a:off x="-239365" y="-19715"/>
          <a:ext cx="8941290" cy="457200"/>
        </p:xfrm>
        <a:graphic>
          <a:graphicData uri="http://schemas.openxmlformats.org/drawingml/2006/table">
            <a:tbl>
              <a:tblPr firstRow="1" bandRow="1">
                <a:tableStyleId>{5C22544A-7EE6-4342-B048-85BDC9FD1C3A}</a:tableStyleId>
              </a:tblPr>
              <a:tblGrid>
                <a:gridCol w="1459205">
                  <a:extLst>
                    <a:ext uri="{9D8B030D-6E8A-4147-A177-3AD203B41FA5}">
                      <a16:colId xmlns:a16="http://schemas.microsoft.com/office/drawing/2014/main" val="1026576551"/>
                    </a:ext>
                  </a:extLst>
                </a:gridCol>
                <a:gridCol w="1521225">
                  <a:extLst>
                    <a:ext uri="{9D8B030D-6E8A-4147-A177-3AD203B41FA5}">
                      <a16:colId xmlns:a16="http://schemas.microsoft.com/office/drawing/2014/main" val="1915038765"/>
                    </a:ext>
                  </a:extLst>
                </a:gridCol>
                <a:gridCol w="1566104">
                  <a:extLst>
                    <a:ext uri="{9D8B030D-6E8A-4147-A177-3AD203B41FA5}">
                      <a16:colId xmlns:a16="http://schemas.microsoft.com/office/drawing/2014/main" val="2262048582"/>
                    </a:ext>
                  </a:extLst>
                </a:gridCol>
                <a:gridCol w="1622850">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14253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3D7A2602-450C-F807-B32C-5068416F64F4}"/>
              </a:ext>
            </a:extLst>
          </p:cNvPr>
          <p:cNvPicPr>
            <a:picLocks noChangeAspect="1"/>
          </p:cNvPicPr>
          <p:nvPr/>
        </p:nvPicPr>
        <p:blipFill>
          <a:blip r:embed="rId5"/>
          <a:stretch>
            <a:fillRect/>
          </a:stretch>
        </p:blipFill>
        <p:spPr>
          <a:xfrm>
            <a:off x="4895001" y="2992246"/>
            <a:ext cx="871804" cy="786452"/>
          </a:xfrm>
          <a:prstGeom prst="rect">
            <a:avLst/>
          </a:prstGeom>
        </p:spPr>
      </p:pic>
      <p:pic>
        <p:nvPicPr>
          <p:cNvPr id="6" name="Image 5">
            <a:extLst>
              <a:ext uri="{FF2B5EF4-FFF2-40B4-BE49-F238E27FC236}">
                <a16:creationId xmlns:a16="http://schemas.microsoft.com/office/drawing/2014/main" id="{6EE95528-93AB-6727-36CB-875A514E3F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0404" y="1528509"/>
            <a:ext cx="1744179" cy="1645302"/>
          </a:xfrm>
          <a:prstGeom prst="rect">
            <a:avLst/>
          </a:prstGeom>
        </p:spPr>
      </p:pic>
      <p:pic>
        <p:nvPicPr>
          <p:cNvPr id="7" name="Image 6">
            <a:extLst>
              <a:ext uri="{FF2B5EF4-FFF2-40B4-BE49-F238E27FC236}">
                <a16:creationId xmlns:a16="http://schemas.microsoft.com/office/drawing/2014/main" id="{65E56F5B-1498-67C8-5386-A314E3BCFD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2524" y="1573406"/>
            <a:ext cx="1744180" cy="1537901"/>
          </a:xfrm>
          <a:prstGeom prst="rect">
            <a:avLst/>
          </a:prstGeom>
        </p:spPr>
      </p:pic>
      <p:pic>
        <p:nvPicPr>
          <p:cNvPr id="8" name="Image 7">
            <a:extLst>
              <a:ext uri="{FF2B5EF4-FFF2-40B4-BE49-F238E27FC236}">
                <a16:creationId xmlns:a16="http://schemas.microsoft.com/office/drawing/2014/main" id="{F87BB9F1-202C-3DFB-0C16-5BD2A01CCB74}"/>
              </a:ext>
            </a:extLst>
          </p:cNvPr>
          <p:cNvPicPr>
            <a:picLocks noChangeAspect="1"/>
          </p:cNvPicPr>
          <p:nvPr/>
        </p:nvPicPr>
        <p:blipFill>
          <a:blip r:embed="rId8"/>
          <a:stretch>
            <a:fillRect/>
          </a:stretch>
        </p:blipFill>
        <p:spPr>
          <a:xfrm>
            <a:off x="2622983" y="3855986"/>
            <a:ext cx="2342124" cy="1560169"/>
          </a:xfrm>
          <a:prstGeom prst="rect">
            <a:avLst/>
          </a:prstGeom>
        </p:spPr>
      </p:pic>
      <p:pic>
        <p:nvPicPr>
          <p:cNvPr id="10" name="Image 9">
            <a:extLst>
              <a:ext uri="{FF2B5EF4-FFF2-40B4-BE49-F238E27FC236}">
                <a16:creationId xmlns:a16="http://schemas.microsoft.com/office/drawing/2014/main" id="{BB80009E-B00C-16D5-67AE-401D6C4F00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36046" y="3546074"/>
            <a:ext cx="1865879" cy="1721751"/>
          </a:xfrm>
          <a:prstGeom prst="rect">
            <a:avLst/>
          </a:prstGeom>
        </p:spPr>
      </p:pic>
      <p:pic>
        <p:nvPicPr>
          <p:cNvPr id="11" name="Image 10">
            <a:extLst>
              <a:ext uri="{FF2B5EF4-FFF2-40B4-BE49-F238E27FC236}">
                <a16:creationId xmlns:a16="http://schemas.microsoft.com/office/drawing/2014/main" id="{DEFF3E30-13B6-1CB1-04EB-F3F7646C1B4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86698" y="1590174"/>
            <a:ext cx="2256151" cy="1113123"/>
          </a:xfrm>
          <a:prstGeom prst="rect">
            <a:avLst/>
          </a:prstGeom>
        </p:spPr>
      </p:pic>
      <p:pic>
        <p:nvPicPr>
          <p:cNvPr id="15" name="Image 14">
            <a:extLst>
              <a:ext uri="{FF2B5EF4-FFF2-40B4-BE49-F238E27FC236}">
                <a16:creationId xmlns:a16="http://schemas.microsoft.com/office/drawing/2014/main" id="{16AF4C31-6FB0-E47E-6CB2-AD7E1668312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27859" y="1590174"/>
            <a:ext cx="1650866" cy="1635421"/>
          </a:xfrm>
          <a:prstGeom prst="rect">
            <a:avLst/>
          </a:prstGeom>
        </p:spPr>
      </p:pic>
      <p:pic>
        <p:nvPicPr>
          <p:cNvPr id="16" name="Image 15">
            <a:extLst>
              <a:ext uri="{FF2B5EF4-FFF2-40B4-BE49-F238E27FC236}">
                <a16:creationId xmlns:a16="http://schemas.microsoft.com/office/drawing/2014/main" id="{D8C4DDE5-743E-C546-45DF-40E25C17A4C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97221" y="3694403"/>
            <a:ext cx="1665769" cy="1478232"/>
          </a:xfrm>
          <a:prstGeom prst="rect">
            <a:avLst/>
          </a:prstGeom>
        </p:spPr>
      </p:pic>
      <p:pic>
        <p:nvPicPr>
          <p:cNvPr id="5" name="Image 4">
            <a:extLst>
              <a:ext uri="{FF2B5EF4-FFF2-40B4-BE49-F238E27FC236}">
                <a16:creationId xmlns:a16="http://schemas.microsoft.com/office/drawing/2014/main" id="{F3F11D8B-8480-77BB-3D0F-7AA880F1F48D}"/>
              </a:ext>
            </a:extLst>
          </p:cNvPr>
          <p:cNvPicPr>
            <a:picLocks noChangeAspect="1"/>
          </p:cNvPicPr>
          <p:nvPr/>
        </p:nvPicPr>
        <p:blipFill>
          <a:blip r:embed="rId5"/>
          <a:stretch>
            <a:fillRect/>
          </a:stretch>
        </p:blipFill>
        <p:spPr>
          <a:xfrm>
            <a:off x="370130" y="3035774"/>
            <a:ext cx="871804" cy="786452"/>
          </a:xfrm>
          <a:prstGeom prst="rect">
            <a:avLst/>
          </a:prstGeom>
        </p:spPr>
      </p:pic>
      <p:pic>
        <p:nvPicPr>
          <p:cNvPr id="17" name="Image 16">
            <a:extLst>
              <a:ext uri="{FF2B5EF4-FFF2-40B4-BE49-F238E27FC236}">
                <a16:creationId xmlns:a16="http://schemas.microsoft.com/office/drawing/2014/main" id="{12854DA2-D0D6-7A36-1911-38CA64D1786A}"/>
              </a:ext>
            </a:extLst>
          </p:cNvPr>
          <p:cNvPicPr>
            <a:picLocks noChangeAspect="1"/>
          </p:cNvPicPr>
          <p:nvPr/>
        </p:nvPicPr>
        <p:blipFill>
          <a:blip r:embed="rId13"/>
          <a:stretch>
            <a:fillRect/>
          </a:stretch>
        </p:blipFill>
        <p:spPr>
          <a:xfrm>
            <a:off x="793140" y="3666759"/>
            <a:ext cx="1829843" cy="1813832"/>
          </a:xfrm>
          <a:prstGeom prst="rect">
            <a:avLst/>
          </a:prstGeom>
        </p:spPr>
      </p:pic>
    </p:spTree>
    <p:extLst>
      <p:ext uri="{BB962C8B-B14F-4D97-AF65-F5344CB8AC3E}">
        <p14:creationId xmlns:p14="http://schemas.microsoft.com/office/powerpoint/2010/main" val="580224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24109" y="-48543"/>
            <a:ext cx="9144000" cy="6857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defRPr/>
                  </a:pPr>
                  <a:endParaRPr lang="fr-MA" sz="90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391125" y="45440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60">
              <a:defRPr/>
            </a:pPr>
            <a:endParaRPr lang="fr-MA" sz="90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802561" y="381525"/>
            <a:ext cx="8009617" cy="338554"/>
          </a:xfrm>
          <a:prstGeom prst="rect">
            <a:avLst/>
          </a:prstGeom>
          <a:noFill/>
        </p:spPr>
        <p:txBody>
          <a:bodyPr wrap="square" rtlCol="0">
            <a:spAutoFit/>
          </a:bodyPr>
          <a:lstStyle/>
          <a:p>
            <a:pPr defTabSz="685852">
              <a:spcAft>
                <a:spcPts val="400"/>
              </a:spcAft>
              <a:defRPr/>
            </a:pPr>
            <a:r>
              <a:rPr lang="fr-FR" sz="1600" b="1" dirty="0">
                <a:solidFill>
                  <a:srgbClr val="A6A6A6"/>
                </a:solidFill>
                <a:latin typeface="Calibri"/>
              </a:rPr>
              <a:t>À la maison, écrivez, les mots du vocabulaire que nous avons vus aujourd’hui. La page  25.</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24110" y="-48543"/>
          <a:ext cx="8896611" cy="457200"/>
        </p:xfrm>
        <a:graphic>
          <a:graphicData uri="http://schemas.openxmlformats.org/drawingml/2006/table">
            <a:tbl>
              <a:tblPr firstRow="1" bandRow="1">
                <a:tableStyleId>{5C22544A-7EE6-4342-B048-85BDC9FD1C3A}</a:tableStyleId>
              </a:tblPr>
              <a:tblGrid>
                <a:gridCol w="1482769">
                  <a:extLst>
                    <a:ext uri="{9D8B030D-6E8A-4147-A177-3AD203B41FA5}">
                      <a16:colId xmlns:a16="http://schemas.microsoft.com/office/drawing/2014/main" val="1026576551"/>
                    </a:ext>
                  </a:extLst>
                </a:gridCol>
                <a:gridCol w="1482769">
                  <a:extLst>
                    <a:ext uri="{9D8B030D-6E8A-4147-A177-3AD203B41FA5}">
                      <a16:colId xmlns:a16="http://schemas.microsoft.com/office/drawing/2014/main" val="1915038765"/>
                    </a:ext>
                  </a:extLst>
                </a:gridCol>
                <a:gridCol w="1482769">
                  <a:extLst>
                    <a:ext uri="{9D8B030D-6E8A-4147-A177-3AD203B41FA5}">
                      <a16:colId xmlns:a16="http://schemas.microsoft.com/office/drawing/2014/main" val="2262048582"/>
                    </a:ext>
                  </a:extLst>
                </a:gridCol>
                <a:gridCol w="1690250">
                  <a:extLst>
                    <a:ext uri="{9D8B030D-6E8A-4147-A177-3AD203B41FA5}">
                      <a16:colId xmlns:a16="http://schemas.microsoft.com/office/drawing/2014/main" val="2897137454"/>
                    </a:ext>
                  </a:extLst>
                </a:gridCol>
                <a:gridCol w="1655037">
                  <a:extLst>
                    <a:ext uri="{9D8B030D-6E8A-4147-A177-3AD203B41FA5}">
                      <a16:colId xmlns:a16="http://schemas.microsoft.com/office/drawing/2014/main" val="2418460758"/>
                    </a:ext>
                  </a:extLst>
                </a:gridCol>
                <a:gridCol w="110301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5051" y="513661"/>
            <a:ext cx="1143697" cy="10774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2747400" y="748924"/>
            <a:ext cx="3454400" cy="792974"/>
          </a:xfrm>
          <a:prstGeom prst="rect">
            <a:avLst/>
          </a:prstGeom>
        </p:spPr>
        <p:txBody>
          <a:bodyPr wrap="square" lIns="0" tIns="0" rIns="0" bIns="0" rtlCol="0" anchor="t">
            <a:spAutoFit/>
          </a:bodyPr>
          <a:lstStyle/>
          <a:p>
            <a:pPr algn="ctr" defTabSz="457246">
              <a:lnSpc>
                <a:spcPts val="7400"/>
              </a:lnSpc>
              <a:defRPr/>
            </a:pPr>
            <a:r>
              <a:rPr lang="en-US" sz="2400" dirty="0">
                <a:solidFill>
                  <a:srgbClr val="215968"/>
                </a:solidFill>
                <a:latin typeface="Carelia"/>
              </a:rPr>
              <a:t>Devoir à la </a:t>
            </a:r>
            <a:r>
              <a:rPr lang="en-US" sz="2400" dirty="0" err="1">
                <a:solidFill>
                  <a:srgbClr val="215968"/>
                </a:solidFill>
                <a:latin typeface="Carelia"/>
              </a:rPr>
              <a:t>maison</a:t>
            </a:r>
            <a:endParaRPr lang="en-US" sz="2400" dirty="0">
              <a:solidFill>
                <a:srgbClr val="215968"/>
              </a:solidFill>
              <a:latin typeface="Carelia"/>
            </a:endParaRPr>
          </a:p>
        </p:txBody>
      </p:sp>
      <p:pic>
        <p:nvPicPr>
          <p:cNvPr id="13" name="Image 12">
            <a:extLst>
              <a:ext uri="{FF2B5EF4-FFF2-40B4-BE49-F238E27FC236}">
                <a16:creationId xmlns:a16="http://schemas.microsoft.com/office/drawing/2014/main" id="{B6FF3687-3FB5-72A8-4044-74E21308C967}"/>
              </a:ext>
            </a:extLst>
          </p:cNvPr>
          <p:cNvPicPr>
            <a:picLocks noChangeAspect="1"/>
          </p:cNvPicPr>
          <p:nvPr/>
        </p:nvPicPr>
        <p:blipFill>
          <a:blip r:embed="rId14"/>
          <a:stretch>
            <a:fillRect/>
          </a:stretch>
        </p:blipFill>
        <p:spPr>
          <a:xfrm>
            <a:off x="2747400" y="1530805"/>
            <a:ext cx="3766164" cy="4945670"/>
          </a:xfrm>
          <a:prstGeom prst="rect">
            <a:avLst/>
          </a:prstGeom>
          <a:ln w="38100">
            <a:solidFill>
              <a:schemeClr val="tx1"/>
            </a:solidFill>
          </a:ln>
        </p:spPr>
      </p:pic>
      <p:cxnSp>
        <p:nvCxnSpPr>
          <p:cNvPr id="24" name="Connecteur droit avec flèche 23">
            <a:extLst>
              <a:ext uri="{FF2B5EF4-FFF2-40B4-BE49-F238E27FC236}">
                <a16:creationId xmlns:a16="http://schemas.microsoft.com/office/drawing/2014/main" id="{9607C01B-E9B1-5078-56D1-B02D6970DC83}"/>
              </a:ext>
            </a:extLst>
          </p:cNvPr>
          <p:cNvCxnSpPr>
            <a:cxnSpLocks/>
          </p:cNvCxnSpPr>
          <p:nvPr/>
        </p:nvCxnSpPr>
        <p:spPr>
          <a:xfrm flipV="1">
            <a:off x="2153460" y="4003640"/>
            <a:ext cx="3660590" cy="4567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2" name="Flèche : droite 31">
            <a:extLst>
              <a:ext uri="{FF2B5EF4-FFF2-40B4-BE49-F238E27FC236}">
                <a16:creationId xmlns:a16="http://schemas.microsoft.com/office/drawing/2014/main" id="{22AA6AAE-E519-4F16-0D89-D24EB6C6117C}"/>
              </a:ext>
            </a:extLst>
          </p:cNvPr>
          <p:cNvSpPr/>
          <p:nvPr/>
        </p:nvSpPr>
        <p:spPr>
          <a:xfrm>
            <a:off x="2177016" y="2481713"/>
            <a:ext cx="702290" cy="16671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Rectangle 8">
            <a:extLst>
              <a:ext uri="{FF2B5EF4-FFF2-40B4-BE49-F238E27FC236}">
                <a16:creationId xmlns:a16="http://schemas.microsoft.com/office/drawing/2014/main" id="{61017040-32A8-C78F-0CC0-8C5CDB9C1863}"/>
              </a:ext>
            </a:extLst>
          </p:cNvPr>
          <p:cNvSpPr/>
          <p:nvPr/>
        </p:nvSpPr>
        <p:spPr>
          <a:xfrm>
            <a:off x="453991" y="4226912"/>
            <a:ext cx="1498187" cy="46689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Pompier</a:t>
            </a:r>
            <a:endParaRPr lang="fr-MA" dirty="0"/>
          </a:p>
        </p:txBody>
      </p:sp>
    </p:spTree>
    <p:extLst>
      <p:ext uri="{BB962C8B-B14F-4D97-AF65-F5344CB8AC3E}">
        <p14:creationId xmlns:p14="http://schemas.microsoft.com/office/powerpoint/2010/main" val="2289429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0" y="127819"/>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946487" y="1848464"/>
            <a:ext cx="7010465" cy="2186616"/>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580775" y="2288944"/>
            <a:ext cx="5588000" cy="114005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Présentation des graphèmes complexes:</a:t>
            </a:r>
          </a:p>
          <a:p>
            <a:pPr algn="ctr" defTabSz="457246">
              <a:lnSpc>
                <a:spcPts val="4608"/>
              </a:lnSpc>
            </a:pPr>
            <a:r>
              <a:rPr lang="fr-FR" sz="2533" b="1" dirty="0">
                <a:solidFill>
                  <a:srgbClr val="FFC000"/>
                </a:solidFill>
                <a:latin typeface="Dosis" pitchFamily="2" charset="0"/>
              </a:rPr>
              <a:t>on – om –ion </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00">
                <a:solidFill>
                  <a:prstClr val="white"/>
                </a:solidFill>
                <a:latin typeface="Dosis" pitchFamily="2" charset="0"/>
              </a:rPr>
              <a:t>er – et – ette – er – è – ê  - ei - ai </a:t>
            </a: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3"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403123" y="1677459"/>
            <a:ext cx="8337754" cy="1569660"/>
          </a:xfrm>
          <a:prstGeom prst="rect">
            <a:avLst/>
          </a:prstGeom>
          <a:noFill/>
        </p:spPr>
        <p:txBody>
          <a:bodyPr wrap="square" rtlCol="0">
            <a:spAutoFit/>
          </a:bodyPr>
          <a:lstStyle/>
          <a:p>
            <a:pPr algn="ctr" defTabSz="685869">
              <a:defRPr/>
            </a:pPr>
            <a:r>
              <a:rPr lang="pt-BR" sz="9600" b="1" dirty="0">
                <a:solidFill>
                  <a:srgbClr val="106585"/>
                </a:solidFill>
                <a:latin typeface="Dosis" pitchFamily="2" charset="0"/>
              </a:rPr>
              <a:t>on – om –ion </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36567715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886703" y="329508"/>
            <a:ext cx="7923000" cy="574516"/>
          </a:xfrm>
          <a:prstGeom prst="rect">
            <a:avLst/>
          </a:prstGeom>
          <a:noFill/>
        </p:spPr>
        <p:txBody>
          <a:bodyPr wrap="square" rtlCol="0">
            <a:spAutoFit/>
          </a:bodyPr>
          <a:lstStyle/>
          <a:p>
            <a:pPr defTabSz="609630">
              <a:spcAft>
                <a:spcPts val="400"/>
              </a:spcAft>
              <a:defRPr/>
            </a:pPr>
            <a:r>
              <a:rPr lang="fr-FR" sz="1400" b="1" dirty="0">
                <a:solidFill>
                  <a:prstClr val="white">
                    <a:lumMod val="65000"/>
                  </a:prstClr>
                </a:solidFill>
              </a:rPr>
              <a:t>Aujourd’hui, nous allons voir les graphèmes :on – om –ion.</a:t>
            </a:r>
          </a:p>
          <a:p>
            <a:pPr defTabSz="609630">
              <a:spcAft>
                <a:spcPts val="400"/>
              </a:spcAft>
              <a:defRPr/>
            </a:pPr>
            <a:endParaRPr lang="fr-FR" sz="1400" b="1" dirty="0">
              <a:solidFill>
                <a:prstClr val="white">
                  <a:lumMod val="65000"/>
                </a:prstClr>
              </a:solidFill>
            </a:endParaRPr>
          </a:p>
        </p:txBody>
      </p:sp>
      <p:sp>
        <p:nvSpPr>
          <p:cNvPr id="3" name="ZoneTexte 2">
            <a:extLst>
              <a:ext uri="{FF2B5EF4-FFF2-40B4-BE49-F238E27FC236}">
                <a16:creationId xmlns:a16="http://schemas.microsoft.com/office/drawing/2014/main" id="{E1B5D8B5-4087-1128-2189-6BBAD511B4C0}"/>
              </a:ext>
            </a:extLst>
          </p:cNvPr>
          <p:cNvSpPr txBox="1"/>
          <p:nvPr>
            <p:custDataLst>
              <p:tags r:id="rId2"/>
            </p:custDataLst>
          </p:nvPr>
        </p:nvSpPr>
        <p:spPr>
          <a:xfrm>
            <a:off x="886703" y="582780"/>
            <a:ext cx="5085605" cy="307777"/>
          </a:xfrm>
          <a:prstGeom prst="rect">
            <a:avLst/>
          </a:prstGeom>
          <a:noFill/>
        </p:spPr>
        <p:txBody>
          <a:bodyPr wrap="square" rtlCol="0">
            <a:spAutoFit/>
          </a:bodyPr>
          <a:lstStyle/>
          <a:p>
            <a:pPr defTabSz="457200">
              <a:defRPr/>
            </a:pPr>
            <a:r>
              <a:rPr lang="fr-FR" sz="1400" i="1" dirty="0">
                <a:solidFill>
                  <a:prstClr val="white">
                    <a:lumMod val="65000"/>
                  </a:prstClr>
                </a:solidFill>
                <a:latin typeface="Dosis" pitchFamily="2" charset="0"/>
              </a:rPr>
              <a:t>L’enseignant (e) passe à l’écran suivant sans explications. </a:t>
            </a:r>
            <a:endParaRPr lang="fr-FR" i="1" dirty="0">
              <a:solidFill>
                <a:prstClr val="white">
                  <a:lumMod val="65000"/>
                </a:prstClr>
              </a:solidFill>
              <a:latin typeface="Calibri"/>
            </a:endParaRPr>
          </a:p>
        </p:txBody>
      </p:sp>
    </p:spTree>
    <p:extLst>
      <p:ext uri="{BB962C8B-B14F-4D97-AF65-F5344CB8AC3E}">
        <p14:creationId xmlns:p14="http://schemas.microsoft.com/office/powerpoint/2010/main" val="1641870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8111613" cy="636072"/>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o » devant « n », elles font un seul son: « on » </a:t>
            </a:r>
          </a:p>
          <a:p>
            <a:pPr defTabSz="609630">
              <a:spcAft>
                <a:spcPts val="400"/>
              </a:spcAft>
              <a:defRPr/>
            </a:pPr>
            <a:r>
              <a:rPr lang="fr-FR" sz="1600" b="1" dirty="0">
                <a:solidFill>
                  <a:prstClr val="white">
                    <a:lumMod val="65000"/>
                  </a:prstClr>
                </a:solidFill>
                <a:latin typeface="Calibri"/>
              </a:rPr>
              <a:t>Le son « on » s’écrit avec 2 lettres : o et n</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3342150" y="2189531"/>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on</a:t>
            </a:r>
            <a:r>
              <a:rPr lang="pt-BR" sz="8800" b="1" dirty="0">
                <a:solidFill>
                  <a:srgbClr val="106585"/>
                </a:solidFill>
                <a:latin typeface="Dosis" pitchFamily="2" charset="0"/>
              </a:rPr>
              <a:t> </a:t>
            </a:r>
          </a:p>
        </p:txBody>
      </p:sp>
      <p:sp>
        <p:nvSpPr>
          <p:cNvPr id="2" name="ZoneTexte 1">
            <a:extLst>
              <a:ext uri="{FF2B5EF4-FFF2-40B4-BE49-F238E27FC236}">
                <a16:creationId xmlns:a16="http://schemas.microsoft.com/office/drawing/2014/main" id="{7BF4FBFB-3767-5152-1ACE-EF51F24E9DE1}"/>
              </a:ext>
            </a:extLst>
          </p:cNvPr>
          <p:cNvSpPr txBox="1"/>
          <p:nvPr>
            <p:custDataLst>
              <p:tags r:id="rId6"/>
            </p:custDataLst>
          </p:nvPr>
        </p:nvSpPr>
        <p:spPr>
          <a:xfrm>
            <a:off x="878117" y="1164961"/>
            <a:ext cx="6360467" cy="315456"/>
          </a:xfrm>
          <a:prstGeom prst="rect">
            <a:avLst/>
          </a:prstGeom>
          <a:noFill/>
        </p:spPr>
        <p:txBody>
          <a:bodyPr wrap="square" rtlCol="0">
            <a:spAutoFit/>
          </a:bodyPr>
          <a:lstStyle/>
          <a:p>
            <a:pPr defTabSz="457200">
              <a:defRPr/>
            </a:pPr>
            <a:r>
              <a:rPr lang="fr-FR" sz="1400" i="1" dirty="0">
                <a:solidFill>
                  <a:prstClr val="white">
                    <a:lumMod val="65000"/>
                  </a:prstClr>
                </a:solidFill>
                <a:latin typeface="+mj-lt"/>
              </a:rPr>
              <a:t>. </a:t>
            </a:r>
            <a:endParaRPr lang="fr-FR" i="1" dirty="0">
              <a:solidFill>
                <a:prstClr val="white">
                  <a:lumMod val="65000"/>
                </a:prstClr>
              </a:solidFill>
              <a:latin typeface="+mj-lt"/>
            </a:endParaRPr>
          </a:p>
        </p:txBody>
      </p:sp>
      <p:graphicFrame>
        <p:nvGraphicFramePr>
          <p:cNvPr id="3" name="Tableau 2">
            <a:extLst>
              <a:ext uri="{FF2B5EF4-FFF2-40B4-BE49-F238E27FC236}">
                <a16:creationId xmlns:a16="http://schemas.microsoft.com/office/drawing/2014/main" id="{684B6C5D-3400-44C0-62D6-9EF0E954AFD4}"/>
              </a:ext>
            </a:extLst>
          </p:cNvPr>
          <p:cNvGraphicFramePr>
            <a:graphicFrameLocks noGrp="1"/>
          </p:cNvGraphicFramePr>
          <p:nvPr>
            <p:custDataLst>
              <p:tags r:id="rId7"/>
            </p:custDataLst>
            <p:extLst>
              <p:ext uri="{D42A27DB-BD31-4B8C-83A1-F6EECF244321}">
                <p14:modId xmlns:p14="http://schemas.microsoft.com/office/powerpoint/2010/main" val="31537843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928946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83515" y="1716433"/>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on</a:t>
            </a:r>
          </a:p>
          <a:p>
            <a:pPr algn="ctr" defTabSz="457223"/>
            <a:r>
              <a:rPr lang="pt-BR" sz="9900" b="1" dirty="0">
                <a:solidFill>
                  <a:srgbClr val="106585"/>
                </a:solidFill>
                <a:latin typeface="Dosis" pitchFamily="2" charset="0"/>
              </a:rPr>
              <a:t>m</a:t>
            </a:r>
            <a:r>
              <a:rPr lang="pt-BR" sz="9900" b="1" dirty="0">
                <a:solidFill>
                  <a:schemeClr val="accent6">
                    <a:lumMod val="75000"/>
                  </a:schemeClr>
                </a:solidFill>
                <a:latin typeface="Dosis" pitchFamily="2" charset="0"/>
              </a:rPr>
              <a:t>on</a:t>
            </a:r>
            <a:r>
              <a:rPr lang="pt-BR" sz="9900" b="1" dirty="0">
                <a:solidFill>
                  <a:srgbClr val="106585"/>
                </a:solidFill>
                <a:latin typeface="Dosis" pitchFamily="2" charset="0"/>
              </a:rPr>
              <a:t>tagne</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on » comme dans montagne.  Lisons ensemble: « on »  « montagne ».</a:t>
            </a:r>
          </a:p>
        </p:txBody>
      </p:sp>
      <p:graphicFrame>
        <p:nvGraphicFramePr>
          <p:cNvPr id="9" name="Tableau 8">
            <a:extLst>
              <a:ext uri="{FF2B5EF4-FFF2-40B4-BE49-F238E27FC236}">
                <a16:creationId xmlns:a16="http://schemas.microsoft.com/office/drawing/2014/main" id="{4F99155C-2624-462D-1235-8BBEF2ED32CD}"/>
              </a:ext>
            </a:extLst>
          </p:cNvPr>
          <p:cNvGraphicFramePr>
            <a:graphicFrameLocks noGrp="1"/>
          </p:cNvGraphicFramePr>
          <p:nvPr>
            <p:custDataLst>
              <p:tags r:id="rId13"/>
            </p:custDataLst>
            <p:extLst>
              <p:ext uri="{D42A27DB-BD31-4B8C-83A1-F6EECF244321}">
                <p14:modId xmlns:p14="http://schemas.microsoft.com/office/powerpoint/2010/main" val="2616513554"/>
              </p:ext>
            </p:ext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5648">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10199A00-2667-534E-924D-C73A405889B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990081" y="2278443"/>
            <a:ext cx="2585134" cy="2279398"/>
          </a:xfrm>
          <a:prstGeom prst="rect">
            <a:avLst/>
          </a:prstGeom>
        </p:spPr>
      </p:pic>
    </p:spTree>
    <p:extLst>
      <p:ext uri="{BB962C8B-B14F-4D97-AF65-F5344CB8AC3E}">
        <p14:creationId xmlns:p14="http://schemas.microsoft.com/office/powerpoint/2010/main" val="27789685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67595-F7EF-B6AB-20B4-AFAEA98AE58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0684F0C-3B61-1FC2-6A35-498BF1BF9F6B}"/>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2512604-C7B2-CC04-827A-B00AC04496E5}"/>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575EF10C-4C51-0E1B-0931-DAFE96888889}"/>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F533D13-5324-94FD-FF11-DA602190A55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DC73992-1D6F-07CF-EB61-748A09DE7EB9}"/>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25794DD-E6FC-0815-B1B9-305CD5EAE8EA}"/>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521586F-4070-9F5D-9734-042EC5456480}"/>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31ECA66-7FC2-E4C1-4271-6D9DFF622C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B5A7AD8-7863-1900-3F16-F20151A59200}"/>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A862147-3783-0105-3673-B6713D295D7A}"/>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69FB1325-57A3-385F-2515-BCCF5B97B1B2}"/>
              </a:ext>
            </a:extLst>
          </p:cNvPr>
          <p:cNvSpPr/>
          <p:nvPr>
            <p:custDataLst>
              <p:tags r:id="rId11"/>
            </p:custDataLst>
          </p:nvPr>
        </p:nvSpPr>
        <p:spPr>
          <a:xfrm>
            <a:off x="196727" y="1716433"/>
            <a:ext cx="8763368" cy="1615827"/>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on- </a:t>
            </a:r>
            <a:r>
              <a:rPr lang="pt-BR" sz="9900" b="1" dirty="0">
                <a:solidFill>
                  <a:srgbClr val="106585"/>
                </a:solidFill>
                <a:latin typeface="Dosis" pitchFamily="2" charset="0"/>
              </a:rPr>
              <a:t>mout</a:t>
            </a:r>
            <a:r>
              <a:rPr lang="pt-BR" sz="9900" b="1" dirty="0">
                <a:solidFill>
                  <a:schemeClr val="accent6">
                    <a:lumMod val="75000"/>
                  </a:schemeClr>
                </a:solidFill>
                <a:latin typeface="Dosis" pitchFamily="2" charset="0"/>
              </a:rPr>
              <a:t>on</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9605A079-1DF1-BA3C-B63B-80E7654B2F70}"/>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 « on »  « mouton ».</a:t>
            </a:r>
          </a:p>
        </p:txBody>
      </p:sp>
      <p:graphicFrame>
        <p:nvGraphicFramePr>
          <p:cNvPr id="9" name="Tableau 8">
            <a:extLst>
              <a:ext uri="{FF2B5EF4-FFF2-40B4-BE49-F238E27FC236}">
                <a16:creationId xmlns:a16="http://schemas.microsoft.com/office/drawing/2014/main" id="{827359C6-6AEB-CA3E-4220-43DD05BF4BA3}"/>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5648">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714611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79E0B-4BCE-FD95-85D7-DA6CD60159C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C10D9B21-5928-86FC-6EB6-FA97BF821A3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DCE93A90-D3EB-DAC8-454F-14A5BAA1017C}"/>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615350B-7ABF-9BCC-DA00-0C0F4E354EB6}"/>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A42D845-ADD9-D972-7815-2E24C34704E6}"/>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2AACA5FF-DF1D-DA10-BA86-CE554D03298B}"/>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DF2CFEF3-9562-4F99-490F-69A82EB41780}"/>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4ECC3171-F95B-64C2-DAD7-ABEC66E7CAC2}"/>
              </a:ext>
            </a:extLst>
          </p:cNvPr>
          <p:cNvSpPr txBox="1"/>
          <p:nvPr>
            <p:custDataLst>
              <p:tags r:id="rId4"/>
            </p:custDataLst>
          </p:nvPr>
        </p:nvSpPr>
        <p:spPr>
          <a:xfrm>
            <a:off x="914400" y="381001"/>
            <a:ext cx="8111613"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o»  devant « m »  elles font aussi le son « on». On écrit om lorsque le son est suivi de la lettre b ou p.  </a:t>
            </a:r>
          </a:p>
        </p:txBody>
      </p:sp>
      <p:sp>
        <p:nvSpPr>
          <p:cNvPr id="4" name="Rectangle 3">
            <a:extLst>
              <a:ext uri="{FF2B5EF4-FFF2-40B4-BE49-F238E27FC236}">
                <a16:creationId xmlns:a16="http://schemas.microsoft.com/office/drawing/2014/main" id="{7A151BB9-A5E5-455B-894A-5634783B2924}"/>
              </a:ext>
            </a:extLst>
          </p:cNvPr>
          <p:cNvSpPr/>
          <p:nvPr>
            <p:custDataLst>
              <p:tags r:id="rId5"/>
            </p:custDataLst>
          </p:nvPr>
        </p:nvSpPr>
        <p:spPr>
          <a:xfrm>
            <a:off x="3206443" y="1226786"/>
            <a:ext cx="2459703" cy="3216265"/>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om</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3F703428-A957-5134-70A3-B173B8AB50D1}"/>
              </a:ext>
            </a:extLst>
          </p:cNvPr>
          <p:cNvGraphicFramePr>
            <a:graphicFrameLocks noGrp="1"/>
          </p:cNvGraphicFramePr>
          <p:nvPr>
            <p:custDataLst>
              <p:tags r:id="rId6"/>
            </p:custDataLst>
            <p:extLst>
              <p:ext uri="{D42A27DB-BD31-4B8C-83A1-F6EECF244321}">
                <p14:modId xmlns:p14="http://schemas.microsoft.com/office/powerpoint/2010/main" val="427134469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8939012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6EF86-9AA6-BC60-B728-5BF258348E8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DD3E4D-904F-7E57-EC24-58E951C5C29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DBACD9F7-035F-575C-679F-58941F64AEEA}"/>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62366F-F403-79E1-06D5-D8442204E3DA}"/>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EC21B959-337D-EE03-356F-3BAEB8508F2D}"/>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88B1C431-B568-D1C1-3644-99A8075BCAFE}"/>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B375E0B-0572-CBA7-AC56-ADFA66F5080F}"/>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549BCA-998F-67F1-108A-959709E3F59E}"/>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68BB972-9D53-A4C3-4DF5-8D9BC13E7D79}"/>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4776FE-670C-F617-BA9A-75636C5B576C}"/>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D0CF622-536B-57DB-A5F0-8B2EA7C9B9A6}"/>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19B020AD-0645-740B-C800-2CA088100D4C}"/>
              </a:ext>
            </a:extLst>
          </p:cNvPr>
          <p:cNvSpPr/>
          <p:nvPr>
            <p:custDataLst>
              <p:tags r:id="rId11"/>
            </p:custDataLst>
          </p:nvPr>
        </p:nvSpPr>
        <p:spPr>
          <a:xfrm>
            <a:off x="457203" y="1913080"/>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om</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t</a:t>
            </a:r>
            <a:r>
              <a:rPr lang="pt-BR" sz="9900" b="1" dirty="0">
                <a:solidFill>
                  <a:schemeClr val="accent6">
                    <a:lumMod val="75000"/>
                  </a:schemeClr>
                </a:solidFill>
                <a:latin typeface="Dosis" pitchFamily="2" charset="0"/>
              </a:rPr>
              <a:t>om</a:t>
            </a:r>
            <a:r>
              <a:rPr lang="pt-BR" sz="9900" b="1" dirty="0">
                <a:solidFill>
                  <a:srgbClr val="00B050"/>
                </a:solidFill>
                <a:latin typeface="Dosis" pitchFamily="2" charset="0"/>
              </a:rPr>
              <a:t>b</a:t>
            </a:r>
            <a:r>
              <a:rPr lang="pt-BR" sz="9900" b="1" dirty="0">
                <a:solidFill>
                  <a:srgbClr val="106585"/>
                </a:solidFill>
                <a:latin typeface="Dosis" pitchFamily="2" charset="0"/>
              </a:rPr>
              <a:t>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A49F0129-9A4E-6BF9-4EEB-9B5F1C5EC7F7}"/>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om » comme dans tomber.  Lisons ensemble: « om » « tomber ».</a:t>
            </a:r>
          </a:p>
        </p:txBody>
      </p:sp>
      <p:graphicFrame>
        <p:nvGraphicFramePr>
          <p:cNvPr id="9" name="Tableau 8">
            <a:extLst>
              <a:ext uri="{FF2B5EF4-FFF2-40B4-BE49-F238E27FC236}">
                <a16:creationId xmlns:a16="http://schemas.microsoft.com/office/drawing/2014/main" id="{E82AC074-9954-7A3D-3D39-9C43F9C87F66}"/>
              </a:ext>
            </a:extLst>
          </p:cNvPr>
          <p:cNvGraphicFramePr>
            <a:graphicFrameLocks noGrp="1"/>
          </p:cNvGraphicFramePr>
          <p:nvPr>
            <p:custDataLst>
              <p:tags r:id="rId13"/>
            </p:custDataLst>
            <p:extLst>
              <p:ext uri="{D42A27DB-BD31-4B8C-83A1-F6EECF244321}">
                <p14:modId xmlns:p14="http://schemas.microsoft.com/office/powerpoint/2010/main" val="165213847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5538C4C7-C62C-4042-E573-E7E86A16BC7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46908" y="2457128"/>
            <a:ext cx="2854328" cy="2286617"/>
          </a:xfrm>
          <a:prstGeom prst="rect">
            <a:avLst/>
          </a:prstGeom>
        </p:spPr>
      </p:pic>
      <p:sp>
        <p:nvSpPr>
          <p:cNvPr id="10" name="Ellipse 9">
            <a:extLst>
              <a:ext uri="{FF2B5EF4-FFF2-40B4-BE49-F238E27FC236}">
                <a16:creationId xmlns:a16="http://schemas.microsoft.com/office/drawing/2014/main" id="{8A783DAE-BF3C-14B1-8173-67102C38F037}"/>
              </a:ext>
            </a:extLst>
          </p:cNvPr>
          <p:cNvSpPr/>
          <p:nvPr/>
        </p:nvSpPr>
        <p:spPr>
          <a:xfrm>
            <a:off x="3689043" y="3383923"/>
            <a:ext cx="747252" cy="179108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7858702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8B6A0-8DAA-5553-849A-462A06B73FC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163E79D-F253-34F7-304B-D7D27B3D5000}"/>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61DC2268-6E44-05B6-3A67-274D0DAF9D23}"/>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09D6D9E-549B-8C42-9AA4-1A8B15BF3970}"/>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B77D8A34-01BC-5CC2-9EC9-99BB6835565C}"/>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53D4C4B2-C530-823F-DA2D-21E9844DED1B}"/>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56D7D50-CE01-38F2-F689-5B4E59C1785C}"/>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42202A-F7C1-C347-E401-F9AD157F709B}"/>
              </a:ext>
            </a:extLst>
          </p:cNvPr>
          <p:cNvSpPr/>
          <p:nvPr>
            <p:custDataLst>
              <p:tags r:id="rId7"/>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3B7AE8C-BEF7-5ED6-4640-F5EA7D55D47B}"/>
              </a:ext>
            </a:extLst>
          </p:cNvPr>
          <p:cNvSpPr/>
          <p:nvPr>
            <p:custDataLst>
              <p:tags r:id="rId8"/>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CB04820-9D4E-1279-0B16-28B4BEBE696E}"/>
              </a:ext>
            </a:extLst>
          </p:cNvPr>
          <p:cNvSpPr/>
          <p:nvPr>
            <p:custDataLst>
              <p:tags r:id="rId9"/>
            </p:custDataLst>
          </p:nvPr>
        </p:nvSpPr>
        <p:spPr>
          <a:xfrm>
            <a:off x="196727"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4822C33-66B7-FBD3-F920-CE4642DA815F}"/>
              </a:ext>
            </a:extLst>
          </p:cNvPr>
          <p:cNvSpPr/>
          <p:nvPr>
            <p:custDataLst>
              <p:tags r:id="rId10"/>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6B6EF171-3356-3256-A56D-DA550FDA386D}"/>
              </a:ext>
            </a:extLst>
          </p:cNvPr>
          <p:cNvSpPr/>
          <p:nvPr>
            <p:custDataLst>
              <p:tags r:id="rId11"/>
            </p:custDataLst>
          </p:nvPr>
        </p:nvSpPr>
        <p:spPr>
          <a:xfrm>
            <a:off x="-83515" y="1716433"/>
            <a:ext cx="8890494" cy="1615827"/>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om- </a:t>
            </a:r>
            <a:r>
              <a:rPr lang="pt-BR" sz="9900" b="1" dirty="0">
                <a:solidFill>
                  <a:srgbClr val="106585"/>
                </a:solidFill>
                <a:latin typeface="Dosis" pitchFamily="2" charset="0"/>
              </a:rPr>
              <a:t>p</a:t>
            </a:r>
            <a:r>
              <a:rPr lang="pt-BR" sz="9900" b="1" dirty="0">
                <a:solidFill>
                  <a:schemeClr val="accent6">
                    <a:lumMod val="75000"/>
                  </a:schemeClr>
                </a:solidFill>
                <a:latin typeface="Dosis" pitchFamily="2" charset="0"/>
              </a:rPr>
              <a:t>om</a:t>
            </a:r>
            <a:r>
              <a:rPr lang="pt-BR" sz="9900" b="1" dirty="0">
                <a:solidFill>
                  <a:srgbClr val="00B050"/>
                </a:solidFill>
                <a:latin typeface="Dosis" pitchFamily="2" charset="0"/>
              </a:rPr>
              <a:t>p</a:t>
            </a:r>
            <a:r>
              <a:rPr lang="pt-BR" sz="9900" b="1" dirty="0">
                <a:solidFill>
                  <a:srgbClr val="106585"/>
                </a:solidFill>
                <a:latin typeface="Dosis" pitchFamily="2" charset="0"/>
              </a:rPr>
              <a:t>ier</a:t>
            </a:r>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D72431A3-0888-7BDD-6A8D-2268AB980185}"/>
              </a:ext>
            </a:extLst>
          </p:cNvPr>
          <p:cNvSpPr txBox="1"/>
          <p:nvPr>
            <p:custDataLst>
              <p:tags r:id="rId12"/>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 « om »  « pompier ».</a:t>
            </a:r>
          </a:p>
        </p:txBody>
      </p:sp>
      <p:graphicFrame>
        <p:nvGraphicFramePr>
          <p:cNvPr id="9" name="Tableau 8">
            <a:extLst>
              <a:ext uri="{FF2B5EF4-FFF2-40B4-BE49-F238E27FC236}">
                <a16:creationId xmlns:a16="http://schemas.microsoft.com/office/drawing/2014/main" id="{2D11C8B7-305A-2928-E987-7A637DB0B297}"/>
              </a:ext>
            </a:extLst>
          </p:cNvPr>
          <p:cNvGraphicFramePr>
            <a:graphicFrameLocks noGrp="1"/>
          </p:cNvGraphicFramePr>
          <p:nvPr>
            <p:custDataLst>
              <p:tags r:id="rId13"/>
            </p:custDataLst>
          </p:nvPr>
        </p:nvGraphicFramePr>
        <p:xfrm>
          <a:off x="-28533" y="-28609"/>
          <a:ext cx="8603748"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5648">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434259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13683" y="803073"/>
            <a:ext cx="8001000"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46" y="381001"/>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9" name="TextBox 9"/>
          <p:cNvSpPr txBox="1"/>
          <p:nvPr/>
        </p:nvSpPr>
        <p:spPr>
          <a:xfrm>
            <a:off x="2065213" y="1447801"/>
            <a:ext cx="5013577" cy="359073"/>
          </a:xfrm>
          <a:prstGeom prst="rect">
            <a:avLst/>
          </a:prstGeom>
        </p:spPr>
        <p:txBody>
          <a:bodyPr lIns="0" tIns="0" rIns="0" bIns="0" rtlCol="0" anchor="t">
            <a:spAutoFit/>
          </a:bodyPr>
          <a:lstStyle/>
          <a:p>
            <a:pPr algn="ctr" defTabSz="457223">
              <a:lnSpc>
                <a:spcPts val="2799"/>
              </a:lnSpc>
              <a:defRPr/>
            </a:pPr>
            <a:r>
              <a:rPr lang="en-US" sz="24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7" y="2466239"/>
            <a:ext cx="2719829" cy="246478"/>
          </a:xfrm>
          <a:prstGeom prst="rect">
            <a:avLst/>
          </a:prstGeom>
        </p:spPr>
        <p:txBody>
          <a:bodyPr lIns="0" tIns="0" rIns="0" bIns="0" rtlCol="0" anchor="t">
            <a:spAutoFit/>
          </a:bodyPr>
          <a:lstStyle/>
          <a:p>
            <a:pPr defTabSz="457223">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43731" y="3429661"/>
            <a:ext cx="2719829" cy="76944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3.Lecture</a:t>
            </a:r>
          </a:p>
          <a:p>
            <a:pPr defTabSz="457223">
              <a:lnSpc>
                <a:spcPts val="2017"/>
              </a:lnSpc>
              <a:defRPr/>
            </a:pPr>
            <a:r>
              <a:rPr lang="en-US" sz="2000" dirty="0">
                <a:solidFill>
                  <a:srgbClr val="106585"/>
                </a:solidFill>
                <a:latin typeface="Carelia"/>
              </a:rPr>
              <a:t> </a:t>
            </a:r>
          </a:p>
          <a:p>
            <a:pPr marL="175692" defTabSz="457223">
              <a:lnSpc>
                <a:spcPts val="2017"/>
              </a:lnSpc>
              <a:defRPr/>
            </a:pPr>
            <a:r>
              <a:rPr lang="en-US" sz="2000" dirty="0">
                <a:solidFill>
                  <a:srgbClr val="106585"/>
                </a:solidFill>
                <a:latin typeface="Carelia"/>
              </a:rPr>
              <a:t>  4.Écriture  </a:t>
            </a:r>
          </a:p>
        </p:txBody>
      </p:sp>
      <p:sp>
        <p:nvSpPr>
          <p:cNvPr id="8" name="TextBox 10">
            <a:extLst>
              <a:ext uri="{FF2B5EF4-FFF2-40B4-BE49-F238E27FC236}">
                <a16:creationId xmlns:a16="http://schemas.microsoft.com/office/drawing/2014/main" id="{AE6C1C41-DB0E-EB18-709F-86830A881F23}"/>
              </a:ext>
            </a:extLst>
          </p:cNvPr>
          <p:cNvSpPr txBox="1"/>
          <p:nvPr/>
        </p:nvSpPr>
        <p:spPr>
          <a:xfrm>
            <a:off x="917386" y="2017587"/>
            <a:ext cx="2719829" cy="260071"/>
          </a:xfrm>
          <a:prstGeom prst="rect">
            <a:avLst/>
          </a:prstGeom>
        </p:spPr>
        <p:txBody>
          <a:bodyPr wrap="square" lIns="0" tIns="0" rIns="0" bIns="0" rtlCol="0" anchor="t">
            <a:spAutoFit/>
          </a:bodyPr>
          <a:lstStyle/>
          <a:p>
            <a:pPr defTabSz="457223">
              <a:lnSpc>
                <a:spcPts val="2017"/>
              </a:lnSpc>
              <a:defRPr/>
            </a:pPr>
            <a:r>
              <a:rPr lang="en-US" sz="2000" dirty="0">
                <a:solidFill>
                  <a:srgbClr val="8DC63F"/>
                </a:solidFill>
                <a:latin typeface="Carelia"/>
              </a:rPr>
              <a:t>    </a:t>
            </a:r>
            <a:r>
              <a:rPr lang="en-US" sz="2000" dirty="0">
                <a:solidFill>
                  <a:srgbClr val="106585"/>
                </a:solidFill>
                <a:latin typeface="Carelia"/>
              </a:rPr>
              <a:t>1.Rituel</a:t>
            </a:r>
          </a:p>
        </p:txBody>
      </p:sp>
      <p:sp>
        <p:nvSpPr>
          <p:cNvPr id="6" name="TextBox 7">
            <a:extLst>
              <a:ext uri="{FF2B5EF4-FFF2-40B4-BE49-F238E27FC236}">
                <a16:creationId xmlns:a16="http://schemas.microsoft.com/office/drawing/2014/main" id="{760E37B0-5448-5441-D977-944B0E95DD9B}"/>
              </a:ext>
            </a:extLst>
          </p:cNvPr>
          <p:cNvSpPr txBox="1"/>
          <p:nvPr/>
        </p:nvSpPr>
        <p:spPr>
          <a:xfrm>
            <a:off x="1349796" y="2337395"/>
            <a:ext cx="4318483" cy="215444"/>
          </a:xfrm>
          <a:prstGeom prst="rect">
            <a:avLst/>
          </a:prstGeom>
        </p:spPr>
        <p:txBody>
          <a:bodyPr wrap="square" lIns="0" tIns="0" rIns="0" bIns="0" rtlCol="0" anchor="t">
            <a:spAutoFit/>
          </a:bodyPr>
          <a:lstStyle/>
          <a:p>
            <a:pPr marL="228611" indent="-228611" defTabSz="457223">
              <a:buFont typeface="Arial" panose="020B0604020202020204" pitchFamily="34" charset="0"/>
              <a:buChar char="•"/>
              <a:defRPr/>
            </a:pPr>
            <a:r>
              <a:rPr lang="fr-FR" sz="1400" dirty="0">
                <a:solidFill>
                  <a:prstClr val="black">
                    <a:lumMod val="65000"/>
                    <a:lumOff val="35000"/>
                  </a:prstClr>
                </a:solidFill>
                <a:latin typeface="Dosis" pitchFamily="2" charset="0"/>
              </a:rPr>
              <a:t>Dictée flash</a:t>
            </a:r>
          </a:p>
        </p:txBody>
      </p:sp>
      <p:sp>
        <p:nvSpPr>
          <p:cNvPr id="33" name="TextBox 12">
            <a:extLst>
              <a:ext uri="{FF2B5EF4-FFF2-40B4-BE49-F238E27FC236}">
                <a16:creationId xmlns:a16="http://schemas.microsoft.com/office/drawing/2014/main" id="{62D5657B-BE79-BE5F-8DF7-DAFA860B9E8D}"/>
              </a:ext>
            </a:extLst>
          </p:cNvPr>
          <p:cNvSpPr txBox="1"/>
          <p:nvPr/>
        </p:nvSpPr>
        <p:spPr>
          <a:xfrm>
            <a:off x="1128069" y="3445107"/>
            <a:ext cx="6771817" cy="192360"/>
          </a:xfrm>
          <a:prstGeom prst="rect">
            <a:avLst/>
          </a:prstGeom>
        </p:spPr>
        <p:txBody>
          <a:bodyPr wrap="square" lIns="0" tIns="0" rIns="0" bIns="0" rtlCol="0" anchor="t">
            <a:spAutoFit/>
          </a:bodyPr>
          <a:lstStyle/>
          <a:p>
            <a:pPr marL="117799" lvl="1" defTabSz="457223">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33182" y="2805400"/>
            <a:ext cx="4318482"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2.Vocabulaire </a:t>
            </a:r>
          </a:p>
        </p:txBody>
      </p:sp>
      <p:sp>
        <p:nvSpPr>
          <p:cNvPr id="4" name="TextBox 10">
            <a:extLst>
              <a:ext uri="{FF2B5EF4-FFF2-40B4-BE49-F238E27FC236}">
                <a16:creationId xmlns:a16="http://schemas.microsoft.com/office/drawing/2014/main" id="{679C874B-1583-7AC1-9174-E70182C97A17}"/>
              </a:ext>
            </a:extLst>
          </p:cNvPr>
          <p:cNvSpPr txBox="1"/>
          <p:nvPr/>
        </p:nvSpPr>
        <p:spPr>
          <a:xfrm>
            <a:off x="843731" y="5162580"/>
            <a:ext cx="4629151"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6. Jeu</a:t>
            </a:r>
          </a:p>
        </p:txBody>
      </p:sp>
      <p:sp>
        <p:nvSpPr>
          <p:cNvPr id="37" name="TextBox 10">
            <a:extLst>
              <a:ext uri="{FF2B5EF4-FFF2-40B4-BE49-F238E27FC236}">
                <a16:creationId xmlns:a16="http://schemas.microsoft.com/office/drawing/2014/main" id="{7AAF2E91-54C3-9CAF-DBD1-1C282127105E}"/>
              </a:ext>
            </a:extLst>
          </p:cNvPr>
          <p:cNvSpPr txBox="1"/>
          <p:nvPr/>
        </p:nvSpPr>
        <p:spPr>
          <a:xfrm>
            <a:off x="843731" y="4573668"/>
            <a:ext cx="2932956" cy="260071"/>
          </a:xfrm>
          <a:prstGeom prst="rect">
            <a:avLst/>
          </a:prstGeom>
        </p:spPr>
        <p:txBody>
          <a:bodyPr wrap="square" lIns="0" tIns="0" rIns="0" bIns="0" rtlCol="0" anchor="t">
            <a:spAutoFit/>
          </a:bodyPr>
          <a:lstStyle/>
          <a:p>
            <a:pPr defTabSz="457223">
              <a:lnSpc>
                <a:spcPts val="2017"/>
              </a:lnSpc>
              <a:defRPr/>
            </a:pPr>
            <a:r>
              <a:rPr lang="en-US" sz="2000" dirty="0">
                <a:solidFill>
                  <a:srgbClr val="106585"/>
                </a:solidFill>
                <a:latin typeface="Carelia"/>
              </a:rPr>
              <a:t>     5.Pratique </a:t>
            </a:r>
            <a:r>
              <a:rPr lang="en-US" sz="2000" dirty="0" err="1">
                <a:solidFill>
                  <a:srgbClr val="106585"/>
                </a:solidFill>
                <a:latin typeface="Carelia"/>
              </a:rPr>
              <a:t>autonome</a:t>
            </a:r>
            <a:endParaRPr lang="en-US" sz="2000" dirty="0">
              <a:solidFill>
                <a:srgbClr val="106585"/>
              </a:solidFill>
              <a:latin typeface="Carelia"/>
            </a:endParaRPr>
          </a:p>
        </p:txBody>
      </p:sp>
      <p:grpSp>
        <p:nvGrpSpPr>
          <p:cNvPr id="2" name="Groupe 1">
            <a:extLst>
              <a:ext uri="{FF2B5EF4-FFF2-40B4-BE49-F238E27FC236}">
                <a16:creationId xmlns:a16="http://schemas.microsoft.com/office/drawing/2014/main" id="{7B1DBDD1-E80C-B38F-3038-6DEB407CA89C}"/>
              </a:ext>
            </a:extLst>
          </p:cNvPr>
          <p:cNvGrpSpPr/>
          <p:nvPr/>
        </p:nvGrpSpPr>
        <p:grpSpPr>
          <a:xfrm>
            <a:off x="3798408" y="1882613"/>
            <a:ext cx="1547184" cy="410156"/>
            <a:chOff x="3759976" y="4473309"/>
            <a:chExt cx="1225727" cy="293439"/>
          </a:xfrm>
        </p:grpSpPr>
        <p:sp>
          <p:nvSpPr>
            <p:cNvPr id="3" name="Rectangle : coins arrondis 2">
              <a:extLst>
                <a:ext uri="{FF2B5EF4-FFF2-40B4-BE49-F238E27FC236}">
                  <a16:creationId xmlns:a16="http://schemas.microsoft.com/office/drawing/2014/main" id="{BC6353E1-5362-3C04-C2D3-9D73E93C9FC7}"/>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 name="Picture 2">
              <a:extLst>
                <a:ext uri="{FF2B5EF4-FFF2-40B4-BE49-F238E27FC236}">
                  <a16:creationId xmlns:a16="http://schemas.microsoft.com/office/drawing/2014/main" id="{75D60460-2F42-9218-25F8-93910B152AC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7ABACC90-FB88-0675-2966-3A2CB0B591E5}"/>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0" name="Groupe 9">
            <a:extLst>
              <a:ext uri="{FF2B5EF4-FFF2-40B4-BE49-F238E27FC236}">
                <a16:creationId xmlns:a16="http://schemas.microsoft.com/office/drawing/2014/main" id="{84F5E887-8727-F602-F40E-420A43D27BF0}"/>
              </a:ext>
            </a:extLst>
          </p:cNvPr>
          <p:cNvGrpSpPr/>
          <p:nvPr/>
        </p:nvGrpSpPr>
        <p:grpSpPr>
          <a:xfrm>
            <a:off x="3819319" y="2697948"/>
            <a:ext cx="1547184" cy="410156"/>
            <a:chOff x="3759976" y="4473309"/>
            <a:chExt cx="1225727" cy="293439"/>
          </a:xfrm>
        </p:grpSpPr>
        <p:sp>
          <p:nvSpPr>
            <p:cNvPr id="18" name="Rectangle : coins arrondis 17">
              <a:extLst>
                <a:ext uri="{FF2B5EF4-FFF2-40B4-BE49-F238E27FC236}">
                  <a16:creationId xmlns:a16="http://schemas.microsoft.com/office/drawing/2014/main" id="{5AB97177-009B-9621-4ADC-26400BBC06CC}"/>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9" name="Picture 2">
              <a:extLst>
                <a:ext uri="{FF2B5EF4-FFF2-40B4-BE49-F238E27FC236}">
                  <a16:creationId xmlns:a16="http://schemas.microsoft.com/office/drawing/2014/main" id="{175A34D5-AFAF-F937-09C5-354133B99B6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47FED007-9DCB-D8DB-3A54-633349552929}"/>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30 min</a:t>
              </a:r>
            </a:p>
          </p:txBody>
        </p:sp>
      </p:grpSp>
      <p:grpSp>
        <p:nvGrpSpPr>
          <p:cNvPr id="22" name="Groupe 21">
            <a:extLst>
              <a:ext uri="{FF2B5EF4-FFF2-40B4-BE49-F238E27FC236}">
                <a16:creationId xmlns:a16="http://schemas.microsoft.com/office/drawing/2014/main" id="{DF806B9D-E8FE-8F75-F2C1-D622DB342226}"/>
              </a:ext>
            </a:extLst>
          </p:cNvPr>
          <p:cNvGrpSpPr/>
          <p:nvPr/>
        </p:nvGrpSpPr>
        <p:grpSpPr>
          <a:xfrm>
            <a:off x="3819319" y="3383969"/>
            <a:ext cx="1547184" cy="410156"/>
            <a:chOff x="3759976" y="4473309"/>
            <a:chExt cx="1225727" cy="293439"/>
          </a:xfrm>
        </p:grpSpPr>
        <p:sp>
          <p:nvSpPr>
            <p:cNvPr id="30" name="Rectangle : coins arrondis 29">
              <a:extLst>
                <a:ext uri="{FF2B5EF4-FFF2-40B4-BE49-F238E27FC236}">
                  <a16:creationId xmlns:a16="http://schemas.microsoft.com/office/drawing/2014/main" id="{BE7E2C34-228F-1161-24E4-C000318358C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31" name="Picture 2">
              <a:extLst>
                <a:ext uri="{FF2B5EF4-FFF2-40B4-BE49-F238E27FC236}">
                  <a16:creationId xmlns:a16="http://schemas.microsoft.com/office/drawing/2014/main" id="{45700F7F-A4C9-0289-7396-0D8008008E7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1F7C6BC0-DD46-DB40-3410-876490369E1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40 min</a:t>
              </a:r>
            </a:p>
          </p:txBody>
        </p:sp>
      </p:grpSp>
      <p:grpSp>
        <p:nvGrpSpPr>
          <p:cNvPr id="52" name="Groupe 51">
            <a:extLst>
              <a:ext uri="{FF2B5EF4-FFF2-40B4-BE49-F238E27FC236}">
                <a16:creationId xmlns:a16="http://schemas.microsoft.com/office/drawing/2014/main" id="{464DD226-8A00-6C72-E56A-F06F4AD5904A}"/>
              </a:ext>
            </a:extLst>
          </p:cNvPr>
          <p:cNvGrpSpPr/>
          <p:nvPr/>
        </p:nvGrpSpPr>
        <p:grpSpPr>
          <a:xfrm>
            <a:off x="3819319" y="4476559"/>
            <a:ext cx="1547184" cy="410156"/>
            <a:chOff x="3759976" y="4473309"/>
            <a:chExt cx="1225727" cy="293439"/>
          </a:xfrm>
        </p:grpSpPr>
        <p:sp>
          <p:nvSpPr>
            <p:cNvPr id="53" name="Rectangle : coins arrondis 52">
              <a:extLst>
                <a:ext uri="{FF2B5EF4-FFF2-40B4-BE49-F238E27FC236}">
                  <a16:creationId xmlns:a16="http://schemas.microsoft.com/office/drawing/2014/main" id="{67974313-CBC4-953E-2D72-7A6740482EC4}"/>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4" name="Picture 2">
              <a:extLst>
                <a:ext uri="{FF2B5EF4-FFF2-40B4-BE49-F238E27FC236}">
                  <a16:creationId xmlns:a16="http://schemas.microsoft.com/office/drawing/2014/main" id="{798DA69D-BF4B-66B3-BAEC-18837BB002C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a:extLst>
                <a:ext uri="{FF2B5EF4-FFF2-40B4-BE49-F238E27FC236}">
                  <a16:creationId xmlns:a16="http://schemas.microsoft.com/office/drawing/2014/main" id="{D8EFEBF7-32B7-762E-221E-3FDB18BC790E}"/>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grpSp>
        <p:nvGrpSpPr>
          <p:cNvPr id="56" name="Groupe 55">
            <a:extLst>
              <a:ext uri="{FF2B5EF4-FFF2-40B4-BE49-F238E27FC236}">
                <a16:creationId xmlns:a16="http://schemas.microsoft.com/office/drawing/2014/main" id="{2FEBB4C0-0861-F21A-2865-0EBEE711BE92}"/>
              </a:ext>
            </a:extLst>
          </p:cNvPr>
          <p:cNvGrpSpPr/>
          <p:nvPr/>
        </p:nvGrpSpPr>
        <p:grpSpPr>
          <a:xfrm>
            <a:off x="3819319" y="5087537"/>
            <a:ext cx="1547184" cy="410156"/>
            <a:chOff x="3759976" y="4473309"/>
            <a:chExt cx="1225727" cy="293439"/>
          </a:xfrm>
        </p:grpSpPr>
        <p:sp>
          <p:nvSpPr>
            <p:cNvPr id="57" name="Rectangle : coins arrondis 56">
              <a:extLst>
                <a:ext uri="{FF2B5EF4-FFF2-40B4-BE49-F238E27FC236}">
                  <a16:creationId xmlns:a16="http://schemas.microsoft.com/office/drawing/2014/main" id="{25AD8334-AF37-A11F-3B42-4C299D43739B}"/>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58" name="Picture 2">
              <a:extLst>
                <a:ext uri="{FF2B5EF4-FFF2-40B4-BE49-F238E27FC236}">
                  <a16:creationId xmlns:a16="http://schemas.microsoft.com/office/drawing/2014/main" id="{50579993-589B-B413-A0B3-50B5E6F615C3}"/>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59" name="ZoneTexte 58">
              <a:extLst>
                <a:ext uri="{FF2B5EF4-FFF2-40B4-BE49-F238E27FC236}">
                  <a16:creationId xmlns:a16="http://schemas.microsoft.com/office/drawing/2014/main" id="{B6C64500-7410-4909-5402-765156C4835F}"/>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grpSp>
        <p:nvGrpSpPr>
          <p:cNvPr id="124" name="Groupe 123">
            <a:extLst>
              <a:ext uri="{FF2B5EF4-FFF2-40B4-BE49-F238E27FC236}">
                <a16:creationId xmlns:a16="http://schemas.microsoft.com/office/drawing/2014/main" id="{1AE99293-BA9C-5380-A8FD-C178A27C9C24}"/>
              </a:ext>
            </a:extLst>
          </p:cNvPr>
          <p:cNvGrpSpPr/>
          <p:nvPr/>
        </p:nvGrpSpPr>
        <p:grpSpPr>
          <a:xfrm>
            <a:off x="3819319" y="3861916"/>
            <a:ext cx="1547184" cy="410156"/>
            <a:chOff x="3759976" y="4473309"/>
            <a:chExt cx="1225727" cy="293439"/>
          </a:xfrm>
        </p:grpSpPr>
        <p:sp>
          <p:nvSpPr>
            <p:cNvPr id="125" name="Rectangle : coins arrondis 124">
              <a:extLst>
                <a:ext uri="{FF2B5EF4-FFF2-40B4-BE49-F238E27FC236}">
                  <a16:creationId xmlns:a16="http://schemas.microsoft.com/office/drawing/2014/main" id="{EACC17D0-475C-D693-7F1A-A74429A616AE}"/>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126" name="Picture 2">
              <a:extLst>
                <a:ext uri="{FF2B5EF4-FFF2-40B4-BE49-F238E27FC236}">
                  <a16:creationId xmlns:a16="http://schemas.microsoft.com/office/drawing/2014/main" id="{5C389702-6EAB-F95D-0CED-580A5E75B3C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127" name="ZoneTexte 126">
              <a:extLst>
                <a:ext uri="{FF2B5EF4-FFF2-40B4-BE49-F238E27FC236}">
                  <a16:creationId xmlns:a16="http://schemas.microsoft.com/office/drawing/2014/main" id="{CC236D23-1492-96CF-575E-76D77D6B35B3}"/>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15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4FA19-BB7C-C47D-8D38-4998A1A35B61}"/>
            </a:ext>
          </a:extLst>
        </p:cNvPr>
        <p:cNvGrpSpPr/>
        <p:nvPr/>
      </p:nvGrpSpPr>
      <p:grpSpPr>
        <a:xfrm>
          <a:off x="0" y="0"/>
          <a:ext cx="0" cy="0"/>
          <a:chOff x="0" y="0"/>
          <a:chExt cx="0" cy="0"/>
        </a:xfrm>
      </p:grpSpPr>
      <p:grpSp>
        <p:nvGrpSpPr>
          <p:cNvPr id="6" name="Groupe 5">
            <a:extLst>
              <a:ext uri="{FF2B5EF4-FFF2-40B4-BE49-F238E27FC236}">
                <a16:creationId xmlns:a16="http://schemas.microsoft.com/office/drawing/2014/main" id="{A0787AB0-D9D4-75B6-B300-273F941CB40D}"/>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FCD9AB58-2E17-CF05-BA7D-FE1AC7E5E862}"/>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3213643-DC0A-D8C5-60E8-A48760364F4E}"/>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10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C27D807-5F5D-E3CA-3353-CDFF65CB9251}"/>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10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98AF3A4C-9AB9-036F-C4F8-FA2754B3CBA2}"/>
              </a:ext>
            </a:extLst>
          </p:cNvPr>
          <p:cNvSpPr/>
          <p:nvPr>
            <p:custDataLst>
              <p:tags r:id="rId2"/>
            </p:custDataLst>
          </p:nvPr>
        </p:nvSpPr>
        <p:spPr>
          <a:xfrm rot="10800000" flipH="1">
            <a:off x="573317" y="446320"/>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E30D73CB-1A13-9EE7-CE55-40D6EDF8FAFA}"/>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578D4FE1-8C5A-FD94-0C77-E341E401C30C}"/>
              </a:ext>
            </a:extLst>
          </p:cNvPr>
          <p:cNvSpPr txBox="1"/>
          <p:nvPr>
            <p:custDataLst>
              <p:tags r:id="rId4"/>
            </p:custDataLst>
          </p:nvPr>
        </p:nvSpPr>
        <p:spPr>
          <a:xfrm>
            <a:off x="906650" y="330200"/>
            <a:ext cx="8111613"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Quand il y a « i » suivi de </a:t>
            </a:r>
            <a:r>
              <a:rPr lang="fr-FR" sz="1600" b="1" dirty="0">
                <a:solidFill>
                  <a:prstClr val="white">
                    <a:lumMod val="65000"/>
                  </a:prstClr>
                </a:solidFill>
              </a:rPr>
              <a:t>«on»</a:t>
            </a:r>
            <a:r>
              <a:rPr lang="fr-FR" sz="1600" b="1" dirty="0">
                <a:solidFill>
                  <a:prstClr val="white">
                    <a:lumMod val="65000"/>
                  </a:prstClr>
                </a:solidFill>
                <a:latin typeface="Calibri"/>
              </a:rPr>
              <a:t>, on lit « ion »</a:t>
            </a:r>
          </a:p>
        </p:txBody>
      </p:sp>
      <p:sp>
        <p:nvSpPr>
          <p:cNvPr id="4" name="Rectangle 3">
            <a:extLst>
              <a:ext uri="{FF2B5EF4-FFF2-40B4-BE49-F238E27FC236}">
                <a16:creationId xmlns:a16="http://schemas.microsoft.com/office/drawing/2014/main" id="{D3A8BCE6-2DB2-C815-20FC-2A079A958570}"/>
              </a:ext>
            </a:extLst>
          </p:cNvPr>
          <p:cNvSpPr/>
          <p:nvPr>
            <p:custDataLst>
              <p:tags r:id="rId5"/>
            </p:custDataLst>
          </p:nvPr>
        </p:nvSpPr>
        <p:spPr>
          <a:xfrm>
            <a:off x="1242621" y="1898585"/>
            <a:ext cx="6658757" cy="1862048"/>
          </a:xfrm>
          <a:prstGeom prst="rect">
            <a:avLst/>
          </a:prstGeom>
        </p:spPr>
        <p:txBody>
          <a:bodyPr wrap="square">
            <a:spAutoFit/>
          </a:bodyPr>
          <a:lstStyle/>
          <a:p>
            <a:pPr algn="ctr"/>
            <a:r>
              <a:rPr lang="pt-BR" sz="11500" b="1" dirty="0">
                <a:solidFill>
                  <a:srgbClr val="106585"/>
                </a:solidFill>
                <a:latin typeface="Dosis" pitchFamily="2" charset="0"/>
              </a:rPr>
              <a:t>ion</a:t>
            </a:r>
            <a:endParaRPr lang="pt-BR" sz="8800" b="1" dirty="0">
              <a:solidFill>
                <a:srgbClr val="106585"/>
              </a:solidFill>
              <a:latin typeface="Dosis" pitchFamily="2" charset="0"/>
            </a:endParaRPr>
          </a:p>
        </p:txBody>
      </p:sp>
      <p:graphicFrame>
        <p:nvGraphicFramePr>
          <p:cNvPr id="3" name="Tableau 2">
            <a:extLst>
              <a:ext uri="{FF2B5EF4-FFF2-40B4-BE49-F238E27FC236}">
                <a16:creationId xmlns:a16="http://schemas.microsoft.com/office/drawing/2014/main" id="{E6FC23B0-09AE-FAFE-6BEE-87059D806EB2}"/>
              </a:ext>
            </a:extLst>
          </p:cNvPr>
          <p:cNvGraphicFramePr>
            <a:graphicFrameLocks noGrp="1"/>
          </p:cNvGraphicFramePr>
          <p:nvPr>
            <p:custDataLst>
              <p:tags r:id="rId6"/>
            </p:custDataLst>
            <p:extLst>
              <p:ext uri="{D42A27DB-BD31-4B8C-83A1-F6EECF244321}">
                <p14:modId xmlns:p14="http://schemas.microsoft.com/office/powerpoint/2010/main" val="549259522"/>
              </p:ext>
            </p:extLst>
          </p:nvPr>
        </p:nvGraphicFramePr>
        <p:xfrm>
          <a:off x="-28533" y="-28609"/>
          <a:ext cx="8929656" cy="323062"/>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323062">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3159455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74FA1-871F-24E7-BD40-58FFA193997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8010F-3128-F0C2-9D3B-B5E9B83F1FC4}"/>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31ED7142-0B39-A705-5C15-4A78A2A3B967}"/>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4363F46A-606A-6BA9-5C11-170CA2EA7F2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000BA8D3-8D3B-86D2-7560-F64DFF5707E8}"/>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797B5AB3-A4C2-8B74-96C8-E35D3824FBE7}"/>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9CD27D8-B91C-6CE8-AD2D-953D77D08D52}"/>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A790D6-07FE-D5E6-E7B0-F735695188A5}"/>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FF8E85C-78F5-D45F-73DB-454B79030273}"/>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5CCF9D7-9989-CC5D-DEA1-28D991E8AD3F}"/>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38F8706B-DB61-62A3-B15B-EB999F6F6B7D}"/>
              </a:ext>
            </a:extLst>
          </p:cNvPr>
          <p:cNvSpPr/>
          <p:nvPr>
            <p:custDataLst>
              <p:tags r:id="rId10"/>
            </p:custDataLst>
          </p:nvPr>
        </p:nvSpPr>
        <p:spPr>
          <a:xfrm>
            <a:off x="363316" y="1524833"/>
            <a:ext cx="4038355"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ion</a:t>
            </a:r>
          </a:p>
          <a:p>
            <a:pPr algn="ctr" defTabSz="457223"/>
            <a:r>
              <a:rPr lang="pt-BR" sz="9900" b="1" dirty="0">
                <a:solidFill>
                  <a:srgbClr val="106585"/>
                </a:solidFill>
                <a:latin typeface="Dosis" pitchFamily="2" charset="0"/>
              </a:rPr>
              <a:t>av</a:t>
            </a:r>
            <a:r>
              <a:rPr lang="pt-BR" sz="9900" b="1" dirty="0">
                <a:solidFill>
                  <a:schemeClr val="accent6">
                    <a:lumMod val="75000"/>
                  </a:schemeClr>
                </a:solidFill>
                <a:latin typeface="Dosis" pitchFamily="2" charset="0"/>
              </a:rPr>
              <a:t>ion</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673E5F4A-7D98-68F4-2AA0-424DF237C0F9}"/>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 ion » comme dans « avion ».  Lisons ensemble: « ion »  «avion».</a:t>
            </a:r>
          </a:p>
        </p:txBody>
      </p:sp>
      <p:graphicFrame>
        <p:nvGraphicFramePr>
          <p:cNvPr id="9" name="Tableau 8">
            <a:extLst>
              <a:ext uri="{FF2B5EF4-FFF2-40B4-BE49-F238E27FC236}">
                <a16:creationId xmlns:a16="http://schemas.microsoft.com/office/drawing/2014/main" id="{887A4E5C-860A-41D5-863B-CC5B8741990F}"/>
              </a:ext>
            </a:extLst>
          </p:cNvPr>
          <p:cNvGraphicFramePr>
            <a:graphicFrameLocks noGrp="1"/>
          </p:cNvGraphicFramePr>
          <p:nvPr>
            <p:custDataLst>
              <p:tags r:id="rId12"/>
            </p:custDataLst>
            <p:extLst>
              <p:ext uri="{D42A27DB-BD31-4B8C-83A1-F6EECF244321}">
                <p14:modId xmlns:p14="http://schemas.microsoft.com/office/powerpoint/2010/main" val="656794755"/>
              </p:ext>
            </p:ext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 name="Image 9">
            <a:extLst>
              <a:ext uri="{FF2B5EF4-FFF2-40B4-BE49-F238E27FC236}">
                <a16:creationId xmlns:a16="http://schemas.microsoft.com/office/drawing/2014/main" id="{4CBAF59F-C2F3-FE48-E5CF-24ED34B44DA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391833" y="2056590"/>
            <a:ext cx="4388851" cy="2165338"/>
          </a:xfrm>
          <a:prstGeom prst="rect">
            <a:avLst/>
          </a:prstGeom>
        </p:spPr>
      </p:pic>
    </p:spTree>
    <p:extLst>
      <p:ext uri="{BB962C8B-B14F-4D97-AF65-F5344CB8AC3E}">
        <p14:creationId xmlns:p14="http://schemas.microsoft.com/office/powerpoint/2010/main" val="35051737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D6823-EE04-5749-60C7-73148F4198D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0AF0430-0813-E89C-E5AA-954004BF7701}"/>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916EDA09-1C82-B8DC-5A19-D8F19AA30829}"/>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CCD81B14-FB80-2078-E63C-CB43EBC9B26C}"/>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D29605F6-6FFF-E622-B83A-C3CA903CDAEE}"/>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B7938DF4-552C-C728-5E5B-91860B8BD43B}"/>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C96C60E-3807-E726-BA93-EDB51FF9C4D1}"/>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A743FB-6A4B-EF1B-AF48-2017D200E257}"/>
              </a:ext>
            </a:extLst>
          </p:cNvPr>
          <p:cNvSpPr/>
          <p:nvPr>
            <p:custDataLst>
              <p:tags r:id="rId7"/>
            </p:custDataLst>
          </p:nvPr>
        </p:nvSpPr>
        <p:spPr>
          <a:xfrm>
            <a:off x="139203" y="260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2465E6C-1DB2-6758-D811-DC207770988D}"/>
              </a:ext>
            </a:extLst>
          </p:cNvPr>
          <p:cNvSpPr/>
          <p:nvPr>
            <p:custDataLst>
              <p:tags r:id="rId8"/>
            </p:custDataLst>
          </p:nvPr>
        </p:nvSpPr>
        <p:spPr>
          <a:xfrm>
            <a:off x="180976" y="27901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6BB1B52-937B-CD16-4E91-0534DCF63B89}"/>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5" name="Rectangle 4">
            <a:extLst>
              <a:ext uri="{FF2B5EF4-FFF2-40B4-BE49-F238E27FC236}">
                <a16:creationId xmlns:a16="http://schemas.microsoft.com/office/drawing/2014/main" id="{6793198D-80E1-8094-F287-783342F74761}"/>
              </a:ext>
            </a:extLst>
          </p:cNvPr>
          <p:cNvSpPr/>
          <p:nvPr>
            <p:custDataLst>
              <p:tags r:id="rId10"/>
            </p:custDataLst>
          </p:nvPr>
        </p:nvSpPr>
        <p:spPr>
          <a:xfrm>
            <a:off x="363316" y="1524833"/>
            <a:ext cx="8552082"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ion -</a:t>
            </a:r>
            <a:r>
              <a:rPr lang="pt-BR" sz="9900" b="1" dirty="0">
                <a:solidFill>
                  <a:srgbClr val="106585"/>
                </a:solidFill>
                <a:latin typeface="Dosis" pitchFamily="2" charset="0"/>
              </a:rPr>
              <a:t>cam</a:t>
            </a:r>
            <a:r>
              <a:rPr lang="pt-BR" sz="9900" b="1" dirty="0">
                <a:solidFill>
                  <a:schemeClr val="accent6">
                    <a:lumMod val="75000"/>
                  </a:schemeClr>
                </a:solidFill>
                <a:latin typeface="Dosis" pitchFamily="2" charset="0"/>
              </a:rPr>
              <a:t>ion</a:t>
            </a:r>
          </a:p>
          <a:p>
            <a:pPr algn="ctr" defTabSz="457223"/>
            <a:endParaRPr lang="fr-FR" sz="9900" b="1" dirty="0">
              <a:solidFill>
                <a:schemeClr val="accent6">
                  <a:lumMod val="75000"/>
                </a:schemeClr>
              </a:solidFill>
              <a:latin typeface="Dosis" pitchFamily="2" charset="0"/>
            </a:endParaRPr>
          </a:p>
        </p:txBody>
      </p:sp>
      <p:sp>
        <p:nvSpPr>
          <p:cNvPr id="6" name="ZoneTexte 5">
            <a:extLst>
              <a:ext uri="{FF2B5EF4-FFF2-40B4-BE49-F238E27FC236}">
                <a16:creationId xmlns:a16="http://schemas.microsoft.com/office/drawing/2014/main" id="{56ADF72F-33CC-FB70-3615-B5E604C3A75C}"/>
              </a:ext>
            </a:extLst>
          </p:cNvPr>
          <p:cNvSpPr txBox="1"/>
          <p:nvPr>
            <p:custDataLst>
              <p:tags r:id="rId11"/>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 « ion »  «camion».</a:t>
            </a:r>
          </a:p>
        </p:txBody>
      </p:sp>
      <p:graphicFrame>
        <p:nvGraphicFramePr>
          <p:cNvPr id="9" name="Tableau 8">
            <a:extLst>
              <a:ext uri="{FF2B5EF4-FFF2-40B4-BE49-F238E27FC236}">
                <a16:creationId xmlns:a16="http://schemas.microsoft.com/office/drawing/2014/main" id="{59C7D412-6539-0199-0889-5E031AF89BE1}"/>
              </a:ext>
            </a:extLst>
          </p:cNvPr>
          <p:cNvGraphicFramePr>
            <a:graphicFrameLocks noGrp="1"/>
          </p:cNvGraphicFramePr>
          <p:nvPr>
            <p:custDataLst>
              <p:tags r:id="rId12"/>
            </p:custDataLst>
          </p:nvPr>
        </p:nvGraphicFramePr>
        <p:xfrm>
          <a:off x="-28533" y="-28609"/>
          <a:ext cx="8603748"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162368">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8472619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A01-33FF-7B11-5EA5-8365D6B86D8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4FB880-3603-FF0C-923A-DE4B6B02D805}"/>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6" name="Rectangle : coins arrondis 15">
            <a:extLst>
              <a:ext uri="{FF2B5EF4-FFF2-40B4-BE49-F238E27FC236}">
                <a16:creationId xmlns:a16="http://schemas.microsoft.com/office/drawing/2014/main" id="{55F2904B-63C1-7843-5C26-E29D58C729FD}"/>
              </a:ext>
            </a:extLst>
          </p:cNvPr>
          <p:cNvSpPr/>
          <p:nvPr>
            <p:custDataLst>
              <p:tags r:id="rId2"/>
            </p:custDataLst>
          </p:nvPr>
        </p:nvSpPr>
        <p:spPr>
          <a:xfrm>
            <a:off x="126753" y="929943"/>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18" name="ZoneTexte 17">
            <a:extLst>
              <a:ext uri="{FF2B5EF4-FFF2-40B4-BE49-F238E27FC236}">
                <a16:creationId xmlns:a16="http://schemas.microsoft.com/office/drawing/2014/main" id="{3A707183-C840-001E-0991-D355EED00758}"/>
              </a:ext>
            </a:extLst>
          </p:cNvPr>
          <p:cNvSpPr txBox="1"/>
          <p:nvPr>
            <p:custDataLst>
              <p:tags r:id="rId3"/>
            </p:custDataLst>
          </p:nvPr>
        </p:nvSpPr>
        <p:spPr>
          <a:xfrm>
            <a:off x="800100" y="1093752"/>
            <a:ext cx="6096000" cy="325089"/>
          </a:xfrm>
          <a:prstGeom prst="rect">
            <a:avLst/>
          </a:prstGeom>
          <a:noFill/>
        </p:spPr>
        <p:txBody>
          <a:bodyPr wrap="square">
            <a:spAutoFit/>
          </a:bodyPr>
          <a:lstStyle/>
          <a:p>
            <a:pPr marL="0" lvl="1" defTabSz="457223">
              <a:lnSpc>
                <a:spcPts val="2011"/>
              </a:lnSpc>
              <a:spcBef>
                <a:spcPct val="0"/>
              </a:spcBef>
              <a:defRPr/>
            </a:pPr>
            <a:r>
              <a:rPr lang="en-US" sz="1400" b="1" dirty="0">
                <a:solidFill>
                  <a:prstClr val="white">
                    <a:lumMod val="75000"/>
                  </a:prstClr>
                </a:solidFill>
                <a:latin typeface="Dosis" pitchFamily="2" charset="0"/>
              </a:rPr>
              <a:t>Aujourd’hui, nous </a:t>
            </a:r>
            <a:r>
              <a:rPr lang="fr-FR" sz="1400" b="1" dirty="0">
                <a:solidFill>
                  <a:prstClr val="white">
                    <a:lumMod val="75000"/>
                  </a:prstClr>
                </a:solidFill>
                <a:latin typeface="Dosis" pitchFamily="2" charset="0"/>
              </a:rPr>
              <a:t>allons apprendre de nouveaux mots en français. </a:t>
            </a:r>
          </a:p>
        </p:txBody>
      </p:sp>
      <p:sp>
        <p:nvSpPr>
          <p:cNvPr id="19" name="Freeform 8">
            <a:extLst>
              <a:ext uri="{FF2B5EF4-FFF2-40B4-BE49-F238E27FC236}">
                <a16:creationId xmlns:a16="http://schemas.microsoft.com/office/drawing/2014/main" id="{A0D68B9E-F2EE-3C02-4138-C66625F8B6D2}"/>
              </a:ext>
            </a:extLst>
          </p:cNvPr>
          <p:cNvSpPr/>
          <p:nvPr>
            <p:custDataLst>
              <p:tags r:id="rId4"/>
            </p:custDataLst>
          </p:nvPr>
        </p:nvSpPr>
        <p:spPr>
          <a:xfrm>
            <a:off x="457203" y="11494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7" name="Rectangle 6">
            <a:extLst>
              <a:ext uri="{FF2B5EF4-FFF2-40B4-BE49-F238E27FC236}">
                <a16:creationId xmlns:a16="http://schemas.microsoft.com/office/drawing/2014/main" id="{34876EB1-DD09-863A-1F91-8F8497D2C2D0}"/>
              </a:ext>
            </a:extLst>
          </p:cNvPr>
          <p:cNvSpPr/>
          <p:nvPr>
            <p:custDataLst>
              <p:tags r:id="rId5"/>
            </p:custDataLst>
          </p:nvPr>
        </p:nvSpPr>
        <p:spPr>
          <a:xfrm>
            <a:off x="126754" y="1340347"/>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3A41235-091B-ED9F-007C-8A148818A774}"/>
              </a:ext>
            </a:extLst>
          </p:cNvPr>
          <p:cNvSpPr/>
          <p:nvPr>
            <p:custDataLst>
              <p:tags r:id="rId6"/>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5B58918-C335-403C-FB84-EBA07F4D1CFF}"/>
              </a:ext>
            </a:extLst>
          </p:cNvPr>
          <p:cNvSpPr/>
          <p:nvPr>
            <p:custDataLst>
              <p:tags r:id="rId7"/>
            </p:custDataLst>
          </p:nvPr>
        </p:nvSpPr>
        <p:spPr>
          <a:xfrm>
            <a:off x="202912" y="253804"/>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1DFBC53-4865-1118-070A-C1D519B04B53}"/>
              </a:ext>
            </a:extLst>
          </p:cNvPr>
          <p:cNvSpPr/>
          <p:nvPr>
            <p:custDataLst>
              <p:tags r:id="rId8"/>
            </p:custDataLst>
          </p:nvPr>
        </p:nvSpPr>
        <p:spPr>
          <a:xfrm>
            <a:off x="222355" y="28722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3F5D408-0256-CD40-DAED-36EE0A417AA3}"/>
              </a:ext>
            </a:extLst>
          </p:cNvPr>
          <p:cNvSpPr/>
          <p:nvPr>
            <p:custDataLst>
              <p:tags r:id="rId9"/>
            </p:custDataLst>
          </p:nvPr>
        </p:nvSpPr>
        <p:spPr>
          <a:xfrm>
            <a:off x="679944" y="42421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3F40D16-0B00-A3FA-BF65-EDF6D55A4386}"/>
              </a:ext>
            </a:extLst>
          </p:cNvPr>
          <p:cNvSpPr txBox="1"/>
          <p:nvPr>
            <p:custDataLst>
              <p:tags r:id="rId10"/>
            </p:custDataLst>
          </p:nvPr>
        </p:nvSpPr>
        <p:spPr>
          <a:xfrm>
            <a:off x="1014972" y="350411"/>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Maintenant relisons les graphèmes et les mots ensemble. </a:t>
            </a:r>
          </a:p>
        </p:txBody>
      </p:sp>
      <p:graphicFrame>
        <p:nvGraphicFramePr>
          <p:cNvPr id="9" name="Tableau 8">
            <a:extLst>
              <a:ext uri="{FF2B5EF4-FFF2-40B4-BE49-F238E27FC236}">
                <a16:creationId xmlns:a16="http://schemas.microsoft.com/office/drawing/2014/main" id="{C92D49E1-F656-77A8-5582-A4CB82EF07BD}"/>
              </a:ext>
            </a:extLst>
          </p:cNvPr>
          <p:cNvGraphicFramePr>
            <a:graphicFrameLocks noGrp="1"/>
          </p:cNvGraphicFramePr>
          <p:nvPr>
            <p:custDataLst>
              <p:tags r:id="rId11"/>
            </p:custDataLst>
          </p:nvPr>
        </p:nvGraphicFramePr>
        <p:xfrm>
          <a:off x="-28533" y="-28609"/>
          <a:ext cx="8929656" cy="28956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520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3">
            <a:extLst>
              <a:ext uri="{FF2B5EF4-FFF2-40B4-BE49-F238E27FC236}">
                <a16:creationId xmlns:a16="http://schemas.microsoft.com/office/drawing/2014/main" id="{ECB50567-D1A0-5A0E-4D21-34A1FD4899F4}"/>
              </a:ext>
            </a:extLst>
          </p:cNvPr>
          <p:cNvSpPr/>
          <p:nvPr>
            <p:custDataLst>
              <p:tags r:id="rId12"/>
            </p:custDataLst>
          </p:nvPr>
        </p:nvSpPr>
        <p:spPr>
          <a:xfrm>
            <a:off x="457203" y="1601397"/>
            <a:ext cx="8244033" cy="4247317"/>
          </a:xfrm>
          <a:prstGeom prst="rect">
            <a:avLst/>
          </a:prstGeom>
        </p:spPr>
        <p:txBody>
          <a:bodyPr wrap="square">
            <a:spAutoFit/>
          </a:bodyPr>
          <a:lstStyle/>
          <a:p>
            <a:pPr defTabSz="457223"/>
            <a:r>
              <a:rPr lang="pt-BR" sz="5400" b="1" dirty="0">
                <a:solidFill>
                  <a:srgbClr val="E46C0A"/>
                </a:solidFill>
                <a:latin typeface="Dosis" pitchFamily="2" charset="0"/>
              </a:rPr>
              <a:t>on        </a:t>
            </a:r>
            <a:r>
              <a:rPr lang="pt-BR" sz="5400" b="1" dirty="0">
                <a:solidFill>
                  <a:srgbClr val="106585"/>
                </a:solidFill>
                <a:latin typeface="Dosis" pitchFamily="2" charset="0"/>
              </a:rPr>
              <a:t>m</a:t>
            </a:r>
            <a:r>
              <a:rPr lang="pt-BR" sz="5400" b="1" dirty="0">
                <a:solidFill>
                  <a:srgbClr val="E46C0A"/>
                </a:solidFill>
                <a:latin typeface="Dosis" pitchFamily="2" charset="0"/>
              </a:rPr>
              <a:t>on</a:t>
            </a:r>
            <a:r>
              <a:rPr lang="pt-BR" sz="5400" b="1" dirty="0">
                <a:solidFill>
                  <a:srgbClr val="106585"/>
                </a:solidFill>
                <a:latin typeface="Dosis" pitchFamily="2" charset="0"/>
              </a:rPr>
              <a:t>tagne- mout</a:t>
            </a:r>
            <a:r>
              <a:rPr lang="pt-BR" sz="5400" b="1" dirty="0">
                <a:solidFill>
                  <a:srgbClr val="E46C0A"/>
                </a:solidFill>
                <a:latin typeface="Dosis" pitchFamily="2" charset="0"/>
              </a:rPr>
              <a:t>on</a:t>
            </a:r>
          </a:p>
          <a:p>
            <a:pPr defTabSz="457223"/>
            <a:r>
              <a:rPr lang="pt-BR" sz="5400" b="1" dirty="0">
                <a:solidFill>
                  <a:srgbClr val="E46C0A"/>
                </a:solidFill>
                <a:latin typeface="Dosis" pitchFamily="2" charset="0"/>
              </a:rPr>
              <a:t>om       </a:t>
            </a:r>
            <a:r>
              <a:rPr lang="pt-BR" sz="5400" b="1" dirty="0">
                <a:solidFill>
                  <a:srgbClr val="106585"/>
                </a:solidFill>
                <a:latin typeface="Dosis" pitchFamily="2" charset="0"/>
              </a:rPr>
              <a:t>t</a:t>
            </a:r>
            <a:r>
              <a:rPr lang="pt-BR" sz="5400" b="1" dirty="0">
                <a:solidFill>
                  <a:srgbClr val="E46C0A"/>
                </a:solidFill>
                <a:latin typeface="Dosis" pitchFamily="2" charset="0"/>
              </a:rPr>
              <a:t>om</a:t>
            </a:r>
            <a:r>
              <a:rPr lang="pt-BR" sz="5400" b="1" dirty="0">
                <a:solidFill>
                  <a:srgbClr val="106585"/>
                </a:solidFill>
                <a:latin typeface="Dosis" pitchFamily="2" charset="0"/>
              </a:rPr>
              <a:t>ber- p</a:t>
            </a:r>
            <a:r>
              <a:rPr lang="pt-BR" sz="5400" b="1" dirty="0">
                <a:solidFill>
                  <a:srgbClr val="E46C0A"/>
                </a:solidFill>
                <a:latin typeface="Dosis" pitchFamily="2" charset="0"/>
              </a:rPr>
              <a:t>om</a:t>
            </a:r>
            <a:r>
              <a:rPr lang="pt-BR" sz="5400" b="1" dirty="0">
                <a:solidFill>
                  <a:srgbClr val="106585"/>
                </a:solidFill>
                <a:latin typeface="Dosis" pitchFamily="2" charset="0"/>
              </a:rPr>
              <a:t>pier</a:t>
            </a:r>
          </a:p>
          <a:p>
            <a:pPr defTabSz="457223"/>
            <a:r>
              <a:rPr lang="pt-BR" sz="5400" b="1" dirty="0">
                <a:solidFill>
                  <a:srgbClr val="E46C0A"/>
                </a:solidFill>
                <a:latin typeface="Dosis" pitchFamily="2" charset="0"/>
              </a:rPr>
              <a:t>ion</a:t>
            </a:r>
            <a:r>
              <a:rPr lang="pt-BR" sz="5400" b="1" dirty="0">
                <a:solidFill>
                  <a:srgbClr val="106585"/>
                </a:solidFill>
                <a:latin typeface="Dosis" pitchFamily="2" charset="0"/>
              </a:rPr>
              <a:t>       av</a:t>
            </a:r>
            <a:r>
              <a:rPr lang="pt-BR" sz="5400" b="1" dirty="0">
                <a:solidFill>
                  <a:srgbClr val="E46C0A"/>
                </a:solidFill>
                <a:latin typeface="Dosis" pitchFamily="2" charset="0"/>
              </a:rPr>
              <a:t>ion- </a:t>
            </a:r>
            <a:r>
              <a:rPr lang="pt-BR" sz="5400" b="1" dirty="0">
                <a:solidFill>
                  <a:srgbClr val="106585"/>
                </a:solidFill>
                <a:latin typeface="Dosis" pitchFamily="2" charset="0"/>
              </a:rPr>
              <a:t>cam</a:t>
            </a:r>
            <a:r>
              <a:rPr lang="pt-BR" sz="5400" b="1" dirty="0">
                <a:solidFill>
                  <a:srgbClr val="E46C0A"/>
                </a:solidFill>
                <a:latin typeface="Dosis" pitchFamily="2" charset="0"/>
              </a:rPr>
              <a:t>ion</a:t>
            </a:r>
            <a:endParaRPr lang="pt-BR" sz="5400" b="1" dirty="0">
              <a:solidFill>
                <a:srgbClr val="106585"/>
              </a:solidFill>
              <a:latin typeface="Dosis" pitchFamily="2" charset="0"/>
            </a:endParaRPr>
          </a:p>
          <a:p>
            <a:pPr defTabSz="457223"/>
            <a:r>
              <a:rPr lang="pt-BR" sz="5400" b="1" dirty="0">
                <a:solidFill>
                  <a:srgbClr val="E46C0A"/>
                </a:solidFill>
                <a:latin typeface="Dosis" pitchFamily="2" charset="0"/>
              </a:rPr>
              <a:t>           </a:t>
            </a:r>
            <a:r>
              <a:rPr lang="pt-BR" sz="5400" b="1" dirty="0">
                <a:solidFill>
                  <a:srgbClr val="106585"/>
                </a:solidFill>
                <a:latin typeface="Dosis" pitchFamily="2" charset="0"/>
              </a:rPr>
              <a:t> </a:t>
            </a:r>
            <a:endParaRPr lang="pt-BR" sz="5400" b="1" dirty="0">
              <a:solidFill>
                <a:srgbClr val="E46C0A"/>
              </a:solidFill>
              <a:latin typeface="Dosis" pitchFamily="2" charset="0"/>
            </a:endParaRPr>
          </a:p>
          <a:p>
            <a:pPr defTabSz="457223"/>
            <a:endParaRPr lang="fr-FR" sz="5400" b="1" dirty="0">
              <a:solidFill>
                <a:srgbClr val="106585"/>
              </a:solidFill>
              <a:latin typeface="Dosis" pitchFamily="2" charset="0"/>
            </a:endParaRPr>
          </a:p>
        </p:txBody>
      </p:sp>
      <p:sp>
        <p:nvSpPr>
          <p:cNvPr id="2" name="Flèche : droite 1">
            <a:extLst>
              <a:ext uri="{FF2B5EF4-FFF2-40B4-BE49-F238E27FC236}">
                <a16:creationId xmlns:a16="http://schemas.microsoft.com/office/drawing/2014/main" id="{7AD4D999-F4E0-A86E-10E6-EEE1E1996E51}"/>
              </a:ext>
            </a:extLst>
          </p:cNvPr>
          <p:cNvSpPr/>
          <p:nvPr/>
        </p:nvSpPr>
        <p:spPr>
          <a:xfrm>
            <a:off x="1633384" y="2053142"/>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5" name="Flèche : droite 4">
            <a:extLst>
              <a:ext uri="{FF2B5EF4-FFF2-40B4-BE49-F238E27FC236}">
                <a16:creationId xmlns:a16="http://schemas.microsoft.com/office/drawing/2014/main" id="{1E732A0E-4DDA-3D0A-8584-B296C80D4CF1}"/>
              </a:ext>
            </a:extLst>
          </p:cNvPr>
          <p:cNvSpPr/>
          <p:nvPr/>
        </p:nvSpPr>
        <p:spPr>
          <a:xfrm>
            <a:off x="1633384" y="2889667"/>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55775D35-47FC-00F0-4A77-CD0D47E002AF}"/>
              </a:ext>
            </a:extLst>
          </p:cNvPr>
          <p:cNvSpPr/>
          <p:nvPr/>
        </p:nvSpPr>
        <p:spPr>
          <a:xfrm>
            <a:off x="1633384" y="3807193"/>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18058998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A6B265A4-CA6D-9DC1-7E18-DEFC624CB14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7999" y="2178765"/>
            <a:ext cx="5227920" cy="2285241"/>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mots contenant les  graphèmes complexes:</a:t>
            </a:r>
            <a:endParaRPr lang="nb-NO" sz="2533" b="1" dirty="0">
              <a:solidFill>
                <a:srgbClr val="E46C0A"/>
              </a:solidFill>
              <a:latin typeface="Dosis" pitchFamily="2" charset="0"/>
            </a:endParaRPr>
          </a:p>
          <a:p>
            <a:pPr algn="ctr" defTabSz="457246">
              <a:lnSpc>
                <a:spcPts val="4608"/>
              </a:lnSpc>
            </a:pPr>
            <a:r>
              <a:rPr lang="fr-FR" sz="2533" b="1" dirty="0">
                <a:solidFill>
                  <a:srgbClr val="FFC000"/>
                </a:solidFill>
                <a:latin typeface="Dosis" pitchFamily="2" charset="0"/>
              </a:rPr>
              <a:t>on – om –ion</a:t>
            </a:r>
            <a:endParaRPr lang="en-US" sz="2533" b="1" dirty="0">
              <a:solidFill>
                <a:srgbClr val="FFC000"/>
              </a:solidFill>
              <a:latin typeface="Dosis" pitchFamily="2" charset="0"/>
            </a:endParaRPr>
          </a:p>
          <a:p>
            <a:pPr algn="ctr" defTabSz="457246">
              <a:lnSpc>
                <a:spcPts val="4608"/>
              </a:lnSpc>
            </a:pPr>
            <a:endParaRPr lang="en-US" sz="2533" b="1" dirty="0">
              <a:solidFill>
                <a:srgbClr val="E46C0A"/>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F59F9-07AA-7C3A-D900-490A8CB0E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E7D69F-7D4B-AA4C-C52C-0286221C7DA7}"/>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ADD3D62-3058-7A45-641D-1C6BA75B7ACB}"/>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669EA90-351E-E0CB-216F-5748A852FDC5}"/>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279F3C3-301B-7BA9-9131-51878A1477E7}"/>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155F514-4B7E-F9BF-4500-31CFAA5B4364}"/>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8AE302-7591-3AE1-67E4-91569BBFB49B}"/>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98DC192-8323-54C5-BB66-586247945866}"/>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Je vais lire des mots. Écoutez attentivement. </a:t>
            </a:r>
          </a:p>
        </p:txBody>
      </p:sp>
      <p:sp>
        <p:nvSpPr>
          <p:cNvPr id="4" name="ZoneTexte 3">
            <a:extLst>
              <a:ext uri="{FF2B5EF4-FFF2-40B4-BE49-F238E27FC236}">
                <a16:creationId xmlns:a16="http://schemas.microsoft.com/office/drawing/2014/main" id="{D19CDD9E-0A17-820D-D66C-2E21AFE77FF6}"/>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Bidon    bombe    camion    biberon passion    montage   tomber   avion</a:t>
            </a:r>
          </a:p>
          <a:p>
            <a:pPr algn="ctr" defTabSz="685869">
              <a:lnSpc>
                <a:spcPct val="150000"/>
              </a:lnSpc>
              <a:spcAft>
                <a:spcPts val="900"/>
              </a:spcAft>
              <a:defRPr/>
            </a:pPr>
            <a:r>
              <a:rPr lang="fr-FR" sz="3600" b="1" kern="0" spc="320" dirty="0">
                <a:solidFill>
                  <a:srgbClr val="106585"/>
                </a:solidFill>
                <a:latin typeface="Dosis" pitchFamily="2" charset="0"/>
              </a:rPr>
              <a:t>Ballon    compagnon    montagne </a:t>
            </a:r>
          </a:p>
          <a:p>
            <a:pPr algn="ctr" defTabSz="685869">
              <a:lnSpc>
                <a:spcPct val="150000"/>
              </a:lnSpc>
              <a:spcAft>
                <a:spcPts val="900"/>
              </a:spcAft>
              <a:defRPr/>
            </a:pPr>
            <a:r>
              <a:rPr lang="fr-FR" sz="3600" b="1" kern="0" spc="320" dirty="0">
                <a:solidFill>
                  <a:srgbClr val="106585"/>
                </a:solidFill>
                <a:latin typeface="Dosis" pitchFamily="2" charset="0"/>
              </a:rPr>
              <a:t>ombre      lion     salon    session</a:t>
            </a:r>
          </a:p>
        </p:txBody>
      </p:sp>
      <p:sp>
        <p:nvSpPr>
          <p:cNvPr id="2" name="ZoneTexte 1">
            <a:extLst>
              <a:ext uri="{FF2B5EF4-FFF2-40B4-BE49-F238E27FC236}">
                <a16:creationId xmlns:a16="http://schemas.microsoft.com/office/drawing/2014/main" id="{7275E2FD-5E8C-DAD9-0CC5-0599569C3688}"/>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L’enseignant pointe les mots en les lisant. </a:t>
            </a:r>
          </a:p>
        </p:txBody>
      </p:sp>
      <p:graphicFrame>
        <p:nvGraphicFramePr>
          <p:cNvPr id="5" name="Tableau 4">
            <a:extLst>
              <a:ext uri="{FF2B5EF4-FFF2-40B4-BE49-F238E27FC236}">
                <a16:creationId xmlns:a16="http://schemas.microsoft.com/office/drawing/2014/main" id="{D4AF6ED1-2938-BD30-58D5-C08EEB65B925}"/>
              </a:ext>
            </a:extLst>
          </p:cNvPr>
          <p:cNvGraphicFramePr>
            <a:graphicFrameLocks noGrp="1"/>
          </p:cNvGraphicFramePr>
          <p:nvPr>
            <p:custDataLst>
              <p:tags r:id="rId10"/>
            </p:custDataLst>
            <p:extLst>
              <p:ext uri="{D42A27DB-BD31-4B8C-83A1-F6EECF244321}">
                <p14:modId xmlns:p14="http://schemas.microsoft.com/office/powerpoint/2010/main" val="19237387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CBECA31A-FC23-F6DA-02C4-9C5680310534}"/>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6" name="Image 5">
            <a:extLst>
              <a:ext uri="{FF2B5EF4-FFF2-40B4-BE49-F238E27FC236}">
                <a16:creationId xmlns:a16="http://schemas.microsoft.com/office/drawing/2014/main" id="{F9F25810-E755-3A64-DF43-F7D167D37FEE}"/>
              </a:ext>
            </a:extLst>
          </p:cNvPr>
          <p:cNvPicPr>
            <a:picLocks noChangeAspect="1"/>
          </p:cNvPicPr>
          <p:nvPr>
            <p:custDataLst>
              <p:tags r:id="rId11"/>
            </p:custDataLst>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67255" y="168903"/>
            <a:ext cx="868858" cy="866612"/>
          </a:xfrm>
          <a:prstGeom prst="rect">
            <a:avLst/>
          </a:prstGeom>
        </p:spPr>
      </p:pic>
    </p:spTree>
    <p:extLst>
      <p:ext uri="{BB962C8B-B14F-4D97-AF65-F5344CB8AC3E}">
        <p14:creationId xmlns:p14="http://schemas.microsoft.com/office/powerpoint/2010/main" val="37546466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560C4-30CF-E6C5-4755-4275B38FA63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524DB9F-6175-0D38-FE91-3DCDCBA38B33}"/>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35C65F5-01C7-555C-5877-770AB8873272}"/>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86AF7E3-9546-385F-C43A-957AC7A19A39}"/>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6526E9-2668-DFBB-7C65-8AD3B97C8642}"/>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A802B14-1934-B609-54BE-00DDBC92AB1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C83E580-532F-E910-35F6-DB6C21AF493E}"/>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E14F073-00A2-0F6C-E6D3-5923213E3B99}"/>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mj-lt"/>
              </a:rPr>
              <a:t>Lisons ensemble.</a:t>
            </a:r>
          </a:p>
        </p:txBody>
      </p:sp>
      <p:sp>
        <p:nvSpPr>
          <p:cNvPr id="4" name="ZoneTexte 3">
            <a:extLst>
              <a:ext uri="{FF2B5EF4-FFF2-40B4-BE49-F238E27FC236}">
                <a16:creationId xmlns:a16="http://schemas.microsoft.com/office/drawing/2014/main" id="{43A81BD9-717C-C2A2-3382-2837735AC387}"/>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Bidon    bombe    camion    biberon passion    montage   tomber   avion</a:t>
            </a:r>
          </a:p>
          <a:p>
            <a:pPr algn="ctr" defTabSz="685869">
              <a:lnSpc>
                <a:spcPct val="150000"/>
              </a:lnSpc>
              <a:spcAft>
                <a:spcPts val="900"/>
              </a:spcAft>
              <a:defRPr/>
            </a:pPr>
            <a:r>
              <a:rPr lang="fr-FR" sz="3600" b="1" kern="0" spc="320" dirty="0">
                <a:solidFill>
                  <a:srgbClr val="106585"/>
                </a:solidFill>
                <a:latin typeface="Dosis" pitchFamily="2" charset="0"/>
              </a:rPr>
              <a:t>Ballon    compagnon    montagne </a:t>
            </a:r>
          </a:p>
          <a:p>
            <a:pPr algn="ctr" defTabSz="685869">
              <a:lnSpc>
                <a:spcPct val="150000"/>
              </a:lnSpc>
              <a:spcAft>
                <a:spcPts val="900"/>
              </a:spcAft>
              <a:defRPr/>
            </a:pPr>
            <a:r>
              <a:rPr lang="fr-FR" sz="3600" b="1" kern="0" spc="320" dirty="0">
                <a:solidFill>
                  <a:srgbClr val="106585"/>
                </a:solidFill>
                <a:latin typeface="Dosis" pitchFamily="2" charset="0"/>
              </a:rPr>
              <a:t>ombre      lion     salon    session</a:t>
            </a:r>
          </a:p>
        </p:txBody>
      </p:sp>
      <p:sp>
        <p:nvSpPr>
          <p:cNvPr id="2" name="ZoneTexte 1">
            <a:extLst>
              <a:ext uri="{FF2B5EF4-FFF2-40B4-BE49-F238E27FC236}">
                <a16:creationId xmlns:a16="http://schemas.microsoft.com/office/drawing/2014/main" id="{3BB42934-9ECD-5714-DC08-384F5912E9CC}"/>
              </a:ext>
            </a:extLst>
          </p:cNvPr>
          <p:cNvSpPr txBox="1"/>
          <p:nvPr>
            <p:custDataLst>
              <p:tags r:id="rId9"/>
            </p:custDataLst>
          </p:nvPr>
        </p:nvSpPr>
        <p:spPr>
          <a:xfrm>
            <a:off x="846107" y="620014"/>
            <a:ext cx="7686264" cy="307777"/>
          </a:xfrm>
          <a:prstGeom prst="rect">
            <a:avLst/>
          </a:prstGeom>
          <a:noFill/>
        </p:spPr>
        <p:txBody>
          <a:bodyPr wrap="square" rtlCol="0">
            <a:spAutoFit/>
          </a:bodyPr>
          <a:lstStyle/>
          <a:p>
            <a:pPr defTabSz="685818">
              <a:defRPr/>
            </a:pPr>
            <a:r>
              <a:rPr lang="fr-FR" sz="1400" i="1" dirty="0">
                <a:solidFill>
                  <a:prstClr val="white">
                    <a:lumMod val="65000"/>
                  </a:prstClr>
                </a:solidFill>
                <a:latin typeface="+mj-lt"/>
              </a:rPr>
              <a:t> </a:t>
            </a:r>
          </a:p>
        </p:txBody>
      </p:sp>
      <p:graphicFrame>
        <p:nvGraphicFramePr>
          <p:cNvPr id="5" name="Tableau 4">
            <a:extLst>
              <a:ext uri="{FF2B5EF4-FFF2-40B4-BE49-F238E27FC236}">
                <a16:creationId xmlns:a16="http://schemas.microsoft.com/office/drawing/2014/main" id="{EB7DA245-D53C-216C-3B42-141BC4E16965}"/>
              </a:ext>
            </a:extLst>
          </p:cNvPr>
          <p:cNvGraphicFramePr>
            <a:graphicFrameLocks noGrp="1"/>
          </p:cNvGraphicFramePr>
          <p:nvPr>
            <p:custDataLst>
              <p:tags r:id="rId10"/>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F0877CC9-ABBC-B757-F39B-DC43B31B892D}"/>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6" name="Image 5">
            <a:extLst>
              <a:ext uri="{FF2B5EF4-FFF2-40B4-BE49-F238E27FC236}">
                <a16:creationId xmlns:a16="http://schemas.microsoft.com/office/drawing/2014/main" id="{0929B8AF-B490-730A-4070-5C219B63C3AA}"/>
              </a:ext>
            </a:extLst>
          </p:cNvPr>
          <p:cNvPicPr>
            <a:picLocks noChangeAspect="1"/>
          </p:cNvPicPr>
          <p:nvPr>
            <p:custDataLst>
              <p:tags r:id="rId11"/>
            </p:custDataLst>
          </p:nvPr>
        </p:nvPicPr>
        <p:blipFill>
          <a:blip r:embed="rId15">
            <a:clrChange>
              <a:clrFrom>
                <a:srgbClr val="FFFFFF"/>
              </a:clrFrom>
              <a:clrTo>
                <a:srgbClr val="FFFFFF">
                  <a:alpha val="0"/>
                </a:srgbClr>
              </a:clrTo>
            </a:clrChange>
          </a:blip>
          <a:stretch>
            <a:fillRect/>
          </a:stretch>
        </p:blipFill>
        <p:spPr>
          <a:xfrm>
            <a:off x="7736109" y="172779"/>
            <a:ext cx="1165014" cy="977994"/>
          </a:xfrm>
          <a:prstGeom prst="rect">
            <a:avLst/>
          </a:prstGeom>
        </p:spPr>
      </p:pic>
    </p:spTree>
    <p:extLst>
      <p:ext uri="{BB962C8B-B14F-4D97-AF65-F5344CB8AC3E}">
        <p14:creationId xmlns:p14="http://schemas.microsoft.com/office/powerpoint/2010/main" val="11590453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D02A6-8BEC-F946-E33E-B714E9F61B0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7CD7B11-12EE-D18B-960A-2F752F09C729}"/>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0097635-C97B-03C2-1810-8166EA8FA7C7}"/>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A3C5798-EB1A-F0EF-9DDE-E518BB627853}"/>
              </a:ext>
            </a:extLst>
          </p:cNvPr>
          <p:cNvSpPr/>
          <p:nvPr>
            <p:custDataLst>
              <p:tags r:id="rId3"/>
            </p:custDataLst>
          </p:nvPr>
        </p:nvSpPr>
        <p:spPr>
          <a:xfrm>
            <a:off x="185553" y="18029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78A9C81-6D23-D405-D7A3-6D1B0EC16E6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CBE6A41-6DC0-A285-9109-95C304845C99}"/>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2B84A9F-B2A9-963D-FC65-FA98731EB145}"/>
              </a:ext>
            </a:extLst>
          </p:cNvPr>
          <p:cNvSpPr/>
          <p:nvPr>
            <p:custDataLst>
              <p:tags r:id="rId6"/>
            </p:custDataLst>
          </p:nvPr>
        </p:nvSpPr>
        <p:spPr>
          <a:xfrm>
            <a:off x="535671" y="37262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C0EFA57-6EFF-BF65-617D-AF170BD911FF}"/>
              </a:ext>
            </a:extLst>
          </p:cNvPr>
          <p:cNvSpPr txBox="1"/>
          <p:nvPr>
            <p:custDataLst>
              <p:tags r:id="rId7"/>
            </p:custDataLst>
          </p:nvPr>
        </p:nvSpPr>
        <p:spPr>
          <a:xfrm>
            <a:off x="861660" y="308987"/>
            <a:ext cx="7686264" cy="338554"/>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r>
              <a:rPr lang="fr-FR" sz="1600" b="1" dirty="0">
                <a:solidFill>
                  <a:prstClr val="white">
                    <a:lumMod val="65000"/>
                  </a:prstClr>
                </a:solidFill>
                <a:latin typeface="+mj-lt"/>
              </a:rPr>
              <a:t> </a:t>
            </a:r>
          </a:p>
        </p:txBody>
      </p:sp>
      <p:sp>
        <p:nvSpPr>
          <p:cNvPr id="4" name="ZoneTexte 3">
            <a:extLst>
              <a:ext uri="{FF2B5EF4-FFF2-40B4-BE49-F238E27FC236}">
                <a16:creationId xmlns:a16="http://schemas.microsoft.com/office/drawing/2014/main" id="{7FEF6C32-6FDF-A7F1-D35D-DFD7378C0A67}"/>
              </a:ext>
            </a:extLst>
          </p:cNvPr>
          <p:cNvSpPr txBox="1"/>
          <p:nvPr>
            <p:custDataLst>
              <p:tags r:id="rId8"/>
            </p:custDataLst>
          </p:nvPr>
        </p:nvSpPr>
        <p:spPr>
          <a:xfrm>
            <a:off x="206438" y="1665477"/>
            <a:ext cx="8718673" cy="3543278"/>
          </a:xfrm>
          <a:prstGeom prst="rect">
            <a:avLst/>
          </a:prstGeom>
          <a:noFill/>
        </p:spPr>
        <p:txBody>
          <a:bodyPr wrap="square" rtlCol="0">
            <a:spAutoFit/>
          </a:bodyPr>
          <a:lstStyle/>
          <a:p>
            <a:pPr algn="ctr" defTabSz="685869">
              <a:lnSpc>
                <a:spcPct val="150000"/>
              </a:lnSpc>
              <a:spcAft>
                <a:spcPts val="900"/>
              </a:spcAft>
              <a:defRPr/>
            </a:pPr>
            <a:r>
              <a:rPr lang="fr-FR" sz="3600" b="1" kern="0" spc="320" dirty="0">
                <a:solidFill>
                  <a:srgbClr val="106585"/>
                </a:solidFill>
                <a:latin typeface="Dosis" pitchFamily="2" charset="0"/>
              </a:rPr>
              <a:t>Bidon   bombe   camion   biberon passion    montage   tomber   avion</a:t>
            </a:r>
          </a:p>
          <a:p>
            <a:pPr algn="ctr" defTabSz="685869">
              <a:lnSpc>
                <a:spcPct val="150000"/>
              </a:lnSpc>
              <a:spcAft>
                <a:spcPts val="900"/>
              </a:spcAft>
              <a:defRPr/>
            </a:pPr>
            <a:r>
              <a:rPr lang="fr-FR" sz="3600" b="1" kern="0" spc="320" dirty="0">
                <a:solidFill>
                  <a:srgbClr val="106585"/>
                </a:solidFill>
                <a:latin typeface="Dosis" pitchFamily="2" charset="0"/>
              </a:rPr>
              <a:t>Ballon    compagnon  montagne </a:t>
            </a:r>
          </a:p>
          <a:p>
            <a:pPr algn="ctr" defTabSz="685869">
              <a:lnSpc>
                <a:spcPct val="150000"/>
              </a:lnSpc>
              <a:spcAft>
                <a:spcPts val="900"/>
              </a:spcAft>
              <a:defRPr/>
            </a:pPr>
            <a:r>
              <a:rPr lang="fr-FR" sz="3600" b="1" kern="0" spc="320" dirty="0">
                <a:solidFill>
                  <a:srgbClr val="106585"/>
                </a:solidFill>
                <a:latin typeface="Dosis" pitchFamily="2" charset="0"/>
              </a:rPr>
              <a:t>ombre     lion    salon   session</a:t>
            </a:r>
          </a:p>
        </p:txBody>
      </p:sp>
      <p:graphicFrame>
        <p:nvGraphicFramePr>
          <p:cNvPr id="5" name="Tableau 4">
            <a:extLst>
              <a:ext uri="{FF2B5EF4-FFF2-40B4-BE49-F238E27FC236}">
                <a16:creationId xmlns:a16="http://schemas.microsoft.com/office/drawing/2014/main" id="{78340BA7-0A52-F242-27BE-C9B3CC6A2A74}"/>
              </a:ext>
            </a:extLst>
          </p:cNvPr>
          <p:cNvGraphicFramePr>
            <a:graphicFrameLocks noGrp="1"/>
          </p:cNvGraphicFramePr>
          <p:nvPr>
            <p:custDataLst>
              <p:tags r:id="rId9"/>
            </p:custDataLst>
            <p:extLst>
              <p:ext uri="{D42A27DB-BD31-4B8C-83A1-F6EECF244321}">
                <p14:modId xmlns:p14="http://schemas.microsoft.com/office/powerpoint/2010/main" val="690601540"/>
              </p:ext>
            </p:extLst>
          </p:nvPr>
        </p:nvGraphicFramePr>
        <p:xfrm>
          <a:off x="-28533" y="-28609"/>
          <a:ext cx="8262487"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828993">
                  <a:extLst>
                    <a:ext uri="{9D8B030D-6E8A-4147-A177-3AD203B41FA5}">
                      <a16:colId xmlns:a16="http://schemas.microsoft.com/office/drawing/2014/main" val="2262048582"/>
                    </a:ext>
                  </a:extLst>
                </a:gridCol>
                <a:gridCol w="1688642">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3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Rectangle 1">
            <a:extLst>
              <a:ext uri="{FF2B5EF4-FFF2-40B4-BE49-F238E27FC236}">
                <a16:creationId xmlns:a16="http://schemas.microsoft.com/office/drawing/2014/main" id="{B5D55D01-0F48-470A-0AB9-1AFBB10D49F3}"/>
              </a:ext>
            </a:extLst>
          </p:cNvPr>
          <p:cNvSpPr>
            <a:spLocks noChangeArrowheads="1"/>
          </p:cNvSpPr>
          <p:nvPr/>
        </p:nvSpPr>
        <p:spPr bwMode="auto">
          <a:xfrm>
            <a:off x="358775" y="24304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800" b="0" i="0" u="none" strike="noStrike" cap="none" normalizeH="0" baseline="0">
                <a:ln>
                  <a:noFill/>
                </a:ln>
                <a:solidFill>
                  <a:schemeClr val="tx1"/>
                </a:solidFill>
                <a:effectLst/>
                <a:latin typeface="Arial" panose="020B060402020202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0" name="Image 9">
            <a:extLst>
              <a:ext uri="{FF2B5EF4-FFF2-40B4-BE49-F238E27FC236}">
                <a16:creationId xmlns:a16="http://schemas.microsoft.com/office/drawing/2014/main" id="{9DA292AC-DE66-8A74-D12C-35A60173F38E}"/>
              </a:ext>
            </a:extLst>
          </p:cNvPr>
          <p:cNvPicPr>
            <a:picLocks noChangeAspect="1"/>
          </p:cNvPicPr>
          <p:nvPr>
            <p:custDataLst>
              <p:tags r:id="rId10"/>
            </p:custDataLst>
          </p:nvPr>
        </p:nvPicPr>
        <p:blipFill>
          <a:blip r:embed="rId14"/>
          <a:stretch>
            <a:fillRect/>
          </a:stretch>
        </p:blipFill>
        <p:spPr>
          <a:xfrm>
            <a:off x="7665935" y="372622"/>
            <a:ext cx="1232811" cy="761784"/>
          </a:xfrm>
          <a:prstGeom prst="roundRect">
            <a:avLst>
              <a:gd name="adj" fmla="val 31362"/>
            </a:avLst>
          </a:prstGeom>
        </p:spPr>
      </p:pic>
    </p:spTree>
    <p:extLst>
      <p:ext uri="{BB962C8B-B14F-4D97-AF65-F5344CB8AC3E}">
        <p14:creationId xmlns:p14="http://schemas.microsoft.com/office/powerpoint/2010/main" val="21412958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F8C7E-5B97-B2C8-74F7-58638EA5CE0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D0DC7A-5D9A-7BC5-215C-ABBCE438025F}"/>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47511197-0E9E-6060-BE82-733DA91DD366}"/>
              </a:ext>
            </a:extLst>
          </p:cNvPr>
          <p:cNvSpPr txBox="1"/>
          <p:nvPr/>
        </p:nvSpPr>
        <p:spPr>
          <a:xfrm>
            <a:off x="716226" y="982715"/>
            <a:ext cx="7711551" cy="820096"/>
          </a:xfrm>
          <a:prstGeom prst="rect">
            <a:avLst/>
          </a:prstGeom>
        </p:spPr>
        <p:txBody>
          <a:bodyPr lIns="0" tIns="0" rIns="0" bIns="0" rtlCol="0" anchor="t">
            <a:spAutoFit/>
          </a:bodyPr>
          <a:lstStyle/>
          <a:p>
            <a:pPr algn="ctr" defTabSz="457246">
              <a:lnSpc>
                <a:spcPts val="7400"/>
              </a:lnSpc>
              <a:defRPr/>
            </a:pPr>
            <a:r>
              <a:rPr lang="en-US" sz="3200" dirty="0">
                <a:solidFill>
                  <a:srgbClr val="215968"/>
                </a:solidFill>
                <a:latin typeface="Carelia"/>
              </a:rPr>
              <a:t>Mots-</a:t>
            </a:r>
            <a:r>
              <a:rPr lang="en-US" sz="3200" dirty="0" err="1">
                <a:solidFill>
                  <a:srgbClr val="215968"/>
                </a:solidFill>
                <a:latin typeface="Carelia"/>
              </a:rPr>
              <a:t>outils</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2BB488F3-142C-DDAA-2F72-7ACE7C71B6AE}"/>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EE8BE77-37C6-2663-2971-BB3BA26315A3}"/>
              </a:ext>
            </a:extLst>
          </p:cNvPr>
          <p:cNvSpPr/>
          <p:nvPr/>
        </p:nvSpPr>
        <p:spPr>
          <a:xfrm>
            <a:off x="-98323" y="2451856"/>
            <a:ext cx="8829368" cy="2818234"/>
          </a:xfrm>
          <a:prstGeom prst="cloud">
            <a:avLst/>
          </a:prstGeom>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srgbClr val="9BBB59">
                  <a:lumMod val="75000"/>
                </a:srgbClr>
              </a:solidFill>
              <a:latin typeface="Calibri"/>
            </a:endParaRPr>
          </a:p>
        </p:txBody>
      </p:sp>
      <p:sp>
        <p:nvSpPr>
          <p:cNvPr id="15" name="TextBox 7">
            <a:extLst>
              <a:ext uri="{FF2B5EF4-FFF2-40B4-BE49-F238E27FC236}">
                <a16:creationId xmlns:a16="http://schemas.microsoft.com/office/drawing/2014/main" id="{41C260CB-6ACE-272B-DAB0-41A6D5A8365D}"/>
              </a:ext>
            </a:extLst>
          </p:cNvPr>
          <p:cNvSpPr txBox="1"/>
          <p:nvPr/>
        </p:nvSpPr>
        <p:spPr>
          <a:xfrm>
            <a:off x="926403" y="3429000"/>
            <a:ext cx="7118555" cy="546303"/>
          </a:xfrm>
          <a:prstGeom prst="rect">
            <a:avLst/>
          </a:prstGeom>
        </p:spPr>
        <p:txBody>
          <a:bodyPr wrap="square" lIns="0" tIns="0" rIns="0" bIns="0" rtlCol="0" anchor="t">
            <a:spAutoFit/>
          </a:bodyPr>
          <a:lstStyle/>
          <a:p>
            <a:pPr algn="ctr" defTabSz="457246">
              <a:lnSpc>
                <a:spcPts val="4608"/>
              </a:lnSpc>
              <a:defRPr/>
            </a:pPr>
            <a:r>
              <a:rPr lang="fr-FR" sz="3600" b="1" dirty="0">
                <a:solidFill>
                  <a:srgbClr val="9BBB59">
                    <a:lumMod val="75000"/>
                  </a:srgbClr>
                </a:solidFill>
                <a:latin typeface="Dosis" pitchFamily="2" charset="0"/>
              </a:rPr>
              <a:t>chez– avec- ont- sont</a:t>
            </a:r>
            <a:endParaRPr lang="en-US" sz="3600" dirty="0">
              <a:solidFill>
                <a:srgbClr val="9BBB59">
                  <a:lumMod val="75000"/>
                </a:srgbClr>
              </a:solidFill>
              <a:latin typeface="Dosis" pitchFamily="2" charset="0"/>
            </a:endParaRPr>
          </a:p>
        </p:txBody>
      </p:sp>
    </p:spTree>
    <p:extLst>
      <p:ext uri="{BB962C8B-B14F-4D97-AF65-F5344CB8AC3E}">
        <p14:creationId xmlns:p14="http://schemas.microsoft.com/office/powerpoint/2010/main" val="23197646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A0B33-8B55-3A47-9270-F87228A9CE1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816518-568C-2DBE-0384-97DBA491F39C}"/>
              </a:ext>
            </a:extLst>
          </p:cNvPr>
          <p:cNvSpPr/>
          <p:nvPr/>
        </p:nvSpPr>
        <p:spPr>
          <a:xfrm>
            <a:off x="0" y="-9254"/>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D188146-A0C0-9F18-5C04-FD82A768924C}"/>
              </a:ext>
            </a:extLst>
          </p:cNvPr>
          <p:cNvSpPr/>
          <p:nvPr/>
        </p:nvSpPr>
        <p:spPr>
          <a:xfrm>
            <a:off x="183904" y="228600"/>
            <a:ext cx="8776195" cy="6350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4400" b="1" dirty="0">
                <a:solidFill>
                  <a:srgbClr val="106585"/>
                </a:solidFill>
                <a:latin typeface="Dosis" pitchFamily="2" charset="0"/>
              </a:rPr>
              <a:t>               </a:t>
            </a:r>
            <a:r>
              <a:rPr lang="fr-FR" sz="4400" b="1" dirty="0">
                <a:solidFill>
                  <a:srgbClr val="106585"/>
                </a:solidFill>
                <a:latin typeface="Dosis" pitchFamily="2" charset="0"/>
              </a:rPr>
              <a:t>chez– avec- ont- sont</a:t>
            </a:r>
            <a:endParaRPr lang="en-US" sz="4400" dirty="0">
              <a:solidFill>
                <a:srgbClr val="106585"/>
              </a:solidFill>
              <a:latin typeface="Dosis" pitchFamily="2" charset="0"/>
            </a:endParaRPr>
          </a:p>
          <a:p>
            <a:pPr algn="ctr" defTabSz="457246"/>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1F3269C-C631-3BC6-41AC-3F8EC96039F1}"/>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B2166E5-FDD7-1DA8-DFBB-FF0A9622128A}"/>
              </a:ext>
            </a:extLst>
          </p:cNvPr>
          <p:cNvSpPr txBox="1"/>
          <p:nvPr/>
        </p:nvSpPr>
        <p:spPr>
          <a:xfrm>
            <a:off x="1222407" y="431801"/>
            <a:ext cx="6324600" cy="327975"/>
          </a:xfrm>
          <a:prstGeom prst="rect">
            <a:avLst/>
          </a:prstGeom>
          <a:noFill/>
        </p:spPr>
        <p:txBody>
          <a:bodyPr wrap="square">
            <a:spAutoFit/>
          </a:bodyPr>
          <a:lstStyle/>
          <a:p>
            <a:pPr marL="0" lvl="1" defTabSz="457246">
              <a:lnSpc>
                <a:spcPts val="2011"/>
              </a:lnSpc>
              <a:spcBef>
                <a:spcPct val="0"/>
              </a:spcBef>
            </a:pPr>
            <a:r>
              <a:rPr lang="en-US" sz="1500" b="1" dirty="0">
                <a:solidFill>
                  <a:prstClr val="white">
                    <a:lumMod val="65000"/>
                  </a:prstClr>
                </a:solidFill>
                <a:latin typeface="Dosis" pitchFamily="2" charset="0"/>
              </a:rPr>
              <a:t>Nous </a:t>
            </a:r>
            <a:r>
              <a:rPr lang="fr-FR" sz="1500" b="1" dirty="0">
                <a:solidFill>
                  <a:prstClr val="white">
                    <a:lumMod val="65000"/>
                  </a:prstClr>
                </a:solidFill>
                <a:latin typeface="Dosis" pitchFamily="2" charset="0"/>
              </a:rPr>
              <a:t>allons apprendre de nouveaux mots outils.</a:t>
            </a:r>
          </a:p>
        </p:txBody>
      </p:sp>
      <p:sp>
        <p:nvSpPr>
          <p:cNvPr id="22" name="Freeform 8">
            <a:extLst>
              <a:ext uri="{FF2B5EF4-FFF2-40B4-BE49-F238E27FC236}">
                <a16:creationId xmlns:a16="http://schemas.microsoft.com/office/drawing/2014/main" id="{C4D17086-22E9-B0B4-97B3-E2CB5FE2F03D}"/>
              </a:ext>
            </a:extLst>
          </p:cNvPr>
          <p:cNvSpPr/>
          <p:nvPr/>
        </p:nvSpPr>
        <p:spPr>
          <a:xfrm>
            <a:off x="757866" y="46836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9A317F1C-5BBE-3DC2-BDEB-5F9749923D70}"/>
              </a:ext>
            </a:extLst>
          </p:cNvPr>
          <p:cNvSpPr/>
          <p:nvPr/>
        </p:nvSpPr>
        <p:spPr>
          <a:xfrm>
            <a:off x="2579021" y="2133911"/>
            <a:ext cx="5867400"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CA05092D-B43D-E281-7246-12D80600E1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2522" y="2506932"/>
            <a:ext cx="3224279" cy="3792269"/>
          </a:xfrm>
          <a:prstGeom prst="rect">
            <a:avLst/>
          </a:prstGeom>
        </p:spPr>
      </p:pic>
      <p:graphicFrame>
        <p:nvGraphicFramePr>
          <p:cNvPr id="2" name="Tableau 1">
            <a:extLst>
              <a:ext uri="{FF2B5EF4-FFF2-40B4-BE49-F238E27FC236}">
                <a16:creationId xmlns:a16="http://schemas.microsoft.com/office/drawing/2014/main" id="{0E88556B-AFBD-CEFF-1915-E9982F209586}"/>
              </a:ext>
            </a:extLst>
          </p:cNvPr>
          <p:cNvGraphicFramePr>
            <a:graphicFrameLocks noGrp="1"/>
          </p:cNvGraphicFramePr>
          <p:nvPr>
            <p:custDataLst>
              <p:tags r:id="rId1"/>
            </p:custDataLst>
            <p:extLst>
              <p:ext uri="{D42A27DB-BD31-4B8C-83A1-F6EECF244321}">
                <p14:modId xmlns:p14="http://schemas.microsoft.com/office/powerpoint/2010/main" val="4084322404"/>
              </p:ext>
            </p:extLst>
          </p:nvPr>
        </p:nvGraphicFramePr>
        <p:xfrm>
          <a:off x="757866" y="0"/>
          <a:ext cx="8154485" cy="694174"/>
        </p:xfrm>
        <a:graphic>
          <a:graphicData uri="http://schemas.openxmlformats.org/drawingml/2006/table">
            <a:tbl>
              <a:tblPr firstRow="1" bandRow="1">
                <a:tableStyleId>{5C22544A-7EE6-4342-B048-85BDC9FD1C3A}</a:tableStyleId>
              </a:tblPr>
              <a:tblGrid>
                <a:gridCol w="713105">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694174">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2">
                              <a:lumMod val="75000"/>
                            </a:schemeClr>
                          </a:solidFill>
                          <a:latin typeface="Dosis" pitchFamily="2" charset="0"/>
                        </a:rPr>
                        <a:t>2. </a:t>
                      </a:r>
                      <a:r>
                        <a:rPr lang="fr-FR" sz="1300" b="1" kern="1200" dirty="0">
                          <a:solidFill>
                            <a:schemeClr val="bg2">
                              <a:lumMod val="75000"/>
                            </a:schemeClr>
                          </a:solidFill>
                          <a:latin typeface="Dosis" pitchFamily="2" charset="0"/>
                          <a:ea typeface="+mn-ea"/>
                          <a:cs typeface="+mn-cs"/>
                        </a:rPr>
                        <a:t>Vocabulaire</a:t>
                      </a:r>
                      <a:endParaRPr lang="fr-FR" sz="1300" b="1"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28565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4"/>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3" y="228601"/>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0" y="403733"/>
            <a:ext cx="6620778" cy="323165"/>
          </a:xfrm>
          <a:prstGeom prst="rect">
            <a:avLst/>
          </a:prstGeom>
          <a:noFill/>
        </p:spPr>
        <p:txBody>
          <a:bodyPr wrap="square" rtlCol="0">
            <a:spAutoFit/>
          </a:bodyPr>
          <a:lstStyle/>
          <a:p>
            <a:pPr defTabSz="457246"/>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1"/>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2" y="4506249"/>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5"/>
              <a:ext cx="895075" cy="323165"/>
            </a:xfrm>
            <a:prstGeom prst="rect">
              <a:avLst/>
            </a:prstGeom>
            <a:noFill/>
          </p:spPr>
          <p:txBody>
            <a:bodyPr wrap="squar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27" y="4491220"/>
            <a:ext cx="1186377" cy="367175"/>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69"/>
              <a:ext cx="749051" cy="316034"/>
            </a:xfrm>
            <a:prstGeom prst="rect">
              <a:avLst/>
            </a:prstGeom>
            <a:noFill/>
          </p:spPr>
          <p:txBody>
            <a:bodyPr wrap="none" rtlCol="0">
              <a:spAutoFit/>
            </a:bodyPr>
            <a:lstStyle/>
            <a:p>
              <a:pPr defTabSz="457223">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2" y="2912334"/>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a:stretch/>
        </p:blipFill>
        <p:spPr>
          <a:xfrm>
            <a:off x="4118026" y="2864030"/>
            <a:ext cx="918411" cy="999166"/>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1" y="4516868"/>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48" y="4550617"/>
            <a:ext cx="833718" cy="338554"/>
          </a:xfrm>
          <a:prstGeom prst="rect">
            <a:avLst/>
          </a:prstGeom>
          <a:noFill/>
        </p:spPr>
        <p:txBody>
          <a:bodyPr wrap="square" rtlCol="0">
            <a:spAutoFit/>
          </a:bodyPr>
          <a:lstStyle/>
          <a:p>
            <a:pPr defTabSz="609630"/>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27" y="2595668"/>
            <a:ext cx="1113665" cy="1434266"/>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DEF46-D603-AE52-04C6-87DB474570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441DE6-2E5B-1339-857F-FBE62722CA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8A01BA4-543D-7906-EA9F-138C72F35BC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79DD503-BE7B-767C-C534-7E996719A90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211918-1449-307F-ECA2-657644E97DF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A99BCA54-D490-C063-0666-1D9A3D73B904}"/>
              </a:ext>
            </a:extLst>
          </p:cNvPr>
          <p:cNvSpPr txBox="1"/>
          <p:nvPr/>
        </p:nvSpPr>
        <p:spPr>
          <a:xfrm>
            <a:off x="1473201" y="2310745"/>
            <a:ext cx="6341189" cy="1569660"/>
          </a:xfrm>
          <a:prstGeom prst="rect">
            <a:avLst/>
          </a:prstGeom>
          <a:noFill/>
        </p:spPr>
        <p:txBody>
          <a:bodyPr wrap="square" rtlCol="0">
            <a:spAutoFit/>
          </a:bodyPr>
          <a:lstStyle/>
          <a:p>
            <a:pPr algn="ctr" defTabSz="685869">
              <a:defRPr/>
            </a:pPr>
            <a:r>
              <a:rPr lang="fr-FR" sz="9600" b="1" kern="0" spc="320" dirty="0">
                <a:solidFill>
                  <a:srgbClr val="4BACC6">
                    <a:lumMod val="75000"/>
                  </a:srgbClr>
                </a:solidFill>
                <a:latin typeface="Dosis" pitchFamily="2" charset="0"/>
              </a:rPr>
              <a:t>chez</a:t>
            </a:r>
            <a:endParaRPr lang="fr-FR" sz="9600"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37293D3F-43F0-2AFB-3271-CD307042024B}"/>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5B6A438-661E-FC43-D131-D837125BD4DF}"/>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chez» Lisons ensemble:    « chez»   </a:t>
            </a:r>
          </a:p>
        </p:txBody>
      </p:sp>
      <p:pic>
        <p:nvPicPr>
          <p:cNvPr id="3" name="Image 2">
            <a:extLst>
              <a:ext uri="{FF2B5EF4-FFF2-40B4-BE49-F238E27FC236}">
                <a16:creationId xmlns:a16="http://schemas.microsoft.com/office/drawing/2014/main" id="{AAC41D6D-646A-AB7A-23B1-6B9049DADA25}"/>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736109" y="172779"/>
            <a:ext cx="1165014" cy="977994"/>
          </a:xfrm>
          <a:prstGeom prst="rect">
            <a:avLst/>
          </a:prstGeom>
        </p:spPr>
      </p:pic>
    </p:spTree>
    <p:extLst>
      <p:ext uri="{BB962C8B-B14F-4D97-AF65-F5344CB8AC3E}">
        <p14:creationId xmlns:p14="http://schemas.microsoft.com/office/powerpoint/2010/main" val="7635728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2AA1-7E81-B37C-8285-F986E50FCF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969DF2-5194-06C4-11A9-FE23745EA913}"/>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9092295-8EEF-392F-B125-3968FFF65DBC}"/>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EB30090-AA38-F1E5-2021-AED735C3B43F}"/>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14650F5-2E81-2723-06E6-BCF191E23150}"/>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4D7B00DA-F597-50A7-741F-3FEDDAA461A4}"/>
              </a:ext>
            </a:extLst>
          </p:cNvPr>
          <p:cNvSpPr txBox="1"/>
          <p:nvPr/>
        </p:nvSpPr>
        <p:spPr>
          <a:xfrm>
            <a:off x="1473201" y="2310746"/>
            <a:ext cx="6341189" cy="1149097"/>
          </a:xfrm>
          <a:prstGeom prst="rect">
            <a:avLst/>
          </a:prstGeom>
          <a:noFill/>
        </p:spPr>
        <p:txBody>
          <a:bodyPr wrap="square" rtlCol="0">
            <a:spAutoFit/>
          </a:bodyPr>
          <a:lstStyle/>
          <a:p>
            <a:pPr algn="ctr" defTabSz="685869">
              <a:defRPr/>
            </a:pPr>
            <a:r>
              <a:rPr lang="fr-FR" sz="6867" b="1" kern="0" spc="320" dirty="0">
                <a:solidFill>
                  <a:srgbClr val="4BACC6">
                    <a:lumMod val="75000"/>
                  </a:srgbClr>
                </a:solidFill>
                <a:latin typeface="Dosis" pitchFamily="2" charset="0"/>
              </a:rPr>
              <a:t>avec</a:t>
            </a:r>
            <a:endParaRPr lang="fr-FR" sz="6867" kern="0" spc="320" dirty="0">
              <a:solidFill>
                <a:srgbClr val="4BACC6">
                  <a:lumMod val="75000"/>
                </a:srgbClr>
              </a:solidFill>
              <a:latin typeface="Dosis" pitchFamily="2" charset="0"/>
            </a:endParaRPr>
          </a:p>
        </p:txBody>
      </p:sp>
      <p:graphicFrame>
        <p:nvGraphicFramePr>
          <p:cNvPr id="7" name="Tableau 6">
            <a:extLst>
              <a:ext uri="{FF2B5EF4-FFF2-40B4-BE49-F238E27FC236}">
                <a16:creationId xmlns:a16="http://schemas.microsoft.com/office/drawing/2014/main" id="{1E663EA9-594D-1D24-D7AF-BB693DB012FB}"/>
              </a:ext>
            </a:extLst>
          </p:cNvPr>
          <p:cNvGraphicFramePr>
            <a:graphicFrameLocks noGrp="1"/>
          </p:cNvGraphicFramePr>
          <p:nvPr>
            <p:custDataLst>
              <p:tags r:id="rId1"/>
            </p:custDataLst>
            <p:extLst>
              <p:ext uri="{D42A27DB-BD31-4B8C-83A1-F6EECF244321}">
                <p14:modId xmlns:p14="http://schemas.microsoft.com/office/powerpoint/2010/main" val="1667710359"/>
              </p:ext>
            </p:extLst>
          </p:nvPr>
        </p:nvGraphicFramePr>
        <p:xfrm>
          <a:off x="-28534" y="-28609"/>
          <a:ext cx="9286831" cy="640080"/>
        </p:xfrm>
        <a:graphic>
          <a:graphicData uri="http://schemas.openxmlformats.org/drawingml/2006/table">
            <a:tbl>
              <a:tblPr firstRow="1" bandRow="1">
                <a:tableStyleId>{5C22544A-7EE6-4342-B048-85BDC9FD1C3A}</a:tableStyleId>
              </a:tblPr>
              <a:tblGrid>
                <a:gridCol w="1547805">
                  <a:extLst>
                    <a:ext uri="{9D8B030D-6E8A-4147-A177-3AD203B41FA5}">
                      <a16:colId xmlns:a16="http://schemas.microsoft.com/office/drawing/2014/main" val="1026576551"/>
                    </a:ext>
                  </a:extLst>
                </a:gridCol>
                <a:gridCol w="1547805">
                  <a:extLst>
                    <a:ext uri="{9D8B030D-6E8A-4147-A177-3AD203B41FA5}">
                      <a16:colId xmlns:a16="http://schemas.microsoft.com/office/drawing/2014/main" val="1915038765"/>
                    </a:ext>
                  </a:extLst>
                </a:gridCol>
                <a:gridCol w="1547805">
                  <a:extLst>
                    <a:ext uri="{9D8B030D-6E8A-4147-A177-3AD203B41FA5}">
                      <a16:colId xmlns:a16="http://schemas.microsoft.com/office/drawing/2014/main" val="2262048582"/>
                    </a:ext>
                  </a:extLst>
                </a:gridCol>
                <a:gridCol w="1432628">
                  <a:extLst>
                    <a:ext uri="{9D8B030D-6E8A-4147-A177-3AD203B41FA5}">
                      <a16:colId xmlns:a16="http://schemas.microsoft.com/office/drawing/2014/main" val="2897137454"/>
                    </a:ext>
                  </a:extLst>
                </a:gridCol>
                <a:gridCol w="2059390">
                  <a:extLst>
                    <a:ext uri="{9D8B030D-6E8A-4147-A177-3AD203B41FA5}">
                      <a16:colId xmlns:a16="http://schemas.microsoft.com/office/drawing/2014/main" val="2418460758"/>
                    </a:ext>
                  </a:extLst>
                </a:gridCol>
                <a:gridCol w="1151398">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 é</a:t>
                      </a:r>
                      <a:r>
                        <a:rPr lang="fr-FR" sz="1200" dirty="0">
                          <a:solidFill>
                            <a:schemeClr val="bg1">
                              <a:lumMod val="75000"/>
                            </a:schemeClr>
                          </a:solidFill>
                          <a:latin typeface="Dosis" pitchFamily="2" charset="0"/>
                        </a:rPr>
                        <a:t>criture</a:t>
                      </a:r>
                    </a:p>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457212"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5.Pratique autonome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8" name="ZoneTexte 7">
            <a:extLst>
              <a:ext uri="{FF2B5EF4-FFF2-40B4-BE49-F238E27FC236}">
                <a16:creationId xmlns:a16="http://schemas.microsoft.com/office/drawing/2014/main" id="{CA92460F-E12A-6B4D-2C34-260258E2ED71}"/>
              </a:ext>
            </a:extLst>
          </p:cNvPr>
          <p:cNvSpPr txBox="1"/>
          <p:nvPr/>
        </p:nvSpPr>
        <p:spPr>
          <a:xfrm>
            <a:off x="952500" y="330200"/>
            <a:ext cx="6096000" cy="328360"/>
          </a:xfrm>
          <a:prstGeom prst="rect">
            <a:avLst/>
          </a:prstGeom>
          <a:noFill/>
        </p:spPr>
        <p:txBody>
          <a:bodyPr wrap="square">
            <a:spAutoFit/>
          </a:bodyPr>
          <a:lstStyle/>
          <a:p>
            <a:pPr marL="0" lvl="1" defTabSz="457246">
              <a:lnSpc>
                <a:spcPts val="2011"/>
              </a:lnSpc>
              <a:spcBef>
                <a:spcPct val="0"/>
              </a:spcBef>
              <a:defRPr/>
            </a:pPr>
            <a:r>
              <a:rPr lang="ar-MA" sz="1500" b="1" dirty="0">
                <a:solidFill>
                  <a:prstClr val="white">
                    <a:lumMod val="65000"/>
                  </a:prstClr>
                </a:solidFill>
                <a:latin typeface="Dosis" pitchFamily="2" charset="0"/>
                <a:cs typeface="Arial" panose="020B0604020202020204" pitchFamily="34" charset="0"/>
              </a:rPr>
              <a:t> </a:t>
            </a:r>
            <a:r>
              <a:rPr lang="en-US" sz="1500" b="1" dirty="0">
                <a:solidFill>
                  <a:prstClr val="white">
                    <a:lumMod val="65000"/>
                  </a:prstClr>
                </a:solidFill>
                <a:latin typeface="Dosis" pitchFamily="2" charset="0"/>
              </a:rPr>
              <a:t>“ avec”.  Lisons ensemble: “avec”. </a:t>
            </a:r>
            <a:endParaRPr lang="fr-FR" sz="1500" b="1" dirty="0">
              <a:solidFill>
                <a:prstClr val="white">
                  <a:lumMod val="65000"/>
                </a:prstClr>
              </a:solidFill>
              <a:latin typeface="Dosis" pitchFamily="2" charset="0"/>
            </a:endParaRPr>
          </a:p>
        </p:txBody>
      </p:sp>
      <p:pic>
        <p:nvPicPr>
          <p:cNvPr id="2" name="Image 1">
            <a:extLst>
              <a:ext uri="{FF2B5EF4-FFF2-40B4-BE49-F238E27FC236}">
                <a16:creationId xmlns:a16="http://schemas.microsoft.com/office/drawing/2014/main" id="{22D8ADEA-6E25-CCFF-33AF-D215BF34E183}"/>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24194156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E6BA9-D8E1-DBD5-2236-3902E28C6D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E37C31-EA26-831B-C0E9-B7D9FCE9BBF8}"/>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785F91-B63C-45C3-EE26-C03E1C31E808}"/>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ont</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117AE268-B77C-3462-996A-881D570CA0FE}"/>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74630C4-41A3-4068-F9CE-002A423C5F86}"/>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58CD68F-B9E5-C60F-2C10-5A5493B45B58}"/>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C15FD5-3D41-68DE-D51F-DDF00AC42203}"/>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ont» Lisons ensemble: « ont»   </a:t>
            </a:r>
          </a:p>
        </p:txBody>
      </p:sp>
      <p:pic>
        <p:nvPicPr>
          <p:cNvPr id="3" name="Image 2">
            <a:extLst>
              <a:ext uri="{FF2B5EF4-FFF2-40B4-BE49-F238E27FC236}">
                <a16:creationId xmlns:a16="http://schemas.microsoft.com/office/drawing/2014/main" id="{511DFA7A-4318-F23E-72A5-58DC4111C8E6}"/>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12189016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D8AA8-F0E7-5915-A327-780869A471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2CE8107-B59E-B4A1-34C9-8DE58D15597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51D48B8-D568-8811-5779-44DF52689284}"/>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r>
              <a:rPr lang="fr-FR" sz="9600" b="1" kern="0" spc="320" dirty="0">
                <a:solidFill>
                  <a:srgbClr val="4BACC6">
                    <a:lumMod val="75000"/>
                  </a:srgbClr>
                </a:solidFill>
                <a:latin typeface="Dosis" pitchFamily="2" charset="0"/>
              </a:rPr>
              <a:t>sont</a:t>
            </a:r>
            <a:endParaRPr lang="fr-FR" sz="9600" kern="0" spc="320" dirty="0">
              <a:solidFill>
                <a:srgbClr val="4BACC6">
                  <a:lumMod val="75000"/>
                </a:srgbClr>
              </a:solidFill>
              <a:latin typeface="Dosis" pitchFamily="2" charset="0"/>
            </a:endParaRPr>
          </a:p>
        </p:txBody>
      </p:sp>
      <p:sp>
        <p:nvSpPr>
          <p:cNvPr id="9" name="Rectangle : coins arrondis 8">
            <a:extLst>
              <a:ext uri="{FF2B5EF4-FFF2-40B4-BE49-F238E27FC236}">
                <a16:creationId xmlns:a16="http://schemas.microsoft.com/office/drawing/2014/main" id="{C4DD7F97-843E-689F-F373-E0ACBB28DC7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8F91F85-5A2F-A0CF-EEE8-DF20449A88DE}"/>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AB5B769-2155-BF5D-C143-6C3BA1D1B066}"/>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101F1527-E932-2EED-4561-4A4E40FD7D49}"/>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sont» Lisons ensemble: « sont»   </a:t>
            </a:r>
          </a:p>
        </p:txBody>
      </p:sp>
      <p:pic>
        <p:nvPicPr>
          <p:cNvPr id="3" name="Image 2">
            <a:extLst>
              <a:ext uri="{FF2B5EF4-FFF2-40B4-BE49-F238E27FC236}">
                <a16:creationId xmlns:a16="http://schemas.microsoft.com/office/drawing/2014/main" id="{F0A5E875-EF4C-918B-3D4C-961FC5B9F94A}"/>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25364864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80E8C-EDD2-4360-6039-22283863AE0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6C3C9B-53A3-ABE3-12CD-475F999E7D9E}"/>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F6B82D3-91B1-D110-80BC-CE4641F19839}"/>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F9C78BC-581A-B93B-574D-A12A0CA4A2C6}"/>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A8042E1-1280-534B-4251-DA8005AF8105}"/>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754F154B-26DB-C358-1DF9-74BE2C7F7167}"/>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E522B6F-DDE9-4B02-0B2F-FA59D097D047}"/>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Je vais relire les mots. Écoutez attentivement. </a:t>
            </a:r>
          </a:p>
        </p:txBody>
      </p:sp>
      <p:pic>
        <p:nvPicPr>
          <p:cNvPr id="3" name="Image 2">
            <a:extLst>
              <a:ext uri="{FF2B5EF4-FFF2-40B4-BE49-F238E27FC236}">
                <a16:creationId xmlns:a16="http://schemas.microsoft.com/office/drawing/2014/main" id="{C12630A4-594F-89F6-4C4C-8AAF69E2CF98}"/>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67255" y="168903"/>
            <a:ext cx="868858" cy="866612"/>
          </a:xfrm>
          <a:prstGeom prst="rect">
            <a:avLst/>
          </a:prstGeom>
        </p:spPr>
      </p:pic>
    </p:spTree>
    <p:extLst>
      <p:ext uri="{BB962C8B-B14F-4D97-AF65-F5344CB8AC3E}">
        <p14:creationId xmlns:p14="http://schemas.microsoft.com/office/powerpoint/2010/main" val="3561535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A019-1790-6E61-710C-DC7AF7DD6B0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085C21D-7D86-E168-29B0-76B354B11DD9}"/>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60ACBC3-E800-C5BE-9E4E-873092456835}"/>
              </a:ext>
            </a:extLst>
          </p:cNvPr>
          <p:cNvSpPr/>
          <p:nvPr/>
        </p:nvSpPr>
        <p:spPr>
          <a:xfrm>
            <a:off x="190503" y="19999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FR" sz="8800" b="1" dirty="0">
                <a:solidFill>
                  <a:srgbClr val="106585"/>
                </a:solidFill>
                <a:latin typeface="Dosis" pitchFamily="2" charset="0"/>
              </a:rPr>
              <a:t>chez      avec </a:t>
            </a:r>
          </a:p>
          <a:p>
            <a:pPr algn="ctr" defTabSz="457246"/>
            <a:r>
              <a:rPr lang="fr-FR" sz="8800" b="1" dirty="0">
                <a:solidFill>
                  <a:srgbClr val="106585"/>
                </a:solidFill>
                <a:latin typeface="Dosis" pitchFamily="2" charset="0"/>
              </a:rPr>
              <a:t>ont       sont</a:t>
            </a:r>
            <a:endParaRPr lang="en-US" sz="8800" dirty="0">
              <a:solidFill>
                <a:srgbClr val="106585"/>
              </a:solidFill>
              <a:latin typeface="Dosis" pitchFamily="2" charset="0"/>
            </a:endParaRPr>
          </a:p>
        </p:txBody>
      </p:sp>
      <p:sp>
        <p:nvSpPr>
          <p:cNvPr id="9" name="Rectangle : coins arrondis 8">
            <a:extLst>
              <a:ext uri="{FF2B5EF4-FFF2-40B4-BE49-F238E27FC236}">
                <a16:creationId xmlns:a16="http://schemas.microsoft.com/office/drawing/2014/main" id="{59F241DE-8D79-B6B3-A725-B70733FCB9A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3692AB-2237-C58B-CE77-A87BA3AC60FD}"/>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B139FAFF-0211-CA32-2CBF-7D483A27173C}"/>
              </a:ext>
            </a:extLst>
          </p:cNvPr>
          <p:cNvGraphicFramePr>
            <a:graphicFrameLocks noGrp="1"/>
          </p:cNvGraphicFramePr>
          <p:nvPr>
            <p:custDataLst>
              <p:tags r:id="rId1"/>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9067E91-7C99-4CE9-D029-243E2BE51A05}"/>
              </a:ext>
            </a:extLst>
          </p:cNvPr>
          <p:cNvSpPr txBox="1"/>
          <p:nvPr/>
        </p:nvSpPr>
        <p:spPr>
          <a:xfrm>
            <a:off x="886703" y="329508"/>
            <a:ext cx="7923000" cy="323165"/>
          </a:xfrm>
          <a:prstGeom prst="rect">
            <a:avLst/>
          </a:prstGeom>
          <a:noFill/>
        </p:spPr>
        <p:txBody>
          <a:bodyPr wrap="square" rtlCol="0">
            <a:spAutoFit/>
          </a:bodyPr>
          <a:lstStyle/>
          <a:p>
            <a:pPr defTabSz="685818">
              <a:defRPr/>
            </a:pPr>
            <a:r>
              <a:rPr lang="fr-FR" sz="1500" b="1" dirty="0">
                <a:solidFill>
                  <a:prstClr val="white">
                    <a:lumMod val="65000"/>
                  </a:prstClr>
                </a:solidFill>
                <a:latin typeface="Dosis" pitchFamily="2" charset="0"/>
              </a:rPr>
              <a:t>  </a:t>
            </a:r>
            <a:r>
              <a:rPr lang="fr-FR" sz="1400" b="1" dirty="0">
                <a:solidFill>
                  <a:prstClr val="white">
                    <a:lumMod val="65000"/>
                  </a:prstClr>
                </a:solidFill>
              </a:rPr>
              <a:t>Lisons ensemble.  </a:t>
            </a:r>
          </a:p>
        </p:txBody>
      </p:sp>
      <p:pic>
        <p:nvPicPr>
          <p:cNvPr id="3" name="Image 2">
            <a:extLst>
              <a:ext uri="{FF2B5EF4-FFF2-40B4-BE49-F238E27FC236}">
                <a16:creationId xmlns:a16="http://schemas.microsoft.com/office/drawing/2014/main" id="{40064B71-4511-B72B-E68D-3D1989A45E56}"/>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919158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8F4D-DE13-D230-AB77-462AB3765CB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63C1B50-5657-4C69-1B89-2A7D0615F1D7}"/>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7E73EF44-0707-396B-18EA-D222E6287EA1}"/>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Lecture </a:t>
            </a:r>
          </a:p>
        </p:txBody>
      </p:sp>
      <p:sp>
        <p:nvSpPr>
          <p:cNvPr id="8" name="TextBox 8">
            <a:extLst>
              <a:ext uri="{FF2B5EF4-FFF2-40B4-BE49-F238E27FC236}">
                <a16:creationId xmlns:a16="http://schemas.microsoft.com/office/drawing/2014/main" id="{9104D7AF-480D-FCD5-D945-38A19A8CA2C3}"/>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E2F3206A-594A-94B5-6267-4C3115293E95}"/>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1D6082EE-D597-EFB2-0D33-FA33749A3C59}"/>
              </a:ext>
            </a:extLst>
          </p:cNvPr>
          <p:cNvSpPr txBox="1"/>
          <p:nvPr/>
        </p:nvSpPr>
        <p:spPr>
          <a:xfrm>
            <a:off x="1669026" y="2828705"/>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de phrases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99945065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A75F-EE85-14CB-BCE1-0F90862BB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E4CFA13-E270-EDA1-21C0-C73B63842CBA}"/>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FC1E7E9-A556-0749-74A2-CF3CF2E42BA6}"/>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42605C9-A189-44C8-88D1-C90B2825C956}"/>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B11D930-17DE-F7D7-E35D-A803F5935DD4}"/>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552804F0-676D-AA93-6E23-60C0A4B6B60F}"/>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CA611D6-12B2-B792-2456-8C8F15D401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DB6F882-F494-62DC-3E9D-056E5EA6A6EB}"/>
              </a:ext>
            </a:extLst>
          </p:cNvPr>
          <p:cNvSpPr txBox="1"/>
          <p:nvPr>
            <p:custDataLst>
              <p:tags r:id="rId7"/>
            </p:custDataLst>
          </p:nvPr>
        </p:nvSpPr>
        <p:spPr>
          <a:xfrm>
            <a:off x="761940" y="421022"/>
            <a:ext cx="7686264" cy="584775"/>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Je vais lire les phrases. Écoutez attentivement. </a:t>
            </a:r>
          </a:p>
          <a:p>
            <a:pPr defTabSz="685818">
              <a:defRPr/>
            </a:pPr>
            <a:r>
              <a:rPr lang="fr-FR" sz="1600" b="1" dirty="0">
                <a:solidFill>
                  <a:prstClr val="white">
                    <a:lumMod val="65000"/>
                  </a:prstClr>
                </a:solidFill>
                <a:latin typeface="Calibri"/>
              </a:rPr>
              <a:t>Lisons ensemble.</a:t>
            </a:r>
          </a:p>
        </p:txBody>
      </p:sp>
      <p:sp>
        <p:nvSpPr>
          <p:cNvPr id="4" name="TextBox 10">
            <a:extLst>
              <a:ext uri="{FF2B5EF4-FFF2-40B4-BE49-F238E27FC236}">
                <a16:creationId xmlns:a16="http://schemas.microsoft.com/office/drawing/2014/main" id="{9953CACD-490E-7A40-75A6-B8E26656E264}"/>
              </a:ext>
            </a:extLst>
          </p:cNvPr>
          <p:cNvSpPr txBox="1"/>
          <p:nvPr>
            <p:custDataLst>
              <p:tags r:id="rId8"/>
            </p:custDataLst>
          </p:nvPr>
        </p:nvSpPr>
        <p:spPr>
          <a:xfrm>
            <a:off x="286120" y="1243167"/>
            <a:ext cx="8686801" cy="715089"/>
          </a:xfrm>
          <a:prstGeom prst="roundRect">
            <a:avLst/>
          </a:prstGeom>
          <a:noFill/>
        </p:spPr>
        <p:txBody>
          <a:bodyPr wrap="square" lIns="0" tIns="0" rIns="0" bIns="0" rtlCol="0" anchor="t">
            <a:spAutoFit/>
          </a:bodyPr>
          <a:lstStyle/>
          <a:p>
            <a:pPr algn="just" defTabSz="457223">
              <a:lnSpc>
                <a:spcPct val="150000"/>
              </a:lnSpc>
              <a:spcAft>
                <a:spcPts val="400"/>
              </a:spcAft>
              <a:defRPr/>
            </a:pPr>
            <a:endParaRPr lang="fr-FR" sz="32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3437946D-6026-E135-BD33-6D7C51C74929}"/>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aphicFrame>
        <p:nvGraphicFramePr>
          <p:cNvPr id="6" name="Tableau 5">
            <a:extLst>
              <a:ext uri="{FF2B5EF4-FFF2-40B4-BE49-F238E27FC236}">
                <a16:creationId xmlns:a16="http://schemas.microsoft.com/office/drawing/2014/main" id="{5F2C3099-8972-552A-A1D5-26944795D767}"/>
              </a:ext>
            </a:extLst>
          </p:cNvPr>
          <p:cNvGraphicFramePr>
            <a:graphicFrameLocks noGrp="1"/>
          </p:cNvGraphicFramePr>
          <p:nvPr>
            <p:extLst>
              <p:ext uri="{D42A27DB-BD31-4B8C-83A1-F6EECF244321}">
                <p14:modId xmlns:p14="http://schemas.microsoft.com/office/powerpoint/2010/main" val="1181082366"/>
              </p:ext>
            </p:extLst>
          </p:nvPr>
        </p:nvGraphicFramePr>
        <p:xfrm>
          <a:off x="286120" y="1383110"/>
          <a:ext cx="8776195" cy="3992880"/>
        </p:xfrm>
        <a:graphic>
          <a:graphicData uri="http://schemas.openxmlformats.org/drawingml/2006/table">
            <a:tbl>
              <a:tblPr firstRow="1" bandRow="1">
                <a:tableStyleId>{5C22544A-7EE6-4342-B048-85BDC9FD1C3A}</a:tableStyleId>
              </a:tblPr>
              <a:tblGrid>
                <a:gridCol w="5989989">
                  <a:extLst>
                    <a:ext uri="{9D8B030D-6E8A-4147-A177-3AD203B41FA5}">
                      <a16:colId xmlns:a16="http://schemas.microsoft.com/office/drawing/2014/main" val="1383984434"/>
                    </a:ext>
                  </a:extLst>
                </a:gridCol>
                <a:gridCol w="2786206">
                  <a:extLst>
                    <a:ext uri="{9D8B030D-6E8A-4147-A177-3AD203B41FA5}">
                      <a16:colId xmlns:a16="http://schemas.microsoft.com/office/drawing/2014/main" val="2763347328"/>
                    </a:ext>
                  </a:extLst>
                </a:gridCol>
              </a:tblGrid>
              <a:tr h="1855470">
                <a:tc gridSpan="2">
                  <a:txBody>
                    <a:bodyPr/>
                    <a:lstStyle/>
                    <a:p>
                      <a:pPr marL="0" marR="0" lvl="0" indent="0" algn="l" defTabSz="457212" rtl="0" eaLnBrk="1" fontAlgn="auto" latinLnBrk="0" hangingPunct="1">
                        <a:lnSpc>
                          <a:spcPct val="100000"/>
                        </a:lnSpc>
                        <a:spcBef>
                          <a:spcPts val="0"/>
                        </a:spcBef>
                        <a:spcAft>
                          <a:spcPts val="0"/>
                        </a:spcAft>
                        <a:buClrTx/>
                        <a:buSzTx/>
                        <a:buFontTx/>
                        <a:buNone/>
                        <a:tabLst/>
                        <a:defRPr/>
                      </a:pPr>
                      <a:br>
                        <a:rPr lang="fr-FR" sz="4000" dirty="0"/>
                      </a:br>
                      <a:r>
                        <a:rPr lang="fr-FR" sz="4000" b="1" kern="1200" dirty="0">
                          <a:solidFill>
                            <a:schemeClr val="accent5">
                              <a:lumMod val="75000"/>
                            </a:schemeClr>
                          </a:solidFill>
                          <a:latin typeface="Dosis" pitchFamily="2" charset="0"/>
                          <a:ea typeface="+mn-ea"/>
                          <a:cs typeface="+mn-cs"/>
                        </a:rPr>
                        <a:t>Le gâteau au citron est très bon. </a:t>
                      </a:r>
                      <a:br>
                        <a:rPr lang="fr-FR" sz="4000" dirty="0"/>
                      </a:br>
                      <a:endParaRPr lang="fr-FR" sz="4000" b="1" dirty="0">
                        <a:solidFill>
                          <a:srgbClr val="4F81BD">
                            <a:lumMod val="50000"/>
                          </a:srgbClr>
                        </a:solidFill>
                        <a:latin typeface="Dosis" pitchFamily="2" charset="0"/>
                      </a:endParaRPr>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p>
                      <a:endParaRPr lang="fr-MA" dirty="0"/>
                    </a:p>
                  </a:txBody>
                  <a:tcPr>
                    <a:noFill/>
                  </a:tcPr>
                </a:tc>
                <a:tc hMerge="1">
                  <a:txBody>
                    <a:bodyPr/>
                    <a:lstStyle/>
                    <a:p>
                      <a:endParaRPr lang="fr-MA" dirty="0"/>
                    </a:p>
                  </a:txBody>
                  <a:tcPr>
                    <a:noFill/>
                  </a:tcPr>
                </a:tc>
                <a:extLst>
                  <a:ext uri="{0D108BD9-81ED-4DB2-BD59-A6C34878D82A}">
                    <a16:rowId xmlns:a16="http://schemas.microsoft.com/office/drawing/2014/main" val="438833876"/>
                  </a:ext>
                </a:extLst>
              </a:tr>
              <a:tr h="460312">
                <a:tc>
                  <a:txBody>
                    <a:bodyPr/>
                    <a:lstStyle/>
                    <a:p>
                      <a:endParaRPr lang="fr-MA" sz="4000" b="1" kern="1200" dirty="0">
                        <a:solidFill>
                          <a:srgbClr val="4F81BD">
                            <a:lumMod val="50000"/>
                          </a:srgbClr>
                        </a:solidFill>
                        <a:latin typeface="Dosis" pitchFamily="2" charset="0"/>
                        <a:ea typeface="+mn-ea"/>
                        <a:cs typeface="+mn-cs"/>
                      </a:endParaRPr>
                    </a:p>
                  </a:txBody>
                  <a:tcPr>
                    <a:noFill/>
                  </a:tcPr>
                </a:tc>
                <a:tc>
                  <a:txBody>
                    <a:bodyPr/>
                    <a:lstStyle/>
                    <a:p>
                      <a:endParaRPr lang="fr-MA" dirty="0"/>
                    </a:p>
                  </a:txBody>
                  <a:tcPr>
                    <a:noFill/>
                  </a:tcPr>
                </a:tc>
                <a:extLst>
                  <a:ext uri="{0D108BD9-81ED-4DB2-BD59-A6C34878D82A}">
                    <a16:rowId xmlns:a16="http://schemas.microsoft.com/office/drawing/2014/main" val="987181667"/>
                  </a:ext>
                </a:extLst>
              </a:tr>
            </a:tbl>
          </a:graphicData>
        </a:graphic>
      </p:graphicFrame>
      <p:pic>
        <p:nvPicPr>
          <p:cNvPr id="7" name="Image 6">
            <a:extLst>
              <a:ext uri="{FF2B5EF4-FFF2-40B4-BE49-F238E27FC236}">
                <a16:creationId xmlns:a16="http://schemas.microsoft.com/office/drawing/2014/main" id="{C831D8CC-AF68-D5D2-6B4B-416E42818DDB}"/>
              </a:ext>
            </a:extLst>
          </p:cNvPr>
          <p:cNvPicPr>
            <a:picLocks noChangeAspect="1"/>
          </p:cNvPicPr>
          <p:nvPr/>
        </p:nvPicPr>
        <p:blipFill>
          <a:blip r:embed="rId14"/>
          <a:stretch>
            <a:fillRect/>
          </a:stretch>
        </p:blipFill>
        <p:spPr>
          <a:xfrm>
            <a:off x="2875421" y="3507260"/>
            <a:ext cx="2642152" cy="1903200"/>
          </a:xfrm>
          <a:prstGeom prst="rect">
            <a:avLst/>
          </a:prstGeom>
        </p:spPr>
      </p:pic>
      <p:pic>
        <p:nvPicPr>
          <p:cNvPr id="5" name="Image 4">
            <a:extLst>
              <a:ext uri="{FF2B5EF4-FFF2-40B4-BE49-F238E27FC236}">
                <a16:creationId xmlns:a16="http://schemas.microsoft.com/office/drawing/2014/main" id="{5E579C6E-F966-9189-42F2-E68442D72488}"/>
              </a:ext>
            </a:extLst>
          </p:cNvPr>
          <p:cNvPicPr>
            <a:picLocks noChangeAspect="1"/>
          </p:cNvPicPr>
          <p:nvPr>
            <p:custDataLst>
              <p:tags r:id="rId10"/>
            </p:custDataLst>
          </p:nvPr>
        </p:nvPicPr>
        <p:blipFill>
          <a:blip r:embed="rId15">
            <a:clrChange>
              <a:clrFrom>
                <a:srgbClr val="FFFFFF"/>
              </a:clrFrom>
              <a:clrTo>
                <a:srgbClr val="FFFFFF">
                  <a:alpha val="0"/>
                </a:srgbClr>
              </a:clrTo>
            </a:clrChange>
          </a:blip>
          <a:stretch>
            <a:fillRect/>
          </a:stretch>
        </p:blipFill>
        <p:spPr>
          <a:xfrm>
            <a:off x="8063345" y="658560"/>
            <a:ext cx="890152" cy="747256"/>
          </a:xfrm>
          <a:prstGeom prst="rect">
            <a:avLst/>
          </a:prstGeom>
        </p:spPr>
      </p:pic>
    </p:spTree>
    <p:extLst>
      <p:ext uri="{BB962C8B-B14F-4D97-AF65-F5344CB8AC3E}">
        <p14:creationId xmlns:p14="http://schemas.microsoft.com/office/powerpoint/2010/main" val="19889020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E899-6892-B036-1DDC-A9703D760DA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1E287C-82D3-21BF-0AB8-4D25A65440F6}"/>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168EC8E-4372-286E-E295-31C6C9DAB2A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4286B-197E-9A89-DFFB-7A3D0597CDDA}"/>
              </a:ext>
            </a:extLst>
          </p:cNvPr>
          <p:cNvSpPr/>
          <p:nvPr>
            <p:custDataLst>
              <p:tags r:id="rId3"/>
            </p:custDataLst>
          </p:nvPr>
        </p:nvSpPr>
        <p:spPr>
          <a:xfrm>
            <a:off x="196726" y="308988"/>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B49FDB2-FF8C-5C51-6702-5827AE447E86}"/>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6341524-C15E-6AFB-83B9-76F155DA2E15}"/>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86F41A7-81A0-C2B1-ECA3-F4D5F0636F9D}"/>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9E62B5CD-214F-9F47-F895-A775A4C13533}"/>
              </a:ext>
            </a:extLst>
          </p:cNvPr>
          <p:cNvSpPr txBox="1"/>
          <p:nvPr>
            <p:custDataLst>
              <p:tags r:id="rId7"/>
            </p:custDataLst>
          </p:nvPr>
        </p:nvSpPr>
        <p:spPr>
          <a:xfrm>
            <a:off x="636259" y="3273968"/>
            <a:ext cx="4935756" cy="804476"/>
          </a:xfrm>
          <a:prstGeom prst="roundRect">
            <a:avLst/>
          </a:prstGeom>
          <a:noFill/>
        </p:spPr>
        <p:txBody>
          <a:bodyPr wrap="square" lIns="0" tIns="0" rIns="0" bIns="0" rtlCol="0" anchor="t">
            <a:spAutoFit/>
          </a:bodyPr>
          <a:lstStyle/>
          <a:p>
            <a:pPr defTabSz="457223">
              <a:lnSpc>
                <a:spcPct val="150000"/>
              </a:lnSpc>
              <a:spcAft>
                <a:spcPts val="400"/>
              </a:spcAft>
              <a:defRPr/>
            </a:pPr>
            <a:r>
              <a:rPr lang="fr-FR" sz="3600" b="1" dirty="0">
                <a:solidFill>
                  <a:schemeClr val="accent5">
                    <a:lumMod val="75000"/>
                  </a:schemeClr>
                </a:solidFill>
                <a:latin typeface="Dosis" pitchFamily="2" charset="0"/>
              </a:rPr>
              <a:t>Le pompier sauve le chat</a:t>
            </a:r>
          </a:p>
        </p:txBody>
      </p:sp>
      <p:graphicFrame>
        <p:nvGraphicFramePr>
          <p:cNvPr id="2" name="Tableau 1">
            <a:extLst>
              <a:ext uri="{FF2B5EF4-FFF2-40B4-BE49-F238E27FC236}">
                <a16:creationId xmlns:a16="http://schemas.microsoft.com/office/drawing/2014/main" id="{4528D0FF-4ADA-148C-74EA-DF14991192C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313735E8-B6C7-F0CE-90B1-B37E1EF42852}"/>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Lisons ensemble.</a:t>
            </a:r>
            <a:endParaRPr lang="fr-FR" sz="1600" i="1" dirty="0">
              <a:solidFill>
                <a:prstClr val="white">
                  <a:lumMod val="65000"/>
                </a:prstClr>
              </a:solidFill>
            </a:endParaRPr>
          </a:p>
        </p:txBody>
      </p:sp>
      <p:pic>
        <p:nvPicPr>
          <p:cNvPr id="6" name="Image 5">
            <a:extLst>
              <a:ext uri="{FF2B5EF4-FFF2-40B4-BE49-F238E27FC236}">
                <a16:creationId xmlns:a16="http://schemas.microsoft.com/office/drawing/2014/main" id="{CD65F3F4-8A65-55B7-EF66-BBF6A6870F6F}"/>
              </a:ext>
            </a:extLst>
          </p:cNvPr>
          <p:cNvPicPr>
            <a:picLocks noChangeAspect="1"/>
          </p:cNvPicPr>
          <p:nvPr/>
        </p:nvPicPr>
        <p:blipFill>
          <a:blip r:embed="rId13"/>
          <a:stretch>
            <a:fillRect/>
          </a:stretch>
        </p:blipFill>
        <p:spPr>
          <a:xfrm>
            <a:off x="5743094" y="2359025"/>
            <a:ext cx="2710623" cy="3171251"/>
          </a:xfrm>
          <a:prstGeom prst="rect">
            <a:avLst/>
          </a:prstGeom>
        </p:spPr>
      </p:pic>
    </p:spTree>
    <p:extLst>
      <p:ext uri="{BB962C8B-B14F-4D97-AF65-F5344CB8AC3E}">
        <p14:creationId xmlns:p14="http://schemas.microsoft.com/office/powerpoint/2010/main" val="1077356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4E819-D3BF-C8B7-5A40-D96000CDBA7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7FDCE5C-B518-2D99-6D44-F39BF44A874E}"/>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8F5065A-A9A8-557D-82D1-6342BE9B2AEA}"/>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A9130C1-7B33-8C19-35DF-133EFDE9B6D9}"/>
              </a:ext>
            </a:extLst>
          </p:cNvPr>
          <p:cNvSpPr/>
          <p:nvPr>
            <p:custDataLst>
              <p:tags r:id="rId3"/>
            </p:custDataLst>
          </p:nvPr>
        </p:nvSpPr>
        <p:spPr>
          <a:xfrm>
            <a:off x="177677" y="308988"/>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E38ED1-E4C3-9F28-3A10-99A62D51EC2B}"/>
              </a:ext>
            </a:extLst>
          </p:cNvPr>
          <p:cNvSpPr/>
          <p:nvPr>
            <p:custDataLst>
              <p:tags r:id="rId4"/>
            </p:custDataLst>
          </p:nvPr>
        </p:nvSpPr>
        <p:spPr>
          <a:xfrm>
            <a:off x="180977" y="180294"/>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EA66F27-384A-45EA-25DA-E5BD61C0FA79}"/>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9D70B86-C681-928E-EC3C-EB421E49382F}"/>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FCBA018B-6B79-7CAD-ACB4-BC9B853C7BCB}"/>
              </a:ext>
            </a:extLst>
          </p:cNvPr>
          <p:cNvSpPr txBox="1"/>
          <p:nvPr>
            <p:custDataLst>
              <p:tags r:id="rId7"/>
            </p:custDataLst>
          </p:nvPr>
        </p:nvSpPr>
        <p:spPr>
          <a:xfrm>
            <a:off x="610613" y="2243026"/>
            <a:ext cx="4935756" cy="1723876"/>
          </a:xfrm>
          <a:prstGeom prst="roundRect">
            <a:avLst/>
          </a:prstGeom>
          <a:noFill/>
        </p:spPr>
        <p:txBody>
          <a:bodyPr wrap="square" lIns="0" tIns="0" rIns="0" bIns="0" rtlCol="0" anchor="t">
            <a:spAutoFit/>
          </a:bodyPr>
          <a:lstStyle/>
          <a:p>
            <a:pPr defTabSz="457223">
              <a:lnSpc>
                <a:spcPct val="150000"/>
              </a:lnSpc>
              <a:spcAft>
                <a:spcPts val="400"/>
              </a:spcAft>
              <a:defRPr/>
            </a:pPr>
            <a:r>
              <a:rPr lang="fr-FR" sz="3600" b="1" dirty="0">
                <a:solidFill>
                  <a:schemeClr val="accent5">
                    <a:lumMod val="75000"/>
                  </a:schemeClr>
                </a:solidFill>
                <a:latin typeface="Dosis" pitchFamily="2" charset="0"/>
              </a:rPr>
              <a:t>Le fermier a un mouton et une poule.</a:t>
            </a:r>
            <a:endParaRPr lang="fr-FR" sz="3600" b="1" dirty="0">
              <a:solidFill>
                <a:srgbClr val="4F81BD">
                  <a:lumMod val="50000"/>
                </a:srgbClr>
              </a:solidFill>
              <a:latin typeface="Dosis" pitchFamily="2" charset="0"/>
            </a:endParaRPr>
          </a:p>
        </p:txBody>
      </p:sp>
      <p:graphicFrame>
        <p:nvGraphicFramePr>
          <p:cNvPr id="2" name="Tableau 1">
            <a:extLst>
              <a:ext uri="{FF2B5EF4-FFF2-40B4-BE49-F238E27FC236}">
                <a16:creationId xmlns:a16="http://schemas.microsoft.com/office/drawing/2014/main" id="{A870E491-8031-4041-791D-5C4AD852279D}"/>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ZoneTexte 4">
            <a:extLst>
              <a:ext uri="{FF2B5EF4-FFF2-40B4-BE49-F238E27FC236}">
                <a16:creationId xmlns:a16="http://schemas.microsoft.com/office/drawing/2014/main" id="{126521B9-49B8-BA3E-94A1-6B4F024E84F9}"/>
              </a:ext>
            </a:extLst>
          </p:cNvPr>
          <p:cNvSpPr txBox="1"/>
          <p:nvPr>
            <p:custDataLst>
              <p:tags r:id="rId9"/>
            </p:custDataLst>
          </p:nvPr>
        </p:nvSpPr>
        <p:spPr>
          <a:xfrm>
            <a:off x="861660" y="308988"/>
            <a:ext cx="7967708" cy="584775"/>
          </a:xfrm>
          <a:prstGeom prst="rect">
            <a:avLst/>
          </a:prstGeom>
          <a:noFill/>
        </p:spPr>
        <p:txBody>
          <a:bodyPr wrap="square" rtlCol="0">
            <a:spAutoFit/>
          </a:bodyPr>
          <a:lstStyle/>
          <a:p>
            <a:pPr defTabSz="685818">
              <a:defRPr/>
            </a:pPr>
            <a:r>
              <a:rPr lang="fr-FR" sz="1600" b="1" dirty="0">
                <a:solidFill>
                  <a:prstClr val="white">
                    <a:lumMod val="65000"/>
                  </a:prstClr>
                </a:solidFill>
              </a:rPr>
              <a:t>Je lis. Écoutez attentivement. </a:t>
            </a:r>
          </a:p>
          <a:p>
            <a:pPr defTabSz="685818">
              <a:defRPr/>
            </a:pPr>
            <a:r>
              <a:rPr lang="fr-FR" sz="1600" b="1" dirty="0">
                <a:solidFill>
                  <a:prstClr val="white">
                    <a:lumMod val="65000"/>
                  </a:prstClr>
                </a:solidFill>
              </a:rPr>
              <a:t>Lisons ensemble.</a:t>
            </a:r>
            <a:endParaRPr lang="fr-FR" sz="1600" i="1" dirty="0">
              <a:solidFill>
                <a:prstClr val="white">
                  <a:lumMod val="65000"/>
                </a:prstClr>
              </a:solidFill>
            </a:endParaRPr>
          </a:p>
        </p:txBody>
      </p:sp>
      <p:pic>
        <p:nvPicPr>
          <p:cNvPr id="16" name="Image 15">
            <a:extLst>
              <a:ext uri="{FF2B5EF4-FFF2-40B4-BE49-F238E27FC236}">
                <a16:creationId xmlns:a16="http://schemas.microsoft.com/office/drawing/2014/main" id="{35031D23-E737-7F00-1333-18088398A332}"/>
              </a:ext>
            </a:extLst>
          </p:cNvPr>
          <p:cNvPicPr>
            <a:picLocks noChangeAspect="1"/>
          </p:cNvPicPr>
          <p:nvPr/>
        </p:nvPicPr>
        <p:blipFill>
          <a:blip r:embed="rId13"/>
          <a:stretch>
            <a:fillRect/>
          </a:stretch>
        </p:blipFill>
        <p:spPr>
          <a:xfrm>
            <a:off x="5928380" y="2850748"/>
            <a:ext cx="2834886" cy="1585097"/>
          </a:xfrm>
          <a:prstGeom prst="rect">
            <a:avLst/>
          </a:prstGeom>
        </p:spPr>
      </p:pic>
    </p:spTree>
    <p:extLst>
      <p:ext uri="{BB962C8B-B14F-4D97-AF65-F5344CB8AC3E}">
        <p14:creationId xmlns:p14="http://schemas.microsoft.com/office/powerpoint/2010/main" val="445510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46" y="647513"/>
            <a:ext cx="7711551" cy="820096"/>
          </a:xfrm>
          <a:prstGeom prst="rect">
            <a:avLst/>
          </a:prstGeom>
        </p:spPr>
        <p:txBody>
          <a:bodyPr lIns="0" tIns="0" rIns="0" bIns="0" rtlCol="0" anchor="t">
            <a:spAutoFit/>
          </a:bodyPr>
          <a:lstStyle/>
          <a:p>
            <a:pPr algn="ctr" defTabSz="457246">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6" y="2040842"/>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2" y="2553794"/>
            <a:ext cx="7711551" cy="527067"/>
          </a:xfrm>
          <a:prstGeom prst="rect">
            <a:avLst/>
          </a:prstGeom>
        </p:spPr>
        <p:txBody>
          <a:bodyPr lIns="0" tIns="0" rIns="0" bIns="0" rtlCol="0" anchor="t">
            <a:spAutoFit/>
          </a:bodyPr>
          <a:lstStyle/>
          <a:p>
            <a:pPr algn="ctr" defTabSz="457246">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flash</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2" y="4186851"/>
            <a:ext cx="2146299" cy="1727201"/>
          </a:xfrm>
          <a:prstGeom prst="rect">
            <a:avLst/>
          </a:prstGeom>
        </p:spPr>
      </p:pic>
      <p:grpSp>
        <p:nvGrpSpPr>
          <p:cNvPr id="3" name="Groupe 2">
            <a:extLst>
              <a:ext uri="{FF2B5EF4-FFF2-40B4-BE49-F238E27FC236}">
                <a16:creationId xmlns:a16="http://schemas.microsoft.com/office/drawing/2014/main" id="{CCAC22C5-A7FF-0C43-129F-11913528983A}"/>
              </a:ext>
            </a:extLst>
          </p:cNvPr>
          <p:cNvGrpSpPr/>
          <p:nvPr/>
        </p:nvGrpSpPr>
        <p:grpSpPr>
          <a:xfrm>
            <a:off x="219466" y="99847"/>
            <a:ext cx="1547184" cy="410156"/>
            <a:chOff x="3759976" y="4473309"/>
            <a:chExt cx="1225727" cy="293439"/>
          </a:xfrm>
        </p:grpSpPr>
        <p:sp>
          <p:nvSpPr>
            <p:cNvPr id="5" name="Rectangle : coins arrondis 4">
              <a:extLst>
                <a:ext uri="{FF2B5EF4-FFF2-40B4-BE49-F238E27FC236}">
                  <a16:creationId xmlns:a16="http://schemas.microsoft.com/office/drawing/2014/main" id="{FD24E816-E526-D5A9-63E2-DE0ABF942CAA}"/>
                </a:ext>
              </a:extLst>
            </p:cNvPr>
            <p:cNvSpPr/>
            <p:nvPr/>
          </p:nvSpPr>
          <p:spPr>
            <a:xfrm>
              <a:off x="3825045" y="4559371"/>
              <a:ext cx="727036" cy="188564"/>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100" dirty="0">
                <a:latin typeface="Dosis" pitchFamily="2" charset="0"/>
              </a:endParaRPr>
            </a:p>
          </p:txBody>
        </p:sp>
        <p:pic>
          <p:nvPicPr>
            <p:cNvPr id="7" name="Picture 2">
              <a:extLst>
                <a:ext uri="{FF2B5EF4-FFF2-40B4-BE49-F238E27FC236}">
                  <a16:creationId xmlns:a16="http://schemas.microsoft.com/office/drawing/2014/main" id="{0BBFF5D3-7935-B9A8-38B4-592E97BA9646}"/>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59976" y="4473309"/>
              <a:ext cx="259340" cy="29343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D824BA8D-BEE0-50AE-78B4-DC4CA594A021}"/>
                </a:ext>
              </a:extLst>
            </p:cNvPr>
            <p:cNvSpPr txBox="1"/>
            <p:nvPr/>
          </p:nvSpPr>
          <p:spPr>
            <a:xfrm>
              <a:off x="3985260" y="4533295"/>
              <a:ext cx="1000443" cy="187164"/>
            </a:xfrm>
            <a:prstGeom prst="rect">
              <a:avLst/>
            </a:prstGeom>
            <a:noFill/>
          </p:spPr>
          <p:txBody>
            <a:bodyPr wrap="square" rtlCol="0">
              <a:spAutoFit/>
            </a:bodyPr>
            <a:lstStyle/>
            <a:p>
              <a:r>
                <a:rPr lang="fr-MA" sz="11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E4B61-8402-24F7-91FD-2A70254E4DC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5CFD0E0-8D96-CCF6-159A-D38294CA9002}"/>
              </a:ext>
            </a:extLst>
          </p:cNvPr>
          <p:cNvSpPr/>
          <p:nvPr>
            <p:custDataLst>
              <p:tags r:id="rId1"/>
            </p:custDataLst>
          </p:nvPr>
        </p:nvSpPr>
        <p:spPr>
          <a:xfrm>
            <a:off x="228602" y="990603"/>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BCCE0AB-472D-1461-6672-EE14C5C1B273}"/>
              </a:ext>
            </a:extLst>
          </p:cNvPr>
          <p:cNvSpPr/>
          <p:nvPr>
            <p:custDataLst>
              <p:tags r:id="rId2"/>
            </p:custDataLst>
          </p:nvPr>
        </p:nvSpPr>
        <p:spPr>
          <a:xfrm>
            <a:off x="0" y="3"/>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A413647-A0E2-59E8-0643-A101F09B06E9}"/>
              </a:ext>
            </a:extLst>
          </p:cNvPr>
          <p:cNvSpPr/>
          <p:nvPr>
            <p:custDataLst>
              <p:tags r:id="rId3"/>
            </p:custDataLst>
          </p:nvPr>
        </p:nvSpPr>
        <p:spPr>
          <a:xfrm>
            <a:off x="183905" y="17780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E3DA3BD-3698-A74B-361B-156D8B02AF93}"/>
              </a:ext>
            </a:extLst>
          </p:cNvPr>
          <p:cNvSpPr/>
          <p:nvPr>
            <p:custDataLst>
              <p:tags r:id="rId4"/>
            </p:custDataLst>
          </p:nvPr>
        </p:nvSpPr>
        <p:spPr>
          <a:xfrm>
            <a:off x="180977" y="308987"/>
            <a:ext cx="8769597" cy="67420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7BB8460-7F80-2D1E-CE63-9722BE15339D}"/>
              </a:ext>
            </a:extLst>
          </p:cNvPr>
          <p:cNvSpPr/>
          <p:nvPr>
            <p:custDataLst>
              <p:tags r:id="rId5"/>
            </p:custDataLst>
          </p:nvPr>
        </p:nvSpPr>
        <p:spPr>
          <a:xfrm>
            <a:off x="196727" y="737689"/>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425540-8F0C-6886-3213-CE3B447DC767}"/>
              </a:ext>
            </a:extLst>
          </p:cNvPr>
          <p:cNvSpPr/>
          <p:nvPr>
            <p:custDataLst>
              <p:tags r:id="rId6"/>
            </p:custDataLst>
          </p:nvPr>
        </p:nvSpPr>
        <p:spPr>
          <a:xfrm>
            <a:off x="472107" y="4948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23">
              <a:defRPr/>
            </a:pPr>
            <a:endParaRPr lang="fr-MA" sz="900" dirty="0">
              <a:solidFill>
                <a:prstClr val="black"/>
              </a:solidFill>
              <a:latin typeface="Dosis" pitchFamily="2" charset="0"/>
            </a:endParaRPr>
          </a:p>
        </p:txBody>
      </p:sp>
      <p:sp>
        <p:nvSpPr>
          <p:cNvPr id="4" name="TextBox 10">
            <a:extLst>
              <a:ext uri="{FF2B5EF4-FFF2-40B4-BE49-F238E27FC236}">
                <a16:creationId xmlns:a16="http://schemas.microsoft.com/office/drawing/2014/main" id="{D96E6EEA-0395-7D39-6516-337AB2EDE0AB}"/>
              </a:ext>
            </a:extLst>
          </p:cNvPr>
          <p:cNvSpPr txBox="1"/>
          <p:nvPr>
            <p:custDataLst>
              <p:tags r:id="rId7"/>
            </p:custDataLst>
          </p:nvPr>
        </p:nvSpPr>
        <p:spPr>
          <a:xfrm>
            <a:off x="396977" y="2016124"/>
            <a:ext cx="8337596" cy="2938181"/>
          </a:xfrm>
          <a:prstGeom prst="roundRect">
            <a:avLst/>
          </a:prstGeom>
          <a:noFill/>
        </p:spPr>
        <p:txBody>
          <a:bodyPr wrap="square" lIns="0" tIns="0" rIns="0" bIns="0" rtlCol="0" anchor="t">
            <a:spAutoFit/>
          </a:bodyPr>
          <a:lstStyle/>
          <a:p>
            <a:pPr marL="0" marR="0" indent="0" algn="l" rtl="0" eaLnBrk="1" fontAlgn="auto" latinLnBrk="0" hangingPunct="1">
              <a:lnSpc>
                <a:spcPct val="150000"/>
              </a:lnSpc>
              <a:buNone/>
            </a:pPr>
            <a:r>
              <a:rPr lang="fr-FR" sz="4000" b="1" i="0" u="none" strike="noStrike" kern="1200" dirty="0">
                <a:solidFill>
                  <a:schemeClr val="accent5">
                    <a:lumMod val="75000"/>
                  </a:schemeClr>
                </a:solidFill>
                <a:effectLst/>
                <a:latin typeface="Dosis" pitchFamily="2" charset="0"/>
              </a:rPr>
              <a:t>Le gâteau au citron est très bon. </a:t>
            </a:r>
            <a:endParaRPr lang="fr-MA" b="0" i="0" u="none" strike="noStrike" dirty="0">
              <a:solidFill>
                <a:schemeClr val="accent5">
                  <a:lumMod val="75000"/>
                </a:schemeClr>
              </a:solidFill>
              <a:effectLst/>
              <a:latin typeface="Arial" panose="020B0604020202020204" pitchFamily="34" charset="0"/>
            </a:endParaRPr>
          </a:p>
          <a:p>
            <a:pPr marL="0" marR="0" indent="0" algn="l" rtl="0" eaLnBrk="1" fontAlgn="auto" latinLnBrk="0" hangingPunct="1">
              <a:lnSpc>
                <a:spcPct val="150000"/>
              </a:lnSpc>
              <a:buNone/>
            </a:pPr>
            <a:r>
              <a:rPr lang="fr-FR" sz="4000" b="1" i="0" u="none" strike="noStrike" kern="1200" dirty="0">
                <a:solidFill>
                  <a:schemeClr val="accent5">
                    <a:lumMod val="75000"/>
                  </a:schemeClr>
                </a:solidFill>
                <a:effectLst/>
                <a:latin typeface="Dosis" pitchFamily="2" charset="0"/>
              </a:rPr>
              <a:t>Le pompier sauve les animaux.</a:t>
            </a:r>
            <a:endParaRPr lang="fr-MA" b="0" i="0" u="none" strike="noStrike" dirty="0">
              <a:solidFill>
                <a:schemeClr val="accent5">
                  <a:lumMod val="75000"/>
                </a:schemeClr>
              </a:solidFill>
              <a:effectLst/>
              <a:latin typeface="Arial" panose="020B0604020202020204" pitchFamily="34" charset="0"/>
            </a:endParaRPr>
          </a:p>
          <a:p>
            <a:pPr marL="0" marR="0" indent="0" algn="l" rtl="0" eaLnBrk="1" fontAlgn="auto" latinLnBrk="0" hangingPunct="1">
              <a:lnSpc>
                <a:spcPct val="150000"/>
              </a:lnSpc>
              <a:buNone/>
            </a:pPr>
            <a:r>
              <a:rPr lang="fr-FR" sz="4000" b="1" i="0" u="none" strike="noStrike" kern="1200" dirty="0">
                <a:solidFill>
                  <a:schemeClr val="accent5">
                    <a:lumMod val="75000"/>
                  </a:schemeClr>
                </a:solidFill>
                <a:effectLst/>
                <a:latin typeface="Dosis" pitchFamily="2" charset="0"/>
              </a:rPr>
              <a:t>Le fermier a un mouton et une poule. </a:t>
            </a:r>
            <a:endParaRPr lang="fr-MA" b="0" i="0" u="none" strike="noStrike" dirty="0">
              <a:solidFill>
                <a:schemeClr val="accent5">
                  <a:lumMod val="75000"/>
                </a:schemeClr>
              </a:solidFill>
              <a:effectLst/>
              <a:latin typeface="Arial" panose="020B0604020202020204" pitchFamily="34" charset="0"/>
            </a:endParaRPr>
          </a:p>
        </p:txBody>
      </p:sp>
      <p:sp>
        <p:nvSpPr>
          <p:cNvPr id="2" name="ZoneTexte 1">
            <a:extLst>
              <a:ext uri="{FF2B5EF4-FFF2-40B4-BE49-F238E27FC236}">
                <a16:creationId xmlns:a16="http://schemas.microsoft.com/office/drawing/2014/main" id="{8E5A28BD-2FC6-96AA-8984-3171ECB9621B}"/>
              </a:ext>
            </a:extLst>
          </p:cNvPr>
          <p:cNvSpPr txBox="1"/>
          <p:nvPr>
            <p:custDataLst>
              <p:tags r:id="rId8"/>
            </p:custDataLst>
          </p:nvPr>
        </p:nvSpPr>
        <p:spPr>
          <a:xfrm>
            <a:off x="861660" y="308988"/>
            <a:ext cx="7967708" cy="830997"/>
          </a:xfrm>
          <a:prstGeom prst="rect">
            <a:avLst/>
          </a:prstGeom>
          <a:noFill/>
        </p:spPr>
        <p:txBody>
          <a:bodyPr wrap="square" rtlCol="0">
            <a:spAutoFit/>
          </a:bodyPr>
          <a:lstStyle/>
          <a:p>
            <a:pPr defTabSz="685818">
              <a:defRPr/>
            </a:pPr>
            <a:r>
              <a:rPr lang="fr-FR" sz="1600" b="1" dirty="0">
                <a:solidFill>
                  <a:prstClr val="white">
                    <a:lumMod val="65000"/>
                  </a:prstClr>
                </a:solidFill>
              </a:rPr>
              <a:t>Qui veut passer au tableau pour lire? </a:t>
            </a:r>
          </a:p>
          <a:p>
            <a:pPr defTabSz="685818">
              <a:defRPr/>
            </a:pPr>
            <a:r>
              <a:rPr lang="fr-FR" sz="1600" i="1" dirty="0">
                <a:solidFill>
                  <a:prstClr val="white">
                    <a:lumMod val="65000"/>
                  </a:prstClr>
                </a:solidFill>
              </a:rPr>
              <a:t>L’enseignant désigne des élèves chacun lit une phrase.</a:t>
            </a:r>
          </a:p>
          <a:p>
            <a:pPr defTabSz="685818">
              <a:defRPr/>
            </a:pPr>
            <a:endParaRPr lang="fr-FR" sz="1600" b="1" dirty="0">
              <a:solidFill>
                <a:prstClr val="white">
                  <a:lumMod val="65000"/>
                </a:prstClr>
              </a:solidFill>
            </a:endParaRPr>
          </a:p>
        </p:txBody>
      </p:sp>
      <p:graphicFrame>
        <p:nvGraphicFramePr>
          <p:cNvPr id="5" name="Tableau 4">
            <a:extLst>
              <a:ext uri="{FF2B5EF4-FFF2-40B4-BE49-F238E27FC236}">
                <a16:creationId xmlns:a16="http://schemas.microsoft.com/office/drawing/2014/main" id="{2B031B60-5D2F-C145-D649-372062E1C7DD}"/>
              </a:ext>
            </a:extLst>
          </p:cNvPr>
          <p:cNvGraphicFramePr>
            <a:graphicFrameLocks noGrp="1"/>
          </p:cNvGraphicFramePr>
          <p:nvPr>
            <p:custDataLst>
              <p:tags r:id="rId9"/>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285679">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75000"/>
                            </a:schemeClr>
                          </a:solidFill>
                          <a:latin typeface="Dosis" pitchFamily="2" charset="0"/>
                        </a:rPr>
                        <a:t>2. </a:t>
                      </a:r>
                      <a:r>
                        <a:rPr lang="fr-FR" sz="1300" b="1" kern="1200" dirty="0">
                          <a:solidFill>
                            <a:schemeClr val="bg1">
                              <a:lumMod val="75000"/>
                            </a:schemeClr>
                          </a:solidFill>
                          <a:latin typeface="Dosis" pitchFamily="2" charset="0"/>
                          <a:ea typeface="+mn-ea"/>
                          <a:cs typeface="+mn-cs"/>
                        </a:rPr>
                        <a:t>Vocabulaire</a:t>
                      </a:r>
                      <a:endParaRPr lang="fr-FR" sz="1300" b="1"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Lecture</a:t>
                      </a:r>
                      <a:endParaRPr lang="fr-FR" sz="1200" dirty="0">
                        <a:solidFill>
                          <a:schemeClr val="bg1"/>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55ABBE4C-4A36-FE96-570D-A845284030CE}"/>
              </a:ext>
            </a:extLst>
          </p:cNvPr>
          <p:cNvPicPr>
            <a:picLocks noChangeAspect="1"/>
          </p:cNvPicPr>
          <p:nvPr>
            <p:custDataLst>
              <p:tags r:id="rId10"/>
            </p:custDataLst>
          </p:nvPr>
        </p:nvPicPr>
        <p:blipFill>
          <a:blip r:embed="rId14"/>
          <a:stretch>
            <a:fillRect/>
          </a:stretch>
        </p:blipFill>
        <p:spPr>
          <a:xfrm>
            <a:off x="7639575" y="325001"/>
            <a:ext cx="1232811" cy="761784"/>
          </a:xfrm>
          <a:prstGeom prst="roundRect">
            <a:avLst>
              <a:gd name="adj" fmla="val 31362"/>
            </a:avLst>
          </a:prstGeom>
        </p:spPr>
      </p:pic>
    </p:spTree>
    <p:extLst>
      <p:ext uri="{BB962C8B-B14F-4D97-AF65-F5344CB8AC3E}">
        <p14:creationId xmlns:p14="http://schemas.microsoft.com/office/powerpoint/2010/main" val="31519409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D0478-4240-F891-8754-B4DAD75E6FF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C88B29D-2449-8A02-D4E8-86F1A330F4DC}"/>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AE034D8-9C47-2D75-A9E7-A5A79138FBB5}"/>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err="1">
                <a:solidFill>
                  <a:srgbClr val="215968"/>
                </a:solidFill>
                <a:latin typeface="Carelia"/>
              </a:rPr>
              <a:t>Ecriture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467BC8D-81FA-DED5-98DA-2D16DD2B308A}"/>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FCBA7342-4B10-866A-9367-47C29E34E8F7}"/>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52D4E163-58D3-9941-8368-FEBECCABAE3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Dictée de mots</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5308862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Le mouton</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Mouton. Lisons ensemble: mouton</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55792117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5862792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Le mouton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316875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tomber </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Tomber . Lisons ensemble: tomber</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2314627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8408632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1323439"/>
          </a:xfrm>
          <a:prstGeom prst="rect">
            <a:avLst/>
          </a:prstGeom>
          <a:noFill/>
        </p:spPr>
        <p:txBody>
          <a:bodyPr wrap="square">
            <a:spAutoFit/>
          </a:bodyPr>
          <a:lstStyle/>
          <a:p>
            <a:pPr algn="ctr" defTabSz="457246"/>
            <a:r>
              <a:rPr lang="fr-MA" sz="4000" b="1" dirty="0">
                <a:solidFill>
                  <a:schemeClr val="bg1"/>
                </a:solidFill>
                <a:latin typeface="Dosis" pitchFamily="2" charset="0"/>
              </a:rPr>
              <a:t>tomber</a:t>
            </a:r>
          </a:p>
          <a:p>
            <a:pPr algn="ctr" defTabSz="457246"/>
            <a:endParaRPr lang="fr-MA" sz="4000" dirty="0">
              <a:solidFill>
                <a:schemeClr val="bg1"/>
              </a:solidFill>
              <a:latin typeface="Dosis" pitchFamily="2" charset="0"/>
            </a:endParaRPr>
          </a:p>
        </p:txBody>
      </p:sp>
    </p:spTree>
    <p:extLst>
      <p:ext uri="{BB962C8B-B14F-4D97-AF65-F5344CB8AC3E}">
        <p14:creationId xmlns:p14="http://schemas.microsoft.com/office/powerpoint/2010/main" val="36243519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125CD-511B-F593-44EA-E7F9D77AB3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8651DFC-BE99-BFD9-7105-A5DA49C1142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2CD6836-745A-D3A1-FB9D-4F9E1890130A}"/>
              </a:ext>
            </a:extLst>
          </p:cNvPr>
          <p:cNvSpPr/>
          <p:nvPr/>
        </p:nvSpPr>
        <p:spPr>
          <a:xfrm>
            <a:off x="190504" y="228600"/>
            <a:ext cx="879524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r>
              <a:rPr lang="fr-MA" sz="9600" b="1" dirty="0">
                <a:solidFill>
                  <a:srgbClr val="106585"/>
                </a:solidFill>
                <a:latin typeface="Dosis" pitchFamily="2" charset="0"/>
              </a:rPr>
              <a:t>L’avion</a:t>
            </a:r>
            <a:endParaRPr lang="fr-MA" sz="92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9581145-5723-0B28-3B80-18B3D4AB87AD}"/>
              </a:ext>
            </a:extLst>
          </p:cNvPr>
          <p:cNvSpPr/>
          <p:nvPr/>
        </p:nvSpPr>
        <p:spPr>
          <a:xfrm>
            <a:off x="190503"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7058CCA2-4066-7A5A-80FC-9A661EB94CEA}"/>
              </a:ext>
            </a:extLst>
          </p:cNvPr>
          <p:cNvSpPr/>
          <p:nvPr/>
        </p:nvSpPr>
        <p:spPr>
          <a:xfrm>
            <a:off x="673349" y="46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FE49EC5-F09F-CCAB-D05E-04892E5004A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74797588-F7E3-B7C7-E330-C1FF6D597B28}"/>
              </a:ext>
            </a:extLst>
          </p:cNvPr>
          <p:cNvSpPr txBox="1"/>
          <p:nvPr/>
        </p:nvSpPr>
        <p:spPr>
          <a:xfrm>
            <a:off x="1140864" y="376715"/>
            <a:ext cx="7158095" cy="584455"/>
          </a:xfrm>
          <a:prstGeom prst="rect">
            <a:avLst/>
          </a:prstGeom>
          <a:noFill/>
        </p:spPr>
        <p:txBody>
          <a:bodyPr wrap="square">
            <a:spAutoFit/>
          </a:bodyPr>
          <a:lstStyle/>
          <a:p>
            <a:pPr marL="0" lvl="1" defTabSz="457246">
              <a:lnSpc>
                <a:spcPts val="2011"/>
              </a:lnSpc>
              <a:spcBef>
                <a:spcPct val="0"/>
              </a:spcBef>
            </a:pPr>
            <a:r>
              <a:rPr lang="fr-FR" sz="1500" b="1" dirty="0">
                <a:solidFill>
                  <a:prstClr val="white">
                    <a:lumMod val="65000"/>
                  </a:prstClr>
                </a:solidFill>
                <a:latin typeface="Dosis" pitchFamily="2" charset="0"/>
              </a:rPr>
              <a:t>L’avion. Lisons ensemble: l’avion</a:t>
            </a:r>
          </a:p>
          <a:p>
            <a:pPr marL="0" lvl="1" defTabSz="457246">
              <a:lnSpc>
                <a:spcPts val="2011"/>
              </a:lnSpc>
              <a:spcBef>
                <a:spcPct val="0"/>
              </a:spcBef>
            </a:pPr>
            <a:endParaRPr lang="fr-FR" sz="15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991095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CF98-4196-AD31-F833-46AF0D9E95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91641E1-5E7E-BD0A-10AF-E4202951B11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7CFFCE3B-8B0B-C893-E5F2-FB061F0822F1}"/>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14B3F91-B0C0-A85A-A4FE-EA34CE26B299}"/>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3B3D4CB-1F06-05DD-01DB-2F24A7077B9F}"/>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363CD743-8C9A-766C-B7B9-35374404B97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A0FF4B45-3DA1-F1CA-2741-BEEB5C8D2C88}"/>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1B6183B1-A996-44E2-FE5B-090DC38FAF05}"/>
              </a:ext>
            </a:extLst>
          </p:cNvPr>
          <p:cNvSpPr txBox="1"/>
          <p:nvPr/>
        </p:nvSpPr>
        <p:spPr>
          <a:xfrm>
            <a:off x="1009807" y="31946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Ecrivez  sur vos ardoises. </a:t>
            </a:r>
          </a:p>
        </p:txBody>
      </p:sp>
    </p:spTree>
    <p:extLst>
      <p:ext uri="{BB962C8B-B14F-4D97-AF65-F5344CB8AC3E}">
        <p14:creationId xmlns:p14="http://schemas.microsoft.com/office/powerpoint/2010/main" val="3267996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4"/>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1"/>
            <a:ext cx="6096000" cy="327975"/>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Prenez vos ardoises.</a:t>
            </a:r>
          </a:p>
        </p:txBody>
      </p:sp>
      <p:sp>
        <p:nvSpPr>
          <p:cNvPr id="22" name="Freeform 8">
            <a:extLst>
              <a:ext uri="{FF2B5EF4-FFF2-40B4-BE49-F238E27FC236}">
                <a16:creationId xmlns:a16="http://schemas.microsoft.com/office/drawing/2014/main" id="{F625B1BE-6669-0FE7-AB01-D7115E1889A5}"/>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1951358E-9512-9F22-6EA0-69E4B64D16B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4424799" cy="3420971"/>
          </a:xfrm>
          <a:prstGeom prst="rect">
            <a:avLst/>
          </a:prstGeom>
        </p:spPr>
      </p:pic>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764201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FA27-D3E2-1207-63AC-D971B89766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3281030-EF28-1BCC-F113-BB2F26276A7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37FDA7D1-C491-BB1F-7F3A-085A1F369A9E}"/>
              </a:ext>
            </a:extLst>
          </p:cNvPr>
          <p:cNvSpPr/>
          <p:nvPr/>
        </p:nvSpPr>
        <p:spPr>
          <a:xfrm>
            <a:off x="183904" y="228602"/>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66E25DC-8B9C-BC88-7595-E1DF9235674D}"/>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687ED0-9C36-3488-5CD6-5B8395B7A43E}"/>
              </a:ext>
            </a:extLst>
          </p:cNvPr>
          <p:cNvSpPr/>
          <p:nvPr/>
        </p:nvSpPr>
        <p:spPr>
          <a:xfrm>
            <a:off x="567366" y="48673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964FB693-2047-278E-DB30-79DDD44269B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2" y="1718516"/>
            <a:ext cx="5061973" cy="3420971"/>
          </a:xfrm>
          <a:prstGeom prst="rect">
            <a:avLst/>
          </a:prstGeom>
        </p:spPr>
      </p:pic>
      <p:graphicFrame>
        <p:nvGraphicFramePr>
          <p:cNvPr id="7" name="Tableau 6">
            <a:extLst>
              <a:ext uri="{FF2B5EF4-FFF2-40B4-BE49-F238E27FC236}">
                <a16:creationId xmlns:a16="http://schemas.microsoft.com/office/drawing/2014/main" id="{8680FD16-0B24-0937-276E-6B208FE9E8DC}"/>
              </a:ext>
            </a:extLst>
          </p:cNvPr>
          <p:cNvGraphicFramePr>
            <a:graphicFrameLocks noGrp="1"/>
          </p:cNvGraphicFramePr>
          <p:nvPr>
            <p:custDataLst>
              <p:tags r:id="rId1"/>
            </p:custDataLst>
          </p:nvPr>
        </p:nvGraphicFramePr>
        <p:xfrm>
          <a:off x="1"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BE5ED85D-958A-E996-F56C-E440159E3A29}"/>
              </a:ext>
            </a:extLst>
          </p:cNvPr>
          <p:cNvSpPr txBox="1"/>
          <p:nvPr/>
        </p:nvSpPr>
        <p:spPr>
          <a:xfrm>
            <a:off x="1009807" y="319461"/>
            <a:ext cx="6629858" cy="579646"/>
          </a:xfrm>
          <a:prstGeom prst="rect">
            <a:avLst/>
          </a:prstGeom>
          <a:noFill/>
        </p:spPr>
        <p:txBody>
          <a:bodyPr wrap="square">
            <a:spAutoFit/>
          </a:bodyPr>
          <a:lstStyle/>
          <a:p>
            <a:pPr marL="0" lvl="1" defTabSz="457246">
              <a:lnSpc>
                <a:spcPts val="2011"/>
              </a:lnSpc>
              <a:spcBef>
                <a:spcPct val="0"/>
              </a:spcBef>
              <a:defRPr/>
            </a:pPr>
            <a:r>
              <a:rPr lang="fr-FR" sz="1500" b="1" dirty="0">
                <a:solidFill>
                  <a:prstClr val="white">
                    <a:lumMod val="65000"/>
                  </a:prstClr>
                </a:solidFill>
                <a:latin typeface="Dosis" pitchFamily="2" charset="0"/>
              </a:rPr>
              <a:t>Levez vos ardoises. </a:t>
            </a:r>
          </a:p>
          <a:p>
            <a:pPr marL="0" lvl="1" defTabSz="457246">
              <a:lnSpc>
                <a:spcPts val="2011"/>
              </a:lnSpc>
              <a:spcBef>
                <a:spcPct val="0"/>
              </a:spcBef>
              <a:defRPr/>
            </a:pPr>
            <a:r>
              <a:rPr lang="fr-FR" sz="1400" i="1" dirty="0">
                <a:solidFill>
                  <a:prstClr val="white">
                    <a:lumMod val="65000"/>
                  </a:prstClr>
                </a:solidFill>
                <a:latin typeface="Dosis" pitchFamily="2" charset="0"/>
              </a:rPr>
              <a:t>Fournir une rétroaction positive ou corrective</a:t>
            </a:r>
            <a:r>
              <a:rPr lang="fr-FR" sz="1400" b="1" dirty="0">
                <a:solidFill>
                  <a:prstClr val="white">
                    <a:lumMod val="65000"/>
                  </a:prstClr>
                </a:solidFill>
                <a:latin typeface="Dosis" pitchFamily="2" charset="0"/>
              </a:rPr>
              <a:t>.</a:t>
            </a:r>
          </a:p>
        </p:txBody>
      </p:sp>
      <p:sp>
        <p:nvSpPr>
          <p:cNvPr id="9" name="ZoneTexte 8">
            <a:extLst>
              <a:ext uri="{FF2B5EF4-FFF2-40B4-BE49-F238E27FC236}">
                <a16:creationId xmlns:a16="http://schemas.microsoft.com/office/drawing/2014/main" id="{6E09D37C-640F-6E30-63AA-846C519C6916}"/>
              </a:ext>
            </a:extLst>
          </p:cNvPr>
          <p:cNvSpPr txBox="1"/>
          <p:nvPr/>
        </p:nvSpPr>
        <p:spPr>
          <a:xfrm>
            <a:off x="3195200" y="2861186"/>
            <a:ext cx="3058116" cy="707886"/>
          </a:xfrm>
          <a:prstGeom prst="rect">
            <a:avLst/>
          </a:prstGeom>
          <a:noFill/>
        </p:spPr>
        <p:txBody>
          <a:bodyPr wrap="square">
            <a:spAutoFit/>
          </a:bodyPr>
          <a:lstStyle/>
          <a:p>
            <a:pPr algn="ctr" defTabSz="457246"/>
            <a:r>
              <a:rPr lang="fr-MA" sz="4000" b="1" dirty="0">
                <a:solidFill>
                  <a:schemeClr val="bg1"/>
                </a:solidFill>
                <a:latin typeface="Dosis" pitchFamily="2" charset="0"/>
              </a:rPr>
              <a:t>L’avion</a:t>
            </a:r>
            <a:endParaRPr lang="fr-MA" sz="4000" dirty="0">
              <a:solidFill>
                <a:schemeClr val="bg1"/>
              </a:solidFill>
              <a:latin typeface="Dosis" pitchFamily="2" charset="0"/>
            </a:endParaRPr>
          </a:p>
        </p:txBody>
      </p:sp>
    </p:spTree>
    <p:extLst>
      <p:ext uri="{BB962C8B-B14F-4D97-AF65-F5344CB8AC3E}">
        <p14:creationId xmlns:p14="http://schemas.microsoft.com/office/powerpoint/2010/main" val="20959272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85B7-6B4B-4B2A-E790-2E400A1B5EA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A2B61D9-0014-5C61-8041-D3057CF3ACB0}"/>
              </a:ext>
            </a:extLst>
          </p:cNvPr>
          <p:cNvSpPr/>
          <p:nvPr/>
        </p:nvSpPr>
        <p:spPr>
          <a:xfrm>
            <a:off x="2"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30"/>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192840-FA34-5800-0CD4-B9A5F8B4A523}"/>
              </a:ext>
            </a:extLst>
          </p:cNvPr>
          <p:cNvSpPr txBox="1"/>
          <p:nvPr/>
        </p:nvSpPr>
        <p:spPr>
          <a:xfrm>
            <a:off x="716226" y="644552"/>
            <a:ext cx="7711551" cy="820096"/>
          </a:xfrm>
          <a:prstGeom prst="rect">
            <a:avLst/>
          </a:prstGeom>
        </p:spPr>
        <p:txBody>
          <a:bodyPr lIns="0" tIns="0" rIns="0" bIns="0" rtlCol="0" anchor="t">
            <a:spAutoFit/>
          </a:bodyPr>
          <a:lstStyle/>
          <a:p>
            <a:pPr algn="ctr" defTabSz="457246">
              <a:lnSpc>
                <a:spcPts val="7400"/>
              </a:lnSpc>
            </a:pPr>
            <a:r>
              <a:rPr lang="en-US" sz="3200" dirty="0">
                <a:solidFill>
                  <a:srgbClr val="215968"/>
                </a:solidFill>
                <a:latin typeface="Carelia"/>
              </a:rPr>
              <a:t>Pratique </a:t>
            </a:r>
            <a:r>
              <a:rPr lang="en-US" sz="3200" dirty="0" err="1">
                <a:solidFill>
                  <a:srgbClr val="215968"/>
                </a:solidFill>
                <a:latin typeface="Carelia"/>
              </a:rPr>
              <a:t>autonome</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30BB91E0-519C-3A7C-AEC6-BFC196649A74}"/>
              </a:ext>
            </a:extLst>
          </p:cNvPr>
          <p:cNvSpPr txBox="1"/>
          <p:nvPr/>
        </p:nvSpPr>
        <p:spPr>
          <a:xfrm>
            <a:off x="3204334" y="5732994"/>
            <a:ext cx="2494772" cy="143629"/>
          </a:xfrm>
          <a:prstGeom prst="rect">
            <a:avLst/>
          </a:prstGeom>
        </p:spPr>
        <p:txBody>
          <a:bodyPr lIns="0" tIns="0" rIns="0" bIns="0" rtlCol="0" anchor="t">
            <a:spAutoFit/>
          </a:bodyPr>
          <a:lstStyle/>
          <a:p>
            <a:pPr algn="ctr" defTabSz="609630">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295852F-FDE9-1449-FEC1-DEDE4388B5D0}"/>
              </a:ext>
            </a:extLst>
          </p:cNvPr>
          <p:cNvSpPr/>
          <p:nvPr/>
        </p:nvSpPr>
        <p:spPr>
          <a:xfrm>
            <a:off x="1320802" y="1691149"/>
            <a:ext cx="6741651" cy="2979174"/>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30"/>
            <a:endParaRPr lang="fr-MA" dirty="0">
              <a:solidFill>
                <a:prstClr val="black"/>
              </a:solidFill>
              <a:latin typeface="Calibri"/>
            </a:endParaRPr>
          </a:p>
        </p:txBody>
      </p:sp>
      <p:sp>
        <p:nvSpPr>
          <p:cNvPr id="15" name="TextBox 7">
            <a:extLst>
              <a:ext uri="{FF2B5EF4-FFF2-40B4-BE49-F238E27FC236}">
                <a16:creationId xmlns:a16="http://schemas.microsoft.com/office/drawing/2014/main" id="{79464D8C-AFD6-2B16-E4E7-7CED0E9603C4}"/>
              </a:ext>
            </a:extLst>
          </p:cNvPr>
          <p:cNvSpPr txBox="1"/>
          <p:nvPr/>
        </p:nvSpPr>
        <p:spPr>
          <a:xfrm>
            <a:off x="1777998" y="2178764"/>
            <a:ext cx="6045201" cy="515526"/>
          </a:xfrm>
          <a:prstGeom prst="rect">
            <a:avLst/>
          </a:prstGeom>
        </p:spPr>
        <p:txBody>
          <a:bodyPr wrap="square" lIns="0" tIns="0" rIns="0" bIns="0" rtlCol="0" anchor="t">
            <a:spAutoFit/>
          </a:bodyPr>
          <a:lstStyle/>
          <a:p>
            <a:pPr algn="ctr" defTabSz="457246">
              <a:lnSpc>
                <a:spcPts val="4608"/>
              </a:lnSpc>
            </a:pPr>
            <a:r>
              <a:rPr lang="fr-MA" sz="2533" b="1" dirty="0">
                <a:solidFill>
                  <a:srgbClr val="9BBB59">
                    <a:lumMod val="75000"/>
                  </a:srgbClr>
                </a:solidFill>
                <a:latin typeface="Dosis" pitchFamily="2" charset="0"/>
              </a:rPr>
              <a:t>Lecture à deux </a:t>
            </a:r>
          </a:p>
        </p:txBody>
      </p:sp>
    </p:spTree>
    <p:extLst>
      <p:ext uri="{BB962C8B-B14F-4D97-AF65-F5344CB8AC3E}">
        <p14:creationId xmlns:p14="http://schemas.microsoft.com/office/powerpoint/2010/main" val="960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0488D-B2D0-73A6-7176-8BCF358BF60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B185329-4F13-DFA9-EDE5-FE784018285B}"/>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46">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7BC6DD1D-3F96-A04C-A08E-A58C1A7F647B}"/>
              </a:ext>
            </a:extLst>
          </p:cNvPr>
          <p:cNvGrpSpPr/>
          <p:nvPr/>
        </p:nvGrpSpPr>
        <p:grpSpPr>
          <a:xfrm>
            <a:off x="571500" y="786967"/>
            <a:ext cx="8001000" cy="5284067"/>
            <a:chOff x="0" y="0"/>
            <a:chExt cx="3895412" cy="2555175"/>
          </a:xfrm>
        </p:grpSpPr>
        <p:sp>
          <p:nvSpPr>
            <p:cNvPr id="4" name="Freeform 4">
              <a:extLst>
                <a:ext uri="{FF2B5EF4-FFF2-40B4-BE49-F238E27FC236}">
                  <a16:creationId xmlns:a16="http://schemas.microsoft.com/office/drawing/2014/main" id="{AF889E8B-FC5F-F70B-3060-E6A0BE4556B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46">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A567C04D-5C9B-73E5-32B5-B7E0059CD718}"/>
                </a:ext>
              </a:extLst>
            </p:cNvPr>
            <p:cNvSpPr txBox="1"/>
            <p:nvPr/>
          </p:nvSpPr>
          <p:spPr>
            <a:xfrm>
              <a:off x="0" y="-47625"/>
              <a:ext cx="812800" cy="860425"/>
            </a:xfrm>
            <a:prstGeom prst="rect">
              <a:avLst/>
            </a:prstGeom>
          </p:spPr>
          <p:txBody>
            <a:bodyPr lIns="25401" tIns="25401" rIns="25401" bIns="25401" rtlCol="0" anchor="ctr"/>
            <a:lstStyle/>
            <a:p>
              <a:pPr algn="ctr" defTabSz="457246">
                <a:lnSpc>
                  <a:spcPts val="1606"/>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2B1A333-7E0E-38B8-10EE-6BCB94B675E6}"/>
              </a:ext>
            </a:extLst>
          </p:cNvPr>
          <p:cNvSpPr/>
          <p:nvPr/>
        </p:nvSpPr>
        <p:spPr>
          <a:xfrm>
            <a:off x="786645" y="381000"/>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42163EE3-F793-448B-99E9-7F3D73C8E190}"/>
              </a:ext>
            </a:extLst>
          </p:cNvPr>
          <p:cNvSpPr txBox="1"/>
          <p:nvPr/>
        </p:nvSpPr>
        <p:spPr>
          <a:xfrm>
            <a:off x="1091045" y="959089"/>
            <a:ext cx="7189355" cy="1508105"/>
          </a:xfrm>
          <a:prstGeom prst="rect">
            <a:avLst/>
          </a:prstGeom>
          <a:noFill/>
        </p:spPr>
        <p:txBody>
          <a:bodyPr wrap="square" rtlCol="0">
            <a:spAutoFit/>
          </a:bodyPr>
          <a:lstStyle/>
          <a:p>
            <a:pPr algn="ctr" defTabSz="457246">
              <a:spcAft>
                <a:spcPts val="600"/>
              </a:spcAft>
              <a:defRPr/>
            </a:pPr>
            <a:r>
              <a:rPr lang="fr-FR" sz="3200" dirty="0">
                <a:solidFill>
                  <a:srgbClr val="106585"/>
                </a:solidFill>
                <a:latin typeface="Dosis" pitchFamily="2" charset="0"/>
              </a:rPr>
              <a:t>Contenu à indiquer:</a:t>
            </a:r>
          </a:p>
          <a:p>
            <a:pPr algn="ctr" defTabSz="457246">
              <a:spcAft>
                <a:spcPts val="600"/>
              </a:spcAft>
              <a:defRPr/>
            </a:pPr>
            <a:r>
              <a:rPr lang="fr-FR" dirty="0">
                <a:solidFill>
                  <a:srgbClr val="106585"/>
                </a:solidFill>
                <a:latin typeface="Dosis" pitchFamily="2" charset="0"/>
              </a:rPr>
              <a:t>Correction d’une erreur dans le livret p 31</a:t>
            </a:r>
          </a:p>
          <a:p>
            <a:pPr algn="ctr" defTabSz="457246">
              <a:spcAft>
                <a:spcPts val="600"/>
              </a:spcAft>
              <a:defRPr/>
            </a:pPr>
            <a:endParaRPr lang="fr-FR" sz="3200" dirty="0">
              <a:solidFill>
                <a:srgbClr val="106585"/>
              </a:solidFill>
              <a:latin typeface="Dosis" pitchFamily="2" charset="0"/>
            </a:endParaRPr>
          </a:p>
        </p:txBody>
      </p:sp>
      <p:grpSp>
        <p:nvGrpSpPr>
          <p:cNvPr id="6" name="Groupe 5">
            <a:extLst>
              <a:ext uri="{FF2B5EF4-FFF2-40B4-BE49-F238E27FC236}">
                <a16:creationId xmlns:a16="http://schemas.microsoft.com/office/drawing/2014/main" id="{373BFB48-300C-1392-5455-761A6940D304}"/>
              </a:ext>
            </a:extLst>
          </p:cNvPr>
          <p:cNvGrpSpPr/>
          <p:nvPr/>
        </p:nvGrpSpPr>
        <p:grpSpPr>
          <a:xfrm>
            <a:off x="3381642" y="2786760"/>
            <a:ext cx="4441559" cy="622722"/>
            <a:chOff x="4045023" y="4571453"/>
            <a:chExt cx="10969210" cy="595067"/>
          </a:xfrm>
        </p:grpSpPr>
        <p:sp>
          <p:nvSpPr>
            <p:cNvPr id="13" name="ZoneTexte 12">
              <a:extLst>
                <a:ext uri="{FF2B5EF4-FFF2-40B4-BE49-F238E27FC236}">
                  <a16:creationId xmlns:a16="http://schemas.microsoft.com/office/drawing/2014/main" id="{E4D2C619-493E-5CBB-507B-D4A7222B3764}"/>
                </a:ext>
              </a:extLst>
            </p:cNvPr>
            <p:cNvSpPr txBox="1"/>
            <p:nvPr/>
          </p:nvSpPr>
          <p:spPr>
            <a:xfrm>
              <a:off x="4045023" y="4803725"/>
              <a:ext cx="8358094" cy="362795"/>
            </a:xfrm>
            <a:prstGeom prst="rect">
              <a:avLst/>
            </a:prstGeom>
            <a:noFill/>
          </p:spPr>
          <p:txBody>
            <a:bodyPr wrap="square" rtlCol="0">
              <a:spAutoFit/>
            </a:bodyPr>
            <a:lstStyle/>
            <a:p>
              <a:pPr defTabSz="457246">
                <a:spcAft>
                  <a:spcPts val="600"/>
                </a:spcAft>
                <a:defRPr/>
              </a:pPr>
              <a:endParaRPr lang="fr-FR" sz="1867" b="1" dirty="0">
                <a:solidFill>
                  <a:schemeClr val="accent5">
                    <a:lumMod val="75000"/>
                  </a:schemeClr>
                </a:solidFill>
                <a:latin typeface="Dosis" pitchFamily="2" charset="0"/>
              </a:endParaRPr>
            </a:p>
          </p:txBody>
        </p:sp>
        <p:sp>
          <p:nvSpPr>
            <p:cNvPr id="14" name="ZoneTexte 13">
              <a:extLst>
                <a:ext uri="{FF2B5EF4-FFF2-40B4-BE49-F238E27FC236}">
                  <a16:creationId xmlns:a16="http://schemas.microsoft.com/office/drawing/2014/main" id="{730C156C-E45B-A801-EAA4-5D08833B2719}"/>
                </a:ext>
              </a:extLst>
            </p:cNvPr>
            <p:cNvSpPr txBox="1"/>
            <p:nvPr/>
          </p:nvSpPr>
          <p:spPr>
            <a:xfrm>
              <a:off x="6466651" y="4571453"/>
              <a:ext cx="8547582" cy="362796"/>
            </a:xfrm>
            <a:prstGeom prst="rect">
              <a:avLst/>
            </a:prstGeom>
            <a:noFill/>
          </p:spPr>
          <p:txBody>
            <a:bodyPr wrap="square" rtlCol="0">
              <a:spAutoFit/>
            </a:bodyPr>
            <a:lstStyle/>
            <a:p>
              <a:pPr defTabSz="457246">
                <a:spcAft>
                  <a:spcPts val="600"/>
                </a:spcAft>
                <a:defRPr/>
              </a:pPr>
              <a:r>
                <a:rPr lang="fr-FR" sz="1867" b="1" dirty="0">
                  <a:solidFill>
                    <a:schemeClr val="accent5">
                      <a:lumMod val="75000"/>
                    </a:schemeClr>
                  </a:solidFill>
                  <a:latin typeface="Dosis" pitchFamily="2" charset="0"/>
                </a:rPr>
                <a:t>.</a:t>
              </a:r>
            </a:p>
          </p:txBody>
        </p:sp>
      </p:grpSp>
      <p:sp>
        <p:nvSpPr>
          <p:cNvPr id="22" name="Rectangle 1">
            <a:extLst>
              <a:ext uri="{FF2B5EF4-FFF2-40B4-BE49-F238E27FC236}">
                <a16:creationId xmlns:a16="http://schemas.microsoft.com/office/drawing/2014/main" id="{D00551C5-09C8-C506-5E40-3A2A43EED3A1}"/>
              </a:ext>
            </a:extLst>
          </p:cNvPr>
          <p:cNvSpPr>
            <a:spLocks noChangeArrowheads="1"/>
          </p:cNvSpPr>
          <p:nvPr/>
        </p:nvSpPr>
        <p:spPr bwMode="auto">
          <a:xfrm>
            <a:off x="863600" y="4447683"/>
            <a:ext cx="7416800" cy="1300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0960" tIns="30480" rIns="60960" bIns="30480" numCol="1" anchor="ctr" anchorCtr="0" compatLnSpc="1">
            <a:prstTxWarp prst="textNoShape">
              <a:avLst/>
            </a:prstTxWarp>
            <a:spAutoFit/>
          </a:bodyPr>
          <a:lstStyle/>
          <a:p>
            <a:pPr defTabSz="609630" eaLnBrk="0" fontAlgn="base" hangingPunct="0">
              <a:lnSpc>
                <a:spcPct val="150000"/>
              </a:lnSpc>
              <a:spcBef>
                <a:spcPct val="0"/>
              </a:spcBef>
              <a:spcAft>
                <a:spcPct val="0"/>
              </a:spcAft>
              <a:buFontTx/>
              <a:buChar char="•"/>
            </a:pPr>
            <a:endParaRPr lang="fr-FR" sz="1867" dirty="0">
              <a:latin typeface="Dosis" panose="02010703020202060003" pitchFamily="2" charset="0"/>
            </a:endParaRPr>
          </a:p>
          <a:p>
            <a:pPr defTabSz="609630" eaLnBrk="0" fontAlgn="base" hangingPunct="0">
              <a:lnSpc>
                <a:spcPct val="150000"/>
              </a:lnSpc>
              <a:spcBef>
                <a:spcPct val="0"/>
              </a:spcBef>
              <a:spcAft>
                <a:spcPct val="0"/>
              </a:spcAft>
              <a:buFontTx/>
              <a:buChar char="•"/>
            </a:pPr>
            <a:endParaRPr lang="fr-FR" sz="1867" dirty="0">
              <a:latin typeface="Dosis" panose="02010703020202060003" pitchFamily="2" charset="0"/>
            </a:endParaRPr>
          </a:p>
          <a:p>
            <a:pPr algn="ctr" defTabSz="609630" eaLnBrk="0" fontAlgn="base" hangingPunct="0">
              <a:lnSpc>
                <a:spcPct val="150000"/>
              </a:lnSpc>
              <a:spcBef>
                <a:spcPct val="0"/>
              </a:spcBef>
              <a:spcAft>
                <a:spcPct val="0"/>
              </a:spcAft>
              <a:buFontTx/>
              <a:buChar char="•"/>
            </a:pPr>
            <a:r>
              <a:rPr lang="fr-FR" sz="1867" dirty="0">
                <a:latin typeface="Dosis" panose="02010703020202060003" pitchFamily="2" charset="0"/>
              </a:rPr>
              <a:t>Demander aux élèves de barrer les graphèmes intrus à la page. </a:t>
            </a:r>
          </a:p>
        </p:txBody>
      </p:sp>
      <p:pic>
        <p:nvPicPr>
          <p:cNvPr id="9" name="Image 8">
            <a:extLst>
              <a:ext uri="{FF2B5EF4-FFF2-40B4-BE49-F238E27FC236}">
                <a16:creationId xmlns:a16="http://schemas.microsoft.com/office/drawing/2014/main" id="{95534064-ADF0-7D54-F8EC-E3DD1465F094}"/>
              </a:ext>
            </a:extLst>
          </p:cNvPr>
          <p:cNvPicPr>
            <a:picLocks noChangeAspect="1"/>
          </p:cNvPicPr>
          <p:nvPr/>
        </p:nvPicPr>
        <p:blipFill>
          <a:blip r:embed="rId5"/>
          <a:stretch>
            <a:fillRect/>
          </a:stretch>
        </p:blipFill>
        <p:spPr>
          <a:xfrm>
            <a:off x="2992582" y="1902918"/>
            <a:ext cx="3304309" cy="3515598"/>
          </a:xfrm>
          <a:prstGeom prst="rect">
            <a:avLst/>
          </a:prstGeom>
          <a:ln w="19050">
            <a:solidFill>
              <a:schemeClr val="tx1"/>
            </a:solidFill>
          </a:ln>
        </p:spPr>
      </p:pic>
      <p:cxnSp>
        <p:nvCxnSpPr>
          <p:cNvPr id="12" name="Connecteur droit 11">
            <a:extLst>
              <a:ext uri="{FF2B5EF4-FFF2-40B4-BE49-F238E27FC236}">
                <a16:creationId xmlns:a16="http://schemas.microsoft.com/office/drawing/2014/main" id="{AF308743-763F-D642-2B5F-F880E535C644}"/>
              </a:ext>
            </a:extLst>
          </p:cNvPr>
          <p:cNvCxnSpPr>
            <a:cxnSpLocks/>
          </p:cNvCxnSpPr>
          <p:nvPr/>
        </p:nvCxnSpPr>
        <p:spPr>
          <a:xfrm>
            <a:off x="4685722" y="2040960"/>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1D828003-9AD3-0A26-E0FD-8919378CDA0A}"/>
              </a:ext>
            </a:extLst>
          </p:cNvPr>
          <p:cNvCxnSpPr/>
          <p:nvPr/>
        </p:nvCxnSpPr>
        <p:spPr>
          <a:xfrm flipH="1">
            <a:off x="5330536" y="1589809"/>
            <a:ext cx="2057400" cy="4511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63782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7FCF9-595B-CAA2-20AB-2685F7511A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6F758B7-B1DF-0ABD-F173-4C66C7DB8AC5}"/>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38046DB-94B9-DED7-CAC6-2DCA92F2544A}"/>
              </a:ext>
            </a:extLst>
          </p:cNvPr>
          <p:cNvSpPr/>
          <p:nvPr/>
        </p:nvSpPr>
        <p:spPr>
          <a:xfrm>
            <a:off x="108155" y="190501"/>
            <a:ext cx="8927691"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A75AE08-34F6-EF6A-F750-60DB7FA89E4C}"/>
              </a:ext>
            </a:extLst>
          </p:cNvPr>
          <p:cNvSpPr/>
          <p:nvPr/>
        </p:nvSpPr>
        <p:spPr>
          <a:xfrm>
            <a:off x="108155" y="228600"/>
            <a:ext cx="8851945" cy="58187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4C1D7D9-8A30-244F-A6CC-12CC682D19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987DD491-D834-8A0E-DDE5-98A73B70C706}"/>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66D80322-447B-83FD-3E9C-A0DD46644B59}"/>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 1et2  page 31.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4C3718C9-B267-E2E1-E356-8190FABF342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95157" y="228601"/>
            <a:ext cx="1370707" cy="856623"/>
          </a:xfrm>
          <a:prstGeom prst="rect">
            <a:avLst/>
          </a:prstGeom>
        </p:spPr>
      </p:pic>
      <p:pic>
        <p:nvPicPr>
          <p:cNvPr id="13" name="Image 12">
            <a:extLst>
              <a:ext uri="{FF2B5EF4-FFF2-40B4-BE49-F238E27FC236}">
                <a16:creationId xmlns:a16="http://schemas.microsoft.com/office/drawing/2014/main" id="{33E49AAA-56E5-8E89-745C-8506ADCC9BEA}"/>
              </a:ext>
            </a:extLst>
          </p:cNvPr>
          <p:cNvPicPr>
            <a:picLocks noChangeAspect="1"/>
          </p:cNvPicPr>
          <p:nvPr/>
        </p:nvPicPr>
        <p:blipFill>
          <a:blip r:embed="rId7"/>
          <a:stretch>
            <a:fillRect/>
          </a:stretch>
        </p:blipFill>
        <p:spPr>
          <a:xfrm>
            <a:off x="2409815" y="911376"/>
            <a:ext cx="3882830" cy="5373001"/>
          </a:xfrm>
          <a:prstGeom prst="rect">
            <a:avLst/>
          </a:prstGeom>
          <a:ln w="19050">
            <a:solidFill>
              <a:schemeClr val="tx1"/>
            </a:solidFill>
          </a:ln>
        </p:spPr>
      </p:pic>
      <p:sp>
        <p:nvSpPr>
          <p:cNvPr id="5" name="Rectangle 4">
            <a:extLst>
              <a:ext uri="{FF2B5EF4-FFF2-40B4-BE49-F238E27FC236}">
                <a16:creationId xmlns:a16="http://schemas.microsoft.com/office/drawing/2014/main" id="{110E1E08-8EE8-5F11-DDC8-F8245693E4A6}"/>
              </a:ext>
            </a:extLst>
          </p:cNvPr>
          <p:cNvSpPr/>
          <p:nvPr/>
        </p:nvSpPr>
        <p:spPr>
          <a:xfrm>
            <a:off x="1799302" y="2222091"/>
            <a:ext cx="5525729" cy="179930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cxnSp>
        <p:nvCxnSpPr>
          <p:cNvPr id="3" name="Connecteur droit 2">
            <a:extLst>
              <a:ext uri="{FF2B5EF4-FFF2-40B4-BE49-F238E27FC236}">
                <a16:creationId xmlns:a16="http://schemas.microsoft.com/office/drawing/2014/main" id="{B4796D70-1544-A039-2166-93802051A977}"/>
              </a:ext>
            </a:extLst>
          </p:cNvPr>
          <p:cNvCxnSpPr>
            <a:cxnSpLocks/>
          </p:cNvCxnSpPr>
          <p:nvPr/>
        </p:nvCxnSpPr>
        <p:spPr>
          <a:xfrm>
            <a:off x="4467513" y="1178515"/>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28199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EC2C-9093-9A61-EB52-02F7D716A3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0B5142D-ED73-B127-CCF7-219F331FE1A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DE7A6E9-6B68-BE4F-B7B7-9D0884316829}"/>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4E523A-0E52-B982-2046-3797E667287B}"/>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567895B-4724-B375-8E36-6D2EFD8DEB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F8C26B9D-4B9C-4091-AB08-49AB0C558B9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ABC49968-21D5-0062-D3A6-0CF932A6073B}"/>
              </a:ext>
            </a:extLst>
          </p:cNvPr>
          <p:cNvSpPr txBox="1"/>
          <p:nvPr/>
        </p:nvSpPr>
        <p:spPr>
          <a:xfrm>
            <a:off x="844378" y="329507"/>
            <a:ext cx="8034152" cy="523220"/>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Activités3 et 4 page 31 . Lisez  à votre voisin à voix basse . Ensuite, échangez les rôles.</a:t>
            </a:r>
            <a:endParaRPr lang="fr-FR" sz="1400" dirty="0">
              <a:solidFill>
                <a:prstClr val="white">
                  <a:lumMod val="65000"/>
                </a:prstClr>
              </a:solidFill>
              <a:latin typeface="Dosis" pitchFamily="2" charset="0"/>
            </a:endParaRPr>
          </a:p>
          <a:p>
            <a:pPr defTabSz="457246">
              <a:defRPr/>
            </a:pPr>
            <a:r>
              <a:rPr lang="fr-FR" sz="1400" i="1" dirty="0">
                <a:solidFill>
                  <a:prstClr val="white">
                    <a:lumMod val="65000"/>
                  </a:prstClr>
                </a:solidFill>
                <a:latin typeface="Dosis" pitchFamily="2" charset="0"/>
              </a:rPr>
              <a:t>L’enseignant  (e ) circule entre les rangs et donne une rétroaction positive ou corrective.    </a:t>
            </a:r>
          </a:p>
        </p:txBody>
      </p:sp>
      <p:pic>
        <p:nvPicPr>
          <p:cNvPr id="8" name="Image 7" descr="Une image contenant dessin, dessin humoristique, croquis, Dessin d’enfant&#10;&#10;Description générée automatiquement">
            <a:extLst>
              <a:ext uri="{FF2B5EF4-FFF2-40B4-BE49-F238E27FC236}">
                <a16:creationId xmlns:a16="http://schemas.microsoft.com/office/drawing/2014/main" id="{7CADC32E-51AB-AC94-2AA6-3616EA680F03}"/>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4423" y="228600"/>
            <a:ext cx="1370707" cy="856623"/>
          </a:xfrm>
          <a:prstGeom prst="rect">
            <a:avLst/>
          </a:prstGeom>
        </p:spPr>
      </p:pic>
      <p:pic>
        <p:nvPicPr>
          <p:cNvPr id="10" name="Image 9">
            <a:extLst>
              <a:ext uri="{FF2B5EF4-FFF2-40B4-BE49-F238E27FC236}">
                <a16:creationId xmlns:a16="http://schemas.microsoft.com/office/drawing/2014/main" id="{711FFAF4-C5B6-8110-3CF9-C835B720B3AA}"/>
              </a:ext>
            </a:extLst>
          </p:cNvPr>
          <p:cNvPicPr>
            <a:picLocks noChangeAspect="1"/>
          </p:cNvPicPr>
          <p:nvPr/>
        </p:nvPicPr>
        <p:blipFill>
          <a:blip r:embed="rId7"/>
          <a:stretch>
            <a:fillRect/>
          </a:stretch>
        </p:blipFill>
        <p:spPr>
          <a:xfrm>
            <a:off x="2409815" y="911376"/>
            <a:ext cx="3882830" cy="5373001"/>
          </a:xfrm>
          <a:prstGeom prst="rect">
            <a:avLst/>
          </a:prstGeom>
          <a:ln w="19050">
            <a:solidFill>
              <a:schemeClr val="tx1"/>
            </a:solidFill>
          </a:ln>
        </p:spPr>
      </p:pic>
      <p:sp>
        <p:nvSpPr>
          <p:cNvPr id="5" name="Rectangle 4">
            <a:extLst>
              <a:ext uri="{FF2B5EF4-FFF2-40B4-BE49-F238E27FC236}">
                <a16:creationId xmlns:a16="http://schemas.microsoft.com/office/drawing/2014/main" id="{27708307-66C5-BA47-5465-7F32D3F07C98}"/>
              </a:ext>
            </a:extLst>
          </p:cNvPr>
          <p:cNvSpPr/>
          <p:nvPr/>
        </p:nvSpPr>
        <p:spPr>
          <a:xfrm>
            <a:off x="1313884" y="3962400"/>
            <a:ext cx="5696515" cy="8652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cxnSp>
        <p:nvCxnSpPr>
          <p:cNvPr id="3" name="Connecteur droit 2">
            <a:extLst>
              <a:ext uri="{FF2B5EF4-FFF2-40B4-BE49-F238E27FC236}">
                <a16:creationId xmlns:a16="http://schemas.microsoft.com/office/drawing/2014/main" id="{9A555FD8-53F8-F489-D311-6444444FD4B6}"/>
              </a:ext>
            </a:extLst>
          </p:cNvPr>
          <p:cNvCxnSpPr>
            <a:cxnSpLocks/>
          </p:cNvCxnSpPr>
          <p:nvPr/>
        </p:nvCxnSpPr>
        <p:spPr>
          <a:xfrm>
            <a:off x="4405167" y="1188905"/>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00006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A0AEA-468A-8AEC-06EF-9C552732AF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F97A33F-098C-5BCC-350A-DAB7CF91424A}"/>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F84B689-AEAC-6E9B-4A48-AE586BE8F1B3}"/>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AD7A353-FFC0-8A34-46B4-0658BF66624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F881A6A-1C9A-99E0-CE0A-B26E6BC21FAB}"/>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C7A458C-914D-4A6E-D9C2-23FB645739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078F3A3A-B350-44B9-F600-3AC782578E69}"/>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Activités5 page 31. je remets les mots en ordre pour trouver des phrases .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9CC6EE33-5E64-C109-6000-5DDBA46E34C3}"/>
              </a:ext>
            </a:extLst>
          </p:cNvPr>
          <p:cNvPicPr>
            <a:picLocks noChangeAspect="1"/>
          </p:cNvPicPr>
          <p:nvPr/>
        </p:nvPicPr>
        <p:blipFill>
          <a:blip r:embed="rId5"/>
          <a:stretch>
            <a:fillRect/>
          </a:stretch>
        </p:blipFill>
        <p:spPr>
          <a:xfrm>
            <a:off x="2753488" y="1064925"/>
            <a:ext cx="3882830" cy="5373001"/>
          </a:xfrm>
          <a:prstGeom prst="rect">
            <a:avLst/>
          </a:prstGeom>
          <a:ln w="19050">
            <a:solidFill>
              <a:schemeClr val="tx1"/>
            </a:solidFill>
          </a:ln>
        </p:spPr>
      </p:pic>
      <p:sp>
        <p:nvSpPr>
          <p:cNvPr id="5" name="Rectangle 4">
            <a:extLst>
              <a:ext uri="{FF2B5EF4-FFF2-40B4-BE49-F238E27FC236}">
                <a16:creationId xmlns:a16="http://schemas.microsoft.com/office/drawing/2014/main" id="{F58E74F5-1D51-D0ED-BF40-ECA9A656DC2B}"/>
              </a:ext>
            </a:extLst>
          </p:cNvPr>
          <p:cNvSpPr/>
          <p:nvPr/>
        </p:nvSpPr>
        <p:spPr>
          <a:xfrm>
            <a:off x="2045110" y="4997674"/>
            <a:ext cx="5299586" cy="14402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cxnSp>
        <p:nvCxnSpPr>
          <p:cNvPr id="8" name="Connecteur droit 7">
            <a:extLst>
              <a:ext uri="{FF2B5EF4-FFF2-40B4-BE49-F238E27FC236}">
                <a16:creationId xmlns:a16="http://schemas.microsoft.com/office/drawing/2014/main" id="{1ECB6570-98EA-9611-A950-F55FD66487F4}"/>
              </a:ext>
            </a:extLst>
          </p:cNvPr>
          <p:cNvCxnSpPr>
            <a:cxnSpLocks/>
          </p:cNvCxnSpPr>
          <p:nvPr/>
        </p:nvCxnSpPr>
        <p:spPr>
          <a:xfrm>
            <a:off x="4727285" y="1240860"/>
            <a:ext cx="48172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16314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6F3B-4DE3-E288-68A4-5F5F58307B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2A5170-F868-000B-4709-3CB7271BFA36}"/>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F7BF5A7-0F91-5473-0D30-4CBAE8A11C2F}"/>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FA0B1CE-EE15-511F-1063-EE1748F7665C}"/>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9AA4348-A985-F07D-55C7-864B56ABD67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C47B7FD-790F-D04A-673C-CE729E4BDD9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65904CD-DAEF-3AE4-845D-4C84FCCEBA4C}"/>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J’observe l’image.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4EBD2E7D-439B-3FC6-3B17-BFC0143E6CC3}"/>
              </a:ext>
            </a:extLst>
          </p:cNvPr>
          <p:cNvPicPr>
            <a:picLocks noChangeAspect="1"/>
          </p:cNvPicPr>
          <p:nvPr/>
        </p:nvPicPr>
        <p:blipFill>
          <a:blip r:embed="rId5"/>
          <a:stretch>
            <a:fillRect/>
          </a:stretch>
        </p:blipFill>
        <p:spPr>
          <a:xfrm>
            <a:off x="384050" y="1936906"/>
            <a:ext cx="8375900" cy="2730647"/>
          </a:xfrm>
          <a:prstGeom prst="rect">
            <a:avLst/>
          </a:prstGeom>
        </p:spPr>
      </p:pic>
      <p:sp>
        <p:nvSpPr>
          <p:cNvPr id="5" name="Rectangle 4">
            <a:extLst>
              <a:ext uri="{FF2B5EF4-FFF2-40B4-BE49-F238E27FC236}">
                <a16:creationId xmlns:a16="http://schemas.microsoft.com/office/drawing/2014/main" id="{F84F769E-856E-36CE-3F6B-E1228F1DA7D6}"/>
              </a:ext>
            </a:extLst>
          </p:cNvPr>
          <p:cNvSpPr/>
          <p:nvPr/>
        </p:nvSpPr>
        <p:spPr>
          <a:xfrm>
            <a:off x="698090" y="2467897"/>
            <a:ext cx="3746091" cy="139618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32313535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25D-B4F2-E84A-9486-61C7C078CF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276701-F665-8AE8-7815-8291BEBD5C27}"/>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DFC753F-59AD-607C-0CB7-32243A524C7D}"/>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4174BF9F-E313-838C-1ED7-19000B497253}"/>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A875C84-4334-7648-08E9-2E772F160CE8}"/>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5EA63E8C-7F7A-4F7A-EE7C-DD2128C579CA}"/>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1DCE0EE-9D9E-6A4B-5391-ECDAD905E8DA}"/>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lis les mots.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7CF162AB-EC96-33A5-9609-2A35567829B6}"/>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122F7A4C-3395-48B0-CDF2-1A7B645E3F55}"/>
              </a:ext>
            </a:extLst>
          </p:cNvPr>
          <p:cNvSpPr/>
          <p:nvPr/>
        </p:nvSpPr>
        <p:spPr>
          <a:xfrm>
            <a:off x="567365" y="3893575"/>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Tree>
    <p:extLst>
      <p:ext uri="{BB962C8B-B14F-4D97-AF65-F5344CB8AC3E}">
        <p14:creationId xmlns:p14="http://schemas.microsoft.com/office/powerpoint/2010/main" val="20879093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06A9-6D13-A16B-4675-31FC0DA0113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660F25-1FD5-871F-ECE7-BC96CB760E01}"/>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CFB4DA2-8C1C-8220-7A11-E226A446ED38}"/>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A8B79FC-0011-0F34-4114-72DFEB115721}"/>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CA9311-DB46-6E9D-2A55-4B24CF112849}"/>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E1D40B3E-646B-5E76-8BA5-0407C444202F}"/>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43477ECC-4155-7743-FC47-B476836E3C44}"/>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Je forme la phrase . je l’écris. Je la relis.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7EB4EDC9-2248-E8D1-7C62-64A12EADDD6A}"/>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69048E6C-B109-4474-308E-3D4C84DD4DFF}"/>
              </a:ext>
            </a:extLst>
          </p:cNvPr>
          <p:cNvSpPr/>
          <p:nvPr/>
        </p:nvSpPr>
        <p:spPr>
          <a:xfrm>
            <a:off x="567365" y="3893575"/>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8" name="Organigramme : Alternative 7">
            <a:extLst>
              <a:ext uri="{FF2B5EF4-FFF2-40B4-BE49-F238E27FC236}">
                <a16:creationId xmlns:a16="http://schemas.microsoft.com/office/drawing/2014/main" id="{EDCD8ADB-4C24-5B68-F43A-75F6DC4A43CB}"/>
              </a:ext>
            </a:extLst>
          </p:cNvPr>
          <p:cNvSpPr/>
          <p:nvPr/>
        </p:nvSpPr>
        <p:spPr>
          <a:xfrm>
            <a:off x="773842" y="4794323"/>
            <a:ext cx="3333135"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Le pompier sauve les animaux.</a:t>
            </a:r>
            <a:endParaRPr lang="fr-MA" dirty="0"/>
          </a:p>
        </p:txBody>
      </p:sp>
    </p:spTree>
    <p:extLst>
      <p:ext uri="{BB962C8B-B14F-4D97-AF65-F5344CB8AC3E}">
        <p14:creationId xmlns:p14="http://schemas.microsoft.com/office/powerpoint/2010/main" val="330773819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05543-5030-DF6A-8DB3-C39DCE634A9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ABFD091-4A9B-005A-EB17-E55B7D6C9D1F}"/>
              </a:ext>
            </a:extLst>
          </p:cNvPr>
          <p:cNvSpPr/>
          <p:nvPr/>
        </p:nvSpPr>
        <p:spPr>
          <a:xfrm>
            <a:off x="0" y="2"/>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AF7A256-821D-4A2D-A602-61F699A822F5}"/>
              </a:ext>
            </a:extLst>
          </p:cNvPr>
          <p:cNvSpPr/>
          <p:nvPr/>
        </p:nvSpPr>
        <p:spPr>
          <a:xfrm>
            <a:off x="108155" y="228602"/>
            <a:ext cx="8927690" cy="6476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036613F-B934-BB77-45C6-B8E7711E1FD4}"/>
              </a:ext>
            </a:extLst>
          </p:cNvPr>
          <p:cNvSpPr/>
          <p:nvPr/>
        </p:nvSpPr>
        <p:spPr>
          <a:xfrm>
            <a:off x="190503" y="228600"/>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46"/>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FADF1E6-D354-A7D0-799F-56CD12A118C7}"/>
              </a:ext>
            </a:extLst>
          </p:cNvPr>
          <p:cNvSpPr/>
          <p:nvPr/>
        </p:nvSpPr>
        <p:spPr>
          <a:xfrm>
            <a:off x="567365" y="39183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46">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C67F525-1773-6914-0765-4D4AA7179440}"/>
              </a:ext>
            </a:extLst>
          </p:cNvPr>
          <p:cNvGraphicFramePr>
            <a:graphicFrameLocks noGrp="1"/>
          </p:cNvGraphicFramePr>
          <p:nvPr>
            <p:custDataLst>
              <p:tags r:id="rId1"/>
            </p:custDataLst>
          </p:nvPr>
        </p:nvGraphicFramePr>
        <p:xfrm>
          <a:off x="-6599" y="-25761"/>
          <a:ext cx="9042444" cy="457200"/>
        </p:xfrm>
        <a:graphic>
          <a:graphicData uri="http://schemas.openxmlformats.org/drawingml/2006/table">
            <a:tbl>
              <a:tblPr firstRow="1" bandRow="1">
                <a:tableStyleId>{5C22544A-7EE6-4342-B048-85BDC9FD1C3A}</a:tableStyleId>
              </a:tblPr>
              <a:tblGrid>
                <a:gridCol w="1507074">
                  <a:extLst>
                    <a:ext uri="{9D8B030D-6E8A-4147-A177-3AD203B41FA5}">
                      <a16:colId xmlns:a16="http://schemas.microsoft.com/office/drawing/2014/main" val="1026576551"/>
                    </a:ext>
                  </a:extLst>
                </a:gridCol>
                <a:gridCol w="1507074">
                  <a:extLst>
                    <a:ext uri="{9D8B030D-6E8A-4147-A177-3AD203B41FA5}">
                      <a16:colId xmlns:a16="http://schemas.microsoft.com/office/drawing/2014/main" val="1915038765"/>
                    </a:ext>
                  </a:extLst>
                </a:gridCol>
                <a:gridCol w="1507074">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8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Lecture</a:t>
                      </a:r>
                      <a:endParaRPr lang="fr-FR" sz="1200" dirty="0">
                        <a:solidFill>
                          <a:schemeClr val="bg1">
                            <a:lumMod val="75000"/>
                          </a:schemeClr>
                        </a:solidFill>
                        <a:latin typeface="Dosis" pitchFamily="2" charset="0"/>
                      </a:endParaRP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4.Ecriture</a:t>
                      </a:r>
                    </a:p>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5.Pratique autonome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EA01733D-DECC-3230-50FF-71A1C0A78140}"/>
              </a:ext>
            </a:extLst>
          </p:cNvPr>
          <p:cNvSpPr txBox="1"/>
          <p:nvPr/>
        </p:nvSpPr>
        <p:spPr>
          <a:xfrm>
            <a:off x="844378" y="329507"/>
            <a:ext cx="8034152" cy="307777"/>
          </a:xfrm>
          <a:prstGeom prst="rect">
            <a:avLst/>
          </a:prstGeom>
          <a:noFill/>
        </p:spPr>
        <p:txBody>
          <a:bodyPr wrap="square" rtlCol="0">
            <a:spAutoFit/>
          </a:bodyPr>
          <a:lstStyle/>
          <a:p>
            <a:pPr defTabSz="457235">
              <a:defRPr/>
            </a:pPr>
            <a:r>
              <a:rPr lang="fr-FR" sz="1400" b="1" dirty="0">
                <a:solidFill>
                  <a:prstClr val="white">
                    <a:lumMod val="65000"/>
                  </a:prstClr>
                </a:solidFill>
                <a:latin typeface="Dosis" pitchFamily="2" charset="0"/>
              </a:rPr>
              <a:t>Utilisez la même démarche pour former la deuxième phrase. N’oubliez pas la majuscule et le point. </a:t>
            </a:r>
            <a:endParaRPr lang="fr-FR" sz="1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59A1C2E6-A65F-CD4D-18C8-670B838A32C2}"/>
              </a:ext>
            </a:extLst>
          </p:cNvPr>
          <p:cNvPicPr>
            <a:picLocks noChangeAspect="1"/>
          </p:cNvPicPr>
          <p:nvPr/>
        </p:nvPicPr>
        <p:blipFill>
          <a:blip r:embed="rId5"/>
          <a:stretch>
            <a:fillRect/>
          </a:stretch>
        </p:blipFill>
        <p:spPr>
          <a:xfrm>
            <a:off x="384050" y="2063676"/>
            <a:ext cx="8375900" cy="2730647"/>
          </a:xfrm>
          <a:prstGeom prst="rect">
            <a:avLst/>
          </a:prstGeom>
        </p:spPr>
      </p:pic>
      <p:sp>
        <p:nvSpPr>
          <p:cNvPr id="5" name="Rectangle 4">
            <a:extLst>
              <a:ext uri="{FF2B5EF4-FFF2-40B4-BE49-F238E27FC236}">
                <a16:creationId xmlns:a16="http://schemas.microsoft.com/office/drawing/2014/main" id="{1AC4E1DD-C752-414F-B4ED-2F0D41335662}"/>
              </a:ext>
            </a:extLst>
          </p:cNvPr>
          <p:cNvSpPr/>
          <p:nvPr/>
        </p:nvSpPr>
        <p:spPr>
          <a:xfrm>
            <a:off x="4654975" y="3880407"/>
            <a:ext cx="3746091" cy="72781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dirty="0">
              <a:solidFill>
                <a:prstClr val="white"/>
              </a:solidFill>
              <a:latin typeface="Calibri"/>
            </a:endParaRPr>
          </a:p>
        </p:txBody>
      </p:sp>
      <p:sp>
        <p:nvSpPr>
          <p:cNvPr id="8" name="Organigramme : Alternative 7">
            <a:extLst>
              <a:ext uri="{FF2B5EF4-FFF2-40B4-BE49-F238E27FC236}">
                <a16:creationId xmlns:a16="http://schemas.microsoft.com/office/drawing/2014/main" id="{7317379E-2E4A-557B-AC33-DDDA5BEC9BBF}"/>
              </a:ext>
            </a:extLst>
          </p:cNvPr>
          <p:cNvSpPr/>
          <p:nvPr/>
        </p:nvSpPr>
        <p:spPr>
          <a:xfrm>
            <a:off x="773842" y="4794323"/>
            <a:ext cx="3333135" cy="35561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Le pompier sauve les animaux.</a:t>
            </a:r>
            <a:endParaRPr lang="fr-MA" dirty="0"/>
          </a:p>
        </p:txBody>
      </p:sp>
    </p:spTree>
    <p:extLst>
      <p:ext uri="{BB962C8B-B14F-4D97-AF65-F5344CB8AC3E}">
        <p14:creationId xmlns:p14="http://schemas.microsoft.com/office/powerpoint/2010/main" val="31147956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4"/>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6"/>
</p:tagLst>
</file>

<file path=ppt/tags/tag103.xml><?xml version="1.0" encoding="utf-8"?>
<p:tagLst xmlns:a="http://schemas.openxmlformats.org/drawingml/2006/main" xmlns:r="http://schemas.openxmlformats.org/officeDocument/2006/relationships" xmlns:p="http://schemas.openxmlformats.org/presentationml/2006/main">
  <p:tag name="NUM" val="7"/>
</p:tagLst>
</file>

<file path=ppt/tags/tag104.xml><?xml version="1.0" encoding="utf-8"?>
<p:tagLst xmlns:a="http://schemas.openxmlformats.org/drawingml/2006/main" xmlns:r="http://schemas.openxmlformats.org/officeDocument/2006/relationships" xmlns:p="http://schemas.openxmlformats.org/presentationml/2006/main">
  <p:tag name="NUM" val="8"/>
</p:tagLst>
</file>

<file path=ppt/tags/tag105.xml><?xml version="1.0" encoding="utf-8"?>
<p:tagLst xmlns:a="http://schemas.openxmlformats.org/drawingml/2006/main" xmlns:r="http://schemas.openxmlformats.org/officeDocument/2006/relationships" xmlns:p="http://schemas.openxmlformats.org/presentationml/2006/main">
  <p:tag name="NUM" val="9"/>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6"/>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NUM" val="5"/>
</p:tagLst>
</file>

<file path=ppt/tags/tag113.xml><?xml version="1.0" encoding="utf-8"?>
<p:tagLst xmlns:a="http://schemas.openxmlformats.org/drawingml/2006/main" xmlns:r="http://schemas.openxmlformats.org/officeDocument/2006/relationships" xmlns:p="http://schemas.openxmlformats.org/presentationml/2006/main">
  <p:tag name="NUM" val="6"/>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6"/>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8"/>
</p:tagLst>
</file>

<file path=ppt/tags/tag123.xml><?xml version="1.0" encoding="utf-8"?>
<p:tagLst xmlns:a="http://schemas.openxmlformats.org/drawingml/2006/main" xmlns:r="http://schemas.openxmlformats.org/officeDocument/2006/relationships" xmlns:p="http://schemas.openxmlformats.org/presentationml/2006/main">
  <p:tag name="NUM" val="9"/>
</p:tagLst>
</file>

<file path=ppt/tags/tag124.xml><?xml version="1.0" encoding="utf-8"?>
<p:tagLst xmlns:a="http://schemas.openxmlformats.org/drawingml/2006/main" xmlns:r="http://schemas.openxmlformats.org/officeDocument/2006/relationships" xmlns:p="http://schemas.openxmlformats.org/presentationml/2006/main">
  <p:tag name="NUM" val="10"/>
</p:tagLst>
</file>

<file path=ppt/tags/tag125.xml><?xml version="1.0" encoding="utf-8"?>
<p:tagLst xmlns:a="http://schemas.openxmlformats.org/drawingml/2006/main" xmlns:r="http://schemas.openxmlformats.org/officeDocument/2006/relationships" xmlns:p="http://schemas.openxmlformats.org/presentationml/2006/main">
  <p:tag name="NUM" val="11"/>
</p:tagLst>
</file>

<file path=ppt/tags/tag126.xml><?xml version="1.0" encoding="utf-8"?>
<p:tagLst xmlns:a="http://schemas.openxmlformats.org/drawingml/2006/main" xmlns:r="http://schemas.openxmlformats.org/officeDocument/2006/relationships" xmlns:p="http://schemas.openxmlformats.org/presentationml/2006/main">
  <p:tag name="NUM" val="1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4"/>
</p:tagLst>
</file>

<file path=ppt/tags/tag132.xml><?xml version="1.0" encoding="utf-8"?>
<p:tagLst xmlns:a="http://schemas.openxmlformats.org/drawingml/2006/main" xmlns:r="http://schemas.openxmlformats.org/officeDocument/2006/relationships" xmlns:p="http://schemas.openxmlformats.org/presentationml/2006/main">
  <p:tag name="NUM" val="5"/>
</p:tagLst>
</file>

<file path=ppt/tags/tag133.xml><?xml version="1.0" encoding="utf-8"?>
<p:tagLst xmlns:a="http://schemas.openxmlformats.org/drawingml/2006/main" xmlns:r="http://schemas.openxmlformats.org/officeDocument/2006/relationships" xmlns:p="http://schemas.openxmlformats.org/presentationml/2006/main">
  <p:tag name="NUM" val="6"/>
</p:tagLst>
</file>

<file path=ppt/tags/tag134.xml><?xml version="1.0" encoding="utf-8"?>
<p:tagLst xmlns:a="http://schemas.openxmlformats.org/drawingml/2006/main" xmlns:r="http://schemas.openxmlformats.org/officeDocument/2006/relationships" xmlns:p="http://schemas.openxmlformats.org/presentationml/2006/main">
  <p:tag name="NUM" val="7"/>
</p:tagLst>
</file>

<file path=ppt/tags/tag135.xml><?xml version="1.0" encoding="utf-8"?>
<p:tagLst xmlns:a="http://schemas.openxmlformats.org/drawingml/2006/main" xmlns:r="http://schemas.openxmlformats.org/officeDocument/2006/relationships" xmlns:p="http://schemas.openxmlformats.org/presentationml/2006/main">
  <p:tag name="NUM" val="8"/>
</p:tagLst>
</file>

<file path=ppt/tags/tag136.xml><?xml version="1.0" encoding="utf-8"?>
<p:tagLst xmlns:a="http://schemas.openxmlformats.org/drawingml/2006/main" xmlns:r="http://schemas.openxmlformats.org/officeDocument/2006/relationships" xmlns:p="http://schemas.openxmlformats.org/presentationml/2006/main">
  <p:tag name="NUM" val="9"/>
</p:tagLst>
</file>

<file path=ppt/tags/tag137.xml><?xml version="1.0" encoding="utf-8"?>
<p:tagLst xmlns:a="http://schemas.openxmlformats.org/drawingml/2006/main" xmlns:r="http://schemas.openxmlformats.org/officeDocument/2006/relationships" xmlns:p="http://schemas.openxmlformats.org/presentationml/2006/main">
  <p:tag name="NUM" val="10"/>
</p:tagLst>
</file>

<file path=ppt/tags/tag138.xml><?xml version="1.0" encoding="utf-8"?>
<p:tagLst xmlns:a="http://schemas.openxmlformats.org/drawingml/2006/main" xmlns:r="http://schemas.openxmlformats.org/officeDocument/2006/relationships" xmlns:p="http://schemas.openxmlformats.org/presentationml/2006/main">
  <p:tag name="NUM" val="11"/>
</p:tagLst>
</file>

<file path=ppt/tags/tag139.xml><?xml version="1.0" encoding="utf-8"?>
<p:tagLst xmlns:a="http://schemas.openxmlformats.org/drawingml/2006/main" xmlns:r="http://schemas.openxmlformats.org/officeDocument/2006/relationships" xmlns:p="http://schemas.openxmlformats.org/presentationml/2006/main">
  <p:tag name="NUM" val="12"/>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3"/>
</p:tagLst>
</file>

<file path=ppt/tags/tag141.xml><?xml version="1.0" encoding="utf-8"?>
<p:tagLst xmlns:a="http://schemas.openxmlformats.org/drawingml/2006/main" xmlns:r="http://schemas.openxmlformats.org/officeDocument/2006/relationships" xmlns:p="http://schemas.openxmlformats.org/presentationml/2006/main">
  <p:tag name="NUM" val="1"/>
</p:tagLst>
</file>

<file path=ppt/tags/tag142.xml><?xml version="1.0" encoding="utf-8"?>
<p:tagLst xmlns:a="http://schemas.openxmlformats.org/drawingml/2006/main" xmlns:r="http://schemas.openxmlformats.org/officeDocument/2006/relationships" xmlns:p="http://schemas.openxmlformats.org/presentationml/2006/main">
  <p:tag name="NUM" val="2"/>
</p:tagLst>
</file>

<file path=ppt/tags/tag143.xml><?xml version="1.0" encoding="utf-8"?>
<p:tagLst xmlns:a="http://schemas.openxmlformats.org/drawingml/2006/main" xmlns:r="http://schemas.openxmlformats.org/officeDocument/2006/relationships" xmlns:p="http://schemas.openxmlformats.org/presentationml/2006/main">
  <p:tag name="NUM" val="3"/>
</p:tagLst>
</file>

<file path=ppt/tags/tag144.xml><?xml version="1.0" encoding="utf-8"?>
<p:tagLst xmlns:a="http://schemas.openxmlformats.org/drawingml/2006/main" xmlns:r="http://schemas.openxmlformats.org/officeDocument/2006/relationships" xmlns:p="http://schemas.openxmlformats.org/presentationml/2006/main">
  <p:tag name="NUM" val="4"/>
</p:tagLst>
</file>

<file path=ppt/tags/tag145.xml><?xml version="1.0" encoding="utf-8"?>
<p:tagLst xmlns:a="http://schemas.openxmlformats.org/drawingml/2006/main" xmlns:r="http://schemas.openxmlformats.org/officeDocument/2006/relationships" xmlns:p="http://schemas.openxmlformats.org/presentationml/2006/main">
  <p:tag name="NUM" val="5"/>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4"/>
</p:tagLst>
</file>

<file path=ppt/tags/tag151.xml><?xml version="1.0" encoding="utf-8"?>
<p:tagLst xmlns:a="http://schemas.openxmlformats.org/drawingml/2006/main" xmlns:r="http://schemas.openxmlformats.org/officeDocument/2006/relationships" xmlns:p="http://schemas.openxmlformats.org/presentationml/2006/main">
  <p:tag name="NUM" val="5"/>
</p:tagLst>
</file>

<file path=ppt/tags/tag152.xml><?xml version="1.0" encoding="utf-8"?>
<p:tagLst xmlns:a="http://schemas.openxmlformats.org/drawingml/2006/main" xmlns:r="http://schemas.openxmlformats.org/officeDocument/2006/relationships" xmlns:p="http://schemas.openxmlformats.org/presentationml/2006/main">
  <p:tag name="NUM" val="6"/>
</p:tagLst>
</file>

<file path=ppt/tags/tag153.xml><?xml version="1.0" encoding="utf-8"?>
<p:tagLst xmlns:a="http://schemas.openxmlformats.org/drawingml/2006/main" xmlns:r="http://schemas.openxmlformats.org/officeDocument/2006/relationships" xmlns:p="http://schemas.openxmlformats.org/presentationml/2006/main">
  <p:tag name="NUM" val="7"/>
</p:tagLst>
</file>

<file path=ppt/tags/tag154.xml><?xml version="1.0" encoding="utf-8"?>
<p:tagLst xmlns:a="http://schemas.openxmlformats.org/drawingml/2006/main" xmlns:r="http://schemas.openxmlformats.org/officeDocument/2006/relationships" xmlns:p="http://schemas.openxmlformats.org/presentationml/2006/main">
  <p:tag name="NUM" val="8"/>
</p:tagLst>
</file>

<file path=ppt/tags/tag155.xml><?xml version="1.0" encoding="utf-8"?>
<p:tagLst xmlns:a="http://schemas.openxmlformats.org/drawingml/2006/main" xmlns:r="http://schemas.openxmlformats.org/officeDocument/2006/relationships" xmlns:p="http://schemas.openxmlformats.org/presentationml/2006/main">
  <p:tag name="NUM" val="9"/>
</p:tagLst>
</file>

<file path=ppt/tags/tag156.xml><?xml version="1.0" encoding="utf-8"?>
<p:tagLst xmlns:a="http://schemas.openxmlformats.org/drawingml/2006/main" xmlns:r="http://schemas.openxmlformats.org/officeDocument/2006/relationships" xmlns:p="http://schemas.openxmlformats.org/presentationml/2006/main">
  <p:tag name="NUM" val="10"/>
</p:tagLst>
</file>

<file path=ppt/tags/tag157.xml><?xml version="1.0" encoding="utf-8"?>
<p:tagLst xmlns:a="http://schemas.openxmlformats.org/drawingml/2006/main" xmlns:r="http://schemas.openxmlformats.org/officeDocument/2006/relationships" xmlns:p="http://schemas.openxmlformats.org/presentationml/2006/main">
  <p:tag name="NUM" val="11"/>
</p:tagLst>
</file>

<file path=ppt/tags/tag158.xml><?xml version="1.0" encoding="utf-8"?>
<p:tagLst xmlns:a="http://schemas.openxmlformats.org/drawingml/2006/main" xmlns:r="http://schemas.openxmlformats.org/officeDocument/2006/relationships" xmlns:p="http://schemas.openxmlformats.org/presentationml/2006/main">
  <p:tag name="NUM" val="1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8"/>
</p:tagLst>
</file>

<file path=ppt/tags/tag168.xml><?xml version="1.0" encoding="utf-8"?>
<p:tagLst xmlns:a="http://schemas.openxmlformats.org/drawingml/2006/main" xmlns:r="http://schemas.openxmlformats.org/officeDocument/2006/relationships" xmlns:p="http://schemas.openxmlformats.org/presentationml/2006/main">
  <p:tag name="NUM" val="9"/>
</p:tagLst>
</file>

<file path=ppt/tags/tag169.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11"/>
</p:tagLst>
</file>

<file path=ppt/tags/tag171.xml><?xml version="1.0" encoding="utf-8"?>
<p:tagLst xmlns:a="http://schemas.openxmlformats.org/drawingml/2006/main" xmlns:r="http://schemas.openxmlformats.org/officeDocument/2006/relationships" xmlns:p="http://schemas.openxmlformats.org/presentationml/2006/main">
  <p:tag name="NUM" val="1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4"/>
</p:tagLst>
</file>

<file path=ppt/tags/tag177.xml><?xml version="1.0" encoding="utf-8"?>
<p:tagLst xmlns:a="http://schemas.openxmlformats.org/drawingml/2006/main" xmlns:r="http://schemas.openxmlformats.org/officeDocument/2006/relationships" xmlns:p="http://schemas.openxmlformats.org/presentationml/2006/main">
  <p:tag name="NUM" val="5"/>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4"/>
</p:tagLst>
</file>

<file path=ppt/tags/tag183.xml><?xml version="1.0" encoding="utf-8"?>
<p:tagLst xmlns:a="http://schemas.openxmlformats.org/drawingml/2006/main" xmlns:r="http://schemas.openxmlformats.org/officeDocument/2006/relationships" xmlns:p="http://schemas.openxmlformats.org/presentationml/2006/main">
  <p:tag name="NUM" val="5"/>
</p:tagLst>
</file>

<file path=ppt/tags/tag184.xml><?xml version="1.0" encoding="utf-8"?>
<p:tagLst xmlns:a="http://schemas.openxmlformats.org/drawingml/2006/main" xmlns:r="http://schemas.openxmlformats.org/officeDocument/2006/relationships" xmlns:p="http://schemas.openxmlformats.org/presentationml/2006/main">
  <p:tag name="NUM" val="6"/>
</p:tagLst>
</file>

<file path=ppt/tags/tag185.xml><?xml version="1.0" encoding="utf-8"?>
<p:tagLst xmlns:a="http://schemas.openxmlformats.org/drawingml/2006/main" xmlns:r="http://schemas.openxmlformats.org/officeDocument/2006/relationships" xmlns:p="http://schemas.openxmlformats.org/presentationml/2006/main">
  <p:tag name="NUM" val="7"/>
</p:tagLst>
</file>

<file path=ppt/tags/tag186.xml><?xml version="1.0" encoding="utf-8"?>
<p:tagLst xmlns:a="http://schemas.openxmlformats.org/drawingml/2006/main" xmlns:r="http://schemas.openxmlformats.org/officeDocument/2006/relationships" xmlns:p="http://schemas.openxmlformats.org/presentationml/2006/main">
  <p:tag name="NUM" val="8"/>
</p:tagLst>
</file>

<file path=ppt/tags/tag187.xml><?xml version="1.0" encoding="utf-8"?>
<p:tagLst xmlns:a="http://schemas.openxmlformats.org/drawingml/2006/main" xmlns:r="http://schemas.openxmlformats.org/officeDocument/2006/relationships" xmlns:p="http://schemas.openxmlformats.org/presentationml/2006/main">
  <p:tag name="NUM" val="10"/>
</p:tagLst>
</file>

<file path=ppt/tags/tag188.xml><?xml version="1.0" encoding="utf-8"?>
<p:tagLst xmlns:a="http://schemas.openxmlformats.org/drawingml/2006/main" xmlns:r="http://schemas.openxmlformats.org/officeDocument/2006/relationships" xmlns:p="http://schemas.openxmlformats.org/presentationml/2006/main">
  <p:tag name="NUM" val="11"/>
</p:tagLst>
</file>

<file path=ppt/tags/tag189.xml><?xml version="1.0" encoding="utf-8"?>
<p:tagLst xmlns:a="http://schemas.openxmlformats.org/drawingml/2006/main" xmlns:r="http://schemas.openxmlformats.org/officeDocument/2006/relationships" xmlns:p="http://schemas.openxmlformats.org/presentationml/2006/main">
  <p:tag name="NUM" val="12"/>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1"/>
</p:tagLst>
</file>

<file path=ppt/tags/tag192.xml><?xml version="1.0" encoding="utf-8"?>
<p:tagLst xmlns:a="http://schemas.openxmlformats.org/drawingml/2006/main" xmlns:r="http://schemas.openxmlformats.org/officeDocument/2006/relationships" xmlns:p="http://schemas.openxmlformats.org/presentationml/2006/main">
  <p:tag name="NUM" val="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4"/>
</p:tagLst>
</file>

<file path=ppt/tags/tag195.xml><?xml version="1.0" encoding="utf-8"?>
<p:tagLst xmlns:a="http://schemas.openxmlformats.org/drawingml/2006/main" xmlns:r="http://schemas.openxmlformats.org/officeDocument/2006/relationships" xmlns:p="http://schemas.openxmlformats.org/presentationml/2006/main">
  <p:tag name="NUM" val="5"/>
</p:tagLst>
</file>

<file path=ppt/tags/tag196.xml><?xml version="1.0" encoding="utf-8"?>
<p:tagLst xmlns:a="http://schemas.openxmlformats.org/drawingml/2006/main" xmlns:r="http://schemas.openxmlformats.org/officeDocument/2006/relationships" xmlns:p="http://schemas.openxmlformats.org/presentationml/2006/main">
  <p:tag name="NUM" val="6"/>
</p:tagLst>
</file>

<file path=ppt/tags/tag197.xml><?xml version="1.0" encoding="utf-8"?>
<p:tagLst xmlns:a="http://schemas.openxmlformats.org/drawingml/2006/main" xmlns:r="http://schemas.openxmlformats.org/officeDocument/2006/relationships" xmlns:p="http://schemas.openxmlformats.org/presentationml/2006/main">
  <p:tag name="NUM" val="7"/>
</p:tagLst>
</file>

<file path=ppt/tags/tag198.xml><?xml version="1.0" encoding="utf-8"?>
<p:tagLst xmlns:a="http://schemas.openxmlformats.org/drawingml/2006/main" xmlns:r="http://schemas.openxmlformats.org/officeDocument/2006/relationships" xmlns:p="http://schemas.openxmlformats.org/presentationml/2006/main">
  <p:tag name="NUM" val="8"/>
</p:tagLst>
</file>

<file path=ppt/tags/tag199.xml><?xml version="1.0" encoding="utf-8"?>
<p:tagLst xmlns:a="http://schemas.openxmlformats.org/drawingml/2006/main" xmlns:r="http://schemas.openxmlformats.org/officeDocument/2006/relationships" xmlns:p="http://schemas.openxmlformats.org/presentationml/2006/main">
  <p:tag name="NUM" val="10"/>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11"/>
</p:tagLst>
</file>

<file path=ppt/tags/tag201.xml><?xml version="1.0" encoding="utf-8"?>
<p:tagLst xmlns:a="http://schemas.openxmlformats.org/drawingml/2006/main" xmlns:r="http://schemas.openxmlformats.org/officeDocument/2006/relationships" xmlns:p="http://schemas.openxmlformats.org/presentationml/2006/main">
  <p:tag name="NUM" val="1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1"/>
</p:tagLst>
</file>

<file path=ppt/tags/tag204.xml><?xml version="1.0" encoding="utf-8"?>
<p:tagLst xmlns:a="http://schemas.openxmlformats.org/drawingml/2006/main" xmlns:r="http://schemas.openxmlformats.org/officeDocument/2006/relationships" xmlns:p="http://schemas.openxmlformats.org/presentationml/2006/main">
  <p:tag name="NUM" val="2"/>
</p:tagLst>
</file>

<file path=ppt/tags/tag205.xml><?xml version="1.0" encoding="utf-8"?>
<p:tagLst xmlns:a="http://schemas.openxmlformats.org/drawingml/2006/main" xmlns:r="http://schemas.openxmlformats.org/officeDocument/2006/relationships" xmlns:p="http://schemas.openxmlformats.org/presentationml/2006/main">
  <p:tag name="NUM" val="3"/>
</p:tagLst>
</file>

<file path=ppt/tags/tag206.xml><?xml version="1.0" encoding="utf-8"?>
<p:tagLst xmlns:a="http://schemas.openxmlformats.org/drawingml/2006/main" xmlns:r="http://schemas.openxmlformats.org/officeDocument/2006/relationships" xmlns:p="http://schemas.openxmlformats.org/presentationml/2006/main">
  <p:tag name="NUM" val="4"/>
</p:tagLst>
</file>

<file path=ppt/tags/tag207.xml><?xml version="1.0" encoding="utf-8"?>
<p:tagLst xmlns:a="http://schemas.openxmlformats.org/drawingml/2006/main" xmlns:r="http://schemas.openxmlformats.org/officeDocument/2006/relationships" xmlns:p="http://schemas.openxmlformats.org/presentationml/2006/main">
  <p:tag name="NUM" val="5"/>
</p:tagLst>
</file>

<file path=ppt/tags/tag208.xml><?xml version="1.0" encoding="utf-8"?>
<p:tagLst xmlns:a="http://schemas.openxmlformats.org/drawingml/2006/main" xmlns:r="http://schemas.openxmlformats.org/officeDocument/2006/relationships" xmlns:p="http://schemas.openxmlformats.org/presentationml/2006/main">
  <p:tag name="NUM" val="6"/>
</p:tagLst>
</file>

<file path=ppt/tags/tag209.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8"/>
</p:tagLst>
</file>

<file path=ppt/tags/tag211.xml><?xml version="1.0" encoding="utf-8"?>
<p:tagLst xmlns:a="http://schemas.openxmlformats.org/drawingml/2006/main" xmlns:r="http://schemas.openxmlformats.org/officeDocument/2006/relationships" xmlns:p="http://schemas.openxmlformats.org/presentationml/2006/main">
  <p:tag name="NUM" val="10"/>
</p:tagLst>
</file>

<file path=ppt/tags/tag212.xml><?xml version="1.0" encoding="utf-8"?>
<p:tagLst xmlns:a="http://schemas.openxmlformats.org/drawingml/2006/main" xmlns:r="http://schemas.openxmlformats.org/officeDocument/2006/relationships" xmlns:p="http://schemas.openxmlformats.org/presentationml/2006/main">
  <p:tag name="NUM" val="12"/>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11"/>
</p:tagLst>
</file>

<file path=ppt/tags/tag215.xml><?xml version="1.0" encoding="utf-8"?>
<p:tagLst xmlns:a="http://schemas.openxmlformats.org/drawingml/2006/main" xmlns:r="http://schemas.openxmlformats.org/officeDocument/2006/relationships" xmlns:p="http://schemas.openxmlformats.org/presentationml/2006/main">
  <p:tag name="NUM" val="1"/>
</p:tagLst>
</file>

<file path=ppt/tags/tag216.xml><?xml version="1.0" encoding="utf-8"?>
<p:tagLst xmlns:a="http://schemas.openxmlformats.org/drawingml/2006/main" xmlns:r="http://schemas.openxmlformats.org/officeDocument/2006/relationships" xmlns:p="http://schemas.openxmlformats.org/presentationml/2006/main">
  <p:tag name="NUM" val="2"/>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4"/>
</p:tagLst>
</file>

<file path=ppt/tags/tag219.xml><?xml version="1.0" encoding="utf-8"?>
<p:tagLst xmlns:a="http://schemas.openxmlformats.org/drawingml/2006/main" xmlns:r="http://schemas.openxmlformats.org/officeDocument/2006/relationships" xmlns:p="http://schemas.openxmlformats.org/presentationml/2006/main">
  <p:tag name="NUM" val="5"/>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7"/>
</p:tagLst>
</file>

<file path=ppt/tags/tag222.xml><?xml version="1.0" encoding="utf-8"?>
<p:tagLst xmlns:a="http://schemas.openxmlformats.org/drawingml/2006/main" xmlns:r="http://schemas.openxmlformats.org/officeDocument/2006/relationships" xmlns:p="http://schemas.openxmlformats.org/presentationml/2006/main">
  <p:tag name="NUM" val="8"/>
</p:tagLst>
</file>

<file path=ppt/tags/tag223.xml><?xml version="1.0" encoding="utf-8"?>
<p:tagLst xmlns:a="http://schemas.openxmlformats.org/drawingml/2006/main" xmlns:r="http://schemas.openxmlformats.org/officeDocument/2006/relationships" xmlns:p="http://schemas.openxmlformats.org/presentationml/2006/main">
  <p:tag name="NUM" val="9"/>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5"/>
</p:tagLst>
</file>

<file path=ppt/tags/tag231.xml><?xml version="1.0" encoding="utf-8"?>
<p:tagLst xmlns:a="http://schemas.openxmlformats.org/drawingml/2006/main" xmlns:r="http://schemas.openxmlformats.org/officeDocument/2006/relationships" xmlns:p="http://schemas.openxmlformats.org/presentationml/2006/main">
  <p:tag name="NUM" val="6"/>
</p:tagLst>
</file>

<file path=ppt/tags/tag232.xml><?xml version="1.0" encoding="utf-8"?>
<p:tagLst xmlns:a="http://schemas.openxmlformats.org/drawingml/2006/main" xmlns:r="http://schemas.openxmlformats.org/officeDocument/2006/relationships" xmlns:p="http://schemas.openxmlformats.org/presentationml/2006/main">
  <p:tag name="NUM" val="7"/>
</p:tagLst>
</file>

<file path=ppt/tags/tag233.xml><?xml version="1.0" encoding="utf-8"?>
<p:tagLst xmlns:a="http://schemas.openxmlformats.org/drawingml/2006/main" xmlns:r="http://schemas.openxmlformats.org/officeDocument/2006/relationships" xmlns:p="http://schemas.openxmlformats.org/presentationml/2006/main">
  <p:tag name="NUM" val="8"/>
</p:tagLst>
</file>

<file path=ppt/tags/tag234.xml><?xml version="1.0" encoding="utf-8"?>
<p:tagLst xmlns:a="http://schemas.openxmlformats.org/drawingml/2006/main" xmlns:r="http://schemas.openxmlformats.org/officeDocument/2006/relationships" xmlns:p="http://schemas.openxmlformats.org/presentationml/2006/main">
  <p:tag name="NUM" val="9"/>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10"/>
</p:tagLst>
</file>

<file path=ppt/tags/tag237.xml><?xml version="1.0" encoding="utf-8"?>
<p:tagLst xmlns:a="http://schemas.openxmlformats.org/drawingml/2006/main" xmlns:r="http://schemas.openxmlformats.org/officeDocument/2006/relationships" xmlns:p="http://schemas.openxmlformats.org/presentationml/2006/main">
  <p:tag name="NUM" val="1"/>
</p:tagLst>
</file>

<file path=ppt/tags/tag238.xml><?xml version="1.0" encoding="utf-8"?>
<p:tagLst xmlns:a="http://schemas.openxmlformats.org/drawingml/2006/main" xmlns:r="http://schemas.openxmlformats.org/officeDocument/2006/relationships" xmlns:p="http://schemas.openxmlformats.org/presentationml/2006/main">
  <p:tag name="NUM" val="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4"/>
</p:tagLst>
</file>

<file path=ppt/tags/tag241.xml><?xml version="1.0" encoding="utf-8"?>
<p:tagLst xmlns:a="http://schemas.openxmlformats.org/drawingml/2006/main" xmlns:r="http://schemas.openxmlformats.org/officeDocument/2006/relationships" xmlns:p="http://schemas.openxmlformats.org/presentationml/2006/main">
  <p:tag name="NUM" val="5"/>
</p:tagLst>
</file>

<file path=ppt/tags/tag242.xml><?xml version="1.0" encoding="utf-8"?>
<p:tagLst xmlns:a="http://schemas.openxmlformats.org/drawingml/2006/main" xmlns:r="http://schemas.openxmlformats.org/officeDocument/2006/relationships" xmlns:p="http://schemas.openxmlformats.org/presentationml/2006/main">
  <p:tag name="NUM" val="6"/>
</p:tagLst>
</file>

<file path=ppt/tags/tag243.xml><?xml version="1.0" encoding="utf-8"?>
<p:tagLst xmlns:a="http://schemas.openxmlformats.org/drawingml/2006/main" xmlns:r="http://schemas.openxmlformats.org/officeDocument/2006/relationships" xmlns:p="http://schemas.openxmlformats.org/presentationml/2006/main">
  <p:tag name="NUM" val="7"/>
</p:tagLst>
</file>

<file path=ppt/tags/tag244.xml><?xml version="1.0" encoding="utf-8"?>
<p:tagLst xmlns:a="http://schemas.openxmlformats.org/drawingml/2006/main" xmlns:r="http://schemas.openxmlformats.org/officeDocument/2006/relationships" xmlns:p="http://schemas.openxmlformats.org/presentationml/2006/main">
  <p:tag name="NUM" val="8"/>
</p:tagLst>
</file>

<file path=ppt/tags/tag245.xml><?xml version="1.0" encoding="utf-8"?>
<p:tagLst xmlns:a="http://schemas.openxmlformats.org/drawingml/2006/main" xmlns:r="http://schemas.openxmlformats.org/officeDocument/2006/relationships" xmlns:p="http://schemas.openxmlformats.org/presentationml/2006/main">
  <p:tag name="NUM" val="3"/>
</p:tagLst>
</file>

<file path=ppt/tags/tag246.xml><?xml version="1.0" encoding="utf-8"?>
<p:tagLst xmlns:a="http://schemas.openxmlformats.org/drawingml/2006/main" xmlns:r="http://schemas.openxmlformats.org/officeDocument/2006/relationships" xmlns:p="http://schemas.openxmlformats.org/presentationml/2006/main">
  <p:tag name="NUM" val="1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3"/>
</p:tagLst>
</file>

<file path=ppt/tags/tag249.xml><?xml version="1.0" encoding="utf-8"?>
<p:tagLst xmlns:a="http://schemas.openxmlformats.org/drawingml/2006/main" xmlns:r="http://schemas.openxmlformats.org/officeDocument/2006/relationships" xmlns:p="http://schemas.openxmlformats.org/presentationml/2006/main">
  <p:tag name="NUM" val="10"/>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10"/>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10"/>
</p:tagLst>
</file>

<file path=ppt/tags/tag254.xml><?xml version="1.0" encoding="utf-8"?>
<p:tagLst xmlns:a="http://schemas.openxmlformats.org/drawingml/2006/main" xmlns:r="http://schemas.openxmlformats.org/officeDocument/2006/relationships" xmlns:p="http://schemas.openxmlformats.org/presentationml/2006/main">
  <p:tag name="NUM" val="3"/>
</p:tagLst>
</file>

<file path=ppt/tags/tag255.xml><?xml version="1.0" encoding="utf-8"?>
<p:tagLst xmlns:a="http://schemas.openxmlformats.org/drawingml/2006/main" xmlns:r="http://schemas.openxmlformats.org/officeDocument/2006/relationships" xmlns:p="http://schemas.openxmlformats.org/presentationml/2006/main">
  <p:tag name="NUM" val="10"/>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7"/>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10"/>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1"/>
</p:tagLst>
</file>

<file path=ppt/tags/tag261.xml><?xml version="1.0" encoding="utf-8"?>
<p:tagLst xmlns:a="http://schemas.openxmlformats.org/drawingml/2006/main" xmlns:r="http://schemas.openxmlformats.org/officeDocument/2006/relationships" xmlns:p="http://schemas.openxmlformats.org/presentationml/2006/main">
  <p:tag name="NUM" val="2"/>
</p:tagLst>
</file>

<file path=ppt/tags/tag262.xml><?xml version="1.0" encoding="utf-8"?>
<p:tagLst xmlns:a="http://schemas.openxmlformats.org/drawingml/2006/main" xmlns:r="http://schemas.openxmlformats.org/officeDocument/2006/relationships" xmlns:p="http://schemas.openxmlformats.org/presentationml/2006/main">
  <p:tag name="NUM" val="3"/>
</p:tagLst>
</file>

<file path=ppt/tags/tag263.xml><?xml version="1.0" encoding="utf-8"?>
<p:tagLst xmlns:a="http://schemas.openxmlformats.org/drawingml/2006/main" xmlns:r="http://schemas.openxmlformats.org/officeDocument/2006/relationships" xmlns:p="http://schemas.openxmlformats.org/presentationml/2006/main">
  <p:tag name="NUM" val="4"/>
</p:tagLst>
</file>

<file path=ppt/tags/tag264.xml><?xml version="1.0" encoding="utf-8"?>
<p:tagLst xmlns:a="http://schemas.openxmlformats.org/drawingml/2006/main" xmlns:r="http://schemas.openxmlformats.org/officeDocument/2006/relationships" xmlns:p="http://schemas.openxmlformats.org/presentationml/2006/main">
  <p:tag name="NUM" val="5"/>
</p:tagLst>
</file>

<file path=ppt/tags/tag265.xml><?xml version="1.0" encoding="utf-8"?>
<p:tagLst xmlns:a="http://schemas.openxmlformats.org/drawingml/2006/main" xmlns:r="http://schemas.openxmlformats.org/officeDocument/2006/relationships" xmlns:p="http://schemas.openxmlformats.org/presentationml/2006/main">
  <p:tag name="NUM" val="6"/>
</p:tagLst>
</file>

<file path=ppt/tags/tag266.xml><?xml version="1.0" encoding="utf-8"?>
<p:tagLst xmlns:a="http://schemas.openxmlformats.org/drawingml/2006/main" xmlns:r="http://schemas.openxmlformats.org/officeDocument/2006/relationships" xmlns:p="http://schemas.openxmlformats.org/presentationml/2006/main">
  <p:tag name="NUM" val="7"/>
</p:tagLst>
</file>

<file path=ppt/tags/tag267.xml><?xml version="1.0" encoding="utf-8"?>
<p:tagLst xmlns:a="http://schemas.openxmlformats.org/drawingml/2006/main" xmlns:r="http://schemas.openxmlformats.org/officeDocument/2006/relationships" xmlns:p="http://schemas.openxmlformats.org/presentationml/2006/main">
  <p:tag name="NUM" val="8"/>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10"/>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1"/>
</p:tagLst>
</file>

<file path=ppt/tags/tag271.xml><?xml version="1.0" encoding="utf-8"?>
<p:tagLst xmlns:a="http://schemas.openxmlformats.org/drawingml/2006/main" xmlns:r="http://schemas.openxmlformats.org/officeDocument/2006/relationships" xmlns:p="http://schemas.openxmlformats.org/presentationml/2006/main">
  <p:tag name="NUM" val="2"/>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4"/>
</p:tagLst>
</file>

<file path=ppt/tags/tag274.xml><?xml version="1.0" encoding="utf-8"?>
<p:tagLst xmlns:a="http://schemas.openxmlformats.org/drawingml/2006/main" xmlns:r="http://schemas.openxmlformats.org/officeDocument/2006/relationships" xmlns:p="http://schemas.openxmlformats.org/presentationml/2006/main">
  <p:tag name="NUM" val="5"/>
</p:tagLst>
</file>

<file path=ppt/tags/tag275.xml><?xml version="1.0" encoding="utf-8"?>
<p:tagLst xmlns:a="http://schemas.openxmlformats.org/drawingml/2006/main" xmlns:r="http://schemas.openxmlformats.org/officeDocument/2006/relationships" xmlns:p="http://schemas.openxmlformats.org/presentationml/2006/main">
  <p:tag name="NUM" val="6"/>
</p:tagLst>
</file>

<file path=ppt/tags/tag276.xml><?xml version="1.0" encoding="utf-8"?>
<p:tagLst xmlns:a="http://schemas.openxmlformats.org/drawingml/2006/main" xmlns:r="http://schemas.openxmlformats.org/officeDocument/2006/relationships" xmlns:p="http://schemas.openxmlformats.org/presentationml/2006/main">
  <p:tag name="NUM" val="8"/>
</p:tagLst>
</file>

<file path=ppt/tags/tag277.xml><?xml version="1.0" encoding="utf-8"?>
<p:tagLst xmlns:a="http://schemas.openxmlformats.org/drawingml/2006/main" xmlns:r="http://schemas.openxmlformats.org/officeDocument/2006/relationships" xmlns:p="http://schemas.openxmlformats.org/presentationml/2006/main">
  <p:tag name="NUM" val="3"/>
</p:tagLst>
</file>

<file path=ppt/tags/tag278.xml><?xml version="1.0" encoding="utf-8"?>
<p:tagLst xmlns:a="http://schemas.openxmlformats.org/drawingml/2006/main" xmlns:r="http://schemas.openxmlformats.org/officeDocument/2006/relationships" xmlns:p="http://schemas.openxmlformats.org/presentationml/2006/main">
  <p:tag name="NUM" val="7"/>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8"/>
</p:tagLst>
</file>

<file path=ppt/tags/tag286.xml><?xml version="1.0" encoding="utf-8"?>
<p:tagLst xmlns:a="http://schemas.openxmlformats.org/drawingml/2006/main" xmlns:r="http://schemas.openxmlformats.org/officeDocument/2006/relationships" xmlns:p="http://schemas.openxmlformats.org/presentationml/2006/main">
  <p:tag name="NUM" val="3"/>
</p:tagLst>
</file>

<file path=ppt/tags/tag287.xml><?xml version="1.0" encoding="utf-8"?>
<p:tagLst xmlns:a="http://schemas.openxmlformats.org/drawingml/2006/main" xmlns:r="http://schemas.openxmlformats.org/officeDocument/2006/relationships" xmlns:p="http://schemas.openxmlformats.org/presentationml/2006/main">
  <p:tag name="NUM" val="7"/>
</p:tagLst>
</file>

<file path=ppt/tags/tag288.xml><?xml version="1.0" encoding="utf-8"?>
<p:tagLst xmlns:a="http://schemas.openxmlformats.org/drawingml/2006/main" xmlns:r="http://schemas.openxmlformats.org/officeDocument/2006/relationships" xmlns:p="http://schemas.openxmlformats.org/presentationml/2006/main">
  <p:tag name="NUM" val="1"/>
</p:tagLst>
</file>

<file path=ppt/tags/tag289.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4"/>
</p:tagLst>
</file>

<file path=ppt/tags/tag292.xml><?xml version="1.0" encoding="utf-8"?>
<p:tagLst xmlns:a="http://schemas.openxmlformats.org/drawingml/2006/main" xmlns:r="http://schemas.openxmlformats.org/officeDocument/2006/relationships" xmlns:p="http://schemas.openxmlformats.org/presentationml/2006/main">
  <p:tag name="NUM" val="5"/>
</p:tagLst>
</file>

<file path=ppt/tags/tag293.xml><?xml version="1.0" encoding="utf-8"?>
<p:tagLst xmlns:a="http://schemas.openxmlformats.org/drawingml/2006/main" xmlns:r="http://schemas.openxmlformats.org/officeDocument/2006/relationships" xmlns:p="http://schemas.openxmlformats.org/presentationml/2006/main">
  <p:tag name="NUM" val="6"/>
</p:tagLst>
</file>

<file path=ppt/tags/tag294.xml><?xml version="1.0" encoding="utf-8"?>
<p:tagLst xmlns:a="http://schemas.openxmlformats.org/drawingml/2006/main" xmlns:r="http://schemas.openxmlformats.org/officeDocument/2006/relationships" xmlns:p="http://schemas.openxmlformats.org/presentationml/2006/main">
  <p:tag name="NUM" val="8"/>
</p:tagLst>
</file>

<file path=ppt/tags/tag295.xml><?xml version="1.0" encoding="utf-8"?>
<p:tagLst xmlns:a="http://schemas.openxmlformats.org/drawingml/2006/main" xmlns:r="http://schemas.openxmlformats.org/officeDocument/2006/relationships" xmlns:p="http://schemas.openxmlformats.org/presentationml/2006/main">
  <p:tag name="NUM" val="7"/>
</p:tagLst>
</file>

<file path=ppt/tags/tag296.xml><?xml version="1.0" encoding="utf-8"?>
<p:tagLst xmlns:a="http://schemas.openxmlformats.org/drawingml/2006/main" xmlns:r="http://schemas.openxmlformats.org/officeDocument/2006/relationships" xmlns:p="http://schemas.openxmlformats.org/presentationml/2006/main">
  <p:tag name="NUM" val="3"/>
</p:tagLst>
</file>

<file path=ppt/tags/tag297.xml><?xml version="1.0" encoding="utf-8"?>
<p:tagLst xmlns:a="http://schemas.openxmlformats.org/drawingml/2006/main" xmlns:r="http://schemas.openxmlformats.org/officeDocument/2006/relationships" xmlns:p="http://schemas.openxmlformats.org/presentationml/2006/main">
  <p:tag name="NUM" val="12"/>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3"/>
</p:tagLst>
</file>

<file path=ppt/tags/tag302.xml><?xml version="1.0" encoding="utf-8"?>
<p:tagLst xmlns:a="http://schemas.openxmlformats.org/drawingml/2006/main" xmlns:r="http://schemas.openxmlformats.org/officeDocument/2006/relationships" xmlns:p="http://schemas.openxmlformats.org/presentationml/2006/main">
  <p:tag name="NUM" val="3"/>
</p:tagLst>
</file>

<file path=ppt/tags/tag303.xml><?xml version="1.0" encoding="utf-8"?>
<p:tagLst xmlns:a="http://schemas.openxmlformats.org/drawingml/2006/main" xmlns:r="http://schemas.openxmlformats.org/officeDocument/2006/relationships" xmlns:p="http://schemas.openxmlformats.org/presentationml/2006/main">
  <p:tag name="NUM" val="3"/>
</p:tagLst>
</file>

<file path=ppt/tags/tag304.xml><?xml version="1.0" encoding="utf-8"?>
<p:tagLst xmlns:a="http://schemas.openxmlformats.org/drawingml/2006/main" xmlns:r="http://schemas.openxmlformats.org/officeDocument/2006/relationships" xmlns:p="http://schemas.openxmlformats.org/presentationml/2006/main">
  <p:tag name="NUM" val="3"/>
</p:tagLst>
</file>

<file path=ppt/tags/tag305.xml><?xml version="1.0" encoding="utf-8"?>
<p:tagLst xmlns:a="http://schemas.openxmlformats.org/drawingml/2006/main" xmlns:r="http://schemas.openxmlformats.org/officeDocument/2006/relationships" xmlns:p="http://schemas.openxmlformats.org/presentationml/2006/main">
  <p:tag name="NUM" val="3"/>
</p:tagLst>
</file>

<file path=ppt/tags/tag306.xml><?xml version="1.0" encoding="utf-8"?>
<p:tagLst xmlns:a="http://schemas.openxmlformats.org/drawingml/2006/main" xmlns:r="http://schemas.openxmlformats.org/officeDocument/2006/relationships" xmlns:p="http://schemas.openxmlformats.org/presentationml/2006/main">
  <p:tag name="NUM" val="3"/>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9"/>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9"/>
</p:tagLst>
</file>

<file path=ppt/tags/tag311.xml><?xml version="1.0" encoding="utf-8"?>
<p:tagLst xmlns:a="http://schemas.openxmlformats.org/drawingml/2006/main" xmlns:r="http://schemas.openxmlformats.org/officeDocument/2006/relationships" xmlns:p="http://schemas.openxmlformats.org/presentationml/2006/main">
  <p:tag name="NUM" val="3"/>
</p:tagLst>
</file>

<file path=ppt/tags/tag312.xml><?xml version="1.0" encoding="utf-8"?>
<p:tagLst xmlns:a="http://schemas.openxmlformats.org/drawingml/2006/main" xmlns:r="http://schemas.openxmlformats.org/officeDocument/2006/relationships" xmlns:p="http://schemas.openxmlformats.org/presentationml/2006/main">
  <p:tag name="NUM" val="3"/>
</p:tagLst>
</file>

<file path=ppt/tags/tag313.xml><?xml version="1.0" encoding="utf-8"?>
<p:tagLst xmlns:a="http://schemas.openxmlformats.org/drawingml/2006/main" xmlns:r="http://schemas.openxmlformats.org/officeDocument/2006/relationships" xmlns:p="http://schemas.openxmlformats.org/presentationml/2006/main">
  <p:tag name="NUM" val="3"/>
</p:tagLst>
</file>

<file path=ppt/tags/tag314.xml><?xml version="1.0" encoding="utf-8"?>
<p:tagLst xmlns:a="http://schemas.openxmlformats.org/drawingml/2006/main" xmlns:r="http://schemas.openxmlformats.org/officeDocument/2006/relationships" xmlns:p="http://schemas.openxmlformats.org/presentationml/2006/main">
  <p:tag name="NUM" val="3"/>
</p:tagLst>
</file>

<file path=ppt/tags/tag315.xml><?xml version="1.0" encoding="utf-8"?>
<p:tagLst xmlns:a="http://schemas.openxmlformats.org/drawingml/2006/main" xmlns:r="http://schemas.openxmlformats.org/officeDocument/2006/relationships" xmlns:p="http://schemas.openxmlformats.org/presentationml/2006/main">
  <p:tag name="NUM" val="3"/>
</p:tagLst>
</file>

<file path=ppt/tags/tag316.xml><?xml version="1.0" encoding="utf-8"?>
<p:tagLst xmlns:a="http://schemas.openxmlformats.org/drawingml/2006/main" xmlns:r="http://schemas.openxmlformats.org/officeDocument/2006/relationships" xmlns:p="http://schemas.openxmlformats.org/presentationml/2006/main">
  <p:tag name="NUM" val="3"/>
</p:tagLst>
</file>

<file path=ppt/tags/tag317.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4111</Words>
  <Application>Microsoft Office PowerPoint</Application>
  <PresentationFormat>Affichage à l'écran (4:3)</PresentationFormat>
  <Paragraphs>883</Paragraphs>
  <Slides>107</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107</vt:i4>
      </vt:variant>
    </vt:vector>
  </HeadingPairs>
  <TitlesOfParts>
    <vt:vector size="119" baseType="lpstr">
      <vt:lpstr>Aptos</vt:lpstr>
      <vt:lpstr>Arial</vt:lpstr>
      <vt:lpstr>Arimo Italics</vt:lpstr>
      <vt:lpstr>Calibri</vt:lpstr>
      <vt:lpstr>Cambria</vt:lpstr>
      <vt:lpstr>Carelia</vt:lpstr>
      <vt:lpstr>Dosis</vt:lpstr>
      <vt:lpstr>Microsoft Uighur</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lenovo</dc:creator>
  <cp:lastModifiedBy>AMAADID RACHID</cp:lastModifiedBy>
  <cp:revision>2</cp:revision>
  <dcterms:created xsi:type="dcterms:W3CDTF">2025-09-14T11:47:59Z</dcterms:created>
  <dcterms:modified xsi:type="dcterms:W3CDTF">2025-10-02T19:36:24Z</dcterms:modified>
</cp:coreProperties>
</file>