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12"/>
  </p:notesMasterIdLst>
  <p:sldIdLst>
    <p:sldId id="257" r:id="rId2"/>
    <p:sldId id="2134808446" r:id="rId3"/>
    <p:sldId id="2134805101" r:id="rId4"/>
    <p:sldId id="2134805475" r:id="rId5"/>
    <p:sldId id="2134808443" r:id="rId6"/>
    <p:sldId id="2134805155" r:id="rId7"/>
    <p:sldId id="2134805393" r:id="rId8"/>
    <p:sldId id="2147482513" r:id="rId9"/>
    <p:sldId id="2147482472" r:id="rId10"/>
    <p:sldId id="2134805394" r:id="rId11"/>
    <p:sldId id="2134805395" r:id="rId12"/>
    <p:sldId id="2147482675" r:id="rId13"/>
    <p:sldId id="2147482473" r:id="rId14"/>
    <p:sldId id="2147482525" r:id="rId15"/>
    <p:sldId id="2147482526" r:id="rId16"/>
    <p:sldId id="2147482676" r:id="rId17"/>
    <p:sldId id="2147482527" r:id="rId18"/>
    <p:sldId id="2147482528" r:id="rId19"/>
    <p:sldId id="2147482677" r:id="rId20"/>
    <p:sldId id="2147482514" r:id="rId21"/>
    <p:sldId id="391" r:id="rId22"/>
    <p:sldId id="2147482534" r:id="rId23"/>
    <p:sldId id="2147482535" r:id="rId24"/>
    <p:sldId id="2147482684" r:id="rId25"/>
    <p:sldId id="2147482683" r:id="rId26"/>
    <p:sldId id="2134805161" r:id="rId27"/>
    <p:sldId id="2134805162" r:id="rId28"/>
    <p:sldId id="2147482548" r:id="rId29"/>
    <p:sldId id="2147482549" r:id="rId30"/>
    <p:sldId id="2147482523" r:id="rId31"/>
    <p:sldId id="2147482536" r:id="rId32"/>
    <p:sldId id="2147482537" r:id="rId33"/>
    <p:sldId id="2147482686" r:id="rId34"/>
    <p:sldId id="2147482687" r:id="rId35"/>
    <p:sldId id="2147482688" r:id="rId36"/>
    <p:sldId id="2147482689" r:id="rId37"/>
    <p:sldId id="2147482809" r:id="rId38"/>
    <p:sldId id="2147482810" r:id="rId39"/>
    <p:sldId id="2134808453" r:id="rId40"/>
    <p:sldId id="2134808454" r:id="rId41"/>
    <p:sldId id="2134804880" r:id="rId42"/>
    <p:sldId id="2134808472" r:id="rId43"/>
    <p:sldId id="2134808455" r:id="rId44"/>
    <p:sldId id="2147482524" r:id="rId45"/>
    <p:sldId id="2147482685" r:id="rId46"/>
    <p:sldId id="2134808457" r:id="rId47"/>
    <p:sldId id="2147482692" r:id="rId48"/>
    <p:sldId id="2147482691" r:id="rId49"/>
    <p:sldId id="2147482771" r:id="rId50"/>
    <p:sldId id="2147482457" r:id="rId51"/>
    <p:sldId id="2147482516" r:id="rId52"/>
    <p:sldId id="2147482772" r:id="rId53"/>
    <p:sldId id="2147482826" r:id="rId54"/>
    <p:sldId id="2147482847" r:id="rId55"/>
    <p:sldId id="2147482849" r:id="rId56"/>
    <p:sldId id="2147482848" r:id="rId57"/>
    <p:sldId id="2147482695" r:id="rId58"/>
    <p:sldId id="2134806499" r:id="rId59"/>
    <p:sldId id="2147482697" r:id="rId60"/>
    <p:sldId id="2147482698" r:id="rId61"/>
    <p:sldId id="2147482828" r:id="rId62"/>
    <p:sldId id="2147482827" r:id="rId63"/>
    <p:sldId id="2147482817" r:id="rId64"/>
    <p:sldId id="2147482818" r:id="rId65"/>
    <p:sldId id="2147482815" r:id="rId66"/>
    <p:sldId id="2147482877" r:id="rId67"/>
    <p:sldId id="2147482713" r:id="rId68"/>
    <p:sldId id="2147482830" r:id="rId69"/>
    <p:sldId id="2147482724" r:id="rId70"/>
    <p:sldId id="2147482515" r:id="rId71"/>
    <p:sldId id="2147482448" r:id="rId72"/>
    <p:sldId id="2147482850" r:id="rId73"/>
    <p:sldId id="2147482740" r:id="rId74"/>
    <p:sldId id="2147482861" r:id="rId75"/>
    <p:sldId id="2147482728" r:id="rId76"/>
    <p:sldId id="2147482748" r:id="rId77"/>
    <p:sldId id="2147482844" r:id="rId78"/>
    <p:sldId id="2147482842" r:id="rId79"/>
    <p:sldId id="2147482845" r:id="rId80"/>
    <p:sldId id="2147482841" r:id="rId81"/>
    <p:sldId id="2147482741" r:id="rId82"/>
    <p:sldId id="2147482862" r:id="rId83"/>
    <p:sldId id="2147482843" r:id="rId84"/>
    <p:sldId id="2147482863" r:id="rId85"/>
    <p:sldId id="2147482864" r:id="rId86"/>
    <p:sldId id="2147482866" r:id="rId87"/>
    <p:sldId id="2147482867" r:id="rId88"/>
    <p:sldId id="2147482868" r:id="rId89"/>
    <p:sldId id="2147482870" r:id="rId90"/>
    <p:sldId id="2147482871" r:id="rId91"/>
    <p:sldId id="2147482872" r:id="rId92"/>
    <p:sldId id="2147482874" r:id="rId93"/>
    <p:sldId id="2147482875" r:id="rId94"/>
    <p:sldId id="2147482876" r:id="rId95"/>
    <p:sldId id="2147482754" r:id="rId96"/>
    <p:sldId id="2147482760" r:id="rId97"/>
    <p:sldId id="2147482835" r:id="rId98"/>
    <p:sldId id="2147482836" r:id="rId99"/>
    <p:sldId id="2147482763" r:id="rId100"/>
    <p:sldId id="2147482768" r:id="rId101"/>
    <p:sldId id="2147482838" r:id="rId102"/>
    <p:sldId id="2147482840" r:id="rId103"/>
    <p:sldId id="2147482839" r:id="rId104"/>
    <p:sldId id="2147482769" r:id="rId105"/>
    <p:sldId id="2147482770" r:id="rId106"/>
    <p:sldId id="2147482581" r:id="rId107"/>
    <p:sldId id="2147482582" r:id="rId108"/>
    <p:sldId id="2147482584" r:id="rId109"/>
    <p:sldId id="701" r:id="rId110"/>
    <p:sldId id="2147482787" r:id="rId1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E46C0A"/>
    <a:srgbClr val="FFC000"/>
    <a:srgbClr val="E1A3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93" autoAdjust="0"/>
    <p:restoredTop sz="94660"/>
  </p:normalViewPr>
  <p:slideViewPr>
    <p:cSldViewPr snapToGrid="0">
      <p:cViewPr varScale="1">
        <p:scale>
          <a:sx n="74" d="100"/>
          <a:sy n="74" d="100"/>
        </p:scale>
        <p:origin x="137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30/09/2025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110</a:t>
            </a:fld>
            <a:endParaRPr lang="fr-FR"/>
          </a:p>
        </p:txBody>
      </p:sp>
    </p:spTree>
    <p:extLst>
      <p:ext uri="{BB962C8B-B14F-4D97-AF65-F5344CB8AC3E}">
        <p14:creationId xmlns:p14="http://schemas.microsoft.com/office/powerpoint/2010/main" val="2659404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7"/>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7"/>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1"/>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1"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8"/>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1" y="956738"/>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5"/>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1"/>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9/30/2025</a:t>
            </a:fld>
            <a:endParaRPr lang="en-US" dirty="0"/>
          </a:p>
        </p:txBody>
      </p:sp>
      <p:sp>
        <p:nvSpPr>
          <p:cNvPr id="5" name="Footer Placeholder 4"/>
          <p:cNvSpPr>
            <a:spLocks noGrp="1"/>
          </p:cNvSpPr>
          <p:nvPr>
            <p:ph type="ftr" sz="quarter" idx="3"/>
          </p:nvPr>
        </p:nvSpPr>
        <p:spPr>
          <a:xfrm>
            <a:off x="1562100" y="4237571"/>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1"/>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0.xml"/><Relationship Id="rId5" Type="http://schemas.openxmlformats.org/officeDocument/2006/relationships/image" Target="../media/image30.jpeg"/><Relationship Id="rId4" Type="http://schemas.openxmlformats.org/officeDocument/2006/relationships/image" Target="../media/image26.svg"/></Relationships>
</file>

<file path=ppt/slides/_rels/slide100.xml.rels><?xml version="1.0" encoding="UTF-8" standalone="yes"?>
<Relationships xmlns="http://schemas.openxmlformats.org/package/2006/relationships"><Relationship Id="rId3" Type="http://schemas.openxmlformats.org/officeDocument/2006/relationships/tags" Target="../tags/tag371.xml"/><Relationship Id="rId2" Type="http://schemas.openxmlformats.org/officeDocument/2006/relationships/tags" Target="../tags/tag370.xml"/><Relationship Id="rId1" Type="http://schemas.openxmlformats.org/officeDocument/2006/relationships/tags" Target="../tags/tag369.xml"/><Relationship Id="rId6" Type="http://schemas.openxmlformats.org/officeDocument/2006/relationships/image" Target="../media/image60.png"/><Relationship Id="rId5" Type="http://schemas.openxmlformats.org/officeDocument/2006/relationships/slideLayout" Target="../slideLayouts/slideLayout7.xml"/><Relationship Id="rId4" Type="http://schemas.openxmlformats.org/officeDocument/2006/relationships/tags" Target="../tags/tag372.xml"/></Relationships>
</file>

<file path=ppt/slides/_rels/slide101.xml.rels><?xml version="1.0" encoding="UTF-8" standalone="yes"?>
<Relationships xmlns="http://schemas.openxmlformats.org/package/2006/relationships"><Relationship Id="rId3" Type="http://schemas.openxmlformats.org/officeDocument/2006/relationships/tags" Target="../tags/tag375.xml"/><Relationship Id="rId2" Type="http://schemas.openxmlformats.org/officeDocument/2006/relationships/tags" Target="../tags/tag374.xml"/><Relationship Id="rId1" Type="http://schemas.openxmlformats.org/officeDocument/2006/relationships/tags" Target="../tags/tag373.xml"/><Relationship Id="rId6" Type="http://schemas.openxmlformats.org/officeDocument/2006/relationships/image" Target="../media/image60.png"/><Relationship Id="rId5" Type="http://schemas.openxmlformats.org/officeDocument/2006/relationships/slideLayout" Target="../slideLayouts/slideLayout7.xml"/><Relationship Id="rId4" Type="http://schemas.openxmlformats.org/officeDocument/2006/relationships/tags" Target="../tags/tag376.xml"/></Relationships>
</file>

<file path=ppt/slides/_rels/slide102.xml.rels><?xml version="1.0" encoding="UTF-8" standalone="yes"?>
<Relationships xmlns="http://schemas.openxmlformats.org/package/2006/relationships"><Relationship Id="rId3" Type="http://schemas.openxmlformats.org/officeDocument/2006/relationships/tags" Target="../tags/tag379.xml"/><Relationship Id="rId2" Type="http://schemas.openxmlformats.org/officeDocument/2006/relationships/tags" Target="../tags/tag378.xml"/><Relationship Id="rId1" Type="http://schemas.openxmlformats.org/officeDocument/2006/relationships/tags" Target="../tags/tag377.xml"/><Relationship Id="rId6" Type="http://schemas.openxmlformats.org/officeDocument/2006/relationships/image" Target="../media/image60.png"/><Relationship Id="rId5" Type="http://schemas.openxmlformats.org/officeDocument/2006/relationships/slideLayout" Target="../slideLayouts/slideLayout7.xml"/><Relationship Id="rId4" Type="http://schemas.openxmlformats.org/officeDocument/2006/relationships/tags" Target="../tags/tag380.xml"/></Relationships>
</file>

<file path=ppt/slides/_rels/slide103.xml.rels><?xml version="1.0" encoding="UTF-8" standalone="yes"?>
<Relationships xmlns="http://schemas.openxmlformats.org/package/2006/relationships"><Relationship Id="rId3" Type="http://schemas.openxmlformats.org/officeDocument/2006/relationships/tags" Target="../tags/tag383.xml"/><Relationship Id="rId2" Type="http://schemas.openxmlformats.org/officeDocument/2006/relationships/tags" Target="../tags/tag382.xml"/><Relationship Id="rId1" Type="http://schemas.openxmlformats.org/officeDocument/2006/relationships/tags" Target="../tags/tag381.xml"/><Relationship Id="rId6" Type="http://schemas.openxmlformats.org/officeDocument/2006/relationships/image" Target="../media/image60.png"/><Relationship Id="rId5" Type="http://schemas.openxmlformats.org/officeDocument/2006/relationships/slideLayout" Target="../slideLayouts/slideLayout7.xml"/><Relationship Id="rId4" Type="http://schemas.openxmlformats.org/officeDocument/2006/relationships/tags" Target="../tags/tag384.xml"/></Relationships>
</file>

<file path=ppt/slides/_rels/slide10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85.xml"/><Relationship Id="rId5" Type="http://schemas.openxmlformats.org/officeDocument/2006/relationships/image" Target="../media/image59.png"/><Relationship Id="rId4" Type="http://schemas.openxmlformats.org/officeDocument/2006/relationships/image" Target="../media/image26.svg"/></Relationships>
</file>

<file path=ppt/slides/_rels/slide10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107.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10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image" Target="../media/image65.png"/><Relationship Id="rId7" Type="http://schemas.openxmlformats.org/officeDocument/2006/relationships/image" Target="../media/image6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70.svg"/><Relationship Id="rId4" Type="http://schemas.openxmlformats.org/officeDocument/2006/relationships/image" Target="../media/image66.svg"/><Relationship Id="rId9" Type="http://schemas.openxmlformats.org/officeDocument/2006/relationships/image" Target="../media/image69.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1.xml"/><Relationship Id="rId4" Type="http://schemas.openxmlformats.org/officeDocument/2006/relationships/image" Target="../media/image26.svg"/></Relationships>
</file>

<file path=ppt/slides/_rels/slide1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28.png"/><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3.xml"/><Relationship Id="rId5" Type="http://schemas.openxmlformats.org/officeDocument/2006/relationships/image" Target="../media/image28.png"/><Relationship Id="rId4" Type="http://schemas.openxmlformats.org/officeDocument/2006/relationships/image" Target="../media/image26.sv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4.xml"/><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5.xml"/><Relationship Id="rId5" Type="http://schemas.openxmlformats.org/officeDocument/2006/relationships/image" Target="../media/image28.png"/><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28.png"/><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7.xml"/><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28.png"/><Relationship Id="rId4" Type="http://schemas.openxmlformats.org/officeDocument/2006/relationships/image" Target="../media/image26.sv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28.png"/><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25.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0.jpe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36.png"/><Relationship Id="rId4" Type="http://schemas.openxmlformats.org/officeDocument/2006/relationships/image" Target="../media/image26.sv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36.png"/><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34.png"/><Relationship Id="rId4" Type="http://schemas.openxmlformats.org/officeDocument/2006/relationships/image" Target="../media/image26.sv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34.png"/><Relationship Id="rId4" Type="http://schemas.openxmlformats.org/officeDocument/2006/relationships/image" Target="../media/image26.sv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32.png"/><Relationship Id="rId4" Type="http://schemas.openxmlformats.org/officeDocument/2006/relationships/image" Target="../media/image26.sv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32.png"/><Relationship Id="rId4" Type="http://schemas.openxmlformats.org/officeDocument/2006/relationships/image" Target="../media/image26.sv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33.png"/><Relationship Id="rId4" Type="http://schemas.openxmlformats.org/officeDocument/2006/relationships/image" Target="../media/image26.sv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33.png"/><Relationship Id="rId4" Type="http://schemas.openxmlformats.org/officeDocument/2006/relationships/image" Target="../media/image26.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jpe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5.png"/><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79.xml"/><Relationship Id="rId6" Type="http://schemas.openxmlformats.org/officeDocument/2006/relationships/image" Target="../media/image34.png"/><Relationship Id="rId5" Type="http://schemas.openxmlformats.org/officeDocument/2006/relationships/image" Target="../media/image32.png"/><Relationship Id="rId4" Type="http://schemas.openxmlformats.org/officeDocument/2006/relationships/image" Target="../media/image26.sv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37.png"/><Relationship Id="rId4" Type="http://schemas.openxmlformats.org/officeDocument/2006/relationships/image" Target="../media/image26.sv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37.png"/><Relationship Id="rId4" Type="http://schemas.openxmlformats.org/officeDocument/2006/relationships/image" Target="../media/image26.sv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35.png"/><Relationship Id="rId4" Type="http://schemas.openxmlformats.org/officeDocument/2006/relationships/image" Target="../media/image26.sv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35.png"/><Relationship Id="rId4" Type="http://schemas.openxmlformats.org/officeDocument/2006/relationships/image" Target="../media/image26.sv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40.png"/><Relationship Id="rId4" Type="http://schemas.openxmlformats.org/officeDocument/2006/relationships/image" Target="../media/image26.svg"/></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40.png"/><Relationship Id="rId4" Type="http://schemas.openxmlformats.org/officeDocument/2006/relationships/image" Target="../media/image26.svg"/></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6.xml"/><Relationship Id="rId5" Type="http://schemas.openxmlformats.org/officeDocument/2006/relationships/image" Target="../media/image39.png"/><Relationship Id="rId4" Type="http://schemas.openxmlformats.org/officeDocument/2006/relationships/image" Target="../media/image26.svg"/></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7.xml"/><Relationship Id="rId5" Type="http://schemas.openxmlformats.org/officeDocument/2006/relationships/image" Target="../media/image39.png"/><Relationship Id="rId4" Type="http://schemas.openxmlformats.org/officeDocument/2006/relationships/image" Target="../media/image26.svg"/></Relationships>
</file>

<file path=ppt/slides/_rels/slide3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8.xml"/><Relationship Id="rId5" Type="http://schemas.openxmlformats.org/officeDocument/2006/relationships/image" Target="../media/image28.png"/><Relationship Id="rId4" Type="http://schemas.openxmlformats.org/officeDocument/2006/relationships/image" Target="../media/image26.svg"/></Relationships>
</file>

<file path=ppt/slides/_rels/slide4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5.png"/><Relationship Id="rId7" Type="http://schemas.openxmlformats.org/officeDocument/2006/relationships/image" Target="../media/image44.jpeg"/><Relationship Id="rId2" Type="http://schemas.openxmlformats.org/officeDocument/2006/relationships/slideLayout" Target="../slideLayouts/slideLayout7.xml"/><Relationship Id="rId1" Type="http://schemas.openxmlformats.org/officeDocument/2006/relationships/tags" Target="../tags/tag89.xml"/><Relationship Id="rId6" Type="http://schemas.openxmlformats.org/officeDocument/2006/relationships/image" Target="../media/image43.jpeg"/><Relationship Id="rId11" Type="http://schemas.openxmlformats.org/officeDocument/2006/relationships/image" Target="../media/image37.png"/><Relationship Id="rId5" Type="http://schemas.openxmlformats.org/officeDocument/2006/relationships/image" Target="../media/image42.jpe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3.png"/></Relationships>
</file>

<file path=ppt/slides/_rels/slide4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5.png"/><Relationship Id="rId7" Type="http://schemas.openxmlformats.org/officeDocument/2006/relationships/image" Target="../media/image44.jpeg"/><Relationship Id="rId2" Type="http://schemas.openxmlformats.org/officeDocument/2006/relationships/slideLayout" Target="../slideLayouts/slideLayout7.xml"/><Relationship Id="rId1" Type="http://schemas.openxmlformats.org/officeDocument/2006/relationships/tags" Target="../tags/tag90.xml"/><Relationship Id="rId6" Type="http://schemas.openxmlformats.org/officeDocument/2006/relationships/image" Target="../media/image43.jpeg"/><Relationship Id="rId11" Type="http://schemas.openxmlformats.org/officeDocument/2006/relationships/image" Target="../media/image40.png"/><Relationship Id="rId5" Type="http://schemas.openxmlformats.org/officeDocument/2006/relationships/image" Target="../media/image42.jpeg"/><Relationship Id="rId10" Type="http://schemas.openxmlformats.org/officeDocument/2006/relationships/image" Target="../media/image35.png"/><Relationship Id="rId4" Type="http://schemas.openxmlformats.org/officeDocument/2006/relationships/image" Target="../media/image26.svg"/><Relationship Id="rId9" Type="http://schemas.openxmlformats.org/officeDocument/2006/relationships/image" Target="../media/image36.png"/></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3.jpeg"/><Relationship Id="rId2" Type="http://schemas.openxmlformats.org/officeDocument/2006/relationships/slideLayout" Target="../slideLayouts/slideLayout7.xml"/><Relationship Id="rId1" Type="http://schemas.openxmlformats.org/officeDocument/2006/relationships/tags" Target="../tags/tag91.xml"/><Relationship Id="rId6" Type="http://schemas.openxmlformats.org/officeDocument/2006/relationships/image" Target="../media/image42.jpeg"/><Relationship Id="rId5" Type="http://schemas.openxmlformats.org/officeDocument/2006/relationships/image" Target="../media/image46.png"/><Relationship Id="rId4" Type="http://schemas.openxmlformats.org/officeDocument/2006/relationships/image" Target="../media/image26.svg"/></Relationships>
</file>

<file path=ppt/slides/_rels/slide4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34.png"/><Relationship Id="rId12"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92.xml"/><Relationship Id="rId6" Type="http://schemas.openxmlformats.org/officeDocument/2006/relationships/image" Target="../media/image33.png"/><Relationship Id="rId11" Type="http://schemas.openxmlformats.org/officeDocument/2006/relationships/image" Target="../media/image39.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6.png"/></Relationships>
</file>

<file path=ppt/slides/_rels/slide4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34.png"/><Relationship Id="rId12"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93.xml"/><Relationship Id="rId6" Type="http://schemas.openxmlformats.org/officeDocument/2006/relationships/image" Target="../media/image33.png"/><Relationship Id="rId11" Type="http://schemas.openxmlformats.org/officeDocument/2006/relationships/image" Target="../media/image39.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6.png"/></Relationships>
</file>

<file path=ppt/slides/_rels/slide4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94.xml"/><Relationship Id="rId6" Type="http://schemas.openxmlformats.org/officeDocument/2006/relationships/image" Target="../media/image33.png"/><Relationship Id="rId11" Type="http://schemas.openxmlformats.org/officeDocument/2006/relationships/image" Target="../media/image40.png"/><Relationship Id="rId5" Type="http://schemas.openxmlformats.org/officeDocument/2006/relationships/image" Target="../media/image48.pn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6.png"/></Relationships>
</file>

<file path=ppt/slides/_rels/slide49.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40.png"/><Relationship Id="rId3" Type="http://schemas.openxmlformats.org/officeDocument/2006/relationships/image" Target="../media/image25.png"/><Relationship Id="rId7" Type="http://schemas.openxmlformats.org/officeDocument/2006/relationships/image" Target="../media/image33.png"/><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95.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49.pn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5.png"/></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8" Type="http://schemas.openxmlformats.org/officeDocument/2006/relationships/tags" Target="../tags/tag103.xml"/><Relationship Id="rId13" Type="http://schemas.openxmlformats.org/officeDocument/2006/relationships/image" Target="../media/image50.png"/><Relationship Id="rId3" Type="http://schemas.openxmlformats.org/officeDocument/2006/relationships/tags" Target="../tags/tag98.xml"/><Relationship Id="rId7" Type="http://schemas.openxmlformats.org/officeDocument/2006/relationships/tags" Target="../tags/tag102.xml"/><Relationship Id="rId12" Type="http://schemas.openxmlformats.org/officeDocument/2006/relationships/image" Target="../media/image26.svg"/><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11" Type="http://schemas.openxmlformats.org/officeDocument/2006/relationships/image" Target="../media/image25.png"/><Relationship Id="rId5" Type="http://schemas.openxmlformats.org/officeDocument/2006/relationships/tags" Target="../tags/tag100.xml"/><Relationship Id="rId10" Type="http://schemas.openxmlformats.org/officeDocument/2006/relationships/slideLayout" Target="../slideLayouts/slideLayout7.xml"/><Relationship Id="rId4" Type="http://schemas.openxmlformats.org/officeDocument/2006/relationships/tags" Target="../tags/tag99.xml"/><Relationship Id="rId9" Type="http://schemas.openxmlformats.org/officeDocument/2006/relationships/tags" Target="../tags/tag104.xml"/><Relationship Id="rId14" Type="http://schemas.openxmlformats.org/officeDocument/2006/relationships/image" Target="../media/image51.png"/></Relationships>
</file>

<file path=ppt/slides/_rels/slide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6.xml"/><Relationship Id="rId1" Type="http://schemas.openxmlformats.org/officeDocument/2006/relationships/tags" Target="../tags/tag105.xml"/><Relationship Id="rId5" Type="http://schemas.openxmlformats.org/officeDocument/2006/relationships/image" Target="../media/image26.svg"/><Relationship Id="rId4" Type="http://schemas.openxmlformats.org/officeDocument/2006/relationships/image" Target="../media/image25.png"/></Relationships>
</file>

<file path=ppt/slides/_rels/slide53.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09.xml"/><Relationship Id="rId7" Type="http://schemas.openxmlformats.org/officeDocument/2006/relationships/tags" Target="../tags/tag113.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tags" Target="../tags/tag112.xml"/><Relationship Id="rId5" Type="http://schemas.openxmlformats.org/officeDocument/2006/relationships/tags" Target="../tags/tag111.xml"/><Relationship Id="rId10" Type="http://schemas.openxmlformats.org/officeDocument/2006/relationships/image" Target="../media/image26.svg"/><Relationship Id="rId4" Type="http://schemas.openxmlformats.org/officeDocument/2006/relationships/tags" Target="../tags/tag110.xml"/><Relationship Id="rId9" Type="http://schemas.openxmlformats.org/officeDocument/2006/relationships/image" Target="../media/image25.png"/></Relationships>
</file>

<file path=ppt/slides/_rels/slide54.xml.rels><?xml version="1.0" encoding="UTF-8" standalone="yes"?>
<Relationships xmlns="http://schemas.openxmlformats.org/package/2006/relationships"><Relationship Id="rId8" Type="http://schemas.openxmlformats.org/officeDocument/2006/relationships/tags" Target="../tags/tag121.xml"/><Relationship Id="rId13" Type="http://schemas.openxmlformats.org/officeDocument/2006/relationships/tags" Target="../tags/tag126.xml"/><Relationship Id="rId18" Type="http://schemas.openxmlformats.org/officeDocument/2006/relationships/image" Target="../media/image52.png"/><Relationship Id="rId3" Type="http://schemas.openxmlformats.org/officeDocument/2006/relationships/tags" Target="../tags/tag116.xml"/><Relationship Id="rId7" Type="http://schemas.openxmlformats.org/officeDocument/2006/relationships/tags" Target="../tags/tag120.xml"/><Relationship Id="rId12" Type="http://schemas.openxmlformats.org/officeDocument/2006/relationships/tags" Target="../tags/tag125.xml"/><Relationship Id="rId17" Type="http://schemas.openxmlformats.org/officeDocument/2006/relationships/image" Target="../media/image26.svg"/><Relationship Id="rId2" Type="http://schemas.openxmlformats.org/officeDocument/2006/relationships/tags" Target="../tags/tag115.xml"/><Relationship Id="rId16" Type="http://schemas.openxmlformats.org/officeDocument/2006/relationships/image" Target="../media/image25.png"/><Relationship Id="rId1" Type="http://schemas.openxmlformats.org/officeDocument/2006/relationships/tags" Target="../tags/tag114.xml"/><Relationship Id="rId6" Type="http://schemas.openxmlformats.org/officeDocument/2006/relationships/tags" Target="../tags/tag119.xml"/><Relationship Id="rId11" Type="http://schemas.openxmlformats.org/officeDocument/2006/relationships/tags" Target="../tags/tag124.xml"/><Relationship Id="rId5" Type="http://schemas.openxmlformats.org/officeDocument/2006/relationships/tags" Target="../tags/tag118.xml"/><Relationship Id="rId15" Type="http://schemas.openxmlformats.org/officeDocument/2006/relationships/slideLayout" Target="../slideLayouts/slideLayout7.xml"/><Relationship Id="rId10" Type="http://schemas.openxmlformats.org/officeDocument/2006/relationships/tags" Target="../tags/tag123.xml"/><Relationship Id="rId19" Type="http://schemas.openxmlformats.org/officeDocument/2006/relationships/image" Target="../media/image17.png"/><Relationship Id="rId4" Type="http://schemas.openxmlformats.org/officeDocument/2006/relationships/tags" Target="../tags/tag117.xml"/><Relationship Id="rId9" Type="http://schemas.openxmlformats.org/officeDocument/2006/relationships/tags" Target="../tags/tag122.xml"/><Relationship Id="rId14" Type="http://schemas.openxmlformats.org/officeDocument/2006/relationships/tags" Target="../tags/tag127.xml"/></Relationships>
</file>

<file path=ppt/slides/_rels/slide55.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30.xml"/><Relationship Id="rId7" Type="http://schemas.openxmlformats.org/officeDocument/2006/relationships/tags" Target="../tags/tag134.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tags" Target="../tags/tag133.xml"/><Relationship Id="rId5" Type="http://schemas.openxmlformats.org/officeDocument/2006/relationships/tags" Target="../tags/tag132.xml"/><Relationship Id="rId10" Type="http://schemas.openxmlformats.org/officeDocument/2006/relationships/image" Target="../media/image26.svg"/><Relationship Id="rId4" Type="http://schemas.openxmlformats.org/officeDocument/2006/relationships/tags" Target="../tags/tag131.xml"/><Relationship Id="rId9" Type="http://schemas.openxmlformats.org/officeDocument/2006/relationships/image" Target="../media/image25.png"/></Relationships>
</file>

<file path=ppt/slides/_rels/slide56.xml.rels><?xml version="1.0" encoding="UTF-8" standalone="yes"?>
<Relationships xmlns="http://schemas.openxmlformats.org/package/2006/relationships"><Relationship Id="rId8" Type="http://schemas.openxmlformats.org/officeDocument/2006/relationships/tags" Target="../tags/tag142.xml"/><Relationship Id="rId13" Type="http://schemas.openxmlformats.org/officeDocument/2006/relationships/tags" Target="../tags/tag147.xml"/><Relationship Id="rId18" Type="http://schemas.openxmlformats.org/officeDocument/2006/relationships/image" Target="../media/image36.png"/><Relationship Id="rId3" Type="http://schemas.openxmlformats.org/officeDocument/2006/relationships/tags" Target="../tags/tag137.xml"/><Relationship Id="rId7" Type="http://schemas.openxmlformats.org/officeDocument/2006/relationships/tags" Target="../tags/tag141.xml"/><Relationship Id="rId12" Type="http://schemas.openxmlformats.org/officeDocument/2006/relationships/tags" Target="../tags/tag146.xml"/><Relationship Id="rId17" Type="http://schemas.openxmlformats.org/officeDocument/2006/relationships/image" Target="../media/image26.svg"/><Relationship Id="rId2" Type="http://schemas.openxmlformats.org/officeDocument/2006/relationships/tags" Target="../tags/tag136.xml"/><Relationship Id="rId16" Type="http://schemas.openxmlformats.org/officeDocument/2006/relationships/image" Target="../media/image25.png"/><Relationship Id="rId1" Type="http://schemas.openxmlformats.org/officeDocument/2006/relationships/tags" Target="../tags/tag135.xml"/><Relationship Id="rId6" Type="http://schemas.openxmlformats.org/officeDocument/2006/relationships/tags" Target="../tags/tag140.xml"/><Relationship Id="rId11" Type="http://schemas.openxmlformats.org/officeDocument/2006/relationships/tags" Target="../tags/tag145.xml"/><Relationship Id="rId5" Type="http://schemas.openxmlformats.org/officeDocument/2006/relationships/tags" Target="../tags/tag139.xml"/><Relationship Id="rId15" Type="http://schemas.openxmlformats.org/officeDocument/2006/relationships/slideLayout" Target="../slideLayouts/slideLayout7.xml"/><Relationship Id="rId10" Type="http://schemas.openxmlformats.org/officeDocument/2006/relationships/tags" Target="../tags/tag144.xml"/><Relationship Id="rId19" Type="http://schemas.openxmlformats.org/officeDocument/2006/relationships/image" Target="../media/image17.png"/><Relationship Id="rId4" Type="http://schemas.openxmlformats.org/officeDocument/2006/relationships/tags" Target="../tags/tag138.xml"/><Relationship Id="rId9" Type="http://schemas.openxmlformats.org/officeDocument/2006/relationships/tags" Target="../tags/tag143.xml"/><Relationship Id="rId14" Type="http://schemas.openxmlformats.org/officeDocument/2006/relationships/tags" Target="../tags/tag148.xml"/></Relationships>
</file>

<file path=ppt/slides/_rels/slide57.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51.xml"/><Relationship Id="rId7" Type="http://schemas.openxmlformats.org/officeDocument/2006/relationships/tags" Target="../tags/tag155.xml"/><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tags" Target="../tags/tag154.xml"/><Relationship Id="rId5" Type="http://schemas.openxmlformats.org/officeDocument/2006/relationships/tags" Target="../tags/tag153.xml"/><Relationship Id="rId10" Type="http://schemas.openxmlformats.org/officeDocument/2006/relationships/image" Target="../media/image26.svg"/><Relationship Id="rId4" Type="http://schemas.openxmlformats.org/officeDocument/2006/relationships/tags" Target="../tags/tag152.xml"/><Relationship Id="rId9" Type="http://schemas.openxmlformats.org/officeDocument/2006/relationships/image" Target="../media/image25.png"/></Relationships>
</file>

<file path=ppt/slides/_rels/slide58.xml.rels><?xml version="1.0" encoding="UTF-8" standalone="yes"?>
<Relationships xmlns="http://schemas.openxmlformats.org/package/2006/relationships"><Relationship Id="rId8" Type="http://schemas.openxmlformats.org/officeDocument/2006/relationships/tags" Target="../tags/tag163.xml"/><Relationship Id="rId13" Type="http://schemas.openxmlformats.org/officeDocument/2006/relationships/tags" Target="../tags/tag168.xml"/><Relationship Id="rId18" Type="http://schemas.openxmlformats.org/officeDocument/2006/relationships/image" Target="../media/image32.png"/><Relationship Id="rId3" Type="http://schemas.openxmlformats.org/officeDocument/2006/relationships/tags" Target="../tags/tag158.xml"/><Relationship Id="rId7" Type="http://schemas.openxmlformats.org/officeDocument/2006/relationships/tags" Target="../tags/tag162.xml"/><Relationship Id="rId12" Type="http://schemas.openxmlformats.org/officeDocument/2006/relationships/tags" Target="../tags/tag167.xml"/><Relationship Id="rId17" Type="http://schemas.openxmlformats.org/officeDocument/2006/relationships/image" Target="../media/image26.svg"/><Relationship Id="rId2" Type="http://schemas.openxmlformats.org/officeDocument/2006/relationships/tags" Target="../tags/tag157.xml"/><Relationship Id="rId16" Type="http://schemas.openxmlformats.org/officeDocument/2006/relationships/image" Target="../media/image25.png"/><Relationship Id="rId1" Type="http://schemas.openxmlformats.org/officeDocument/2006/relationships/tags" Target="../tags/tag156.xml"/><Relationship Id="rId6" Type="http://schemas.openxmlformats.org/officeDocument/2006/relationships/tags" Target="../tags/tag161.xml"/><Relationship Id="rId11" Type="http://schemas.openxmlformats.org/officeDocument/2006/relationships/tags" Target="../tags/tag166.xml"/><Relationship Id="rId5" Type="http://schemas.openxmlformats.org/officeDocument/2006/relationships/tags" Target="../tags/tag160.xml"/><Relationship Id="rId15" Type="http://schemas.openxmlformats.org/officeDocument/2006/relationships/slideLayout" Target="../slideLayouts/slideLayout7.xml"/><Relationship Id="rId10" Type="http://schemas.openxmlformats.org/officeDocument/2006/relationships/tags" Target="../tags/tag165.xml"/><Relationship Id="rId19" Type="http://schemas.openxmlformats.org/officeDocument/2006/relationships/image" Target="../media/image17.png"/><Relationship Id="rId4" Type="http://schemas.openxmlformats.org/officeDocument/2006/relationships/tags" Target="../tags/tag159.xml"/><Relationship Id="rId9" Type="http://schemas.openxmlformats.org/officeDocument/2006/relationships/tags" Target="../tags/tag164.xml"/><Relationship Id="rId14" Type="http://schemas.openxmlformats.org/officeDocument/2006/relationships/tags" Target="../tags/tag169.xml"/></Relationships>
</file>

<file path=ppt/slides/_rels/slide5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72.xml"/><Relationship Id="rId7" Type="http://schemas.openxmlformats.org/officeDocument/2006/relationships/slideLayout" Target="../slideLayouts/slideLayout7.xml"/><Relationship Id="rId2" Type="http://schemas.openxmlformats.org/officeDocument/2006/relationships/tags" Target="../tags/tag171.xml"/><Relationship Id="rId1" Type="http://schemas.openxmlformats.org/officeDocument/2006/relationships/tags" Target="../tags/tag170.xml"/><Relationship Id="rId6" Type="http://schemas.openxmlformats.org/officeDocument/2006/relationships/tags" Target="../tags/tag175.xml"/><Relationship Id="rId5" Type="http://schemas.openxmlformats.org/officeDocument/2006/relationships/tags" Target="../tags/tag174.xml"/><Relationship Id="rId4" Type="http://schemas.openxmlformats.org/officeDocument/2006/relationships/tags" Target="../tags/tag173.xml"/><Relationship Id="rId9" Type="http://schemas.openxmlformats.org/officeDocument/2006/relationships/image" Target="../media/image26.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8" Type="http://schemas.openxmlformats.org/officeDocument/2006/relationships/tags" Target="../tags/tag183.xml"/><Relationship Id="rId13" Type="http://schemas.openxmlformats.org/officeDocument/2006/relationships/tags" Target="../tags/tag188.xml"/><Relationship Id="rId18" Type="http://schemas.openxmlformats.org/officeDocument/2006/relationships/image" Target="../media/image34.png"/><Relationship Id="rId3" Type="http://schemas.openxmlformats.org/officeDocument/2006/relationships/tags" Target="../tags/tag178.xml"/><Relationship Id="rId7" Type="http://schemas.openxmlformats.org/officeDocument/2006/relationships/tags" Target="../tags/tag182.xml"/><Relationship Id="rId12" Type="http://schemas.openxmlformats.org/officeDocument/2006/relationships/tags" Target="../tags/tag187.xml"/><Relationship Id="rId17" Type="http://schemas.openxmlformats.org/officeDocument/2006/relationships/image" Target="../media/image26.svg"/><Relationship Id="rId2" Type="http://schemas.openxmlformats.org/officeDocument/2006/relationships/tags" Target="../tags/tag177.xml"/><Relationship Id="rId16" Type="http://schemas.openxmlformats.org/officeDocument/2006/relationships/image" Target="../media/image25.png"/><Relationship Id="rId1" Type="http://schemas.openxmlformats.org/officeDocument/2006/relationships/tags" Target="../tags/tag176.xml"/><Relationship Id="rId6" Type="http://schemas.openxmlformats.org/officeDocument/2006/relationships/tags" Target="../tags/tag181.xml"/><Relationship Id="rId11" Type="http://schemas.openxmlformats.org/officeDocument/2006/relationships/tags" Target="../tags/tag186.xml"/><Relationship Id="rId5" Type="http://schemas.openxmlformats.org/officeDocument/2006/relationships/tags" Target="../tags/tag180.xml"/><Relationship Id="rId15" Type="http://schemas.openxmlformats.org/officeDocument/2006/relationships/slideLayout" Target="../slideLayouts/slideLayout7.xml"/><Relationship Id="rId10" Type="http://schemas.openxmlformats.org/officeDocument/2006/relationships/tags" Target="../tags/tag185.xml"/><Relationship Id="rId19" Type="http://schemas.openxmlformats.org/officeDocument/2006/relationships/image" Target="../media/image17.png"/><Relationship Id="rId4" Type="http://schemas.openxmlformats.org/officeDocument/2006/relationships/tags" Target="../tags/tag179.xml"/><Relationship Id="rId9" Type="http://schemas.openxmlformats.org/officeDocument/2006/relationships/tags" Target="../tags/tag184.xml"/><Relationship Id="rId14" Type="http://schemas.openxmlformats.org/officeDocument/2006/relationships/tags" Target="../tags/tag189.xml"/></Relationships>
</file>

<file path=ppt/slides/_rels/slide6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92.xml"/><Relationship Id="rId7" Type="http://schemas.openxmlformats.org/officeDocument/2006/relationships/slideLayout" Target="../slideLayouts/slideLayout7.xml"/><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tags" Target="../tags/tag195.xml"/><Relationship Id="rId5" Type="http://schemas.openxmlformats.org/officeDocument/2006/relationships/tags" Target="../tags/tag194.xml"/><Relationship Id="rId4" Type="http://schemas.openxmlformats.org/officeDocument/2006/relationships/tags" Target="../tags/tag193.xml"/><Relationship Id="rId9" Type="http://schemas.openxmlformats.org/officeDocument/2006/relationships/image" Target="../media/image26.svg"/></Relationships>
</file>

<file path=ppt/slides/_rels/slide62.xml.rels><?xml version="1.0" encoding="UTF-8" standalone="yes"?>
<Relationships xmlns="http://schemas.openxmlformats.org/package/2006/relationships"><Relationship Id="rId8" Type="http://schemas.openxmlformats.org/officeDocument/2006/relationships/tags" Target="../tags/tag203.xml"/><Relationship Id="rId13" Type="http://schemas.openxmlformats.org/officeDocument/2006/relationships/tags" Target="../tags/tag208.xml"/><Relationship Id="rId18" Type="http://schemas.openxmlformats.org/officeDocument/2006/relationships/image" Target="../media/image17.png"/><Relationship Id="rId3" Type="http://schemas.openxmlformats.org/officeDocument/2006/relationships/tags" Target="../tags/tag198.xml"/><Relationship Id="rId7" Type="http://schemas.openxmlformats.org/officeDocument/2006/relationships/tags" Target="../tags/tag202.xml"/><Relationship Id="rId12" Type="http://schemas.openxmlformats.org/officeDocument/2006/relationships/tags" Target="../tags/tag207.xml"/><Relationship Id="rId17" Type="http://schemas.openxmlformats.org/officeDocument/2006/relationships/image" Target="../media/image26.svg"/><Relationship Id="rId2" Type="http://schemas.openxmlformats.org/officeDocument/2006/relationships/tags" Target="../tags/tag197.xml"/><Relationship Id="rId16" Type="http://schemas.openxmlformats.org/officeDocument/2006/relationships/image" Target="../media/image25.png"/><Relationship Id="rId1" Type="http://schemas.openxmlformats.org/officeDocument/2006/relationships/tags" Target="../tags/tag196.xml"/><Relationship Id="rId6" Type="http://schemas.openxmlformats.org/officeDocument/2006/relationships/tags" Target="../tags/tag201.xml"/><Relationship Id="rId11" Type="http://schemas.openxmlformats.org/officeDocument/2006/relationships/tags" Target="../tags/tag206.xml"/><Relationship Id="rId5" Type="http://schemas.openxmlformats.org/officeDocument/2006/relationships/tags" Target="../tags/tag200.xml"/><Relationship Id="rId15" Type="http://schemas.openxmlformats.org/officeDocument/2006/relationships/slideLayout" Target="../slideLayouts/slideLayout7.xml"/><Relationship Id="rId10" Type="http://schemas.openxmlformats.org/officeDocument/2006/relationships/tags" Target="../tags/tag205.xml"/><Relationship Id="rId4" Type="http://schemas.openxmlformats.org/officeDocument/2006/relationships/tags" Target="../tags/tag199.xml"/><Relationship Id="rId9" Type="http://schemas.openxmlformats.org/officeDocument/2006/relationships/tags" Target="../tags/tag204.xml"/><Relationship Id="rId14" Type="http://schemas.openxmlformats.org/officeDocument/2006/relationships/tags" Target="../tags/tag209.xml"/></Relationships>
</file>

<file path=ppt/slides/_rels/slide63.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12.xml"/><Relationship Id="rId7" Type="http://schemas.openxmlformats.org/officeDocument/2006/relationships/tags" Target="../tags/tag216.xml"/><Relationship Id="rId2" Type="http://schemas.openxmlformats.org/officeDocument/2006/relationships/tags" Target="../tags/tag211.xml"/><Relationship Id="rId1" Type="http://schemas.openxmlformats.org/officeDocument/2006/relationships/tags" Target="../tags/tag210.xml"/><Relationship Id="rId6" Type="http://schemas.openxmlformats.org/officeDocument/2006/relationships/tags" Target="../tags/tag215.xml"/><Relationship Id="rId5" Type="http://schemas.openxmlformats.org/officeDocument/2006/relationships/tags" Target="../tags/tag214.xml"/><Relationship Id="rId10" Type="http://schemas.openxmlformats.org/officeDocument/2006/relationships/image" Target="../media/image26.svg"/><Relationship Id="rId4" Type="http://schemas.openxmlformats.org/officeDocument/2006/relationships/tags" Target="../tags/tag213.xml"/><Relationship Id="rId9" Type="http://schemas.openxmlformats.org/officeDocument/2006/relationships/image" Target="../media/image25.png"/></Relationships>
</file>

<file path=ppt/slides/_rels/slide64.xml.rels><?xml version="1.0" encoding="UTF-8" standalone="yes"?>
<Relationships xmlns="http://schemas.openxmlformats.org/package/2006/relationships"><Relationship Id="rId8" Type="http://schemas.openxmlformats.org/officeDocument/2006/relationships/tags" Target="../tags/tag224.xml"/><Relationship Id="rId13" Type="http://schemas.openxmlformats.org/officeDocument/2006/relationships/slideLayout" Target="../slideLayouts/slideLayout7.xml"/><Relationship Id="rId3" Type="http://schemas.openxmlformats.org/officeDocument/2006/relationships/tags" Target="../tags/tag219.xml"/><Relationship Id="rId7" Type="http://schemas.openxmlformats.org/officeDocument/2006/relationships/tags" Target="../tags/tag223.xml"/><Relationship Id="rId12" Type="http://schemas.openxmlformats.org/officeDocument/2006/relationships/tags" Target="../tags/tag228.xml"/><Relationship Id="rId2" Type="http://schemas.openxmlformats.org/officeDocument/2006/relationships/tags" Target="../tags/tag218.xml"/><Relationship Id="rId16" Type="http://schemas.openxmlformats.org/officeDocument/2006/relationships/image" Target="../media/image33.png"/><Relationship Id="rId1" Type="http://schemas.openxmlformats.org/officeDocument/2006/relationships/tags" Target="../tags/tag217.xml"/><Relationship Id="rId6" Type="http://schemas.openxmlformats.org/officeDocument/2006/relationships/tags" Target="../tags/tag222.xml"/><Relationship Id="rId11" Type="http://schemas.openxmlformats.org/officeDocument/2006/relationships/tags" Target="../tags/tag227.xml"/><Relationship Id="rId5" Type="http://schemas.openxmlformats.org/officeDocument/2006/relationships/tags" Target="../tags/tag221.xml"/><Relationship Id="rId15" Type="http://schemas.openxmlformats.org/officeDocument/2006/relationships/image" Target="../media/image26.svg"/><Relationship Id="rId10" Type="http://schemas.openxmlformats.org/officeDocument/2006/relationships/tags" Target="../tags/tag226.xml"/><Relationship Id="rId4" Type="http://schemas.openxmlformats.org/officeDocument/2006/relationships/tags" Target="../tags/tag220.xml"/><Relationship Id="rId9" Type="http://schemas.openxmlformats.org/officeDocument/2006/relationships/tags" Target="../tags/tag225.xml"/><Relationship Id="rId14" Type="http://schemas.openxmlformats.org/officeDocument/2006/relationships/image" Target="../media/image25.png"/></Relationships>
</file>

<file path=ppt/slides/_rels/slide65.xml.rels><?xml version="1.0" encoding="UTF-8" standalone="yes"?>
<Relationships xmlns="http://schemas.openxmlformats.org/package/2006/relationships"><Relationship Id="rId8" Type="http://schemas.openxmlformats.org/officeDocument/2006/relationships/tags" Target="../tags/tag236.xml"/><Relationship Id="rId13" Type="http://schemas.openxmlformats.org/officeDocument/2006/relationships/tags" Target="../tags/tag241.xml"/><Relationship Id="rId3" Type="http://schemas.openxmlformats.org/officeDocument/2006/relationships/tags" Target="../tags/tag231.xml"/><Relationship Id="rId7" Type="http://schemas.openxmlformats.org/officeDocument/2006/relationships/tags" Target="../tags/tag235.xml"/><Relationship Id="rId12" Type="http://schemas.openxmlformats.org/officeDocument/2006/relationships/tags" Target="../tags/tag240.xml"/><Relationship Id="rId17" Type="http://schemas.openxmlformats.org/officeDocument/2006/relationships/image" Target="../media/image17.png"/><Relationship Id="rId2" Type="http://schemas.openxmlformats.org/officeDocument/2006/relationships/tags" Target="../tags/tag230.xml"/><Relationship Id="rId16" Type="http://schemas.openxmlformats.org/officeDocument/2006/relationships/image" Target="../media/image26.svg"/><Relationship Id="rId1" Type="http://schemas.openxmlformats.org/officeDocument/2006/relationships/tags" Target="../tags/tag229.xml"/><Relationship Id="rId6" Type="http://schemas.openxmlformats.org/officeDocument/2006/relationships/tags" Target="../tags/tag234.xml"/><Relationship Id="rId11" Type="http://schemas.openxmlformats.org/officeDocument/2006/relationships/tags" Target="../tags/tag239.xml"/><Relationship Id="rId5" Type="http://schemas.openxmlformats.org/officeDocument/2006/relationships/tags" Target="../tags/tag233.xml"/><Relationship Id="rId15" Type="http://schemas.openxmlformats.org/officeDocument/2006/relationships/image" Target="../media/image25.png"/><Relationship Id="rId10" Type="http://schemas.openxmlformats.org/officeDocument/2006/relationships/tags" Target="../tags/tag238.xml"/><Relationship Id="rId4" Type="http://schemas.openxmlformats.org/officeDocument/2006/relationships/tags" Target="../tags/tag232.xml"/><Relationship Id="rId9" Type="http://schemas.openxmlformats.org/officeDocument/2006/relationships/tags" Target="../tags/tag237.xml"/><Relationship Id="rId14"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8" Type="http://schemas.openxmlformats.org/officeDocument/2006/relationships/tags" Target="../tags/tag249.xml"/><Relationship Id="rId13" Type="http://schemas.openxmlformats.org/officeDocument/2006/relationships/tags" Target="../tags/tag254.xml"/><Relationship Id="rId3" Type="http://schemas.openxmlformats.org/officeDocument/2006/relationships/tags" Target="../tags/tag244.xml"/><Relationship Id="rId7" Type="http://schemas.openxmlformats.org/officeDocument/2006/relationships/tags" Target="../tags/tag248.xml"/><Relationship Id="rId12" Type="http://schemas.openxmlformats.org/officeDocument/2006/relationships/tags" Target="../tags/tag253.xml"/><Relationship Id="rId17" Type="http://schemas.openxmlformats.org/officeDocument/2006/relationships/image" Target="../media/image18.png"/><Relationship Id="rId2" Type="http://schemas.openxmlformats.org/officeDocument/2006/relationships/tags" Target="../tags/tag243.xml"/><Relationship Id="rId16" Type="http://schemas.openxmlformats.org/officeDocument/2006/relationships/image" Target="../media/image26.svg"/><Relationship Id="rId1" Type="http://schemas.openxmlformats.org/officeDocument/2006/relationships/tags" Target="../tags/tag242.xml"/><Relationship Id="rId6" Type="http://schemas.openxmlformats.org/officeDocument/2006/relationships/tags" Target="../tags/tag247.xml"/><Relationship Id="rId11" Type="http://schemas.openxmlformats.org/officeDocument/2006/relationships/tags" Target="../tags/tag252.xml"/><Relationship Id="rId5" Type="http://schemas.openxmlformats.org/officeDocument/2006/relationships/tags" Target="../tags/tag246.xml"/><Relationship Id="rId15" Type="http://schemas.openxmlformats.org/officeDocument/2006/relationships/image" Target="../media/image25.png"/><Relationship Id="rId10" Type="http://schemas.openxmlformats.org/officeDocument/2006/relationships/tags" Target="../tags/tag251.xml"/><Relationship Id="rId4" Type="http://schemas.openxmlformats.org/officeDocument/2006/relationships/tags" Target="../tags/tag245.xml"/><Relationship Id="rId9" Type="http://schemas.openxmlformats.org/officeDocument/2006/relationships/tags" Target="../tags/tag250.xml"/><Relationship Id="rId14"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8" Type="http://schemas.openxmlformats.org/officeDocument/2006/relationships/tags" Target="../tags/tag262.xml"/><Relationship Id="rId13" Type="http://schemas.openxmlformats.org/officeDocument/2006/relationships/image" Target="../media/image25.png"/><Relationship Id="rId3" Type="http://schemas.openxmlformats.org/officeDocument/2006/relationships/tags" Target="../tags/tag257.xml"/><Relationship Id="rId7" Type="http://schemas.openxmlformats.org/officeDocument/2006/relationships/tags" Target="../tags/tag261.xml"/><Relationship Id="rId12" Type="http://schemas.openxmlformats.org/officeDocument/2006/relationships/slideLayout" Target="../slideLayouts/slideLayout7.xml"/><Relationship Id="rId2" Type="http://schemas.openxmlformats.org/officeDocument/2006/relationships/tags" Target="../tags/tag256.xml"/><Relationship Id="rId1" Type="http://schemas.openxmlformats.org/officeDocument/2006/relationships/tags" Target="../tags/tag255.xml"/><Relationship Id="rId6" Type="http://schemas.openxmlformats.org/officeDocument/2006/relationships/tags" Target="../tags/tag260.xml"/><Relationship Id="rId11" Type="http://schemas.openxmlformats.org/officeDocument/2006/relationships/tags" Target="../tags/tag265.xml"/><Relationship Id="rId5" Type="http://schemas.openxmlformats.org/officeDocument/2006/relationships/tags" Target="../tags/tag259.xml"/><Relationship Id="rId15" Type="http://schemas.openxmlformats.org/officeDocument/2006/relationships/image" Target="../media/image17.png"/><Relationship Id="rId10" Type="http://schemas.openxmlformats.org/officeDocument/2006/relationships/tags" Target="../tags/tag264.xml"/><Relationship Id="rId4" Type="http://schemas.openxmlformats.org/officeDocument/2006/relationships/tags" Target="../tags/tag258.xml"/><Relationship Id="rId9" Type="http://schemas.openxmlformats.org/officeDocument/2006/relationships/tags" Target="../tags/tag263.xml"/><Relationship Id="rId14" Type="http://schemas.openxmlformats.org/officeDocument/2006/relationships/image" Target="../media/image26.svg"/></Relationships>
</file>

<file path=ppt/slides/_rels/slide69.xml.rels><?xml version="1.0" encoding="UTF-8" standalone="yes"?>
<Relationships xmlns="http://schemas.openxmlformats.org/package/2006/relationships"><Relationship Id="rId8" Type="http://schemas.openxmlformats.org/officeDocument/2006/relationships/tags" Target="../tags/tag273.xml"/><Relationship Id="rId13" Type="http://schemas.openxmlformats.org/officeDocument/2006/relationships/image" Target="../media/image25.png"/><Relationship Id="rId3" Type="http://schemas.openxmlformats.org/officeDocument/2006/relationships/tags" Target="../tags/tag268.xml"/><Relationship Id="rId7" Type="http://schemas.openxmlformats.org/officeDocument/2006/relationships/tags" Target="../tags/tag272.xml"/><Relationship Id="rId12" Type="http://schemas.openxmlformats.org/officeDocument/2006/relationships/slideLayout" Target="../slideLayouts/slideLayout7.xml"/><Relationship Id="rId2" Type="http://schemas.openxmlformats.org/officeDocument/2006/relationships/tags" Target="../tags/tag267.xml"/><Relationship Id="rId1" Type="http://schemas.openxmlformats.org/officeDocument/2006/relationships/tags" Target="../tags/tag266.xml"/><Relationship Id="rId6" Type="http://schemas.openxmlformats.org/officeDocument/2006/relationships/tags" Target="../tags/tag271.xml"/><Relationship Id="rId11" Type="http://schemas.openxmlformats.org/officeDocument/2006/relationships/tags" Target="../tags/tag276.xml"/><Relationship Id="rId5" Type="http://schemas.openxmlformats.org/officeDocument/2006/relationships/tags" Target="../tags/tag270.xml"/><Relationship Id="rId15" Type="http://schemas.openxmlformats.org/officeDocument/2006/relationships/image" Target="../media/image18.png"/><Relationship Id="rId10" Type="http://schemas.openxmlformats.org/officeDocument/2006/relationships/tags" Target="../tags/tag275.xml"/><Relationship Id="rId4" Type="http://schemas.openxmlformats.org/officeDocument/2006/relationships/tags" Target="../tags/tag269.xml"/><Relationship Id="rId9" Type="http://schemas.openxmlformats.org/officeDocument/2006/relationships/tags" Target="../tags/tag274.xml"/><Relationship Id="rId14" Type="http://schemas.openxmlformats.org/officeDocument/2006/relationships/image" Target="../media/image26.svg"/></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27.jpe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26.svg"/><Relationship Id="rId2" Type="http://schemas.openxmlformats.org/officeDocument/2006/relationships/tags" Target="../tags/tag51.xml"/><Relationship Id="rId16" Type="http://schemas.openxmlformats.org/officeDocument/2006/relationships/image" Target="../media/image15.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25.png"/><Relationship Id="rId5" Type="http://schemas.openxmlformats.org/officeDocument/2006/relationships/tags" Target="../tags/tag54.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28.png"/></Relationships>
</file>

<file path=ppt/slides/_rels/slide7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77.xml"/><Relationship Id="rId5" Type="http://schemas.openxmlformats.org/officeDocument/2006/relationships/image" Target="../media/image30.jpeg"/><Relationship Id="rId4" Type="http://schemas.openxmlformats.org/officeDocument/2006/relationships/image" Target="../media/image26.sv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79.xml"/><Relationship Id="rId1" Type="http://schemas.openxmlformats.org/officeDocument/2006/relationships/tags" Target="../tags/tag278.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3.xml.rels><?xml version="1.0" encoding="UTF-8" standalone="yes"?>
<Relationships xmlns="http://schemas.openxmlformats.org/package/2006/relationships"><Relationship Id="rId8" Type="http://schemas.openxmlformats.org/officeDocument/2006/relationships/tags" Target="../tags/tag287.xml"/><Relationship Id="rId13" Type="http://schemas.openxmlformats.org/officeDocument/2006/relationships/image" Target="../media/image26.svg"/><Relationship Id="rId3" Type="http://schemas.openxmlformats.org/officeDocument/2006/relationships/tags" Target="../tags/tag282.xml"/><Relationship Id="rId7" Type="http://schemas.openxmlformats.org/officeDocument/2006/relationships/tags" Target="../tags/tag286.xml"/><Relationship Id="rId12" Type="http://schemas.openxmlformats.org/officeDocument/2006/relationships/image" Target="../media/image25.png"/><Relationship Id="rId2" Type="http://schemas.openxmlformats.org/officeDocument/2006/relationships/tags" Target="../tags/tag281.xml"/><Relationship Id="rId1" Type="http://schemas.openxmlformats.org/officeDocument/2006/relationships/tags" Target="../tags/tag280.xml"/><Relationship Id="rId6" Type="http://schemas.openxmlformats.org/officeDocument/2006/relationships/tags" Target="../tags/tag285.xml"/><Relationship Id="rId11" Type="http://schemas.openxmlformats.org/officeDocument/2006/relationships/slideLayout" Target="../slideLayouts/slideLayout7.xml"/><Relationship Id="rId5" Type="http://schemas.openxmlformats.org/officeDocument/2006/relationships/tags" Target="../tags/tag284.xml"/><Relationship Id="rId15" Type="http://schemas.openxmlformats.org/officeDocument/2006/relationships/image" Target="../media/image17.png"/><Relationship Id="rId10" Type="http://schemas.openxmlformats.org/officeDocument/2006/relationships/tags" Target="../tags/tag289.xml"/><Relationship Id="rId4" Type="http://schemas.openxmlformats.org/officeDocument/2006/relationships/tags" Target="../tags/tag283.xml"/><Relationship Id="rId9" Type="http://schemas.openxmlformats.org/officeDocument/2006/relationships/tags" Target="../tags/tag288.xml"/><Relationship Id="rId14" Type="http://schemas.openxmlformats.org/officeDocument/2006/relationships/image" Target="../media/image53.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91.xml"/><Relationship Id="rId1" Type="http://schemas.openxmlformats.org/officeDocument/2006/relationships/tags" Target="../tags/tag290.xml"/><Relationship Id="rId6" Type="http://schemas.openxmlformats.org/officeDocument/2006/relationships/image" Target="../media/image18.png"/><Relationship Id="rId5" Type="http://schemas.openxmlformats.org/officeDocument/2006/relationships/image" Target="../media/image26.svg"/><Relationship Id="rId4" Type="http://schemas.openxmlformats.org/officeDocument/2006/relationships/image" Target="../media/image25.png"/></Relationships>
</file>

<file path=ppt/slides/_rels/slide7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8" Type="http://schemas.openxmlformats.org/officeDocument/2006/relationships/tags" Target="../tags/tag299.xml"/><Relationship Id="rId13" Type="http://schemas.openxmlformats.org/officeDocument/2006/relationships/image" Target="../media/image26.svg"/><Relationship Id="rId3" Type="http://schemas.openxmlformats.org/officeDocument/2006/relationships/tags" Target="../tags/tag294.xml"/><Relationship Id="rId7" Type="http://schemas.openxmlformats.org/officeDocument/2006/relationships/tags" Target="../tags/tag298.xml"/><Relationship Id="rId12" Type="http://schemas.openxmlformats.org/officeDocument/2006/relationships/image" Target="../media/image25.png"/><Relationship Id="rId2" Type="http://schemas.openxmlformats.org/officeDocument/2006/relationships/tags" Target="../tags/tag293.xml"/><Relationship Id="rId1" Type="http://schemas.openxmlformats.org/officeDocument/2006/relationships/tags" Target="../tags/tag292.xml"/><Relationship Id="rId6" Type="http://schemas.openxmlformats.org/officeDocument/2006/relationships/tags" Target="../tags/tag297.xml"/><Relationship Id="rId11" Type="http://schemas.openxmlformats.org/officeDocument/2006/relationships/slideLayout" Target="../slideLayouts/slideLayout7.xml"/><Relationship Id="rId5" Type="http://schemas.openxmlformats.org/officeDocument/2006/relationships/tags" Target="../tags/tag296.xml"/><Relationship Id="rId15" Type="http://schemas.openxmlformats.org/officeDocument/2006/relationships/image" Target="../media/image17.png"/><Relationship Id="rId10" Type="http://schemas.openxmlformats.org/officeDocument/2006/relationships/tags" Target="../tags/tag301.xml"/><Relationship Id="rId4" Type="http://schemas.openxmlformats.org/officeDocument/2006/relationships/tags" Target="../tags/tag295.xml"/><Relationship Id="rId9" Type="http://schemas.openxmlformats.org/officeDocument/2006/relationships/tags" Target="../tags/tag300.xml"/><Relationship Id="rId14" Type="http://schemas.openxmlformats.org/officeDocument/2006/relationships/image" Target="../media/image54.png"/></Relationships>
</file>

<file path=ppt/slides/_rels/slide77.xml.rels><?xml version="1.0" encoding="UTF-8" standalone="yes"?>
<Relationships xmlns="http://schemas.openxmlformats.org/package/2006/relationships"><Relationship Id="rId8" Type="http://schemas.openxmlformats.org/officeDocument/2006/relationships/tags" Target="../tags/tag309.xml"/><Relationship Id="rId13" Type="http://schemas.openxmlformats.org/officeDocument/2006/relationships/image" Target="../media/image26.svg"/><Relationship Id="rId3" Type="http://schemas.openxmlformats.org/officeDocument/2006/relationships/tags" Target="../tags/tag304.xml"/><Relationship Id="rId7" Type="http://schemas.openxmlformats.org/officeDocument/2006/relationships/tags" Target="../tags/tag308.xml"/><Relationship Id="rId12" Type="http://schemas.openxmlformats.org/officeDocument/2006/relationships/image" Target="../media/image25.png"/><Relationship Id="rId2" Type="http://schemas.openxmlformats.org/officeDocument/2006/relationships/tags" Target="../tags/tag303.xml"/><Relationship Id="rId1" Type="http://schemas.openxmlformats.org/officeDocument/2006/relationships/tags" Target="../tags/tag302.xml"/><Relationship Id="rId6" Type="http://schemas.openxmlformats.org/officeDocument/2006/relationships/tags" Target="../tags/tag307.xml"/><Relationship Id="rId11" Type="http://schemas.openxmlformats.org/officeDocument/2006/relationships/slideLayout" Target="../slideLayouts/slideLayout7.xml"/><Relationship Id="rId5" Type="http://schemas.openxmlformats.org/officeDocument/2006/relationships/tags" Target="../tags/tag306.xml"/><Relationship Id="rId15" Type="http://schemas.openxmlformats.org/officeDocument/2006/relationships/image" Target="../media/image17.png"/><Relationship Id="rId10" Type="http://schemas.openxmlformats.org/officeDocument/2006/relationships/tags" Target="../tags/tag311.xml"/><Relationship Id="rId4" Type="http://schemas.openxmlformats.org/officeDocument/2006/relationships/tags" Target="../tags/tag305.xml"/><Relationship Id="rId9" Type="http://schemas.openxmlformats.org/officeDocument/2006/relationships/tags" Target="../tags/tag310.xml"/><Relationship Id="rId14" Type="http://schemas.openxmlformats.org/officeDocument/2006/relationships/image" Target="../media/image55.png"/></Relationships>
</file>

<file path=ppt/slides/_rels/slide78.xml.rels><?xml version="1.0" encoding="UTF-8" standalone="yes"?>
<Relationships xmlns="http://schemas.openxmlformats.org/package/2006/relationships"><Relationship Id="rId8" Type="http://schemas.openxmlformats.org/officeDocument/2006/relationships/tags" Target="../tags/tag319.xml"/><Relationship Id="rId13" Type="http://schemas.openxmlformats.org/officeDocument/2006/relationships/image" Target="../media/image26.svg"/><Relationship Id="rId3" Type="http://schemas.openxmlformats.org/officeDocument/2006/relationships/tags" Target="../tags/tag314.xml"/><Relationship Id="rId7" Type="http://schemas.openxmlformats.org/officeDocument/2006/relationships/tags" Target="../tags/tag318.xml"/><Relationship Id="rId12" Type="http://schemas.openxmlformats.org/officeDocument/2006/relationships/image" Target="../media/image25.png"/><Relationship Id="rId2" Type="http://schemas.openxmlformats.org/officeDocument/2006/relationships/tags" Target="../tags/tag313.xml"/><Relationship Id="rId1" Type="http://schemas.openxmlformats.org/officeDocument/2006/relationships/tags" Target="../tags/tag312.xml"/><Relationship Id="rId6" Type="http://schemas.openxmlformats.org/officeDocument/2006/relationships/tags" Target="../tags/tag317.xml"/><Relationship Id="rId11" Type="http://schemas.openxmlformats.org/officeDocument/2006/relationships/slideLayout" Target="../slideLayouts/slideLayout7.xml"/><Relationship Id="rId5" Type="http://schemas.openxmlformats.org/officeDocument/2006/relationships/tags" Target="../tags/tag316.xml"/><Relationship Id="rId15" Type="http://schemas.openxmlformats.org/officeDocument/2006/relationships/image" Target="../media/image17.png"/><Relationship Id="rId10" Type="http://schemas.openxmlformats.org/officeDocument/2006/relationships/tags" Target="../tags/tag321.xml"/><Relationship Id="rId4" Type="http://schemas.openxmlformats.org/officeDocument/2006/relationships/tags" Target="../tags/tag315.xml"/><Relationship Id="rId9" Type="http://schemas.openxmlformats.org/officeDocument/2006/relationships/tags" Target="../tags/tag320.xml"/><Relationship Id="rId14" Type="http://schemas.openxmlformats.org/officeDocument/2006/relationships/image" Target="../media/image56.png"/></Relationships>
</file>

<file path=ppt/slides/_rels/slide79.xml.rels><?xml version="1.0" encoding="UTF-8" standalone="yes"?>
<Relationships xmlns="http://schemas.openxmlformats.org/package/2006/relationships"><Relationship Id="rId8" Type="http://schemas.openxmlformats.org/officeDocument/2006/relationships/tags" Target="../tags/tag329.xml"/><Relationship Id="rId13" Type="http://schemas.openxmlformats.org/officeDocument/2006/relationships/image" Target="../media/image26.svg"/><Relationship Id="rId3" Type="http://schemas.openxmlformats.org/officeDocument/2006/relationships/tags" Target="../tags/tag324.xml"/><Relationship Id="rId7" Type="http://schemas.openxmlformats.org/officeDocument/2006/relationships/tags" Target="../tags/tag328.xml"/><Relationship Id="rId12" Type="http://schemas.openxmlformats.org/officeDocument/2006/relationships/image" Target="../media/image25.png"/><Relationship Id="rId2" Type="http://schemas.openxmlformats.org/officeDocument/2006/relationships/tags" Target="../tags/tag323.xml"/><Relationship Id="rId16" Type="http://schemas.openxmlformats.org/officeDocument/2006/relationships/image" Target="../media/image17.png"/><Relationship Id="rId1" Type="http://schemas.openxmlformats.org/officeDocument/2006/relationships/tags" Target="../tags/tag322.xml"/><Relationship Id="rId6" Type="http://schemas.openxmlformats.org/officeDocument/2006/relationships/tags" Target="../tags/tag327.xml"/><Relationship Id="rId11" Type="http://schemas.openxmlformats.org/officeDocument/2006/relationships/slideLayout" Target="../slideLayouts/slideLayout7.xml"/><Relationship Id="rId5" Type="http://schemas.openxmlformats.org/officeDocument/2006/relationships/tags" Target="../tags/tag326.xml"/><Relationship Id="rId15" Type="http://schemas.openxmlformats.org/officeDocument/2006/relationships/image" Target="../media/image40.png"/><Relationship Id="rId10" Type="http://schemas.openxmlformats.org/officeDocument/2006/relationships/tags" Target="../tags/tag331.xml"/><Relationship Id="rId4" Type="http://schemas.openxmlformats.org/officeDocument/2006/relationships/tags" Target="../tags/tag325.xml"/><Relationship Id="rId9" Type="http://schemas.openxmlformats.org/officeDocument/2006/relationships/tags" Target="../tags/tag330.xml"/><Relationship Id="rId14" Type="http://schemas.openxmlformats.org/officeDocument/2006/relationships/image" Target="../media/image57.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4.png"/></Relationships>
</file>

<file path=ppt/slides/_rels/slide80.xml.rels><?xml version="1.0" encoding="UTF-8" standalone="yes"?>
<Relationships xmlns="http://schemas.openxmlformats.org/package/2006/relationships"><Relationship Id="rId8" Type="http://schemas.openxmlformats.org/officeDocument/2006/relationships/tags" Target="../tags/tag339.xml"/><Relationship Id="rId13" Type="http://schemas.openxmlformats.org/officeDocument/2006/relationships/image" Target="../media/image26.svg"/><Relationship Id="rId3" Type="http://schemas.openxmlformats.org/officeDocument/2006/relationships/tags" Target="../tags/tag334.xml"/><Relationship Id="rId7" Type="http://schemas.openxmlformats.org/officeDocument/2006/relationships/tags" Target="../tags/tag338.xml"/><Relationship Id="rId12" Type="http://schemas.openxmlformats.org/officeDocument/2006/relationships/image" Target="../media/image25.png"/><Relationship Id="rId2" Type="http://schemas.openxmlformats.org/officeDocument/2006/relationships/tags" Target="../tags/tag333.xml"/><Relationship Id="rId1" Type="http://schemas.openxmlformats.org/officeDocument/2006/relationships/tags" Target="../tags/tag332.xml"/><Relationship Id="rId6" Type="http://schemas.openxmlformats.org/officeDocument/2006/relationships/tags" Target="../tags/tag337.xml"/><Relationship Id="rId11" Type="http://schemas.openxmlformats.org/officeDocument/2006/relationships/slideLayout" Target="../slideLayouts/slideLayout7.xml"/><Relationship Id="rId5" Type="http://schemas.openxmlformats.org/officeDocument/2006/relationships/tags" Target="../tags/tag336.xml"/><Relationship Id="rId15" Type="http://schemas.openxmlformats.org/officeDocument/2006/relationships/image" Target="../media/image17.png"/><Relationship Id="rId10" Type="http://schemas.openxmlformats.org/officeDocument/2006/relationships/tags" Target="../tags/tag341.xml"/><Relationship Id="rId4" Type="http://schemas.openxmlformats.org/officeDocument/2006/relationships/tags" Target="../tags/tag335.xml"/><Relationship Id="rId9" Type="http://schemas.openxmlformats.org/officeDocument/2006/relationships/tags" Target="../tags/tag340.xml"/><Relationship Id="rId14" Type="http://schemas.openxmlformats.org/officeDocument/2006/relationships/image" Target="../media/image58.png"/></Relationships>
</file>

<file path=ppt/slides/_rels/slide81.xml.rels><?xml version="1.0" encoding="UTF-8" standalone="yes"?>
<Relationships xmlns="http://schemas.openxmlformats.org/package/2006/relationships"><Relationship Id="rId8" Type="http://schemas.openxmlformats.org/officeDocument/2006/relationships/tags" Target="../tags/tag349.xml"/><Relationship Id="rId13" Type="http://schemas.openxmlformats.org/officeDocument/2006/relationships/image" Target="../media/image26.svg"/><Relationship Id="rId3" Type="http://schemas.openxmlformats.org/officeDocument/2006/relationships/tags" Target="../tags/tag344.xml"/><Relationship Id="rId7" Type="http://schemas.openxmlformats.org/officeDocument/2006/relationships/tags" Target="../tags/tag348.xml"/><Relationship Id="rId12" Type="http://schemas.openxmlformats.org/officeDocument/2006/relationships/image" Target="../media/image25.png"/><Relationship Id="rId2" Type="http://schemas.openxmlformats.org/officeDocument/2006/relationships/tags" Target="../tags/tag343.xml"/><Relationship Id="rId1" Type="http://schemas.openxmlformats.org/officeDocument/2006/relationships/tags" Target="../tags/tag342.xml"/><Relationship Id="rId6" Type="http://schemas.openxmlformats.org/officeDocument/2006/relationships/tags" Target="../tags/tag347.xml"/><Relationship Id="rId11" Type="http://schemas.openxmlformats.org/officeDocument/2006/relationships/slideLayout" Target="../slideLayouts/slideLayout7.xml"/><Relationship Id="rId5" Type="http://schemas.openxmlformats.org/officeDocument/2006/relationships/tags" Target="../tags/tag346.xml"/><Relationship Id="rId10" Type="http://schemas.openxmlformats.org/officeDocument/2006/relationships/tags" Target="../tags/tag351.xml"/><Relationship Id="rId4" Type="http://schemas.openxmlformats.org/officeDocument/2006/relationships/tags" Target="../tags/tag345.xml"/><Relationship Id="rId9" Type="http://schemas.openxmlformats.org/officeDocument/2006/relationships/tags" Target="../tags/tag350.xml"/><Relationship Id="rId14" Type="http://schemas.openxmlformats.org/officeDocument/2006/relationships/image" Target="../media/image18.png"/></Relationships>
</file>

<file path=ppt/slides/_rels/slide8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2.xml"/><Relationship Id="rId4" Type="http://schemas.openxmlformats.org/officeDocument/2006/relationships/image" Target="../media/image26.svg"/></Relationships>
</file>

<file path=ppt/slides/_rels/slide8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3.xml"/><Relationship Id="rId5" Type="http://schemas.openxmlformats.org/officeDocument/2006/relationships/image" Target="../media/image28.png"/><Relationship Id="rId4" Type="http://schemas.openxmlformats.org/officeDocument/2006/relationships/image" Target="../media/image26.svg"/></Relationships>
</file>

<file path=ppt/slides/_rels/slide8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4.xml"/><Relationship Id="rId5" Type="http://schemas.openxmlformats.org/officeDocument/2006/relationships/image" Target="../media/image28.png"/><Relationship Id="rId4" Type="http://schemas.openxmlformats.org/officeDocument/2006/relationships/image" Target="../media/image26.svg"/></Relationships>
</file>

<file path=ppt/slides/_rels/slide8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5.xml"/><Relationship Id="rId4" Type="http://schemas.openxmlformats.org/officeDocument/2006/relationships/image" Target="../media/image26.svg"/></Relationships>
</file>

<file path=ppt/slides/_rels/slide8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6.xml"/><Relationship Id="rId5" Type="http://schemas.openxmlformats.org/officeDocument/2006/relationships/image" Target="../media/image28.png"/><Relationship Id="rId4" Type="http://schemas.openxmlformats.org/officeDocument/2006/relationships/image" Target="../media/image26.svg"/></Relationships>
</file>

<file path=ppt/slides/_rels/slide8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7.xml"/><Relationship Id="rId5" Type="http://schemas.openxmlformats.org/officeDocument/2006/relationships/image" Target="../media/image28.png"/><Relationship Id="rId4" Type="http://schemas.openxmlformats.org/officeDocument/2006/relationships/image" Target="../media/image26.svg"/></Relationships>
</file>

<file path=ppt/slides/_rels/slide8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8.xml"/><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28.png"/><Relationship Id="rId4" Type="http://schemas.openxmlformats.org/officeDocument/2006/relationships/image" Target="../media/image26.svg"/></Relationships>
</file>

<file path=ppt/slides/_rels/slide9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9.xml"/><Relationship Id="rId5" Type="http://schemas.openxmlformats.org/officeDocument/2006/relationships/image" Target="../media/image28.png"/><Relationship Id="rId4" Type="http://schemas.openxmlformats.org/officeDocument/2006/relationships/image" Target="../media/image26.svg"/></Relationships>
</file>

<file path=ppt/slides/_rels/slide9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0.xml"/><Relationship Id="rId5" Type="http://schemas.openxmlformats.org/officeDocument/2006/relationships/image" Target="../media/image28.png"/><Relationship Id="rId4" Type="http://schemas.openxmlformats.org/officeDocument/2006/relationships/image" Target="../media/image26.svg"/></Relationships>
</file>

<file path=ppt/slides/_rels/slide9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1.xml"/><Relationship Id="rId4" Type="http://schemas.openxmlformats.org/officeDocument/2006/relationships/image" Target="../media/image26.svg"/></Relationships>
</file>

<file path=ppt/slides/_rels/slide9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2.xml"/><Relationship Id="rId5" Type="http://schemas.openxmlformats.org/officeDocument/2006/relationships/image" Target="../media/image28.png"/><Relationship Id="rId4" Type="http://schemas.openxmlformats.org/officeDocument/2006/relationships/image" Target="../media/image26.svg"/></Relationships>
</file>

<file path=ppt/slides/_rels/slide9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3.xml"/><Relationship Id="rId5" Type="http://schemas.openxmlformats.org/officeDocument/2006/relationships/image" Target="../media/image28.png"/><Relationship Id="rId4" Type="http://schemas.openxmlformats.org/officeDocument/2006/relationships/image" Target="../media/image26.svg"/></Relationships>
</file>

<file path=ppt/slides/_rels/slide9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9.png"/><Relationship Id="rId2" Type="http://schemas.openxmlformats.org/officeDocument/2006/relationships/tags" Target="../tags/tag365.xml"/><Relationship Id="rId1" Type="http://schemas.openxmlformats.org/officeDocument/2006/relationships/tags" Target="../tags/tag364.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9.png"/><Relationship Id="rId2" Type="http://schemas.openxmlformats.org/officeDocument/2006/relationships/tags" Target="../tags/tag367.xml"/><Relationship Id="rId1" Type="http://schemas.openxmlformats.org/officeDocument/2006/relationships/tags" Target="../tags/tag366.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9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8.xml"/><Relationship Id="rId5" Type="http://schemas.openxmlformats.org/officeDocument/2006/relationships/image" Target="../media/image59.png"/><Relationship Id="rId4"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4"/>
            <a:ext cx="6921576" cy="1050737"/>
          </a:xfrm>
          <a:prstGeom prst="rect">
            <a:avLst/>
          </a:prstGeom>
        </p:spPr>
        <p:txBody>
          <a:bodyPr wrap="square" lIns="0" tIns="0" rIns="0" bIns="0" rtlCol="0" anchor="t">
            <a:spAutoFit/>
          </a:bodyPr>
          <a:lstStyle/>
          <a:p>
            <a:pPr algn="ctr" defTabSz="457246">
              <a:lnSpc>
                <a:spcPct val="150000"/>
              </a:lnSpc>
            </a:pPr>
            <a:r>
              <a:rPr lang="en-US" sz="2400" b="1" dirty="0">
                <a:solidFill>
                  <a:srgbClr val="215968"/>
                </a:solidFill>
                <a:latin typeface="Carelia"/>
              </a:rPr>
              <a:t>PROGRAMME DE REMEDIATION INTENSIVE</a:t>
            </a:r>
          </a:p>
          <a:p>
            <a:pPr algn="ctr" defTabSz="457246">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2"/>
            <a:ext cx="6241120" cy="276999"/>
          </a:xfrm>
          <a:prstGeom prst="rect">
            <a:avLst/>
          </a:prstGeom>
          <a:noFill/>
        </p:spPr>
        <p:txBody>
          <a:bodyPr wrap="square" rtlCol="0">
            <a:spAutoFit/>
          </a:bodyPr>
          <a:lstStyle/>
          <a:p>
            <a:pPr algn="ctr" defTabSz="457246"/>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2" y="239226"/>
            <a:ext cx="6666387" cy="93329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4">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7346531" y="4661625"/>
            <a:ext cx="1764724" cy="1996806"/>
          </a:xfrm>
          <a:prstGeom prst="rect">
            <a:avLst/>
          </a:prstGeom>
        </p:spPr>
      </p:pic>
      <p:sp>
        <p:nvSpPr>
          <p:cNvPr id="16" name="Ellipse 15">
            <a:extLst>
              <a:ext uri="{FF2B5EF4-FFF2-40B4-BE49-F238E27FC236}">
                <a16:creationId xmlns:a16="http://schemas.microsoft.com/office/drawing/2014/main" id="{8FC2E2AF-8B90-93B1-A60E-BE80AB3ECC17}"/>
              </a:ext>
            </a:extLst>
          </p:cNvPr>
          <p:cNvSpPr/>
          <p:nvPr/>
        </p:nvSpPr>
        <p:spPr>
          <a:xfrm>
            <a:off x="787773" y="3208861"/>
            <a:ext cx="1978090"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kern="1200" dirty="0">
                <a:solidFill>
                  <a:srgbClr val="FFFFFF"/>
                </a:solidFill>
                <a:effectLst/>
                <a:latin typeface="Times New Roman" panose="02020603050405020304" pitchFamily="18" charset="0"/>
                <a:ea typeface="Calibri" panose="020F0502020204030204" pitchFamily="34" charset="0"/>
              </a:rPr>
              <a:t> </a:t>
            </a:r>
            <a:endParaRPr lang="fr-MA" sz="1100" dirty="0">
              <a:effectLst/>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1" y="251260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3" y="2774651"/>
            <a:ext cx="2510118" cy="646331"/>
          </a:xfrm>
          <a:prstGeom prst="rect">
            <a:avLst/>
          </a:prstGeom>
          <a:noFill/>
        </p:spPr>
        <p:txBody>
          <a:bodyPr wrap="square" rtlCol="0">
            <a:spAutoFit/>
          </a:bodyPr>
          <a:lstStyle/>
          <a:p>
            <a:r>
              <a:rPr lang="fr-FR" sz="2800" b="1" dirty="0">
                <a:solidFill>
                  <a:srgbClr val="FFC000"/>
                </a:solidFill>
              </a:rPr>
              <a:t>Parcours : </a:t>
            </a:r>
            <a:r>
              <a:rPr lang="fr-FR" sz="3600" b="1" dirty="0">
                <a:solidFill>
                  <a:srgbClr val="FFC000"/>
                </a:solidFill>
              </a:rPr>
              <a:t>1</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2" y="3507720"/>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1" y="4568579"/>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19" y="3762400"/>
            <a:ext cx="2510118"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4</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2" y="4783212"/>
            <a:ext cx="2510118" cy="523220"/>
          </a:xfrm>
          <a:prstGeom prst="rect">
            <a:avLst/>
          </a:prstGeom>
          <a:noFill/>
        </p:spPr>
        <p:txBody>
          <a:bodyPr wrap="square" rtlCol="0">
            <a:spAutoFit/>
          </a:bodyPr>
          <a:lstStyle/>
          <a:p>
            <a:r>
              <a:rPr lang="fr-FR" sz="2800" b="1" dirty="0">
                <a:solidFill>
                  <a:srgbClr val="E1A346"/>
                </a:solidFill>
              </a:rPr>
              <a:t>Séance : 3</a:t>
            </a: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5" y="3354075"/>
            <a:ext cx="1784846"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61" lvl="4" algn="ctr" defTabSz="457246"/>
            <a:r>
              <a:rPr lang="fr-MA" sz="2933" b="1" dirty="0">
                <a:solidFill>
                  <a:srgbClr val="106585"/>
                </a:solidFill>
                <a:latin typeface="Dosis" pitchFamily="2" charset="0"/>
              </a:rPr>
              <a:t>Un agneau– la pharmacie- le coiffeur</a:t>
            </a:r>
          </a:p>
          <a:p>
            <a:pPr marL="1219261" lvl="4" algn="ctr" defTabSz="457246"/>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2"/>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3" y="2133911"/>
            <a:ext cx="6795686"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nvPr>
        </p:nvGraphicFramePr>
        <p:xfrm>
          <a:off x="1"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5"/>
            <a:ext cx="63246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Nous allons faire la dictée de ces mots. . </a:t>
            </a:r>
          </a:p>
        </p:txBody>
      </p:sp>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20E84-41B2-404E-924A-318011CC1F8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833C4FC-2F5F-D8B0-FE8D-A87B1DB2D001}"/>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B3B2E0F-1CAD-521C-19BC-7BF078F5B00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E79724A-3EC9-DD11-290F-89F01B2819C6}"/>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80E83671-7782-9DC9-B673-8E05D934C1D7}"/>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689CC0E4-9A3E-37DD-A194-2A1A489B1214}"/>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A3EB427F-4DE4-8396-8A18-4FCBA013380C}"/>
              </a:ext>
            </a:extLst>
          </p:cNvPr>
          <p:cNvSpPr txBox="1"/>
          <p:nvPr/>
        </p:nvSpPr>
        <p:spPr>
          <a:xfrm>
            <a:off x="800312" y="405613"/>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vais faire le premier exemple. </a:t>
            </a:r>
            <a:r>
              <a:rPr lang="fr-FR" sz="1400" b="1" dirty="0">
                <a:solidFill>
                  <a:srgbClr val="A6A6A6"/>
                </a:solidFill>
                <a:latin typeface="Dosis" panose="02010703020202060003" pitchFamily="2" charset="0"/>
              </a:rPr>
              <a:t> Je dois compléter par le mot qui convient</a:t>
            </a:r>
          </a:p>
          <a:p>
            <a:pPr defTabSz="457235">
              <a:defRPr/>
            </a:pPr>
            <a:r>
              <a:rPr lang="fr-FR" sz="1400" b="1" dirty="0">
                <a:solidFill>
                  <a:srgbClr val="A6A6A6"/>
                </a:solidFill>
                <a:latin typeface="Dosis" panose="02010703020202060003" pitchFamily="2" charset="0"/>
              </a:rPr>
              <a:t>Je lis la phrase: «  le ……..    a un sifflet ». </a:t>
            </a:r>
            <a:endParaRPr lang="fr-FR" sz="1400" b="1"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AE68BDB6-FF7A-8479-4CF1-B82C7D3DF468}"/>
              </a:ext>
            </a:extLst>
          </p:cNvPr>
          <p:cNvPicPr>
            <a:picLocks noChangeAspect="1"/>
          </p:cNvPicPr>
          <p:nvPr/>
        </p:nvPicPr>
        <p:blipFill>
          <a:blip r:embed="rId6"/>
          <a:stretch>
            <a:fillRect/>
          </a:stretch>
        </p:blipFill>
        <p:spPr>
          <a:xfrm>
            <a:off x="800312" y="3046081"/>
            <a:ext cx="7324825" cy="1317595"/>
          </a:xfrm>
          <a:prstGeom prst="rect">
            <a:avLst/>
          </a:prstGeom>
        </p:spPr>
      </p:pic>
    </p:spTree>
    <p:extLst>
      <p:ext uri="{BB962C8B-B14F-4D97-AF65-F5344CB8AC3E}">
        <p14:creationId xmlns:p14="http://schemas.microsoft.com/office/powerpoint/2010/main" val="65379221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FA250-2CF5-8D49-AD7F-A1410FF0EB2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2C379B4-0C25-9A12-0189-28B57228F13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69CC9418-5955-4CBB-626F-8957E593AB3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A5C21CF-4D56-3ACF-22E8-47D2E54ABD03}"/>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MA" b="1"/>
              <a:t>coiffeur</a:t>
            </a:r>
            <a:r>
              <a:rPr lang="fr-MA" sz="900"/>
              <a:t> </a:t>
            </a:r>
            <a:br>
              <a:rPr lang="fr-MA" sz="900"/>
            </a:br>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F28D789C-1BF3-4BF5-5448-9D8E3307998E}"/>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45CE328C-68DA-66EB-6AEC-00AFC68E4347}"/>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4C8325E6-944E-475B-D059-08AA3E1D7EEB}"/>
              </a:ext>
            </a:extLst>
          </p:cNvPr>
          <p:cNvSpPr txBox="1"/>
          <p:nvPr/>
        </p:nvSpPr>
        <p:spPr>
          <a:xfrm>
            <a:off x="800312" y="405613"/>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lis les mots, et je cherche celui qui convient </a:t>
            </a:r>
          </a:p>
          <a:p>
            <a:pPr defTabSz="457235">
              <a:defRPr/>
            </a:pPr>
            <a:r>
              <a:rPr lang="fr-FR" sz="1400" b="1" dirty="0">
                <a:solidFill>
                  <a:prstClr val="white">
                    <a:lumMod val="65000"/>
                  </a:prstClr>
                </a:solidFill>
                <a:latin typeface="Dosis" pitchFamily="2" charset="0"/>
              </a:rPr>
              <a:t>Le policier a un sifflet. J’écris le mot</a:t>
            </a:r>
          </a:p>
        </p:txBody>
      </p:sp>
      <p:pic>
        <p:nvPicPr>
          <p:cNvPr id="11" name="Image 10">
            <a:extLst>
              <a:ext uri="{FF2B5EF4-FFF2-40B4-BE49-F238E27FC236}">
                <a16:creationId xmlns:a16="http://schemas.microsoft.com/office/drawing/2014/main" id="{3831B943-1591-15C5-AE7B-585D6F5CAC29}"/>
              </a:ext>
            </a:extLst>
          </p:cNvPr>
          <p:cNvPicPr>
            <a:picLocks noChangeAspect="1"/>
          </p:cNvPicPr>
          <p:nvPr/>
        </p:nvPicPr>
        <p:blipFill>
          <a:blip r:embed="rId6"/>
          <a:stretch>
            <a:fillRect/>
          </a:stretch>
        </p:blipFill>
        <p:spPr>
          <a:xfrm>
            <a:off x="228597" y="2697896"/>
            <a:ext cx="8844224" cy="1590905"/>
          </a:xfrm>
          <a:prstGeom prst="rect">
            <a:avLst/>
          </a:prstGeom>
        </p:spPr>
      </p:pic>
      <p:cxnSp>
        <p:nvCxnSpPr>
          <p:cNvPr id="9" name="Connecteur : en arc 8">
            <a:extLst>
              <a:ext uri="{FF2B5EF4-FFF2-40B4-BE49-F238E27FC236}">
                <a16:creationId xmlns:a16="http://schemas.microsoft.com/office/drawing/2014/main" id="{53A51DED-9EC3-54A5-6596-79598CE1194B}"/>
              </a:ext>
            </a:extLst>
          </p:cNvPr>
          <p:cNvCxnSpPr/>
          <p:nvPr/>
        </p:nvCxnSpPr>
        <p:spPr>
          <a:xfrm rot="10800000" flipV="1">
            <a:off x="2358737" y="2638044"/>
            <a:ext cx="2753591" cy="468837"/>
          </a:xfrm>
          <a:prstGeom prst="curvedConnector3">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3B27C359-8891-F5F3-428B-A9FF15AE57FA}"/>
              </a:ext>
            </a:extLst>
          </p:cNvPr>
          <p:cNvSpPr/>
          <p:nvPr/>
        </p:nvSpPr>
        <p:spPr>
          <a:xfrm>
            <a:off x="1174173" y="3106882"/>
            <a:ext cx="1184563" cy="50915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rPr>
              <a:t>policier</a:t>
            </a:r>
            <a:endParaRPr lang="fr-MA" dirty="0">
              <a:solidFill>
                <a:srgbClr val="FF0000"/>
              </a:solidFill>
            </a:endParaRPr>
          </a:p>
        </p:txBody>
      </p:sp>
      <p:sp>
        <p:nvSpPr>
          <p:cNvPr id="6" name="Ellipse 5">
            <a:extLst>
              <a:ext uri="{FF2B5EF4-FFF2-40B4-BE49-F238E27FC236}">
                <a16:creationId xmlns:a16="http://schemas.microsoft.com/office/drawing/2014/main" id="{B401361F-613C-D656-B36D-684AE4E010CE}"/>
              </a:ext>
            </a:extLst>
          </p:cNvPr>
          <p:cNvSpPr/>
          <p:nvPr/>
        </p:nvSpPr>
        <p:spPr>
          <a:xfrm>
            <a:off x="4707082" y="2638045"/>
            <a:ext cx="976745" cy="58313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168872599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3BD9B-9AB1-2E29-E917-181333EAC35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D356F63-F61A-F0D0-39B7-E23C81B149B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B9F15F3-C352-D58E-4C73-5CB23EFDF0BC}"/>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671E10B-CA8D-4BDF-4F57-13680E3F33AB}"/>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MA" b="1"/>
              <a:t>coiffeur</a:t>
            </a:r>
            <a:r>
              <a:rPr lang="fr-MA" sz="900"/>
              <a:t> </a:t>
            </a:r>
            <a:br>
              <a:rPr lang="fr-MA" sz="900"/>
            </a:br>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B44D6152-06E5-9A98-9A1A-B2BD9F773857}"/>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81672E4A-EA68-8A42-324A-5CE86B8D9AE5}"/>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A4799263-BEE5-72A7-8D28-913C5237CF17}"/>
              </a:ext>
            </a:extLst>
          </p:cNvPr>
          <p:cNvSpPr txBox="1"/>
          <p:nvPr/>
        </p:nvSpPr>
        <p:spPr>
          <a:xfrm>
            <a:off x="800312" y="405613"/>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Continuez de la même façon avec les deux autres phrases.</a:t>
            </a:r>
          </a:p>
        </p:txBody>
      </p:sp>
      <p:pic>
        <p:nvPicPr>
          <p:cNvPr id="9" name="Image 8">
            <a:extLst>
              <a:ext uri="{FF2B5EF4-FFF2-40B4-BE49-F238E27FC236}">
                <a16:creationId xmlns:a16="http://schemas.microsoft.com/office/drawing/2014/main" id="{248F4CE6-7BAA-B82B-9E1A-D210896A8155}"/>
              </a:ext>
            </a:extLst>
          </p:cNvPr>
          <p:cNvPicPr>
            <a:picLocks noChangeAspect="1"/>
          </p:cNvPicPr>
          <p:nvPr/>
        </p:nvPicPr>
        <p:blipFill>
          <a:blip r:embed="rId6"/>
          <a:stretch>
            <a:fillRect/>
          </a:stretch>
        </p:blipFill>
        <p:spPr>
          <a:xfrm>
            <a:off x="428763" y="2788836"/>
            <a:ext cx="8171719" cy="1469934"/>
          </a:xfrm>
          <a:prstGeom prst="rect">
            <a:avLst/>
          </a:prstGeom>
        </p:spPr>
      </p:pic>
      <p:sp>
        <p:nvSpPr>
          <p:cNvPr id="6" name="Ellipse 5">
            <a:extLst>
              <a:ext uri="{FF2B5EF4-FFF2-40B4-BE49-F238E27FC236}">
                <a16:creationId xmlns:a16="http://schemas.microsoft.com/office/drawing/2014/main" id="{F0547EE4-53FE-7D24-1706-48C3CD45213F}"/>
              </a:ext>
            </a:extLst>
          </p:cNvPr>
          <p:cNvSpPr/>
          <p:nvPr/>
        </p:nvSpPr>
        <p:spPr>
          <a:xfrm>
            <a:off x="4649376" y="2735994"/>
            <a:ext cx="976745" cy="58313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 name="Rectangle 1">
            <a:extLst>
              <a:ext uri="{FF2B5EF4-FFF2-40B4-BE49-F238E27FC236}">
                <a16:creationId xmlns:a16="http://schemas.microsoft.com/office/drawing/2014/main" id="{522C1E8A-A0D6-39E5-FED1-74148400C34F}"/>
              </a:ext>
            </a:extLst>
          </p:cNvPr>
          <p:cNvSpPr/>
          <p:nvPr/>
        </p:nvSpPr>
        <p:spPr>
          <a:xfrm>
            <a:off x="1270426" y="3138411"/>
            <a:ext cx="976745" cy="39157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rPr>
              <a:t>policier</a:t>
            </a:r>
            <a:endParaRPr lang="fr-MA" dirty="0">
              <a:solidFill>
                <a:srgbClr val="FF0000"/>
              </a:solidFill>
            </a:endParaRPr>
          </a:p>
        </p:txBody>
      </p:sp>
    </p:spTree>
    <p:extLst>
      <p:ext uri="{BB962C8B-B14F-4D97-AF65-F5344CB8AC3E}">
        <p14:creationId xmlns:p14="http://schemas.microsoft.com/office/powerpoint/2010/main" val="274643934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16443-BA13-5203-2620-F9D6D08311B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54D8785-A609-C7A2-483D-81FB030F6E5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1D347DF-71A0-1141-2C02-57E83FCD9812}"/>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7CE8120-B5D1-D77E-EE45-09237917B54E}"/>
              </a:ext>
            </a:extLst>
          </p:cNvPr>
          <p:cNvSpPr/>
          <p:nvPr>
            <p:custDataLst>
              <p:tags r:id="rId3"/>
            </p:custDataLst>
          </p:nvPr>
        </p:nvSpPr>
        <p:spPr>
          <a:xfrm>
            <a:off x="146027" y="405613"/>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MA" b="1" dirty="0"/>
              <a:t>coiffeur</a:t>
            </a:r>
            <a:r>
              <a:rPr lang="fr-MA" sz="900" dirty="0"/>
              <a:t> </a:t>
            </a:r>
            <a:br>
              <a:rPr lang="fr-MA" sz="900" dirty="0"/>
            </a:br>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F317EAD4-BC95-5FDB-99F5-984D477FF7FE}"/>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8742A5B6-E611-1F7D-236F-7867E102A02B}"/>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CF9D3BAB-AF1D-A157-0D72-8443473010EE}"/>
              </a:ext>
            </a:extLst>
          </p:cNvPr>
          <p:cNvSpPr txBox="1"/>
          <p:nvPr/>
        </p:nvSpPr>
        <p:spPr>
          <a:xfrm>
            <a:off x="800312" y="405613"/>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Corrigez</a:t>
            </a:r>
          </a:p>
        </p:txBody>
      </p:sp>
      <p:pic>
        <p:nvPicPr>
          <p:cNvPr id="9" name="Image 8">
            <a:extLst>
              <a:ext uri="{FF2B5EF4-FFF2-40B4-BE49-F238E27FC236}">
                <a16:creationId xmlns:a16="http://schemas.microsoft.com/office/drawing/2014/main" id="{D03F0B11-6DF2-72C0-5E6B-DE1A2A838F26}"/>
              </a:ext>
            </a:extLst>
          </p:cNvPr>
          <p:cNvPicPr>
            <a:picLocks noChangeAspect="1"/>
          </p:cNvPicPr>
          <p:nvPr/>
        </p:nvPicPr>
        <p:blipFill>
          <a:blip r:embed="rId6"/>
          <a:stretch>
            <a:fillRect/>
          </a:stretch>
        </p:blipFill>
        <p:spPr>
          <a:xfrm>
            <a:off x="457310" y="3098177"/>
            <a:ext cx="8229377" cy="1480306"/>
          </a:xfrm>
          <a:prstGeom prst="rect">
            <a:avLst/>
          </a:prstGeom>
        </p:spPr>
      </p:pic>
      <p:sp>
        <p:nvSpPr>
          <p:cNvPr id="2" name="Rectangle 1">
            <a:extLst>
              <a:ext uri="{FF2B5EF4-FFF2-40B4-BE49-F238E27FC236}">
                <a16:creationId xmlns:a16="http://schemas.microsoft.com/office/drawing/2014/main" id="{1C5E8D9A-C417-74C5-D4E2-63B2F5B4025D}"/>
              </a:ext>
            </a:extLst>
          </p:cNvPr>
          <p:cNvSpPr/>
          <p:nvPr/>
        </p:nvSpPr>
        <p:spPr>
          <a:xfrm>
            <a:off x="1334540" y="3404481"/>
            <a:ext cx="1042901" cy="27698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rgbClr val="FF0000"/>
                </a:solidFill>
              </a:rPr>
              <a:t>policier</a:t>
            </a:r>
            <a:endParaRPr lang="fr-MA" sz="1600" b="1" dirty="0">
              <a:solidFill>
                <a:srgbClr val="FF0000"/>
              </a:solidFill>
            </a:endParaRPr>
          </a:p>
        </p:txBody>
      </p:sp>
      <p:sp>
        <p:nvSpPr>
          <p:cNvPr id="11" name="Rectangle 10">
            <a:extLst>
              <a:ext uri="{FF2B5EF4-FFF2-40B4-BE49-F238E27FC236}">
                <a16:creationId xmlns:a16="http://schemas.microsoft.com/office/drawing/2014/main" id="{4D1362DA-C79D-55C9-3C16-E9993F710B14}"/>
              </a:ext>
            </a:extLst>
          </p:cNvPr>
          <p:cNvSpPr/>
          <p:nvPr/>
        </p:nvSpPr>
        <p:spPr>
          <a:xfrm>
            <a:off x="4572000" y="3428999"/>
            <a:ext cx="1155033" cy="27698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rgbClr val="FF0000"/>
                </a:solidFill>
              </a:rPr>
              <a:t>pommier</a:t>
            </a:r>
            <a:endParaRPr lang="fr-MA" b="1" dirty="0">
              <a:solidFill>
                <a:srgbClr val="FF0000"/>
              </a:solidFill>
            </a:endParaRPr>
          </a:p>
        </p:txBody>
      </p:sp>
      <p:sp>
        <p:nvSpPr>
          <p:cNvPr id="7" name="Rectangle 6">
            <a:extLst>
              <a:ext uri="{FF2B5EF4-FFF2-40B4-BE49-F238E27FC236}">
                <a16:creationId xmlns:a16="http://schemas.microsoft.com/office/drawing/2014/main" id="{59F9CC9E-625B-DB2D-11C6-1535D2076DE4}"/>
              </a:ext>
            </a:extLst>
          </p:cNvPr>
          <p:cNvSpPr/>
          <p:nvPr/>
        </p:nvSpPr>
        <p:spPr>
          <a:xfrm>
            <a:off x="1334540" y="3884214"/>
            <a:ext cx="1042901" cy="20710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rgbClr val="FF0000"/>
                </a:solidFill>
              </a:rPr>
              <a:t>cabinet</a:t>
            </a:r>
            <a:endParaRPr lang="fr-MA" sz="2800" b="1" dirty="0"/>
          </a:p>
        </p:txBody>
      </p:sp>
    </p:spTree>
    <p:extLst>
      <p:ext uri="{BB962C8B-B14F-4D97-AF65-F5344CB8AC3E}">
        <p14:creationId xmlns:p14="http://schemas.microsoft.com/office/powerpoint/2010/main" val="150393974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20898"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844378" y="329507"/>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Notez les devoirs</a:t>
            </a:r>
          </a:p>
          <a:p>
            <a:pPr defTabSz="457235">
              <a:defRPr/>
            </a:pPr>
            <a:r>
              <a:rPr lang="fr-FR" sz="1400" i="1" dirty="0">
                <a:solidFill>
                  <a:prstClr val="white">
                    <a:lumMod val="65000"/>
                  </a:prstClr>
                </a:solidFill>
                <a:latin typeface="Dosis" pitchFamily="2" charset="0"/>
              </a:rPr>
              <a:t>L’enseignant  (e ) circule entre les rangs et donne une rétroaction positive ou corrective.    </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extLst>
              <p:ext uri="{D42A27DB-BD31-4B8C-83A1-F6EECF244321}">
                <p14:modId xmlns:p14="http://schemas.microsoft.com/office/powerpoint/2010/main" val="1620672907"/>
              </p:ext>
            </p:extLst>
          </p:nvPr>
        </p:nvGraphicFramePr>
        <p:xfrm>
          <a:off x="230245" y="962871"/>
          <a:ext cx="8350346" cy="5439158"/>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8">
                <a:tc>
                  <a:txBody>
                    <a:bodyPr/>
                    <a:lstStyle/>
                    <a:p>
                      <a:pPr algn="ctr"/>
                      <a:r>
                        <a:rPr lang="fr-FR" sz="36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dirty="0"/>
                    </a:p>
                  </a:txBody>
                  <a:tcPr>
                    <a:noFill/>
                  </a:tcPr>
                </a:tc>
                <a:extLst>
                  <a:ext uri="{0D108BD9-81ED-4DB2-BD59-A6C34878D82A}">
                    <a16:rowId xmlns:a16="http://schemas.microsoft.com/office/drawing/2014/main" val="2845064086"/>
                  </a:ext>
                </a:extLst>
              </a:tr>
            </a:tbl>
          </a:graphicData>
        </a:graphic>
      </p:graphicFrame>
      <p:cxnSp>
        <p:nvCxnSpPr>
          <p:cNvPr id="24" name="Connecteur droit avec flèche 23">
            <a:extLst>
              <a:ext uri="{FF2B5EF4-FFF2-40B4-BE49-F238E27FC236}">
                <a16:creationId xmlns:a16="http://schemas.microsoft.com/office/drawing/2014/main" id="{F13B5806-577F-BD8C-67F9-49E4E3FCF2A9}"/>
              </a:ext>
            </a:extLst>
          </p:cNvPr>
          <p:cNvCxnSpPr>
            <a:cxnSpLocks/>
          </p:cNvCxnSpPr>
          <p:nvPr/>
        </p:nvCxnSpPr>
        <p:spPr>
          <a:xfrm>
            <a:off x="3309074" y="3870674"/>
            <a:ext cx="1345045" cy="3001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Accolade ouvrante 25">
            <a:extLst>
              <a:ext uri="{FF2B5EF4-FFF2-40B4-BE49-F238E27FC236}">
                <a16:creationId xmlns:a16="http://schemas.microsoft.com/office/drawing/2014/main" id="{D036152C-AF09-F36B-CBAD-15C8299F3690}"/>
              </a:ext>
            </a:extLst>
          </p:cNvPr>
          <p:cNvSpPr/>
          <p:nvPr/>
        </p:nvSpPr>
        <p:spPr>
          <a:xfrm>
            <a:off x="4660491" y="3252355"/>
            <a:ext cx="688258" cy="2005446"/>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246845" y="1702613"/>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p25;</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2- 3- 4 pages 28 ; </a:t>
            </a:r>
          </a:p>
          <a:p>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recopie: 4 p28.</a:t>
            </a:r>
          </a:p>
        </p:txBody>
      </p:sp>
      <p:pic>
        <p:nvPicPr>
          <p:cNvPr id="5" name="Image 4">
            <a:extLst>
              <a:ext uri="{FF2B5EF4-FFF2-40B4-BE49-F238E27FC236}">
                <a16:creationId xmlns:a16="http://schemas.microsoft.com/office/drawing/2014/main" id="{8435C948-5CD6-38B8-D5CA-206D38A3A032}"/>
              </a:ext>
            </a:extLst>
          </p:cNvPr>
          <p:cNvPicPr>
            <a:picLocks noChangeAspect="1"/>
          </p:cNvPicPr>
          <p:nvPr/>
        </p:nvPicPr>
        <p:blipFill>
          <a:blip r:embed="rId5"/>
          <a:stretch>
            <a:fillRect/>
          </a:stretch>
        </p:blipFill>
        <p:spPr>
          <a:xfrm>
            <a:off x="5580137" y="1583671"/>
            <a:ext cx="3228081" cy="4455063"/>
          </a:xfrm>
          <a:prstGeom prst="rect">
            <a:avLst/>
          </a:prstGeom>
          <a:ln w="38100">
            <a:solidFill>
              <a:schemeClr val="tx1"/>
            </a:solidFill>
          </a:ln>
        </p:spPr>
      </p:pic>
    </p:spTree>
    <p:extLst>
      <p:ext uri="{BB962C8B-B14F-4D97-AF65-F5344CB8AC3E}">
        <p14:creationId xmlns:p14="http://schemas.microsoft.com/office/powerpoint/2010/main" val="294154604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D693-40C6-6C5B-C603-18D3117624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FF99CC-6B66-1D41-C874-2FFCE2A0271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41C371-95CF-9FA8-8A10-A3935A4A1959}"/>
              </a:ext>
            </a:extLst>
          </p:cNvPr>
          <p:cNvSpPr txBox="1"/>
          <p:nvPr/>
        </p:nvSpPr>
        <p:spPr>
          <a:xfrm>
            <a:off x="716226" y="644553"/>
            <a:ext cx="7711551" cy="718145"/>
          </a:xfrm>
          <a:prstGeom prst="rect">
            <a:avLst/>
          </a:prstGeom>
        </p:spPr>
        <p:txBody>
          <a:bodyPr lIns="0" tIns="0" rIns="0" bIns="0" rtlCol="0" anchor="t">
            <a:spAutoFit/>
          </a:bodyPr>
          <a:lstStyle/>
          <a:p>
            <a:pPr algn="ctr" defTabSz="342934">
              <a:lnSpc>
                <a:spcPts val="5550"/>
              </a:lnSpc>
            </a:pPr>
            <a:r>
              <a:rPr lang="fr-FR" sz="4800" b="1" dirty="0">
                <a:solidFill>
                  <a:srgbClr val="106585"/>
                </a:solidFill>
                <a:latin typeface="Microsoft Uighur" panose="02000000000000000000" pitchFamily="2" charset="-78"/>
                <a:cs typeface="Microsoft Uighur" panose="02000000000000000000" pitchFamily="2" charset="-78"/>
              </a:rPr>
              <a:t>Jeux</a:t>
            </a:r>
          </a:p>
        </p:txBody>
      </p:sp>
      <p:sp>
        <p:nvSpPr>
          <p:cNvPr id="8" name="TextBox 8">
            <a:extLst>
              <a:ext uri="{FF2B5EF4-FFF2-40B4-BE49-F238E27FC236}">
                <a16:creationId xmlns:a16="http://schemas.microsoft.com/office/drawing/2014/main" id="{0F53298B-E84D-967D-8EA5-3DDB8E09A608}"/>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558AC15-EA6C-573B-667D-44A3D74786A2}"/>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6E6286FE-0F88-995E-B4E2-5B417FD4ED29}"/>
              </a:ext>
            </a:extLst>
          </p:cNvPr>
          <p:cNvSpPr txBox="1"/>
          <p:nvPr/>
        </p:nvSpPr>
        <p:spPr>
          <a:xfrm>
            <a:off x="1554799" y="2253731"/>
            <a:ext cx="6407353" cy="677108"/>
          </a:xfrm>
          <a:prstGeom prst="rect">
            <a:avLst/>
          </a:prstGeom>
        </p:spPr>
        <p:txBody>
          <a:bodyPr wrap="square" lIns="0" tIns="0" rIns="0" bIns="0" rtlCol="0" anchor="t">
            <a:spAutoFit/>
          </a:bodyPr>
          <a:lstStyle/>
          <a:p>
            <a:pPr algn="ctr" defTabSz="342934">
              <a:lnSpc>
                <a:spcPts val="5550"/>
              </a:lnSpc>
            </a:pPr>
            <a:r>
              <a:rPr lang="fr-FR" sz="3600" b="1" dirty="0">
                <a:solidFill>
                  <a:srgbClr val="106585"/>
                </a:solidFill>
                <a:latin typeface="Microsoft Uighur" panose="02000000000000000000" pitchFamily="2" charset="-78"/>
                <a:cs typeface="Microsoft Uighur" panose="02000000000000000000" pitchFamily="2" charset="-78"/>
              </a:rPr>
              <a:t>Panier des mots avec graphèmes complexes </a:t>
            </a:r>
            <a:endParaRPr lang="fr-FR" sz="2800" b="1" dirty="0">
              <a:solidFill>
                <a:srgbClr val="204550"/>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A50E7549-DADD-9EFF-7CF8-6779DC37DEF6}"/>
              </a:ext>
            </a:extLst>
          </p:cNvPr>
          <p:cNvPicPr>
            <a:picLocks noChangeAspect="1"/>
          </p:cNvPicPr>
          <p:nvPr/>
        </p:nvPicPr>
        <p:blipFill>
          <a:blip r:embed="rId3"/>
          <a:stretch>
            <a:fillRect/>
          </a:stretch>
        </p:blipFill>
        <p:spPr>
          <a:xfrm>
            <a:off x="4165738" y="3066098"/>
            <a:ext cx="1269719" cy="1552964"/>
          </a:xfrm>
          <a:prstGeom prst="rect">
            <a:avLst/>
          </a:prstGeom>
        </p:spPr>
      </p:pic>
    </p:spTree>
    <p:extLst>
      <p:ext uri="{BB962C8B-B14F-4D97-AF65-F5344CB8AC3E}">
        <p14:creationId xmlns:p14="http://schemas.microsoft.com/office/powerpoint/2010/main" val="18719281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167149" y="324001"/>
            <a:ext cx="8799870" cy="639143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761084" y="415925"/>
            <a:ext cx="8008275" cy="584775"/>
          </a:xfrm>
          <a:prstGeom prst="rect">
            <a:avLst/>
          </a:prstGeom>
          <a:noFill/>
        </p:spPr>
        <p:txBody>
          <a:bodyPr wrap="square">
            <a:spAutoFit/>
          </a:bodyPr>
          <a:lstStyle/>
          <a:p>
            <a:pPr defTabSz="304815">
              <a:defRPr/>
            </a:pPr>
            <a:r>
              <a:rPr lang="fr-FR" sz="16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jouer au jeu du panier .</a:t>
            </a:r>
          </a:p>
          <a:p>
            <a:pPr defTabSz="304815">
              <a:defRPr/>
            </a:pPr>
            <a:r>
              <a:rPr lang="fr-FR" sz="16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L’enseignant(e) explique les règles du jeu selon la fiche descriptive du jeu.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6055" y="2423737"/>
            <a:ext cx="3658334" cy="3658334"/>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101600" y="262603"/>
            <a:ext cx="8934623" cy="6452829"/>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211628" y="1"/>
            <a:ext cx="9254029" cy="326039"/>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064" y="263735"/>
            <a:ext cx="380091" cy="336129"/>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353962" y="431800"/>
            <a:ext cx="8658172" cy="800219"/>
          </a:xfrm>
          <a:prstGeom prst="rect">
            <a:avLst/>
          </a:prstGeom>
          <a:noFill/>
        </p:spPr>
        <p:txBody>
          <a:bodyPr wrap="square">
            <a:spAutoFit/>
          </a:bodyPr>
          <a:lstStyle/>
          <a:p>
            <a:pPr defTabSz="304815">
              <a:defRPr/>
            </a:pPr>
            <a:r>
              <a:rPr lang="fr-FR" sz="1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on va commencer le jeu.</a:t>
            </a:r>
          </a:p>
          <a:p>
            <a:pPr defTabSz="304815">
              <a:defRPr/>
            </a:pPr>
            <a:r>
              <a:rPr lang="fr-FR" sz="1867"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et la lit et la montre aux autres . Après validation de la lecture tout le monde lit  en écho. Ensuite le signal est repris, le panier  circule.</a:t>
            </a:r>
            <a:endParaRPr lang="fr-FR" sz="16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8367" y="2212259"/>
            <a:ext cx="3909141" cy="3909141"/>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1" y="324001"/>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774269" y="1905000"/>
            <a:ext cx="6947643" cy="3346450"/>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35"/>
              <a:endParaRPr lang="fr-MA" sz="450"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3"/>
              <a:ext cx="4344976" cy="1727753"/>
            </a:xfrm>
            <a:prstGeom prst="rect">
              <a:avLst/>
            </a:prstGeom>
            <a:noFill/>
          </p:spPr>
          <p:txBody>
            <a:bodyPr wrap="square" rtlCol="0">
              <a:spAutoFit/>
            </a:bodyPr>
            <a:lstStyle/>
            <a:p>
              <a:pPr algn="ctr" defTabSz="228635"/>
              <a:endParaRPr lang="fr-MA" sz="1600" b="1" dirty="0">
                <a:solidFill>
                  <a:srgbClr val="215968"/>
                </a:solidFill>
                <a:latin typeface="Dosis" pitchFamily="2" charset="0"/>
              </a:endParaRPr>
            </a:p>
            <a:p>
              <a:pPr algn="ctr" defTabSz="228635"/>
              <a:r>
                <a:rPr lang="fr-MA" sz="1600" b="1" dirty="0">
                  <a:solidFill>
                    <a:srgbClr val="215968"/>
                  </a:solidFill>
                  <a:latin typeface="Dosis" pitchFamily="2" charset="0"/>
                </a:rPr>
                <a:t>La séance d’aujourd’hui est terminée</a:t>
              </a:r>
            </a:p>
            <a:p>
              <a:pPr algn="ctr" defTabSz="228635"/>
              <a:r>
                <a:rPr lang="fr-MA" sz="1600" b="1" dirty="0">
                  <a:solidFill>
                    <a:srgbClr val="215968"/>
                  </a:solidFill>
                  <a:latin typeface="Dosis" pitchFamily="2" charset="0"/>
                </a:rPr>
                <a:t> </a:t>
              </a:r>
            </a:p>
            <a:p>
              <a:pPr algn="ctr" defTabSz="228635"/>
              <a:r>
                <a:rPr lang="fr-MA" sz="1600" b="1">
                  <a:solidFill>
                    <a:srgbClr val="215968"/>
                  </a:solidFill>
                  <a:latin typeface="Dosis" pitchFamily="2" charset="0"/>
                </a:rPr>
                <a:t>À  </a:t>
              </a:r>
              <a:r>
                <a:rPr lang="fr-MA" sz="1600" b="1" dirty="0">
                  <a:solidFill>
                    <a:srgbClr val="215968"/>
                  </a:solidFill>
                  <a:latin typeface="Dosis" pitchFamily="2" charset="0"/>
                </a:rPr>
                <a:t>demain ! </a:t>
              </a:r>
            </a:p>
            <a:p>
              <a:pPr marL="171472" indent="-171472" defTabSz="228635">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46" y="1204402"/>
            <a:ext cx="4012070"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0"/>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23"/>
              <a:endParaRPr lang="fr-MA" sz="350"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0"/>
            <a:ext cx="7560963" cy="830997"/>
          </a:xfrm>
          <a:prstGeom prst="rect">
            <a:avLst/>
          </a:prstGeom>
          <a:noFill/>
        </p:spPr>
        <p:txBody>
          <a:bodyPr wrap="square">
            <a:spAutoFit/>
          </a:bodyPr>
          <a:lstStyle/>
          <a:p>
            <a:pPr algn="ct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0" y="2466378"/>
            <a:ext cx="6310782"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a:t>
                </a:r>
                <a:r>
                  <a:rPr lang="fr-FR" sz="2000" b="1" dirty="0">
                    <a:solidFill>
                      <a:srgbClr val="4F81BD"/>
                    </a:solidFill>
                    <a:latin typeface="Microsoft Uighur" panose="02000000000000000000" pitchFamily="2" charset="-78"/>
                    <a:cs typeface="Microsoft Uighur" panose="02000000000000000000" pitchFamily="2" charset="-78"/>
                  </a:rPr>
                  <a:t>les graphèmes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3" y="4624348"/>
            <a:ext cx="6799027" cy="830997"/>
          </a:xfrm>
          <a:prstGeom prst="rect">
            <a:avLst/>
          </a:prstGeom>
          <a:noFill/>
        </p:spPr>
        <p:txBody>
          <a:bodyPr wrap="square">
            <a:spAutoFit/>
          </a:bodyPr>
          <a:lstStyle/>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1" y="4638923"/>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35">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57A3-E998-69F7-F5F7-A301ADF12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DF9E5A-6C1E-ABFB-53F4-8CAD013C4C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D671ED-0BF0-DC82-96D4-753DF5DF7782}"/>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Un agneau</a:t>
            </a:r>
          </a:p>
        </p:txBody>
      </p:sp>
      <p:sp>
        <p:nvSpPr>
          <p:cNvPr id="23" name="Rectangle : coins arrondis 22">
            <a:extLst>
              <a:ext uri="{FF2B5EF4-FFF2-40B4-BE49-F238E27FC236}">
                <a16:creationId xmlns:a16="http://schemas.microsoft.com/office/drawing/2014/main" id="{4D2CD961-C57B-0CFE-2483-036EF5BE5E1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C107880-BFE9-EC53-4D83-ECC9F9DFB0C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5C232B9-392E-E8AD-1916-700AA0BCED0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6ACBC09-B1BF-C6D5-5263-AEE8690A5773}"/>
              </a:ext>
            </a:extLst>
          </p:cNvPr>
          <p:cNvSpPr txBox="1"/>
          <p:nvPr/>
        </p:nvSpPr>
        <p:spPr>
          <a:xfrm>
            <a:off x="1140864" y="376715"/>
            <a:ext cx="7158095"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 Un agneau». lisons ensemble: un a- </a:t>
            </a:r>
            <a:r>
              <a:rPr lang="fr-FR" sz="1500" b="1" dirty="0" err="1">
                <a:solidFill>
                  <a:prstClr val="white">
                    <a:lumMod val="65000"/>
                  </a:prstClr>
                </a:solidFill>
                <a:latin typeface="Dosis" pitchFamily="2" charset="0"/>
              </a:rPr>
              <a:t>gneau</a:t>
            </a:r>
            <a:r>
              <a:rPr lang="fr-FR" sz="1500" b="1" dirty="0">
                <a:solidFill>
                  <a:prstClr val="white">
                    <a:lumMod val="65000"/>
                  </a:prstClr>
                </a:solidFill>
                <a:latin typeface="Dosis" pitchFamily="2" charset="0"/>
              </a:rPr>
              <a:t>, un agneau</a:t>
            </a:r>
          </a:p>
        </p:txBody>
      </p:sp>
    </p:spTree>
    <p:extLst>
      <p:ext uri="{BB962C8B-B14F-4D97-AF65-F5344CB8AC3E}">
        <p14:creationId xmlns:p14="http://schemas.microsoft.com/office/powerpoint/2010/main" val="321693598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1143000" y="857250"/>
            <a:ext cx="699135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675"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1323975" y="1549561"/>
            <a:ext cx="6810375" cy="3665838"/>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257201"/>
            <a:r>
              <a:rPr lang="fr-MA" sz="1600" b="1" dirty="0">
                <a:latin typeface="Dosis" pitchFamily="2" charset="0"/>
              </a:rPr>
              <a:t>Objectifs de l’activité:</a:t>
            </a:r>
          </a:p>
          <a:p>
            <a:pPr defTabSz="257201"/>
            <a:r>
              <a:rPr lang="fr-FR" sz="1200" dirty="0">
                <a:latin typeface="Dosis" pitchFamily="2" charset="0"/>
              </a:rPr>
              <a:t>Lire des mots avec les graphèmes complexes présentés.</a:t>
            </a:r>
          </a:p>
          <a:p>
            <a:pPr defTabSz="257201"/>
            <a:r>
              <a:rPr lang="fr-MA" sz="1600" b="1" dirty="0">
                <a:latin typeface="Dosis" pitchFamily="2" charset="0"/>
              </a:rPr>
              <a:t>Les outils: </a:t>
            </a:r>
            <a:r>
              <a:rPr lang="fr-MA" sz="1200" dirty="0">
                <a:latin typeface="Dosis" pitchFamily="2" charset="0"/>
              </a:rPr>
              <a:t>un petit panier, cartes des graphèmes et des mots, objet pour faire le signal.</a:t>
            </a:r>
          </a:p>
          <a:p>
            <a:pPr defTabSz="257201"/>
            <a:r>
              <a:rPr lang="fr-MA" sz="1600" b="1" dirty="0">
                <a:latin typeface="Dosis" pitchFamily="2" charset="0"/>
              </a:rPr>
              <a:t>La durée: </a:t>
            </a:r>
            <a:r>
              <a:rPr lang="fr-MA" sz="1200" b="1" dirty="0">
                <a:solidFill>
                  <a:prstClr val="black">
                    <a:hueOff val="0"/>
                    <a:satOff val="0"/>
                    <a:lumOff val="0"/>
                    <a:alphaOff val="0"/>
                  </a:prstClr>
                </a:solidFill>
                <a:latin typeface="Dosis" pitchFamily="2" charset="0"/>
                <a:cs typeface="Arial" panose="020B0604020202020204" pitchFamily="34" charset="0"/>
              </a:rPr>
              <a:t>10 min</a:t>
            </a:r>
          </a:p>
          <a:p>
            <a:pPr defTabSz="257201"/>
            <a:r>
              <a:rPr lang="fr-MA" sz="1600" b="1" dirty="0">
                <a:latin typeface="Dosis" pitchFamily="2" charset="0"/>
              </a:rPr>
              <a:t>Les étapes de l’activité:</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1200" b="1" dirty="0">
                <a:solidFill>
                  <a:prstClr val="black">
                    <a:hueOff val="0"/>
                    <a:satOff val="0"/>
                    <a:lumOff val="0"/>
                    <a:alphaOff val="0"/>
                  </a:prstClr>
                </a:solidFill>
                <a:latin typeface="Dosis" pitchFamily="2" charset="0"/>
                <a:cs typeface="Arial" panose="020B0604020202020204" pitchFamily="34" charset="0"/>
              </a:rPr>
              <a:t>sans les lire;</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400"/>
              </a:spcAft>
              <a:defRPr/>
            </a:pPr>
            <a:r>
              <a:rPr lang="fr-MA" sz="1000" b="1" dirty="0">
                <a:solidFill>
                  <a:prstClr val="black">
                    <a:hueOff val="0"/>
                    <a:satOff val="0"/>
                    <a:lumOff val="0"/>
                    <a:alphaOff val="0"/>
                  </a:prstClr>
                </a:solidFill>
                <a:latin typeface="Dosis" pitchFamily="2" charset="0"/>
                <a:cs typeface="Arial" panose="020B0604020202020204" pitchFamily="34" charset="0"/>
              </a:rPr>
              <a:t>Remarques</a:t>
            </a:r>
            <a:r>
              <a:rPr lang="fr-MA" sz="1200" dirty="0">
                <a:solidFill>
                  <a:prstClr val="black">
                    <a:hueOff val="0"/>
                    <a:satOff val="0"/>
                    <a:lumOff val="0"/>
                    <a:alphaOff val="0"/>
                  </a:prstClr>
                </a:solidFill>
                <a:latin typeface="Dosis" pitchFamily="2" charset="0"/>
                <a:cs typeface="Arial" panose="020B0604020202020204" pitchFamily="34" charset="0"/>
              </a:rPr>
              <a:t>: </a:t>
            </a:r>
          </a:p>
          <a:p>
            <a:pPr marL="171458" indent="-171458">
              <a:lnSpc>
                <a:spcPct val="107000"/>
              </a:lnSpc>
              <a:spcAft>
                <a:spcPts val="400"/>
              </a:spcAft>
              <a:buFont typeface="Wingdings" panose="05000000000000000000" pitchFamily="2" charset="2"/>
              <a:buChar char="§"/>
              <a:defRPr/>
            </a:pPr>
            <a:r>
              <a:rPr lang="fr-MA" sz="1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171458" indent="-171458">
              <a:lnSpc>
                <a:spcPct val="107000"/>
              </a:lnSpc>
              <a:spcAft>
                <a:spcPts val="400"/>
              </a:spcAft>
              <a:buFont typeface="Wingdings" panose="05000000000000000000" pitchFamily="2" charset="2"/>
              <a:buChar char="§"/>
              <a:defRPr/>
            </a:pPr>
            <a:r>
              <a:rPr lang="fr-FR" sz="1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6A734DF0-1CE7-BB68-0E1B-69D71E3AB580}"/>
              </a:ext>
            </a:extLst>
          </p:cNvPr>
          <p:cNvSpPr txBox="1">
            <a:spLocks/>
          </p:cNvSpPr>
          <p:nvPr/>
        </p:nvSpPr>
        <p:spPr>
          <a:xfrm>
            <a:off x="2857500" y="948049"/>
            <a:ext cx="2933700" cy="499925"/>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45720" tIns="22860" rIns="45720" bIns="2286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457223" rtl="1">
              <a:lnSpc>
                <a:spcPct val="100000"/>
              </a:lnSpc>
              <a:spcBef>
                <a:spcPts val="0"/>
              </a:spcBef>
              <a:defRPr/>
            </a:pPr>
            <a:r>
              <a:rPr lang="fr-FR" sz="2400" b="1" dirty="0">
                <a:solidFill>
                  <a:prstClr val="black"/>
                </a:solidFill>
                <a:latin typeface="Calibri" panose="020F0502020204030204"/>
              </a:rPr>
              <a:t>Jeu du panier</a:t>
            </a:r>
            <a:r>
              <a:rPr lang="fr-FR" sz="2400" dirty="0">
                <a:solidFill>
                  <a:prstClr val="black"/>
                </a:solidFill>
                <a:latin typeface="Calibri" panose="020F0502020204030204"/>
              </a:rPr>
              <a:t> </a:t>
            </a:r>
            <a:r>
              <a:rPr lang="ar-MA" sz="2400" dirty="0">
                <a:solidFill>
                  <a:prstClr val="black"/>
                </a:solidFill>
                <a:latin typeface="Calibri" panose="020F0502020204030204"/>
                <a:cs typeface="Arial" panose="020B0604020202020204" pitchFamily="34" charset="0"/>
              </a:rPr>
              <a:t> </a:t>
            </a:r>
            <a:endParaRPr lang="fr-FR" sz="2400" dirty="0">
              <a:solidFill>
                <a:prstClr val="black"/>
              </a:solidFill>
              <a:latin typeface="Calibri" panose="020F0502020204030204"/>
            </a:endParaRPr>
          </a:p>
        </p:txBody>
      </p:sp>
      <p:pic>
        <p:nvPicPr>
          <p:cNvPr id="2" name="Image 1">
            <a:extLst>
              <a:ext uri="{FF2B5EF4-FFF2-40B4-BE49-F238E27FC236}">
                <a16:creationId xmlns:a16="http://schemas.microsoft.com/office/drawing/2014/main" id="{621B2603-9C8C-420F-CB85-D54EAE499F4B}"/>
              </a:ext>
            </a:extLst>
          </p:cNvPr>
          <p:cNvPicPr>
            <a:picLocks noChangeAspect="1"/>
          </p:cNvPicPr>
          <p:nvPr/>
        </p:nvPicPr>
        <p:blipFill>
          <a:blip r:embed="rId4"/>
          <a:stretch>
            <a:fillRect/>
          </a:stretch>
        </p:blipFill>
        <p:spPr>
          <a:xfrm>
            <a:off x="6774531" y="967199"/>
            <a:ext cx="952289" cy="1164723"/>
          </a:xfrm>
          <a:prstGeom prst="rect">
            <a:avLst/>
          </a:prstGeom>
        </p:spPr>
      </p:pic>
    </p:spTree>
    <p:extLst>
      <p:ext uri="{BB962C8B-B14F-4D97-AF65-F5344CB8AC3E}">
        <p14:creationId xmlns:p14="http://schemas.microsoft.com/office/powerpoint/2010/main" val="3854831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1EB80-2605-AAF9-2C99-36E443AAEFC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CF87DF-5C63-74F1-DD77-680721C6B85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6216E22-BF40-634F-3565-857C27F7B1E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144C2E-4071-BEA6-C20E-0093FFABCE4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5478FA9-502E-FF63-4CB8-FF9FFC1B71D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C079F153-C350-283E-B43C-CFA40943B5D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317839C9-1363-32B4-825C-90DC35B23E1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1F970BC-1635-1984-F73E-3ED890E34F9E}"/>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3052105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23057-839B-F976-ADFA-DDFC72CDD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A449D7B-AE0B-6208-39AC-D909386FCC3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C8A0B2D-E5B0-EC88-D1E0-AE017F4E5AC5}"/>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4EDD528-BEC2-D391-4346-4D58B82B51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9C9342-5CAF-48E5-9B8E-8CD6EC9B272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3F692BA-8E45-04A7-3227-E9889D3BAA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ADCE0C61-7A72-6033-9355-5A518FA5CBF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D5508FB-C21E-5AD7-7E5D-2A5C75C5715F}"/>
              </a:ext>
            </a:extLst>
          </p:cNvPr>
          <p:cNvSpPr txBox="1"/>
          <p:nvPr/>
        </p:nvSpPr>
        <p:spPr>
          <a:xfrm>
            <a:off x="1009807" y="319461"/>
            <a:ext cx="6629858" cy="84093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les ardoises. Corrigez.</a:t>
            </a:r>
          </a:p>
          <a:p>
            <a:pPr marL="0" lvl="1" defTabSz="457246">
              <a:lnSpc>
                <a:spcPts val="2011"/>
              </a:lnSpc>
              <a:spcBef>
                <a:spcPct val="0"/>
              </a:spcBef>
              <a:defRPr/>
            </a:pPr>
            <a:r>
              <a:rPr lang="fr-FR" sz="1500" i="1" dirty="0">
                <a:solidFill>
                  <a:prstClr val="white">
                    <a:lumMod val="65000"/>
                  </a:prstClr>
                </a:solidFill>
                <a:latin typeface="Dosis" pitchFamily="2" charset="0"/>
              </a:rPr>
              <a:t>Fournir une rétroaction positive ou corrective</a:t>
            </a:r>
            <a:r>
              <a:rPr lang="fr-FR" sz="1500" b="1" dirty="0">
                <a:solidFill>
                  <a:prstClr val="white">
                    <a:lumMod val="65000"/>
                  </a:prstClr>
                </a:solidFill>
                <a:latin typeface="Dosis" pitchFamily="2" charset="0"/>
              </a:rPr>
              <a:t>.</a:t>
            </a:r>
          </a:p>
          <a:p>
            <a:pPr marL="0" lvl="1" defTabSz="457246">
              <a:lnSpc>
                <a:spcPts val="2011"/>
              </a:lnSpc>
              <a:spcBef>
                <a:spcPct val="0"/>
              </a:spcBef>
              <a:defRPr/>
            </a:pPr>
            <a:endParaRPr lang="fr-FR" sz="1500" b="1" dirty="0">
              <a:solidFill>
                <a:prstClr val="white">
                  <a:lumMod val="65000"/>
                </a:prstClr>
              </a:solidFill>
              <a:latin typeface="Dosis" pitchFamily="2" charset="0"/>
            </a:endParaRPr>
          </a:p>
        </p:txBody>
      </p:sp>
      <p:sp>
        <p:nvSpPr>
          <p:cNvPr id="9" name="ZoneTexte 8">
            <a:extLst>
              <a:ext uri="{FF2B5EF4-FFF2-40B4-BE49-F238E27FC236}">
                <a16:creationId xmlns:a16="http://schemas.microsoft.com/office/drawing/2014/main" id="{BC015A05-61EA-3566-B671-F7C44EA89EE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Un agneau</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01768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7FB5-9FCB-0DC0-BDF9-77CEED533A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E5E0F0-6F6C-7C4F-6807-22A74C90DF0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482D1F-C16F-5863-1F9C-03F8A231A8BD}"/>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La pharmacie</a:t>
            </a:r>
          </a:p>
        </p:txBody>
      </p:sp>
      <p:sp>
        <p:nvSpPr>
          <p:cNvPr id="23" name="Rectangle : coins arrondis 22">
            <a:extLst>
              <a:ext uri="{FF2B5EF4-FFF2-40B4-BE49-F238E27FC236}">
                <a16:creationId xmlns:a16="http://schemas.microsoft.com/office/drawing/2014/main" id="{144EA1BB-DF75-3312-5D44-39841E07C285}"/>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6FD4F6C-76D2-CA10-E8D8-B5082C49C374}"/>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3E8855C-D1FF-A9F0-73A9-FD382DBBAA3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85E0C13-3742-4F23-DEE3-C9491846254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a:t>
            </a:r>
            <a:r>
              <a:rPr lang="fr-MA" sz="1500" b="1" dirty="0">
                <a:solidFill>
                  <a:prstClr val="white">
                    <a:lumMod val="65000"/>
                  </a:prstClr>
                </a:solidFill>
                <a:latin typeface="Dosis" pitchFamily="2" charset="0"/>
              </a:rPr>
              <a:t>La pharmacie</a:t>
            </a:r>
            <a:r>
              <a:rPr lang="fr-FR" sz="1500" b="1" dirty="0">
                <a:solidFill>
                  <a:prstClr val="white">
                    <a:lumMod val="65000"/>
                  </a:prstClr>
                </a:solidFill>
                <a:latin typeface="Dosis" pitchFamily="2" charset="0"/>
              </a:rPr>
              <a:t>». Lisons ensemble:  La </a:t>
            </a:r>
            <a:r>
              <a:rPr lang="fr-FR" sz="1500" b="1" dirty="0" err="1">
                <a:solidFill>
                  <a:prstClr val="white">
                    <a:lumMod val="65000"/>
                  </a:prstClr>
                </a:solidFill>
                <a:latin typeface="Dosis" pitchFamily="2" charset="0"/>
              </a:rPr>
              <a:t>phar</a:t>
            </a:r>
            <a:r>
              <a:rPr lang="fr-FR" sz="1500" b="1" dirty="0">
                <a:solidFill>
                  <a:prstClr val="white">
                    <a:lumMod val="65000"/>
                  </a:prstClr>
                </a:solidFill>
                <a:latin typeface="Dosis" pitchFamily="2" charset="0"/>
              </a:rPr>
              <a:t>-ma-</a:t>
            </a:r>
            <a:r>
              <a:rPr lang="fr-FR" sz="1500" b="1" dirty="0" err="1">
                <a:solidFill>
                  <a:prstClr val="white">
                    <a:lumMod val="65000"/>
                  </a:prstClr>
                </a:solidFill>
                <a:latin typeface="Dosis" pitchFamily="2" charset="0"/>
              </a:rPr>
              <a:t>cie</a:t>
            </a:r>
            <a:r>
              <a:rPr lang="fr-FR" sz="1500" b="1" dirty="0">
                <a:solidFill>
                  <a:prstClr val="white">
                    <a:lumMod val="65000"/>
                  </a:prstClr>
                </a:solidFill>
                <a:latin typeface="Dosis" pitchFamily="2" charset="0"/>
              </a:rPr>
              <a:t>, La pharmacie</a:t>
            </a:r>
          </a:p>
          <a:p>
            <a:pPr marL="0" lvl="1" defTabSz="457246">
              <a:lnSpc>
                <a:spcPts val="2011"/>
              </a:lnSpc>
              <a:spcBef>
                <a:spcPct val="0"/>
              </a:spcBef>
            </a:pPr>
            <a:r>
              <a:rPr lang="fr-FR"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647542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3B289-09FB-B374-F5E5-5B3017DD3F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DE8BE0F-4848-AD43-CA0A-2F001F2D859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7227EDC-A4A7-5E64-ECE4-75461F0D80C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EBBBD68-1826-0C6F-B962-96029619B907}"/>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590AE05-78D4-AA53-BD8A-8947BF3D852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BE0568A-755A-0A7A-86A8-C1E339CBB8E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1EC8E2C-486B-7187-AF66-49C2D4606A0A}"/>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11CE807-9936-7B71-1C63-AD611EAE22CB}"/>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le mot sur les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411142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60AD2-6641-BEBC-69D5-11B8A150E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DD4E49-4042-A6B8-0C07-CDC8E9FCF27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258BC7E-14D9-77C7-3C67-57166107E26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B0BF538-8314-952F-5D46-F3810FC9ECF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8BE6A72-67FB-73D1-4014-EDC67BAC99E0}"/>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85EF8205-7CEE-AA24-D638-D507BD13B00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C313D7D1-B51B-BA59-18BF-2C74A737496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9411886-38C5-8CB7-8B60-58CE9FD8C81D}"/>
              </a:ext>
            </a:extLst>
          </p:cNvPr>
          <p:cNvSpPr txBox="1"/>
          <p:nvPr/>
        </p:nvSpPr>
        <p:spPr>
          <a:xfrm>
            <a:off x="1009807" y="319462"/>
            <a:ext cx="6629858"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Corrigez. </a:t>
            </a:r>
          </a:p>
          <a:p>
            <a:pPr marL="0" lvl="1" defTabSz="457246">
              <a:lnSpc>
                <a:spcPts val="2011"/>
              </a:lnSpc>
              <a:spcBef>
                <a:spcPct val="0"/>
              </a:spcBef>
              <a:defRPr/>
            </a:pPr>
            <a:r>
              <a:rPr lang="fr-FR" sz="1500" i="1" dirty="0">
                <a:solidFill>
                  <a:prstClr val="white">
                    <a:lumMod val="65000"/>
                  </a:prstClr>
                </a:solidFill>
                <a:latin typeface="Dosis" pitchFamily="2" charset="0"/>
              </a:rPr>
              <a:t>Fournir une rétroaction positive ou corrective</a:t>
            </a:r>
            <a:r>
              <a:rPr lang="fr-FR" sz="15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B615C282-86E9-6556-0672-380FF15610C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La pharmacie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724221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DF1F9-06E5-61EA-BC4A-A01AE290D3F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D02A81-F69E-5A85-A25D-E29CB738B7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EDA35CE-77B2-7974-93A9-D0A622B2F7A7}"/>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coiffeur</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828EC6-EDFE-CB2D-7DDD-EACA2B81580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93A8DD8-E8F8-8CC9-A006-B96FE18F8BAE}"/>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911CAC9-28CD-42C9-FCE2-B72EA6D20497}"/>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E141531-A316-C37D-07EF-B11995E8BD3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«Le coiffeur». Lisons ensemble Le coiffeur</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643244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C230-04FA-0271-A8D4-FC809B284E0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D0392B-B549-2ECF-E5CB-EDB40F1A1D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3259537-0F4A-2A0D-9FE6-36ED707AFA0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E125BDD-3080-BCE2-7E2D-370EDA52691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29B26C2-B3C0-C20A-959E-DB3E24BC07B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AF75894-4D4B-850D-3C23-E7F71D90575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60A09B71-7671-A67A-BE57-0C8A50C658A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66C118-4A78-FA67-C844-0DB93DDF7CA2}"/>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133883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F4822-BF47-8FCA-935C-28F92AF8353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2BAAEC-F25C-9159-C12A-F48656E7D07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43A49E75-654B-E65D-4F73-5426F2DA86B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0A83050-E52A-6B52-0FDE-545EDDCCD54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051ABB6-85A2-D032-D30A-7B18CEFA6E83}"/>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041D18BF-C4AC-AC87-849F-02A212996C52}"/>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EBECB7EB-D4D5-B729-6330-5106EB52582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3723AAF-88C5-ADC5-530B-93A4F92BF36F}"/>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524BA9F2-2B85-3718-9D34-00A3E471AAEC}"/>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Le coiffeur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884621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5" y="369132"/>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27111" y="14967"/>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92398" y="553698"/>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3" y="1757416"/>
            <a:ext cx="8164492" cy="244811"/>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243709" y="4988888"/>
            <a:ext cx="8164491" cy="244811"/>
          </a:xfrm>
          <a:prstGeom prst="rect">
            <a:avLst/>
          </a:prstGeom>
        </p:spPr>
        <p:txBody>
          <a:bodyPr wrap="square" lIns="0" tIns="0" rIns="0" bIns="0" rtlCol="0" anchor="t">
            <a:spAutoFit/>
          </a:bodyPr>
          <a:lstStyle/>
          <a:p>
            <a:pPr marL="530252" indent="-530252"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460851" y="5569772"/>
            <a:ext cx="8164490" cy="246221"/>
          </a:xfrm>
          <a:prstGeom prst="rect">
            <a:avLst/>
          </a:prstGeom>
        </p:spPr>
        <p:txBody>
          <a:bodyPr wrap="square" lIns="0" tIns="0" rIns="0" bIns="0" rtlCol="0" anchor="t">
            <a:spAutoFit/>
          </a:bodyPr>
          <a:lstStyle/>
          <a:p>
            <a:pPr marL="633445" indent="-633445"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601365" y="77770"/>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
        <p:nvSpPr>
          <p:cNvPr id="8" name="TextBox 10">
            <a:extLst>
              <a:ext uri="{FF2B5EF4-FFF2-40B4-BE49-F238E27FC236}">
                <a16:creationId xmlns:a16="http://schemas.microsoft.com/office/drawing/2014/main" id="{0DD32D9E-B744-6D14-0EF4-CC6600B2AB38}"/>
              </a:ext>
            </a:extLst>
          </p:cNvPr>
          <p:cNvSpPr txBox="1"/>
          <p:nvPr>
            <p:custDataLst>
              <p:tags r:id="rId8"/>
            </p:custDataLst>
          </p:nvPr>
        </p:nvSpPr>
        <p:spPr>
          <a:xfrm>
            <a:off x="369903" y="1097337"/>
            <a:ext cx="8164492" cy="5868914"/>
          </a:xfrm>
          <a:prstGeom prst="rect">
            <a:avLst/>
          </a:prstGeom>
        </p:spPr>
        <p:txBody>
          <a:bodyPr wrap="square" lIns="0" tIns="0" rIns="0" bIns="0" rtlCol="0" anchor="t">
            <a:spAutoFit/>
          </a:bodyPr>
          <a:lstStyle/>
          <a:p>
            <a:pPr marL="530252" indent="-530252" algn="just">
              <a:defRPr/>
            </a:pPr>
            <a:r>
              <a:rPr lang="fr-FR" dirty="0">
                <a:solidFill>
                  <a:prstClr val="black">
                    <a:lumMod val="85000"/>
                    <a:lumOff val="15000"/>
                  </a:prstClr>
                </a:solidFill>
                <a:latin typeface="Dosis" pitchFamily="2" charset="0"/>
              </a:rPr>
              <a:t>.   </a:t>
            </a:r>
            <a:r>
              <a:rPr lang="en-US" b="1" dirty="0">
                <a:solidFill>
                  <a:srgbClr val="106585"/>
                </a:solidFill>
                <a:latin typeface="Carelia"/>
              </a:rPr>
              <a:t>1. Se </a:t>
            </a:r>
            <a:r>
              <a:rPr lang="en-US" b="1" dirty="0" err="1">
                <a:solidFill>
                  <a:srgbClr val="106585"/>
                </a:solidFill>
                <a:latin typeface="Carelia"/>
              </a:rPr>
              <a:t>préparer</a:t>
            </a:r>
            <a:r>
              <a:rPr lang="en-US" b="1" dirty="0">
                <a:solidFill>
                  <a:srgbClr val="106585"/>
                </a:solidFill>
                <a:latin typeface="Carelia"/>
              </a:rPr>
              <a:t> </a:t>
            </a:r>
            <a:r>
              <a:rPr lang="en-US" dirty="0">
                <a:solidFill>
                  <a:srgbClr val="106585"/>
                </a:solidFill>
                <a:latin typeface="Carelia"/>
              </a:rPr>
              <a:t>: </a:t>
            </a:r>
            <a:r>
              <a:rPr lang="en-US" dirty="0">
                <a:solidFill>
                  <a:prstClr val="black">
                    <a:lumMod val="85000"/>
                    <a:lumOff val="15000"/>
                  </a:prstClr>
                </a:solidFill>
                <a:latin typeface="Dosis" pitchFamily="2" charset="0"/>
              </a:rPr>
              <a:t>lire attentivement </a:t>
            </a:r>
            <a:r>
              <a:rPr lang="fr-FR"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dirty="0">
                <a:solidFill>
                  <a:prstClr val="black">
                    <a:lumMod val="85000"/>
                    <a:lumOff val="15000"/>
                  </a:prstClr>
                </a:solidFill>
                <a:latin typeface="Dosis" pitchFamily="2" charset="0"/>
              </a:rPr>
              <a:t>     </a:t>
            </a:r>
            <a:r>
              <a:rPr lang="fr-FR" b="1" dirty="0">
                <a:solidFill>
                  <a:srgbClr val="106585"/>
                </a:solidFill>
                <a:latin typeface="Carelia"/>
              </a:rPr>
              <a:t>2. Couvrir le contenu de la leçon avec une vérification permanente de la compréhension</a:t>
            </a:r>
            <a:r>
              <a:rPr lang="fr-FR" dirty="0">
                <a:solidFill>
                  <a:prstClr val="black">
                    <a:lumMod val="85000"/>
                    <a:lumOff val="15000"/>
                  </a:prstClr>
                </a:solidFill>
                <a:latin typeface="Dosis" pitchFamily="2" charset="0"/>
              </a:rPr>
              <a:t> </a:t>
            </a:r>
            <a:r>
              <a:rPr lang="fr-FR" b="1" dirty="0">
                <a:solidFill>
                  <a:srgbClr val="106585"/>
                </a:solidFill>
                <a:latin typeface="Carelia"/>
              </a:rPr>
              <a:t>: </a:t>
            </a:r>
            <a:r>
              <a:rPr lang="fr-FR" dirty="0">
                <a:solidFill>
                  <a:prstClr val="black">
                    <a:lumMod val="85000"/>
                    <a:lumOff val="15000"/>
                  </a:prstClr>
                </a:solidFill>
                <a:latin typeface="Dosis" pitchFamily="2" charset="0"/>
              </a:rPr>
              <a:t>ne pas sauter de diapositives et vérifier la compréhension</a:t>
            </a:r>
            <a:r>
              <a:rPr lang="en-US" dirty="0">
                <a:solidFill>
                  <a:prstClr val="black">
                    <a:lumMod val="85000"/>
                    <a:lumOff val="15000"/>
                  </a:prstClr>
                </a:solidFill>
                <a:latin typeface="Dosis" pitchFamily="2" charset="0"/>
              </a:rPr>
              <a:t>;</a:t>
            </a:r>
            <a:r>
              <a:rPr lang="en-US" b="1" dirty="0">
                <a:solidFill>
                  <a:srgbClr val="8DC63F"/>
                </a:solidFill>
                <a:latin typeface="Carelia"/>
              </a:rPr>
              <a:t> </a:t>
            </a:r>
            <a:r>
              <a:rPr lang="en-US" dirty="0" err="1">
                <a:solidFill>
                  <a:prstClr val="black">
                    <a:lumMod val="85000"/>
                    <a:lumOff val="15000"/>
                  </a:prstClr>
                </a:solidFill>
                <a:latin typeface="Dosis" pitchFamily="2" charset="0"/>
              </a:rPr>
              <a:t>en</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maintenant un rythme soutenu sans temps mort;</a:t>
            </a:r>
            <a:r>
              <a:rPr lang="fr-FR" b="1" dirty="0">
                <a:solidFill>
                  <a:srgbClr val="106585"/>
                </a:solidFill>
                <a:latin typeface="Carelia"/>
              </a:rPr>
              <a:t> </a:t>
            </a:r>
          </a:p>
          <a:p>
            <a:pPr marL="530252" indent="-530252" algn="just">
              <a:defRPr/>
            </a:pPr>
            <a:endParaRPr lang="fr-FR" b="1" dirty="0">
              <a:solidFill>
                <a:srgbClr val="106585"/>
              </a:solidFill>
              <a:latin typeface="Carelia"/>
            </a:endParaRPr>
          </a:p>
          <a:p>
            <a:pPr marL="530252" indent="-530252" algn="just">
              <a:defRPr/>
            </a:pPr>
            <a:r>
              <a:rPr lang="fr-FR" b="1" dirty="0">
                <a:solidFill>
                  <a:srgbClr val="106585"/>
                </a:solidFill>
                <a:latin typeface="Carelia"/>
              </a:rPr>
              <a:t>    3.Rester fidèle au scénario pédagogique : </a:t>
            </a:r>
            <a:r>
              <a:rPr lang="fr-FR"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4.Expliquer les consignes: </a:t>
            </a:r>
            <a:r>
              <a:rPr lang="fr-FR"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en-US" b="1" dirty="0">
                <a:solidFill>
                  <a:srgbClr val="106585"/>
                </a:solidFill>
                <a:latin typeface="Carelia"/>
              </a:rPr>
              <a:t>    5.Donner un feed back riche et </a:t>
            </a:r>
            <a:r>
              <a:rPr lang="en-US" b="1" dirty="0" err="1">
                <a:solidFill>
                  <a:srgbClr val="106585"/>
                </a:solidFill>
                <a:latin typeface="Carelia"/>
              </a:rPr>
              <a:t>systématique</a:t>
            </a:r>
            <a:r>
              <a:rPr lang="en-US" b="1" dirty="0">
                <a:solidFill>
                  <a:srgbClr val="106585"/>
                </a:solidFill>
                <a:latin typeface="Carelia"/>
              </a:rPr>
              <a:t> :</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6.Adopter une posture dynamique : </a:t>
            </a:r>
            <a:r>
              <a:rPr lang="fr-FR" dirty="0">
                <a:solidFill>
                  <a:prstClr val="black">
                    <a:lumMod val="85000"/>
                    <a:lumOff val="15000"/>
                  </a:prstClr>
                </a:solidFill>
                <a:latin typeface="Dosis" pitchFamily="2" charset="0"/>
              </a:rPr>
              <a:t>circuler dans la classe, capter l’attention par des explications, et  au besoin , illustrer par des exemples; </a:t>
            </a:r>
            <a:endParaRPr lang="en-US" sz="1400" dirty="0">
              <a:solidFill>
                <a:prstClr val="black">
                  <a:lumMod val="85000"/>
                  <a:lumOff val="15000"/>
                </a:prstClr>
              </a:solidFill>
              <a:latin typeface="Dosis" pitchFamily="2" charset="0"/>
            </a:endParaRPr>
          </a:p>
          <a:p>
            <a:pPr algn="just">
              <a:lnSpc>
                <a:spcPct val="150000"/>
              </a:lnSpc>
              <a:defRPr/>
            </a:pPr>
            <a:endParaRPr lang="en-US" sz="1400" dirty="0">
              <a:solidFill>
                <a:prstClr val="black">
                  <a:lumMod val="85000"/>
                  <a:lumOff val="15000"/>
                </a:prstClr>
              </a:solidFill>
              <a:latin typeface="Dosis" pitchFamily="2" charset="0"/>
            </a:endParaRPr>
          </a:p>
          <a:p>
            <a:pPr algn="just">
              <a:lnSpc>
                <a:spcPct val="150000"/>
              </a:lnSpc>
              <a:defRPr/>
            </a:pPr>
            <a:endParaRPr lang="fr-FR" sz="1400"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46" y="648812"/>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449224" y="1809136"/>
            <a:ext cx="7711551"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43379" y="2348786"/>
            <a:ext cx="7973961" cy="1093889"/>
          </a:xfrm>
          <a:prstGeom prst="rect">
            <a:avLst/>
          </a:prstGeom>
        </p:spPr>
        <p:txBody>
          <a:bodyPr wrap="square" lIns="0" tIns="0" rIns="0" bIns="0" rtlCol="0" anchor="t">
            <a:spAutoFit/>
          </a:bodyPr>
          <a:lstStyle/>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piéton – poulet – boucher – fermier – sifflet – cabinet – policier – pommier</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0" y="4310090"/>
            <a:ext cx="2029261" cy="1707056"/>
          </a:xfrm>
          <a:prstGeom prst="rect">
            <a:avLst/>
          </a:prstGeom>
        </p:spPr>
      </p:pic>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166523" y="3313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95C7CB2-66CB-D746-D8E1-2EEC11AF6632}"/>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2378629" y="2133910"/>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4" y="2320226"/>
            <a:ext cx="2482676" cy="3792269"/>
          </a:xfrm>
          <a:prstGeom prst="rect">
            <a:avLst/>
          </a:prstGeom>
        </p:spPr>
      </p:pic>
      <p:graphicFrame>
        <p:nvGraphicFramePr>
          <p:cNvPr id="2" name="Tableau 1">
            <a:extLst>
              <a:ext uri="{FF2B5EF4-FFF2-40B4-BE49-F238E27FC236}">
                <a16:creationId xmlns:a16="http://schemas.microsoft.com/office/drawing/2014/main" id="{0D5AA3DD-11E7-E4B4-6018-B47121683392}"/>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794ED811-2454-FDB5-7ABA-53062BA947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39458" y="2430057"/>
            <a:ext cx="1492743" cy="1223122"/>
          </a:xfrm>
          <a:prstGeom prst="rect">
            <a:avLst/>
          </a:prstGeom>
        </p:spPr>
      </p:pic>
      <p:pic>
        <p:nvPicPr>
          <p:cNvPr id="19" name="Image 18">
            <a:extLst>
              <a:ext uri="{FF2B5EF4-FFF2-40B4-BE49-F238E27FC236}">
                <a16:creationId xmlns:a16="http://schemas.microsoft.com/office/drawing/2014/main" id="{0906A1FE-162F-DC51-811F-B5FCBCD419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63846" y="2453396"/>
            <a:ext cx="1527827" cy="1101698"/>
          </a:xfrm>
          <a:prstGeom prst="rect">
            <a:avLst/>
          </a:prstGeom>
        </p:spPr>
      </p:pic>
      <p:pic>
        <p:nvPicPr>
          <p:cNvPr id="24" name="Image 23">
            <a:extLst>
              <a:ext uri="{FF2B5EF4-FFF2-40B4-BE49-F238E27FC236}">
                <a16:creationId xmlns:a16="http://schemas.microsoft.com/office/drawing/2014/main" id="{8FEF8C8C-FAC6-D1EB-17CE-30E78452443C}"/>
              </a:ext>
            </a:extLst>
          </p:cNvPr>
          <p:cNvPicPr>
            <a:picLocks noChangeAspect="1"/>
          </p:cNvPicPr>
          <p:nvPr/>
        </p:nvPicPr>
        <p:blipFill>
          <a:blip r:embed="rId8"/>
          <a:stretch>
            <a:fillRect/>
          </a:stretch>
        </p:blipFill>
        <p:spPr>
          <a:xfrm>
            <a:off x="4378922" y="2504005"/>
            <a:ext cx="1394712" cy="1295090"/>
          </a:xfrm>
          <a:prstGeom prst="rect">
            <a:avLst/>
          </a:prstGeom>
        </p:spPr>
      </p:pic>
      <p:pic>
        <p:nvPicPr>
          <p:cNvPr id="4" name="Image 3">
            <a:extLst>
              <a:ext uri="{FF2B5EF4-FFF2-40B4-BE49-F238E27FC236}">
                <a16:creationId xmlns:a16="http://schemas.microsoft.com/office/drawing/2014/main" id="{B38870D1-0B7F-CE8B-734F-C72F7D972E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98325" y="4331643"/>
            <a:ext cx="1562235" cy="976622"/>
          </a:xfrm>
          <a:prstGeom prst="rect">
            <a:avLst/>
          </a:prstGeom>
        </p:spPr>
      </p:pic>
      <p:pic>
        <p:nvPicPr>
          <p:cNvPr id="9" name="Image 8">
            <a:extLst>
              <a:ext uri="{FF2B5EF4-FFF2-40B4-BE49-F238E27FC236}">
                <a16:creationId xmlns:a16="http://schemas.microsoft.com/office/drawing/2014/main" id="{D94E0DA4-6A9A-1888-CDFF-BE0921B6483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745195" y="2504005"/>
            <a:ext cx="1502502" cy="1023409"/>
          </a:xfrm>
          <a:prstGeom prst="rect">
            <a:avLst/>
          </a:prstGeom>
        </p:spPr>
      </p:pic>
      <p:pic>
        <p:nvPicPr>
          <p:cNvPr id="17" name="Image 16">
            <a:extLst>
              <a:ext uri="{FF2B5EF4-FFF2-40B4-BE49-F238E27FC236}">
                <a16:creationId xmlns:a16="http://schemas.microsoft.com/office/drawing/2014/main" id="{F8B9246E-400C-4956-E7E2-42B6E004E4C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661090" y="4191589"/>
            <a:ext cx="1670712" cy="1256730"/>
          </a:xfrm>
          <a:prstGeom prst="rect">
            <a:avLst/>
          </a:prstGeom>
        </p:spPr>
      </p:pic>
      <p:pic>
        <p:nvPicPr>
          <p:cNvPr id="23" name="Image 22">
            <a:extLst>
              <a:ext uri="{FF2B5EF4-FFF2-40B4-BE49-F238E27FC236}">
                <a16:creationId xmlns:a16="http://schemas.microsoft.com/office/drawing/2014/main" id="{09D862E9-4C02-6E98-FD6A-2748234ADE5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134235" y="3653179"/>
            <a:ext cx="1068148" cy="2125208"/>
          </a:xfrm>
          <a:prstGeom prst="rect">
            <a:avLst/>
          </a:prstGeom>
        </p:spPr>
      </p:pic>
      <p:pic>
        <p:nvPicPr>
          <p:cNvPr id="26" name="Image 25">
            <a:extLst>
              <a:ext uri="{FF2B5EF4-FFF2-40B4-BE49-F238E27FC236}">
                <a16:creationId xmlns:a16="http://schemas.microsoft.com/office/drawing/2014/main" id="{9A1FA8D1-1CFB-0AFE-03E3-F5C7D90E9FD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048875" y="3895703"/>
            <a:ext cx="1557768" cy="1442199"/>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28428-08B7-D30F-F615-BEA5CABC74A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D2C6C36-2612-9941-2321-DF2E48CC7AF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2DF6D6B-E5DB-5AC9-BF54-22E87C63448B}"/>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FF2F45-0313-D46F-2911-BB4D641BDCA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546565-7136-DCA1-4840-25B06AAB826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A24D7A5-521A-E1BE-6B41-FB73A856B515}"/>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A569832-B0FF-B9C8-2E94-E8AEFC398087}"/>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a:t>
            </a: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piéton</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 Comment vous dites </a:t>
            </a:r>
            <a:r>
              <a:rPr lang="en-US" sz="1500" b="1" dirty="0">
                <a:solidFill>
                  <a:prstClr val="white">
                    <a:lumMod val="65000"/>
                  </a:prstClr>
                </a:solidFill>
                <a:latin typeface="Dosis" pitchFamily="2" charset="0"/>
              </a:rPr>
              <a:t>“</a:t>
            </a:r>
            <a:r>
              <a:rPr lang="en-US" sz="1500" b="1" dirty="0" err="1">
                <a:solidFill>
                  <a:prstClr val="white">
                    <a:lumMod val="65000"/>
                  </a:prstClr>
                </a:solidFill>
                <a:latin typeface="Dosis" pitchFamily="2" charset="0"/>
              </a:rPr>
              <a:t>piétone</a:t>
            </a:r>
            <a:r>
              <a:rPr lang="en-US" sz="1500" b="1" dirty="0">
                <a:solidFill>
                  <a:prstClr val="white">
                    <a:lumMod val="65000"/>
                  </a:prstClr>
                </a:solidFill>
                <a:latin typeface="Dosis" pitchFamily="2" charset="0"/>
              </a:rPr>
              <a:t>”</a:t>
            </a:r>
            <a:r>
              <a:rPr lang="fr-FR" sz="1500" b="1" dirty="0">
                <a:solidFill>
                  <a:prstClr val="white">
                    <a:lumMod val="65000"/>
                  </a:prstClr>
                </a:solidFill>
                <a:latin typeface="Dosis" pitchFamily="2" charset="0"/>
              </a:rPr>
              <a:t> dans votre langue?</a:t>
            </a:r>
          </a:p>
        </p:txBody>
      </p:sp>
      <p:pic>
        <p:nvPicPr>
          <p:cNvPr id="8" name="Image 7">
            <a:extLst>
              <a:ext uri="{FF2B5EF4-FFF2-40B4-BE49-F238E27FC236}">
                <a16:creationId xmlns:a16="http://schemas.microsoft.com/office/drawing/2014/main" id="{50404B69-03AF-688B-D3E8-A2ECA871BD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96810" y="2044158"/>
            <a:ext cx="4697128" cy="3199386"/>
          </a:xfrm>
          <a:prstGeom prst="rect">
            <a:avLst/>
          </a:prstGeom>
        </p:spPr>
      </p:pic>
    </p:spTree>
    <p:extLst>
      <p:ext uri="{BB962C8B-B14F-4D97-AF65-F5344CB8AC3E}">
        <p14:creationId xmlns:p14="http://schemas.microsoft.com/office/powerpoint/2010/main" val="1691823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D147D-F283-CC22-AB83-D947EE105D6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33E87D9-EA7F-47C5-39BC-C38AA83AADF8}"/>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2FBBF1B-5F2D-4383-32B0-EA6AE357FD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8B22C93-AB5B-EF74-49F7-DC7334995EF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84AF5A-3CB0-990E-FB1B-6D0C09E613D7}"/>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AD5394AC-F02B-D1C3-FF95-C5916A0F2EBA}"/>
              </a:ext>
            </a:extLst>
          </p:cNvPr>
          <p:cNvSpPr txBox="1"/>
          <p:nvPr/>
        </p:nvSpPr>
        <p:spPr>
          <a:xfrm>
            <a:off x="3834582" y="2546709"/>
            <a:ext cx="4758813"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pi</a:t>
            </a:r>
            <a:r>
              <a:rPr lang="fr-FR" sz="5867" b="1" dirty="0">
                <a:solidFill>
                  <a:srgbClr val="FFC000"/>
                </a:solidFill>
                <a:latin typeface="Dosis" pitchFamily="2" charset="0"/>
              </a:rPr>
              <a:t>é</a:t>
            </a:r>
            <a:r>
              <a:rPr lang="fr-FR" sz="5867" b="1" dirty="0">
                <a:solidFill>
                  <a:srgbClr val="4BACC6">
                    <a:lumMod val="75000"/>
                  </a:srgbClr>
                </a:solidFill>
                <a:latin typeface="Dosis" pitchFamily="2" charset="0"/>
              </a:rPr>
              <a:t>ton</a:t>
            </a:r>
            <a:endParaRPr lang="fr-FR" sz="5867" b="1"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558462F-B495-8458-990E-A11B64EF3C6B}"/>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3F13C2C-2CBA-8B41-49E3-D5C81D40C6EE}"/>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piéton</a:t>
            </a:r>
            <a:r>
              <a:rPr lang="en-US" sz="1500" b="1" dirty="0">
                <a:solidFill>
                  <a:prstClr val="white">
                    <a:lumMod val="65000"/>
                  </a:prstClr>
                </a:solidFill>
                <a:latin typeface="Dosis" pitchFamily="2" charset="0"/>
              </a:rPr>
              <a:t>. Le </a:t>
            </a:r>
            <a:r>
              <a:rPr lang="en-US" sz="1500" b="1" dirty="0" err="1">
                <a:solidFill>
                  <a:prstClr val="white">
                    <a:lumMod val="65000"/>
                  </a:prstClr>
                </a:solidFill>
                <a:latin typeface="Dosis" pitchFamily="2" charset="0"/>
              </a:rPr>
              <a:t>piéton</a:t>
            </a:r>
            <a:r>
              <a:rPr lang="en-US" sz="1500" b="1" dirty="0">
                <a:solidFill>
                  <a:prstClr val="white">
                    <a:lumMod val="65000"/>
                  </a:prstClr>
                </a:solidFill>
                <a:latin typeface="Dosis" pitchFamily="2" charset="0"/>
              </a:rPr>
              <a:t> .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 </a:t>
            </a:r>
            <a:r>
              <a:rPr lang="en-US" sz="1500" b="1" dirty="0" err="1">
                <a:solidFill>
                  <a:prstClr val="white">
                    <a:lumMod val="65000"/>
                  </a:prstClr>
                </a:solidFill>
                <a:latin typeface="Dosis" pitchFamily="2" charset="0"/>
              </a:rPr>
              <a:t>piéton</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AD623E50-CC4E-D2C1-3074-E663E1CD8A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4372" y="2408485"/>
            <a:ext cx="3642874" cy="2481295"/>
          </a:xfrm>
          <a:prstGeom prst="rect">
            <a:avLst/>
          </a:prstGeom>
        </p:spPr>
      </p:pic>
    </p:spTree>
    <p:extLst>
      <p:ext uri="{BB962C8B-B14F-4D97-AF65-F5344CB8AC3E}">
        <p14:creationId xmlns:p14="http://schemas.microsoft.com/office/powerpoint/2010/main" val="39856306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2695-A870-4F0C-E05F-F554732DF95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628610-9D0C-45D2-70DB-4542ABA58797}"/>
              </a:ext>
            </a:extLst>
          </p:cNvPr>
          <p:cNvSpPr/>
          <p:nvPr/>
        </p:nvSpPr>
        <p:spPr>
          <a:xfrm>
            <a:off x="48024"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A1ED72-1993-AD1A-ABF9-DC33BEF6FF2E}"/>
              </a:ext>
            </a:extLst>
          </p:cNvPr>
          <p:cNvSpPr/>
          <p:nvPr/>
        </p:nvSpPr>
        <p:spPr>
          <a:xfrm>
            <a:off x="142479" y="19704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6FE095-A8EF-80CE-988F-CBFC6F1C96C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A586C56-2EA7-EDF0-4DF1-5D2E7398FC29}"/>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97E8CEDA-D9A3-5337-AB1F-5484702712D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D565BF4-0B34-62AA-F718-02E1EB31D94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poulet. poulet . C’est quoi poulet  dans votre langue?</a:t>
            </a:r>
          </a:p>
        </p:txBody>
      </p:sp>
      <p:pic>
        <p:nvPicPr>
          <p:cNvPr id="5" name="Image 4">
            <a:extLst>
              <a:ext uri="{FF2B5EF4-FFF2-40B4-BE49-F238E27FC236}">
                <a16:creationId xmlns:a16="http://schemas.microsoft.com/office/drawing/2014/main" id="{5C1F49EB-510F-B6BE-BAEC-03C7675A794C}"/>
              </a:ext>
            </a:extLst>
          </p:cNvPr>
          <p:cNvPicPr>
            <a:picLocks noChangeAspect="1"/>
          </p:cNvPicPr>
          <p:nvPr/>
        </p:nvPicPr>
        <p:blipFill>
          <a:blip r:embed="rId5"/>
          <a:stretch>
            <a:fillRect/>
          </a:stretch>
        </p:blipFill>
        <p:spPr>
          <a:xfrm>
            <a:off x="2712027" y="2296269"/>
            <a:ext cx="3135976" cy="2911978"/>
          </a:xfrm>
          <a:prstGeom prst="rect">
            <a:avLst/>
          </a:prstGeom>
        </p:spPr>
      </p:pic>
    </p:spTree>
    <p:extLst>
      <p:ext uri="{BB962C8B-B14F-4D97-AF65-F5344CB8AC3E}">
        <p14:creationId xmlns:p14="http://schemas.microsoft.com/office/powerpoint/2010/main" val="25971175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12A0-8673-1EF2-83B6-FC04996046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CEF4166-4EB4-6427-2028-B6575D9F3CD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D21B10-4E15-F830-CB39-1266BB05ADBD}"/>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51465F4-8F7F-FEFB-A86F-6565E2E0F7D0}"/>
              </a:ext>
            </a:extLst>
          </p:cNvPr>
          <p:cNvSpPr/>
          <p:nvPr/>
        </p:nvSpPr>
        <p:spPr>
          <a:xfrm>
            <a:off x="181264" y="157562"/>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867AE3-4362-8B5E-5F1E-07CF02C486A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32A9E17-E67D-D9E1-EEAE-0B50BF0571F6}"/>
              </a:ext>
            </a:extLst>
          </p:cNvPr>
          <p:cNvSpPr txBox="1"/>
          <p:nvPr/>
        </p:nvSpPr>
        <p:spPr>
          <a:xfrm>
            <a:off x="5022833" y="3089933"/>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poul</a:t>
            </a:r>
            <a:r>
              <a:rPr lang="fr-FR" sz="5867" b="1" dirty="0">
                <a:solidFill>
                  <a:srgbClr val="FFC000"/>
                </a:solidFill>
                <a:latin typeface="Dosis" pitchFamily="2" charset="0"/>
              </a:rPr>
              <a:t>et</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3BE973B-6033-CB8B-E86D-6D68DDE64635}"/>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6DB021-28DC-5BC2-5738-090162EB755D}"/>
              </a:ext>
            </a:extLst>
          </p:cNvPr>
          <p:cNvSpPr txBox="1"/>
          <p:nvPr/>
        </p:nvSpPr>
        <p:spPr>
          <a:xfrm>
            <a:off x="952500" y="279401"/>
            <a:ext cx="743441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poulet</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poulet</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poulet</a:t>
            </a:r>
            <a:r>
              <a:rPr lang="en-US" sz="1500" b="1" dirty="0">
                <a:solidFill>
                  <a:prstClr val="white">
                    <a:lumMod val="65000"/>
                  </a:prstClr>
                </a:solidFill>
                <a:latin typeface="Dosis" pitchFamily="2" charset="0"/>
              </a:rPr>
              <a:t>”. </a:t>
            </a:r>
          </a:p>
        </p:txBody>
      </p:sp>
      <p:pic>
        <p:nvPicPr>
          <p:cNvPr id="2" name="Image 1">
            <a:extLst>
              <a:ext uri="{FF2B5EF4-FFF2-40B4-BE49-F238E27FC236}">
                <a16:creationId xmlns:a16="http://schemas.microsoft.com/office/drawing/2014/main" id="{12C054D1-3E2D-17AA-302E-CFB298B17436}"/>
              </a:ext>
            </a:extLst>
          </p:cNvPr>
          <p:cNvPicPr>
            <a:picLocks noChangeAspect="1"/>
          </p:cNvPicPr>
          <p:nvPr/>
        </p:nvPicPr>
        <p:blipFill>
          <a:blip r:embed="rId5"/>
          <a:stretch>
            <a:fillRect/>
          </a:stretch>
        </p:blipFill>
        <p:spPr>
          <a:xfrm>
            <a:off x="1184564" y="1895156"/>
            <a:ext cx="3645130" cy="3384764"/>
          </a:xfrm>
          <a:prstGeom prst="rect">
            <a:avLst/>
          </a:prstGeom>
        </p:spPr>
      </p:pic>
    </p:spTree>
    <p:extLst>
      <p:ext uri="{BB962C8B-B14F-4D97-AF65-F5344CB8AC3E}">
        <p14:creationId xmlns:p14="http://schemas.microsoft.com/office/powerpoint/2010/main" val="41729017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BF276BE-C97C-1381-3BED-01FA5E641086}"/>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EA960B5-E12D-422B-6285-D06A4E93395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boucher. Boucher . C’est quoi un boucher  dans votre langue? </a:t>
            </a:r>
          </a:p>
        </p:txBody>
      </p:sp>
      <p:pic>
        <p:nvPicPr>
          <p:cNvPr id="5" name="Image 4">
            <a:extLst>
              <a:ext uri="{FF2B5EF4-FFF2-40B4-BE49-F238E27FC236}">
                <a16:creationId xmlns:a16="http://schemas.microsoft.com/office/drawing/2014/main" id="{466E156E-E2C6-686E-CA84-D4CDC44CAB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98211" y="1787113"/>
            <a:ext cx="3697444" cy="3029607"/>
          </a:xfrm>
          <a:prstGeom prst="rect">
            <a:avLst/>
          </a:prstGeom>
        </p:spPr>
      </p:pic>
    </p:spTree>
    <p:extLst>
      <p:ext uri="{BB962C8B-B14F-4D97-AF65-F5344CB8AC3E}">
        <p14:creationId xmlns:p14="http://schemas.microsoft.com/office/powerpoint/2010/main" val="26567237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03FEA8-6BB0-703E-D335-FF0C643A5C2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CDA215-2A0F-AD92-3A84-12637E5DECF5}"/>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C151578-B1B8-2122-84D1-BDAE46CED76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4765139" y="2801500"/>
            <a:ext cx="3700616"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bouch</a:t>
            </a:r>
            <a:r>
              <a:rPr lang="fr-FR" sz="5867" b="1" dirty="0">
                <a:solidFill>
                  <a:srgbClr val="FFC000"/>
                </a:solidFill>
                <a:latin typeface="Dosis" pitchFamily="2" charset="0"/>
              </a:rPr>
              <a:t>er</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8D7AD97-3728-0B6E-3BB0-5F6C10765686}"/>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58271FEF-29F1-DBE0-5BB5-0D1C3F6868B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boucher, le boucher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boucher</a:t>
            </a:r>
            <a:r>
              <a:rPr lang="en-US" sz="1500" b="1" dirty="0">
                <a:solidFill>
                  <a:prstClr val="white">
                    <a:lumMod val="65000"/>
                  </a:prstClr>
                </a:solidFill>
                <a:latin typeface="Dosis" pitchFamily="2" charset="0"/>
              </a:rPr>
              <a:t>”.</a:t>
            </a:r>
          </a:p>
        </p:txBody>
      </p:sp>
      <p:pic>
        <p:nvPicPr>
          <p:cNvPr id="2" name="Image 1">
            <a:extLst>
              <a:ext uri="{FF2B5EF4-FFF2-40B4-BE49-F238E27FC236}">
                <a16:creationId xmlns:a16="http://schemas.microsoft.com/office/drawing/2014/main" id="{F878DC59-5BA1-CE53-DB90-7DCCB05BF7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2366" y="2025910"/>
            <a:ext cx="3349634" cy="2744619"/>
          </a:xfrm>
          <a:prstGeom prst="rect">
            <a:avLst/>
          </a:prstGeom>
        </p:spPr>
      </p:pic>
    </p:spTree>
    <p:extLst>
      <p:ext uri="{BB962C8B-B14F-4D97-AF65-F5344CB8AC3E}">
        <p14:creationId xmlns:p14="http://schemas.microsoft.com/office/powerpoint/2010/main" val="981163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068F-E158-E1BA-FCFB-B63E45D565B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2552FA-B6E2-95AE-9F60-61C8FE5B7BB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5C26A6D-5CDA-CCED-53DE-95D2CB063F17}"/>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ACACAF1-05A0-ABA6-276B-E6F7C58747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298058-926A-7EED-F82D-F374829B539E}"/>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5942A46-9F31-4B29-4BD0-045F06E6948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33B15335-18D8-24EF-F485-EC705BEF83B8}"/>
              </a:ext>
            </a:extLst>
          </p:cNvPr>
          <p:cNvSpPr txBox="1"/>
          <p:nvPr/>
        </p:nvSpPr>
        <p:spPr>
          <a:xfrm>
            <a:off x="914111" y="338699"/>
            <a:ext cx="7662527" cy="330860"/>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fermier. Comment vous dites « fermier » dans votre langue?</a:t>
            </a:r>
          </a:p>
        </p:txBody>
      </p:sp>
      <p:pic>
        <p:nvPicPr>
          <p:cNvPr id="5" name="Image 4">
            <a:extLst>
              <a:ext uri="{FF2B5EF4-FFF2-40B4-BE49-F238E27FC236}">
                <a16:creationId xmlns:a16="http://schemas.microsoft.com/office/drawing/2014/main" id="{F0BCB745-40BE-0928-F84D-48D2EDFAA2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6059" y="2407055"/>
            <a:ext cx="3650781" cy="2632535"/>
          </a:xfrm>
          <a:prstGeom prst="rect">
            <a:avLst/>
          </a:prstGeom>
        </p:spPr>
      </p:pic>
    </p:spTree>
    <p:extLst>
      <p:ext uri="{BB962C8B-B14F-4D97-AF65-F5344CB8AC3E}">
        <p14:creationId xmlns:p14="http://schemas.microsoft.com/office/powerpoint/2010/main" val="20504930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37FE-BFB2-0FC6-D2C8-CA9C2B0BD2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679DCE-8930-169F-53A5-AD6AE6BEC60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380331E-6C41-C1F3-5BF1-3E61B398F5B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115499-74D7-EB97-F774-FF6611D7385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E51905-8FE0-6F7D-9D63-562AB01D438C}"/>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19A78498-AED2-E48B-9DFA-674DC3A4466D}"/>
              </a:ext>
            </a:extLst>
          </p:cNvPr>
          <p:cNvSpPr txBox="1"/>
          <p:nvPr/>
        </p:nvSpPr>
        <p:spPr>
          <a:xfrm>
            <a:off x="4203874" y="2560904"/>
            <a:ext cx="4296697" cy="1200329"/>
          </a:xfrm>
          <a:prstGeom prst="rect">
            <a:avLst/>
          </a:prstGeom>
          <a:noFill/>
        </p:spPr>
        <p:txBody>
          <a:bodyPr wrap="square" rtlCol="0">
            <a:spAutoFit/>
          </a:bodyPr>
          <a:lstStyle/>
          <a:p>
            <a:pPr algn="ctr" defTabSz="685869">
              <a:defRPr/>
            </a:pPr>
            <a:r>
              <a:rPr lang="fr-FR" sz="7200" b="1" dirty="0">
                <a:solidFill>
                  <a:srgbClr val="4BACC6">
                    <a:lumMod val="75000"/>
                  </a:srgbClr>
                </a:solidFill>
                <a:latin typeface="Dosis" pitchFamily="2" charset="0"/>
              </a:rPr>
              <a:t>Un fermi</a:t>
            </a:r>
            <a:r>
              <a:rPr lang="fr-FR" sz="7200" b="1" dirty="0">
                <a:solidFill>
                  <a:srgbClr val="FFC000"/>
                </a:solidFill>
                <a:latin typeface="Dosis" pitchFamily="2" charset="0"/>
              </a:rPr>
              <a:t>er</a:t>
            </a:r>
            <a:endParaRPr lang="fr-FR" sz="7200" b="1" dirty="0">
              <a:solidFill>
                <a:srgbClr val="4BACC6">
                  <a:lumMod val="75000"/>
                </a:srgbClr>
              </a:solidFill>
              <a:latin typeface="Dosis" pitchFamily="2" charset="0"/>
            </a:endParaRPr>
          </a:p>
        </p:txBody>
      </p:sp>
      <p:graphicFrame>
        <p:nvGraphicFramePr>
          <p:cNvPr id="3" name="Tableau 2">
            <a:extLst>
              <a:ext uri="{FF2B5EF4-FFF2-40B4-BE49-F238E27FC236}">
                <a16:creationId xmlns:a16="http://schemas.microsoft.com/office/drawing/2014/main" id="{54FD4E37-78A2-B608-A7A8-B85B32DB6E72}"/>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FA1B975-BD93-C5D4-525A-BC8A1FF797F2}"/>
              </a:ext>
            </a:extLst>
          </p:cNvPr>
          <p:cNvSpPr txBox="1"/>
          <p:nvPr/>
        </p:nvSpPr>
        <p:spPr>
          <a:xfrm>
            <a:off x="952500" y="279401"/>
            <a:ext cx="77851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fermier</a:t>
            </a:r>
            <a:r>
              <a:rPr lang="en-US" sz="1500" b="1" dirty="0">
                <a:solidFill>
                  <a:prstClr val="white">
                    <a:lumMod val="65000"/>
                  </a:prstClr>
                </a:solidFill>
                <a:latin typeface="Dosis" pitchFamily="2" charset="0"/>
              </a:rPr>
              <a:t>, Le </a:t>
            </a:r>
            <a:r>
              <a:rPr lang="en-US" sz="1500" b="1" dirty="0" err="1">
                <a:solidFill>
                  <a:prstClr val="white">
                    <a:lumMod val="65000"/>
                  </a:prstClr>
                </a:solidFill>
                <a:latin typeface="Dosis" pitchFamily="2" charset="0"/>
              </a:rPr>
              <a:t>fermier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Un </a:t>
            </a:r>
            <a:r>
              <a:rPr lang="en-US" sz="1500" b="1" dirty="0" err="1">
                <a:solidFill>
                  <a:prstClr val="white">
                    <a:lumMod val="65000"/>
                  </a:prstClr>
                </a:solidFill>
                <a:latin typeface="Dosis" pitchFamily="2" charset="0"/>
              </a:rPr>
              <a:t>fermier</a:t>
            </a:r>
            <a:r>
              <a:rPr lang="en-US" sz="1500" b="1" dirty="0">
                <a:solidFill>
                  <a:prstClr val="white">
                    <a:lumMod val="65000"/>
                  </a:prstClr>
                </a:solidFill>
                <a:latin typeface="Dosis" pitchFamily="2" charset="0"/>
              </a:rPr>
              <a:t>”. </a:t>
            </a:r>
          </a:p>
        </p:txBody>
      </p:sp>
      <p:pic>
        <p:nvPicPr>
          <p:cNvPr id="7" name="Image 6">
            <a:extLst>
              <a:ext uri="{FF2B5EF4-FFF2-40B4-BE49-F238E27FC236}">
                <a16:creationId xmlns:a16="http://schemas.microsoft.com/office/drawing/2014/main" id="{BB1F0A2D-C648-1B3C-F388-367391502D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83025" y="2560904"/>
            <a:ext cx="2630463" cy="1896796"/>
          </a:xfrm>
          <a:prstGeom prst="rect">
            <a:avLst/>
          </a:prstGeom>
        </p:spPr>
      </p:pic>
    </p:spTree>
    <p:extLst>
      <p:ext uri="{BB962C8B-B14F-4D97-AF65-F5344CB8AC3E}">
        <p14:creationId xmlns:p14="http://schemas.microsoft.com/office/powerpoint/2010/main" val="2728223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p:cNvGrpSpPr/>
          <p:nvPr/>
        </p:nvGrpSpPr>
        <p:grpSpPr>
          <a:xfrm>
            <a:off x="571500" y="786968"/>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78"/>
            <a:ext cx="7787760" cy="354071"/>
          </a:xfrm>
          <a:prstGeom prst="rect">
            <a:avLst/>
          </a:prstGeom>
          <a:noFill/>
        </p:spPr>
        <p:txBody>
          <a:bodyPr wrap="square" rtlCol="0">
            <a:spAutoFit/>
          </a:bodyPr>
          <a:lstStyle/>
          <a:p>
            <a:pPr algn="ctr" defTabSz="457246">
              <a:spcAft>
                <a:spcPts val="600"/>
              </a:spcAft>
              <a:defRPr/>
            </a:pPr>
            <a:r>
              <a:rPr lang="fr-FR" sz="1701" dirty="0">
                <a:solidFill>
                  <a:srgbClr val="106585"/>
                </a:solidFill>
                <a:latin typeface="Dosis" pitchFamily="2" charset="0"/>
              </a:rPr>
              <a:t>À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5"/>
            <a:ext cx="7264400" cy="2336662"/>
            <a:chOff x="3302073" y="4600550"/>
            <a:chExt cx="9396747" cy="2232890"/>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46">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6"/>
              <a:ext cx="8013627" cy="2029714"/>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Comprendre et produire les </a:t>
              </a:r>
              <a:r>
                <a:rPr lang="fr-FR" sz="1867" b="1" dirty="0">
                  <a:solidFill>
                    <a:srgbClr val="215968"/>
                  </a:solidFill>
                  <a:latin typeface="Dosis" pitchFamily="2" charset="0"/>
                </a:rPr>
                <a:t>mots du vocabulaire: </a:t>
              </a:r>
              <a:r>
                <a:rPr lang="fr-MA" sz="1867" b="1" dirty="0">
                  <a:solidFill>
                    <a:srgbClr val="106585"/>
                  </a:solidFill>
                  <a:latin typeface="Dosis" pitchFamily="2" charset="0"/>
                </a:rPr>
                <a:t> </a:t>
              </a:r>
              <a:r>
                <a:rPr lang="fr-FR" sz="1867" b="1" dirty="0">
                  <a:solidFill>
                    <a:srgbClr val="008EC0"/>
                  </a:solidFill>
                  <a:latin typeface="Dosis" pitchFamily="2" charset="0"/>
                </a:rPr>
                <a:t>piéton –poulet – boucher – fermier – sifflet – cabinet – policier – pommier</a:t>
              </a:r>
            </a:p>
            <a:p>
              <a:pPr defTabSz="457246">
                <a:spcAft>
                  <a:spcPts val="600"/>
                </a:spcAft>
                <a:defRPr/>
              </a:pPr>
              <a:endParaRPr lang="fr-FR" sz="1867" b="1" dirty="0">
                <a:solidFill>
                  <a:srgbClr val="008EC0"/>
                </a:solidFill>
                <a:latin typeface="Dosis" pitchFamily="2" charset="0"/>
              </a:endParaRPr>
            </a:p>
            <a:p>
              <a:pPr defTabSz="457246">
                <a:spcAft>
                  <a:spcPts val="600"/>
                </a:spcAft>
                <a:defRPr/>
              </a:pPr>
              <a:endParaRPr lang="fr-MA" sz="1867" b="1" dirty="0">
                <a:solidFill>
                  <a:srgbClr val="106585"/>
                </a:solidFill>
                <a:latin typeface="Dosis" pitchFamily="2" charset="0"/>
              </a:endParaRPr>
            </a:p>
            <a:p>
              <a:pPr defTabSz="457246">
                <a:spcAft>
                  <a:spcPts val="600"/>
                </a:spcAft>
                <a:defRPr/>
              </a:pPr>
              <a:endParaRPr lang="fr-FR" sz="1867" b="1" dirty="0">
                <a:solidFill>
                  <a:srgbClr val="215968"/>
                </a:solidFill>
                <a:latin typeface="Dosis" pitchFamily="2" charset="0"/>
              </a:endParaRPr>
            </a:p>
            <a:p>
              <a:pPr algn="ctr" defTabSz="457246">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1" cy="63735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lire et écrire </a:t>
              </a:r>
              <a:r>
                <a:rPr lang="fr-FR" sz="1867" b="1" dirty="0">
                  <a:solidFill>
                    <a:srgbClr val="008EC0"/>
                  </a:solidFill>
                  <a:latin typeface="Dosis" pitchFamily="2" charset="0"/>
                </a:rPr>
                <a:t>des mots avec les graphèmes complexes: é, </a:t>
              </a:r>
              <a:r>
                <a:rPr lang="fr-FR" sz="1867" b="1" dirty="0" err="1">
                  <a:solidFill>
                    <a:srgbClr val="008EC0"/>
                  </a:solidFill>
                  <a:latin typeface="Dosis" pitchFamily="2" charset="0"/>
                </a:rPr>
                <a:t>ié</a:t>
              </a:r>
              <a:r>
                <a:rPr lang="fr-FR" sz="1867" b="1" dirty="0">
                  <a:solidFill>
                    <a:srgbClr val="008EC0"/>
                  </a:solidFill>
                  <a:latin typeface="Dosis" pitchFamily="2" charset="0"/>
                </a:rPr>
                <a:t> , er, et ,  </a:t>
              </a:r>
              <a:r>
                <a:rPr lang="fr-FR" sz="1867" b="1" dirty="0" err="1">
                  <a:solidFill>
                    <a:srgbClr val="008EC0"/>
                  </a:solidFill>
                  <a:latin typeface="Dosis" pitchFamily="2" charset="0"/>
                </a:rPr>
                <a:t>ez</a:t>
              </a:r>
              <a:r>
                <a:rPr lang="fr-FR" sz="1867" b="1" dirty="0">
                  <a:solidFill>
                    <a:srgbClr val="008EC0"/>
                  </a:solidFill>
                  <a:latin typeface="Dosis" pitchFamily="2" charset="0"/>
                </a:rPr>
                <a:t> , </a:t>
              </a:r>
              <a:r>
                <a:rPr lang="fr-FR" sz="1867" b="1" dirty="0" err="1">
                  <a:solidFill>
                    <a:srgbClr val="008EC0"/>
                  </a:solidFill>
                  <a:latin typeface="Dosis" pitchFamily="2" charset="0"/>
                </a:rPr>
                <a:t>ier</a:t>
              </a:r>
              <a:endParaRPr lang="fr-FR" sz="1867"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457246">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3D5A948-DD9D-ABEA-433A-18F00E53498C}"/>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E733850-753C-6F79-2A52-C0CAB0FB46B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63DA5D0B-6226-6644-6EA2-683BD1270A73}"/>
              </a:ext>
            </a:extLst>
          </p:cNvPr>
          <p:cNvSpPr txBox="1"/>
          <p:nvPr/>
        </p:nvSpPr>
        <p:spPr>
          <a:xfrm>
            <a:off x="1015579" y="299053"/>
            <a:ext cx="7552317" cy="584455"/>
          </a:xfrm>
          <a:prstGeom prst="rect">
            <a:avLst/>
          </a:prstGeom>
          <a:noFill/>
        </p:spPr>
        <p:txBody>
          <a:bodyPr wrap="square">
            <a:spAutoFit/>
          </a:bodyPr>
          <a:lstStyle/>
          <a:p>
            <a:pPr marL="0" lvl="1" defTabSz="457246">
              <a:lnSpc>
                <a:spcPts val="2011"/>
              </a:lnSpc>
              <a:spcBef>
                <a:spcPct val="0"/>
              </a:spcBef>
              <a:defRPr/>
            </a:pPr>
            <a:r>
              <a:rPr lang="fr-FR" sz="1500" dirty="0">
                <a:solidFill>
                  <a:prstClr val="white">
                    <a:lumMod val="65000"/>
                  </a:prstClr>
                </a:solidFill>
                <a:latin typeface="Dosis" pitchFamily="2" charset="0"/>
              </a:rPr>
              <a:t>Qui veut dire les mots?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désigne  trois élèves</a:t>
            </a:r>
            <a:r>
              <a:rPr lang="fr-FR" sz="1500" i="1" dirty="0">
                <a:solidFill>
                  <a:prstClr val="white">
                    <a:lumMod val="65000"/>
                  </a:prstClr>
                </a:solidFill>
                <a:latin typeface="Dosis" pitchFamily="2" charset="0"/>
              </a:rPr>
              <a:t>. </a:t>
            </a:r>
            <a:r>
              <a:rPr lang="fr-FR" sz="1333" i="1" dirty="0">
                <a:solidFill>
                  <a:prstClr val="white">
                    <a:lumMod val="65000"/>
                  </a:prstClr>
                </a:solidFill>
                <a:latin typeface="Dosis" pitchFamily="2" charset="0"/>
              </a:rPr>
              <a:t>Il( elle) pointe les images en changeant l’ordre à  chaque fois. </a:t>
            </a:r>
          </a:p>
        </p:txBody>
      </p:sp>
      <p:pic>
        <p:nvPicPr>
          <p:cNvPr id="7" name="Image 6">
            <a:extLst>
              <a:ext uri="{FF2B5EF4-FFF2-40B4-BE49-F238E27FC236}">
                <a16:creationId xmlns:a16="http://schemas.microsoft.com/office/drawing/2014/main" id="{032D43A4-287D-CDB7-F5E3-E203FE259B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1984" y="2462584"/>
            <a:ext cx="2155922" cy="1766517"/>
          </a:xfrm>
          <a:prstGeom prst="rect">
            <a:avLst/>
          </a:prstGeom>
        </p:spPr>
      </p:pic>
      <p:pic>
        <p:nvPicPr>
          <p:cNvPr id="11" name="Image 10">
            <a:extLst>
              <a:ext uri="{FF2B5EF4-FFF2-40B4-BE49-F238E27FC236}">
                <a16:creationId xmlns:a16="http://schemas.microsoft.com/office/drawing/2014/main" id="{42F051D1-175E-7BDB-927A-228175D76886}"/>
              </a:ext>
            </a:extLst>
          </p:cNvPr>
          <p:cNvPicPr>
            <a:picLocks noChangeAspect="1"/>
          </p:cNvPicPr>
          <p:nvPr/>
        </p:nvPicPr>
        <p:blipFill>
          <a:blip r:embed="rId6"/>
          <a:stretch>
            <a:fillRect/>
          </a:stretch>
        </p:blipFill>
        <p:spPr>
          <a:xfrm>
            <a:off x="2625194" y="2726322"/>
            <a:ext cx="1470863" cy="1365801"/>
          </a:xfrm>
          <a:prstGeom prst="rect">
            <a:avLst/>
          </a:prstGeom>
        </p:spPr>
      </p:pic>
      <p:pic>
        <p:nvPicPr>
          <p:cNvPr id="5" name="Image 4">
            <a:extLst>
              <a:ext uri="{FF2B5EF4-FFF2-40B4-BE49-F238E27FC236}">
                <a16:creationId xmlns:a16="http://schemas.microsoft.com/office/drawing/2014/main" id="{8ABF159E-22EA-8F29-0441-254FD5E570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74677" y="2726322"/>
            <a:ext cx="2005180" cy="1365801"/>
          </a:xfrm>
          <a:prstGeom prst="rect">
            <a:avLst/>
          </a:prstGeom>
        </p:spPr>
      </p:pic>
      <p:pic>
        <p:nvPicPr>
          <p:cNvPr id="3" name="Image 2">
            <a:extLst>
              <a:ext uri="{FF2B5EF4-FFF2-40B4-BE49-F238E27FC236}">
                <a16:creationId xmlns:a16="http://schemas.microsoft.com/office/drawing/2014/main" id="{588C584F-B733-2375-5DF6-DDABBFA6D09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93346" y="2746099"/>
            <a:ext cx="1894083" cy="1365801"/>
          </a:xfrm>
          <a:prstGeom prst="rect">
            <a:avLst/>
          </a:prstGeom>
        </p:spPr>
      </p:pic>
    </p:spTree>
    <p:extLst>
      <p:ext uri="{BB962C8B-B14F-4D97-AF65-F5344CB8AC3E}">
        <p14:creationId xmlns:p14="http://schemas.microsoft.com/office/powerpoint/2010/main" val="7010276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69AE3-6F4A-33B3-9E29-103DA1CFA5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C3298-7878-9208-CC75-4213D3ED80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62ED05-8A16-17D6-9373-271B04C44183}"/>
              </a:ext>
            </a:extLst>
          </p:cNvPr>
          <p:cNvSpPr/>
          <p:nvPr/>
        </p:nvSpPr>
        <p:spPr>
          <a:xfrm>
            <a:off x="177302"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6715137-CB2B-C4A3-7C83-9EB5C6F6101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212957F-185D-15C1-3A29-548F21CD0D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AAD8E0C-7FAF-D9BF-3543-39700417FD1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BDD8A5-AE24-F524-CAC1-28B07CDC04B8}"/>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sifflet. Le sifflet. Comment vous dites sifflet dans votre langue?</a:t>
            </a:r>
          </a:p>
        </p:txBody>
      </p:sp>
      <p:pic>
        <p:nvPicPr>
          <p:cNvPr id="10" name="Image 9">
            <a:extLst>
              <a:ext uri="{FF2B5EF4-FFF2-40B4-BE49-F238E27FC236}">
                <a16:creationId xmlns:a16="http://schemas.microsoft.com/office/drawing/2014/main" id="{6F1E07FC-F13B-9C9E-A850-16ACFF0C5C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54580" y="2022690"/>
            <a:ext cx="4240855" cy="3190024"/>
          </a:xfrm>
          <a:prstGeom prst="rect">
            <a:avLst/>
          </a:prstGeom>
        </p:spPr>
      </p:pic>
    </p:spTree>
    <p:extLst>
      <p:ext uri="{BB962C8B-B14F-4D97-AF65-F5344CB8AC3E}">
        <p14:creationId xmlns:p14="http://schemas.microsoft.com/office/powerpoint/2010/main" val="42214415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BACF-5D46-F3BF-D426-F5F568CE9C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543CAE-0058-9C18-4D53-8A8A408BDF0C}"/>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EAA075-C73B-7E03-D682-43EA334450F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C81969-37BE-8080-D247-E674D08F52A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6533EB-C27E-DCCD-46FA-0DF374396A9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CBF81CD-0401-B2E3-4039-AE583E58F415}"/>
              </a:ext>
            </a:extLst>
          </p:cNvPr>
          <p:cNvSpPr txBox="1"/>
          <p:nvPr/>
        </p:nvSpPr>
        <p:spPr>
          <a:xfrm>
            <a:off x="4547674" y="2998966"/>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siffl</a:t>
            </a:r>
            <a:r>
              <a:rPr lang="fr-FR" sz="5334" b="1" dirty="0">
                <a:solidFill>
                  <a:srgbClr val="FFC000"/>
                </a:solidFill>
                <a:latin typeface="Dosis" pitchFamily="2" charset="0"/>
              </a:rPr>
              <a:t>et</a:t>
            </a:r>
          </a:p>
        </p:txBody>
      </p:sp>
      <p:graphicFrame>
        <p:nvGraphicFramePr>
          <p:cNvPr id="2" name="Tableau 1">
            <a:extLst>
              <a:ext uri="{FF2B5EF4-FFF2-40B4-BE49-F238E27FC236}">
                <a16:creationId xmlns:a16="http://schemas.microsoft.com/office/drawing/2014/main" id="{C22B06E1-AD6A-7258-099B-DBE07F55021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65BDD4-A5E7-F281-C9CF-41C43E2F543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sifflet</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Le sifflet.</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sifflet</a:t>
            </a:r>
            <a:r>
              <a:rPr lang="en-US" sz="1500" b="1" dirty="0">
                <a:solidFill>
                  <a:prstClr val="white">
                    <a:lumMod val="65000"/>
                  </a:prstClr>
                </a:solidFill>
                <a:latin typeface="Dosis" pitchFamily="2" charset="0"/>
              </a:rPr>
              <a:t>”</a:t>
            </a:r>
          </a:p>
        </p:txBody>
      </p:sp>
      <p:pic>
        <p:nvPicPr>
          <p:cNvPr id="11" name="Image 10">
            <a:extLst>
              <a:ext uri="{FF2B5EF4-FFF2-40B4-BE49-F238E27FC236}">
                <a16:creationId xmlns:a16="http://schemas.microsoft.com/office/drawing/2014/main" id="{4EA74D44-71F9-E661-21B1-4CBA5E83D5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500" y="2104033"/>
            <a:ext cx="3474939" cy="2613892"/>
          </a:xfrm>
          <a:prstGeom prst="rect">
            <a:avLst/>
          </a:prstGeom>
        </p:spPr>
      </p:pic>
    </p:spTree>
    <p:extLst>
      <p:ext uri="{BB962C8B-B14F-4D97-AF65-F5344CB8AC3E}">
        <p14:creationId xmlns:p14="http://schemas.microsoft.com/office/powerpoint/2010/main" val="7176463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3D013-07F1-77F6-D63C-5D24DE7A4BF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1F173BD-67F3-C156-3812-996ADFD969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9256295-7AE9-5B96-117F-3F9E4191C791}"/>
              </a:ext>
            </a:extLst>
          </p:cNvPr>
          <p:cNvSpPr/>
          <p:nvPr/>
        </p:nvSpPr>
        <p:spPr>
          <a:xfrm>
            <a:off x="215910" y="228600"/>
            <a:ext cx="8776195" cy="63298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FC1204-278D-9ADA-4BBB-FFAB134EC34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5B84D1D-94E0-1375-7B25-B2F649C8AC4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BDEAB609-B1D0-9429-9C0B-A29B6612E8CD}"/>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6F470A0-50E3-A395-B0FA-855214ED205E}"/>
              </a:ext>
            </a:extLst>
          </p:cNvPr>
          <p:cNvSpPr txBox="1"/>
          <p:nvPr/>
        </p:nvSpPr>
        <p:spPr>
          <a:xfrm>
            <a:off x="914111" y="338700"/>
            <a:ext cx="8013979"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 dentiste travaille dans un cabinet. Un cabinet. Le cabinet. C’est quoi cabinet dans votre langue?</a:t>
            </a:r>
          </a:p>
        </p:txBody>
      </p:sp>
      <p:pic>
        <p:nvPicPr>
          <p:cNvPr id="8" name="Image 7">
            <a:extLst>
              <a:ext uri="{FF2B5EF4-FFF2-40B4-BE49-F238E27FC236}">
                <a16:creationId xmlns:a16="http://schemas.microsoft.com/office/drawing/2014/main" id="{538BCD1F-269B-6D5B-D5A0-38FDF70B85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42592" y="2079251"/>
            <a:ext cx="5005563" cy="3129199"/>
          </a:xfrm>
          <a:prstGeom prst="rect">
            <a:avLst/>
          </a:prstGeom>
        </p:spPr>
      </p:pic>
      <p:sp>
        <p:nvSpPr>
          <p:cNvPr id="4" name="Ellipse 3">
            <a:extLst>
              <a:ext uri="{FF2B5EF4-FFF2-40B4-BE49-F238E27FC236}">
                <a16:creationId xmlns:a16="http://schemas.microsoft.com/office/drawing/2014/main" id="{FBD837DD-02CD-05F8-8A1A-62593BCA456B}"/>
              </a:ext>
            </a:extLst>
          </p:cNvPr>
          <p:cNvSpPr/>
          <p:nvPr/>
        </p:nvSpPr>
        <p:spPr>
          <a:xfrm>
            <a:off x="2090697" y="1423555"/>
            <a:ext cx="5910303" cy="4831772"/>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cxnSp>
        <p:nvCxnSpPr>
          <p:cNvPr id="10" name="Connecteur droit avec flèche 9">
            <a:extLst>
              <a:ext uri="{FF2B5EF4-FFF2-40B4-BE49-F238E27FC236}">
                <a16:creationId xmlns:a16="http://schemas.microsoft.com/office/drawing/2014/main" id="{D9D6E0CF-7AC5-D385-0C49-38349CCF84F4}"/>
              </a:ext>
            </a:extLst>
          </p:cNvPr>
          <p:cNvCxnSpPr/>
          <p:nvPr/>
        </p:nvCxnSpPr>
        <p:spPr>
          <a:xfrm>
            <a:off x="3127664" y="1246909"/>
            <a:ext cx="415636" cy="38446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55761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B0CB-7972-606E-6694-DD7033B2BF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3D4405-5616-B093-81BA-F3A5EA57355B}"/>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83B819-7412-BDCF-9F90-40A24B2EF0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D2560E8-1B71-845C-3CD9-66745A23B1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18EB2A-CCCC-1ACE-C842-F745C6E5A368}"/>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FBA83F9-F000-62A2-B0FF-00541243A313}"/>
              </a:ext>
            </a:extLst>
          </p:cNvPr>
          <p:cNvSpPr txBox="1"/>
          <p:nvPr/>
        </p:nvSpPr>
        <p:spPr>
          <a:xfrm>
            <a:off x="4979990" y="2814046"/>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cabin</a:t>
            </a:r>
            <a:r>
              <a:rPr lang="fr-FR" sz="5334" b="1" dirty="0">
                <a:solidFill>
                  <a:srgbClr val="FFC000"/>
                </a:solidFill>
                <a:latin typeface="Dosis" pitchFamily="2" charset="0"/>
              </a:rPr>
              <a:t>et</a:t>
            </a:r>
          </a:p>
        </p:txBody>
      </p:sp>
      <p:graphicFrame>
        <p:nvGraphicFramePr>
          <p:cNvPr id="2" name="Tableau 1">
            <a:extLst>
              <a:ext uri="{FF2B5EF4-FFF2-40B4-BE49-F238E27FC236}">
                <a16:creationId xmlns:a16="http://schemas.microsoft.com/office/drawing/2014/main" id="{5F1F79A4-8041-34A1-9692-A8DA5D6C5C28}"/>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AEEEDB1-11FF-6CD2-D720-4B259AB24C70}"/>
              </a:ext>
            </a:extLst>
          </p:cNvPr>
          <p:cNvSpPr txBox="1"/>
          <p:nvPr/>
        </p:nvSpPr>
        <p:spPr>
          <a:xfrm>
            <a:off x="952500" y="279401"/>
            <a:ext cx="767039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cabinet. Le cabinet.</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 cabinet”</a:t>
            </a:r>
          </a:p>
        </p:txBody>
      </p:sp>
      <p:pic>
        <p:nvPicPr>
          <p:cNvPr id="8" name="Image 7">
            <a:extLst>
              <a:ext uri="{FF2B5EF4-FFF2-40B4-BE49-F238E27FC236}">
                <a16:creationId xmlns:a16="http://schemas.microsoft.com/office/drawing/2014/main" id="{152F22EC-78D9-8F94-EA0A-DA57AE18BA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3307" y="2087653"/>
            <a:ext cx="4626213" cy="2892050"/>
          </a:xfrm>
          <a:prstGeom prst="rect">
            <a:avLst/>
          </a:prstGeom>
        </p:spPr>
      </p:pic>
    </p:spTree>
    <p:extLst>
      <p:ext uri="{BB962C8B-B14F-4D97-AF65-F5344CB8AC3E}">
        <p14:creationId xmlns:p14="http://schemas.microsoft.com/office/powerpoint/2010/main" val="28479028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B2BE-F14A-C110-DEE9-27966A6D11C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A7D41F-1BCD-7F9C-F48C-63FCB6F24C0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BC2E1EB-3935-E465-213A-CF8EF17A8DB0}"/>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13D6253-4197-2DE9-E9B3-A665E79706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5234DE-1EAE-23F4-09AE-28ACB87D0B1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C0F4B71-F64D-A5E7-16CB-A7352D6473B7}"/>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28AD60-8BBF-FCE5-0386-4EACD999DDDF}"/>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policier. Policier. Comment  on dit policier dans votre langue?</a:t>
            </a:r>
          </a:p>
        </p:txBody>
      </p:sp>
      <p:pic>
        <p:nvPicPr>
          <p:cNvPr id="7" name="Image 6">
            <a:extLst>
              <a:ext uri="{FF2B5EF4-FFF2-40B4-BE49-F238E27FC236}">
                <a16:creationId xmlns:a16="http://schemas.microsoft.com/office/drawing/2014/main" id="{971A9454-5E92-28C2-08E7-7F66002B94AD}"/>
              </a:ext>
            </a:extLst>
          </p:cNvPr>
          <p:cNvPicPr>
            <a:picLocks noChangeAspect="1"/>
          </p:cNvPicPr>
          <p:nvPr/>
        </p:nvPicPr>
        <p:blipFill>
          <a:blip r:embed="rId5"/>
          <a:stretch>
            <a:fillRect/>
          </a:stretch>
        </p:blipFill>
        <p:spPr>
          <a:xfrm>
            <a:off x="3558168" y="2062114"/>
            <a:ext cx="1540698" cy="3398277"/>
          </a:xfrm>
          <a:prstGeom prst="rect">
            <a:avLst/>
          </a:prstGeom>
        </p:spPr>
      </p:pic>
    </p:spTree>
    <p:extLst>
      <p:ext uri="{BB962C8B-B14F-4D97-AF65-F5344CB8AC3E}">
        <p14:creationId xmlns:p14="http://schemas.microsoft.com/office/powerpoint/2010/main" val="42418120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B10D-B7EC-21D4-FDA8-710B5D0E24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EC8636-B92A-B986-DAF5-2C827E06EE83}"/>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1088B1-2B8F-6B5E-8D51-DBA444D5B95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4249A6-CED1-51D8-BE62-C52D7E02480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EB7E818-BADD-0AA8-8A08-15218733A621}"/>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C199FFE-45E0-85C0-4203-F5DCF4C6DAE1}"/>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polici</a:t>
            </a:r>
            <a:r>
              <a:rPr lang="fr-FR" sz="5334" b="1" dirty="0">
                <a:solidFill>
                  <a:srgbClr val="FFC000"/>
                </a:solidFill>
                <a:latin typeface="Dosis" pitchFamily="2" charset="0"/>
              </a:rPr>
              <a:t>er</a:t>
            </a:r>
          </a:p>
        </p:txBody>
      </p:sp>
      <p:graphicFrame>
        <p:nvGraphicFramePr>
          <p:cNvPr id="2" name="Tableau 1">
            <a:extLst>
              <a:ext uri="{FF2B5EF4-FFF2-40B4-BE49-F238E27FC236}">
                <a16:creationId xmlns:a16="http://schemas.microsoft.com/office/drawing/2014/main" id="{7712E128-A013-3762-DDBC-0E10C5B47819}"/>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4629DA4-6D6D-82F2-A496-3DE512D0399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policier.</a:t>
            </a:r>
            <a:r>
              <a:rPr lang="en-US" sz="1500" b="1" dirty="0">
                <a:solidFill>
                  <a:prstClr val="white">
                    <a:lumMod val="65000"/>
                  </a:prstClr>
                </a:solidFill>
                <a:latin typeface="Dosis" pitchFamily="2" charset="0"/>
              </a:rPr>
              <a:t> Le </a:t>
            </a:r>
            <a:r>
              <a:rPr lang="en-US" sz="1500" b="1" dirty="0" err="1">
                <a:solidFill>
                  <a:prstClr val="white">
                    <a:lumMod val="65000"/>
                  </a:prstClr>
                </a:solidFill>
                <a:latin typeface="Dosis" pitchFamily="2" charset="0"/>
              </a:rPr>
              <a:t>policier</a:t>
            </a:r>
            <a:r>
              <a:rPr lang="fr-FR" sz="1500" b="1" dirty="0">
                <a:solidFill>
                  <a:prstClr val="white">
                    <a:lumMod val="65000"/>
                  </a:prstClr>
                </a:solidFill>
                <a:latin typeface="Dosis" pitchFamily="2" charset="0"/>
              </a:rPr>
              <a:t>.</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policier</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46E99E27-B419-D574-1F7F-1619763511A2}"/>
              </a:ext>
            </a:extLst>
          </p:cNvPr>
          <p:cNvPicPr>
            <a:picLocks noChangeAspect="1"/>
          </p:cNvPicPr>
          <p:nvPr/>
        </p:nvPicPr>
        <p:blipFill>
          <a:blip r:embed="rId5"/>
          <a:stretch>
            <a:fillRect/>
          </a:stretch>
        </p:blipFill>
        <p:spPr>
          <a:xfrm>
            <a:off x="2226725" y="2348665"/>
            <a:ext cx="1074513" cy="2370025"/>
          </a:xfrm>
          <a:prstGeom prst="rect">
            <a:avLst/>
          </a:prstGeom>
        </p:spPr>
      </p:pic>
    </p:spTree>
    <p:extLst>
      <p:ext uri="{BB962C8B-B14F-4D97-AF65-F5344CB8AC3E}">
        <p14:creationId xmlns:p14="http://schemas.microsoft.com/office/powerpoint/2010/main" val="2131727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8455-A16F-2800-C053-B3C51137FB2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A234EC4-8630-9CBA-EC3C-BD424D9CE45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EA983D0-DC54-0459-F4D9-FD4AD1B0D424}"/>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DBD0318-8BBE-E674-EC1D-73C32689440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090B7B9-818D-7360-B00F-8D77BAF1DF9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8A13EF7-87D5-A160-3F3A-83496C9B7A00}"/>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A5BCC97-37AC-DDB6-8CC1-B14FDD69BAB4}"/>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pommier. Le pommier. Comment  on dit pommier dans votre langue?</a:t>
            </a:r>
          </a:p>
        </p:txBody>
      </p:sp>
      <p:pic>
        <p:nvPicPr>
          <p:cNvPr id="8" name="Image 7">
            <a:extLst>
              <a:ext uri="{FF2B5EF4-FFF2-40B4-BE49-F238E27FC236}">
                <a16:creationId xmlns:a16="http://schemas.microsoft.com/office/drawing/2014/main" id="{C9D010BA-62DF-2E75-0D76-D0D517046F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79280" y="1447459"/>
            <a:ext cx="4785440" cy="4430415"/>
          </a:xfrm>
          <a:prstGeom prst="rect">
            <a:avLst/>
          </a:prstGeom>
        </p:spPr>
      </p:pic>
    </p:spTree>
    <p:extLst>
      <p:ext uri="{BB962C8B-B14F-4D97-AF65-F5344CB8AC3E}">
        <p14:creationId xmlns:p14="http://schemas.microsoft.com/office/powerpoint/2010/main" val="42213941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EEED0-C24D-C7A9-2501-5DD0BCEE3C3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1F60511-723B-7ED9-EE67-6F468A299B81}"/>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AC00AC-9602-2E2A-1D0B-7A56EAA9481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A12107E-06E2-FC20-9614-48C674C27EE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6323049-90F1-421C-54BB-AA3DC96780FD}"/>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B8819A1-D312-6240-D3E4-E341CB099D83}"/>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pommi</a:t>
            </a:r>
            <a:r>
              <a:rPr lang="fr-FR" sz="5334" b="1" dirty="0">
                <a:solidFill>
                  <a:srgbClr val="FFC000"/>
                </a:solidFill>
                <a:latin typeface="Dosis" pitchFamily="2" charset="0"/>
              </a:rPr>
              <a:t>er</a:t>
            </a:r>
          </a:p>
        </p:txBody>
      </p:sp>
      <p:graphicFrame>
        <p:nvGraphicFramePr>
          <p:cNvPr id="2" name="Tableau 1">
            <a:extLst>
              <a:ext uri="{FF2B5EF4-FFF2-40B4-BE49-F238E27FC236}">
                <a16:creationId xmlns:a16="http://schemas.microsoft.com/office/drawing/2014/main" id="{61D316FB-0F4D-D2DF-015D-AF355EA028C2}"/>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65EDEA6-D7B7-CB05-281B-29968902E9A8}"/>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pommier.</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pommier.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pommier</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8F005E8A-53FF-36A4-7DF0-2917D12650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0271" y="1501542"/>
            <a:ext cx="3801729" cy="3519684"/>
          </a:xfrm>
          <a:prstGeom prst="rect">
            <a:avLst/>
          </a:prstGeom>
        </p:spPr>
      </p:pic>
    </p:spTree>
    <p:extLst>
      <p:ext uri="{BB962C8B-B14F-4D97-AF65-F5344CB8AC3E}">
        <p14:creationId xmlns:p14="http://schemas.microsoft.com/office/powerpoint/2010/main" val="10944512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4" y="2972541"/>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37" y="4343008"/>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6"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60">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60">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60">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60">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67" y="3580284"/>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6" y="871398"/>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38" y="1648772"/>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08" y="2815438"/>
            <a:ext cx="1669454"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5" y="2814757"/>
            <a:ext cx="1012072"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89" y="2815439"/>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09" y="2823541"/>
            <a:ext cx="957891"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2" y="1302164"/>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8"/>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9" y="2819451"/>
            <a:ext cx="1782219"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1" y="1815777"/>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6" y="3903173"/>
            <a:ext cx="1720122"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68" y="5557435"/>
            <a:ext cx="1241880" cy="359073"/>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69"/>
              <a:ext cx="999184"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5" y="5532194"/>
            <a:ext cx="1186377" cy="359073"/>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69"/>
              <a:ext cx="787010"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a:stretch/>
        </p:blipFill>
        <p:spPr>
          <a:xfrm>
            <a:off x="4144313" y="4171067"/>
            <a:ext cx="918411" cy="999166"/>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5"/>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2" y="5565536"/>
            <a:ext cx="1186377"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76" y="3934214"/>
            <a:ext cx="1113665" cy="1434266"/>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2"/>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dit les mots un par un en changeant l’ordre</a:t>
            </a:r>
          </a:p>
        </p:txBody>
      </p:sp>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664655" cy="55274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250542" y="4334384"/>
            <a:ext cx="595317" cy="56389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Ellipse 15">
            <a:extLst>
              <a:ext uri="{FF2B5EF4-FFF2-40B4-BE49-F238E27FC236}">
                <a16:creationId xmlns:a16="http://schemas.microsoft.com/office/drawing/2014/main" id="{A9952F70-55F0-FC0B-DC8B-67BF59430CF2}"/>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sp>
        <p:nvSpPr>
          <p:cNvPr id="18" name="ZoneTexte 17">
            <a:extLst>
              <a:ext uri="{FF2B5EF4-FFF2-40B4-BE49-F238E27FC236}">
                <a16:creationId xmlns:a16="http://schemas.microsoft.com/office/drawing/2014/main" id="{BF6DB104-1405-FF42-3F6E-D1686F23FA66}"/>
              </a:ext>
            </a:extLst>
          </p:cNvPr>
          <p:cNvSpPr txBox="1"/>
          <p:nvPr/>
        </p:nvSpPr>
        <p:spPr>
          <a:xfrm>
            <a:off x="952501" y="330201"/>
            <a:ext cx="7888842"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6" name="Image 5">
            <a:extLst>
              <a:ext uri="{FF2B5EF4-FFF2-40B4-BE49-F238E27FC236}">
                <a16:creationId xmlns:a16="http://schemas.microsoft.com/office/drawing/2014/main" id="{2869D108-33F5-53AA-34FD-220836B62D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74165" y="2395087"/>
            <a:ext cx="2155922" cy="1766517"/>
          </a:xfrm>
          <a:prstGeom prst="rect">
            <a:avLst/>
          </a:prstGeom>
        </p:spPr>
      </p:pic>
      <p:pic>
        <p:nvPicPr>
          <p:cNvPr id="12" name="Image 11">
            <a:extLst>
              <a:ext uri="{FF2B5EF4-FFF2-40B4-BE49-F238E27FC236}">
                <a16:creationId xmlns:a16="http://schemas.microsoft.com/office/drawing/2014/main" id="{36570530-2AE9-B21F-C4FC-9140AD59844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73813" y="2599715"/>
            <a:ext cx="2026342" cy="1461171"/>
          </a:xfrm>
          <a:prstGeom prst="rect">
            <a:avLst/>
          </a:prstGeom>
        </p:spPr>
      </p:pic>
      <p:pic>
        <p:nvPicPr>
          <p:cNvPr id="8" name="Image 7">
            <a:extLst>
              <a:ext uri="{FF2B5EF4-FFF2-40B4-BE49-F238E27FC236}">
                <a16:creationId xmlns:a16="http://schemas.microsoft.com/office/drawing/2014/main" id="{0900EB36-E34F-70A7-9925-C2D8C576DE7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71155" y="2461398"/>
            <a:ext cx="1863898" cy="1725618"/>
          </a:xfrm>
          <a:prstGeom prst="rect">
            <a:avLst/>
          </a:prstGeom>
        </p:spPr>
      </p:pic>
      <p:pic>
        <p:nvPicPr>
          <p:cNvPr id="13" name="Image 12">
            <a:extLst>
              <a:ext uri="{FF2B5EF4-FFF2-40B4-BE49-F238E27FC236}">
                <a16:creationId xmlns:a16="http://schemas.microsoft.com/office/drawing/2014/main" id="{21A43B10-E2BA-348D-FB3C-6ABC3F79FB3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67367" y="2685720"/>
            <a:ext cx="1690002" cy="1271240"/>
          </a:xfrm>
          <a:prstGeom prst="rect">
            <a:avLst/>
          </a:prstGeom>
        </p:spPr>
      </p:pic>
    </p:spTree>
    <p:extLst>
      <p:ext uri="{BB962C8B-B14F-4D97-AF65-F5344CB8AC3E}">
        <p14:creationId xmlns:p14="http://schemas.microsoft.com/office/powerpoint/2010/main" val="25754719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dit les mots un par un en changeant l’ordre.</a:t>
            </a:r>
          </a:p>
        </p:txBody>
      </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nvPr>
        </p:nvGraphicFramePr>
        <p:xfrm>
          <a:off x="1"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1" y="330201"/>
            <a:ext cx="7624134"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3" name="Picture 2" descr="Afbeeldingen over Circle Font – Blader in stockfoto's, vectoren en video's  over 1,068,626 | Adobe Stock">
            <a:extLst>
              <a:ext uri="{FF2B5EF4-FFF2-40B4-BE49-F238E27FC236}">
                <a16:creationId xmlns:a16="http://schemas.microsoft.com/office/drawing/2014/main" id="{86C7F4A1-07CE-63E4-8888-0FF38D6EA1B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589437" cy="4901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fbeeldingen over Circle Font – Blader in stockfoto's, vectoren en video's  over 1,068,626 | Adobe Stock">
            <a:extLst>
              <a:ext uri="{FF2B5EF4-FFF2-40B4-BE49-F238E27FC236}">
                <a16:creationId xmlns:a16="http://schemas.microsoft.com/office/drawing/2014/main" id="{47D5DC10-A123-0970-A253-C76AB1EDE12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407424" y="4334841"/>
            <a:ext cx="524419" cy="4967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144D79CC-EAD5-73BC-1A63-ACE9F3DACBF2}"/>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sp>
        <p:nvSpPr>
          <p:cNvPr id="8" name="Ellipse 7">
            <a:extLst>
              <a:ext uri="{FF2B5EF4-FFF2-40B4-BE49-F238E27FC236}">
                <a16:creationId xmlns:a16="http://schemas.microsoft.com/office/drawing/2014/main" id="{27B28B23-948F-A2CF-6A0D-8460163A2E2C}"/>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pic>
        <p:nvPicPr>
          <p:cNvPr id="18" name="Image 17">
            <a:extLst>
              <a:ext uri="{FF2B5EF4-FFF2-40B4-BE49-F238E27FC236}">
                <a16:creationId xmlns:a16="http://schemas.microsoft.com/office/drawing/2014/main" id="{69A2985B-91AF-9444-018A-FC6D24E4A08C}"/>
              </a:ext>
            </a:extLst>
          </p:cNvPr>
          <p:cNvPicPr>
            <a:picLocks noChangeAspect="1"/>
          </p:cNvPicPr>
          <p:nvPr/>
        </p:nvPicPr>
        <p:blipFill>
          <a:blip r:embed="rId8"/>
          <a:stretch>
            <a:fillRect/>
          </a:stretch>
        </p:blipFill>
        <p:spPr>
          <a:xfrm>
            <a:off x="4663978" y="2468550"/>
            <a:ext cx="1793945" cy="1665806"/>
          </a:xfrm>
          <a:prstGeom prst="rect">
            <a:avLst/>
          </a:prstGeom>
        </p:spPr>
      </p:pic>
      <p:pic>
        <p:nvPicPr>
          <p:cNvPr id="15" name="Image 14">
            <a:extLst>
              <a:ext uri="{FF2B5EF4-FFF2-40B4-BE49-F238E27FC236}">
                <a16:creationId xmlns:a16="http://schemas.microsoft.com/office/drawing/2014/main" id="{D580FB06-8009-DB31-DA38-6DEF754B3A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5313" y="2880820"/>
            <a:ext cx="1918870" cy="1307013"/>
          </a:xfrm>
          <a:prstGeom prst="rect">
            <a:avLst/>
          </a:prstGeom>
        </p:spPr>
      </p:pic>
      <p:pic>
        <p:nvPicPr>
          <p:cNvPr id="21" name="Image 20">
            <a:extLst>
              <a:ext uri="{FF2B5EF4-FFF2-40B4-BE49-F238E27FC236}">
                <a16:creationId xmlns:a16="http://schemas.microsoft.com/office/drawing/2014/main" id="{0E8B0278-7F63-833F-3D8E-9CC91505164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82886" y="2706229"/>
            <a:ext cx="1970627" cy="1231926"/>
          </a:xfrm>
          <a:prstGeom prst="rect">
            <a:avLst/>
          </a:prstGeom>
        </p:spPr>
      </p:pic>
      <p:pic>
        <p:nvPicPr>
          <p:cNvPr id="9" name="Image 8">
            <a:extLst>
              <a:ext uri="{FF2B5EF4-FFF2-40B4-BE49-F238E27FC236}">
                <a16:creationId xmlns:a16="http://schemas.microsoft.com/office/drawing/2014/main" id="{58337074-CD4F-991C-87D7-201763F7BD5E}"/>
              </a:ext>
            </a:extLst>
          </p:cNvPr>
          <p:cNvPicPr>
            <a:picLocks noChangeAspect="1"/>
          </p:cNvPicPr>
          <p:nvPr/>
        </p:nvPicPr>
        <p:blipFill>
          <a:blip r:embed="rId11"/>
          <a:stretch>
            <a:fillRect/>
          </a:stretch>
        </p:blipFill>
        <p:spPr>
          <a:xfrm>
            <a:off x="3224252" y="1955841"/>
            <a:ext cx="1074513" cy="2370025"/>
          </a:xfrm>
          <a:prstGeom prst="rect">
            <a:avLst/>
          </a:prstGeom>
        </p:spPr>
      </p:pic>
    </p:spTree>
    <p:extLst>
      <p:ext uri="{BB962C8B-B14F-4D97-AF65-F5344CB8AC3E}">
        <p14:creationId xmlns:p14="http://schemas.microsoft.com/office/powerpoint/2010/main" val="30872473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8" y="2963304"/>
            <a:ext cx="7800675" cy="527067"/>
          </a:xfrm>
          <a:prstGeom prst="rect">
            <a:avLst/>
          </a:prstGeom>
        </p:spPr>
        <p:txBody>
          <a:bodyPr lIns="0" tIns="0" rIns="0" bIns="0" rtlCol="0" anchor="t">
            <a:spAutoFit/>
          </a:bodyPr>
          <a:lstStyle/>
          <a:p>
            <a:pPr algn="ctr" defTabSz="457246">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4" y="4000425"/>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1"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0" y="4255273"/>
            <a:ext cx="2166201" cy="400110"/>
          </a:xfrm>
          <a:prstGeom prst="rect">
            <a:avLst/>
          </a:prstGeom>
          <a:noFill/>
        </p:spPr>
        <p:txBody>
          <a:bodyPr wrap="square" rtlCol="0">
            <a:spAutoFit/>
          </a:bodyPr>
          <a:lstStyle/>
          <a:p>
            <a:pPr defTabSz="457223">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nvPr>
        </p:nvGraphicFramePr>
        <p:xfrm>
          <a:off x="274836" y="-50035"/>
          <a:ext cx="8769595"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0">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5"/>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712831" y="1702904"/>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756200" y="1668554"/>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0" y="330201"/>
            <a:ext cx="8562183" cy="327975"/>
          </a:xfrm>
          <a:prstGeom prst="rect">
            <a:avLst/>
          </a:prstGeom>
          <a:noFill/>
        </p:spPr>
        <p:txBody>
          <a:bodyPr wrap="square">
            <a:spAutoFit/>
          </a:bodyPr>
          <a:lstStyle/>
          <a:p>
            <a:pPr marL="0" lvl="1" defTabSz="457223">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1" y="309186"/>
            <a:ext cx="8236898" cy="553998"/>
          </a:xfrm>
          <a:prstGeom prst="rect">
            <a:avLst/>
          </a:prstGeom>
          <a:noFill/>
        </p:spPr>
        <p:txBody>
          <a:bodyPr wrap="square">
            <a:spAutoFit/>
          </a:bodyPr>
          <a:lstStyle/>
          <a:p>
            <a:pPr defTabSz="457246"/>
            <a:r>
              <a:rPr lang="fr-FR" sz="1500" b="1" dirty="0">
                <a:solidFill>
                  <a:prstClr val="white">
                    <a:lumMod val="65000"/>
                  </a:prstClr>
                </a:solidFill>
                <a:latin typeface="Dosis" pitchFamily="2" charset="0"/>
              </a:rPr>
              <a:t>Vous  allez passer au tableau pour jouer à  deux. </a:t>
            </a:r>
          </a:p>
          <a:p>
            <a:pPr defTabSz="457246"/>
            <a:r>
              <a:rPr lang="fr-MA" sz="1500" i="1" dirty="0">
                <a:solidFill>
                  <a:prstClr val="white">
                    <a:lumMod val="65000"/>
                  </a:prstClr>
                </a:solidFill>
                <a:latin typeface="Dosis" pitchFamily="2" charset="0"/>
              </a:rPr>
              <a:t>Un élève montre trois images, une après l’autre, et l’autre dit les mots. Par la suite les rôles seront échangés</a:t>
            </a:r>
            <a:r>
              <a:rPr lang="fr-MA"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9414164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3" y="344403"/>
            <a:ext cx="7465731" cy="553998"/>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Maintenant, on va commencer le jeu. Qui veut passer au tableau?</a:t>
            </a:r>
          </a:p>
          <a:p>
            <a:pPr defTabSz="457246"/>
            <a:r>
              <a:rPr lang="fr-MA" sz="1500" i="1" dirty="0">
                <a:solidFill>
                  <a:prstClr val="white">
                    <a:lumMod val="65000"/>
                  </a:prstClr>
                </a:solidFill>
                <a:latin typeface="Dosis" pitchFamily="2" charset="0"/>
              </a:rPr>
              <a:t>Le gagnant sera celui qui aura plus réponses correctes</a:t>
            </a:r>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A58BC816-7154-2FBD-B4DA-7ACF2B2D99F5}"/>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AFB147A5-C5E4-C679-7610-03D0340610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00130" y="1819175"/>
            <a:ext cx="1585916" cy="1299466"/>
          </a:xfrm>
          <a:prstGeom prst="rect">
            <a:avLst/>
          </a:prstGeom>
        </p:spPr>
      </p:pic>
      <p:pic>
        <p:nvPicPr>
          <p:cNvPr id="4" name="Image 3">
            <a:extLst>
              <a:ext uri="{FF2B5EF4-FFF2-40B4-BE49-F238E27FC236}">
                <a16:creationId xmlns:a16="http://schemas.microsoft.com/office/drawing/2014/main" id="{1885E988-B9AA-B3D2-6281-4B21DF02D63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28121" y="1819175"/>
            <a:ext cx="1802090" cy="1299466"/>
          </a:xfrm>
          <a:prstGeom prst="rect">
            <a:avLst/>
          </a:prstGeom>
        </p:spPr>
      </p:pic>
      <p:pic>
        <p:nvPicPr>
          <p:cNvPr id="5" name="Image 4">
            <a:extLst>
              <a:ext uri="{FF2B5EF4-FFF2-40B4-BE49-F238E27FC236}">
                <a16:creationId xmlns:a16="http://schemas.microsoft.com/office/drawing/2014/main" id="{51ECB0C9-C49E-8B91-0315-8CE6777B6504}"/>
              </a:ext>
            </a:extLst>
          </p:cNvPr>
          <p:cNvPicPr>
            <a:picLocks noChangeAspect="1"/>
          </p:cNvPicPr>
          <p:nvPr/>
        </p:nvPicPr>
        <p:blipFill>
          <a:blip r:embed="rId7"/>
          <a:stretch>
            <a:fillRect/>
          </a:stretch>
        </p:blipFill>
        <p:spPr>
          <a:xfrm>
            <a:off x="3224463" y="1586778"/>
            <a:ext cx="1804695" cy="1675789"/>
          </a:xfrm>
          <a:prstGeom prst="rect">
            <a:avLst/>
          </a:prstGeom>
        </p:spPr>
      </p:pic>
      <p:pic>
        <p:nvPicPr>
          <p:cNvPr id="6" name="Image 5">
            <a:extLst>
              <a:ext uri="{FF2B5EF4-FFF2-40B4-BE49-F238E27FC236}">
                <a16:creationId xmlns:a16="http://schemas.microsoft.com/office/drawing/2014/main" id="{C825ED0F-7BFE-D453-11B3-9CA01E60FA7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09766" y="3941683"/>
            <a:ext cx="2019392" cy="1262411"/>
          </a:xfrm>
          <a:prstGeom prst="rect">
            <a:avLst/>
          </a:prstGeom>
        </p:spPr>
      </p:pic>
      <p:pic>
        <p:nvPicPr>
          <p:cNvPr id="7" name="Image 6">
            <a:extLst>
              <a:ext uri="{FF2B5EF4-FFF2-40B4-BE49-F238E27FC236}">
                <a16:creationId xmlns:a16="http://schemas.microsoft.com/office/drawing/2014/main" id="{FF512C07-FB7A-0853-FE3F-D866BD58B2D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0665" y="1748981"/>
            <a:ext cx="2059161" cy="1402570"/>
          </a:xfrm>
          <a:prstGeom prst="rect">
            <a:avLst/>
          </a:prstGeom>
        </p:spPr>
      </p:pic>
      <p:pic>
        <p:nvPicPr>
          <p:cNvPr id="9" name="Image 8">
            <a:extLst>
              <a:ext uri="{FF2B5EF4-FFF2-40B4-BE49-F238E27FC236}">
                <a16:creationId xmlns:a16="http://schemas.microsoft.com/office/drawing/2014/main" id="{0EAD371A-C769-D798-D77D-B09C326ECE8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7866" y="3983232"/>
            <a:ext cx="1809218" cy="1360916"/>
          </a:xfrm>
          <a:prstGeom prst="rect">
            <a:avLst/>
          </a:prstGeom>
        </p:spPr>
      </p:pic>
      <p:pic>
        <p:nvPicPr>
          <p:cNvPr id="11" name="Image 10">
            <a:extLst>
              <a:ext uri="{FF2B5EF4-FFF2-40B4-BE49-F238E27FC236}">
                <a16:creationId xmlns:a16="http://schemas.microsoft.com/office/drawing/2014/main" id="{8D9292F7-8EDA-1FCF-788C-B50C6D670FF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848343" y="3739361"/>
            <a:ext cx="1881868" cy="1742254"/>
          </a:xfrm>
          <a:prstGeom prst="rect">
            <a:avLst/>
          </a:prstGeom>
        </p:spPr>
      </p:pic>
      <p:pic>
        <p:nvPicPr>
          <p:cNvPr id="15" name="Image 14">
            <a:extLst>
              <a:ext uri="{FF2B5EF4-FFF2-40B4-BE49-F238E27FC236}">
                <a16:creationId xmlns:a16="http://schemas.microsoft.com/office/drawing/2014/main" id="{9EBFF309-0FD1-BA8A-2F13-6B18D666A19D}"/>
              </a:ext>
            </a:extLst>
          </p:cNvPr>
          <p:cNvPicPr>
            <a:picLocks noChangeAspect="1"/>
          </p:cNvPicPr>
          <p:nvPr/>
        </p:nvPicPr>
        <p:blipFill>
          <a:blip r:embed="rId12"/>
          <a:stretch>
            <a:fillRect/>
          </a:stretch>
        </p:blipFill>
        <p:spPr>
          <a:xfrm>
            <a:off x="5543969" y="3604069"/>
            <a:ext cx="1074513" cy="2370025"/>
          </a:xfrm>
          <a:prstGeom prst="rect">
            <a:avLst/>
          </a:prstGeom>
        </p:spPr>
      </p:pic>
    </p:spTree>
    <p:extLst>
      <p:ext uri="{BB962C8B-B14F-4D97-AF65-F5344CB8AC3E}">
        <p14:creationId xmlns:p14="http://schemas.microsoft.com/office/powerpoint/2010/main" val="32803672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71664"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(3)</a:t>
            </a:r>
          </a:p>
        </p:txBody>
      </p:sp>
      <p:sp>
        <p:nvSpPr>
          <p:cNvPr id="7" name="TextBox 7"/>
          <p:cNvSpPr txBox="1"/>
          <p:nvPr/>
        </p:nvSpPr>
        <p:spPr>
          <a:xfrm>
            <a:off x="671664" y="2919797"/>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Trouvez les mots qui manquent </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11" name="Image 10"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3310198" y="3886200"/>
            <a:ext cx="2523604" cy="2235200"/>
          </a:xfrm>
          <a:prstGeom prst="rect">
            <a:avLst/>
          </a:prstGeom>
        </p:spPr>
      </p:pic>
    </p:spTree>
    <p:extLst>
      <p:ext uri="{BB962C8B-B14F-4D97-AF65-F5344CB8AC3E}">
        <p14:creationId xmlns:p14="http://schemas.microsoft.com/office/powerpoint/2010/main" val="31281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6EC1-F37F-1E07-95A9-27FEF6191B9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0999EEF-6351-932B-8E94-C5326E9F4A16}"/>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FFC23330-3462-A731-1ED4-73906173C51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08FF245-CB3E-A8DC-C186-BDC451E3A7AB}"/>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ECFC20EA-2F25-0B2D-78CD-31D318E704D8}"/>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Observez bien les images. Je vais masquer 2 images.</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1986CEF0-AEEA-7E12-F307-450F9F000F99}"/>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864E947-13DC-0CFF-ED5C-05B6A378CE5E}"/>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44002C89-D8C7-F729-1FA0-8F58C34ECC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00130" y="1819175"/>
            <a:ext cx="1585916" cy="1299466"/>
          </a:xfrm>
          <a:prstGeom prst="rect">
            <a:avLst/>
          </a:prstGeom>
        </p:spPr>
      </p:pic>
      <p:pic>
        <p:nvPicPr>
          <p:cNvPr id="4" name="Image 3">
            <a:extLst>
              <a:ext uri="{FF2B5EF4-FFF2-40B4-BE49-F238E27FC236}">
                <a16:creationId xmlns:a16="http://schemas.microsoft.com/office/drawing/2014/main" id="{0F7F9D13-89F1-3E7D-1F06-D443E9E3C93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28121" y="1819175"/>
            <a:ext cx="1802090" cy="1299466"/>
          </a:xfrm>
          <a:prstGeom prst="rect">
            <a:avLst/>
          </a:prstGeom>
        </p:spPr>
      </p:pic>
      <p:pic>
        <p:nvPicPr>
          <p:cNvPr id="5" name="Image 4">
            <a:extLst>
              <a:ext uri="{FF2B5EF4-FFF2-40B4-BE49-F238E27FC236}">
                <a16:creationId xmlns:a16="http://schemas.microsoft.com/office/drawing/2014/main" id="{B8249393-D715-06E9-1B37-C1D16AA100D7}"/>
              </a:ext>
            </a:extLst>
          </p:cNvPr>
          <p:cNvPicPr>
            <a:picLocks noChangeAspect="1"/>
          </p:cNvPicPr>
          <p:nvPr/>
        </p:nvPicPr>
        <p:blipFill>
          <a:blip r:embed="rId7"/>
          <a:stretch>
            <a:fillRect/>
          </a:stretch>
        </p:blipFill>
        <p:spPr>
          <a:xfrm>
            <a:off x="3224463" y="1586778"/>
            <a:ext cx="1804695" cy="1675789"/>
          </a:xfrm>
          <a:prstGeom prst="rect">
            <a:avLst/>
          </a:prstGeom>
        </p:spPr>
      </p:pic>
      <p:pic>
        <p:nvPicPr>
          <p:cNvPr id="6" name="Image 5">
            <a:extLst>
              <a:ext uri="{FF2B5EF4-FFF2-40B4-BE49-F238E27FC236}">
                <a16:creationId xmlns:a16="http://schemas.microsoft.com/office/drawing/2014/main" id="{913FE0AA-6B17-086D-DC67-27AAE4F6E6F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09766" y="3941683"/>
            <a:ext cx="2019392" cy="1262411"/>
          </a:xfrm>
          <a:prstGeom prst="rect">
            <a:avLst/>
          </a:prstGeom>
        </p:spPr>
      </p:pic>
      <p:pic>
        <p:nvPicPr>
          <p:cNvPr id="7" name="Image 6">
            <a:extLst>
              <a:ext uri="{FF2B5EF4-FFF2-40B4-BE49-F238E27FC236}">
                <a16:creationId xmlns:a16="http://schemas.microsoft.com/office/drawing/2014/main" id="{D2379E78-3AA0-DC25-389B-0176248B6B9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0665" y="1748981"/>
            <a:ext cx="2059161" cy="1402570"/>
          </a:xfrm>
          <a:prstGeom prst="rect">
            <a:avLst/>
          </a:prstGeom>
        </p:spPr>
      </p:pic>
      <p:pic>
        <p:nvPicPr>
          <p:cNvPr id="9" name="Image 8">
            <a:extLst>
              <a:ext uri="{FF2B5EF4-FFF2-40B4-BE49-F238E27FC236}">
                <a16:creationId xmlns:a16="http://schemas.microsoft.com/office/drawing/2014/main" id="{AD0FD48F-E31E-47FA-02AD-BD2ED78DD4B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7866" y="3983232"/>
            <a:ext cx="1809218" cy="1360916"/>
          </a:xfrm>
          <a:prstGeom prst="rect">
            <a:avLst/>
          </a:prstGeom>
        </p:spPr>
      </p:pic>
      <p:pic>
        <p:nvPicPr>
          <p:cNvPr id="11" name="Image 10">
            <a:extLst>
              <a:ext uri="{FF2B5EF4-FFF2-40B4-BE49-F238E27FC236}">
                <a16:creationId xmlns:a16="http://schemas.microsoft.com/office/drawing/2014/main" id="{E55C4344-6F1C-0B10-0124-5E42DB6B6FE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848343" y="3739361"/>
            <a:ext cx="1881868" cy="1742254"/>
          </a:xfrm>
          <a:prstGeom prst="rect">
            <a:avLst/>
          </a:prstGeom>
        </p:spPr>
      </p:pic>
      <p:pic>
        <p:nvPicPr>
          <p:cNvPr id="15" name="Image 14">
            <a:extLst>
              <a:ext uri="{FF2B5EF4-FFF2-40B4-BE49-F238E27FC236}">
                <a16:creationId xmlns:a16="http://schemas.microsoft.com/office/drawing/2014/main" id="{E0DBC2D3-7F06-BAC9-945F-A2BF17251BEC}"/>
              </a:ext>
            </a:extLst>
          </p:cNvPr>
          <p:cNvPicPr>
            <a:picLocks noChangeAspect="1"/>
          </p:cNvPicPr>
          <p:nvPr/>
        </p:nvPicPr>
        <p:blipFill>
          <a:blip r:embed="rId12"/>
          <a:stretch>
            <a:fillRect/>
          </a:stretch>
        </p:blipFill>
        <p:spPr>
          <a:xfrm>
            <a:off x="5409437" y="3551327"/>
            <a:ext cx="1074513" cy="2370025"/>
          </a:xfrm>
          <a:prstGeom prst="rect">
            <a:avLst/>
          </a:prstGeom>
        </p:spPr>
      </p:pic>
    </p:spTree>
    <p:extLst>
      <p:ext uri="{BB962C8B-B14F-4D97-AF65-F5344CB8AC3E}">
        <p14:creationId xmlns:p14="http://schemas.microsoft.com/office/powerpoint/2010/main" val="25609349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48AC3-4C6E-6120-E18D-776898F523D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DBB2E3-2287-8AA3-3761-F73BF87169BF}"/>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EEFDCFA7-48EE-BC6C-D4FA-885AFBF786F1}"/>
              </a:ext>
            </a:extLst>
          </p:cNvPr>
          <p:cNvSpPr/>
          <p:nvPr/>
        </p:nvSpPr>
        <p:spPr>
          <a:xfrm>
            <a:off x="167412" y="228599"/>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957E18A4-4139-564F-40FA-8D3B80A756BE}"/>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79388C09-3AD0-6B18-A27D-B3E16E40E032}"/>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16C86A03-68C3-7732-EC60-470F15ED99E6}"/>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1A53F99-955C-E925-744C-CD3D0CCE73C3}"/>
              </a:ext>
            </a:extLst>
          </p:cNvPr>
          <p:cNvGraphicFramePr>
            <a:graphicFrameLocks noGrp="1"/>
          </p:cNvGraphicFramePr>
          <p:nvPr>
            <p:custDataLst>
              <p:tags r:id="rId1"/>
            </p:custDataLst>
            <p:extLst>
              <p:ext uri="{D42A27DB-BD31-4B8C-83A1-F6EECF244321}">
                <p14:modId xmlns:p14="http://schemas.microsoft.com/office/powerpoint/2010/main" val="1315275470"/>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0BB6E3C-223D-3E15-E569-AE7ED03C4AAE}"/>
              </a:ext>
            </a:extLst>
          </p:cNvPr>
          <p:cNvSpPr txBox="1"/>
          <p:nvPr/>
        </p:nvSpPr>
        <p:spPr>
          <a:xfrm>
            <a:off x="1070176" y="393468"/>
            <a:ext cx="4504714" cy="323165"/>
          </a:xfrm>
          <a:prstGeom prst="rect">
            <a:avLst/>
          </a:prstGeom>
          <a:noFill/>
        </p:spPr>
        <p:txBody>
          <a:bodyPr wrap="square">
            <a:spAutoFit/>
          </a:bodyPr>
          <a:lstStyle/>
          <a:p>
            <a:pPr defTabSz="457246"/>
            <a:r>
              <a:rPr lang="fr-FR" sz="1500" b="1" dirty="0">
                <a:solidFill>
                  <a:prstClr val="white">
                    <a:lumMod val="65000"/>
                  </a:prstClr>
                </a:solidFill>
                <a:latin typeface="Dosis"/>
              </a:rPr>
              <a:t>Quels sont les 2 mots qui manquent ? </a:t>
            </a:r>
          </a:p>
        </p:txBody>
      </p:sp>
      <p:pic>
        <p:nvPicPr>
          <p:cNvPr id="11" name="Image 10">
            <a:extLst>
              <a:ext uri="{FF2B5EF4-FFF2-40B4-BE49-F238E27FC236}">
                <a16:creationId xmlns:a16="http://schemas.microsoft.com/office/drawing/2014/main" id="{158785BC-298E-CBB7-3CDE-4260C025A5CA}"/>
              </a:ext>
            </a:extLst>
          </p:cNvPr>
          <p:cNvPicPr>
            <a:picLocks noChangeAspect="1"/>
          </p:cNvPicPr>
          <p:nvPr/>
        </p:nvPicPr>
        <p:blipFill>
          <a:blip r:embed="rId5"/>
          <a:stretch>
            <a:fillRect/>
          </a:stretch>
        </p:blipFill>
        <p:spPr>
          <a:xfrm>
            <a:off x="4884809" y="1527624"/>
            <a:ext cx="1570103" cy="1485046"/>
          </a:xfrm>
          <a:prstGeom prst="rect">
            <a:avLst/>
          </a:prstGeom>
        </p:spPr>
      </p:pic>
      <p:pic>
        <p:nvPicPr>
          <p:cNvPr id="16" name="Image 15">
            <a:extLst>
              <a:ext uri="{FF2B5EF4-FFF2-40B4-BE49-F238E27FC236}">
                <a16:creationId xmlns:a16="http://schemas.microsoft.com/office/drawing/2014/main" id="{5BD87E20-025F-269F-7059-37204D428A7E}"/>
              </a:ext>
            </a:extLst>
          </p:cNvPr>
          <p:cNvPicPr>
            <a:picLocks noChangeAspect="1"/>
          </p:cNvPicPr>
          <p:nvPr/>
        </p:nvPicPr>
        <p:blipFill>
          <a:blip r:embed="rId5"/>
          <a:stretch>
            <a:fillRect/>
          </a:stretch>
        </p:blipFill>
        <p:spPr>
          <a:xfrm>
            <a:off x="1166993" y="3878775"/>
            <a:ext cx="1572866" cy="1592284"/>
          </a:xfrm>
          <a:prstGeom prst="rect">
            <a:avLst/>
          </a:prstGeom>
        </p:spPr>
      </p:pic>
      <p:pic>
        <p:nvPicPr>
          <p:cNvPr id="5" name="Image 4">
            <a:extLst>
              <a:ext uri="{FF2B5EF4-FFF2-40B4-BE49-F238E27FC236}">
                <a16:creationId xmlns:a16="http://schemas.microsoft.com/office/drawing/2014/main" id="{7218FA9E-B06F-3293-E411-8A141956BC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28121" y="1819175"/>
            <a:ext cx="1802090" cy="1299466"/>
          </a:xfrm>
          <a:prstGeom prst="rect">
            <a:avLst/>
          </a:prstGeom>
        </p:spPr>
      </p:pic>
      <p:pic>
        <p:nvPicPr>
          <p:cNvPr id="6" name="Image 5">
            <a:extLst>
              <a:ext uri="{FF2B5EF4-FFF2-40B4-BE49-F238E27FC236}">
                <a16:creationId xmlns:a16="http://schemas.microsoft.com/office/drawing/2014/main" id="{7373DE3F-9732-FFE4-37CA-B70169A6806F}"/>
              </a:ext>
            </a:extLst>
          </p:cNvPr>
          <p:cNvPicPr>
            <a:picLocks noChangeAspect="1"/>
          </p:cNvPicPr>
          <p:nvPr/>
        </p:nvPicPr>
        <p:blipFill>
          <a:blip r:embed="rId7"/>
          <a:stretch>
            <a:fillRect/>
          </a:stretch>
        </p:blipFill>
        <p:spPr>
          <a:xfrm>
            <a:off x="3459233" y="2015055"/>
            <a:ext cx="1359519" cy="1262411"/>
          </a:xfrm>
          <a:prstGeom prst="rect">
            <a:avLst/>
          </a:prstGeom>
        </p:spPr>
      </p:pic>
      <p:pic>
        <p:nvPicPr>
          <p:cNvPr id="7" name="Image 6">
            <a:extLst>
              <a:ext uri="{FF2B5EF4-FFF2-40B4-BE49-F238E27FC236}">
                <a16:creationId xmlns:a16="http://schemas.microsoft.com/office/drawing/2014/main" id="{D007970F-88DA-AE17-660A-3D1D4D92169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09766" y="3941683"/>
            <a:ext cx="2019392" cy="1262411"/>
          </a:xfrm>
          <a:prstGeom prst="rect">
            <a:avLst/>
          </a:prstGeom>
        </p:spPr>
      </p:pic>
      <p:pic>
        <p:nvPicPr>
          <p:cNvPr id="8" name="Image 7">
            <a:extLst>
              <a:ext uri="{FF2B5EF4-FFF2-40B4-BE49-F238E27FC236}">
                <a16:creationId xmlns:a16="http://schemas.microsoft.com/office/drawing/2014/main" id="{EE209103-35A6-1890-D0A7-2EBE3065FE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0665" y="1748981"/>
            <a:ext cx="2059161" cy="1402570"/>
          </a:xfrm>
          <a:prstGeom prst="rect">
            <a:avLst/>
          </a:prstGeom>
        </p:spPr>
      </p:pic>
      <p:pic>
        <p:nvPicPr>
          <p:cNvPr id="17" name="Image 16">
            <a:extLst>
              <a:ext uri="{FF2B5EF4-FFF2-40B4-BE49-F238E27FC236}">
                <a16:creationId xmlns:a16="http://schemas.microsoft.com/office/drawing/2014/main" id="{2E19C886-45FE-D2BB-C684-D00218519B4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48343" y="3739361"/>
            <a:ext cx="1881868" cy="1742254"/>
          </a:xfrm>
          <a:prstGeom prst="rect">
            <a:avLst/>
          </a:prstGeom>
        </p:spPr>
      </p:pic>
      <p:pic>
        <p:nvPicPr>
          <p:cNvPr id="9" name="Image 8">
            <a:extLst>
              <a:ext uri="{FF2B5EF4-FFF2-40B4-BE49-F238E27FC236}">
                <a16:creationId xmlns:a16="http://schemas.microsoft.com/office/drawing/2014/main" id="{30D746D0-3DC3-43CC-1904-F06FD2C85121}"/>
              </a:ext>
            </a:extLst>
          </p:cNvPr>
          <p:cNvPicPr>
            <a:picLocks noChangeAspect="1"/>
          </p:cNvPicPr>
          <p:nvPr/>
        </p:nvPicPr>
        <p:blipFill>
          <a:blip r:embed="rId11"/>
          <a:stretch>
            <a:fillRect/>
          </a:stretch>
        </p:blipFill>
        <p:spPr>
          <a:xfrm>
            <a:off x="5272269" y="3543455"/>
            <a:ext cx="1074513" cy="2370025"/>
          </a:xfrm>
          <a:prstGeom prst="rect">
            <a:avLst/>
          </a:prstGeom>
        </p:spPr>
      </p:pic>
    </p:spTree>
    <p:extLst>
      <p:ext uri="{BB962C8B-B14F-4D97-AF65-F5344CB8AC3E}">
        <p14:creationId xmlns:p14="http://schemas.microsoft.com/office/powerpoint/2010/main" val="31414442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EAA9-1418-AD3B-4CB9-1280AC863E9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7D960C8-3828-D2E1-42A2-5B2C9EDA5F53}"/>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0C60B44-10B0-9C94-8F22-4FEF7D6AD945}"/>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755E15EC-58F0-2D37-F254-7037A6632571}"/>
              </a:ext>
            </a:extLst>
          </p:cNvPr>
          <p:cNvSpPr/>
          <p:nvPr/>
        </p:nvSpPr>
        <p:spPr>
          <a:xfrm>
            <a:off x="206990" y="219274"/>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6F953A98-CDD8-904E-6679-3BB0E9F5DA3F}"/>
              </a:ext>
            </a:extLst>
          </p:cNvPr>
          <p:cNvSpPr txBox="1"/>
          <p:nvPr/>
        </p:nvSpPr>
        <p:spPr>
          <a:xfrm>
            <a:off x="1070177" y="402253"/>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Les mots qui manquaient sont: un boucher – un sifflet.</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226B185-6075-B4C9-8B5D-6DBE794D099B}"/>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ECC72887-86AF-DA1D-347B-DBBF67FF5025}"/>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3D7A2602-450C-F807-B32C-5068416F64F4}"/>
              </a:ext>
            </a:extLst>
          </p:cNvPr>
          <p:cNvPicPr>
            <a:picLocks noChangeAspect="1"/>
          </p:cNvPicPr>
          <p:nvPr/>
        </p:nvPicPr>
        <p:blipFill>
          <a:blip r:embed="rId5"/>
          <a:stretch>
            <a:fillRect/>
          </a:stretch>
        </p:blipFill>
        <p:spPr>
          <a:xfrm>
            <a:off x="4944594" y="1107297"/>
            <a:ext cx="871804" cy="786452"/>
          </a:xfrm>
          <a:prstGeom prst="rect">
            <a:avLst/>
          </a:prstGeom>
        </p:spPr>
      </p:pic>
      <p:pic>
        <p:nvPicPr>
          <p:cNvPr id="5" name="Image 4">
            <a:extLst>
              <a:ext uri="{FF2B5EF4-FFF2-40B4-BE49-F238E27FC236}">
                <a16:creationId xmlns:a16="http://schemas.microsoft.com/office/drawing/2014/main" id="{F3F11D8B-8480-77BB-3D0F-7AA880F1F48D}"/>
              </a:ext>
            </a:extLst>
          </p:cNvPr>
          <p:cNvPicPr>
            <a:picLocks noChangeAspect="1"/>
          </p:cNvPicPr>
          <p:nvPr/>
        </p:nvPicPr>
        <p:blipFill>
          <a:blip r:embed="rId5"/>
          <a:stretch>
            <a:fillRect/>
          </a:stretch>
        </p:blipFill>
        <p:spPr>
          <a:xfrm>
            <a:off x="460470" y="3417455"/>
            <a:ext cx="871804" cy="786452"/>
          </a:xfrm>
          <a:prstGeom prst="rect">
            <a:avLst/>
          </a:prstGeom>
        </p:spPr>
      </p:pic>
      <p:pic>
        <p:nvPicPr>
          <p:cNvPr id="3" name="Image 2">
            <a:extLst>
              <a:ext uri="{FF2B5EF4-FFF2-40B4-BE49-F238E27FC236}">
                <a16:creationId xmlns:a16="http://schemas.microsoft.com/office/drawing/2014/main" id="{2BBB5520-13A3-A292-4843-4544093A5A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00130" y="1819175"/>
            <a:ext cx="1585916" cy="1299466"/>
          </a:xfrm>
          <a:prstGeom prst="rect">
            <a:avLst/>
          </a:prstGeom>
        </p:spPr>
      </p:pic>
      <p:pic>
        <p:nvPicPr>
          <p:cNvPr id="6" name="Image 5">
            <a:extLst>
              <a:ext uri="{FF2B5EF4-FFF2-40B4-BE49-F238E27FC236}">
                <a16:creationId xmlns:a16="http://schemas.microsoft.com/office/drawing/2014/main" id="{0C0DF540-8729-3261-AD69-99B5FDBA0E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28121" y="1819175"/>
            <a:ext cx="1802090" cy="1299466"/>
          </a:xfrm>
          <a:prstGeom prst="rect">
            <a:avLst/>
          </a:prstGeom>
        </p:spPr>
      </p:pic>
      <p:pic>
        <p:nvPicPr>
          <p:cNvPr id="8" name="Image 7">
            <a:extLst>
              <a:ext uri="{FF2B5EF4-FFF2-40B4-BE49-F238E27FC236}">
                <a16:creationId xmlns:a16="http://schemas.microsoft.com/office/drawing/2014/main" id="{E70AC9D7-6D09-100C-0679-2D6411566C9A}"/>
              </a:ext>
            </a:extLst>
          </p:cNvPr>
          <p:cNvPicPr>
            <a:picLocks noChangeAspect="1"/>
          </p:cNvPicPr>
          <p:nvPr/>
        </p:nvPicPr>
        <p:blipFill>
          <a:blip r:embed="rId8"/>
          <a:stretch>
            <a:fillRect/>
          </a:stretch>
        </p:blipFill>
        <p:spPr>
          <a:xfrm>
            <a:off x="3224463" y="1586778"/>
            <a:ext cx="1804695" cy="1675789"/>
          </a:xfrm>
          <a:prstGeom prst="rect">
            <a:avLst/>
          </a:prstGeom>
        </p:spPr>
      </p:pic>
      <p:pic>
        <p:nvPicPr>
          <p:cNvPr id="9" name="Image 8">
            <a:extLst>
              <a:ext uri="{FF2B5EF4-FFF2-40B4-BE49-F238E27FC236}">
                <a16:creationId xmlns:a16="http://schemas.microsoft.com/office/drawing/2014/main" id="{2B50468C-3059-1221-2D48-78C8EA5D88F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09766" y="3941683"/>
            <a:ext cx="2019392" cy="1262411"/>
          </a:xfrm>
          <a:prstGeom prst="rect">
            <a:avLst/>
          </a:prstGeom>
        </p:spPr>
      </p:pic>
      <p:pic>
        <p:nvPicPr>
          <p:cNvPr id="10" name="Image 9">
            <a:extLst>
              <a:ext uri="{FF2B5EF4-FFF2-40B4-BE49-F238E27FC236}">
                <a16:creationId xmlns:a16="http://schemas.microsoft.com/office/drawing/2014/main" id="{1F7EEADA-70A1-0AD3-6DBA-7C1B40CAD07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0665" y="1748981"/>
            <a:ext cx="2059161" cy="1402570"/>
          </a:xfrm>
          <a:prstGeom prst="rect">
            <a:avLst/>
          </a:prstGeom>
        </p:spPr>
      </p:pic>
      <p:pic>
        <p:nvPicPr>
          <p:cNvPr id="11" name="Image 10">
            <a:extLst>
              <a:ext uri="{FF2B5EF4-FFF2-40B4-BE49-F238E27FC236}">
                <a16:creationId xmlns:a16="http://schemas.microsoft.com/office/drawing/2014/main" id="{EFD958C0-8F04-E720-17EB-1E943CBEAE6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7866" y="3983232"/>
            <a:ext cx="1809218" cy="1360916"/>
          </a:xfrm>
          <a:prstGeom prst="rect">
            <a:avLst/>
          </a:prstGeom>
        </p:spPr>
      </p:pic>
      <p:pic>
        <p:nvPicPr>
          <p:cNvPr id="16" name="Image 15">
            <a:extLst>
              <a:ext uri="{FF2B5EF4-FFF2-40B4-BE49-F238E27FC236}">
                <a16:creationId xmlns:a16="http://schemas.microsoft.com/office/drawing/2014/main" id="{A546D2A4-7BE9-E64C-230F-659C1FEF3C2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848343" y="3739361"/>
            <a:ext cx="1881868" cy="1742254"/>
          </a:xfrm>
          <a:prstGeom prst="rect">
            <a:avLst/>
          </a:prstGeom>
        </p:spPr>
      </p:pic>
      <p:pic>
        <p:nvPicPr>
          <p:cNvPr id="17" name="Image 16">
            <a:extLst>
              <a:ext uri="{FF2B5EF4-FFF2-40B4-BE49-F238E27FC236}">
                <a16:creationId xmlns:a16="http://schemas.microsoft.com/office/drawing/2014/main" id="{86D5152D-14F8-D639-26BE-27A4AAC56411}"/>
              </a:ext>
            </a:extLst>
          </p:cNvPr>
          <p:cNvPicPr>
            <a:picLocks noChangeAspect="1"/>
          </p:cNvPicPr>
          <p:nvPr/>
        </p:nvPicPr>
        <p:blipFill>
          <a:blip r:embed="rId13"/>
          <a:stretch>
            <a:fillRect/>
          </a:stretch>
        </p:blipFill>
        <p:spPr>
          <a:xfrm>
            <a:off x="5471840" y="3409154"/>
            <a:ext cx="1074513" cy="2370025"/>
          </a:xfrm>
          <a:prstGeom prst="rect">
            <a:avLst/>
          </a:prstGeom>
        </p:spPr>
      </p:pic>
    </p:spTree>
    <p:extLst>
      <p:ext uri="{BB962C8B-B14F-4D97-AF65-F5344CB8AC3E}">
        <p14:creationId xmlns:p14="http://schemas.microsoft.com/office/powerpoint/2010/main" val="580224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0"/>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46">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19"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46">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0" y="1243628"/>
            <a:ext cx="4847974" cy="330860"/>
          </a:xfrm>
          <a:prstGeom prst="rect">
            <a:avLst/>
          </a:prstGeom>
        </p:spPr>
        <p:txBody>
          <a:bodyPr wrap="square" lIns="0" tIns="0" rIns="0" bIns="0" rtlCol="0" anchor="t">
            <a:spAutoFit/>
          </a:bodyPr>
          <a:lstStyle/>
          <a:p>
            <a:pPr algn="just" defTabSz="457246">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6" y="3242768"/>
            <a:ext cx="2531264"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Modelage. </a:t>
            </a:r>
          </a:p>
          <a:p>
            <a:pPr algn="ctr" defTabSz="609660">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47" y="2041913"/>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05" y="2043942"/>
            <a:ext cx="1165014" cy="977994"/>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4" y="3259065"/>
            <a:ext cx="2872379"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Répétition chorale.</a:t>
            </a:r>
          </a:p>
          <a:p>
            <a:pPr algn="ctr" defTabSz="609660">
              <a:defRPr/>
            </a:pPr>
            <a:r>
              <a:rPr lang="fr-FR" dirty="0">
                <a:solidFill>
                  <a:srgbClr val="1F497D">
                    <a:lumMod val="50000"/>
                  </a:srgbClr>
                </a:solidFill>
                <a:latin typeface="Dosis" pitchFamily="2" charset="0"/>
              </a:rPr>
              <a:t>Toute la classe </a:t>
            </a:r>
          </a:p>
          <a:p>
            <a:pPr algn="ctr" defTabSz="609660">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7"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4"/>
            <a:ext cx="2610301"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Passage au tableau. </a:t>
            </a:r>
          </a:p>
          <a:p>
            <a:pPr algn="ctr" defTabSz="609660">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1"/>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25" y="3291861"/>
            <a:ext cx="1963551"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Observation. </a:t>
            </a:r>
          </a:p>
          <a:p>
            <a:pPr algn="ctr" defTabSz="609660">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4" y="1988661"/>
            <a:ext cx="1710838"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1" y="3219196"/>
            <a:ext cx="2202690"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Questions directes.</a:t>
            </a:r>
          </a:p>
          <a:p>
            <a:pPr algn="ctr" defTabSz="609660">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4"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2" y="5072678"/>
            <a:ext cx="2151782"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Pratique autonome.</a:t>
            </a:r>
          </a:p>
          <a:p>
            <a:pPr algn="ctr" defTabSz="609660">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5"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7" y="5077983"/>
            <a:ext cx="2330467"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Devoir à la maison. </a:t>
            </a:r>
          </a:p>
          <a:p>
            <a:pPr algn="ctr" defTabSz="609660">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7" y="4234369"/>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1"/>
            <a:ext cx="2009325"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Travail en binôme.</a:t>
            </a:r>
          </a:p>
          <a:p>
            <a:pPr algn="ctr" defTabSz="609660">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3"/>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60">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1" y="381525"/>
            <a:ext cx="8009617" cy="338554"/>
          </a:xfrm>
          <a:prstGeom prst="rect">
            <a:avLst/>
          </a:prstGeom>
          <a:noFill/>
        </p:spPr>
        <p:txBody>
          <a:bodyPr wrap="square" rtlCol="0">
            <a:spAutoFit/>
          </a:bodyPr>
          <a:lstStyle/>
          <a:p>
            <a:pPr defTabSz="685852">
              <a:spcAft>
                <a:spcPts val="400"/>
              </a:spcAft>
              <a:defRPr/>
            </a:pPr>
            <a:r>
              <a:rPr lang="fr-FR" sz="1600" b="1" dirty="0">
                <a:solidFill>
                  <a:srgbClr val="A6A6A6"/>
                </a:solidFill>
                <a:latin typeface="Calibri"/>
              </a:rPr>
              <a:t>À la maison, écrivez, les mots du vocabulaire que nous avons vus aujourd’hui. La page  25.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0" y="-48543"/>
          <a:ext cx="8896611"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0">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1" y="513661"/>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24"/>
            <a:ext cx="3454400" cy="792974"/>
          </a:xfrm>
          <a:prstGeom prst="rect">
            <a:avLst/>
          </a:prstGeom>
        </p:spPr>
        <p:txBody>
          <a:bodyPr wrap="square" lIns="0" tIns="0" rIns="0" bIns="0" rtlCol="0" anchor="t">
            <a:spAutoFit/>
          </a:bodyPr>
          <a:lstStyle/>
          <a:p>
            <a:pPr algn="ctr" defTabSz="457246">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pic>
        <p:nvPicPr>
          <p:cNvPr id="13" name="Image 12">
            <a:extLst>
              <a:ext uri="{FF2B5EF4-FFF2-40B4-BE49-F238E27FC236}">
                <a16:creationId xmlns:a16="http://schemas.microsoft.com/office/drawing/2014/main" id="{B6FF3687-3FB5-72A8-4044-74E21308C967}"/>
              </a:ext>
            </a:extLst>
          </p:cNvPr>
          <p:cNvPicPr>
            <a:picLocks noChangeAspect="1"/>
          </p:cNvPicPr>
          <p:nvPr/>
        </p:nvPicPr>
        <p:blipFill>
          <a:blip r:embed="rId14"/>
          <a:stretch>
            <a:fillRect/>
          </a:stretch>
        </p:blipFill>
        <p:spPr>
          <a:xfrm>
            <a:off x="2431264" y="1530805"/>
            <a:ext cx="4082300" cy="4945670"/>
          </a:xfrm>
          <a:prstGeom prst="rect">
            <a:avLst/>
          </a:prstGeom>
          <a:ln w="38100">
            <a:solidFill>
              <a:schemeClr val="tx1"/>
            </a:solidFill>
          </a:ln>
        </p:spPr>
      </p:pic>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a:off x="1890565" y="3803073"/>
            <a:ext cx="85683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Flèche : droite 31">
            <a:extLst>
              <a:ext uri="{FF2B5EF4-FFF2-40B4-BE49-F238E27FC236}">
                <a16:creationId xmlns:a16="http://schemas.microsoft.com/office/drawing/2014/main" id="{22AA6AAE-E519-4F16-0D89-D24EB6C6117C}"/>
              </a:ext>
            </a:extLst>
          </p:cNvPr>
          <p:cNvSpPr/>
          <p:nvPr/>
        </p:nvSpPr>
        <p:spPr>
          <a:xfrm>
            <a:off x="1860880" y="2628651"/>
            <a:ext cx="702290"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6" name="Rectangle 5">
            <a:extLst>
              <a:ext uri="{FF2B5EF4-FFF2-40B4-BE49-F238E27FC236}">
                <a16:creationId xmlns:a16="http://schemas.microsoft.com/office/drawing/2014/main" id="{F68CF163-FBB2-CE0E-03AC-53F1AEEEB08F}"/>
              </a:ext>
            </a:extLst>
          </p:cNvPr>
          <p:cNvSpPr/>
          <p:nvPr/>
        </p:nvSpPr>
        <p:spPr>
          <a:xfrm>
            <a:off x="642365" y="3508112"/>
            <a:ext cx="1184564" cy="40524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fermier</a:t>
            </a:r>
            <a:endParaRPr lang="fr-MA" dirty="0"/>
          </a:p>
        </p:txBody>
      </p:sp>
    </p:spTree>
    <p:extLst>
      <p:ext uri="{BB962C8B-B14F-4D97-AF65-F5344CB8AC3E}">
        <p14:creationId xmlns:p14="http://schemas.microsoft.com/office/powerpoint/2010/main" val="22894298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1320802" y="1905000"/>
            <a:ext cx="6304827" cy="177800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580775" y="2288944"/>
            <a:ext cx="5588000" cy="114005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Présentation des graphèmes complexes:</a:t>
            </a:r>
          </a:p>
          <a:p>
            <a:pPr algn="ctr" defTabSz="457246">
              <a:lnSpc>
                <a:spcPts val="4608"/>
              </a:lnSpc>
            </a:pPr>
            <a:r>
              <a:rPr lang="fr-FR" sz="2533" b="1" dirty="0">
                <a:solidFill>
                  <a:srgbClr val="FFC000"/>
                </a:solidFill>
                <a:latin typeface="Dosis" pitchFamily="2" charset="0"/>
              </a:rPr>
              <a:t>é – </a:t>
            </a:r>
            <a:r>
              <a:rPr lang="fr-FR" sz="2533" b="1" dirty="0" err="1">
                <a:solidFill>
                  <a:srgbClr val="FFC000"/>
                </a:solidFill>
                <a:latin typeface="Dosis" pitchFamily="2" charset="0"/>
              </a:rPr>
              <a:t>ié</a:t>
            </a:r>
            <a:r>
              <a:rPr lang="fr-FR" sz="2533" b="1" dirty="0">
                <a:solidFill>
                  <a:srgbClr val="FFC000"/>
                </a:solidFill>
                <a:latin typeface="Dosis" pitchFamily="2" charset="0"/>
              </a:rPr>
              <a:t> – </a:t>
            </a:r>
            <a:r>
              <a:rPr lang="fr-FR" sz="2533" b="1" dirty="0" err="1">
                <a:solidFill>
                  <a:srgbClr val="FFC000"/>
                </a:solidFill>
                <a:latin typeface="Dosis" pitchFamily="2" charset="0"/>
              </a:rPr>
              <a:t>ez</a:t>
            </a:r>
            <a:r>
              <a:rPr lang="fr-FR" sz="2533" b="1" dirty="0">
                <a:solidFill>
                  <a:srgbClr val="FFC000"/>
                </a:solidFill>
                <a:latin typeface="Dosis" pitchFamily="2" charset="0"/>
              </a:rPr>
              <a:t> - er – et – </a:t>
            </a:r>
            <a:r>
              <a:rPr lang="fr-FR" sz="2533" b="1" dirty="0" err="1">
                <a:solidFill>
                  <a:srgbClr val="FFC000"/>
                </a:solidFill>
                <a:latin typeface="Dosis" pitchFamily="2" charset="0"/>
              </a:rPr>
              <a:t>ier</a:t>
            </a:r>
            <a:r>
              <a:rPr lang="fr-FR" sz="2533" b="1" dirty="0">
                <a:solidFill>
                  <a:srgbClr val="FFC000"/>
                </a:solidFill>
                <a:latin typeface="Dosis" pitchFamily="2" charset="0"/>
              </a:rPr>
              <a:t> </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a:solidFill>
                  <a:prstClr val="white"/>
                </a:solidFill>
                <a:latin typeface="Dosis" pitchFamily="2" charset="0"/>
              </a:rPr>
              <a:t>er – et – ette – er – è – ê  - ei - ai </a:t>
            </a:r>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3"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403123" y="1677459"/>
            <a:ext cx="8337754" cy="3046988"/>
          </a:xfrm>
          <a:prstGeom prst="rect">
            <a:avLst/>
          </a:prstGeom>
          <a:noFill/>
        </p:spPr>
        <p:txBody>
          <a:bodyPr wrap="square" rtlCol="0">
            <a:spAutoFit/>
          </a:bodyPr>
          <a:lstStyle/>
          <a:p>
            <a:pPr algn="ctr" defTabSz="685869">
              <a:defRPr/>
            </a:pPr>
            <a:r>
              <a:rPr lang="pt-BR" sz="9600" b="1" dirty="0">
                <a:solidFill>
                  <a:srgbClr val="106585"/>
                </a:solidFill>
                <a:latin typeface="Dosis" pitchFamily="2" charset="0"/>
              </a:rPr>
              <a:t>é – ié – ez - er – et – ier </a:t>
            </a: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365677157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886703" y="329508"/>
            <a:ext cx="7923000" cy="574516"/>
          </a:xfrm>
          <a:prstGeom prst="rect">
            <a:avLst/>
          </a:prstGeom>
          <a:noFill/>
        </p:spPr>
        <p:txBody>
          <a:bodyPr wrap="square" rtlCol="0">
            <a:spAutoFit/>
          </a:bodyPr>
          <a:lstStyle/>
          <a:p>
            <a:pPr defTabSz="609630">
              <a:spcAft>
                <a:spcPts val="400"/>
              </a:spcAft>
              <a:defRPr/>
            </a:pPr>
            <a:r>
              <a:rPr lang="fr-FR" sz="1400" b="1" dirty="0">
                <a:solidFill>
                  <a:prstClr val="white">
                    <a:lumMod val="65000"/>
                  </a:prstClr>
                </a:solidFill>
              </a:rPr>
              <a:t>Aujourd’hui, nous allons voir les graphèmes : é – </a:t>
            </a:r>
            <a:r>
              <a:rPr lang="fr-FR" sz="1400" b="1" dirty="0" err="1">
                <a:solidFill>
                  <a:prstClr val="white">
                    <a:lumMod val="65000"/>
                  </a:prstClr>
                </a:solidFill>
              </a:rPr>
              <a:t>ié</a:t>
            </a:r>
            <a:r>
              <a:rPr lang="fr-FR" sz="1400" b="1" dirty="0">
                <a:solidFill>
                  <a:prstClr val="white">
                    <a:lumMod val="65000"/>
                  </a:prstClr>
                </a:solidFill>
              </a:rPr>
              <a:t> – </a:t>
            </a:r>
            <a:r>
              <a:rPr lang="fr-FR" sz="1400" b="1" dirty="0" err="1">
                <a:solidFill>
                  <a:prstClr val="white">
                    <a:lumMod val="65000"/>
                  </a:prstClr>
                </a:solidFill>
              </a:rPr>
              <a:t>ez</a:t>
            </a:r>
            <a:r>
              <a:rPr lang="fr-FR" sz="1400" b="1" dirty="0">
                <a:solidFill>
                  <a:prstClr val="white">
                    <a:lumMod val="65000"/>
                  </a:prstClr>
                </a:solidFill>
              </a:rPr>
              <a:t> - er – et – </a:t>
            </a:r>
            <a:r>
              <a:rPr lang="fr-FR" sz="1400" b="1" dirty="0" err="1">
                <a:solidFill>
                  <a:prstClr val="white">
                    <a:lumMod val="65000"/>
                  </a:prstClr>
                </a:solidFill>
              </a:rPr>
              <a:t>ier</a:t>
            </a:r>
            <a:r>
              <a:rPr lang="fr-FR" sz="1400" b="1" dirty="0">
                <a:solidFill>
                  <a:prstClr val="white">
                    <a:lumMod val="65000"/>
                  </a:prstClr>
                </a:solidFill>
              </a:rPr>
              <a:t> </a:t>
            </a:r>
          </a:p>
          <a:p>
            <a:pPr defTabSz="609630">
              <a:spcAft>
                <a:spcPts val="400"/>
              </a:spcAft>
              <a:defRPr/>
            </a:pPr>
            <a:endParaRPr lang="fr-FR" sz="1400" b="1" dirty="0">
              <a:solidFill>
                <a:prstClr val="white">
                  <a:lumMod val="65000"/>
                </a:prstClr>
              </a:solidFill>
            </a:endParaRPr>
          </a:p>
        </p:txBody>
      </p:sp>
      <p:sp>
        <p:nvSpPr>
          <p:cNvPr id="3" name="ZoneTexte 2">
            <a:extLst>
              <a:ext uri="{FF2B5EF4-FFF2-40B4-BE49-F238E27FC236}">
                <a16:creationId xmlns:a16="http://schemas.microsoft.com/office/drawing/2014/main" id="{E1B5D8B5-4087-1128-2189-6BBAD511B4C0}"/>
              </a:ext>
            </a:extLst>
          </p:cNvPr>
          <p:cNvSpPr txBox="1"/>
          <p:nvPr>
            <p:custDataLst>
              <p:tags r:id="rId2"/>
            </p:custDataLst>
          </p:nvPr>
        </p:nvSpPr>
        <p:spPr>
          <a:xfrm>
            <a:off x="886703" y="582780"/>
            <a:ext cx="5085605" cy="307777"/>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L’enseignant (e) passe à l’écran suivant sans explications. </a:t>
            </a:r>
            <a:endParaRPr lang="fr-FR" i="1" dirty="0">
              <a:solidFill>
                <a:prstClr val="white">
                  <a:lumMod val="65000"/>
                </a:prstClr>
              </a:solidFill>
              <a:latin typeface="Calibri"/>
            </a:endParaRPr>
          </a:p>
        </p:txBody>
      </p:sp>
    </p:spTree>
    <p:extLst>
      <p:ext uri="{BB962C8B-B14F-4D97-AF65-F5344CB8AC3E}">
        <p14:creationId xmlns:p14="http://schemas.microsoft.com/office/powerpoint/2010/main" val="16418706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C74B3-C26B-127F-1300-CE19DB79396D}"/>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80A21465-FD7A-8D30-9B5E-7CCC5ACCB93A}"/>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46808FDC-025E-12BA-9AF8-7B5D6ED8C870}"/>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EA6CA27-605C-B202-9818-5C52567C4DAA}"/>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40DE062-0FF2-BF08-1442-257C5AD1C129}"/>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3850A52E-AE1D-5791-F534-BC87B372C9D8}"/>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6D4A6A4D-A603-1B5C-ADE1-8CDD1E8DA03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A7D2BCB8-FD41-45F2-7813-DF74F79FF98B}"/>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 e » avec accent aigu fait le son « é ».</a:t>
            </a:r>
            <a:r>
              <a:rPr lang="fr-FR" sz="1600" b="1" dirty="0">
                <a:solidFill>
                  <a:prstClr val="white">
                    <a:lumMod val="65000"/>
                  </a:prstClr>
                </a:solidFill>
              </a:rPr>
              <a:t> </a:t>
            </a:r>
            <a:endParaRPr lang="fr-FR" sz="1600" b="1" dirty="0">
              <a:solidFill>
                <a:prstClr val="white">
                  <a:lumMod val="65000"/>
                </a:prstClr>
              </a:solidFill>
              <a:latin typeface="Calibri"/>
            </a:endParaRPr>
          </a:p>
        </p:txBody>
      </p:sp>
      <p:sp>
        <p:nvSpPr>
          <p:cNvPr id="4" name="Rectangle 3">
            <a:extLst>
              <a:ext uri="{FF2B5EF4-FFF2-40B4-BE49-F238E27FC236}">
                <a16:creationId xmlns:a16="http://schemas.microsoft.com/office/drawing/2014/main" id="{C2375CC5-3FEE-1445-43B7-2AE120B7BE79}"/>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é</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D27BE42C-C734-02CB-6608-3BB447555D1F}"/>
              </a:ext>
            </a:extLst>
          </p:cNvPr>
          <p:cNvSpPr txBox="1"/>
          <p:nvPr>
            <p:custDataLst>
              <p:tags r:id="rId6"/>
            </p:custDataLst>
          </p:nvPr>
        </p:nvSpPr>
        <p:spPr>
          <a:xfrm>
            <a:off x="878117" y="1164961"/>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CA898C15-CDF9-6E46-5323-559909E4945D}"/>
              </a:ext>
            </a:extLst>
          </p:cNvPr>
          <p:cNvGraphicFramePr>
            <a:graphicFrameLocks noGrp="1"/>
          </p:cNvGraphicFramePr>
          <p:nvPr>
            <p:custDataLst>
              <p:tags r:id="rId7"/>
            </p:custDataLst>
            <p:extLst>
              <p:ext uri="{D42A27DB-BD31-4B8C-83A1-F6EECF244321}">
                <p14:modId xmlns:p14="http://schemas.microsoft.com/office/powerpoint/2010/main" val="1724044619"/>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7554955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B842C-236E-01AB-B435-BB7477FE145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082A840-8A56-B032-2BA7-87FF7D3A62D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FBC3D2F0-8E06-5506-3C3D-365D7D81C14D}"/>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FA0F9A76-4994-181F-9DBB-F7CDAD41A344}"/>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D4436863-7BD1-CE63-E681-CD7ED12617BC}"/>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DDA1F08-3587-DD90-9178-07275E0F572F}"/>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15689890-1428-BE18-1AC1-C07CE4303ACD}"/>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6321E9-C8A2-3846-F9B7-32D58DD69E9B}"/>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61D3BDB-B606-CD70-DF16-18967150129D}"/>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CACFE29F-68E1-A7F4-88F5-E45551C5A891}"/>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7A23E8F-95F6-A427-3D6F-EA007C2E4612}"/>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EE0DCD8D-B834-F3CD-81AF-0A2A9318CA37}"/>
              </a:ext>
            </a:extLst>
          </p:cNvPr>
          <p:cNvSpPr/>
          <p:nvPr>
            <p:custDataLst>
              <p:tags r:id="rId11"/>
            </p:custDataLst>
          </p:nvPr>
        </p:nvSpPr>
        <p:spPr>
          <a:xfrm>
            <a:off x="457202" y="1555798"/>
            <a:ext cx="4182175"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é</a:t>
            </a:r>
          </a:p>
          <a:p>
            <a:pPr algn="ctr" defTabSz="457223"/>
            <a:r>
              <a:rPr lang="pt-BR" sz="9900" b="1" dirty="0">
                <a:solidFill>
                  <a:srgbClr val="E46C0A"/>
                </a:solidFill>
                <a:latin typeface="Dosis" pitchFamily="2" charset="0"/>
              </a:rPr>
              <a:t>é</a:t>
            </a:r>
            <a:r>
              <a:rPr lang="pt-BR" sz="9900" b="1" dirty="0">
                <a:solidFill>
                  <a:srgbClr val="106585"/>
                </a:solidFill>
                <a:latin typeface="Dosis" pitchFamily="2" charset="0"/>
              </a:rPr>
              <a:t>cole</a:t>
            </a:r>
          </a:p>
        </p:txBody>
      </p:sp>
      <p:sp>
        <p:nvSpPr>
          <p:cNvPr id="6" name="ZoneTexte 5">
            <a:extLst>
              <a:ext uri="{FF2B5EF4-FFF2-40B4-BE49-F238E27FC236}">
                <a16:creationId xmlns:a16="http://schemas.microsoft.com/office/drawing/2014/main" id="{7F6FF24C-15B6-27E7-0D5E-81A75160E149}"/>
              </a:ext>
            </a:extLst>
          </p:cNvPr>
          <p:cNvSpPr txBox="1"/>
          <p:nvPr>
            <p:custDataLst>
              <p:tags r:id="rId12"/>
            </p:custDataLst>
          </p:nvPr>
        </p:nvSpPr>
        <p:spPr>
          <a:xfrm>
            <a:off x="1014972" y="350411"/>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é» comme dans le mot « école ».  Lisons ensemble: « é »  « école ».</a:t>
            </a:r>
            <a:r>
              <a:rPr lang="fr-FR" sz="1600" b="1" dirty="0">
                <a:solidFill>
                  <a:prstClr val="white">
                    <a:lumMod val="65000"/>
                  </a:prstClr>
                </a:solidFill>
              </a:rPr>
              <a:t> </a:t>
            </a:r>
          </a:p>
          <a:p>
            <a:pPr defTabSz="685818">
              <a:defRPr/>
            </a:pPr>
            <a:endParaRPr lang="fr-FR" sz="1600" b="1" dirty="0">
              <a:solidFill>
                <a:prstClr val="white">
                  <a:lumMod val="65000"/>
                </a:prstClr>
              </a:solidFill>
              <a:latin typeface="+mj-lt"/>
            </a:endParaRPr>
          </a:p>
        </p:txBody>
      </p:sp>
      <p:graphicFrame>
        <p:nvGraphicFramePr>
          <p:cNvPr id="9" name="Tableau 8">
            <a:extLst>
              <a:ext uri="{FF2B5EF4-FFF2-40B4-BE49-F238E27FC236}">
                <a16:creationId xmlns:a16="http://schemas.microsoft.com/office/drawing/2014/main" id="{9D9AB848-5042-F459-F97F-C2258C869CB4}"/>
              </a:ext>
            </a:extLst>
          </p:cNvPr>
          <p:cNvGraphicFramePr>
            <a:graphicFrameLocks noGrp="1"/>
          </p:cNvGraphicFramePr>
          <p:nvPr>
            <p:custDataLst>
              <p:tags r:id="rId13"/>
            </p:custData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251FA733-24F1-1C15-9297-3A0BE5C667FB}"/>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667910" y="2250691"/>
            <a:ext cx="3878259" cy="2354130"/>
          </a:xfrm>
          <a:prstGeom prst="rect">
            <a:avLst/>
          </a:prstGeom>
        </p:spPr>
      </p:pic>
      <p:pic>
        <p:nvPicPr>
          <p:cNvPr id="2" name="Image 1">
            <a:extLst>
              <a:ext uri="{FF2B5EF4-FFF2-40B4-BE49-F238E27FC236}">
                <a16:creationId xmlns:a16="http://schemas.microsoft.com/office/drawing/2014/main" id="{460AEF51-118D-F880-426F-93176AB63883}"/>
              </a:ext>
            </a:extLst>
          </p:cNvPr>
          <p:cNvPicPr>
            <a:picLocks noChangeAspect="1"/>
          </p:cNvPicPr>
          <p:nvPr>
            <p:custDataLst>
              <p:tags r:id="rId14"/>
            </p:custDataLst>
          </p:nvPr>
        </p:nvPicPr>
        <p:blipFill>
          <a:blip r:embed="rId19">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37863928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C9FFE-C71B-58C9-974A-93F34D2A9FA0}"/>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AE5D00FD-8A0D-864A-B490-DE6DA4A036D1}"/>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4D0850FF-75DF-FFE5-F628-FCB986BC38A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B82B2D9-701D-B95B-C6AC-53A53EE7EC17}"/>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9138A09-2134-1F64-8BF1-0C8074460BE1}"/>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A363BB8C-EA80-E690-41C3-F52AB245D555}"/>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817F0862-FBED-05A6-DF73-85C98DC6DD9E}"/>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99803E0C-0225-F665-C9EE-189AAEB85560}"/>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 i » suivi par« é » fait le son « </a:t>
            </a:r>
            <a:r>
              <a:rPr lang="fr-FR" sz="1600" b="1" dirty="0" err="1">
                <a:solidFill>
                  <a:prstClr val="white">
                    <a:lumMod val="65000"/>
                  </a:prstClr>
                </a:solidFill>
                <a:latin typeface="Calibri"/>
              </a:rPr>
              <a:t>yé</a:t>
            </a:r>
            <a:r>
              <a:rPr lang="fr-FR" sz="1600" b="1" dirty="0">
                <a:solidFill>
                  <a:prstClr val="white">
                    <a:lumMod val="65000"/>
                  </a:prstClr>
                </a:solidFill>
                <a:latin typeface="Calibri"/>
              </a:rPr>
              <a:t> ».</a:t>
            </a:r>
            <a:r>
              <a:rPr lang="fr-FR" sz="1600" b="1" dirty="0">
                <a:solidFill>
                  <a:prstClr val="white">
                    <a:lumMod val="65000"/>
                  </a:prstClr>
                </a:solidFill>
              </a:rPr>
              <a:t> </a:t>
            </a:r>
            <a:endParaRPr lang="fr-FR" sz="1600" b="1" dirty="0">
              <a:solidFill>
                <a:prstClr val="white">
                  <a:lumMod val="65000"/>
                </a:prstClr>
              </a:solidFill>
              <a:latin typeface="Calibri"/>
            </a:endParaRPr>
          </a:p>
        </p:txBody>
      </p:sp>
      <p:sp>
        <p:nvSpPr>
          <p:cNvPr id="4" name="Rectangle 3">
            <a:extLst>
              <a:ext uri="{FF2B5EF4-FFF2-40B4-BE49-F238E27FC236}">
                <a16:creationId xmlns:a16="http://schemas.microsoft.com/office/drawing/2014/main" id="{39364C09-AD69-6280-3116-16AFF3EF8043}"/>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ié</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007EF3C8-FA43-A27D-C451-AE15F411034D}"/>
              </a:ext>
            </a:extLst>
          </p:cNvPr>
          <p:cNvSpPr txBox="1"/>
          <p:nvPr>
            <p:custDataLst>
              <p:tags r:id="rId6"/>
            </p:custDataLst>
          </p:nvPr>
        </p:nvSpPr>
        <p:spPr>
          <a:xfrm>
            <a:off x="878117" y="1164961"/>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427D098D-2D5B-019E-64BF-8741642BE4E6}"/>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7620287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9671C-D5FA-0084-71FC-F27B6C7F979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6B0EB8E-26B7-E451-6229-474285C3F17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B8525882-6823-AEDF-D69A-1A774B70E988}"/>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7F408A8E-2DA2-C5B0-380C-082EC0BAFF6A}"/>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50120D37-5D92-2A84-34AB-006610E3A225}"/>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6057B6B5-F46A-D1F3-F424-F65005A6A83E}"/>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0ED1FCD-9B7E-6FB5-E16D-9BA570ED9C0B}"/>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581107-223E-6EE0-4C40-4399BCE1B79B}"/>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6EF4729-F7C1-E50E-D2C9-62F3EA0A1DED}"/>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C7514BF4-6250-4FD4-2937-541972925BE1}"/>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FDB7E2-9605-C2A6-DF44-2E4D08140FB9}"/>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B03E19F8-4894-58DC-232D-BF5EF7A58026}"/>
              </a:ext>
            </a:extLst>
          </p:cNvPr>
          <p:cNvSpPr/>
          <p:nvPr>
            <p:custDataLst>
              <p:tags r:id="rId11"/>
            </p:custDataLst>
          </p:nvPr>
        </p:nvSpPr>
        <p:spPr>
          <a:xfrm>
            <a:off x="457202" y="1555798"/>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ié</a:t>
            </a:r>
          </a:p>
          <a:p>
            <a:pPr algn="ctr" defTabSz="457223"/>
            <a:r>
              <a:rPr lang="pt-BR" sz="9900" b="1" dirty="0">
                <a:solidFill>
                  <a:srgbClr val="106585"/>
                </a:solidFill>
                <a:latin typeface="Dosis" pitchFamily="2" charset="0"/>
              </a:rPr>
              <a:t>p</a:t>
            </a:r>
            <a:r>
              <a:rPr lang="pt-BR" sz="9900" b="1" dirty="0">
                <a:solidFill>
                  <a:schemeClr val="accent6">
                    <a:lumMod val="75000"/>
                  </a:schemeClr>
                </a:solidFill>
                <a:latin typeface="Dosis" pitchFamily="2" charset="0"/>
              </a:rPr>
              <a:t>ié</a:t>
            </a:r>
            <a:r>
              <a:rPr lang="pt-BR" sz="9900" b="1" dirty="0">
                <a:solidFill>
                  <a:srgbClr val="106585"/>
                </a:solidFill>
                <a:latin typeface="Dosis" pitchFamily="2" charset="0"/>
              </a:rPr>
              <a:t>ton</a:t>
            </a:r>
          </a:p>
        </p:txBody>
      </p:sp>
      <p:sp>
        <p:nvSpPr>
          <p:cNvPr id="6" name="ZoneTexte 5">
            <a:extLst>
              <a:ext uri="{FF2B5EF4-FFF2-40B4-BE49-F238E27FC236}">
                <a16:creationId xmlns:a16="http://schemas.microsoft.com/office/drawing/2014/main" id="{7E1DC7F5-FE90-08F1-577D-79BA5FE3F4DF}"/>
              </a:ext>
            </a:extLst>
          </p:cNvPr>
          <p:cNvSpPr txBox="1"/>
          <p:nvPr>
            <p:custDataLst>
              <p:tags r:id="rId12"/>
            </p:custDataLst>
          </p:nvPr>
        </p:nvSpPr>
        <p:spPr>
          <a:xfrm>
            <a:off x="1014972" y="350411"/>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é» comme dans le mot « piéton ».  Lisons ensemble: « é »  « piéton ».</a:t>
            </a:r>
            <a:r>
              <a:rPr lang="fr-FR" sz="1600" b="1" dirty="0">
                <a:solidFill>
                  <a:prstClr val="white">
                    <a:lumMod val="65000"/>
                  </a:prstClr>
                </a:solidFill>
              </a:rPr>
              <a:t> </a:t>
            </a:r>
          </a:p>
          <a:p>
            <a:pPr defTabSz="685818">
              <a:defRPr/>
            </a:pPr>
            <a:endParaRPr lang="fr-FR" sz="1600" b="1" dirty="0">
              <a:solidFill>
                <a:prstClr val="white">
                  <a:lumMod val="65000"/>
                </a:prstClr>
              </a:solidFill>
              <a:latin typeface="+mj-lt"/>
            </a:endParaRPr>
          </a:p>
        </p:txBody>
      </p:sp>
      <p:graphicFrame>
        <p:nvGraphicFramePr>
          <p:cNvPr id="9" name="Tableau 8">
            <a:extLst>
              <a:ext uri="{FF2B5EF4-FFF2-40B4-BE49-F238E27FC236}">
                <a16:creationId xmlns:a16="http://schemas.microsoft.com/office/drawing/2014/main" id="{09C0ED0D-12B3-D1AE-F3A4-89E39E14CE18}"/>
              </a:ext>
            </a:extLst>
          </p:cNvPr>
          <p:cNvGraphicFramePr>
            <a:graphicFrameLocks noGrp="1"/>
          </p:cNvGraphicFramePr>
          <p:nvPr>
            <p:custDataLst>
              <p:tags r:id="rId13"/>
            </p:custData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CEA7968F-2FC0-F800-C5C7-8D6334F8BCA6}"/>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380522" y="2249672"/>
            <a:ext cx="3459169" cy="2356167"/>
          </a:xfrm>
          <a:prstGeom prst="rect">
            <a:avLst/>
          </a:prstGeom>
        </p:spPr>
      </p:pic>
      <p:pic>
        <p:nvPicPr>
          <p:cNvPr id="2" name="Image 1">
            <a:extLst>
              <a:ext uri="{FF2B5EF4-FFF2-40B4-BE49-F238E27FC236}">
                <a16:creationId xmlns:a16="http://schemas.microsoft.com/office/drawing/2014/main" id="{FDCA2278-508D-ACE0-E4E7-41CBF3BB2028}"/>
              </a:ext>
            </a:extLst>
          </p:cNvPr>
          <p:cNvPicPr>
            <a:picLocks noChangeAspect="1"/>
          </p:cNvPicPr>
          <p:nvPr>
            <p:custDataLst>
              <p:tags r:id="rId14"/>
            </p:custDataLst>
          </p:nvPr>
        </p:nvPicPr>
        <p:blipFill>
          <a:blip r:embed="rId19">
            <a:clrChange>
              <a:clrFrom>
                <a:srgbClr val="FFFFFF"/>
              </a:clrFrom>
              <a:clrTo>
                <a:srgbClr val="FFFFFF">
                  <a:alpha val="0"/>
                </a:srgbClr>
              </a:clrTo>
            </a:clrChange>
          </a:blip>
          <a:stretch>
            <a:fillRect/>
          </a:stretch>
        </p:blipFill>
        <p:spPr>
          <a:xfrm>
            <a:off x="7840795" y="228599"/>
            <a:ext cx="1165014" cy="977994"/>
          </a:xfrm>
          <a:prstGeom prst="rect">
            <a:avLst/>
          </a:prstGeom>
        </p:spPr>
      </p:pic>
      <p:cxnSp>
        <p:nvCxnSpPr>
          <p:cNvPr id="11" name="Connecteur droit avec flèche 10">
            <a:extLst>
              <a:ext uri="{FF2B5EF4-FFF2-40B4-BE49-F238E27FC236}">
                <a16:creationId xmlns:a16="http://schemas.microsoft.com/office/drawing/2014/main" id="{9D81AC9F-5CA7-6185-4931-CF47152ACEF1}"/>
              </a:ext>
            </a:extLst>
          </p:cNvPr>
          <p:cNvCxnSpPr>
            <a:cxnSpLocks/>
          </p:cNvCxnSpPr>
          <p:nvPr/>
        </p:nvCxnSpPr>
        <p:spPr>
          <a:xfrm>
            <a:off x="6357817" y="1627354"/>
            <a:ext cx="538283" cy="52991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10490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 e » est devant « r », elles font aussi le son  « é » </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er</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7BF4FBFB-3767-5152-1ACE-EF51F24E9DE1}"/>
              </a:ext>
            </a:extLst>
          </p:cNvPr>
          <p:cNvSpPr txBox="1"/>
          <p:nvPr>
            <p:custDataLst>
              <p:tags r:id="rId6"/>
            </p:custDataLst>
          </p:nvPr>
        </p:nvSpPr>
        <p:spPr>
          <a:xfrm>
            <a:off x="878117" y="1164961"/>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684B6C5D-3400-44C0-62D6-9EF0E954AFD4}"/>
              </a:ext>
            </a:extLst>
          </p:cNvPr>
          <p:cNvGraphicFramePr>
            <a:graphicFrameLocks noGrp="1"/>
          </p:cNvGraphicFramePr>
          <p:nvPr>
            <p:custDataLst>
              <p:tags r:id="rId7"/>
            </p:custDataLst>
            <p:extLst>
              <p:ext uri="{D42A27DB-BD31-4B8C-83A1-F6EECF244321}">
                <p14:modId xmlns:p14="http://schemas.microsoft.com/office/powerpoint/2010/main" val="315378435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8928946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457202" y="1555798"/>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er</a:t>
            </a:r>
          </a:p>
          <a:p>
            <a:pPr algn="ctr" defTabSz="457223"/>
            <a:r>
              <a:rPr lang="pt-BR" sz="9900" b="1" dirty="0">
                <a:solidFill>
                  <a:srgbClr val="106585"/>
                </a:solidFill>
                <a:latin typeface="Dosis" pitchFamily="2" charset="0"/>
              </a:rPr>
              <a:t>bouch</a:t>
            </a:r>
            <a:r>
              <a:rPr lang="pt-BR" sz="9900" b="1" dirty="0">
                <a:solidFill>
                  <a:schemeClr val="accent6">
                    <a:lumMod val="75000"/>
                  </a:schemeClr>
                </a:solidFill>
                <a:latin typeface="Dosis" pitchFamily="2" charset="0"/>
              </a:rPr>
              <a:t>er</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14972" y="350411"/>
            <a:ext cx="7686264" cy="830997"/>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er » comme dans le mot « boucher ».  Lisons ensemble: er - boucher .</a:t>
            </a:r>
          </a:p>
          <a:p>
            <a:pPr defTabSz="685818">
              <a:defRPr/>
            </a:pPr>
            <a:r>
              <a:rPr lang="fr-FR" sz="1600" b="1" dirty="0">
                <a:solidFill>
                  <a:prstClr val="white">
                    <a:lumMod val="65000"/>
                  </a:prstClr>
                </a:solidFill>
              </a:rPr>
              <a:t>le son « é» s’écrit avec 2 lettres : e et r </a:t>
            </a:r>
          </a:p>
          <a:p>
            <a:pPr defTabSz="685818">
              <a:defRPr/>
            </a:pPr>
            <a:endParaRPr lang="fr-FR" sz="1600" b="1" dirty="0">
              <a:solidFill>
                <a:prstClr val="white">
                  <a:lumMod val="65000"/>
                </a:prstClr>
              </a:solidFill>
              <a:latin typeface="+mj-lt"/>
            </a:endParaRPr>
          </a:p>
        </p:txBody>
      </p:sp>
      <p:graphicFrame>
        <p:nvGraphicFramePr>
          <p:cNvPr id="9" name="Tableau 8">
            <a:extLst>
              <a:ext uri="{FF2B5EF4-FFF2-40B4-BE49-F238E27FC236}">
                <a16:creationId xmlns:a16="http://schemas.microsoft.com/office/drawing/2014/main" id="{4F99155C-2624-462D-1235-8BBEF2ED32CD}"/>
              </a:ext>
            </a:extLst>
          </p:cNvPr>
          <p:cNvGraphicFramePr>
            <a:graphicFrameLocks noGrp="1"/>
          </p:cNvGraphicFramePr>
          <p:nvPr>
            <p:custDataLst>
              <p:tags r:id="rId13"/>
            </p:custDataLst>
            <p:extLst>
              <p:ext uri="{D42A27DB-BD31-4B8C-83A1-F6EECF244321}">
                <p14:modId xmlns:p14="http://schemas.microsoft.com/office/powerpoint/2010/main" val="3566413809"/>
              </p:ext>
            </p:ext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8EDA041E-8D30-DB78-1097-494703A4A7A4}"/>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089072" y="2147606"/>
            <a:ext cx="2704552" cy="2216053"/>
          </a:xfrm>
          <a:prstGeom prst="rect">
            <a:avLst/>
          </a:prstGeom>
        </p:spPr>
      </p:pic>
      <p:pic>
        <p:nvPicPr>
          <p:cNvPr id="4" name="Image 3">
            <a:extLst>
              <a:ext uri="{FF2B5EF4-FFF2-40B4-BE49-F238E27FC236}">
                <a16:creationId xmlns:a16="http://schemas.microsoft.com/office/drawing/2014/main" id="{0347A19A-E86B-1C33-41A7-23B7DE6DEEDC}"/>
              </a:ext>
            </a:extLst>
          </p:cNvPr>
          <p:cNvPicPr>
            <a:picLocks noChangeAspect="1"/>
          </p:cNvPicPr>
          <p:nvPr>
            <p:custDataLst>
              <p:tags r:id="rId14"/>
            </p:custDataLst>
          </p:nvPr>
        </p:nvPicPr>
        <p:blipFill>
          <a:blip r:embed="rId19">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27789685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79E0B-4BCE-FD95-85D7-DA6CD60159C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C10D9B21-5928-86FC-6EB6-FA97BF821A3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CE93A90-D3EB-DAC8-454F-14A5BAA1017C}"/>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615350B-7ABF-9BCC-DA00-0C0F4E354EB6}"/>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A42D845-ADD9-D972-7815-2E24C34704E6}"/>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2AACA5FF-DF1D-DA10-BA86-CE554D03298B}"/>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DF2CFEF3-9562-4F99-490F-69A82EB41780}"/>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4ECC3171-F95B-64C2-DAD7-ABEC66E7CAC2}"/>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 e» est devant t elles font aussi le son « é »Le son « é » s’écrit avec 2 lettres : e et t </a:t>
            </a:r>
          </a:p>
        </p:txBody>
      </p:sp>
      <p:sp>
        <p:nvSpPr>
          <p:cNvPr id="4" name="Rectangle 3">
            <a:extLst>
              <a:ext uri="{FF2B5EF4-FFF2-40B4-BE49-F238E27FC236}">
                <a16:creationId xmlns:a16="http://schemas.microsoft.com/office/drawing/2014/main" id="{7A151BB9-A5E5-455B-894A-5634783B2924}"/>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et</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3F703428-A957-5134-70A3-B173B8AB50D1}"/>
              </a:ext>
            </a:extLst>
          </p:cNvPr>
          <p:cNvGraphicFramePr>
            <a:graphicFrameLocks noGrp="1"/>
          </p:cNvGraphicFramePr>
          <p:nvPr>
            <p:custDataLst>
              <p:tags r:id="rId6"/>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893901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713683" y="803073"/>
            <a:ext cx="8001000"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9" name="TextBox 9"/>
          <p:cNvSpPr txBox="1"/>
          <p:nvPr/>
        </p:nvSpPr>
        <p:spPr>
          <a:xfrm>
            <a:off x="2065213" y="1447801"/>
            <a:ext cx="5013577" cy="359073"/>
          </a:xfrm>
          <a:prstGeom prst="rect">
            <a:avLst/>
          </a:prstGeom>
        </p:spPr>
        <p:txBody>
          <a:bodyPr lIns="0" tIns="0" rIns="0" bIns="0" rtlCol="0" anchor="t">
            <a:spAutoFit/>
          </a:bodyPr>
          <a:lstStyle/>
          <a:p>
            <a:pPr algn="ctr" defTabSz="457223">
              <a:lnSpc>
                <a:spcPts val="2799"/>
              </a:lnSpc>
              <a:defRPr/>
            </a:pPr>
            <a:r>
              <a:rPr lang="en-US" sz="24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7" y="2466239"/>
            <a:ext cx="2719829" cy="246478"/>
          </a:xfrm>
          <a:prstGeom prst="rect">
            <a:avLst/>
          </a:prstGeom>
        </p:spPr>
        <p:txBody>
          <a:bodyPr lIns="0" tIns="0" rIns="0" bIns="0" rtlCol="0" anchor="t">
            <a:spAutoFit/>
          </a:bodyPr>
          <a:lstStyle/>
          <a:p>
            <a:pPr defTabSz="457223">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43731" y="3429661"/>
            <a:ext cx="2719829" cy="76944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3.Lecture</a:t>
            </a:r>
          </a:p>
          <a:p>
            <a:pPr defTabSz="457223">
              <a:lnSpc>
                <a:spcPts val="2017"/>
              </a:lnSpc>
              <a:defRPr/>
            </a:pPr>
            <a:r>
              <a:rPr lang="en-US" sz="2000" dirty="0">
                <a:solidFill>
                  <a:srgbClr val="106585"/>
                </a:solidFill>
                <a:latin typeface="Carelia"/>
              </a:rPr>
              <a:t> </a:t>
            </a:r>
          </a:p>
          <a:p>
            <a:pPr marL="175692" defTabSz="457223">
              <a:lnSpc>
                <a:spcPts val="2017"/>
              </a:lnSpc>
              <a:defRPr/>
            </a:pPr>
            <a:r>
              <a:rPr lang="en-US" sz="2000" dirty="0">
                <a:solidFill>
                  <a:srgbClr val="106585"/>
                </a:solidFill>
                <a:latin typeface="Carelia"/>
              </a:rPr>
              <a:t>  4.Écriture  </a:t>
            </a:r>
          </a:p>
        </p:txBody>
      </p:sp>
      <p:sp>
        <p:nvSpPr>
          <p:cNvPr id="8" name="TextBox 10">
            <a:extLst>
              <a:ext uri="{FF2B5EF4-FFF2-40B4-BE49-F238E27FC236}">
                <a16:creationId xmlns:a16="http://schemas.microsoft.com/office/drawing/2014/main" id="{AE6C1C41-DB0E-EB18-709F-86830A881F23}"/>
              </a:ext>
            </a:extLst>
          </p:cNvPr>
          <p:cNvSpPr txBox="1"/>
          <p:nvPr/>
        </p:nvSpPr>
        <p:spPr>
          <a:xfrm>
            <a:off x="917386" y="2017587"/>
            <a:ext cx="2719829" cy="260071"/>
          </a:xfrm>
          <a:prstGeom prst="rect">
            <a:avLst/>
          </a:prstGeom>
        </p:spPr>
        <p:txBody>
          <a:bodyPr wrap="square" lIns="0" tIns="0" rIns="0" bIns="0" rtlCol="0" anchor="t">
            <a:spAutoFit/>
          </a:bodyPr>
          <a:lstStyle/>
          <a:p>
            <a:pPr defTabSz="457223">
              <a:lnSpc>
                <a:spcPts val="2017"/>
              </a:lnSpc>
              <a:defRPr/>
            </a:pPr>
            <a:r>
              <a:rPr lang="en-US" sz="2000" dirty="0">
                <a:solidFill>
                  <a:srgbClr val="8DC63F"/>
                </a:solidFill>
                <a:latin typeface="Carelia"/>
              </a:rPr>
              <a:t>    </a:t>
            </a:r>
            <a:r>
              <a:rPr lang="en-US" sz="2000" dirty="0">
                <a:solidFill>
                  <a:srgbClr val="106585"/>
                </a:solidFill>
                <a:latin typeface="Carelia"/>
              </a:rPr>
              <a:t>1.Rituel</a:t>
            </a:r>
          </a:p>
        </p:txBody>
      </p:sp>
      <p:sp>
        <p:nvSpPr>
          <p:cNvPr id="6" name="TextBox 7">
            <a:extLst>
              <a:ext uri="{FF2B5EF4-FFF2-40B4-BE49-F238E27FC236}">
                <a16:creationId xmlns:a16="http://schemas.microsoft.com/office/drawing/2014/main" id="{760E37B0-5448-5441-D977-944B0E95DD9B}"/>
              </a:ext>
            </a:extLst>
          </p:cNvPr>
          <p:cNvSpPr txBox="1"/>
          <p:nvPr/>
        </p:nvSpPr>
        <p:spPr>
          <a:xfrm>
            <a:off x="1349796" y="2337395"/>
            <a:ext cx="4318483" cy="215444"/>
          </a:xfrm>
          <a:prstGeom prst="rect">
            <a:avLst/>
          </a:prstGeom>
        </p:spPr>
        <p:txBody>
          <a:bodyPr wrap="square" lIns="0" tIns="0" rIns="0" bIns="0" rtlCol="0" anchor="t">
            <a:spAutoFit/>
          </a:bodyPr>
          <a:lstStyle/>
          <a:p>
            <a:pPr marL="228611" indent="-228611" defTabSz="457223">
              <a:buFont typeface="Arial" panose="020B0604020202020204" pitchFamily="34" charset="0"/>
              <a:buChar char="•"/>
              <a:defRPr/>
            </a:pPr>
            <a:r>
              <a:rPr lang="fr-FR" sz="1400" dirty="0">
                <a:solidFill>
                  <a:prstClr val="black">
                    <a:lumMod val="65000"/>
                    <a:lumOff val="35000"/>
                  </a:prstClr>
                </a:solidFill>
                <a:latin typeface="Dosis" pitchFamily="2" charset="0"/>
              </a:rPr>
              <a:t>Dictée flash</a:t>
            </a:r>
          </a:p>
        </p:txBody>
      </p:sp>
      <p:sp>
        <p:nvSpPr>
          <p:cNvPr id="33" name="TextBox 12">
            <a:extLst>
              <a:ext uri="{FF2B5EF4-FFF2-40B4-BE49-F238E27FC236}">
                <a16:creationId xmlns:a16="http://schemas.microsoft.com/office/drawing/2014/main" id="{62D5657B-BE79-BE5F-8DF7-DAFA860B9E8D}"/>
              </a:ext>
            </a:extLst>
          </p:cNvPr>
          <p:cNvSpPr txBox="1"/>
          <p:nvPr/>
        </p:nvSpPr>
        <p:spPr>
          <a:xfrm>
            <a:off x="1128069" y="3445107"/>
            <a:ext cx="6771817" cy="192360"/>
          </a:xfrm>
          <a:prstGeom prst="rect">
            <a:avLst/>
          </a:prstGeom>
        </p:spPr>
        <p:txBody>
          <a:bodyPr wrap="square" lIns="0" tIns="0" rIns="0" bIns="0" rtlCol="0" anchor="t">
            <a:spAutoFit/>
          </a:bodyPr>
          <a:lstStyle/>
          <a:p>
            <a:pPr marL="117799" lvl="1" defTabSz="457223">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33182" y="2805400"/>
            <a:ext cx="4318482"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2.Vocabulaire </a:t>
            </a:r>
          </a:p>
        </p:txBody>
      </p:sp>
      <p:sp>
        <p:nvSpPr>
          <p:cNvPr id="4" name="TextBox 10">
            <a:extLst>
              <a:ext uri="{FF2B5EF4-FFF2-40B4-BE49-F238E27FC236}">
                <a16:creationId xmlns:a16="http://schemas.microsoft.com/office/drawing/2014/main" id="{679C874B-1583-7AC1-9174-E70182C97A17}"/>
              </a:ext>
            </a:extLst>
          </p:cNvPr>
          <p:cNvSpPr txBox="1"/>
          <p:nvPr/>
        </p:nvSpPr>
        <p:spPr>
          <a:xfrm>
            <a:off x="843731" y="5162580"/>
            <a:ext cx="4629151"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6. Jeu</a:t>
            </a:r>
          </a:p>
        </p:txBody>
      </p:sp>
      <p:sp>
        <p:nvSpPr>
          <p:cNvPr id="37" name="TextBox 10">
            <a:extLst>
              <a:ext uri="{FF2B5EF4-FFF2-40B4-BE49-F238E27FC236}">
                <a16:creationId xmlns:a16="http://schemas.microsoft.com/office/drawing/2014/main" id="{7AAF2E91-54C3-9CAF-DBD1-1C282127105E}"/>
              </a:ext>
            </a:extLst>
          </p:cNvPr>
          <p:cNvSpPr txBox="1"/>
          <p:nvPr/>
        </p:nvSpPr>
        <p:spPr>
          <a:xfrm>
            <a:off x="843731" y="4573668"/>
            <a:ext cx="2932956"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5.Pratique </a:t>
            </a:r>
            <a:r>
              <a:rPr lang="en-US" sz="2000" dirty="0" err="1">
                <a:solidFill>
                  <a:srgbClr val="106585"/>
                </a:solidFill>
                <a:latin typeface="Carelia"/>
              </a:rPr>
              <a:t>autonome</a:t>
            </a:r>
            <a:endParaRPr lang="en-US" sz="2000" dirty="0">
              <a:solidFill>
                <a:srgbClr val="106585"/>
              </a:solidFill>
              <a:latin typeface="Carelia"/>
            </a:endParaRPr>
          </a:p>
        </p:txBody>
      </p:sp>
      <p:grpSp>
        <p:nvGrpSpPr>
          <p:cNvPr id="2" name="Groupe 1">
            <a:extLst>
              <a:ext uri="{FF2B5EF4-FFF2-40B4-BE49-F238E27FC236}">
                <a16:creationId xmlns:a16="http://schemas.microsoft.com/office/drawing/2014/main" id="{7B1DBDD1-E80C-B38F-3038-6DEB407CA89C}"/>
              </a:ext>
            </a:extLst>
          </p:cNvPr>
          <p:cNvGrpSpPr/>
          <p:nvPr/>
        </p:nvGrpSpPr>
        <p:grpSpPr>
          <a:xfrm>
            <a:off x="3798408" y="1882613"/>
            <a:ext cx="1547184" cy="410156"/>
            <a:chOff x="3759976" y="4473309"/>
            <a:chExt cx="1225727" cy="293439"/>
          </a:xfrm>
        </p:grpSpPr>
        <p:sp>
          <p:nvSpPr>
            <p:cNvPr id="3" name="Rectangle : coins arrondis 2">
              <a:extLst>
                <a:ext uri="{FF2B5EF4-FFF2-40B4-BE49-F238E27FC236}">
                  <a16:creationId xmlns:a16="http://schemas.microsoft.com/office/drawing/2014/main" id="{BC6353E1-5362-3C04-C2D3-9D73E93C9FC7}"/>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 name="Picture 2">
              <a:extLst>
                <a:ext uri="{FF2B5EF4-FFF2-40B4-BE49-F238E27FC236}">
                  <a16:creationId xmlns:a16="http://schemas.microsoft.com/office/drawing/2014/main" id="{75D60460-2F42-9218-25F8-93910B152AC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ABACC90-FB88-0675-2966-3A2CB0B591E5}"/>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0" name="Groupe 9">
            <a:extLst>
              <a:ext uri="{FF2B5EF4-FFF2-40B4-BE49-F238E27FC236}">
                <a16:creationId xmlns:a16="http://schemas.microsoft.com/office/drawing/2014/main" id="{84F5E887-8727-F602-F40E-420A43D27BF0}"/>
              </a:ext>
            </a:extLst>
          </p:cNvPr>
          <p:cNvGrpSpPr/>
          <p:nvPr/>
        </p:nvGrpSpPr>
        <p:grpSpPr>
          <a:xfrm>
            <a:off x="3819319" y="2697948"/>
            <a:ext cx="1547184" cy="410156"/>
            <a:chOff x="3759976" y="4473309"/>
            <a:chExt cx="1225727" cy="293439"/>
          </a:xfrm>
        </p:grpSpPr>
        <p:sp>
          <p:nvSpPr>
            <p:cNvPr id="18" name="Rectangle : coins arrondis 17">
              <a:extLst>
                <a:ext uri="{FF2B5EF4-FFF2-40B4-BE49-F238E27FC236}">
                  <a16:creationId xmlns:a16="http://schemas.microsoft.com/office/drawing/2014/main" id="{5AB97177-009B-9621-4ADC-26400BBC06CC}"/>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9" name="Picture 2">
              <a:extLst>
                <a:ext uri="{FF2B5EF4-FFF2-40B4-BE49-F238E27FC236}">
                  <a16:creationId xmlns:a16="http://schemas.microsoft.com/office/drawing/2014/main" id="{175A34D5-AFAF-F937-09C5-354133B99B6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47FED007-9DCB-D8DB-3A54-633349552929}"/>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30 min</a:t>
              </a:r>
            </a:p>
          </p:txBody>
        </p:sp>
      </p:grpSp>
      <p:grpSp>
        <p:nvGrpSpPr>
          <p:cNvPr id="22" name="Groupe 21">
            <a:extLst>
              <a:ext uri="{FF2B5EF4-FFF2-40B4-BE49-F238E27FC236}">
                <a16:creationId xmlns:a16="http://schemas.microsoft.com/office/drawing/2014/main" id="{DF806B9D-E8FE-8F75-F2C1-D622DB342226}"/>
              </a:ext>
            </a:extLst>
          </p:cNvPr>
          <p:cNvGrpSpPr/>
          <p:nvPr/>
        </p:nvGrpSpPr>
        <p:grpSpPr>
          <a:xfrm>
            <a:off x="3819319" y="3383969"/>
            <a:ext cx="1547184" cy="410156"/>
            <a:chOff x="3759976" y="4473309"/>
            <a:chExt cx="1225727" cy="293439"/>
          </a:xfrm>
        </p:grpSpPr>
        <p:sp>
          <p:nvSpPr>
            <p:cNvPr id="30" name="Rectangle : coins arrondis 29">
              <a:extLst>
                <a:ext uri="{FF2B5EF4-FFF2-40B4-BE49-F238E27FC236}">
                  <a16:creationId xmlns:a16="http://schemas.microsoft.com/office/drawing/2014/main" id="{BE7E2C34-228F-1161-24E4-C000318358C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31" name="Picture 2">
              <a:extLst>
                <a:ext uri="{FF2B5EF4-FFF2-40B4-BE49-F238E27FC236}">
                  <a16:creationId xmlns:a16="http://schemas.microsoft.com/office/drawing/2014/main" id="{45700F7F-A4C9-0289-7396-0D8008008E7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1F7C6BC0-DD46-DB40-3410-876490369E1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40 min</a:t>
              </a:r>
            </a:p>
          </p:txBody>
        </p:sp>
      </p:grpSp>
      <p:grpSp>
        <p:nvGrpSpPr>
          <p:cNvPr id="52" name="Groupe 51">
            <a:extLst>
              <a:ext uri="{FF2B5EF4-FFF2-40B4-BE49-F238E27FC236}">
                <a16:creationId xmlns:a16="http://schemas.microsoft.com/office/drawing/2014/main" id="{464DD226-8A00-6C72-E56A-F06F4AD5904A}"/>
              </a:ext>
            </a:extLst>
          </p:cNvPr>
          <p:cNvGrpSpPr/>
          <p:nvPr/>
        </p:nvGrpSpPr>
        <p:grpSpPr>
          <a:xfrm>
            <a:off x="3819319" y="4476559"/>
            <a:ext cx="1547184" cy="410156"/>
            <a:chOff x="3759976" y="4473309"/>
            <a:chExt cx="1225727" cy="293439"/>
          </a:xfrm>
        </p:grpSpPr>
        <p:sp>
          <p:nvSpPr>
            <p:cNvPr id="53" name="Rectangle : coins arrondis 52">
              <a:extLst>
                <a:ext uri="{FF2B5EF4-FFF2-40B4-BE49-F238E27FC236}">
                  <a16:creationId xmlns:a16="http://schemas.microsoft.com/office/drawing/2014/main" id="{67974313-CBC4-953E-2D72-7A6740482EC4}"/>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4" name="Picture 2">
              <a:extLst>
                <a:ext uri="{FF2B5EF4-FFF2-40B4-BE49-F238E27FC236}">
                  <a16:creationId xmlns:a16="http://schemas.microsoft.com/office/drawing/2014/main" id="{798DA69D-BF4B-66B3-BAEC-18837BB002C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5" name="ZoneTexte 54">
              <a:extLst>
                <a:ext uri="{FF2B5EF4-FFF2-40B4-BE49-F238E27FC236}">
                  <a16:creationId xmlns:a16="http://schemas.microsoft.com/office/drawing/2014/main" id="{D8EFEBF7-32B7-762E-221E-3FDB18BC790E}"/>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grpSp>
        <p:nvGrpSpPr>
          <p:cNvPr id="56" name="Groupe 55">
            <a:extLst>
              <a:ext uri="{FF2B5EF4-FFF2-40B4-BE49-F238E27FC236}">
                <a16:creationId xmlns:a16="http://schemas.microsoft.com/office/drawing/2014/main" id="{2FEBB4C0-0861-F21A-2865-0EBEE711BE92}"/>
              </a:ext>
            </a:extLst>
          </p:cNvPr>
          <p:cNvGrpSpPr/>
          <p:nvPr/>
        </p:nvGrpSpPr>
        <p:grpSpPr>
          <a:xfrm>
            <a:off x="3819319" y="5087537"/>
            <a:ext cx="1547184" cy="410156"/>
            <a:chOff x="3759976" y="4473309"/>
            <a:chExt cx="1225727" cy="293439"/>
          </a:xfrm>
        </p:grpSpPr>
        <p:sp>
          <p:nvSpPr>
            <p:cNvPr id="57" name="Rectangle : coins arrondis 56">
              <a:extLst>
                <a:ext uri="{FF2B5EF4-FFF2-40B4-BE49-F238E27FC236}">
                  <a16:creationId xmlns:a16="http://schemas.microsoft.com/office/drawing/2014/main" id="{25AD8334-AF37-A11F-3B42-4C299D43739B}"/>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8" name="Picture 2">
              <a:extLst>
                <a:ext uri="{FF2B5EF4-FFF2-40B4-BE49-F238E27FC236}">
                  <a16:creationId xmlns:a16="http://schemas.microsoft.com/office/drawing/2014/main" id="{50579993-589B-B413-A0B3-50B5E6F615C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9" name="ZoneTexte 58">
              <a:extLst>
                <a:ext uri="{FF2B5EF4-FFF2-40B4-BE49-F238E27FC236}">
                  <a16:creationId xmlns:a16="http://schemas.microsoft.com/office/drawing/2014/main" id="{B6C64500-7410-4909-5402-765156C4835F}"/>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24" name="Groupe 123">
            <a:extLst>
              <a:ext uri="{FF2B5EF4-FFF2-40B4-BE49-F238E27FC236}">
                <a16:creationId xmlns:a16="http://schemas.microsoft.com/office/drawing/2014/main" id="{1AE99293-BA9C-5380-A8FD-C178A27C9C24}"/>
              </a:ext>
            </a:extLst>
          </p:cNvPr>
          <p:cNvGrpSpPr/>
          <p:nvPr/>
        </p:nvGrpSpPr>
        <p:grpSpPr>
          <a:xfrm>
            <a:off x="3819319" y="3861916"/>
            <a:ext cx="1547184" cy="410156"/>
            <a:chOff x="3759976" y="4473309"/>
            <a:chExt cx="1225727" cy="293439"/>
          </a:xfrm>
        </p:grpSpPr>
        <p:sp>
          <p:nvSpPr>
            <p:cNvPr id="125" name="Rectangle : coins arrondis 124">
              <a:extLst>
                <a:ext uri="{FF2B5EF4-FFF2-40B4-BE49-F238E27FC236}">
                  <a16:creationId xmlns:a16="http://schemas.microsoft.com/office/drawing/2014/main" id="{EACC17D0-475C-D693-7F1A-A74429A616AE}"/>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26" name="Picture 2">
              <a:extLst>
                <a:ext uri="{FF2B5EF4-FFF2-40B4-BE49-F238E27FC236}">
                  <a16:creationId xmlns:a16="http://schemas.microsoft.com/office/drawing/2014/main" id="{5C389702-6EAB-F95D-0CED-580A5E75B3C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127" name="ZoneTexte 126">
              <a:extLst>
                <a:ext uri="{FF2B5EF4-FFF2-40B4-BE49-F238E27FC236}">
                  <a16:creationId xmlns:a16="http://schemas.microsoft.com/office/drawing/2014/main" id="{CC236D23-1492-96CF-575E-76D77D6B35B3}"/>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6EF86-9AA6-BC60-B728-5BF258348E8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DD3E4D-904F-7E57-EC24-58E951C5C29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DBACD9F7-035F-575C-679F-58941F64AEE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C62366F-F403-79E1-06D5-D8442204E3DA}"/>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C21B959-337D-EE03-356F-3BAEB8508F2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8B1C431-B568-D1C1-3644-99A8075BCAFE}"/>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B375E0B-0572-CBA7-AC56-ADFA66F5080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549BCA-998F-67F1-108A-959709E3F59E}"/>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68BB972-9D53-A4C3-4DF5-8D9BC13E7D79}"/>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84776FE-670C-F617-BA9A-75636C5B576C}"/>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0CF622-536B-57DB-A5F0-8B2EA7C9B9A6}"/>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9B020AD-0645-740B-C800-2CA088100D4C}"/>
              </a:ext>
            </a:extLst>
          </p:cNvPr>
          <p:cNvSpPr/>
          <p:nvPr>
            <p:custDataLst>
              <p:tags r:id="rId11"/>
            </p:custDataLst>
          </p:nvPr>
        </p:nvSpPr>
        <p:spPr>
          <a:xfrm>
            <a:off x="501905" y="1113128"/>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et</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poul</a:t>
            </a:r>
            <a:r>
              <a:rPr lang="pt-BR" sz="9900" b="1" dirty="0">
                <a:solidFill>
                  <a:schemeClr val="accent6">
                    <a:lumMod val="75000"/>
                  </a:schemeClr>
                </a:solidFill>
                <a:latin typeface="Dosis" pitchFamily="2" charset="0"/>
              </a:rPr>
              <a:t>et</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A49F0129-9A4E-6BF9-4EEB-9B5F1C5EC7F7}"/>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et » comme dans poulet.  Lisons ensemble: « et » « poulet ».</a:t>
            </a:r>
          </a:p>
        </p:txBody>
      </p:sp>
      <p:graphicFrame>
        <p:nvGraphicFramePr>
          <p:cNvPr id="9" name="Tableau 8">
            <a:extLst>
              <a:ext uri="{FF2B5EF4-FFF2-40B4-BE49-F238E27FC236}">
                <a16:creationId xmlns:a16="http://schemas.microsoft.com/office/drawing/2014/main" id="{E82AC074-9954-7A3D-3D39-9C43F9C87F66}"/>
              </a:ext>
            </a:extLst>
          </p:cNvPr>
          <p:cNvGraphicFramePr>
            <a:graphicFrameLocks noGrp="1"/>
          </p:cNvGraphicFramePr>
          <p:nvPr>
            <p:custDataLst>
              <p:tags r:id="rId13"/>
            </p:custDataLst>
            <p:extLst>
              <p:ext uri="{D42A27DB-BD31-4B8C-83A1-F6EECF244321}">
                <p14:modId xmlns:p14="http://schemas.microsoft.com/office/powerpoint/2010/main" val="1652138471"/>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857066E1-AEBD-23DA-0EB9-7E577F84D5E1}"/>
              </a:ext>
            </a:extLst>
          </p:cNvPr>
          <p:cNvPicPr>
            <a:picLocks noChangeAspect="1"/>
          </p:cNvPicPr>
          <p:nvPr/>
        </p:nvPicPr>
        <p:blipFill>
          <a:blip r:embed="rId18"/>
          <a:stretch>
            <a:fillRect/>
          </a:stretch>
        </p:blipFill>
        <p:spPr>
          <a:xfrm>
            <a:off x="5536814" y="1704987"/>
            <a:ext cx="2910995" cy="2703067"/>
          </a:xfrm>
          <a:prstGeom prst="rect">
            <a:avLst/>
          </a:prstGeom>
        </p:spPr>
      </p:pic>
      <p:pic>
        <p:nvPicPr>
          <p:cNvPr id="4" name="Image 3">
            <a:extLst>
              <a:ext uri="{FF2B5EF4-FFF2-40B4-BE49-F238E27FC236}">
                <a16:creationId xmlns:a16="http://schemas.microsoft.com/office/drawing/2014/main" id="{462D870C-3063-A971-74BC-0784A1F1030A}"/>
              </a:ext>
            </a:extLst>
          </p:cNvPr>
          <p:cNvPicPr>
            <a:picLocks noChangeAspect="1"/>
          </p:cNvPicPr>
          <p:nvPr>
            <p:custDataLst>
              <p:tags r:id="rId14"/>
            </p:custDataLst>
          </p:nvPr>
        </p:nvPicPr>
        <p:blipFill>
          <a:blip r:embed="rId19">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27858702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2187D-155E-644C-9DC3-546086AB5749}"/>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D40694F1-FD6C-B3CD-4EEE-0B143A6A5EB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F266FA2B-1159-C726-8EF8-27D0F180B30F}"/>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6A72E37-C8D8-0838-E50F-221180DDCB11}"/>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F824F67-85E0-5C0E-A48C-883018C10BAF}"/>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AD8E9CE0-2B07-916E-6EBE-3E9AE9430DE1}"/>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8C175139-6139-50A8-3693-71C6363A66E8}"/>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241FAE46-3875-0431-642C-9CC19F5F29E9}"/>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 e» est devant z elles font aussi le son « é »Le son « é » s’écrit avec 2 lettres : e et z </a:t>
            </a:r>
          </a:p>
        </p:txBody>
      </p:sp>
      <p:sp>
        <p:nvSpPr>
          <p:cNvPr id="4" name="Rectangle 3">
            <a:extLst>
              <a:ext uri="{FF2B5EF4-FFF2-40B4-BE49-F238E27FC236}">
                <a16:creationId xmlns:a16="http://schemas.microsoft.com/office/drawing/2014/main" id="{31A5B556-3C49-1F9F-F576-B801378F5F70}"/>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ez</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4B9001E8-7823-A10C-0774-23041F527DA6}"/>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0815812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8DB13-D884-8D66-88C0-8DD29F038F3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564BF3E-7F9F-F0B3-B77D-E85440DFB8A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4985693F-FA7D-9A83-2B60-1316DA880FF0}"/>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A8C2E4FA-7F13-16D3-961D-F7C94CD2DFF0}"/>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FA57F95-CFE1-3CC2-F2C5-B29866F19AC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D927E821-059E-CE0E-49A8-4127068570A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73738FB-9BBD-E120-0282-851041B37500}"/>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A77E5A3-6BEB-AD95-BA29-F00D9A5322EB}"/>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A787ED7-27E6-AC22-23F2-9B93E68389A8}"/>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E41079A-BE01-836E-256A-C74D0F8C932F}"/>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AFCF7E5-430A-032F-3D93-EBB575E13C76}"/>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0955EB6B-6337-D9B4-6CB3-BF41F01DC724}"/>
              </a:ext>
            </a:extLst>
          </p:cNvPr>
          <p:cNvSpPr/>
          <p:nvPr>
            <p:custDataLst>
              <p:tags r:id="rId11"/>
            </p:custDataLst>
          </p:nvPr>
        </p:nvSpPr>
        <p:spPr>
          <a:xfrm>
            <a:off x="679944" y="1418841"/>
            <a:ext cx="7663955"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ez</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“écout</a:t>
            </a:r>
            <a:r>
              <a:rPr lang="pt-BR" sz="9900" b="1" dirty="0">
                <a:solidFill>
                  <a:schemeClr val="accent6">
                    <a:lumMod val="75000"/>
                  </a:schemeClr>
                </a:solidFill>
                <a:latin typeface="Dosis" pitchFamily="2" charset="0"/>
              </a:rPr>
              <a:t>ez</a:t>
            </a:r>
            <a:r>
              <a:rPr lang="pt-BR" sz="9900" b="1" dirty="0">
                <a:solidFill>
                  <a:srgbClr val="106585"/>
                </a:solidFill>
                <a:latin typeface="Dosis" pitchFamily="2" charset="0"/>
              </a:rPr>
              <a:t>!”</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9F3DFCC6-F824-37CA-4978-9F05546E6673}"/>
              </a:ext>
            </a:extLst>
          </p:cNvPr>
          <p:cNvSpPr txBox="1"/>
          <p:nvPr>
            <p:custDataLst>
              <p:tags r:id="rId12"/>
            </p:custDataLst>
          </p:nvPr>
        </p:nvSpPr>
        <p:spPr>
          <a:xfrm>
            <a:off x="1014972" y="350411"/>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ez</a:t>
            </a:r>
            <a:r>
              <a:rPr lang="fr-FR" sz="1600" b="1" dirty="0">
                <a:solidFill>
                  <a:prstClr val="white">
                    <a:lumMod val="65000"/>
                  </a:prstClr>
                </a:solidFill>
                <a:latin typeface="+mj-lt"/>
              </a:rPr>
              <a:t>» comme dans « écoutez ». Lorsque j’explique je vous dis d’écouter. À l’impératif on dit:  écoutez ! Lisons ensemble: « </a:t>
            </a:r>
            <a:r>
              <a:rPr lang="fr-FR" sz="1600" b="1" dirty="0" err="1">
                <a:solidFill>
                  <a:prstClr val="white">
                    <a:lumMod val="65000"/>
                  </a:prstClr>
                </a:solidFill>
                <a:latin typeface="+mj-lt"/>
              </a:rPr>
              <a:t>ez</a:t>
            </a:r>
            <a:r>
              <a:rPr lang="fr-FR" sz="1600" b="1" dirty="0">
                <a:solidFill>
                  <a:prstClr val="white">
                    <a:lumMod val="65000"/>
                  </a:prstClr>
                </a:solidFill>
                <a:latin typeface="+mj-lt"/>
              </a:rPr>
              <a:t>» « écoutez ».</a:t>
            </a:r>
          </a:p>
        </p:txBody>
      </p:sp>
      <p:graphicFrame>
        <p:nvGraphicFramePr>
          <p:cNvPr id="9" name="Tableau 8">
            <a:extLst>
              <a:ext uri="{FF2B5EF4-FFF2-40B4-BE49-F238E27FC236}">
                <a16:creationId xmlns:a16="http://schemas.microsoft.com/office/drawing/2014/main" id="{E5347685-11F6-98E6-2C6F-B5D636F1D32E}"/>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9979802A-936C-A6B7-37B1-EB35B64C1D40}"/>
              </a:ext>
            </a:extLst>
          </p:cNvPr>
          <p:cNvPicPr>
            <a:picLocks noChangeAspect="1"/>
          </p:cNvPicPr>
          <p:nvPr>
            <p:custDataLst>
              <p:tags r:id="rId14"/>
            </p:custDataLst>
          </p:nvPr>
        </p:nvPicPr>
        <p:blipFill>
          <a:blip r:embed="rId18">
            <a:clrChange>
              <a:clrFrom>
                <a:srgbClr val="FFFFFF"/>
              </a:clrFrom>
              <a:clrTo>
                <a:srgbClr val="FFFFFF">
                  <a:alpha val="0"/>
                </a:srgbClr>
              </a:clrTo>
            </a:clrChange>
          </a:blip>
          <a:stretch>
            <a:fillRect/>
          </a:stretch>
        </p:blipFill>
        <p:spPr>
          <a:xfrm>
            <a:off x="7840553" y="737687"/>
            <a:ext cx="1165014" cy="977994"/>
          </a:xfrm>
          <a:prstGeom prst="rect">
            <a:avLst/>
          </a:prstGeom>
        </p:spPr>
      </p:pic>
    </p:spTree>
    <p:extLst>
      <p:ext uri="{BB962C8B-B14F-4D97-AF65-F5344CB8AC3E}">
        <p14:creationId xmlns:p14="http://schemas.microsoft.com/office/powerpoint/2010/main" val="19623677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C11DA-C53F-B582-08F8-5FC4DA9222B7}"/>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23A3173E-42C2-4023-E7DB-DF32A4B43C96}"/>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B983F5F-B6F2-8827-E41B-1F46D594818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275B116-27EF-228B-319E-8DCA50C4242E}"/>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D1A5239-CF63-6942-9617-1F5D169DE78E}"/>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B541582-2856-24FE-A70B-412D013DCCAE}"/>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73E92AF5-C99B-31AD-11F2-AA0D5288FEBC}"/>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9B19C01F-210C-D303-B7E6-12EA7374DC67}"/>
              </a:ext>
            </a:extLst>
          </p:cNvPr>
          <p:cNvSpPr txBox="1"/>
          <p:nvPr>
            <p:custDataLst>
              <p:tags r:id="rId4"/>
            </p:custDataLst>
          </p:nvPr>
        </p:nvSpPr>
        <p:spPr>
          <a:xfrm>
            <a:off x="914400" y="38100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i » devant « er » elles font le son: « </a:t>
            </a:r>
            <a:r>
              <a:rPr lang="fr-FR" sz="1600" b="1" dirty="0" err="1">
                <a:solidFill>
                  <a:prstClr val="white">
                    <a:lumMod val="65000"/>
                  </a:prstClr>
                </a:solidFill>
                <a:latin typeface="Calibri"/>
              </a:rPr>
              <a:t>ié</a:t>
            </a:r>
            <a:r>
              <a:rPr lang="fr-FR" sz="1600" b="1" dirty="0">
                <a:solidFill>
                  <a:prstClr val="white">
                    <a:lumMod val="65000"/>
                  </a:prstClr>
                </a:solidFill>
                <a:latin typeface="Calibri"/>
              </a:rPr>
              <a:t> » </a:t>
            </a:r>
          </a:p>
          <a:p>
            <a:pPr defTabSz="609630">
              <a:spcAft>
                <a:spcPts val="400"/>
              </a:spcAft>
              <a:defRPr/>
            </a:pPr>
            <a:r>
              <a:rPr lang="fr-FR" sz="1600" b="1" dirty="0">
                <a:solidFill>
                  <a:prstClr val="white">
                    <a:lumMod val="65000"/>
                  </a:prstClr>
                </a:solidFill>
                <a:latin typeface="Calibri"/>
              </a:rPr>
              <a:t>« </a:t>
            </a:r>
            <a:r>
              <a:rPr lang="fr-FR" sz="1600" b="1" dirty="0" err="1">
                <a:solidFill>
                  <a:prstClr val="white">
                    <a:lumMod val="65000"/>
                  </a:prstClr>
                </a:solidFill>
                <a:latin typeface="Calibri"/>
              </a:rPr>
              <a:t>ier</a:t>
            </a:r>
            <a:r>
              <a:rPr lang="fr-FR" sz="1600" b="1" dirty="0">
                <a:solidFill>
                  <a:prstClr val="white">
                    <a:lumMod val="65000"/>
                  </a:prstClr>
                </a:solidFill>
                <a:latin typeface="Calibri"/>
              </a:rPr>
              <a:t> » s’écrit avec 3 lettres : i,  e et r</a:t>
            </a:r>
          </a:p>
        </p:txBody>
      </p:sp>
      <p:sp>
        <p:nvSpPr>
          <p:cNvPr id="4" name="Rectangle 3">
            <a:extLst>
              <a:ext uri="{FF2B5EF4-FFF2-40B4-BE49-F238E27FC236}">
                <a16:creationId xmlns:a16="http://schemas.microsoft.com/office/drawing/2014/main" id="{77069B6D-FF5F-2C1C-FF5F-B4739DECA28F}"/>
              </a:ext>
            </a:extLst>
          </p:cNvPr>
          <p:cNvSpPr/>
          <p:nvPr>
            <p:custDataLst>
              <p:tags r:id="rId5"/>
            </p:custDataLst>
          </p:nvPr>
        </p:nvSpPr>
        <p:spPr>
          <a:xfrm>
            <a:off x="2670464" y="2189531"/>
            <a:ext cx="3131389" cy="1446550"/>
          </a:xfrm>
          <a:prstGeom prst="rect">
            <a:avLst/>
          </a:prstGeom>
        </p:spPr>
        <p:txBody>
          <a:bodyPr wrap="square">
            <a:spAutoFit/>
          </a:bodyPr>
          <a:lstStyle/>
          <a:p>
            <a:pPr algn="ctr"/>
            <a:r>
              <a:rPr lang="pt-BR" sz="8800" b="1" dirty="0">
                <a:solidFill>
                  <a:srgbClr val="106585"/>
                </a:solidFill>
                <a:latin typeface="Dosis" pitchFamily="2" charset="0"/>
              </a:rPr>
              <a:t>  ier </a:t>
            </a:r>
          </a:p>
        </p:txBody>
      </p:sp>
      <p:sp>
        <p:nvSpPr>
          <p:cNvPr id="2" name="ZoneTexte 1">
            <a:extLst>
              <a:ext uri="{FF2B5EF4-FFF2-40B4-BE49-F238E27FC236}">
                <a16:creationId xmlns:a16="http://schemas.microsoft.com/office/drawing/2014/main" id="{2CE2C016-F851-174E-859F-3212624FB542}"/>
              </a:ext>
            </a:extLst>
          </p:cNvPr>
          <p:cNvSpPr txBox="1"/>
          <p:nvPr>
            <p:custDataLst>
              <p:tags r:id="rId6"/>
            </p:custDataLst>
          </p:nvPr>
        </p:nvSpPr>
        <p:spPr>
          <a:xfrm>
            <a:off x="878117" y="1164961"/>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7070DCC3-ADCD-7994-7828-BF04C42D9C61}"/>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2266583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DE591-360A-422A-0413-636EBE0B795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DBD1684-C9AF-512B-D5D7-50796DF719FC}"/>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EAEB77D-6F31-B66A-4437-056E89CA9E83}"/>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D512123-EFF5-BEDD-7378-452F97935D15}"/>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553A5A83-0271-E8D5-EA74-3078650CCB3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6412880D-880C-E00B-B1AB-4E2E46F0E7B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D74E259-2E6B-DC31-FBB6-176411C34E91}"/>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EC380F1-779E-9AB4-14D0-236C26949AB2}"/>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A4F8E19-28E5-C34B-4466-AA16255FE699}"/>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B9598E5-367D-B51C-A35F-54AF31F6CAFE}"/>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503ADEB2-CE56-6894-10F8-8D5262DB2E46}"/>
              </a:ext>
            </a:extLst>
          </p:cNvPr>
          <p:cNvSpPr/>
          <p:nvPr>
            <p:custDataLst>
              <p:tags r:id="rId10"/>
            </p:custDataLst>
          </p:nvPr>
        </p:nvSpPr>
        <p:spPr>
          <a:xfrm>
            <a:off x="457202" y="1555798"/>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ier</a:t>
            </a:r>
          </a:p>
          <a:p>
            <a:pPr algn="ctr" defTabSz="457223"/>
            <a:r>
              <a:rPr lang="pt-BR" sz="9900" b="1" dirty="0">
                <a:solidFill>
                  <a:srgbClr val="106585"/>
                </a:solidFill>
                <a:latin typeface="Dosis" pitchFamily="2" charset="0"/>
              </a:rPr>
              <a:t>ferm</a:t>
            </a:r>
            <a:r>
              <a:rPr lang="pt-BR" sz="9900" b="1" dirty="0">
                <a:solidFill>
                  <a:schemeClr val="accent6">
                    <a:lumMod val="75000"/>
                  </a:schemeClr>
                </a:solidFill>
                <a:latin typeface="Dosis" pitchFamily="2" charset="0"/>
              </a:rPr>
              <a:t>ier</a:t>
            </a: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C4929548-1453-0A86-A019-C9C2FAA1AD7C}"/>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ier</a:t>
            </a:r>
            <a:r>
              <a:rPr lang="fr-FR" sz="1600" b="1" dirty="0">
                <a:solidFill>
                  <a:prstClr val="white">
                    <a:lumMod val="65000"/>
                  </a:prstClr>
                </a:solidFill>
                <a:latin typeface="+mj-lt"/>
              </a:rPr>
              <a:t> » comme dans fermier.  Lisons ensemble: « </a:t>
            </a:r>
            <a:r>
              <a:rPr lang="fr-FR" sz="1600" b="1" dirty="0" err="1">
                <a:solidFill>
                  <a:prstClr val="white">
                    <a:lumMod val="65000"/>
                  </a:prstClr>
                </a:solidFill>
                <a:latin typeface="+mj-lt"/>
              </a:rPr>
              <a:t>ier</a:t>
            </a:r>
            <a:r>
              <a:rPr lang="fr-FR" sz="1600" b="1" dirty="0">
                <a:solidFill>
                  <a:prstClr val="white">
                    <a:lumMod val="65000"/>
                  </a:prstClr>
                </a:solidFill>
                <a:latin typeface="+mj-lt"/>
              </a:rPr>
              <a:t> »  « fermier ».</a:t>
            </a:r>
          </a:p>
        </p:txBody>
      </p:sp>
      <p:graphicFrame>
        <p:nvGraphicFramePr>
          <p:cNvPr id="9" name="Tableau 8">
            <a:extLst>
              <a:ext uri="{FF2B5EF4-FFF2-40B4-BE49-F238E27FC236}">
                <a16:creationId xmlns:a16="http://schemas.microsoft.com/office/drawing/2014/main" id="{348A4B67-7B88-EE3A-C155-30AD73A6DABC}"/>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B6B55FDF-901F-A7E7-0D83-BF6D1D0C364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849606" y="2196180"/>
            <a:ext cx="2911399" cy="2099375"/>
          </a:xfrm>
          <a:prstGeom prst="rect">
            <a:avLst/>
          </a:prstGeom>
        </p:spPr>
      </p:pic>
      <p:cxnSp>
        <p:nvCxnSpPr>
          <p:cNvPr id="10" name="Connecteur droit avec flèche 9">
            <a:extLst>
              <a:ext uri="{FF2B5EF4-FFF2-40B4-BE49-F238E27FC236}">
                <a16:creationId xmlns:a16="http://schemas.microsoft.com/office/drawing/2014/main" id="{D9DFA058-86A8-59B8-9A65-3EB851EFB2CF}"/>
              </a:ext>
            </a:extLst>
          </p:cNvPr>
          <p:cNvCxnSpPr/>
          <p:nvPr/>
        </p:nvCxnSpPr>
        <p:spPr>
          <a:xfrm>
            <a:off x="5343587" y="2171596"/>
            <a:ext cx="872836" cy="61306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22688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CA01-33FF-7B11-5EA5-8365D6B86D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14FB880-3603-FF0C-923A-DE4B6B02D80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55F2904B-63C1-7843-5C26-E29D58C729FD}"/>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3A707183-C840-001E-0991-D355EED00758}"/>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A0D68B9E-F2EE-3C02-4138-C66625F8B6D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4876EB1-DD09-863A-1F91-8F8497D2C2D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3A41235-091B-ED9F-007C-8A148818A77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5B58918-C335-403C-FB84-EBA07F4D1CFF}"/>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1DFBC53-4865-1118-070A-C1D519B04B53}"/>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3F5D408-0256-CD40-DAED-36EE0A417AA3}"/>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3F40D16-0B00-A3FA-BF65-EDF6D55A4386}"/>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les graphèmes et les mots ensemble. </a:t>
            </a:r>
          </a:p>
        </p:txBody>
      </p:sp>
      <p:graphicFrame>
        <p:nvGraphicFramePr>
          <p:cNvPr id="9" name="Tableau 8">
            <a:extLst>
              <a:ext uri="{FF2B5EF4-FFF2-40B4-BE49-F238E27FC236}">
                <a16:creationId xmlns:a16="http://schemas.microsoft.com/office/drawing/2014/main" id="{C92D49E1-F656-77A8-5582-A4CB82EF07BD}"/>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ECB50567-D1A0-5A0E-4D21-34A1FD4899F4}"/>
              </a:ext>
            </a:extLst>
          </p:cNvPr>
          <p:cNvSpPr/>
          <p:nvPr>
            <p:custDataLst>
              <p:tags r:id="rId12"/>
            </p:custDataLst>
          </p:nvPr>
        </p:nvSpPr>
        <p:spPr>
          <a:xfrm>
            <a:off x="1720646" y="1093752"/>
            <a:ext cx="6980590" cy="6740307"/>
          </a:xfrm>
          <a:prstGeom prst="rect">
            <a:avLst/>
          </a:prstGeom>
        </p:spPr>
        <p:txBody>
          <a:bodyPr wrap="square">
            <a:spAutoFit/>
          </a:bodyPr>
          <a:lstStyle/>
          <a:p>
            <a:pPr defTabSz="457223"/>
            <a:r>
              <a:rPr lang="pt-BR" sz="5400" b="1" dirty="0">
                <a:solidFill>
                  <a:srgbClr val="E46C0A"/>
                </a:solidFill>
                <a:latin typeface="Dosis" pitchFamily="2" charset="0"/>
              </a:rPr>
              <a:t>é              é</a:t>
            </a:r>
            <a:r>
              <a:rPr lang="pt-BR" sz="5400" b="1" dirty="0">
                <a:solidFill>
                  <a:srgbClr val="106585"/>
                </a:solidFill>
                <a:latin typeface="Dosis" pitchFamily="2" charset="0"/>
              </a:rPr>
              <a:t>cole</a:t>
            </a:r>
          </a:p>
          <a:p>
            <a:pPr defTabSz="457223"/>
            <a:r>
              <a:rPr lang="pt-BR" sz="5400" b="1" dirty="0">
                <a:solidFill>
                  <a:srgbClr val="E46C0A"/>
                </a:solidFill>
                <a:latin typeface="Dosis" pitchFamily="2" charset="0"/>
              </a:rPr>
              <a:t>ié              </a:t>
            </a:r>
            <a:r>
              <a:rPr lang="pt-BR" sz="5400" b="1" dirty="0">
                <a:solidFill>
                  <a:srgbClr val="106585"/>
                </a:solidFill>
                <a:latin typeface="Dosis" pitchFamily="2" charset="0"/>
              </a:rPr>
              <a:t>p</a:t>
            </a:r>
            <a:r>
              <a:rPr lang="pt-BR" sz="5400" b="1" dirty="0">
                <a:solidFill>
                  <a:srgbClr val="E46C0A"/>
                </a:solidFill>
                <a:latin typeface="Dosis" pitchFamily="2" charset="0"/>
              </a:rPr>
              <a:t>ié</a:t>
            </a:r>
            <a:r>
              <a:rPr lang="pt-BR" sz="5400" b="1" dirty="0">
                <a:solidFill>
                  <a:srgbClr val="106585"/>
                </a:solidFill>
                <a:latin typeface="Dosis" pitchFamily="2" charset="0"/>
              </a:rPr>
              <a:t>ton</a:t>
            </a:r>
          </a:p>
          <a:p>
            <a:pPr defTabSz="457223"/>
            <a:r>
              <a:rPr lang="pt-BR" sz="5400" b="1" dirty="0">
                <a:solidFill>
                  <a:srgbClr val="E46C0A"/>
                </a:solidFill>
                <a:latin typeface="Dosis" pitchFamily="2" charset="0"/>
              </a:rPr>
              <a:t>er            </a:t>
            </a:r>
            <a:r>
              <a:rPr lang="pt-BR" sz="5400" b="1" dirty="0">
                <a:solidFill>
                  <a:srgbClr val="106585"/>
                </a:solidFill>
                <a:latin typeface="Dosis" pitchFamily="2" charset="0"/>
              </a:rPr>
              <a:t>bouch</a:t>
            </a:r>
            <a:r>
              <a:rPr lang="pt-BR" sz="5400" b="1" dirty="0">
                <a:solidFill>
                  <a:srgbClr val="E46C0A"/>
                </a:solidFill>
                <a:latin typeface="Dosis" pitchFamily="2" charset="0"/>
              </a:rPr>
              <a:t>er</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et            </a:t>
            </a:r>
            <a:r>
              <a:rPr lang="pt-BR" sz="5400" b="1" dirty="0">
                <a:solidFill>
                  <a:srgbClr val="106585"/>
                </a:solidFill>
                <a:latin typeface="Dosis" pitchFamily="2" charset="0"/>
              </a:rPr>
              <a:t>poul</a:t>
            </a:r>
            <a:r>
              <a:rPr lang="pt-BR" sz="5400" b="1" dirty="0">
                <a:solidFill>
                  <a:srgbClr val="E46C0A"/>
                </a:solidFill>
                <a:latin typeface="Dosis" pitchFamily="2" charset="0"/>
              </a:rPr>
              <a:t>et</a:t>
            </a:r>
            <a:endParaRPr lang="pt-BR" sz="5400" b="1" dirty="0">
              <a:solidFill>
                <a:srgbClr val="106585"/>
              </a:solidFill>
              <a:latin typeface="Dosis" pitchFamily="2" charset="0"/>
            </a:endParaRPr>
          </a:p>
          <a:p>
            <a:pPr defTabSz="457223"/>
            <a:r>
              <a:rPr lang="pt-BR" sz="5400" b="1" dirty="0">
                <a:solidFill>
                  <a:srgbClr val="FF0000"/>
                </a:solidFill>
                <a:latin typeface="Dosis" pitchFamily="2" charset="0"/>
              </a:rPr>
              <a:t>ez</a:t>
            </a:r>
            <a:r>
              <a:rPr lang="pt-BR" sz="5400" b="1" dirty="0">
                <a:solidFill>
                  <a:srgbClr val="106585"/>
                </a:solidFill>
                <a:latin typeface="Dosis" pitchFamily="2" charset="0"/>
              </a:rPr>
              <a:t>            écout</a:t>
            </a:r>
            <a:r>
              <a:rPr lang="pt-BR" sz="5400" b="1" dirty="0">
                <a:solidFill>
                  <a:srgbClr val="FF0000"/>
                </a:solidFill>
                <a:latin typeface="Dosis" pitchFamily="2" charset="0"/>
              </a:rPr>
              <a:t>ez</a:t>
            </a:r>
          </a:p>
          <a:p>
            <a:pPr defTabSz="457223"/>
            <a:r>
              <a:rPr lang="pt-BR" sz="5400" b="1" dirty="0">
                <a:solidFill>
                  <a:srgbClr val="E46C0A"/>
                </a:solidFill>
                <a:latin typeface="Dosis" pitchFamily="2" charset="0"/>
              </a:rPr>
              <a:t>ier           </a:t>
            </a:r>
            <a:r>
              <a:rPr lang="pt-BR" sz="5400" b="1" dirty="0">
                <a:solidFill>
                  <a:srgbClr val="106585"/>
                </a:solidFill>
                <a:latin typeface="Dosis" pitchFamily="2" charset="0"/>
              </a:rPr>
              <a:t>ferm</a:t>
            </a:r>
            <a:r>
              <a:rPr lang="pt-BR" sz="5400" b="1" dirty="0">
                <a:solidFill>
                  <a:srgbClr val="E46C0A"/>
                </a:solidFill>
                <a:latin typeface="Dosis" pitchFamily="2" charset="0"/>
              </a:rPr>
              <a:t>ier</a:t>
            </a:r>
          </a:p>
          <a:p>
            <a:pPr defTabSz="457223"/>
            <a:endParaRPr lang="pt-BR" sz="5400" b="1" dirty="0">
              <a:solidFill>
                <a:srgbClr val="E46C0A"/>
              </a:solidFill>
              <a:latin typeface="Dosis" pitchFamily="2" charset="0"/>
            </a:endParaRPr>
          </a:p>
          <a:p>
            <a:pPr defTabSz="457223"/>
            <a:endParaRPr lang="fr-FR" sz="5400" b="1" dirty="0">
              <a:solidFill>
                <a:srgbClr val="106585"/>
              </a:solidFill>
              <a:latin typeface="Dosis" pitchFamily="2" charset="0"/>
            </a:endParaRPr>
          </a:p>
        </p:txBody>
      </p:sp>
      <p:sp>
        <p:nvSpPr>
          <p:cNvPr id="2" name="Flèche : droite 1">
            <a:extLst>
              <a:ext uri="{FF2B5EF4-FFF2-40B4-BE49-F238E27FC236}">
                <a16:creationId xmlns:a16="http://schemas.microsoft.com/office/drawing/2014/main" id="{7AD4D999-F4E0-A86E-10E6-EEE1E1996E51}"/>
              </a:ext>
            </a:extLst>
          </p:cNvPr>
          <p:cNvSpPr/>
          <p:nvPr/>
        </p:nvSpPr>
        <p:spPr>
          <a:xfrm flipV="1">
            <a:off x="3157384" y="1587347"/>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1E732A0E-4DDA-3D0A-8584-B296C80D4CF1}"/>
              </a:ext>
            </a:extLst>
          </p:cNvPr>
          <p:cNvSpPr/>
          <p:nvPr/>
        </p:nvSpPr>
        <p:spPr>
          <a:xfrm>
            <a:off x="3157384" y="2384688"/>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55775D35-47FC-00F0-4A77-CD0D47E002AF}"/>
              </a:ext>
            </a:extLst>
          </p:cNvPr>
          <p:cNvSpPr/>
          <p:nvPr/>
        </p:nvSpPr>
        <p:spPr>
          <a:xfrm>
            <a:off x="3157384" y="321377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C0C814D5-6579-430B-79AD-96363F70F9FC}"/>
              </a:ext>
            </a:extLst>
          </p:cNvPr>
          <p:cNvSpPr/>
          <p:nvPr/>
        </p:nvSpPr>
        <p:spPr>
          <a:xfrm>
            <a:off x="3157384" y="408257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12" name="Flèche : droite 11">
            <a:extLst>
              <a:ext uri="{FF2B5EF4-FFF2-40B4-BE49-F238E27FC236}">
                <a16:creationId xmlns:a16="http://schemas.microsoft.com/office/drawing/2014/main" id="{C138D82B-89E0-8917-283E-8202C299F47B}"/>
              </a:ext>
            </a:extLst>
          </p:cNvPr>
          <p:cNvSpPr/>
          <p:nvPr/>
        </p:nvSpPr>
        <p:spPr>
          <a:xfrm>
            <a:off x="3157384" y="4850208"/>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13" name="Flèche : droite 12">
            <a:extLst>
              <a:ext uri="{FF2B5EF4-FFF2-40B4-BE49-F238E27FC236}">
                <a16:creationId xmlns:a16="http://schemas.microsoft.com/office/drawing/2014/main" id="{BD298B6F-E360-B326-E043-1E244A602CC7}"/>
              </a:ext>
            </a:extLst>
          </p:cNvPr>
          <p:cNvSpPr/>
          <p:nvPr/>
        </p:nvSpPr>
        <p:spPr>
          <a:xfrm>
            <a:off x="3176984" y="569739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pic>
        <p:nvPicPr>
          <p:cNvPr id="14" name="Image 13">
            <a:extLst>
              <a:ext uri="{FF2B5EF4-FFF2-40B4-BE49-F238E27FC236}">
                <a16:creationId xmlns:a16="http://schemas.microsoft.com/office/drawing/2014/main" id="{52BDC7FB-BD41-9098-DE2B-F3BF8ECE669B}"/>
              </a:ext>
            </a:extLst>
          </p:cNvPr>
          <p:cNvPicPr>
            <a:picLocks noChangeAspect="1"/>
          </p:cNvPicPr>
          <p:nvPr>
            <p:custDataLst>
              <p:tags r:id="rId13"/>
            </p:custDataLst>
          </p:nvPr>
        </p:nvPicPr>
        <p:blipFill>
          <a:blip r:embed="rId17">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18058998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D423F-D81C-7AD6-6431-2AC5AC9EF83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67F3C63-CDD5-88D6-70D3-2AAC9957A0F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F6A50487-6241-4005-5950-5A06981163C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83E131F5-F3E4-4A08-2B0F-CAEFE016DC9B}"/>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01A2970-D16F-4DEB-7903-E26F804EB448}"/>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07797799-7E47-71A4-BAE7-20A980F4B67B}"/>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8A01B60-5B4E-0EE3-5312-672D2766280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F7B3A32-F753-8527-2BEF-298C25827739}"/>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45B85AE-90CC-E513-2D92-25AC65F90C1B}"/>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A88ED9F-C44A-B109-DEAD-2466C5978792}"/>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62A71C4-5DD0-EB79-EC00-48CB4AC4B778}"/>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Qui veut passer au tableau pour lire? </a:t>
            </a:r>
          </a:p>
        </p:txBody>
      </p:sp>
      <p:graphicFrame>
        <p:nvGraphicFramePr>
          <p:cNvPr id="9" name="Tableau 8">
            <a:extLst>
              <a:ext uri="{FF2B5EF4-FFF2-40B4-BE49-F238E27FC236}">
                <a16:creationId xmlns:a16="http://schemas.microsoft.com/office/drawing/2014/main" id="{2BDCEE08-E117-2258-771A-24720C4DFA72}"/>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6B042674-926B-5B03-8B8F-D180166D03EE}"/>
              </a:ext>
            </a:extLst>
          </p:cNvPr>
          <p:cNvSpPr/>
          <p:nvPr>
            <p:custDataLst>
              <p:tags r:id="rId12"/>
            </p:custDataLst>
          </p:nvPr>
        </p:nvSpPr>
        <p:spPr>
          <a:xfrm>
            <a:off x="1720646" y="1093752"/>
            <a:ext cx="6980590" cy="6740307"/>
          </a:xfrm>
          <a:prstGeom prst="rect">
            <a:avLst/>
          </a:prstGeom>
        </p:spPr>
        <p:txBody>
          <a:bodyPr wrap="square">
            <a:spAutoFit/>
          </a:bodyPr>
          <a:lstStyle/>
          <a:p>
            <a:pPr defTabSz="457223"/>
            <a:r>
              <a:rPr lang="pt-BR" sz="5400" b="1" dirty="0">
                <a:solidFill>
                  <a:srgbClr val="E46C0A"/>
                </a:solidFill>
                <a:latin typeface="Dosis" pitchFamily="2" charset="0"/>
              </a:rPr>
              <a:t>é              é</a:t>
            </a:r>
            <a:r>
              <a:rPr lang="pt-BR" sz="5400" b="1" dirty="0">
                <a:solidFill>
                  <a:srgbClr val="106585"/>
                </a:solidFill>
                <a:latin typeface="Dosis" pitchFamily="2" charset="0"/>
              </a:rPr>
              <a:t>cole</a:t>
            </a:r>
          </a:p>
          <a:p>
            <a:pPr defTabSz="457223"/>
            <a:r>
              <a:rPr lang="pt-BR" sz="5400" b="1" dirty="0">
                <a:solidFill>
                  <a:srgbClr val="E46C0A"/>
                </a:solidFill>
                <a:latin typeface="Dosis" pitchFamily="2" charset="0"/>
              </a:rPr>
              <a:t>ié              </a:t>
            </a:r>
            <a:r>
              <a:rPr lang="pt-BR" sz="5400" b="1" dirty="0">
                <a:solidFill>
                  <a:srgbClr val="106585"/>
                </a:solidFill>
                <a:latin typeface="Dosis" pitchFamily="2" charset="0"/>
              </a:rPr>
              <a:t>p</a:t>
            </a:r>
            <a:r>
              <a:rPr lang="pt-BR" sz="5400" b="1" dirty="0">
                <a:solidFill>
                  <a:srgbClr val="E46C0A"/>
                </a:solidFill>
                <a:latin typeface="Dosis" pitchFamily="2" charset="0"/>
              </a:rPr>
              <a:t>ié</a:t>
            </a:r>
            <a:r>
              <a:rPr lang="pt-BR" sz="5400" b="1" dirty="0">
                <a:solidFill>
                  <a:srgbClr val="106585"/>
                </a:solidFill>
                <a:latin typeface="Dosis" pitchFamily="2" charset="0"/>
              </a:rPr>
              <a:t>ton</a:t>
            </a:r>
          </a:p>
          <a:p>
            <a:pPr defTabSz="457223"/>
            <a:r>
              <a:rPr lang="pt-BR" sz="5400" b="1" dirty="0">
                <a:solidFill>
                  <a:srgbClr val="E46C0A"/>
                </a:solidFill>
                <a:latin typeface="Dosis" pitchFamily="2" charset="0"/>
              </a:rPr>
              <a:t>er            </a:t>
            </a:r>
            <a:r>
              <a:rPr lang="pt-BR" sz="5400" b="1" dirty="0">
                <a:solidFill>
                  <a:srgbClr val="106585"/>
                </a:solidFill>
                <a:latin typeface="Dosis" pitchFamily="2" charset="0"/>
              </a:rPr>
              <a:t>bouch</a:t>
            </a:r>
            <a:r>
              <a:rPr lang="pt-BR" sz="5400" b="1" dirty="0">
                <a:solidFill>
                  <a:srgbClr val="E46C0A"/>
                </a:solidFill>
                <a:latin typeface="Dosis" pitchFamily="2" charset="0"/>
              </a:rPr>
              <a:t>er</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et            </a:t>
            </a:r>
            <a:r>
              <a:rPr lang="pt-BR" sz="5400" b="1" dirty="0">
                <a:solidFill>
                  <a:srgbClr val="106585"/>
                </a:solidFill>
                <a:latin typeface="Dosis" pitchFamily="2" charset="0"/>
              </a:rPr>
              <a:t>poul</a:t>
            </a:r>
            <a:r>
              <a:rPr lang="pt-BR" sz="5400" b="1" dirty="0">
                <a:solidFill>
                  <a:srgbClr val="E46C0A"/>
                </a:solidFill>
                <a:latin typeface="Dosis" pitchFamily="2" charset="0"/>
              </a:rPr>
              <a:t>et</a:t>
            </a:r>
            <a:endParaRPr lang="pt-BR" sz="5400" b="1" dirty="0">
              <a:solidFill>
                <a:srgbClr val="106585"/>
              </a:solidFill>
              <a:latin typeface="Dosis" pitchFamily="2" charset="0"/>
            </a:endParaRPr>
          </a:p>
          <a:p>
            <a:pPr defTabSz="457223"/>
            <a:r>
              <a:rPr lang="pt-BR" sz="5400" b="1" dirty="0">
                <a:solidFill>
                  <a:srgbClr val="FF0000"/>
                </a:solidFill>
                <a:latin typeface="Dosis" pitchFamily="2" charset="0"/>
              </a:rPr>
              <a:t>ez</a:t>
            </a:r>
            <a:r>
              <a:rPr lang="pt-BR" sz="5400" b="1" dirty="0">
                <a:solidFill>
                  <a:srgbClr val="106585"/>
                </a:solidFill>
                <a:latin typeface="Dosis" pitchFamily="2" charset="0"/>
              </a:rPr>
              <a:t>            écout</a:t>
            </a:r>
            <a:r>
              <a:rPr lang="pt-BR" sz="5400" b="1" dirty="0">
                <a:solidFill>
                  <a:srgbClr val="FF0000"/>
                </a:solidFill>
                <a:latin typeface="Dosis" pitchFamily="2" charset="0"/>
              </a:rPr>
              <a:t>ez</a:t>
            </a:r>
          </a:p>
          <a:p>
            <a:pPr defTabSz="457223"/>
            <a:r>
              <a:rPr lang="pt-BR" sz="5400" b="1" dirty="0">
                <a:solidFill>
                  <a:srgbClr val="E46C0A"/>
                </a:solidFill>
                <a:latin typeface="Dosis" pitchFamily="2" charset="0"/>
              </a:rPr>
              <a:t>ier           </a:t>
            </a:r>
            <a:r>
              <a:rPr lang="pt-BR" sz="5400" b="1" dirty="0">
                <a:solidFill>
                  <a:srgbClr val="106585"/>
                </a:solidFill>
                <a:latin typeface="Dosis" pitchFamily="2" charset="0"/>
              </a:rPr>
              <a:t>ferm</a:t>
            </a:r>
            <a:r>
              <a:rPr lang="pt-BR" sz="5400" b="1" dirty="0">
                <a:solidFill>
                  <a:srgbClr val="E46C0A"/>
                </a:solidFill>
                <a:latin typeface="Dosis" pitchFamily="2" charset="0"/>
              </a:rPr>
              <a:t>ier</a:t>
            </a:r>
          </a:p>
          <a:p>
            <a:pPr defTabSz="457223"/>
            <a:endParaRPr lang="pt-BR" sz="5400" b="1" dirty="0">
              <a:solidFill>
                <a:srgbClr val="E46C0A"/>
              </a:solidFill>
              <a:latin typeface="Dosis" pitchFamily="2" charset="0"/>
            </a:endParaRPr>
          </a:p>
          <a:p>
            <a:pPr defTabSz="457223"/>
            <a:endParaRPr lang="fr-FR" sz="5400" b="1" dirty="0">
              <a:solidFill>
                <a:srgbClr val="106585"/>
              </a:solidFill>
              <a:latin typeface="Dosis" pitchFamily="2" charset="0"/>
            </a:endParaRPr>
          </a:p>
        </p:txBody>
      </p:sp>
      <p:sp>
        <p:nvSpPr>
          <p:cNvPr id="2" name="Flèche : droite 1">
            <a:extLst>
              <a:ext uri="{FF2B5EF4-FFF2-40B4-BE49-F238E27FC236}">
                <a16:creationId xmlns:a16="http://schemas.microsoft.com/office/drawing/2014/main" id="{A2108489-2B7A-C038-54A4-209B570D1BC2}"/>
              </a:ext>
            </a:extLst>
          </p:cNvPr>
          <p:cNvSpPr/>
          <p:nvPr/>
        </p:nvSpPr>
        <p:spPr>
          <a:xfrm flipV="1">
            <a:off x="3157384" y="1587347"/>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9CA48F22-8E46-DAAE-AA21-5E0548E8A3FD}"/>
              </a:ext>
            </a:extLst>
          </p:cNvPr>
          <p:cNvSpPr/>
          <p:nvPr/>
        </p:nvSpPr>
        <p:spPr>
          <a:xfrm>
            <a:off x="3157384" y="2384688"/>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CEAE7B4B-BF78-BAEE-3EEA-F013E0C55225}"/>
              </a:ext>
            </a:extLst>
          </p:cNvPr>
          <p:cNvSpPr/>
          <p:nvPr/>
        </p:nvSpPr>
        <p:spPr>
          <a:xfrm>
            <a:off x="3157384" y="321377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F200BFCA-50C0-99FA-3A74-DE702683B679}"/>
              </a:ext>
            </a:extLst>
          </p:cNvPr>
          <p:cNvSpPr/>
          <p:nvPr/>
        </p:nvSpPr>
        <p:spPr>
          <a:xfrm>
            <a:off x="3157384" y="408257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12" name="Flèche : droite 11">
            <a:extLst>
              <a:ext uri="{FF2B5EF4-FFF2-40B4-BE49-F238E27FC236}">
                <a16:creationId xmlns:a16="http://schemas.microsoft.com/office/drawing/2014/main" id="{BDDD6D74-0EA6-FF2B-34D2-4C9E678D3674}"/>
              </a:ext>
            </a:extLst>
          </p:cNvPr>
          <p:cNvSpPr/>
          <p:nvPr/>
        </p:nvSpPr>
        <p:spPr>
          <a:xfrm>
            <a:off x="3157384" y="4850208"/>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13" name="Flèche : droite 12">
            <a:extLst>
              <a:ext uri="{FF2B5EF4-FFF2-40B4-BE49-F238E27FC236}">
                <a16:creationId xmlns:a16="http://schemas.microsoft.com/office/drawing/2014/main" id="{FFD0AC37-DA58-C733-A0D2-9B37857D8B5B}"/>
              </a:ext>
            </a:extLst>
          </p:cNvPr>
          <p:cNvSpPr/>
          <p:nvPr/>
        </p:nvSpPr>
        <p:spPr>
          <a:xfrm>
            <a:off x="3176984" y="569739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pic>
        <p:nvPicPr>
          <p:cNvPr id="17" name="Image 16">
            <a:extLst>
              <a:ext uri="{FF2B5EF4-FFF2-40B4-BE49-F238E27FC236}">
                <a16:creationId xmlns:a16="http://schemas.microsoft.com/office/drawing/2014/main" id="{1BEE9448-4B1C-79CF-8A2C-BA8269A6F97C}"/>
              </a:ext>
            </a:extLst>
          </p:cNvPr>
          <p:cNvPicPr>
            <a:picLocks noChangeAspect="1"/>
          </p:cNvPicPr>
          <p:nvPr>
            <p:custDataLst>
              <p:tags r:id="rId13"/>
            </p:custDataLst>
          </p:nvPr>
        </p:nvPicPr>
        <p:blipFill>
          <a:blip r:embed="rId17"/>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23230291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6B265A4-CA6D-9DC1-7E18-DEFC624CB14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7999" y="2178765"/>
            <a:ext cx="5890492" cy="169533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mots contenant les  graphèmes complexes:  </a:t>
            </a:r>
            <a:r>
              <a:rPr lang="fr-MA" sz="2533" b="1" dirty="0">
                <a:solidFill>
                  <a:srgbClr val="E46C0A"/>
                </a:solidFill>
                <a:latin typeface="Dosis" pitchFamily="2" charset="0"/>
              </a:rPr>
              <a:t>é</a:t>
            </a:r>
            <a:r>
              <a:rPr lang="fr-MA" sz="2533" b="1" dirty="0">
                <a:solidFill>
                  <a:srgbClr val="FFC000"/>
                </a:solidFill>
                <a:latin typeface="Dosis" pitchFamily="2" charset="0"/>
              </a:rPr>
              <a:t>-</a:t>
            </a:r>
            <a:r>
              <a:rPr lang="fr-MA" sz="2533" b="1" dirty="0">
                <a:solidFill>
                  <a:srgbClr val="9BBB59">
                    <a:lumMod val="75000"/>
                  </a:srgbClr>
                </a:solidFill>
                <a:latin typeface="Dosis" pitchFamily="2" charset="0"/>
              </a:rPr>
              <a:t> </a:t>
            </a:r>
            <a:r>
              <a:rPr lang="nb-NO" sz="2533" b="1" dirty="0">
                <a:solidFill>
                  <a:srgbClr val="E46C0A"/>
                </a:solidFill>
                <a:latin typeface="Dosis" pitchFamily="2" charset="0"/>
              </a:rPr>
              <a:t>er – et– ier – ez – ié  </a:t>
            </a:r>
          </a:p>
          <a:p>
            <a:pPr algn="ctr" defTabSz="457246">
              <a:lnSpc>
                <a:spcPts val="4608"/>
              </a:lnSpc>
            </a:pPr>
            <a:endParaRPr lang="en-US" sz="2533" b="1" dirty="0">
              <a:solidFill>
                <a:srgbClr val="E46C0A"/>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7F1D6-9EAE-4615-6E4E-B88BE2332DB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4E9EC3D-2FE8-D7B2-9FF7-FBDFB2C66D8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BF16D6D-125B-FDFA-EA97-B6ABB78CEDD4}"/>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8E81F98-7CEB-3382-D12C-A3047EBC7CA0}"/>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19A36AC-8C06-2675-6F62-DE5EF6EE59D9}"/>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2528A99-58CD-697D-2E65-461AEE21F7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5BED5DD-8359-6BB9-856E-04828E3CE06C}"/>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138D410A-0FB7-59EF-2091-4B6EB3C9126D}"/>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Je vais lire des mots. Écoutez attentivement. </a:t>
            </a:r>
          </a:p>
        </p:txBody>
      </p:sp>
      <p:sp>
        <p:nvSpPr>
          <p:cNvPr id="4" name="ZoneTexte 3">
            <a:extLst>
              <a:ext uri="{FF2B5EF4-FFF2-40B4-BE49-F238E27FC236}">
                <a16:creationId xmlns:a16="http://schemas.microsoft.com/office/drawing/2014/main" id="{A6A8977E-FCAD-719D-DB1C-CE71FC446DE9}"/>
              </a:ext>
            </a:extLst>
          </p:cNvPr>
          <p:cNvSpPr txBox="1"/>
          <p:nvPr>
            <p:custDataLst>
              <p:tags r:id="rId8"/>
            </p:custDataLst>
          </p:nvPr>
        </p:nvSpPr>
        <p:spPr>
          <a:xfrm>
            <a:off x="196725" y="1282390"/>
            <a:ext cx="8718673" cy="3658694"/>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étage     boucher     policier     fermez  </a:t>
            </a:r>
          </a:p>
          <a:p>
            <a:pPr algn="ctr" defTabSz="685869">
              <a:lnSpc>
                <a:spcPct val="150000"/>
              </a:lnSpc>
              <a:spcAft>
                <a:spcPts val="900"/>
              </a:spcAft>
              <a:defRPr/>
            </a:pPr>
            <a:r>
              <a:rPr lang="fr-FR" sz="3600" b="1" kern="0" spc="320" dirty="0">
                <a:solidFill>
                  <a:srgbClr val="106585"/>
                </a:solidFill>
                <a:latin typeface="Dosis" pitchFamily="2" charset="0"/>
              </a:rPr>
              <a:t>carnet    étudié    acheter    fermier  </a:t>
            </a:r>
          </a:p>
          <a:p>
            <a:pPr algn="ctr" defTabSz="685869">
              <a:lnSpc>
                <a:spcPct val="150000"/>
              </a:lnSpc>
              <a:spcAft>
                <a:spcPts val="900"/>
              </a:spcAft>
              <a:defRPr/>
            </a:pPr>
            <a:r>
              <a:rPr lang="fr-FR" sz="3600" b="1" kern="0" spc="320" dirty="0">
                <a:solidFill>
                  <a:srgbClr val="106585"/>
                </a:solidFill>
                <a:latin typeface="Dosis" pitchFamily="2" charset="0"/>
              </a:rPr>
              <a:t>amitié    cabinet      payer    crochet</a:t>
            </a:r>
          </a:p>
          <a:p>
            <a:pPr algn="ctr" defTabSz="685869">
              <a:lnSpc>
                <a:spcPct val="150000"/>
              </a:lnSpc>
              <a:spcAft>
                <a:spcPts val="900"/>
              </a:spcAft>
              <a:defRPr/>
            </a:pPr>
            <a:r>
              <a:rPr lang="fr-FR" sz="3600" b="1" kern="0" spc="320" dirty="0">
                <a:solidFill>
                  <a:srgbClr val="106585"/>
                </a:solidFill>
                <a:latin typeface="Dosis" pitchFamily="2" charset="0"/>
              </a:rPr>
              <a:t>piétiner    premier     ouvrez   objet     </a:t>
            </a:r>
          </a:p>
        </p:txBody>
      </p:sp>
      <p:sp>
        <p:nvSpPr>
          <p:cNvPr id="2" name="ZoneTexte 1">
            <a:extLst>
              <a:ext uri="{FF2B5EF4-FFF2-40B4-BE49-F238E27FC236}">
                <a16:creationId xmlns:a16="http://schemas.microsoft.com/office/drawing/2014/main" id="{93988993-98E0-B629-49C8-0B63BF8F2094}"/>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pointe les mots en les lisant. </a:t>
            </a:r>
          </a:p>
        </p:txBody>
      </p:sp>
      <p:graphicFrame>
        <p:nvGraphicFramePr>
          <p:cNvPr id="5" name="Tableau 4">
            <a:extLst>
              <a:ext uri="{FF2B5EF4-FFF2-40B4-BE49-F238E27FC236}">
                <a16:creationId xmlns:a16="http://schemas.microsoft.com/office/drawing/2014/main" id="{A03AECD1-EBBB-8A79-8F5A-064BC171A82B}"/>
              </a:ext>
            </a:extLst>
          </p:cNvPr>
          <p:cNvGraphicFramePr>
            <a:graphicFrameLocks noGrp="1"/>
          </p:cNvGraphicFramePr>
          <p:nvPr>
            <p:custDataLst>
              <p:tags r:id="rId10"/>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B7FBEECD-A112-F54D-3B60-64519A62737E}"/>
              </a:ext>
            </a:extLst>
          </p:cNvPr>
          <p:cNvPicPr>
            <a:picLocks noChangeAspect="1"/>
          </p:cNvPicPr>
          <p:nvPr>
            <p:custDataLst>
              <p:tags r:id="rId11"/>
            </p:custDataLst>
          </p:nvPr>
        </p:nvPicPr>
        <p:blipFill>
          <a:blip r:embed="rId15">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6225098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8C583-B13E-F014-1340-FA3E6D63B33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B7212AD-1190-004E-58B9-7B01FED2918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151B2AB-48E9-668D-A737-54D9462114F5}"/>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9A0BBB0-7A31-8C65-A3B0-CBB0B55DB7D6}"/>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E2CE2F-1BD4-0667-E262-42F8B19061E1}"/>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1CDAAB2-B831-8317-C2C7-5700A1F0405B}"/>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F4893B1-968A-4F2A-D8DB-051E2DBAC44A}"/>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A47ACF9-6A6A-BC3D-23F0-AD7A5D53529C}"/>
              </a:ext>
            </a:extLst>
          </p:cNvPr>
          <p:cNvSpPr txBox="1"/>
          <p:nvPr>
            <p:custDataLst>
              <p:tags r:id="rId7"/>
            </p:custDataLst>
          </p:nvPr>
        </p:nvSpPr>
        <p:spPr>
          <a:xfrm>
            <a:off x="861660" y="308987"/>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b="1" dirty="0">
                <a:solidFill>
                  <a:prstClr val="white">
                    <a:lumMod val="65000"/>
                  </a:prstClr>
                </a:solidFill>
                <a:latin typeface="+mj-lt"/>
              </a:rPr>
              <a:t>. </a:t>
            </a:r>
          </a:p>
        </p:txBody>
      </p:sp>
      <p:sp>
        <p:nvSpPr>
          <p:cNvPr id="4" name="ZoneTexte 3">
            <a:extLst>
              <a:ext uri="{FF2B5EF4-FFF2-40B4-BE49-F238E27FC236}">
                <a16:creationId xmlns:a16="http://schemas.microsoft.com/office/drawing/2014/main" id="{5D005739-E19B-ED4E-62D1-FB73316FDD00}"/>
              </a:ext>
            </a:extLst>
          </p:cNvPr>
          <p:cNvSpPr txBox="1"/>
          <p:nvPr>
            <p:custDataLst>
              <p:tags r:id="rId8"/>
            </p:custDataLst>
          </p:nvPr>
        </p:nvSpPr>
        <p:spPr>
          <a:xfrm>
            <a:off x="196725" y="1282390"/>
            <a:ext cx="8718673" cy="3658694"/>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étage     boucher     policier    fermez  </a:t>
            </a:r>
          </a:p>
          <a:p>
            <a:pPr algn="ctr" defTabSz="685869">
              <a:lnSpc>
                <a:spcPct val="150000"/>
              </a:lnSpc>
              <a:spcAft>
                <a:spcPts val="900"/>
              </a:spcAft>
              <a:defRPr/>
            </a:pPr>
            <a:r>
              <a:rPr lang="fr-FR" sz="3600" b="1" kern="0" spc="320" dirty="0">
                <a:solidFill>
                  <a:srgbClr val="106585"/>
                </a:solidFill>
                <a:latin typeface="Dosis" pitchFamily="2" charset="0"/>
              </a:rPr>
              <a:t>carnet    étudié     acheter   fermier  </a:t>
            </a:r>
          </a:p>
          <a:p>
            <a:pPr algn="ctr" defTabSz="685869">
              <a:lnSpc>
                <a:spcPct val="150000"/>
              </a:lnSpc>
              <a:spcAft>
                <a:spcPts val="900"/>
              </a:spcAft>
              <a:defRPr/>
            </a:pPr>
            <a:r>
              <a:rPr lang="fr-FR" sz="3600" b="1" kern="0" spc="320" dirty="0">
                <a:solidFill>
                  <a:srgbClr val="106585"/>
                </a:solidFill>
                <a:latin typeface="Dosis" pitchFamily="2" charset="0"/>
              </a:rPr>
              <a:t>amitié    cabinet      payer    crochet</a:t>
            </a:r>
          </a:p>
          <a:p>
            <a:pPr algn="ctr" defTabSz="685869">
              <a:lnSpc>
                <a:spcPct val="150000"/>
              </a:lnSpc>
              <a:spcAft>
                <a:spcPts val="900"/>
              </a:spcAft>
              <a:defRPr/>
            </a:pPr>
            <a:r>
              <a:rPr lang="fr-FR" sz="3600" b="1" kern="0" spc="320" dirty="0">
                <a:solidFill>
                  <a:srgbClr val="106585"/>
                </a:solidFill>
                <a:latin typeface="Dosis" pitchFamily="2" charset="0"/>
              </a:rPr>
              <a:t>piétiner    premier    ouvrez    objet     </a:t>
            </a:r>
          </a:p>
        </p:txBody>
      </p:sp>
      <p:sp>
        <p:nvSpPr>
          <p:cNvPr id="2" name="ZoneTexte 1">
            <a:extLst>
              <a:ext uri="{FF2B5EF4-FFF2-40B4-BE49-F238E27FC236}">
                <a16:creationId xmlns:a16="http://schemas.microsoft.com/office/drawing/2014/main" id="{8BC9F10E-E3F8-1F09-2ADA-9D669C625545}"/>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«(e)  fait passer le maximum, chacun lit une ligne. </a:t>
            </a:r>
          </a:p>
        </p:txBody>
      </p:sp>
      <p:graphicFrame>
        <p:nvGraphicFramePr>
          <p:cNvPr id="5" name="Tableau 4">
            <a:extLst>
              <a:ext uri="{FF2B5EF4-FFF2-40B4-BE49-F238E27FC236}">
                <a16:creationId xmlns:a16="http://schemas.microsoft.com/office/drawing/2014/main" id="{4F302174-62FA-28E4-47C5-7790DECEEE4C}"/>
              </a:ext>
            </a:extLst>
          </p:cNvPr>
          <p:cNvGraphicFramePr>
            <a:graphicFrameLocks noGrp="1"/>
          </p:cNvGraphicFramePr>
          <p:nvPr>
            <p:custDataLst>
              <p:tags r:id="rId10"/>
            </p:custDataLst>
            <p:extLst>
              <p:ext uri="{D42A27DB-BD31-4B8C-83A1-F6EECF244321}">
                <p14:modId xmlns:p14="http://schemas.microsoft.com/office/powerpoint/2010/main" val="2529686037"/>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30189">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D6760023-1D80-B25B-D3BB-7E2EF4554A3A}"/>
              </a:ext>
            </a:extLst>
          </p:cNvPr>
          <p:cNvPicPr>
            <a:picLocks noChangeAspect="1"/>
          </p:cNvPicPr>
          <p:nvPr>
            <p:custDataLst>
              <p:tags r:id="rId11"/>
            </p:custDataLst>
          </p:nvPr>
        </p:nvPicPr>
        <p:blipFill>
          <a:blip r:embed="rId15"/>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4121743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4"/>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0" y="403733"/>
            <a:ext cx="6620778" cy="323165"/>
          </a:xfrm>
          <a:prstGeom prst="rect">
            <a:avLst/>
          </a:prstGeom>
          <a:noFill/>
        </p:spPr>
        <p:txBody>
          <a:bodyPr wrap="square" rtlCol="0">
            <a:spAutoFit/>
          </a:bodyPr>
          <a:lstStyle/>
          <a:p>
            <a:pPr defTabSz="457246"/>
            <a:r>
              <a:rPr lang="fr-FR" sz="1500" b="1" dirty="0">
                <a:solidFill>
                  <a:prstClr val="white">
                    <a:lumMod val="65000"/>
                  </a:prstClr>
                </a:solidFill>
                <a:latin typeface="Dosis" pitchFamily="2" charset="0"/>
              </a:rPr>
              <a:t>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1"/>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2" y="4506249"/>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5"/>
              <a:ext cx="895075" cy="323165"/>
            </a:xfrm>
            <a:prstGeom prst="rect">
              <a:avLst/>
            </a:prstGeom>
            <a:noFill/>
          </p:spPr>
          <p:txBody>
            <a:bodyPr wrap="squar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27" y="4491220"/>
            <a:ext cx="1186377" cy="367175"/>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69"/>
              <a:ext cx="749051" cy="316034"/>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2" y="2912334"/>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a:stretch/>
        </p:blipFill>
        <p:spPr>
          <a:xfrm>
            <a:off x="4118026" y="2864030"/>
            <a:ext cx="918411" cy="999166"/>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1" y="4516868"/>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48" y="4550617"/>
            <a:ext cx="833718"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27" y="2595668"/>
            <a:ext cx="1113665" cy="1434266"/>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8C7E-5B97-B2C8-74F7-58638EA5CE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D0DC7A-5D9A-7BC5-215C-ABBCE438025F}"/>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47511197-0E9E-6060-BE82-733DA91DD366}"/>
              </a:ext>
            </a:extLst>
          </p:cNvPr>
          <p:cNvSpPr txBox="1"/>
          <p:nvPr/>
        </p:nvSpPr>
        <p:spPr>
          <a:xfrm>
            <a:off x="716226" y="982715"/>
            <a:ext cx="7711551" cy="820096"/>
          </a:xfrm>
          <a:prstGeom prst="rect">
            <a:avLst/>
          </a:prstGeom>
        </p:spPr>
        <p:txBody>
          <a:bodyPr lIns="0" tIns="0" rIns="0" bIns="0" rtlCol="0" anchor="t">
            <a:spAutoFit/>
          </a:bodyPr>
          <a:lstStyle/>
          <a:p>
            <a:pPr algn="ctr" defTabSz="457246">
              <a:lnSpc>
                <a:spcPts val="7400"/>
              </a:lnSpc>
              <a:defRPr/>
            </a:pPr>
            <a:r>
              <a:rPr lang="en-US" sz="3200" dirty="0">
                <a:solidFill>
                  <a:srgbClr val="215968"/>
                </a:solidFill>
                <a:latin typeface="Carelia"/>
              </a:rPr>
              <a:t>Mots-</a:t>
            </a:r>
            <a:r>
              <a:rPr lang="en-US" sz="3200" dirty="0" err="1">
                <a:solidFill>
                  <a:srgbClr val="215968"/>
                </a:solidFill>
                <a:latin typeface="Carelia"/>
              </a:rPr>
              <a:t>outils</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2BB488F3-142C-DDAA-2F72-7ACE7C71B6A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EE8BE77-37C6-2663-2971-BB3BA26315A3}"/>
              </a:ext>
            </a:extLst>
          </p:cNvPr>
          <p:cNvSpPr/>
          <p:nvPr/>
        </p:nvSpPr>
        <p:spPr>
          <a:xfrm>
            <a:off x="353291" y="2451856"/>
            <a:ext cx="8377754" cy="2818234"/>
          </a:xfrm>
          <a:prstGeom prst="cloud">
            <a:avLst/>
          </a:prstGeom>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srgbClr val="9BBB59">
                  <a:lumMod val="75000"/>
                </a:srgbClr>
              </a:solidFill>
              <a:latin typeface="Calibri"/>
            </a:endParaRPr>
          </a:p>
        </p:txBody>
      </p:sp>
      <p:sp>
        <p:nvSpPr>
          <p:cNvPr id="15" name="TextBox 7">
            <a:extLst>
              <a:ext uri="{FF2B5EF4-FFF2-40B4-BE49-F238E27FC236}">
                <a16:creationId xmlns:a16="http://schemas.microsoft.com/office/drawing/2014/main" id="{41C260CB-6ACE-272B-DAB0-41A6D5A8365D}"/>
              </a:ext>
            </a:extLst>
          </p:cNvPr>
          <p:cNvSpPr txBox="1"/>
          <p:nvPr/>
        </p:nvSpPr>
        <p:spPr>
          <a:xfrm>
            <a:off x="531548" y="3008553"/>
            <a:ext cx="7118555" cy="1661993"/>
          </a:xfrm>
          <a:prstGeom prst="rect">
            <a:avLst/>
          </a:prstGeom>
        </p:spPr>
        <p:txBody>
          <a:bodyPr wrap="square" lIns="0" tIns="0" rIns="0" bIns="0" rtlCol="0" anchor="t">
            <a:spAutoFit/>
          </a:bodyPr>
          <a:lstStyle/>
          <a:p>
            <a:pPr algn="ctr" defTabSz="457246"/>
            <a:r>
              <a:rPr lang="fr-FR" sz="3600" b="1" dirty="0">
                <a:solidFill>
                  <a:srgbClr val="106585"/>
                </a:solidFill>
                <a:latin typeface="Dosis" pitchFamily="2" charset="0"/>
              </a:rPr>
              <a:t>            puis     lui       ensuite</a:t>
            </a:r>
            <a:endParaRPr lang="en-US" sz="3600" b="1" dirty="0">
              <a:solidFill>
                <a:srgbClr val="106585"/>
              </a:solidFill>
              <a:latin typeface="Dosis" pitchFamily="2" charset="0"/>
            </a:endParaRPr>
          </a:p>
          <a:p>
            <a:pPr algn="ctr" defTabSz="457246"/>
            <a:r>
              <a:rPr lang="fr-FR" sz="3600" b="1" dirty="0">
                <a:solidFill>
                  <a:srgbClr val="106585"/>
                </a:solidFill>
                <a:latin typeface="Dosis" pitchFamily="2" charset="0"/>
              </a:rPr>
              <a:t>           il y a           ces       en   </a:t>
            </a:r>
          </a:p>
          <a:p>
            <a:pPr algn="ctr" defTabSz="457246"/>
            <a:r>
              <a:rPr lang="fr-FR" sz="3600" b="1" dirty="0">
                <a:solidFill>
                  <a:srgbClr val="106585"/>
                </a:solidFill>
                <a:latin typeface="Dosis" pitchFamily="2" charset="0"/>
              </a:rPr>
              <a:t>              beaucoup         à côté</a:t>
            </a:r>
          </a:p>
        </p:txBody>
      </p:sp>
    </p:spTree>
    <p:extLst>
      <p:ext uri="{BB962C8B-B14F-4D97-AF65-F5344CB8AC3E}">
        <p14:creationId xmlns:p14="http://schemas.microsoft.com/office/powerpoint/2010/main" val="23197646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0B33-8B55-3A47-9270-F87228A9CE1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816518-568C-2DBE-0384-97DBA491F39C}"/>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D188146-A0C0-9F18-5C04-FD82A768924C}"/>
              </a:ext>
            </a:extLst>
          </p:cNvPr>
          <p:cNvSpPr/>
          <p:nvPr/>
        </p:nvSpPr>
        <p:spPr>
          <a:xfrm>
            <a:off x="183904" y="228600"/>
            <a:ext cx="8776195" cy="6350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4400" b="1" dirty="0">
                <a:solidFill>
                  <a:srgbClr val="106585"/>
                </a:solidFill>
                <a:latin typeface="Dosis" pitchFamily="2" charset="0"/>
              </a:rPr>
              <a:t>           puis     lui       ensuite</a:t>
            </a:r>
            <a:endParaRPr lang="en-US" sz="4400" b="1" dirty="0">
              <a:solidFill>
                <a:srgbClr val="106585"/>
              </a:solidFill>
              <a:latin typeface="Dosis" pitchFamily="2" charset="0"/>
            </a:endParaRPr>
          </a:p>
          <a:p>
            <a:pPr algn="ctr" defTabSz="457246"/>
            <a:r>
              <a:rPr lang="fr-FR" sz="4400" b="1" dirty="0">
                <a:solidFill>
                  <a:srgbClr val="106585"/>
                </a:solidFill>
                <a:latin typeface="Dosis" pitchFamily="2" charset="0"/>
              </a:rPr>
              <a:t>           il y a           ces       en   </a:t>
            </a:r>
          </a:p>
          <a:p>
            <a:pPr algn="ctr" defTabSz="457246"/>
            <a:r>
              <a:rPr lang="fr-FR" sz="4400" b="1" dirty="0">
                <a:solidFill>
                  <a:srgbClr val="106585"/>
                </a:solidFill>
                <a:latin typeface="Dosis" pitchFamily="2" charset="0"/>
              </a:rPr>
              <a:t>                beaucoup         à côté</a:t>
            </a:r>
          </a:p>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1F3269C-C631-3BC6-41AC-3F8EC96039F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B2166E5-FDD7-1DA8-DFBB-FF0A9622128A}"/>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Nous </a:t>
            </a:r>
            <a:r>
              <a:rPr lang="fr-FR" sz="1500" b="1" dirty="0">
                <a:solidFill>
                  <a:prstClr val="white">
                    <a:lumMod val="65000"/>
                  </a:prstClr>
                </a:solidFill>
                <a:latin typeface="Dosis" pitchFamily="2" charset="0"/>
              </a:rPr>
              <a:t>allons apprendre de nouveaux mots outils.</a:t>
            </a:r>
          </a:p>
        </p:txBody>
      </p:sp>
      <p:sp>
        <p:nvSpPr>
          <p:cNvPr id="22" name="Freeform 8">
            <a:extLst>
              <a:ext uri="{FF2B5EF4-FFF2-40B4-BE49-F238E27FC236}">
                <a16:creationId xmlns:a16="http://schemas.microsoft.com/office/drawing/2014/main" id="{C4D17086-22E9-B0B4-97B3-E2CB5FE2F03D}"/>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9A317F1C-5BBE-3DC2-BDEB-5F9749923D70}"/>
              </a:ext>
            </a:extLst>
          </p:cNvPr>
          <p:cNvSpPr/>
          <p:nvPr/>
        </p:nvSpPr>
        <p:spPr>
          <a:xfrm>
            <a:off x="2579021" y="2133911"/>
            <a:ext cx="5867400"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CA05092D-B43D-E281-7246-12D80600E1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2522" y="2506932"/>
            <a:ext cx="2568496" cy="3792269"/>
          </a:xfrm>
          <a:prstGeom prst="rect">
            <a:avLst/>
          </a:prstGeom>
        </p:spPr>
      </p:pic>
      <p:graphicFrame>
        <p:nvGraphicFramePr>
          <p:cNvPr id="2" name="Tableau 1">
            <a:extLst>
              <a:ext uri="{FF2B5EF4-FFF2-40B4-BE49-F238E27FC236}">
                <a16:creationId xmlns:a16="http://schemas.microsoft.com/office/drawing/2014/main" id="{0E88556B-AFBD-CEFF-1915-E9982F209586}"/>
              </a:ext>
            </a:extLst>
          </p:cNvPr>
          <p:cNvGraphicFramePr>
            <a:graphicFrameLocks noGrp="1"/>
          </p:cNvGraphicFramePr>
          <p:nvPr>
            <p:custDataLst>
              <p:tags r:id="rId1"/>
            </p:custDataLst>
            <p:extLst>
              <p:ext uri="{D42A27DB-BD31-4B8C-83A1-F6EECF244321}">
                <p14:modId xmlns:p14="http://schemas.microsoft.com/office/powerpoint/2010/main" val="2782084075"/>
              </p:ext>
            </p:extLst>
          </p:nvPr>
        </p:nvGraphicFramePr>
        <p:xfrm>
          <a:off x="757866" y="0"/>
          <a:ext cx="8154485" cy="457200"/>
        </p:xfrm>
        <a:graphic>
          <a:graphicData uri="http://schemas.openxmlformats.org/drawingml/2006/table">
            <a:tbl>
              <a:tblPr firstRow="1" bandRow="1">
                <a:tableStyleId>{5C22544A-7EE6-4342-B048-85BDC9FD1C3A}</a:tableStyleId>
              </a:tblPr>
              <a:tblGrid>
                <a:gridCol w="71310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318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2">
                              <a:lumMod val="75000"/>
                            </a:schemeClr>
                          </a:solidFill>
                          <a:latin typeface="Dosis" pitchFamily="2" charset="0"/>
                        </a:rPr>
                        <a:t>2. </a:t>
                      </a:r>
                      <a:r>
                        <a:rPr lang="fr-FR" sz="1300" b="1" kern="1200" dirty="0">
                          <a:solidFill>
                            <a:schemeClr val="bg2">
                              <a:lumMod val="75000"/>
                            </a:schemeClr>
                          </a:solidFill>
                          <a:latin typeface="Dosis" pitchFamily="2" charset="0"/>
                          <a:ea typeface="+mn-ea"/>
                          <a:cs typeface="+mn-cs"/>
                        </a:rPr>
                        <a:t>Vocabulaire</a:t>
                      </a:r>
                      <a:endParaRPr lang="fr-FR" sz="1300" b="1"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2856543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80E8C-EDD2-4360-6039-22283863AE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6C3C9B-53A3-ABE3-12CD-475F999E7D9E}"/>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F6B82D3-91B1-D110-80BC-CE4641F19839}"/>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6600" b="1" dirty="0">
                <a:solidFill>
                  <a:srgbClr val="106585"/>
                </a:solidFill>
                <a:latin typeface="Dosis" pitchFamily="2" charset="0"/>
              </a:rPr>
              <a:t>puis        lui         ensuite</a:t>
            </a:r>
            <a:endParaRPr lang="en-US" sz="6600" b="1" dirty="0">
              <a:solidFill>
                <a:srgbClr val="106585"/>
              </a:solidFill>
              <a:latin typeface="Dosis" pitchFamily="2" charset="0"/>
            </a:endParaRPr>
          </a:p>
          <a:p>
            <a:pPr algn="ctr" defTabSz="457246"/>
            <a:r>
              <a:rPr lang="fr-FR" sz="6600" b="1" dirty="0">
                <a:solidFill>
                  <a:srgbClr val="106585"/>
                </a:solidFill>
                <a:latin typeface="Dosis" pitchFamily="2" charset="0"/>
              </a:rPr>
              <a:t>il y a          ces           en   </a:t>
            </a:r>
          </a:p>
          <a:p>
            <a:pPr algn="ctr" defTabSz="457246"/>
            <a:r>
              <a:rPr lang="fr-FR" sz="6600" b="1" dirty="0">
                <a:solidFill>
                  <a:srgbClr val="106585"/>
                </a:solidFill>
                <a:latin typeface="Dosis" pitchFamily="2" charset="0"/>
              </a:rPr>
              <a:t>   beaucoup            à côté</a:t>
            </a:r>
          </a:p>
        </p:txBody>
      </p:sp>
      <p:sp>
        <p:nvSpPr>
          <p:cNvPr id="9" name="Rectangle : coins arrondis 8">
            <a:extLst>
              <a:ext uri="{FF2B5EF4-FFF2-40B4-BE49-F238E27FC236}">
                <a16:creationId xmlns:a16="http://schemas.microsoft.com/office/drawing/2014/main" id="{5F9C78BC-581A-B93B-574D-A12A0CA4A2C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A8042E1-1280-534B-4251-DA8005AF8105}"/>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754F154B-26DB-C358-1DF9-74BE2C7F7167}"/>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E522B6F-DDE9-4B02-0B2F-FA59D097D047}"/>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Je vais relire les mots. Écoutez attentivement. </a:t>
            </a:r>
          </a:p>
        </p:txBody>
      </p:sp>
      <p:pic>
        <p:nvPicPr>
          <p:cNvPr id="3" name="Image 2">
            <a:extLst>
              <a:ext uri="{FF2B5EF4-FFF2-40B4-BE49-F238E27FC236}">
                <a16:creationId xmlns:a16="http://schemas.microsoft.com/office/drawing/2014/main" id="{04FB3E4C-D9AD-C0D5-D871-19C95A40A42D}"/>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411496164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A75F-EE85-14CB-BCE1-0F90862BB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E4CFA13-E270-EDA1-21C0-C73B63842CB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FC1E7E9-A556-0749-74A2-CF3CF2E42BA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2605C9-A189-44C8-88D1-C90B2825C956}"/>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B11D930-17DE-F7D7-E35D-A803F5935DD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52804F0-676D-AA93-6E23-60C0A4B6B60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CA611D6-12B2-B792-2456-8C8F15D401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DB6F882-F494-62DC-3E9D-056E5EA6A6EB}"/>
              </a:ext>
            </a:extLst>
          </p:cNvPr>
          <p:cNvSpPr txBox="1"/>
          <p:nvPr>
            <p:custDataLst>
              <p:tags r:id="rId7"/>
            </p:custDataLst>
          </p:nvPr>
        </p:nvSpPr>
        <p:spPr>
          <a:xfrm>
            <a:off x="761940" y="421022"/>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latin typeface="Calibri"/>
              </a:rPr>
              <a:t>Ce pommier donne beaucoup de pommes. Comment vous dites beaucoup dans votre langue? Lisons ensemble.</a:t>
            </a:r>
          </a:p>
        </p:txBody>
      </p:sp>
      <p:sp>
        <p:nvSpPr>
          <p:cNvPr id="4" name="TextBox 10">
            <a:extLst>
              <a:ext uri="{FF2B5EF4-FFF2-40B4-BE49-F238E27FC236}">
                <a16:creationId xmlns:a16="http://schemas.microsoft.com/office/drawing/2014/main" id="{9953CACD-490E-7A40-75A6-B8E26656E264}"/>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3437946D-6026-E135-BD33-6D7C51C74929}"/>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B0D8A5BD-614D-BB89-22F9-E99F28B3FEAB}"/>
              </a:ext>
            </a:extLst>
          </p:cNvPr>
          <p:cNvSpPr txBox="1"/>
          <p:nvPr/>
        </p:nvSpPr>
        <p:spPr>
          <a:xfrm>
            <a:off x="488860" y="1316971"/>
            <a:ext cx="8281319" cy="646331"/>
          </a:xfrm>
          <a:prstGeom prst="rect">
            <a:avLst/>
          </a:prstGeom>
          <a:noFill/>
        </p:spPr>
        <p:txBody>
          <a:bodyPr wrap="square" rtlCol="0">
            <a:spAutoFit/>
          </a:bodyPr>
          <a:lstStyle/>
          <a:p>
            <a:pPr algn="ctr"/>
            <a:r>
              <a:rPr lang="fr-FR" sz="3600" b="1" dirty="0">
                <a:solidFill>
                  <a:srgbClr val="106585"/>
                </a:solidFill>
                <a:latin typeface="Dosis" pitchFamily="2" charset="0"/>
              </a:rPr>
              <a:t>Ce pommier donne </a:t>
            </a:r>
            <a:r>
              <a:rPr lang="fr-FR" sz="3600" b="1" dirty="0">
                <a:solidFill>
                  <a:srgbClr val="FFC000"/>
                </a:solidFill>
                <a:latin typeface="Dosis" pitchFamily="2" charset="0"/>
              </a:rPr>
              <a:t>beaucoup</a:t>
            </a:r>
            <a:r>
              <a:rPr lang="fr-FR" sz="3600" b="1" dirty="0">
                <a:solidFill>
                  <a:srgbClr val="106585"/>
                </a:solidFill>
                <a:latin typeface="Dosis" pitchFamily="2" charset="0"/>
              </a:rPr>
              <a:t> de pommes.</a:t>
            </a:r>
          </a:p>
        </p:txBody>
      </p:sp>
      <p:pic>
        <p:nvPicPr>
          <p:cNvPr id="11" name="Image 10">
            <a:extLst>
              <a:ext uri="{FF2B5EF4-FFF2-40B4-BE49-F238E27FC236}">
                <a16:creationId xmlns:a16="http://schemas.microsoft.com/office/drawing/2014/main" id="{CCB851C9-0D76-90CA-3944-8438F2993C0C}"/>
              </a:ext>
            </a:extLst>
          </p:cNvPr>
          <p:cNvPicPr>
            <a:picLocks noChangeAspect="1"/>
          </p:cNvPicPr>
          <p:nvPr/>
        </p:nvPicPr>
        <p:blipFill>
          <a:blip r:embed="rId14"/>
          <a:stretch>
            <a:fillRect/>
          </a:stretch>
        </p:blipFill>
        <p:spPr>
          <a:xfrm>
            <a:off x="2660610" y="2560034"/>
            <a:ext cx="3810330" cy="3696190"/>
          </a:xfrm>
          <a:prstGeom prst="rect">
            <a:avLst/>
          </a:prstGeom>
        </p:spPr>
      </p:pic>
      <p:pic>
        <p:nvPicPr>
          <p:cNvPr id="6" name="Image 5">
            <a:extLst>
              <a:ext uri="{FF2B5EF4-FFF2-40B4-BE49-F238E27FC236}">
                <a16:creationId xmlns:a16="http://schemas.microsoft.com/office/drawing/2014/main" id="{31E589E1-37A4-AF04-80BD-B50DBD1BF66C}"/>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165089770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8D549-74F6-ACA6-2B1E-0A6E031471D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2B8B72C-89D8-2EDC-DCF3-BC33D6974819}"/>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DEC2FFD-59E9-F1DE-32C0-0015372B889D}"/>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6600" b="1" dirty="0">
                <a:solidFill>
                  <a:srgbClr val="106585"/>
                </a:solidFill>
                <a:latin typeface="Dosis" pitchFamily="2" charset="0"/>
              </a:rPr>
              <a:t>puis        lui         ensuite</a:t>
            </a:r>
            <a:endParaRPr lang="en-US" sz="6600" b="1" dirty="0">
              <a:solidFill>
                <a:srgbClr val="106585"/>
              </a:solidFill>
              <a:latin typeface="Dosis" pitchFamily="2" charset="0"/>
            </a:endParaRPr>
          </a:p>
          <a:p>
            <a:pPr algn="ctr" defTabSz="457246"/>
            <a:r>
              <a:rPr lang="fr-FR" sz="6600" b="1" dirty="0">
                <a:solidFill>
                  <a:srgbClr val="106585"/>
                </a:solidFill>
                <a:latin typeface="Dosis" pitchFamily="2" charset="0"/>
              </a:rPr>
              <a:t>il y a          ces           en   </a:t>
            </a:r>
          </a:p>
          <a:p>
            <a:pPr algn="ctr" defTabSz="457246"/>
            <a:r>
              <a:rPr lang="fr-FR" sz="6600" b="1" dirty="0">
                <a:solidFill>
                  <a:srgbClr val="106585"/>
                </a:solidFill>
                <a:latin typeface="Dosis" pitchFamily="2" charset="0"/>
              </a:rPr>
              <a:t>   beaucoup            à côté</a:t>
            </a:r>
          </a:p>
        </p:txBody>
      </p:sp>
      <p:sp>
        <p:nvSpPr>
          <p:cNvPr id="9" name="Rectangle : coins arrondis 8">
            <a:extLst>
              <a:ext uri="{FF2B5EF4-FFF2-40B4-BE49-F238E27FC236}">
                <a16:creationId xmlns:a16="http://schemas.microsoft.com/office/drawing/2014/main" id="{D65CB50A-14A7-C6EE-FDD8-665DED86D53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A60BF23-EE1B-687C-663E-EE3F00745790}"/>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5ED3B7AA-2184-6D15-7127-C8151E22A3CA}"/>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BA8B4DF0-314C-A6C7-9CAF-4182314874B7}"/>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Qui veut passer au tableau pour lire?</a:t>
            </a:r>
            <a:endParaRPr lang="fr-FR" sz="1400" b="1" dirty="0">
              <a:solidFill>
                <a:prstClr val="white">
                  <a:lumMod val="65000"/>
                </a:prstClr>
              </a:solidFill>
            </a:endParaRPr>
          </a:p>
        </p:txBody>
      </p:sp>
      <p:pic>
        <p:nvPicPr>
          <p:cNvPr id="3" name="Image 2">
            <a:extLst>
              <a:ext uri="{FF2B5EF4-FFF2-40B4-BE49-F238E27FC236}">
                <a16:creationId xmlns:a16="http://schemas.microsoft.com/office/drawing/2014/main" id="{87A23914-EE0E-425C-EE0A-C4A5B991EFE3}"/>
              </a:ext>
            </a:extLst>
          </p:cNvPr>
          <p:cNvPicPr>
            <a:picLocks noChangeAspect="1"/>
          </p:cNvPicPr>
          <p:nvPr>
            <p:custDataLst>
              <p:tags r:id="rId2"/>
            </p:custDataLst>
          </p:nvPr>
        </p:nvPicPr>
        <p:blipFill>
          <a:blip r:embed="rId6"/>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40993779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F8F4D-DE13-D230-AB77-462AB3765C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3C1B50-5657-4C69-1B89-2A7D0615F1D7}"/>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7E73EF44-0707-396B-18EA-D222E6287EA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04D7AF-480D-FCD5-D945-38A19A8CA2C3}"/>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E2F3206A-594A-94B5-6267-4C3115293E9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1D6082EE-D597-EFB2-0D33-FA33749A3C59}"/>
              </a:ext>
            </a:extLst>
          </p:cNvPr>
          <p:cNvSpPr txBox="1"/>
          <p:nvPr/>
        </p:nvSpPr>
        <p:spPr>
          <a:xfrm>
            <a:off x="1669026" y="2828705"/>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994506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E899-6892-B036-1DDC-A9703D760DA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1E287C-82D3-21BF-0AB8-4D25A65440F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168EC8E-4372-286E-E295-31C6C9DAB2A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4286B-197E-9A89-DFFB-7A3D0597CDDA}"/>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B49FDB2-FF8C-5C51-6702-5827AE447E8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6341524-C15E-6AFB-83B9-76F155DA2E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6F41A7-81A0-C2B1-ECA3-F4D5F0636F9D}"/>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E62B5CD-214F-9F47-F895-A775A4C13533}"/>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4528D0FF-4ADA-148C-74EA-DF14991192C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313735E8-B6C7-F0CE-90B1-B37E1EF42852}"/>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Je vais lire la phrase. Écoutez attentivement. Lisons ensemble.</a:t>
            </a:r>
          </a:p>
          <a:p>
            <a:pPr defTabSz="685818">
              <a:defRPr/>
            </a:pPr>
            <a:endParaRPr lang="fr-FR" sz="1600" b="1" dirty="0">
              <a:solidFill>
                <a:prstClr val="white">
                  <a:lumMod val="65000"/>
                </a:prstClr>
              </a:solidFill>
            </a:endParaRPr>
          </a:p>
        </p:txBody>
      </p:sp>
      <p:sp>
        <p:nvSpPr>
          <p:cNvPr id="10" name="ZoneTexte 9">
            <a:extLst>
              <a:ext uri="{FF2B5EF4-FFF2-40B4-BE49-F238E27FC236}">
                <a16:creationId xmlns:a16="http://schemas.microsoft.com/office/drawing/2014/main" id="{950B4A69-8548-86D5-0900-D16138E77F28}"/>
              </a:ext>
            </a:extLst>
          </p:cNvPr>
          <p:cNvSpPr txBox="1"/>
          <p:nvPr/>
        </p:nvSpPr>
        <p:spPr>
          <a:xfrm>
            <a:off x="525002" y="1845170"/>
            <a:ext cx="8281319" cy="584775"/>
          </a:xfrm>
          <a:prstGeom prst="rect">
            <a:avLst/>
          </a:prstGeom>
          <a:noFill/>
        </p:spPr>
        <p:txBody>
          <a:bodyPr wrap="square" rtlCol="0">
            <a:spAutoFit/>
          </a:bodyPr>
          <a:lstStyle/>
          <a:p>
            <a:pPr algn="ctr"/>
            <a:r>
              <a:rPr lang="fr-FR" sz="3200" b="1" dirty="0">
                <a:solidFill>
                  <a:srgbClr val="106585"/>
                </a:solidFill>
                <a:latin typeface="Dosis" pitchFamily="2" charset="0"/>
              </a:rPr>
              <a:t>Le cabinet du docteur est au rez-de-chaussée</a:t>
            </a:r>
          </a:p>
        </p:txBody>
      </p:sp>
      <p:pic>
        <p:nvPicPr>
          <p:cNvPr id="9" name="Image 8">
            <a:extLst>
              <a:ext uri="{FF2B5EF4-FFF2-40B4-BE49-F238E27FC236}">
                <a16:creationId xmlns:a16="http://schemas.microsoft.com/office/drawing/2014/main" id="{93B7936D-8A82-08E1-84DA-A38CAD6414A2}"/>
              </a:ext>
            </a:extLst>
          </p:cNvPr>
          <p:cNvPicPr>
            <a:picLocks noChangeAspect="1"/>
          </p:cNvPicPr>
          <p:nvPr/>
        </p:nvPicPr>
        <p:blipFill>
          <a:blip r:embed="rId14"/>
          <a:stretch>
            <a:fillRect/>
          </a:stretch>
        </p:blipFill>
        <p:spPr>
          <a:xfrm>
            <a:off x="3269942" y="3093504"/>
            <a:ext cx="3151143" cy="3086368"/>
          </a:xfrm>
          <a:prstGeom prst="rect">
            <a:avLst/>
          </a:prstGeom>
        </p:spPr>
      </p:pic>
      <p:pic>
        <p:nvPicPr>
          <p:cNvPr id="12" name="Image 11">
            <a:extLst>
              <a:ext uri="{FF2B5EF4-FFF2-40B4-BE49-F238E27FC236}">
                <a16:creationId xmlns:a16="http://schemas.microsoft.com/office/drawing/2014/main" id="{8A6F74A2-81C3-5281-70A1-239C74A95397}"/>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840795" y="228599"/>
            <a:ext cx="1165014" cy="977994"/>
          </a:xfrm>
          <a:prstGeom prst="rect">
            <a:avLst/>
          </a:prstGeom>
        </p:spPr>
      </p:pic>
      <p:cxnSp>
        <p:nvCxnSpPr>
          <p:cNvPr id="14" name="Connecteur droit avec flèche 13">
            <a:extLst>
              <a:ext uri="{FF2B5EF4-FFF2-40B4-BE49-F238E27FC236}">
                <a16:creationId xmlns:a16="http://schemas.microsoft.com/office/drawing/2014/main" id="{2D2B5986-CFD3-D231-1573-06F8C0C6F0CB}"/>
              </a:ext>
            </a:extLst>
          </p:cNvPr>
          <p:cNvCxnSpPr>
            <a:cxnSpLocks/>
          </p:cNvCxnSpPr>
          <p:nvPr/>
        </p:nvCxnSpPr>
        <p:spPr>
          <a:xfrm>
            <a:off x="4918249" y="2429945"/>
            <a:ext cx="0" cy="197377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7356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517FC-045A-4C48-4384-48F25E32D60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DFC5D2A-C956-3293-DF37-5EE009B1778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438D9FC-41EA-7577-9E75-310B87B6454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F6C409F-1D6B-D611-F572-DE6DD4F652D2}"/>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16FDD1D-C8F6-EAD1-149A-00AC31AB6AFD}"/>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B77BAB8-0899-1405-8284-C0FA8D7BBA1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96B8A67-9C76-7262-C383-708A58498B00}"/>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5269F34F-786A-5CC7-DB87-AD86BD3A86CF}"/>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1394F259-D415-9B96-1D32-A196DAAF50CC}"/>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99B1BC06-D4A6-4B4D-C8A1-9B4A16F2914C}"/>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Je vais lire la phrase. Écoutez attentivement. Lisons ensemble.</a:t>
            </a:r>
          </a:p>
          <a:p>
            <a:pPr defTabSz="685818">
              <a:defRPr/>
            </a:pPr>
            <a:endParaRPr lang="fr-FR" sz="1600" b="1" dirty="0">
              <a:solidFill>
                <a:prstClr val="white">
                  <a:lumMod val="65000"/>
                </a:prstClr>
              </a:solidFill>
            </a:endParaRPr>
          </a:p>
        </p:txBody>
      </p:sp>
      <p:sp>
        <p:nvSpPr>
          <p:cNvPr id="10" name="ZoneTexte 9">
            <a:extLst>
              <a:ext uri="{FF2B5EF4-FFF2-40B4-BE49-F238E27FC236}">
                <a16:creationId xmlns:a16="http://schemas.microsoft.com/office/drawing/2014/main" id="{8904C187-A9C1-5538-455A-7AE8604B7273}"/>
              </a:ext>
            </a:extLst>
          </p:cNvPr>
          <p:cNvSpPr txBox="1"/>
          <p:nvPr/>
        </p:nvSpPr>
        <p:spPr>
          <a:xfrm>
            <a:off x="180978" y="1845170"/>
            <a:ext cx="8625344" cy="584775"/>
          </a:xfrm>
          <a:prstGeom prst="rect">
            <a:avLst/>
          </a:prstGeom>
          <a:noFill/>
        </p:spPr>
        <p:txBody>
          <a:bodyPr wrap="square" rtlCol="0">
            <a:spAutoFit/>
          </a:bodyPr>
          <a:lstStyle/>
          <a:p>
            <a:pPr algn="ctr"/>
            <a:r>
              <a:rPr lang="fr-FR" sz="3200" b="1" dirty="0">
                <a:solidFill>
                  <a:srgbClr val="106585"/>
                </a:solidFill>
                <a:latin typeface="Dosis" pitchFamily="2" charset="0"/>
              </a:rPr>
              <a:t>La dame est chez le boucher. Elle achète un poulet.</a:t>
            </a:r>
          </a:p>
        </p:txBody>
      </p:sp>
      <p:pic>
        <p:nvPicPr>
          <p:cNvPr id="9" name="Image 8">
            <a:extLst>
              <a:ext uri="{FF2B5EF4-FFF2-40B4-BE49-F238E27FC236}">
                <a16:creationId xmlns:a16="http://schemas.microsoft.com/office/drawing/2014/main" id="{DE46EB7F-9CC6-ACB6-84F0-A040AC99B695}"/>
              </a:ext>
            </a:extLst>
          </p:cNvPr>
          <p:cNvPicPr>
            <a:picLocks noChangeAspect="1"/>
          </p:cNvPicPr>
          <p:nvPr/>
        </p:nvPicPr>
        <p:blipFill>
          <a:blip r:embed="rId14"/>
          <a:stretch>
            <a:fillRect/>
          </a:stretch>
        </p:blipFill>
        <p:spPr>
          <a:xfrm>
            <a:off x="2370081" y="2812823"/>
            <a:ext cx="4403838" cy="3426414"/>
          </a:xfrm>
          <a:prstGeom prst="rect">
            <a:avLst/>
          </a:prstGeom>
        </p:spPr>
      </p:pic>
      <p:pic>
        <p:nvPicPr>
          <p:cNvPr id="11" name="Image 10">
            <a:extLst>
              <a:ext uri="{FF2B5EF4-FFF2-40B4-BE49-F238E27FC236}">
                <a16:creationId xmlns:a16="http://schemas.microsoft.com/office/drawing/2014/main" id="{044AB702-3A6B-CBA3-10D6-D5285AEC5ED5}"/>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186364457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64233-E9D6-87D2-2D29-76208C67E22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2C319A0-45B3-A6D8-A7E7-819B2E1EEF6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EC288CB-B6A3-1C34-0B37-74AF044FDDBE}"/>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F42A9A3-0C53-5D28-A33C-4A9CA7DD42FF}"/>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9335201-9556-AEB7-0B1D-812188241E98}"/>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A9DE21E-EF25-8D88-7A90-E357BBE34098}"/>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760B775-A272-4DDE-8301-D46FF9C9B2C0}"/>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D7F66759-CB14-7081-A9DD-DF729BEF5273}"/>
              </a:ext>
            </a:extLst>
          </p:cNvPr>
          <p:cNvSpPr txBox="1"/>
          <p:nvPr>
            <p:custDataLst>
              <p:tags r:id="rId7"/>
            </p:custDataLst>
          </p:nvPr>
        </p:nvSpPr>
        <p:spPr>
          <a:xfrm>
            <a:off x="761940" y="421022"/>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rPr>
              <a:t>Je vais lire la phrase. Écoutez attentivement. Lisons ensemble.</a:t>
            </a:r>
          </a:p>
          <a:p>
            <a:pPr defTabSz="685818">
              <a:defRPr/>
            </a:pPr>
            <a:endParaRPr lang="fr-FR" sz="1600" b="1" dirty="0">
              <a:solidFill>
                <a:prstClr val="white">
                  <a:lumMod val="65000"/>
                </a:prstClr>
              </a:solidFill>
              <a:latin typeface="Calibri"/>
            </a:endParaRPr>
          </a:p>
        </p:txBody>
      </p:sp>
      <p:sp>
        <p:nvSpPr>
          <p:cNvPr id="4" name="TextBox 10">
            <a:extLst>
              <a:ext uri="{FF2B5EF4-FFF2-40B4-BE49-F238E27FC236}">
                <a16:creationId xmlns:a16="http://schemas.microsoft.com/office/drawing/2014/main" id="{9DE5F729-F981-CEDA-77B8-2B4F626C9545}"/>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0AFFF36C-6256-7C0E-D70B-E00F3B040B75}"/>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AF9883D0-0624-26AA-7E93-F2DE098C9C08}"/>
              </a:ext>
            </a:extLst>
          </p:cNvPr>
          <p:cNvSpPr txBox="1"/>
          <p:nvPr/>
        </p:nvSpPr>
        <p:spPr>
          <a:xfrm>
            <a:off x="286120" y="1845170"/>
            <a:ext cx="8571760" cy="584775"/>
          </a:xfrm>
          <a:prstGeom prst="rect">
            <a:avLst/>
          </a:prstGeom>
          <a:noFill/>
        </p:spPr>
        <p:txBody>
          <a:bodyPr wrap="square" rtlCol="0">
            <a:spAutoFit/>
          </a:bodyPr>
          <a:lstStyle/>
          <a:p>
            <a:r>
              <a:rPr lang="fr-FR" sz="3200" b="1" dirty="0">
                <a:solidFill>
                  <a:srgbClr val="106585"/>
                </a:solidFill>
                <a:latin typeface="Dosis" pitchFamily="2" charset="0"/>
              </a:rPr>
              <a:t>Le fermier ramasse les pommes dans un panier.</a:t>
            </a:r>
          </a:p>
        </p:txBody>
      </p:sp>
      <p:pic>
        <p:nvPicPr>
          <p:cNvPr id="9" name="Image 8">
            <a:extLst>
              <a:ext uri="{FF2B5EF4-FFF2-40B4-BE49-F238E27FC236}">
                <a16:creationId xmlns:a16="http://schemas.microsoft.com/office/drawing/2014/main" id="{FC99B1BB-B86F-4BC6-C9DF-17C05E0C1860}"/>
              </a:ext>
            </a:extLst>
          </p:cNvPr>
          <p:cNvPicPr>
            <a:picLocks noChangeAspect="1"/>
          </p:cNvPicPr>
          <p:nvPr/>
        </p:nvPicPr>
        <p:blipFill>
          <a:blip r:embed="rId14"/>
          <a:stretch>
            <a:fillRect/>
          </a:stretch>
        </p:blipFill>
        <p:spPr>
          <a:xfrm>
            <a:off x="3106881" y="2844380"/>
            <a:ext cx="3452046" cy="3466136"/>
          </a:xfrm>
          <a:prstGeom prst="rect">
            <a:avLst/>
          </a:prstGeom>
        </p:spPr>
      </p:pic>
      <p:pic>
        <p:nvPicPr>
          <p:cNvPr id="11" name="Image 10">
            <a:extLst>
              <a:ext uri="{FF2B5EF4-FFF2-40B4-BE49-F238E27FC236}">
                <a16:creationId xmlns:a16="http://schemas.microsoft.com/office/drawing/2014/main" id="{92572E99-D7AE-4976-8AE4-9419A423AF31}"/>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7049118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70C0D-A6EF-95ED-A941-4FE800F0348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1E84F9F-A68D-A8FE-A08F-BCF0C08614B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DB2F4B1-5EC3-D20D-79CC-68C0B2FEA0A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A24FF46-CEF7-6DE0-BFA9-6A3C4AC990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6FDAC13-68F2-0AC7-A697-0158D06C4A03}"/>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74A3F1D-981A-20BD-8143-9148B5FE4E69}"/>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9FEC53-191C-E426-A0BC-EDD34F27B5C5}"/>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1598F739-ADF2-0BF1-7923-65BA7E06A6BC}"/>
              </a:ext>
            </a:extLst>
          </p:cNvPr>
          <p:cNvSpPr txBox="1"/>
          <p:nvPr>
            <p:custDataLst>
              <p:tags r:id="rId7"/>
            </p:custDataLst>
          </p:nvPr>
        </p:nvSpPr>
        <p:spPr>
          <a:xfrm>
            <a:off x="761940" y="421022"/>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rPr>
              <a:t>Je vais lire la phrase. Écoutez attentivement. Lisons ensemble.</a:t>
            </a:r>
          </a:p>
          <a:p>
            <a:pPr defTabSz="685818">
              <a:defRPr/>
            </a:pPr>
            <a:r>
              <a:rPr lang="fr-FR" sz="1600" b="1" dirty="0">
                <a:solidFill>
                  <a:prstClr val="white">
                    <a:lumMod val="65000"/>
                  </a:prstClr>
                </a:solidFill>
                <a:latin typeface="Calibri"/>
              </a:rPr>
              <a:t>.</a:t>
            </a:r>
          </a:p>
        </p:txBody>
      </p:sp>
      <p:sp>
        <p:nvSpPr>
          <p:cNvPr id="4" name="TextBox 10">
            <a:extLst>
              <a:ext uri="{FF2B5EF4-FFF2-40B4-BE49-F238E27FC236}">
                <a16:creationId xmlns:a16="http://schemas.microsoft.com/office/drawing/2014/main" id="{1420E971-3EAA-1DEC-7124-D8375482495C}"/>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66ED3A7E-FC77-175C-BE3E-625F3215F88A}"/>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6ACDC782-2053-61AE-E4FD-495FDF73881F}"/>
              </a:ext>
            </a:extLst>
          </p:cNvPr>
          <p:cNvSpPr txBox="1"/>
          <p:nvPr/>
        </p:nvSpPr>
        <p:spPr>
          <a:xfrm>
            <a:off x="525002" y="1845170"/>
            <a:ext cx="8281319" cy="646331"/>
          </a:xfrm>
          <a:prstGeom prst="rect">
            <a:avLst/>
          </a:prstGeom>
          <a:noFill/>
        </p:spPr>
        <p:txBody>
          <a:bodyPr wrap="square" rtlCol="0">
            <a:spAutoFit/>
          </a:bodyPr>
          <a:lstStyle/>
          <a:p>
            <a:r>
              <a:rPr lang="fr-FR" sz="3600" b="1" dirty="0">
                <a:solidFill>
                  <a:srgbClr val="106585"/>
                </a:solidFill>
                <a:latin typeface="Dosis" pitchFamily="2" charset="0"/>
              </a:rPr>
              <a:t>Ce policier a un sifflet bleu.</a:t>
            </a:r>
          </a:p>
        </p:txBody>
      </p:sp>
      <p:pic>
        <p:nvPicPr>
          <p:cNvPr id="7" name="Image 6">
            <a:extLst>
              <a:ext uri="{FF2B5EF4-FFF2-40B4-BE49-F238E27FC236}">
                <a16:creationId xmlns:a16="http://schemas.microsoft.com/office/drawing/2014/main" id="{84344926-3180-7C94-D492-4603A3B81970}"/>
              </a:ext>
            </a:extLst>
          </p:cNvPr>
          <p:cNvPicPr>
            <a:picLocks noChangeAspect="1"/>
          </p:cNvPicPr>
          <p:nvPr/>
        </p:nvPicPr>
        <p:blipFill>
          <a:blip r:embed="rId14"/>
          <a:stretch>
            <a:fillRect/>
          </a:stretch>
        </p:blipFill>
        <p:spPr>
          <a:xfrm rot="17632535">
            <a:off x="4870135" y="3150811"/>
            <a:ext cx="1349926" cy="1153628"/>
          </a:xfrm>
          <a:prstGeom prst="rect">
            <a:avLst/>
          </a:prstGeom>
        </p:spPr>
      </p:pic>
      <p:pic>
        <p:nvPicPr>
          <p:cNvPr id="11" name="Image 10">
            <a:extLst>
              <a:ext uri="{FF2B5EF4-FFF2-40B4-BE49-F238E27FC236}">
                <a16:creationId xmlns:a16="http://schemas.microsoft.com/office/drawing/2014/main" id="{75672C06-26AE-4481-3B1F-3E4059386F51}"/>
              </a:ext>
            </a:extLst>
          </p:cNvPr>
          <p:cNvPicPr>
            <a:picLocks noChangeAspect="1"/>
          </p:cNvPicPr>
          <p:nvPr/>
        </p:nvPicPr>
        <p:blipFill>
          <a:blip r:embed="rId15"/>
          <a:stretch>
            <a:fillRect/>
          </a:stretch>
        </p:blipFill>
        <p:spPr>
          <a:xfrm>
            <a:off x="6182591" y="2682737"/>
            <a:ext cx="1631453" cy="3184660"/>
          </a:xfrm>
          <a:prstGeom prst="rect">
            <a:avLst/>
          </a:prstGeom>
        </p:spPr>
      </p:pic>
      <p:pic>
        <p:nvPicPr>
          <p:cNvPr id="13" name="Image 12">
            <a:extLst>
              <a:ext uri="{FF2B5EF4-FFF2-40B4-BE49-F238E27FC236}">
                <a16:creationId xmlns:a16="http://schemas.microsoft.com/office/drawing/2014/main" id="{D9F97DB4-B86B-854A-2A5C-D5AECACC5CC2}"/>
              </a:ext>
            </a:extLst>
          </p:cNvPr>
          <p:cNvPicPr>
            <a:picLocks noChangeAspect="1"/>
          </p:cNvPicPr>
          <p:nvPr>
            <p:custDataLst>
              <p:tags r:id="rId10"/>
            </p:custDataLst>
          </p:nvPr>
        </p:nvPicPr>
        <p:blipFill>
          <a:blip r:embed="rId1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3797195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46" y="647513"/>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6" y="2040842"/>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2" y="2553794"/>
            <a:ext cx="7711551" cy="527067"/>
          </a:xfrm>
          <a:prstGeom prst="rect">
            <a:avLst/>
          </a:prstGeom>
        </p:spPr>
        <p:txBody>
          <a:bodyPr lIns="0" tIns="0" rIns="0" bIns="0" rtlCol="0" anchor="t">
            <a:spAutoFit/>
          </a:bodyPr>
          <a:lstStyle/>
          <a:p>
            <a:pPr algn="ctr" defTabSz="457246">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flash</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2" y="4186851"/>
            <a:ext cx="2146299" cy="1727201"/>
          </a:xfrm>
          <a:prstGeom prst="rect">
            <a:avLst/>
          </a:prstGeom>
        </p:spPr>
      </p:pic>
      <p:grpSp>
        <p:nvGrpSpPr>
          <p:cNvPr id="3" name="Groupe 2">
            <a:extLst>
              <a:ext uri="{FF2B5EF4-FFF2-40B4-BE49-F238E27FC236}">
                <a16:creationId xmlns:a16="http://schemas.microsoft.com/office/drawing/2014/main" id="{CCAC22C5-A7FF-0C43-129F-11913528983A}"/>
              </a:ext>
            </a:extLst>
          </p:cNvPr>
          <p:cNvGrpSpPr/>
          <p:nvPr/>
        </p:nvGrpSpPr>
        <p:grpSpPr>
          <a:xfrm>
            <a:off x="219466" y="99847"/>
            <a:ext cx="1547184" cy="410156"/>
            <a:chOff x="3759976" y="4473309"/>
            <a:chExt cx="1225727" cy="293439"/>
          </a:xfrm>
        </p:grpSpPr>
        <p:sp>
          <p:nvSpPr>
            <p:cNvPr id="5" name="Rectangle : coins arrondis 4">
              <a:extLst>
                <a:ext uri="{FF2B5EF4-FFF2-40B4-BE49-F238E27FC236}">
                  <a16:creationId xmlns:a16="http://schemas.microsoft.com/office/drawing/2014/main" id="{FD24E816-E526-D5A9-63E2-DE0ABF942CA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7" name="Picture 2">
              <a:extLst>
                <a:ext uri="{FF2B5EF4-FFF2-40B4-BE49-F238E27FC236}">
                  <a16:creationId xmlns:a16="http://schemas.microsoft.com/office/drawing/2014/main" id="{0BBFF5D3-7935-B9A8-38B4-592E97BA964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D824BA8D-BEE0-50AE-78B4-DC4CA594A02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A8AB9-49C6-0701-5811-66ED71F64A3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B706A7E-CF53-1B60-2AEE-C63BEAB30C8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3BDB1856-80F6-3A60-468C-F5E3779367D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BD1DDD0-2E26-59AE-3CA2-41281459D80E}"/>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F998D7E-C78B-D417-93BA-6F837800A51C}"/>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448702C1-7027-48EE-0807-0EF4F35CB32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4DFCB1B-D2EB-A494-2569-EFCD328E182C}"/>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3BD9C24E-0B74-8260-6456-28D19E9EE170}"/>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765BD393-9FD6-1A99-B274-D191CF0FF1D9}"/>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43728E52-EEFF-212C-57A7-7DF5817AEAB8}"/>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Je vais lire la phrase. Écoutez attentivement. Lisons ensemble.</a:t>
            </a:r>
          </a:p>
          <a:p>
            <a:pPr defTabSz="685818">
              <a:defRPr/>
            </a:pPr>
            <a:endParaRPr lang="fr-FR" sz="1600" b="1" dirty="0">
              <a:solidFill>
                <a:prstClr val="white">
                  <a:lumMod val="65000"/>
                </a:prstClr>
              </a:solidFill>
            </a:endParaRPr>
          </a:p>
        </p:txBody>
      </p:sp>
      <p:sp>
        <p:nvSpPr>
          <p:cNvPr id="10" name="ZoneTexte 9">
            <a:extLst>
              <a:ext uri="{FF2B5EF4-FFF2-40B4-BE49-F238E27FC236}">
                <a16:creationId xmlns:a16="http://schemas.microsoft.com/office/drawing/2014/main" id="{F507261E-C466-7B8E-B151-93E6E709E41F}"/>
              </a:ext>
            </a:extLst>
          </p:cNvPr>
          <p:cNvSpPr txBox="1"/>
          <p:nvPr/>
        </p:nvSpPr>
        <p:spPr>
          <a:xfrm>
            <a:off x="525002" y="1845170"/>
            <a:ext cx="8281319" cy="646331"/>
          </a:xfrm>
          <a:prstGeom prst="rect">
            <a:avLst/>
          </a:prstGeom>
          <a:noFill/>
        </p:spPr>
        <p:txBody>
          <a:bodyPr wrap="square" rtlCol="0">
            <a:spAutoFit/>
          </a:bodyPr>
          <a:lstStyle/>
          <a:p>
            <a:r>
              <a:rPr lang="fr-FR" sz="3600" b="1" dirty="0">
                <a:solidFill>
                  <a:srgbClr val="106585"/>
                </a:solidFill>
                <a:latin typeface="Dosis" pitchFamily="2" charset="0"/>
              </a:rPr>
              <a:t>Le facteur distribue le courrier.</a:t>
            </a:r>
          </a:p>
        </p:txBody>
      </p:sp>
      <p:pic>
        <p:nvPicPr>
          <p:cNvPr id="11" name="Image 10">
            <a:extLst>
              <a:ext uri="{FF2B5EF4-FFF2-40B4-BE49-F238E27FC236}">
                <a16:creationId xmlns:a16="http://schemas.microsoft.com/office/drawing/2014/main" id="{A10801FD-0BED-F245-1F53-3A02DCB5A19F}"/>
              </a:ext>
            </a:extLst>
          </p:cNvPr>
          <p:cNvPicPr>
            <a:picLocks noChangeAspect="1"/>
          </p:cNvPicPr>
          <p:nvPr/>
        </p:nvPicPr>
        <p:blipFill>
          <a:blip r:embed="rId14"/>
          <a:stretch>
            <a:fillRect/>
          </a:stretch>
        </p:blipFill>
        <p:spPr>
          <a:xfrm>
            <a:off x="3655612" y="2855091"/>
            <a:ext cx="1832776" cy="3265220"/>
          </a:xfrm>
          <a:prstGeom prst="rect">
            <a:avLst/>
          </a:prstGeom>
        </p:spPr>
      </p:pic>
      <p:pic>
        <p:nvPicPr>
          <p:cNvPr id="12" name="Image 11">
            <a:extLst>
              <a:ext uri="{FF2B5EF4-FFF2-40B4-BE49-F238E27FC236}">
                <a16:creationId xmlns:a16="http://schemas.microsoft.com/office/drawing/2014/main" id="{A3B8CC57-213E-EFD5-57A6-C71FE54A4C81}"/>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378771766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4B61-8402-24F7-91FD-2A70254E4DC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5CFD0E0-8D96-CCF6-159A-D38294CA900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BCCE0AB-472D-1461-6672-EE14C5C1B27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A413647-A0E2-59E8-0643-A101F09B06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3DA3BD-3698-A74B-361B-156D8B02AF93}"/>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BB8460-7F80-2D1E-CE63-9722BE15339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425540-8F0C-6886-3213-CE3B447DC7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D96E6EEA-0395-7D39-6516-337AB2EDE0AB}"/>
              </a:ext>
            </a:extLst>
          </p:cNvPr>
          <p:cNvSpPr txBox="1"/>
          <p:nvPr>
            <p:custDataLst>
              <p:tags r:id="rId7"/>
            </p:custDataLst>
          </p:nvPr>
        </p:nvSpPr>
        <p:spPr>
          <a:xfrm>
            <a:off x="180977" y="1138702"/>
            <a:ext cx="9066932" cy="5436949"/>
          </a:xfrm>
          <a:prstGeom prst="roundRect">
            <a:avLst/>
          </a:prstGeom>
          <a:noFill/>
        </p:spPr>
        <p:txBody>
          <a:bodyPr wrap="square" lIns="0" tIns="0" rIns="0" bIns="0" rtlCol="0" anchor="t">
            <a:spAutoFit/>
          </a:bodyPr>
          <a:lstStyle/>
          <a:p>
            <a:r>
              <a:rPr lang="fr-FR" sz="3200" b="1" dirty="0">
                <a:solidFill>
                  <a:srgbClr val="106585"/>
                </a:solidFill>
                <a:latin typeface="Dosis" pitchFamily="2" charset="0"/>
              </a:rPr>
              <a:t>Le cabinet du docteur est au rez-de-chaussée.</a:t>
            </a:r>
          </a:p>
          <a:p>
            <a:pPr algn="just" defTabSz="457223">
              <a:spcAft>
                <a:spcPts val="400"/>
              </a:spcAft>
              <a:defRPr/>
            </a:pPr>
            <a:endParaRPr lang="fr-FR" sz="3200" b="1" dirty="0">
              <a:solidFill>
                <a:srgbClr val="4F81BD">
                  <a:lumMod val="50000"/>
                </a:srgbClr>
              </a:solidFill>
              <a:latin typeface="Dosis" pitchFamily="2" charset="0"/>
            </a:endParaRPr>
          </a:p>
          <a:p>
            <a:r>
              <a:rPr lang="fr-FR" sz="3200" b="1" dirty="0">
                <a:solidFill>
                  <a:srgbClr val="106585"/>
                </a:solidFill>
                <a:latin typeface="Dosis" pitchFamily="2" charset="0"/>
              </a:rPr>
              <a:t>La dame va chez le boucher pour acheter un poulet.</a:t>
            </a:r>
          </a:p>
          <a:p>
            <a:endParaRPr lang="fr-FR" sz="3200" b="1" dirty="0">
              <a:solidFill>
                <a:srgbClr val="106585"/>
              </a:solidFill>
              <a:latin typeface="Dosis" pitchFamily="2" charset="0"/>
            </a:endParaRPr>
          </a:p>
          <a:p>
            <a:r>
              <a:rPr lang="fr-FR" sz="3200" b="1" dirty="0">
                <a:solidFill>
                  <a:srgbClr val="106585"/>
                </a:solidFill>
                <a:latin typeface="Dosis" pitchFamily="2" charset="0"/>
              </a:rPr>
              <a:t>Le fermier ramasse les pommes dans un panier.</a:t>
            </a:r>
          </a:p>
          <a:p>
            <a:endParaRPr lang="fr-FR" sz="3200" b="1" dirty="0">
              <a:solidFill>
                <a:srgbClr val="106585"/>
              </a:solidFill>
              <a:latin typeface="Dosis" pitchFamily="2" charset="0"/>
            </a:endParaRPr>
          </a:p>
          <a:p>
            <a:r>
              <a:rPr lang="fr-FR" sz="3200" b="1" dirty="0">
                <a:solidFill>
                  <a:srgbClr val="106585"/>
                </a:solidFill>
                <a:latin typeface="Dosis" pitchFamily="2" charset="0"/>
              </a:rPr>
              <a:t>Ce policier a un sifflet bleu.</a:t>
            </a:r>
          </a:p>
          <a:p>
            <a:endParaRPr lang="fr-FR" sz="3200" b="1" dirty="0">
              <a:solidFill>
                <a:srgbClr val="106585"/>
              </a:solidFill>
              <a:latin typeface="Dosis" pitchFamily="2" charset="0"/>
            </a:endParaRPr>
          </a:p>
          <a:p>
            <a:r>
              <a:rPr lang="fr-FR" sz="3200" b="1" dirty="0">
                <a:solidFill>
                  <a:srgbClr val="106585"/>
                </a:solidFill>
                <a:latin typeface="Dosis" pitchFamily="2" charset="0"/>
              </a:rPr>
              <a:t>Le facteur distribue le courrier.</a:t>
            </a:r>
          </a:p>
          <a:p>
            <a:endParaRPr lang="fr-FR" sz="2800" b="1" dirty="0">
              <a:solidFill>
                <a:srgbClr val="106585"/>
              </a:solidFill>
              <a:latin typeface="Dosis" pitchFamily="2" charset="0"/>
            </a:endParaRPr>
          </a:p>
        </p:txBody>
      </p:sp>
      <p:sp>
        <p:nvSpPr>
          <p:cNvPr id="2" name="ZoneTexte 1">
            <a:extLst>
              <a:ext uri="{FF2B5EF4-FFF2-40B4-BE49-F238E27FC236}">
                <a16:creationId xmlns:a16="http://schemas.microsoft.com/office/drawing/2014/main" id="{8E5A28BD-2FC6-96AA-8984-3171ECB9621B}"/>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des élèves chacun lit une phrase.</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2B031B60-5D2F-C145-D649-372062E1C7DD}"/>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55ABBE4C-4A36-FE96-570D-A845284030CE}"/>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sp>
        <p:nvSpPr>
          <p:cNvPr id="7" name="AutoShape 2" descr="chin et chat dans les bras d'un vétérinaire">
            <a:extLst>
              <a:ext uri="{FF2B5EF4-FFF2-40B4-BE49-F238E27FC236}">
                <a16:creationId xmlns:a16="http://schemas.microsoft.com/office/drawing/2014/main" id="{60F4DB15-ED60-DE6D-D4EA-FC5BA1C6A601}"/>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MA"/>
          </a:p>
        </p:txBody>
      </p:sp>
      <p:sp>
        <p:nvSpPr>
          <p:cNvPr id="9" name="AutoShape 4" descr="chin et chat dans les bras d'un vétérinaire">
            <a:extLst>
              <a:ext uri="{FF2B5EF4-FFF2-40B4-BE49-F238E27FC236}">
                <a16:creationId xmlns:a16="http://schemas.microsoft.com/office/drawing/2014/main" id="{DD48A27C-4031-BA83-056D-42E6E5124B61}"/>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MA"/>
          </a:p>
        </p:txBody>
      </p:sp>
      <p:sp>
        <p:nvSpPr>
          <p:cNvPr id="10" name="AutoShape 6" descr="chin et chat dans les bras d'un vétérinaire">
            <a:extLst>
              <a:ext uri="{FF2B5EF4-FFF2-40B4-BE49-F238E27FC236}">
                <a16:creationId xmlns:a16="http://schemas.microsoft.com/office/drawing/2014/main" id="{E1E1B7E9-08F3-C6C0-37EE-778DAFCD58AB}"/>
              </a:ext>
            </a:extLst>
          </p:cNvPr>
          <p:cNvSpPr>
            <a:spLocks noChangeAspect="1" noChangeArrowheads="1"/>
          </p:cNvSpPr>
          <p:nvPr/>
        </p:nvSpPr>
        <p:spPr bwMode="auto">
          <a:xfrm>
            <a:off x="4724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MA"/>
          </a:p>
        </p:txBody>
      </p:sp>
    </p:spTree>
    <p:extLst>
      <p:ext uri="{BB962C8B-B14F-4D97-AF65-F5344CB8AC3E}">
        <p14:creationId xmlns:p14="http://schemas.microsoft.com/office/powerpoint/2010/main" val="315194097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D0478-4240-F891-8754-B4DAD75E6FF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C88B29D-2449-8A02-D4E8-86F1A330F4DC}"/>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E034D8-9C47-2D75-A9E7-A5A79138FBB5}"/>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Ecriture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4467BC8D-81FA-DED5-98DA-2D16DD2B308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CBA7342-4B10-866A-9367-47C29E34E8F7}"/>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52D4E163-58D3-9941-8368-FEBECCABAE3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Dictée de mots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5308862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L'école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L’école. Lisons ensemble: l’école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5792117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5862792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L’école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68751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poulet</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Le poulet. Lisons ensemble: le poulet</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20138178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157149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Le poulet</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2205018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boucher</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6" y="36133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Le boucher. Lisons ensemble: le  boucher</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823068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F625B1BE-6669-0FE7-AB01-D7115E1889A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1951358E-9512-9F22-6EA0-69E4B64D16B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642017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2525907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Le boucher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42832488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fermier</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Le fermier. Lisons ensemble: le fermier</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49722832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50396141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Le fermier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46383367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A85B7-6B4B-4B2A-E790-2E400A1B5EA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2B61D9-0014-5C61-8041-D3057CF3ACB0}"/>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192840-FA34-5800-0CD4-B9A5F8B4A523}"/>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30BB91E0-519C-3A7C-AEC6-BFC196649A7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295852F-FDE9-1449-FEC1-DEDE4388B5D0}"/>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79464D8C-AFD6-2B16-E4E7-7CED0E9603C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à deux </a:t>
            </a:r>
          </a:p>
        </p:txBody>
      </p:sp>
    </p:spTree>
    <p:extLst>
      <p:ext uri="{BB962C8B-B14F-4D97-AF65-F5344CB8AC3E}">
        <p14:creationId xmlns:p14="http://schemas.microsoft.com/office/powerpoint/2010/main" val="96005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7FCF9-595B-CAA2-20AB-2685F7511A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6F758B7-B1DF-0ABD-F173-4C66C7DB8A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38046DB-94B9-DED7-CAC6-2DCA92F2544A}"/>
              </a:ext>
            </a:extLst>
          </p:cNvPr>
          <p:cNvSpPr/>
          <p:nvPr/>
        </p:nvSpPr>
        <p:spPr>
          <a:xfrm>
            <a:off x="108155" y="190501"/>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A75AE08-34F6-EF6A-F750-60DB7FA89E4C}"/>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C1D7D9-8A30-244F-A6CC-12CC682D194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987DD491-D834-8A0E-DDE5-98A73B70C706}"/>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66D80322-447B-83FD-3E9C-A0DD46644B59}"/>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1et2  page 28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4C3718C9-B267-E2E1-E356-8190FABF342B}"/>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95157" y="228601"/>
            <a:ext cx="1370707" cy="856623"/>
          </a:xfrm>
          <a:prstGeom prst="rect">
            <a:avLst/>
          </a:prstGeom>
        </p:spPr>
      </p:pic>
      <p:pic>
        <p:nvPicPr>
          <p:cNvPr id="10" name="Image 9">
            <a:extLst>
              <a:ext uri="{FF2B5EF4-FFF2-40B4-BE49-F238E27FC236}">
                <a16:creationId xmlns:a16="http://schemas.microsoft.com/office/drawing/2014/main" id="{69D521B3-CF14-5D75-0FC2-6B355720D6E8}"/>
              </a:ext>
            </a:extLst>
          </p:cNvPr>
          <p:cNvPicPr>
            <a:picLocks noChangeAspect="1"/>
          </p:cNvPicPr>
          <p:nvPr/>
        </p:nvPicPr>
        <p:blipFill>
          <a:blip r:embed="rId7"/>
          <a:stretch>
            <a:fillRect/>
          </a:stretch>
        </p:blipFill>
        <p:spPr>
          <a:xfrm>
            <a:off x="3335482" y="969798"/>
            <a:ext cx="3927705" cy="5420612"/>
          </a:xfrm>
          <a:prstGeom prst="rect">
            <a:avLst/>
          </a:prstGeom>
          <a:ln w="38100">
            <a:solidFill>
              <a:schemeClr val="tx1"/>
            </a:solidFill>
          </a:ln>
        </p:spPr>
      </p:pic>
      <p:sp>
        <p:nvSpPr>
          <p:cNvPr id="5" name="Rectangle 4">
            <a:extLst>
              <a:ext uri="{FF2B5EF4-FFF2-40B4-BE49-F238E27FC236}">
                <a16:creationId xmlns:a16="http://schemas.microsoft.com/office/drawing/2014/main" id="{110E1E08-8EE8-5F11-DDC8-F8245693E4A6}"/>
              </a:ext>
            </a:extLst>
          </p:cNvPr>
          <p:cNvSpPr/>
          <p:nvPr/>
        </p:nvSpPr>
        <p:spPr>
          <a:xfrm>
            <a:off x="2214938" y="2298538"/>
            <a:ext cx="5765279" cy="182665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61281998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2BE1F-DD9A-1EFB-7D3B-705DEAE5C59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62EFC90-F034-ED61-D939-E68734EB312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ED170DC-83B2-D984-193F-5222F0F90E4C}"/>
              </a:ext>
            </a:extLst>
          </p:cNvPr>
          <p:cNvSpPr/>
          <p:nvPr/>
        </p:nvSpPr>
        <p:spPr>
          <a:xfrm>
            <a:off x="114754" y="207939"/>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91D2B6F-3FEA-EB43-4A59-1BD90D3C0B02}"/>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BCE987C-FD18-33DA-E90C-4B22D3D440D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04B5CA27-49FE-A868-A452-C2FABB2301DC}"/>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7559CEE6-9D31-E54C-D2A1-94666E3113EE}"/>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3 et4  page 28.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F3ACD034-0EF9-F44A-4E1E-47DF5C6F839B}"/>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4423" y="228600"/>
            <a:ext cx="1370707" cy="856623"/>
          </a:xfrm>
          <a:prstGeom prst="rect">
            <a:avLst/>
          </a:prstGeom>
        </p:spPr>
      </p:pic>
      <p:pic>
        <p:nvPicPr>
          <p:cNvPr id="3" name="Image 2">
            <a:extLst>
              <a:ext uri="{FF2B5EF4-FFF2-40B4-BE49-F238E27FC236}">
                <a16:creationId xmlns:a16="http://schemas.microsoft.com/office/drawing/2014/main" id="{EAEEB244-A6F3-BB94-A0F1-BA1476CC0AE7}"/>
              </a:ext>
            </a:extLst>
          </p:cNvPr>
          <p:cNvPicPr>
            <a:picLocks noChangeAspect="1"/>
          </p:cNvPicPr>
          <p:nvPr/>
        </p:nvPicPr>
        <p:blipFill>
          <a:blip r:embed="rId7"/>
          <a:stretch>
            <a:fillRect/>
          </a:stretch>
        </p:blipFill>
        <p:spPr>
          <a:xfrm>
            <a:off x="2608147" y="1085223"/>
            <a:ext cx="3927705" cy="5420612"/>
          </a:xfrm>
          <a:prstGeom prst="rect">
            <a:avLst/>
          </a:prstGeom>
          <a:ln w="38100">
            <a:solidFill>
              <a:schemeClr val="tx1"/>
            </a:solidFill>
          </a:ln>
        </p:spPr>
      </p:pic>
      <p:sp>
        <p:nvSpPr>
          <p:cNvPr id="5" name="Rectangle 4">
            <a:extLst>
              <a:ext uri="{FF2B5EF4-FFF2-40B4-BE49-F238E27FC236}">
                <a16:creationId xmlns:a16="http://schemas.microsoft.com/office/drawing/2014/main" id="{4976C226-9C65-D0D1-4FDD-8B9C24D1FFD3}"/>
              </a:ext>
            </a:extLst>
          </p:cNvPr>
          <p:cNvSpPr/>
          <p:nvPr/>
        </p:nvSpPr>
        <p:spPr>
          <a:xfrm>
            <a:off x="1816946" y="4285320"/>
            <a:ext cx="5395354" cy="126735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181006108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3B1F6-005C-7A86-11F3-DAAE108C28C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9F42FC2-0234-2D62-2367-D54F0658DC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8D7D39F4-23A7-2F78-FB81-0DE21E68C2A9}"/>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864303E7-025F-1FAE-5518-8CA475EB087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FE8973-3866-7AAA-E8DA-97B10787713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A335A43E-3E57-103A-C002-FE379E613875}"/>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Activités écrites</a:t>
            </a:r>
          </a:p>
        </p:txBody>
      </p:sp>
    </p:spTree>
    <p:extLst>
      <p:ext uri="{BB962C8B-B14F-4D97-AF65-F5344CB8AC3E}">
        <p14:creationId xmlns:p14="http://schemas.microsoft.com/office/powerpoint/2010/main" val="247145956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9909F-E72A-D06D-9D08-993349D3089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8EB5E12-26CC-07E4-6DB0-A97FB31B56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0C0AC33-2D68-B043-50E8-168546854D4A}"/>
              </a:ext>
            </a:extLst>
          </p:cNvPr>
          <p:cNvSpPr/>
          <p:nvPr/>
        </p:nvSpPr>
        <p:spPr>
          <a:xfrm>
            <a:off x="120898" y="381001"/>
            <a:ext cx="8914948"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82F7680-ACF4-BF15-77C4-E229739250A2}"/>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CFE8E73-8D60-0D4A-3BF8-876ACE9C642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3BEF2C32-5399-A5BA-5EEE-1ECCDF1B2AF5}"/>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EBB48FE0-0F15-5B59-B8B0-778D08C3385E}"/>
              </a:ext>
            </a:extLst>
          </p:cNvPr>
          <p:cNvSpPr txBox="1"/>
          <p:nvPr/>
        </p:nvSpPr>
        <p:spPr>
          <a:xfrm>
            <a:off x="844378" y="329508"/>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 5 . J’écris le mot qui manque. </a:t>
            </a:r>
            <a:r>
              <a:rPr lang="fr-FR" sz="1400" b="1" dirty="0">
                <a:solidFill>
                  <a:srgbClr val="A6A6A6"/>
                </a:solidFill>
                <a:latin typeface="Dosis" panose="02010703020202060003" pitchFamily="2" charset="0"/>
              </a:rPr>
              <a:t>Nous allons faire le 1</a:t>
            </a:r>
            <a:r>
              <a:rPr lang="fr-FR" sz="1400" b="1" baseline="30000" dirty="0">
                <a:solidFill>
                  <a:srgbClr val="A6A6A6"/>
                </a:solidFill>
                <a:latin typeface="Dosis" panose="02010703020202060003" pitchFamily="2" charset="0"/>
              </a:rPr>
              <a:t>er</a:t>
            </a:r>
            <a:r>
              <a:rPr lang="fr-FR" sz="1400" b="1" dirty="0">
                <a:solidFill>
                  <a:srgbClr val="A6A6A6"/>
                </a:solidFill>
                <a:latin typeface="Dosis" panose="02010703020202060003" pitchFamily="2" charset="0"/>
              </a:rPr>
              <a:t> exemple ensemble. </a:t>
            </a:r>
          </a:p>
        </p:txBody>
      </p:sp>
      <p:pic>
        <p:nvPicPr>
          <p:cNvPr id="3" name="Image 2">
            <a:extLst>
              <a:ext uri="{FF2B5EF4-FFF2-40B4-BE49-F238E27FC236}">
                <a16:creationId xmlns:a16="http://schemas.microsoft.com/office/drawing/2014/main" id="{FD6BE69B-2C02-40B3-DC92-DE90DB8531CE}"/>
              </a:ext>
            </a:extLst>
          </p:cNvPr>
          <p:cNvPicPr>
            <a:picLocks noChangeAspect="1"/>
          </p:cNvPicPr>
          <p:nvPr/>
        </p:nvPicPr>
        <p:blipFill>
          <a:blip r:embed="rId5"/>
          <a:stretch>
            <a:fillRect/>
          </a:stretch>
        </p:blipFill>
        <p:spPr>
          <a:xfrm>
            <a:off x="2748341" y="861963"/>
            <a:ext cx="3927705" cy="5420612"/>
          </a:xfrm>
          <a:prstGeom prst="rect">
            <a:avLst/>
          </a:prstGeom>
          <a:ln w="38100">
            <a:solidFill>
              <a:schemeClr val="tx1"/>
            </a:solidFill>
          </a:ln>
        </p:spPr>
      </p:pic>
      <p:sp>
        <p:nvSpPr>
          <p:cNvPr id="5" name="Rectangle 4">
            <a:extLst>
              <a:ext uri="{FF2B5EF4-FFF2-40B4-BE49-F238E27FC236}">
                <a16:creationId xmlns:a16="http://schemas.microsoft.com/office/drawing/2014/main" id="{2013F46D-08D9-6A6F-A54C-09A5DB2DEA3D}"/>
              </a:ext>
            </a:extLst>
          </p:cNvPr>
          <p:cNvSpPr/>
          <p:nvPr/>
        </p:nvSpPr>
        <p:spPr>
          <a:xfrm>
            <a:off x="1783579" y="5386318"/>
            <a:ext cx="5857227" cy="69226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8265503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6"/>
</p:tagLst>
</file>

<file path=ppt/tags/tag102.xml><?xml version="1.0" encoding="utf-8"?>
<p:tagLst xmlns:a="http://schemas.openxmlformats.org/drawingml/2006/main" xmlns:r="http://schemas.openxmlformats.org/officeDocument/2006/relationships" xmlns:p="http://schemas.openxmlformats.org/presentationml/2006/main">
  <p:tag name="NUM" val="7"/>
</p:tagLst>
</file>

<file path=ppt/tags/tag103.xml><?xml version="1.0" encoding="utf-8"?>
<p:tagLst xmlns:a="http://schemas.openxmlformats.org/drawingml/2006/main" xmlns:r="http://schemas.openxmlformats.org/officeDocument/2006/relationships" xmlns:p="http://schemas.openxmlformats.org/presentationml/2006/main">
  <p:tag name="NUM" val="8"/>
</p:tagLst>
</file>

<file path=ppt/tags/tag104.xml><?xml version="1.0" encoding="utf-8"?>
<p:tagLst xmlns:a="http://schemas.openxmlformats.org/drawingml/2006/main" xmlns:r="http://schemas.openxmlformats.org/officeDocument/2006/relationships" xmlns:p="http://schemas.openxmlformats.org/presentationml/2006/main">
  <p:tag name="NUM" val="9"/>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6"/>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4"/>
</p:tagLst>
</file>

<file path=ppt/tags/tag111.xml><?xml version="1.0" encoding="utf-8"?>
<p:tagLst xmlns:a="http://schemas.openxmlformats.org/drawingml/2006/main" xmlns:r="http://schemas.openxmlformats.org/officeDocument/2006/relationships" xmlns:p="http://schemas.openxmlformats.org/presentationml/2006/main">
  <p:tag name="NUM" val="5"/>
</p:tagLst>
</file>

<file path=ppt/tags/tag112.xml><?xml version="1.0" encoding="utf-8"?>
<p:tagLst xmlns:a="http://schemas.openxmlformats.org/drawingml/2006/main" xmlns:r="http://schemas.openxmlformats.org/officeDocument/2006/relationships" xmlns:p="http://schemas.openxmlformats.org/presentationml/2006/main">
  <p:tag name="NUM" val="6"/>
</p:tagLst>
</file>

<file path=ppt/tags/tag113.xml><?xml version="1.0" encoding="utf-8"?>
<p:tagLst xmlns:a="http://schemas.openxmlformats.org/drawingml/2006/main" xmlns:r="http://schemas.openxmlformats.org/officeDocument/2006/relationships" xmlns:p="http://schemas.openxmlformats.org/presentationml/2006/main">
  <p:tag name="NUM" val="3"/>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4"/>
</p:tagLst>
</file>

<file path=ppt/tags/tag118.xml><?xml version="1.0" encoding="utf-8"?>
<p:tagLst xmlns:a="http://schemas.openxmlformats.org/drawingml/2006/main" xmlns:r="http://schemas.openxmlformats.org/officeDocument/2006/relationships" xmlns:p="http://schemas.openxmlformats.org/presentationml/2006/main">
  <p:tag name="NUM" val="5"/>
</p:tagLst>
</file>

<file path=ppt/tags/tag119.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7"/>
</p:tagLst>
</file>

<file path=ppt/tags/tag121.xml><?xml version="1.0" encoding="utf-8"?>
<p:tagLst xmlns:a="http://schemas.openxmlformats.org/drawingml/2006/main" xmlns:r="http://schemas.openxmlformats.org/officeDocument/2006/relationships" xmlns:p="http://schemas.openxmlformats.org/presentationml/2006/main">
  <p:tag name="NUM" val="8"/>
</p:tagLst>
</file>

<file path=ppt/tags/tag122.xml><?xml version="1.0" encoding="utf-8"?>
<p:tagLst xmlns:a="http://schemas.openxmlformats.org/drawingml/2006/main" xmlns:r="http://schemas.openxmlformats.org/officeDocument/2006/relationships" xmlns:p="http://schemas.openxmlformats.org/presentationml/2006/main">
  <p:tag name="NUM" val="9"/>
</p:tagLst>
</file>

<file path=ppt/tags/tag123.xml><?xml version="1.0" encoding="utf-8"?>
<p:tagLst xmlns:a="http://schemas.openxmlformats.org/drawingml/2006/main" xmlns:r="http://schemas.openxmlformats.org/officeDocument/2006/relationships" xmlns:p="http://schemas.openxmlformats.org/presentationml/2006/main">
  <p:tag name="NUM" val="10"/>
</p:tagLst>
</file>

<file path=ppt/tags/tag124.xml><?xml version="1.0" encoding="utf-8"?>
<p:tagLst xmlns:a="http://schemas.openxmlformats.org/drawingml/2006/main" xmlns:r="http://schemas.openxmlformats.org/officeDocument/2006/relationships" xmlns:p="http://schemas.openxmlformats.org/presentationml/2006/main">
  <p:tag name="NUM" val="11"/>
</p:tagLst>
</file>

<file path=ppt/tags/tag125.xml><?xml version="1.0" encoding="utf-8"?>
<p:tagLst xmlns:a="http://schemas.openxmlformats.org/drawingml/2006/main" xmlns:r="http://schemas.openxmlformats.org/officeDocument/2006/relationships" xmlns:p="http://schemas.openxmlformats.org/presentationml/2006/main">
  <p:tag name="NUM" val="12"/>
</p:tagLst>
</file>

<file path=ppt/tags/tag126.xml><?xml version="1.0" encoding="utf-8"?>
<p:tagLst xmlns:a="http://schemas.openxmlformats.org/drawingml/2006/main" xmlns:r="http://schemas.openxmlformats.org/officeDocument/2006/relationships" xmlns:p="http://schemas.openxmlformats.org/presentationml/2006/main">
  <p:tag name="NUM" val="3"/>
</p:tagLst>
</file>

<file path=ppt/tags/tag127.xml><?xml version="1.0" encoding="utf-8"?>
<p:tagLst xmlns:a="http://schemas.openxmlformats.org/drawingml/2006/main" xmlns:r="http://schemas.openxmlformats.org/officeDocument/2006/relationships" xmlns:p="http://schemas.openxmlformats.org/presentationml/2006/main">
  <p:tag name="NUM" val="10"/>
</p:tagLst>
</file>

<file path=ppt/tags/tag128.xml><?xml version="1.0" encoding="utf-8"?>
<p:tagLst xmlns:a="http://schemas.openxmlformats.org/drawingml/2006/main" xmlns:r="http://schemas.openxmlformats.org/officeDocument/2006/relationships" xmlns:p="http://schemas.openxmlformats.org/presentationml/2006/main">
  <p:tag name="NUM" val="1"/>
</p:tagLst>
</file>

<file path=ppt/tags/tag129.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3"/>
</p:tagLst>
</file>

<file path=ppt/tags/tag131.xml><?xml version="1.0" encoding="utf-8"?>
<p:tagLst xmlns:a="http://schemas.openxmlformats.org/drawingml/2006/main" xmlns:r="http://schemas.openxmlformats.org/officeDocument/2006/relationships" xmlns:p="http://schemas.openxmlformats.org/presentationml/2006/main">
  <p:tag name="NUM" val="4"/>
</p:tagLst>
</file>

<file path=ppt/tags/tag132.xml><?xml version="1.0" encoding="utf-8"?>
<p:tagLst xmlns:a="http://schemas.openxmlformats.org/drawingml/2006/main" xmlns:r="http://schemas.openxmlformats.org/officeDocument/2006/relationships" xmlns:p="http://schemas.openxmlformats.org/presentationml/2006/main">
  <p:tag name="NUM" val="5"/>
</p:tagLst>
</file>

<file path=ppt/tags/tag133.xml><?xml version="1.0" encoding="utf-8"?>
<p:tagLst xmlns:a="http://schemas.openxmlformats.org/drawingml/2006/main" xmlns:r="http://schemas.openxmlformats.org/officeDocument/2006/relationships" xmlns:p="http://schemas.openxmlformats.org/presentationml/2006/main">
  <p:tag name="NUM" val="6"/>
</p:tagLst>
</file>

<file path=ppt/tags/tag134.xml><?xml version="1.0" encoding="utf-8"?>
<p:tagLst xmlns:a="http://schemas.openxmlformats.org/drawingml/2006/main" xmlns:r="http://schemas.openxmlformats.org/officeDocument/2006/relationships" xmlns:p="http://schemas.openxmlformats.org/presentationml/2006/main">
  <p:tag name="NUM" val="3"/>
</p:tagLst>
</file>

<file path=ppt/tags/tag135.xml><?xml version="1.0" encoding="utf-8"?>
<p:tagLst xmlns:a="http://schemas.openxmlformats.org/drawingml/2006/main" xmlns:r="http://schemas.openxmlformats.org/officeDocument/2006/relationships" xmlns:p="http://schemas.openxmlformats.org/presentationml/2006/main">
  <p:tag name="NUM" val="1"/>
</p:tagLst>
</file>

<file path=ppt/tags/tag136.xml><?xml version="1.0" encoding="utf-8"?>
<p:tagLst xmlns:a="http://schemas.openxmlformats.org/drawingml/2006/main" xmlns:r="http://schemas.openxmlformats.org/officeDocument/2006/relationships" xmlns:p="http://schemas.openxmlformats.org/presentationml/2006/main">
  <p:tag name="NUM" val="2"/>
</p:tagLst>
</file>

<file path=ppt/tags/tag137.xml><?xml version="1.0" encoding="utf-8"?>
<p:tagLst xmlns:a="http://schemas.openxmlformats.org/drawingml/2006/main" xmlns:r="http://schemas.openxmlformats.org/officeDocument/2006/relationships" xmlns:p="http://schemas.openxmlformats.org/presentationml/2006/main">
  <p:tag name="NUM" val="3"/>
</p:tagLst>
</file>

<file path=ppt/tags/tag138.xml><?xml version="1.0" encoding="utf-8"?>
<p:tagLst xmlns:a="http://schemas.openxmlformats.org/drawingml/2006/main" xmlns:r="http://schemas.openxmlformats.org/officeDocument/2006/relationships" xmlns:p="http://schemas.openxmlformats.org/presentationml/2006/main">
  <p:tag name="NUM" val="4"/>
</p:tagLst>
</file>

<file path=ppt/tags/tag139.xml><?xml version="1.0" encoding="utf-8"?>
<p:tagLst xmlns:a="http://schemas.openxmlformats.org/drawingml/2006/main" xmlns:r="http://schemas.openxmlformats.org/officeDocument/2006/relationships" xmlns:p="http://schemas.openxmlformats.org/presentationml/2006/main">
  <p:tag name="NUM" val="5"/>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6"/>
</p:tagLst>
</file>

<file path=ppt/tags/tag141.xml><?xml version="1.0" encoding="utf-8"?>
<p:tagLst xmlns:a="http://schemas.openxmlformats.org/drawingml/2006/main" xmlns:r="http://schemas.openxmlformats.org/officeDocument/2006/relationships" xmlns:p="http://schemas.openxmlformats.org/presentationml/2006/main">
  <p:tag name="NUM" val="7"/>
</p:tagLst>
</file>

<file path=ppt/tags/tag142.xml><?xml version="1.0" encoding="utf-8"?>
<p:tagLst xmlns:a="http://schemas.openxmlformats.org/drawingml/2006/main" xmlns:r="http://schemas.openxmlformats.org/officeDocument/2006/relationships" xmlns:p="http://schemas.openxmlformats.org/presentationml/2006/main">
  <p:tag name="NUM" val="8"/>
</p:tagLst>
</file>

<file path=ppt/tags/tag143.xml><?xml version="1.0" encoding="utf-8"?>
<p:tagLst xmlns:a="http://schemas.openxmlformats.org/drawingml/2006/main" xmlns:r="http://schemas.openxmlformats.org/officeDocument/2006/relationships" xmlns:p="http://schemas.openxmlformats.org/presentationml/2006/main">
  <p:tag name="NUM" val="9"/>
</p:tagLst>
</file>

<file path=ppt/tags/tag144.xml><?xml version="1.0" encoding="utf-8"?>
<p:tagLst xmlns:a="http://schemas.openxmlformats.org/drawingml/2006/main" xmlns:r="http://schemas.openxmlformats.org/officeDocument/2006/relationships" xmlns:p="http://schemas.openxmlformats.org/presentationml/2006/main">
  <p:tag name="NUM" val="10"/>
</p:tagLst>
</file>

<file path=ppt/tags/tag145.xml><?xml version="1.0" encoding="utf-8"?>
<p:tagLst xmlns:a="http://schemas.openxmlformats.org/drawingml/2006/main" xmlns:r="http://schemas.openxmlformats.org/officeDocument/2006/relationships" xmlns:p="http://schemas.openxmlformats.org/presentationml/2006/main">
  <p:tag name="NUM" val="11"/>
</p:tagLst>
</file>

<file path=ppt/tags/tag146.xml><?xml version="1.0" encoding="utf-8"?>
<p:tagLst xmlns:a="http://schemas.openxmlformats.org/drawingml/2006/main" xmlns:r="http://schemas.openxmlformats.org/officeDocument/2006/relationships" xmlns:p="http://schemas.openxmlformats.org/presentationml/2006/main">
  <p:tag name="NUM" val="12"/>
</p:tagLst>
</file>

<file path=ppt/tags/tag147.xml><?xml version="1.0" encoding="utf-8"?>
<p:tagLst xmlns:a="http://schemas.openxmlformats.org/drawingml/2006/main" xmlns:r="http://schemas.openxmlformats.org/officeDocument/2006/relationships" xmlns:p="http://schemas.openxmlformats.org/presentationml/2006/main">
  <p:tag name="NUM" val="3"/>
</p:tagLst>
</file>

<file path=ppt/tags/tag148.xml><?xml version="1.0" encoding="utf-8"?>
<p:tagLst xmlns:a="http://schemas.openxmlformats.org/drawingml/2006/main" xmlns:r="http://schemas.openxmlformats.org/officeDocument/2006/relationships" xmlns:p="http://schemas.openxmlformats.org/presentationml/2006/main">
  <p:tag name="NUM" val="10"/>
</p:tagLst>
</file>

<file path=ppt/tags/tag149.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2"/>
</p:tagLst>
</file>

<file path=ppt/tags/tag151.xml><?xml version="1.0" encoding="utf-8"?>
<p:tagLst xmlns:a="http://schemas.openxmlformats.org/drawingml/2006/main" xmlns:r="http://schemas.openxmlformats.org/officeDocument/2006/relationships" xmlns:p="http://schemas.openxmlformats.org/presentationml/2006/main">
  <p:tag name="NUM" val="3"/>
</p:tagLst>
</file>

<file path=ppt/tags/tag152.xml><?xml version="1.0" encoding="utf-8"?>
<p:tagLst xmlns:a="http://schemas.openxmlformats.org/drawingml/2006/main" xmlns:r="http://schemas.openxmlformats.org/officeDocument/2006/relationships" xmlns:p="http://schemas.openxmlformats.org/presentationml/2006/main">
  <p:tag name="NUM" val="4"/>
</p:tagLst>
</file>

<file path=ppt/tags/tag153.xml><?xml version="1.0" encoding="utf-8"?>
<p:tagLst xmlns:a="http://schemas.openxmlformats.org/drawingml/2006/main" xmlns:r="http://schemas.openxmlformats.org/officeDocument/2006/relationships" xmlns:p="http://schemas.openxmlformats.org/presentationml/2006/main">
  <p:tag name="NUM" val="5"/>
</p:tagLst>
</file>

<file path=ppt/tags/tag154.xml><?xml version="1.0" encoding="utf-8"?>
<p:tagLst xmlns:a="http://schemas.openxmlformats.org/drawingml/2006/main" xmlns:r="http://schemas.openxmlformats.org/officeDocument/2006/relationships" xmlns:p="http://schemas.openxmlformats.org/presentationml/2006/main">
  <p:tag name="NUM" val="6"/>
</p:tagLst>
</file>

<file path=ppt/tags/tag155.xml><?xml version="1.0" encoding="utf-8"?>
<p:tagLst xmlns:a="http://schemas.openxmlformats.org/drawingml/2006/main" xmlns:r="http://schemas.openxmlformats.org/officeDocument/2006/relationships" xmlns:p="http://schemas.openxmlformats.org/presentationml/2006/main">
  <p:tag name="NUM" val="3"/>
</p:tagLst>
</file>

<file path=ppt/tags/tag156.xml><?xml version="1.0" encoding="utf-8"?>
<p:tagLst xmlns:a="http://schemas.openxmlformats.org/drawingml/2006/main" xmlns:r="http://schemas.openxmlformats.org/officeDocument/2006/relationships" xmlns:p="http://schemas.openxmlformats.org/presentationml/2006/main">
  <p:tag name="NUM" val="1"/>
</p:tagLst>
</file>

<file path=ppt/tags/tag157.xml><?xml version="1.0" encoding="utf-8"?>
<p:tagLst xmlns:a="http://schemas.openxmlformats.org/drawingml/2006/main" xmlns:r="http://schemas.openxmlformats.org/officeDocument/2006/relationships" xmlns:p="http://schemas.openxmlformats.org/presentationml/2006/main">
  <p:tag name="NUM" val="2"/>
</p:tagLst>
</file>

<file path=ppt/tags/tag158.xml><?xml version="1.0" encoding="utf-8"?>
<p:tagLst xmlns:a="http://schemas.openxmlformats.org/drawingml/2006/main" xmlns:r="http://schemas.openxmlformats.org/officeDocument/2006/relationships" xmlns:p="http://schemas.openxmlformats.org/presentationml/2006/main">
  <p:tag name="NUM" val="3"/>
</p:tagLst>
</file>

<file path=ppt/tags/tag159.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5"/>
</p:tagLst>
</file>

<file path=ppt/tags/tag161.xml><?xml version="1.0" encoding="utf-8"?>
<p:tagLst xmlns:a="http://schemas.openxmlformats.org/drawingml/2006/main" xmlns:r="http://schemas.openxmlformats.org/officeDocument/2006/relationships" xmlns:p="http://schemas.openxmlformats.org/presentationml/2006/main">
  <p:tag name="NUM" val="6"/>
</p:tagLst>
</file>

<file path=ppt/tags/tag162.xml><?xml version="1.0" encoding="utf-8"?>
<p:tagLst xmlns:a="http://schemas.openxmlformats.org/drawingml/2006/main" xmlns:r="http://schemas.openxmlformats.org/officeDocument/2006/relationships" xmlns:p="http://schemas.openxmlformats.org/presentationml/2006/main">
  <p:tag name="NUM" val="7"/>
</p:tagLst>
</file>

<file path=ppt/tags/tag163.xml><?xml version="1.0" encoding="utf-8"?>
<p:tagLst xmlns:a="http://schemas.openxmlformats.org/drawingml/2006/main" xmlns:r="http://schemas.openxmlformats.org/officeDocument/2006/relationships" xmlns:p="http://schemas.openxmlformats.org/presentationml/2006/main">
  <p:tag name="NUM" val="8"/>
</p:tagLst>
</file>

<file path=ppt/tags/tag164.xml><?xml version="1.0" encoding="utf-8"?>
<p:tagLst xmlns:a="http://schemas.openxmlformats.org/drawingml/2006/main" xmlns:r="http://schemas.openxmlformats.org/officeDocument/2006/relationships" xmlns:p="http://schemas.openxmlformats.org/presentationml/2006/main">
  <p:tag name="NUM" val="9"/>
</p:tagLst>
</file>

<file path=ppt/tags/tag165.xml><?xml version="1.0" encoding="utf-8"?>
<p:tagLst xmlns:a="http://schemas.openxmlformats.org/drawingml/2006/main" xmlns:r="http://schemas.openxmlformats.org/officeDocument/2006/relationships" xmlns:p="http://schemas.openxmlformats.org/presentationml/2006/main">
  <p:tag name="NUM" val="10"/>
</p:tagLst>
</file>

<file path=ppt/tags/tag166.xml><?xml version="1.0" encoding="utf-8"?>
<p:tagLst xmlns:a="http://schemas.openxmlformats.org/drawingml/2006/main" xmlns:r="http://schemas.openxmlformats.org/officeDocument/2006/relationships" xmlns:p="http://schemas.openxmlformats.org/presentationml/2006/main">
  <p:tag name="NUM" val="11"/>
</p:tagLst>
</file>

<file path=ppt/tags/tag167.xml><?xml version="1.0" encoding="utf-8"?>
<p:tagLst xmlns:a="http://schemas.openxmlformats.org/drawingml/2006/main" xmlns:r="http://schemas.openxmlformats.org/officeDocument/2006/relationships" xmlns:p="http://schemas.openxmlformats.org/presentationml/2006/main">
  <p:tag name="NUM" val="12"/>
</p:tagLst>
</file>

<file path=ppt/tags/tag168.xml><?xml version="1.0" encoding="utf-8"?>
<p:tagLst xmlns:a="http://schemas.openxmlformats.org/drawingml/2006/main" xmlns:r="http://schemas.openxmlformats.org/officeDocument/2006/relationships" xmlns:p="http://schemas.openxmlformats.org/presentationml/2006/main">
  <p:tag name="NUM" val="3"/>
</p:tagLst>
</file>

<file path=ppt/tags/tag169.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1"/>
</p:tagLst>
</file>

<file path=ppt/tags/tag171.xml><?xml version="1.0" encoding="utf-8"?>
<p:tagLst xmlns:a="http://schemas.openxmlformats.org/drawingml/2006/main" xmlns:r="http://schemas.openxmlformats.org/officeDocument/2006/relationships" xmlns:p="http://schemas.openxmlformats.org/presentationml/2006/main">
  <p:tag name="NUM" val="2"/>
</p:tagLst>
</file>

<file path=ppt/tags/tag172.xml><?xml version="1.0" encoding="utf-8"?>
<p:tagLst xmlns:a="http://schemas.openxmlformats.org/drawingml/2006/main" xmlns:r="http://schemas.openxmlformats.org/officeDocument/2006/relationships" xmlns:p="http://schemas.openxmlformats.org/presentationml/2006/main">
  <p:tag name="NUM" val="3"/>
</p:tagLst>
</file>

<file path=ppt/tags/tag173.xml><?xml version="1.0" encoding="utf-8"?>
<p:tagLst xmlns:a="http://schemas.openxmlformats.org/drawingml/2006/main" xmlns:r="http://schemas.openxmlformats.org/officeDocument/2006/relationships" xmlns:p="http://schemas.openxmlformats.org/presentationml/2006/main">
  <p:tag name="NUM" val="4"/>
</p:tagLst>
</file>

<file path=ppt/tags/tag174.xml><?xml version="1.0" encoding="utf-8"?>
<p:tagLst xmlns:a="http://schemas.openxmlformats.org/drawingml/2006/main" xmlns:r="http://schemas.openxmlformats.org/officeDocument/2006/relationships" xmlns:p="http://schemas.openxmlformats.org/presentationml/2006/main">
  <p:tag name="NUM" val="5"/>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1"/>
</p:tagLst>
</file>

<file path=ppt/tags/tag177.xml><?xml version="1.0" encoding="utf-8"?>
<p:tagLst xmlns:a="http://schemas.openxmlformats.org/drawingml/2006/main" xmlns:r="http://schemas.openxmlformats.org/officeDocument/2006/relationships" xmlns:p="http://schemas.openxmlformats.org/presentationml/2006/main">
  <p:tag name="NUM" val="2"/>
</p:tagLst>
</file>

<file path=ppt/tags/tag178.xml><?xml version="1.0" encoding="utf-8"?>
<p:tagLst xmlns:a="http://schemas.openxmlformats.org/drawingml/2006/main" xmlns:r="http://schemas.openxmlformats.org/officeDocument/2006/relationships" xmlns:p="http://schemas.openxmlformats.org/presentationml/2006/main">
  <p:tag name="NUM" val="3"/>
</p:tagLst>
</file>

<file path=ppt/tags/tag179.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5"/>
</p:tagLst>
</file>

<file path=ppt/tags/tag181.xml><?xml version="1.0" encoding="utf-8"?>
<p:tagLst xmlns:a="http://schemas.openxmlformats.org/drawingml/2006/main" xmlns:r="http://schemas.openxmlformats.org/officeDocument/2006/relationships" xmlns:p="http://schemas.openxmlformats.org/presentationml/2006/main">
  <p:tag name="NUM" val="6"/>
</p:tagLst>
</file>

<file path=ppt/tags/tag182.xml><?xml version="1.0" encoding="utf-8"?>
<p:tagLst xmlns:a="http://schemas.openxmlformats.org/drawingml/2006/main" xmlns:r="http://schemas.openxmlformats.org/officeDocument/2006/relationships" xmlns:p="http://schemas.openxmlformats.org/presentationml/2006/main">
  <p:tag name="NUM" val="7"/>
</p:tagLst>
</file>

<file path=ppt/tags/tag183.xml><?xml version="1.0" encoding="utf-8"?>
<p:tagLst xmlns:a="http://schemas.openxmlformats.org/drawingml/2006/main" xmlns:r="http://schemas.openxmlformats.org/officeDocument/2006/relationships" xmlns:p="http://schemas.openxmlformats.org/presentationml/2006/main">
  <p:tag name="NUM" val="8"/>
</p:tagLst>
</file>

<file path=ppt/tags/tag184.xml><?xml version="1.0" encoding="utf-8"?>
<p:tagLst xmlns:a="http://schemas.openxmlformats.org/drawingml/2006/main" xmlns:r="http://schemas.openxmlformats.org/officeDocument/2006/relationships" xmlns:p="http://schemas.openxmlformats.org/presentationml/2006/main">
  <p:tag name="NUM" val="9"/>
</p:tagLst>
</file>

<file path=ppt/tags/tag185.xml><?xml version="1.0" encoding="utf-8"?>
<p:tagLst xmlns:a="http://schemas.openxmlformats.org/drawingml/2006/main" xmlns:r="http://schemas.openxmlformats.org/officeDocument/2006/relationships" xmlns:p="http://schemas.openxmlformats.org/presentationml/2006/main">
  <p:tag name="NUM" val="10"/>
</p:tagLst>
</file>

<file path=ppt/tags/tag186.xml><?xml version="1.0" encoding="utf-8"?>
<p:tagLst xmlns:a="http://schemas.openxmlformats.org/drawingml/2006/main" xmlns:r="http://schemas.openxmlformats.org/officeDocument/2006/relationships" xmlns:p="http://schemas.openxmlformats.org/presentationml/2006/main">
  <p:tag name="NUM" val="11"/>
</p:tagLst>
</file>

<file path=ppt/tags/tag187.xml><?xml version="1.0" encoding="utf-8"?>
<p:tagLst xmlns:a="http://schemas.openxmlformats.org/drawingml/2006/main" xmlns:r="http://schemas.openxmlformats.org/officeDocument/2006/relationships" xmlns:p="http://schemas.openxmlformats.org/presentationml/2006/main">
  <p:tag name="NUM" val="12"/>
</p:tagLst>
</file>

<file path=ppt/tags/tag188.xml><?xml version="1.0" encoding="utf-8"?>
<p:tagLst xmlns:a="http://schemas.openxmlformats.org/drawingml/2006/main" xmlns:r="http://schemas.openxmlformats.org/officeDocument/2006/relationships" xmlns:p="http://schemas.openxmlformats.org/presentationml/2006/main">
  <p:tag name="NUM" val="3"/>
</p:tagLst>
</file>

<file path=ppt/tags/tag189.xml><?xml version="1.0" encoding="utf-8"?>
<p:tagLst xmlns:a="http://schemas.openxmlformats.org/drawingml/2006/main" xmlns:r="http://schemas.openxmlformats.org/officeDocument/2006/relationships" xmlns:p="http://schemas.openxmlformats.org/presentationml/2006/main">
  <p:tag name="NUM" val="10"/>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1"/>
</p:tagLst>
</file>

<file path=ppt/tags/tag191.xml><?xml version="1.0" encoding="utf-8"?>
<p:tagLst xmlns:a="http://schemas.openxmlformats.org/drawingml/2006/main" xmlns:r="http://schemas.openxmlformats.org/officeDocument/2006/relationships" xmlns:p="http://schemas.openxmlformats.org/presentationml/2006/main">
  <p:tag name="NUM" val="2"/>
</p:tagLst>
</file>

<file path=ppt/tags/tag192.xml><?xml version="1.0" encoding="utf-8"?>
<p:tagLst xmlns:a="http://schemas.openxmlformats.org/drawingml/2006/main" xmlns:r="http://schemas.openxmlformats.org/officeDocument/2006/relationships" xmlns:p="http://schemas.openxmlformats.org/presentationml/2006/main">
  <p:tag name="NUM" val="3"/>
</p:tagLst>
</file>

<file path=ppt/tags/tag193.xml><?xml version="1.0" encoding="utf-8"?>
<p:tagLst xmlns:a="http://schemas.openxmlformats.org/drawingml/2006/main" xmlns:r="http://schemas.openxmlformats.org/officeDocument/2006/relationships" xmlns:p="http://schemas.openxmlformats.org/presentationml/2006/main">
  <p:tag name="NUM" val="4"/>
</p:tagLst>
</file>

<file path=ppt/tags/tag194.xml><?xml version="1.0" encoding="utf-8"?>
<p:tagLst xmlns:a="http://schemas.openxmlformats.org/drawingml/2006/main" xmlns:r="http://schemas.openxmlformats.org/officeDocument/2006/relationships" xmlns:p="http://schemas.openxmlformats.org/presentationml/2006/main">
  <p:tag name="NUM" val="5"/>
</p:tagLst>
</file>

<file path=ppt/tags/tag195.xml><?xml version="1.0" encoding="utf-8"?>
<p:tagLst xmlns:a="http://schemas.openxmlformats.org/drawingml/2006/main" xmlns:r="http://schemas.openxmlformats.org/officeDocument/2006/relationships" xmlns:p="http://schemas.openxmlformats.org/presentationml/2006/main">
  <p:tag name="NUM" val="3"/>
</p:tagLst>
</file>

<file path=ppt/tags/tag196.xml><?xml version="1.0" encoding="utf-8"?>
<p:tagLst xmlns:a="http://schemas.openxmlformats.org/drawingml/2006/main" xmlns:r="http://schemas.openxmlformats.org/officeDocument/2006/relationships" xmlns:p="http://schemas.openxmlformats.org/presentationml/2006/main">
  <p:tag name="NUM" val="1"/>
</p:tagLst>
</file>

<file path=ppt/tags/tag197.xml><?xml version="1.0" encoding="utf-8"?>
<p:tagLst xmlns:a="http://schemas.openxmlformats.org/drawingml/2006/main" xmlns:r="http://schemas.openxmlformats.org/officeDocument/2006/relationships" xmlns:p="http://schemas.openxmlformats.org/presentationml/2006/main">
  <p:tag name="NUM" val="2"/>
</p:tagLst>
</file>

<file path=ppt/tags/tag198.xml><?xml version="1.0" encoding="utf-8"?>
<p:tagLst xmlns:a="http://schemas.openxmlformats.org/drawingml/2006/main" xmlns:r="http://schemas.openxmlformats.org/officeDocument/2006/relationships" xmlns:p="http://schemas.openxmlformats.org/presentationml/2006/main">
  <p:tag name="NUM" val="3"/>
</p:tagLst>
</file>

<file path=ppt/tags/tag199.xml><?xml version="1.0" encoding="utf-8"?>
<p:tagLst xmlns:a="http://schemas.openxmlformats.org/drawingml/2006/main" xmlns:r="http://schemas.openxmlformats.org/officeDocument/2006/relationships" xmlns:p="http://schemas.openxmlformats.org/presentationml/2006/main">
  <p:tag name="NUM" val="4"/>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5"/>
</p:tagLst>
</file>

<file path=ppt/tags/tag201.xml><?xml version="1.0" encoding="utf-8"?>
<p:tagLst xmlns:a="http://schemas.openxmlformats.org/drawingml/2006/main" xmlns:r="http://schemas.openxmlformats.org/officeDocument/2006/relationships" xmlns:p="http://schemas.openxmlformats.org/presentationml/2006/main">
  <p:tag name="NUM" val="6"/>
</p:tagLst>
</file>

<file path=ppt/tags/tag202.xml><?xml version="1.0" encoding="utf-8"?>
<p:tagLst xmlns:a="http://schemas.openxmlformats.org/drawingml/2006/main" xmlns:r="http://schemas.openxmlformats.org/officeDocument/2006/relationships" xmlns:p="http://schemas.openxmlformats.org/presentationml/2006/main">
  <p:tag name="NUM" val="7"/>
</p:tagLst>
</file>

<file path=ppt/tags/tag203.xml><?xml version="1.0" encoding="utf-8"?>
<p:tagLst xmlns:a="http://schemas.openxmlformats.org/drawingml/2006/main" xmlns:r="http://schemas.openxmlformats.org/officeDocument/2006/relationships" xmlns:p="http://schemas.openxmlformats.org/presentationml/2006/main">
  <p:tag name="NUM" val="8"/>
</p:tagLst>
</file>

<file path=ppt/tags/tag204.xml><?xml version="1.0" encoding="utf-8"?>
<p:tagLst xmlns:a="http://schemas.openxmlformats.org/drawingml/2006/main" xmlns:r="http://schemas.openxmlformats.org/officeDocument/2006/relationships" xmlns:p="http://schemas.openxmlformats.org/presentationml/2006/main">
  <p:tag name="NUM" val="9"/>
</p:tagLst>
</file>

<file path=ppt/tags/tag205.xml><?xml version="1.0" encoding="utf-8"?>
<p:tagLst xmlns:a="http://schemas.openxmlformats.org/drawingml/2006/main" xmlns:r="http://schemas.openxmlformats.org/officeDocument/2006/relationships" xmlns:p="http://schemas.openxmlformats.org/presentationml/2006/main">
  <p:tag name="NUM" val="10"/>
</p:tagLst>
</file>

<file path=ppt/tags/tag206.xml><?xml version="1.0" encoding="utf-8"?>
<p:tagLst xmlns:a="http://schemas.openxmlformats.org/drawingml/2006/main" xmlns:r="http://schemas.openxmlformats.org/officeDocument/2006/relationships" xmlns:p="http://schemas.openxmlformats.org/presentationml/2006/main">
  <p:tag name="NUM" val="11"/>
</p:tagLst>
</file>

<file path=ppt/tags/tag207.xml><?xml version="1.0" encoding="utf-8"?>
<p:tagLst xmlns:a="http://schemas.openxmlformats.org/drawingml/2006/main" xmlns:r="http://schemas.openxmlformats.org/officeDocument/2006/relationships" xmlns:p="http://schemas.openxmlformats.org/presentationml/2006/main">
  <p:tag name="NUM" val="12"/>
</p:tagLst>
</file>

<file path=ppt/tags/tag208.xml><?xml version="1.0" encoding="utf-8"?>
<p:tagLst xmlns:a="http://schemas.openxmlformats.org/drawingml/2006/main" xmlns:r="http://schemas.openxmlformats.org/officeDocument/2006/relationships" xmlns:p="http://schemas.openxmlformats.org/presentationml/2006/main">
  <p:tag name="NUM" val="3"/>
</p:tagLst>
</file>

<file path=ppt/tags/tag209.xml><?xml version="1.0" encoding="utf-8"?>
<p:tagLst xmlns:a="http://schemas.openxmlformats.org/drawingml/2006/main" xmlns:r="http://schemas.openxmlformats.org/officeDocument/2006/relationships" xmlns:p="http://schemas.openxmlformats.org/presentationml/2006/main">
  <p:tag name="NUM" val="10"/>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1"/>
</p:tagLst>
</file>

<file path=ppt/tags/tag211.xml><?xml version="1.0" encoding="utf-8"?>
<p:tagLst xmlns:a="http://schemas.openxmlformats.org/drawingml/2006/main" xmlns:r="http://schemas.openxmlformats.org/officeDocument/2006/relationships" xmlns:p="http://schemas.openxmlformats.org/presentationml/2006/main">
  <p:tag name="NUM" val="2"/>
</p:tagLst>
</file>

<file path=ppt/tags/tag212.xml><?xml version="1.0" encoding="utf-8"?>
<p:tagLst xmlns:a="http://schemas.openxmlformats.org/drawingml/2006/main" xmlns:r="http://schemas.openxmlformats.org/officeDocument/2006/relationships" xmlns:p="http://schemas.openxmlformats.org/presentationml/2006/main">
  <p:tag name="NUM" val="3"/>
</p:tagLst>
</file>

<file path=ppt/tags/tag213.xml><?xml version="1.0" encoding="utf-8"?>
<p:tagLst xmlns:a="http://schemas.openxmlformats.org/drawingml/2006/main" xmlns:r="http://schemas.openxmlformats.org/officeDocument/2006/relationships" xmlns:p="http://schemas.openxmlformats.org/presentationml/2006/main">
  <p:tag name="NUM" val="4"/>
</p:tagLst>
</file>

<file path=ppt/tags/tag214.xml><?xml version="1.0" encoding="utf-8"?>
<p:tagLst xmlns:a="http://schemas.openxmlformats.org/drawingml/2006/main" xmlns:r="http://schemas.openxmlformats.org/officeDocument/2006/relationships" xmlns:p="http://schemas.openxmlformats.org/presentationml/2006/main">
  <p:tag name="NUM" val="5"/>
</p:tagLst>
</file>

<file path=ppt/tags/tag215.xml><?xml version="1.0" encoding="utf-8"?>
<p:tagLst xmlns:a="http://schemas.openxmlformats.org/drawingml/2006/main" xmlns:r="http://schemas.openxmlformats.org/officeDocument/2006/relationships" xmlns:p="http://schemas.openxmlformats.org/presentationml/2006/main">
  <p:tag name="NUM" val="6"/>
</p:tagLst>
</file>

<file path=ppt/tags/tag216.xml><?xml version="1.0" encoding="utf-8"?>
<p:tagLst xmlns:a="http://schemas.openxmlformats.org/drawingml/2006/main" xmlns:r="http://schemas.openxmlformats.org/officeDocument/2006/relationships" xmlns:p="http://schemas.openxmlformats.org/presentationml/2006/main">
  <p:tag name="NUM" val="3"/>
</p:tagLst>
</file>

<file path=ppt/tags/tag217.xml><?xml version="1.0" encoding="utf-8"?>
<p:tagLst xmlns:a="http://schemas.openxmlformats.org/drawingml/2006/main" xmlns:r="http://schemas.openxmlformats.org/officeDocument/2006/relationships" xmlns:p="http://schemas.openxmlformats.org/presentationml/2006/main">
  <p:tag name="NUM" val="1"/>
</p:tagLst>
</file>

<file path=ppt/tags/tag218.xml><?xml version="1.0" encoding="utf-8"?>
<p:tagLst xmlns:a="http://schemas.openxmlformats.org/drawingml/2006/main" xmlns:r="http://schemas.openxmlformats.org/officeDocument/2006/relationships" xmlns:p="http://schemas.openxmlformats.org/presentationml/2006/main">
  <p:tag name="NUM" val="2"/>
</p:tagLst>
</file>

<file path=ppt/tags/tag219.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4"/>
</p:tagLst>
</file>

<file path=ppt/tags/tag221.xml><?xml version="1.0" encoding="utf-8"?>
<p:tagLst xmlns:a="http://schemas.openxmlformats.org/drawingml/2006/main" xmlns:r="http://schemas.openxmlformats.org/officeDocument/2006/relationships" xmlns:p="http://schemas.openxmlformats.org/presentationml/2006/main">
  <p:tag name="NUM" val="5"/>
</p:tagLst>
</file>

<file path=ppt/tags/tag222.xml><?xml version="1.0" encoding="utf-8"?>
<p:tagLst xmlns:a="http://schemas.openxmlformats.org/drawingml/2006/main" xmlns:r="http://schemas.openxmlformats.org/officeDocument/2006/relationships" xmlns:p="http://schemas.openxmlformats.org/presentationml/2006/main">
  <p:tag name="NUM" val="6"/>
</p:tagLst>
</file>

<file path=ppt/tags/tag223.xml><?xml version="1.0" encoding="utf-8"?>
<p:tagLst xmlns:a="http://schemas.openxmlformats.org/drawingml/2006/main" xmlns:r="http://schemas.openxmlformats.org/officeDocument/2006/relationships" xmlns:p="http://schemas.openxmlformats.org/presentationml/2006/main">
  <p:tag name="NUM" val="7"/>
</p:tagLst>
</file>

<file path=ppt/tags/tag224.xml><?xml version="1.0" encoding="utf-8"?>
<p:tagLst xmlns:a="http://schemas.openxmlformats.org/drawingml/2006/main" xmlns:r="http://schemas.openxmlformats.org/officeDocument/2006/relationships" xmlns:p="http://schemas.openxmlformats.org/presentationml/2006/main">
  <p:tag name="NUM" val="8"/>
</p:tagLst>
</file>

<file path=ppt/tags/tag225.xml><?xml version="1.0" encoding="utf-8"?>
<p:tagLst xmlns:a="http://schemas.openxmlformats.org/drawingml/2006/main" xmlns:r="http://schemas.openxmlformats.org/officeDocument/2006/relationships" xmlns:p="http://schemas.openxmlformats.org/presentationml/2006/main">
  <p:tag name="NUM" val="10"/>
</p:tagLst>
</file>

<file path=ppt/tags/tag226.xml><?xml version="1.0" encoding="utf-8"?>
<p:tagLst xmlns:a="http://schemas.openxmlformats.org/drawingml/2006/main" xmlns:r="http://schemas.openxmlformats.org/officeDocument/2006/relationships" xmlns:p="http://schemas.openxmlformats.org/presentationml/2006/main">
  <p:tag name="NUM" val="11"/>
</p:tagLst>
</file>

<file path=ppt/tags/tag227.xml><?xml version="1.0" encoding="utf-8"?>
<p:tagLst xmlns:a="http://schemas.openxmlformats.org/drawingml/2006/main" xmlns:r="http://schemas.openxmlformats.org/officeDocument/2006/relationships" xmlns:p="http://schemas.openxmlformats.org/presentationml/2006/main">
  <p:tag name="NUM" val="12"/>
</p:tagLst>
</file>

<file path=ppt/tags/tag228.xml><?xml version="1.0" encoding="utf-8"?>
<p:tagLst xmlns:a="http://schemas.openxmlformats.org/drawingml/2006/main" xmlns:r="http://schemas.openxmlformats.org/officeDocument/2006/relationships" xmlns:p="http://schemas.openxmlformats.org/presentationml/2006/main">
  <p:tag name="NUM" val="3"/>
</p:tagLst>
</file>

<file path=ppt/tags/tag229.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2"/>
</p:tagLst>
</file>

<file path=ppt/tags/tag231.xml><?xml version="1.0" encoding="utf-8"?>
<p:tagLst xmlns:a="http://schemas.openxmlformats.org/drawingml/2006/main" xmlns:r="http://schemas.openxmlformats.org/officeDocument/2006/relationships" xmlns:p="http://schemas.openxmlformats.org/presentationml/2006/main">
  <p:tag name="NUM" val="3"/>
</p:tagLst>
</file>

<file path=ppt/tags/tag232.xml><?xml version="1.0" encoding="utf-8"?>
<p:tagLst xmlns:a="http://schemas.openxmlformats.org/drawingml/2006/main" xmlns:r="http://schemas.openxmlformats.org/officeDocument/2006/relationships" xmlns:p="http://schemas.openxmlformats.org/presentationml/2006/main">
  <p:tag name="NUM" val="4"/>
</p:tagLst>
</file>

<file path=ppt/tags/tag233.xml><?xml version="1.0" encoding="utf-8"?>
<p:tagLst xmlns:a="http://schemas.openxmlformats.org/drawingml/2006/main" xmlns:r="http://schemas.openxmlformats.org/officeDocument/2006/relationships" xmlns:p="http://schemas.openxmlformats.org/presentationml/2006/main">
  <p:tag name="NUM" val="5"/>
</p:tagLst>
</file>

<file path=ppt/tags/tag234.xml><?xml version="1.0" encoding="utf-8"?>
<p:tagLst xmlns:a="http://schemas.openxmlformats.org/drawingml/2006/main" xmlns:r="http://schemas.openxmlformats.org/officeDocument/2006/relationships" xmlns:p="http://schemas.openxmlformats.org/presentationml/2006/main">
  <p:tag name="NUM" val="6"/>
</p:tagLst>
</file>

<file path=ppt/tags/tag235.xml><?xml version="1.0" encoding="utf-8"?>
<p:tagLst xmlns:a="http://schemas.openxmlformats.org/drawingml/2006/main" xmlns:r="http://schemas.openxmlformats.org/officeDocument/2006/relationships" xmlns:p="http://schemas.openxmlformats.org/presentationml/2006/main">
  <p:tag name="NUM" val="7"/>
</p:tagLst>
</file>

<file path=ppt/tags/tag236.xml><?xml version="1.0" encoding="utf-8"?>
<p:tagLst xmlns:a="http://schemas.openxmlformats.org/drawingml/2006/main" xmlns:r="http://schemas.openxmlformats.org/officeDocument/2006/relationships" xmlns:p="http://schemas.openxmlformats.org/presentationml/2006/main">
  <p:tag name="NUM" val="8"/>
</p:tagLst>
</file>

<file path=ppt/tags/tag237.xml><?xml version="1.0" encoding="utf-8"?>
<p:tagLst xmlns:a="http://schemas.openxmlformats.org/drawingml/2006/main" xmlns:r="http://schemas.openxmlformats.org/officeDocument/2006/relationships" xmlns:p="http://schemas.openxmlformats.org/presentationml/2006/main">
  <p:tag name="NUM" val="10"/>
</p:tagLst>
</file>

<file path=ppt/tags/tag238.xml><?xml version="1.0" encoding="utf-8"?>
<p:tagLst xmlns:a="http://schemas.openxmlformats.org/drawingml/2006/main" xmlns:r="http://schemas.openxmlformats.org/officeDocument/2006/relationships" xmlns:p="http://schemas.openxmlformats.org/presentationml/2006/main">
  <p:tag name="NUM" val="12"/>
</p:tagLst>
</file>

<file path=ppt/tags/tag239.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11"/>
</p:tagLst>
</file>

<file path=ppt/tags/tag241.xml><?xml version="1.0" encoding="utf-8"?>
<p:tagLst xmlns:a="http://schemas.openxmlformats.org/drawingml/2006/main" xmlns:r="http://schemas.openxmlformats.org/officeDocument/2006/relationships" xmlns:p="http://schemas.openxmlformats.org/presentationml/2006/main">
  <p:tag name="NUM" val="10"/>
</p:tagLst>
</file>

<file path=ppt/tags/tag242.xml><?xml version="1.0" encoding="utf-8"?>
<p:tagLst xmlns:a="http://schemas.openxmlformats.org/drawingml/2006/main" xmlns:r="http://schemas.openxmlformats.org/officeDocument/2006/relationships" xmlns:p="http://schemas.openxmlformats.org/presentationml/2006/main">
  <p:tag name="NUM" val="1"/>
</p:tagLst>
</file>

<file path=ppt/tags/tag243.xml><?xml version="1.0" encoding="utf-8"?>
<p:tagLst xmlns:a="http://schemas.openxmlformats.org/drawingml/2006/main" xmlns:r="http://schemas.openxmlformats.org/officeDocument/2006/relationships" xmlns:p="http://schemas.openxmlformats.org/presentationml/2006/main">
  <p:tag name="NUM" val="2"/>
</p:tagLst>
</file>

<file path=ppt/tags/tag244.xml><?xml version="1.0" encoding="utf-8"?>
<p:tagLst xmlns:a="http://schemas.openxmlformats.org/drawingml/2006/main" xmlns:r="http://schemas.openxmlformats.org/officeDocument/2006/relationships" xmlns:p="http://schemas.openxmlformats.org/presentationml/2006/main">
  <p:tag name="NUM" val="3"/>
</p:tagLst>
</file>

<file path=ppt/tags/tag245.xml><?xml version="1.0" encoding="utf-8"?>
<p:tagLst xmlns:a="http://schemas.openxmlformats.org/drawingml/2006/main" xmlns:r="http://schemas.openxmlformats.org/officeDocument/2006/relationships" xmlns:p="http://schemas.openxmlformats.org/presentationml/2006/main">
  <p:tag name="NUM" val="4"/>
</p:tagLst>
</file>

<file path=ppt/tags/tag246.xml><?xml version="1.0" encoding="utf-8"?>
<p:tagLst xmlns:a="http://schemas.openxmlformats.org/drawingml/2006/main" xmlns:r="http://schemas.openxmlformats.org/officeDocument/2006/relationships" xmlns:p="http://schemas.openxmlformats.org/presentationml/2006/main">
  <p:tag name="NUM" val="5"/>
</p:tagLst>
</file>

<file path=ppt/tags/tag247.xml><?xml version="1.0" encoding="utf-8"?>
<p:tagLst xmlns:a="http://schemas.openxmlformats.org/drawingml/2006/main" xmlns:r="http://schemas.openxmlformats.org/officeDocument/2006/relationships" xmlns:p="http://schemas.openxmlformats.org/presentationml/2006/main">
  <p:tag name="NUM" val="6"/>
</p:tagLst>
</file>

<file path=ppt/tags/tag248.xml><?xml version="1.0" encoding="utf-8"?>
<p:tagLst xmlns:a="http://schemas.openxmlformats.org/drawingml/2006/main" xmlns:r="http://schemas.openxmlformats.org/officeDocument/2006/relationships" xmlns:p="http://schemas.openxmlformats.org/presentationml/2006/main">
  <p:tag name="NUM" val="7"/>
</p:tagLst>
</file>

<file path=ppt/tags/tag249.xml><?xml version="1.0" encoding="utf-8"?>
<p:tagLst xmlns:a="http://schemas.openxmlformats.org/drawingml/2006/main" xmlns:r="http://schemas.openxmlformats.org/officeDocument/2006/relationships" xmlns:p="http://schemas.openxmlformats.org/presentationml/2006/main">
  <p:tag name="NUM" val="8"/>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10"/>
</p:tagLst>
</file>

<file path=ppt/tags/tag251.xml><?xml version="1.0" encoding="utf-8"?>
<p:tagLst xmlns:a="http://schemas.openxmlformats.org/drawingml/2006/main" xmlns:r="http://schemas.openxmlformats.org/officeDocument/2006/relationships" xmlns:p="http://schemas.openxmlformats.org/presentationml/2006/main">
  <p:tag name="NUM" val="12"/>
</p:tagLst>
</file>

<file path=ppt/tags/tag252.xml><?xml version="1.0" encoding="utf-8"?>
<p:tagLst xmlns:a="http://schemas.openxmlformats.org/drawingml/2006/main" xmlns:r="http://schemas.openxmlformats.org/officeDocument/2006/relationships" xmlns:p="http://schemas.openxmlformats.org/presentationml/2006/main">
  <p:tag name="NUM" val="3"/>
</p:tagLst>
</file>

<file path=ppt/tags/tag253.xml><?xml version="1.0" encoding="utf-8"?>
<p:tagLst xmlns:a="http://schemas.openxmlformats.org/drawingml/2006/main" xmlns:r="http://schemas.openxmlformats.org/officeDocument/2006/relationships" xmlns:p="http://schemas.openxmlformats.org/presentationml/2006/main">
  <p:tag name="NUM" val="11"/>
</p:tagLst>
</file>

<file path=ppt/tags/tag254.xml><?xml version="1.0" encoding="utf-8"?>
<p:tagLst xmlns:a="http://schemas.openxmlformats.org/drawingml/2006/main" xmlns:r="http://schemas.openxmlformats.org/officeDocument/2006/relationships" xmlns:p="http://schemas.openxmlformats.org/presentationml/2006/main">
  <p:tag name="NUM" val="12"/>
</p:tagLst>
</file>

<file path=ppt/tags/tag255.xml><?xml version="1.0" encoding="utf-8"?>
<p:tagLst xmlns:a="http://schemas.openxmlformats.org/drawingml/2006/main" xmlns:r="http://schemas.openxmlformats.org/officeDocument/2006/relationships" xmlns:p="http://schemas.openxmlformats.org/presentationml/2006/main">
  <p:tag name="NUM" val="1"/>
</p:tagLst>
</file>

<file path=ppt/tags/tag256.xml><?xml version="1.0" encoding="utf-8"?>
<p:tagLst xmlns:a="http://schemas.openxmlformats.org/drawingml/2006/main" xmlns:r="http://schemas.openxmlformats.org/officeDocument/2006/relationships" xmlns:p="http://schemas.openxmlformats.org/presentationml/2006/main">
  <p:tag name="NUM" val="2"/>
</p:tagLst>
</file>

<file path=ppt/tags/tag257.xml><?xml version="1.0" encoding="utf-8"?>
<p:tagLst xmlns:a="http://schemas.openxmlformats.org/drawingml/2006/main" xmlns:r="http://schemas.openxmlformats.org/officeDocument/2006/relationships" xmlns:p="http://schemas.openxmlformats.org/presentationml/2006/main">
  <p:tag name="NUM" val="3"/>
</p:tagLst>
</file>

<file path=ppt/tags/tag258.xml><?xml version="1.0" encoding="utf-8"?>
<p:tagLst xmlns:a="http://schemas.openxmlformats.org/drawingml/2006/main" xmlns:r="http://schemas.openxmlformats.org/officeDocument/2006/relationships" xmlns:p="http://schemas.openxmlformats.org/presentationml/2006/main">
  <p:tag name="NUM" val="4"/>
</p:tagLst>
</file>

<file path=ppt/tags/tag259.xml><?xml version="1.0" encoding="utf-8"?>
<p:tagLst xmlns:a="http://schemas.openxmlformats.org/drawingml/2006/main" xmlns:r="http://schemas.openxmlformats.org/officeDocument/2006/relationships" xmlns:p="http://schemas.openxmlformats.org/presentationml/2006/main">
  <p:tag name="NUM" val="5"/>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6"/>
</p:tagLst>
</file>

<file path=ppt/tags/tag261.xml><?xml version="1.0" encoding="utf-8"?>
<p:tagLst xmlns:a="http://schemas.openxmlformats.org/drawingml/2006/main" xmlns:r="http://schemas.openxmlformats.org/officeDocument/2006/relationships" xmlns:p="http://schemas.openxmlformats.org/presentationml/2006/main">
  <p:tag name="NUM" val="7"/>
</p:tagLst>
</file>

<file path=ppt/tags/tag262.xml><?xml version="1.0" encoding="utf-8"?>
<p:tagLst xmlns:a="http://schemas.openxmlformats.org/drawingml/2006/main" xmlns:r="http://schemas.openxmlformats.org/officeDocument/2006/relationships" xmlns:p="http://schemas.openxmlformats.org/presentationml/2006/main">
  <p:tag name="NUM" val="8"/>
</p:tagLst>
</file>

<file path=ppt/tags/tag263.xml><?xml version="1.0" encoding="utf-8"?>
<p:tagLst xmlns:a="http://schemas.openxmlformats.org/drawingml/2006/main" xmlns:r="http://schemas.openxmlformats.org/officeDocument/2006/relationships" xmlns:p="http://schemas.openxmlformats.org/presentationml/2006/main">
  <p:tag name="NUM" val="9"/>
</p:tagLst>
</file>

<file path=ppt/tags/tag264.xml><?xml version="1.0" encoding="utf-8"?>
<p:tagLst xmlns:a="http://schemas.openxmlformats.org/drawingml/2006/main" xmlns:r="http://schemas.openxmlformats.org/officeDocument/2006/relationships" xmlns:p="http://schemas.openxmlformats.org/presentationml/2006/main">
  <p:tag name="NUM" val="3"/>
</p:tagLst>
</file>

<file path=ppt/tags/tag265.xml><?xml version="1.0" encoding="utf-8"?>
<p:tagLst xmlns:a="http://schemas.openxmlformats.org/drawingml/2006/main" xmlns:r="http://schemas.openxmlformats.org/officeDocument/2006/relationships" xmlns:p="http://schemas.openxmlformats.org/presentationml/2006/main">
  <p:tag name="NUM" val="10"/>
</p:tagLst>
</file>

<file path=ppt/tags/tag266.xml><?xml version="1.0" encoding="utf-8"?>
<p:tagLst xmlns:a="http://schemas.openxmlformats.org/drawingml/2006/main" xmlns:r="http://schemas.openxmlformats.org/officeDocument/2006/relationships" xmlns:p="http://schemas.openxmlformats.org/presentationml/2006/main">
  <p:tag name="NUM" val="1"/>
</p:tagLst>
</file>

<file path=ppt/tags/tag267.xml><?xml version="1.0" encoding="utf-8"?>
<p:tagLst xmlns:a="http://schemas.openxmlformats.org/drawingml/2006/main" xmlns:r="http://schemas.openxmlformats.org/officeDocument/2006/relationships" xmlns:p="http://schemas.openxmlformats.org/presentationml/2006/main">
  <p:tag name="NUM" val="2"/>
</p:tagLst>
</file>

<file path=ppt/tags/tag268.xml><?xml version="1.0" encoding="utf-8"?>
<p:tagLst xmlns:a="http://schemas.openxmlformats.org/drawingml/2006/main" xmlns:r="http://schemas.openxmlformats.org/officeDocument/2006/relationships" xmlns:p="http://schemas.openxmlformats.org/presentationml/2006/main">
  <p:tag name="NUM" val="3"/>
</p:tagLst>
</file>

<file path=ppt/tags/tag269.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5"/>
</p:tagLst>
</file>

<file path=ppt/tags/tag271.xml><?xml version="1.0" encoding="utf-8"?>
<p:tagLst xmlns:a="http://schemas.openxmlformats.org/drawingml/2006/main" xmlns:r="http://schemas.openxmlformats.org/officeDocument/2006/relationships" xmlns:p="http://schemas.openxmlformats.org/presentationml/2006/main">
  <p:tag name="NUM" val="6"/>
</p:tagLst>
</file>

<file path=ppt/tags/tag272.xml><?xml version="1.0" encoding="utf-8"?>
<p:tagLst xmlns:a="http://schemas.openxmlformats.org/drawingml/2006/main" xmlns:r="http://schemas.openxmlformats.org/officeDocument/2006/relationships" xmlns:p="http://schemas.openxmlformats.org/presentationml/2006/main">
  <p:tag name="NUM" val="7"/>
</p:tagLst>
</file>

<file path=ppt/tags/tag273.xml><?xml version="1.0" encoding="utf-8"?>
<p:tagLst xmlns:a="http://schemas.openxmlformats.org/drawingml/2006/main" xmlns:r="http://schemas.openxmlformats.org/officeDocument/2006/relationships" xmlns:p="http://schemas.openxmlformats.org/presentationml/2006/main">
  <p:tag name="NUM" val="8"/>
</p:tagLst>
</file>

<file path=ppt/tags/tag274.xml><?xml version="1.0" encoding="utf-8"?>
<p:tagLst xmlns:a="http://schemas.openxmlformats.org/drawingml/2006/main" xmlns:r="http://schemas.openxmlformats.org/officeDocument/2006/relationships" xmlns:p="http://schemas.openxmlformats.org/presentationml/2006/main">
  <p:tag name="NUM" val="9"/>
</p:tagLst>
</file>

<file path=ppt/tags/tag275.xml><?xml version="1.0" encoding="utf-8"?>
<p:tagLst xmlns:a="http://schemas.openxmlformats.org/drawingml/2006/main" xmlns:r="http://schemas.openxmlformats.org/officeDocument/2006/relationships" xmlns:p="http://schemas.openxmlformats.org/presentationml/2006/main">
  <p:tag name="NUM" val="3"/>
</p:tagLst>
</file>

<file path=ppt/tags/tag276.xml><?xml version="1.0" encoding="utf-8"?>
<p:tagLst xmlns:a="http://schemas.openxmlformats.org/drawingml/2006/main" xmlns:r="http://schemas.openxmlformats.org/officeDocument/2006/relationships" xmlns:p="http://schemas.openxmlformats.org/presentationml/2006/main">
  <p:tag name="NUM" val="12"/>
</p:tagLst>
</file>

<file path=ppt/tags/tag277.xml><?xml version="1.0" encoding="utf-8"?>
<p:tagLst xmlns:a="http://schemas.openxmlformats.org/drawingml/2006/main" xmlns:r="http://schemas.openxmlformats.org/officeDocument/2006/relationships" xmlns:p="http://schemas.openxmlformats.org/presentationml/2006/main">
  <p:tag name="NUM" val="3"/>
</p:tagLst>
</file>

<file path=ppt/tags/tag278.xml><?xml version="1.0" encoding="utf-8"?>
<p:tagLst xmlns:a="http://schemas.openxmlformats.org/drawingml/2006/main" xmlns:r="http://schemas.openxmlformats.org/officeDocument/2006/relationships" xmlns:p="http://schemas.openxmlformats.org/presentationml/2006/main">
  <p:tag name="NUM" val="3"/>
</p:tagLst>
</file>

<file path=ppt/tags/tag279.xml><?xml version="1.0" encoding="utf-8"?>
<p:tagLst xmlns:a="http://schemas.openxmlformats.org/drawingml/2006/main" xmlns:r="http://schemas.openxmlformats.org/officeDocument/2006/relationships" xmlns:p="http://schemas.openxmlformats.org/presentationml/2006/main">
  <p:tag name="NUM" val="10"/>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1"/>
</p:tagLst>
</file>

<file path=ppt/tags/tag281.xml><?xml version="1.0" encoding="utf-8"?>
<p:tagLst xmlns:a="http://schemas.openxmlformats.org/drawingml/2006/main" xmlns:r="http://schemas.openxmlformats.org/officeDocument/2006/relationships" xmlns:p="http://schemas.openxmlformats.org/presentationml/2006/main">
  <p:tag name="NUM" val="2"/>
</p:tagLst>
</file>

<file path=ppt/tags/tag282.xml><?xml version="1.0" encoding="utf-8"?>
<p:tagLst xmlns:a="http://schemas.openxmlformats.org/drawingml/2006/main" xmlns:r="http://schemas.openxmlformats.org/officeDocument/2006/relationships" xmlns:p="http://schemas.openxmlformats.org/presentationml/2006/main">
  <p:tag name="NUM" val="3"/>
</p:tagLst>
</file>

<file path=ppt/tags/tag283.xml><?xml version="1.0" encoding="utf-8"?>
<p:tagLst xmlns:a="http://schemas.openxmlformats.org/drawingml/2006/main" xmlns:r="http://schemas.openxmlformats.org/officeDocument/2006/relationships" xmlns:p="http://schemas.openxmlformats.org/presentationml/2006/main">
  <p:tag name="NUM" val="4"/>
</p:tagLst>
</file>

<file path=ppt/tags/tag284.xml><?xml version="1.0" encoding="utf-8"?>
<p:tagLst xmlns:a="http://schemas.openxmlformats.org/drawingml/2006/main" xmlns:r="http://schemas.openxmlformats.org/officeDocument/2006/relationships" xmlns:p="http://schemas.openxmlformats.org/presentationml/2006/main">
  <p:tag name="NUM" val="5"/>
</p:tagLst>
</file>

<file path=ppt/tags/tag285.xml><?xml version="1.0" encoding="utf-8"?>
<p:tagLst xmlns:a="http://schemas.openxmlformats.org/drawingml/2006/main" xmlns:r="http://schemas.openxmlformats.org/officeDocument/2006/relationships" xmlns:p="http://schemas.openxmlformats.org/presentationml/2006/main">
  <p:tag name="NUM" val="6"/>
</p:tagLst>
</file>

<file path=ppt/tags/tag286.xml><?xml version="1.0" encoding="utf-8"?>
<p:tagLst xmlns:a="http://schemas.openxmlformats.org/drawingml/2006/main" xmlns:r="http://schemas.openxmlformats.org/officeDocument/2006/relationships" xmlns:p="http://schemas.openxmlformats.org/presentationml/2006/main">
  <p:tag name="NUM" val="7"/>
</p:tagLst>
</file>

<file path=ppt/tags/tag287.xml><?xml version="1.0" encoding="utf-8"?>
<p:tagLst xmlns:a="http://schemas.openxmlformats.org/drawingml/2006/main" xmlns:r="http://schemas.openxmlformats.org/officeDocument/2006/relationships" xmlns:p="http://schemas.openxmlformats.org/presentationml/2006/main">
  <p:tag name="NUM" val="8"/>
</p:tagLst>
</file>

<file path=ppt/tags/tag288.xml><?xml version="1.0" encoding="utf-8"?>
<p:tagLst xmlns:a="http://schemas.openxmlformats.org/drawingml/2006/main" xmlns:r="http://schemas.openxmlformats.org/officeDocument/2006/relationships" xmlns:p="http://schemas.openxmlformats.org/presentationml/2006/main">
  <p:tag name="NUM" val="3"/>
</p:tagLst>
</file>

<file path=ppt/tags/tag289.xml><?xml version="1.0" encoding="utf-8"?>
<p:tagLst xmlns:a="http://schemas.openxmlformats.org/drawingml/2006/main" xmlns:r="http://schemas.openxmlformats.org/officeDocument/2006/relationships" xmlns:p="http://schemas.openxmlformats.org/presentationml/2006/main">
  <p:tag name="NUM" val="10"/>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3"/>
</p:tagLst>
</file>

<file path=ppt/tags/tag291.xml><?xml version="1.0" encoding="utf-8"?>
<p:tagLst xmlns:a="http://schemas.openxmlformats.org/drawingml/2006/main" xmlns:r="http://schemas.openxmlformats.org/officeDocument/2006/relationships" xmlns:p="http://schemas.openxmlformats.org/presentationml/2006/main">
  <p:tag name="NUM" val="12"/>
</p:tagLst>
</file>

<file path=ppt/tags/tag292.xml><?xml version="1.0" encoding="utf-8"?>
<p:tagLst xmlns:a="http://schemas.openxmlformats.org/drawingml/2006/main" xmlns:r="http://schemas.openxmlformats.org/officeDocument/2006/relationships" xmlns:p="http://schemas.openxmlformats.org/presentationml/2006/main">
  <p:tag name="NUM" val="1"/>
</p:tagLst>
</file>

<file path=ppt/tags/tag293.xml><?xml version="1.0" encoding="utf-8"?>
<p:tagLst xmlns:a="http://schemas.openxmlformats.org/drawingml/2006/main" xmlns:r="http://schemas.openxmlformats.org/officeDocument/2006/relationships" xmlns:p="http://schemas.openxmlformats.org/presentationml/2006/main">
  <p:tag name="NUM" val="2"/>
</p:tagLst>
</file>

<file path=ppt/tags/tag294.xml><?xml version="1.0" encoding="utf-8"?>
<p:tagLst xmlns:a="http://schemas.openxmlformats.org/drawingml/2006/main" xmlns:r="http://schemas.openxmlformats.org/officeDocument/2006/relationships" xmlns:p="http://schemas.openxmlformats.org/presentationml/2006/main">
  <p:tag name="NUM" val="3"/>
</p:tagLst>
</file>

<file path=ppt/tags/tag295.xml><?xml version="1.0" encoding="utf-8"?>
<p:tagLst xmlns:a="http://schemas.openxmlformats.org/drawingml/2006/main" xmlns:r="http://schemas.openxmlformats.org/officeDocument/2006/relationships" xmlns:p="http://schemas.openxmlformats.org/presentationml/2006/main">
  <p:tag name="NUM" val="4"/>
</p:tagLst>
</file>

<file path=ppt/tags/tag296.xml><?xml version="1.0" encoding="utf-8"?>
<p:tagLst xmlns:a="http://schemas.openxmlformats.org/drawingml/2006/main" xmlns:r="http://schemas.openxmlformats.org/officeDocument/2006/relationships" xmlns:p="http://schemas.openxmlformats.org/presentationml/2006/main">
  <p:tag name="NUM" val="5"/>
</p:tagLst>
</file>

<file path=ppt/tags/tag297.xml><?xml version="1.0" encoding="utf-8"?>
<p:tagLst xmlns:a="http://schemas.openxmlformats.org/drawingml/2006/main" xmlns:r="http://schemas.openxmlformats.org/officeDocument/2006/relationships" xmlns:p="http://schemas.openxmlformats.org/presentationml/2006/main">
  <p:tag name="NUM" val="6"/>
</p:tagLst>
</file>

<file path=ppt/tags/tag298.xml><?xml version="1.0" encoding="utf-8"?>
<p:tagLst xmlns:a="http://schemas.openxmlformats.org/drawingml/2006/main" xmlns:r="http://schemas.openxmlformats.org/officeDocument/2006/relationships" xmlns:p="http://schemas.openxmlformats.org/presentationml/2006/main">
  <p:tag name="NUM" val="8"/>
</p:tagLst>
</file>

<file path=ppt/tags/tag29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7"/>
</p:tagLst>
</file>

<file path=ppt/tags/tag301.xml><?xml version="1.0" encoding="utf-8"?>
<p:tagLst xmlns:a="http://schemas.openxmlformats.org/drawingml/2006/main" xmlns:r="http://schemas.openxmlformats.org/officeDocument/2006/relationships" xmlns:p="http://schemas.openxmlformats.org/presentationml/2006/main">
  <p:tag name="NUM" val="10"/>
</p:tagLst>
</file>

<file path=ppt/tags/tag302.xml><?xml version="1.0" encoding="utf-8"?>
<p:tagLst xmlns:a="http://schemas.openxmlformats.org/drawingml/2006/main" xmlns:r="http://schemas.openxmlformats.org/officeDocument/2006/relationships" xmlns:p="http://schemas.openxmlformats.org/presentationml/2006/main">
  <p:tag name="NUM" val="1"/>
</p:tagLst>
</file>

<file path=ppt/tags/tag303.xml><?xml version="1.0" encoding="utf-8"?>
<p:tagLst xmlns:a="http://schemas.openxmlformats.org/drawingml/2006/main" xmlns:r="http://schemas.openxmlformats.org/officeDocument/2006/relationships" xmlns:p="http://schemas.openxmlformats.org/presentationml/2006/main">
  <p:tag name="NUM" val="2"/>
</p:tagLst>
</file>

<file path=ppt/tags/tag304.xml><?xml version="1.0" encoding="utf-8"?>
<p:tagLst xmlns:a="http://schemas.openxmlformats.org/drawingml/2006/main" xmlns:r="http://schemas.openxmlformats.org/officeDocument/2006/relationships" xmlns:p="http://schemas.openxmlformats.org/presentationml/2006/main">
  <p:tag name="NUM" val="3"/>
</p:tagLst>
</file>

<file path=ppt/tags/tag305.xml><?xml version="1.0" encoding="utf-8"?>
<p:tagLst xmlns:a="http://schemas.openxmlformats.org/drawingml/2006/main" xmlns:r="http://schemas.openxmlformats.org/officeDocument/2006/relationships" xmlns:p="http://schemas.openxmlformats.org/presentationml/2006/main">
  <p:tag name="NUM" val="4"/>
</p:tagLst>
</file>

<file path=ppt/tags/tag306.xml><?xml version="1.0" encoding="utf-8"?>
<p:tagLst xmlns:a="http://schemas.openxmlformats.org/drawingml/2006/main" xmlns:r="http://schemas.openxmlformats.org/officeDocument/2006/relationships" xmlns:p="http://schemas.openxmlformats.org/presentationml/2006/main">
  <p:tag name="NUM" val="5"/>
</p:tagLst>
</file>

<file path=ppt/tags/tag307.xml><?xml version="1.0" encoding="utf-8"?>
<p:tagLst xmlns:a="http://schemas.openxmlformats.org/drawingml/2006/main" xmlns:r="http://schemas.openxmlformats.org/officeDocument/2006/relationships" xmlns:p="http://schemas.openxmlformats.org/presentationml/2006/main">
  <p:tag name="NUM" val="6"/>
</p:tagLst>
</file>

<file path=ppt/tags/tag308.xml><?xml version="1.0" encoding="utf-8"?>
<p:tagLst xmlns:a="http://schemas.openxmlformats.org/drawingml/2006/main" xmlns:r="http://schemas.openxmlformats.org/officeDocument/2006/relationships" xmlns:p="http://schemas.openxmlformats.org/presentationml/2006/main">
  <p:tag name="NUM" val="8"/>
</p:tagLst>
</file>

<file path=ppt/tags/tag309.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7"/>
</p:tagLst>
</file>

<file path=ppt/tags/tag311.xml><?xml version="1.0" encoding="utf-8"?>
<p:tagLst xmlns:a="http://schemas.openxmlformats.org/drawingml/2006/main" xmlns:r="http://schemas.openxmlformats.org/officeDocument/2006/relationships" xmlns:p="http://schemas.openxmlformats.org/presentationml/2006/main">
  <p:tag name="NUM" val="10"/>
</p:tagLst>
</file>

<file path=ppt/tags/tag312.xml><?xml version="1.0" encoding="utf-8"?>
<p:tagLst xmlns:a="http://schemas.openxmlformats.org/drawingml/2006/main" xmlns:r="http://schemas.openxmlformats.org/officeDocument/2006/relationships" xmlns:p="http://schemas.openxmlformats.org/presentationml/2006/main">
  <p:tag name="NUM" val="1"/>
</p:tagLst>
</file>

<file path=ppt/tags/tag313.xml><?xml version="1.0" encoding="utf-8"?>
<p:tagLst xmlns:a="http://schemas.openxmlformats.org/drawingml/2006/main" xmlns:r="http://schemas.openxmlformats.org/officeDocument/2006/relationships" xmlns:p="http://schemas.openxmlformats.org/presentationml/2006/main">
  <p:tag name="NUM" val="2"/>
</p:tagLst>
</file>

<file path=ppt/tags/tag314.xml><?xml version="1.0" encoding="utf-8"?>
<p:tagLst xmlns:a="http://schemas.openxmlformats.org/drawingml/2006/main" xmlns:r="http://schemas.openxmlformats.org/officeDocument/2006/relationships" xmlns:p="http://schemas.openxmlformats.org/presentationml/2006/main">
  <p:tag name="NUM" val="3"/>
</p:tagLst>
</file>

<file path=ppt/tags/tag315.xml><?xml version="1.0" encoding="utf-8"?>
<p:tagLst xmlns:a="http://schemas.openxmlformats.org/drawingml/2006/main" xmlns:r="http://schemas.openxmlformats.org/officeDocument/2006/relationships" xmlns:p="http://schemas.openxmlformats.org/presentationml/2006/main">
  <p:tag name="NUM" val="4"/>
</p:tagLst>
</file>

<file path=ppt/tags/tag316.xml><?xml version="1.0" encoding="utf-8"?>
<p:tagLst xmlns:a="http://schemas.openxmlformats.org/drawingml/2006/main" xmlns:r="http://schemas.openxmlformats.org/officeDocument/2006/relationships" xmlns:p="http://schemas.openxmlformats.org/presentationml/2006/main">
  <p:tag name="NUM" val="5"/>
</p:tagLst>
</file>

<file path=ppt/tags/tag317.xml><?xml version="1.0" encoding="utf-8"?>
<p:tagLst xmlns:a="http://schemas.openxmlformats.org/drawingml/2006/main" xmlns:r="http://schemas.openxmlformats.org/officeDocument/2006/relationships" xmlns:p="http://schemas.openxmlformats.org/presentationml/2006/main">
  <p:tag name="NUM" val="6"/>
</p:tagLst>
</file>

<file path=ppt/tags/tag318.xml><?xml version="1.0" encoding="utf-8"?>
<p:tagLst xmlns:a="http://schemas.openxmlformats.org/drawingml/2006/main" xmlns:r="http://schemas.openxmlformats.org/officeDocument/2006/relationships" xmlns:p="http://schemas.openxmlformats.org/presentationml/2006/main">
  <p:tag name="NUM" val="7"/>
</p:tagLst>
</file>

<file path=ppt/tags/tag319.xml><?xml version="1.0" encoding="utf-8"?>
<p:tagLst xmlns:a="http://schemas.openxmlformats.org/drawingml/2006/main" xmlns:r="http://schemas.openxmlformats.org/officeDocument/2006/relationships" xmlns:p="http://schemas.openxmlformats.org/presentationml/2006/main">
  <p:tag name="NUM" val="8"/>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20.xml><?xml version="1.0" encoding="utf-8"?>
<p:tagLst xmlns:a="http://schemas.openxmlformats.org/drawingml/2006/main" xmlns:r="http://schemas.openxmlformats.org/officeDocument/2006/relationships" xmlns:p="http://schemas.openxmlformats.org/presentationml/2006/main">
  <p:tag name="NUM" val="3"/>
</p:tagLst>
</file>

<file path=ppt/tags/tag321.xml><?xml version="1.0" encoding="utf-8"?>
<p:tagLst xmlns:a="http://schemas.openxmlformats.org/drawingml/2006/main" xmlns:r="http://schemas.openxmlformats.org/officeDocument/2006/relationships" xmlns:p="http://schemas.openxmlformats.org/presentationml/2006/main">
  <p:tag name="NUM" val="10"/>
</p:tagLst>
</file>

<file path=ppt/tags/tag322.xml><?xml version="1.0" encoding="utf-8"?>
<p:tagLst xmlns:a="http://schemas.openxmlformats.org/drawingml/2006/main" xmlns:r="http://schemas.openxmlformats.org/officeDocument/2006/relationships" xmlns:p="http://schemas.openxmlformats.org/presentationml/2006/main">
  <p:tag name="NUM" val="1"/>
</p:tagLst>
</file>

<file path=ppt/tags/tag323.xml><?xml version="1.0" encoding="utf-8"?>
<p:tagLst xmlns:a="http://schemas.openxmlformats.org/drawingml/2006/main" xmlns:r="http://schemas.openxmlformats.org/officeDocument/2006/relationships" xmlns:p="http://schemas.openxmlformats.org/presentationml/2006/main">
  <p:tag name="NUM" val="2"/>
</p:tagLst>
</file>

<file path=ppt/tags/tag324.xml><?xml version="1.0" encoding="utf-8"?>
<p:tagLst xmlns:a="http://schemas.openxmlformats.org/drawingml/2006/main" xmlns:r="http://schemas.openxmlformats.org/officeDocument/2006/relationships" xmlns:p="http://schemas.openxmlformats.org/presentationml/2006/main">
  <p:tag name="NUM" val="3"/>
</p:tagLst>
</file>

<file path=ppt/tags/tag325.xml><?xml version="1.0" encoding="utf-8"?>
<p:tagLst xmlns:a="http://schemas.openxmlformats.org/drawingml/2006/main" xmlns:r="http://schemas.openxmlformats.org/officeDocument/2006/relationships" xmlns:p="http://schemas.openxmlformats.org/presentationml/2006/main">
  <p:tag name="NUM" val="4"/>
</p:tagLst>
</file>

<file path=ppt/tags/tag326.xml><?xml version="1.0" encoding="utf-8"?>
<p:tagLst xmlns:a="http://schemas.openxmlformats.org/drawingml/2006/main" xmlns:r="http://schemas.openxmlformats.org/officeDocument/2006/relationships" xmlns:p="http://schemas.openxmlformats.org/presentationml/2006/main">
  <p:tag name="NUM" val="5"/>
</p:tagLst>
</file>

<file path=ppt/tags/tag327.xml><?xml version="1.0" encoding="utf-8"?>
<p:tagLst xmlns:a="http://schemas.openxmlformats.org/drawingml/2006/main" xmlns:r="http://schemas.openxmlformats.org/officeDocument/2006/relationships" xmlns:p="http://schemas.openxmlformats.org/presentationml/2006/main">
  <p:tag name="NUM" val="6"/>
</p:tagLst>
</file>

<file path=ppt/tags/tag328.xml><?xml version="1.0" encoding="utf-8"?>
<p:tagLst xmlns:a="http://schemas.openxmlformats.org/drawingml/2006/main" xmlns:r="http://schemas.openxmlformats.org/officeDocument/2006/relationships" xmlns:p="http://schemas.openxmlformats.org/presentationml/2006/main">
  <p:tag name="NUM" val="7"/>
</p:tagLst>
</file>

<file path=ppt/tags/tag329.xml><?xml version="1.0" encoding="utf-8"?>
<p:tagLst xmlns:a="http://schemas.openxmlformats.org/drawingml/2006/main" xmlns:r="http://schemas.openxmlformats.org/officeDocument/2006/relationships" xmlns:p="http://schemas.openxmlformats.org/presentationml/2006/main">
  <p:tag name="NUM" val="8"/>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30.xml><?xml version="1.0" encoding="utf-8"?>
<p:tagLst xmlns:a="http://schemas.openxmlformats.org/drawingml/2006/main" xmlns:r="http://schemas.openxmlformats.org/officeDocument/2006/relationships" xmlns:p="http://schemas.openxmlformats.org/presentationml/2006/main">
  <p:tag name="NUM" val="3"/>
</p:tagLst>
</file>

<file path=ppt/tags/tag331.xml><?xml version="1.0" encoding="utf-8"?>
<p:tagLst xmlns:a="http://schemas.openxmlformats.org/drawingml/2006/main" xmlns:r="http://schemas.openxmlformats.org/officeDocument/2006/relationships" xmlns:p="http://schemas.openxmlformats.org/presentationml/2006/main">
  <p:tag name="NUM" val="10"/>
</p:tagLst>
</file>

<file path=ppt/tags/tag332.xml><?xml version="1.0" encoding="utf-8"?>
<p:tagLst xmlns:a="http://schemas.openxmlformats.org/drawingml/2006/main" xmlns:r="http://schemas.openxmlformats.org/officeDocument/2006/relationships" xmlns:p="http://schemas.openxmlformats.org/presentationml/2006/main">
  <p:tag name="NUM" val="1"/>
</p:tagLst>
</file>

<file path=ppt/tags/tag333.xml><?xml version="1.0" encoding="utf-8"?>
<p:tagLst xmlns:a="http://schemas.openxmlformats.org/drawingml/2006/main" xmlns:r="http://schemas.openxmlformats.org/officeDocument/2006/relationships" xmlns:p="http://schemas.openxmlformats.org/presentationml/2006/main">
  <p:tag name="NUM" val="2"/>
</p:tagLst>
</file>

<file path=ppt/tags/tag334.xml><?xml version="1.0" encoding="utf-8"?>
<p:tagLst xmlns:a="http://schemas.openxmlformats.org/drawingml/2006/main" xmlns:r="http://schemas.openxmlformats.org/officeDocument/2006/relationships" xmlns:p="http://schemas.openxmlformats.org/presentationml/2006/main">
  <p:tag name="NUM" val="3"/>
</p:tagLst>
</file>

<file path=ppt/tags/tag335.xml><?xml version="1.0" encoding="utf-8"?>
<p:tagLst xmlns:a="http://schemas.openxmlformats.org/drawingml/2006/main" xmlns:r="http://schemas.openxmlformats.org/officeDocument/2006/relationships" xmlns:p="http://schemas.openxmlformats.org/presentationml/2006/main">
  <p:tag name="NUM" val="4"/>
</p:tagLst>
</file>

<file path=ppt/tags/tag336.xml><?xml version="1.0" encoding="utf-8"?>
<p:tagLst xmlns:a="http://schemas.openxmlformats.org/drawingml/2006/main" xmlns:r="http://schemas.openxmlformats.org/officeDocument/2006/relationships" xmlns:p="http://schemas.openxmlformats.org/presentationml/2006/main">
  <p:tag name="NUM" val="5"/>
</p:tagLst>
</file>

<file path=ppt/tags/tag337.xml><?xml version="1.0" encoding="utf-8"?>
<p:tagLst xmlns:a="http://schemas.openxmlformats.org/drawingml/2006/main" xmlns:r="http://schemas.openxmlformats.org/officeDocument/2006/relationships" xmlns:p="http://schemas.openxmlformats.org/presentationml/2006/main">
  <p:tag name="NUM" val="6"/>
</p:tagLst>
</file>

<file path=ppt/tags/tag338.xml><?xml version="1.0" encoding="utf-8"?>
<p:tagLst xmlns:a="http://schemas.openxmlformats.org/drawingml/2006/main" xmlns:r="http://schemas.openxmlformats.org/officeDocument/2006/relationships" xmlns:p="http://schemas.openxmlformats.org/presentationml/2006/main">
  <p:tag name="NUM" val="8"/>
</p:tagLst>
</file>

<file path=ppt/tags/tag339.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7"/>
</p:tagLst>
</file>

<file path=ppt/tags/tag341.xml><?xml version="1.0" encoding="utf-8"?>
<p:tagLst xmlns:a="http://schemas.openxmlformats.org/drawingml/2006/main" xmlns:r="http://schemas.openxmlformats.org/officeDocument/2006/relationships" xmlns:p="http://schemas.openxmlformats.org/presentationml/2006/main">
  <p:tag name="NUM" val="10"/>
</p:tagLst>
</file>

<file path=ppt/tags/tag342.xml><?xml version="1.0" encoding="utf-8"?>
<p:tagLst xmlns:a="http://schemas.openxmlformats.org/drawingml/2006/main" xmlns:r="http://schemas.openxmlformats.org/officeDocument/2006/relationships" xmlns:p="http://schemas.openxmlformats.org/presentationml/2006/main">
  <p:tag name="NUM" val="1"/>
</p:tagLst>
</file>

<file path=ppt/tags/tag343.xml><?xml version="1.0" encoding="utf-8"?>
<p:tagLst xmlns:a="http://schemas.openxmlformats.org/drawingml/2006/main" xmlns:r="http://schemas.openxmlformats.org/officeDocument/2006/relationships" xmlns:p="http://schemas.openxmlformats.org/presentationml/2006/main">
  <p:tag name="NUM" val="2"/>
</p:tagLst>
</file>

<file path=ppt/tags/tag344.xml><?xml version="1.0" encoding="utf-8"?>
<p:tagLst xmlns:a="http://schemas.openxmlformats.org/drawingml/2006/main" xmlns:r="http://schemas.openxmlformats.org/officeDocument/2006/relationships" xmlns:p="http://schemas.openxmlformats.org/presentationml/2006/main">
  <p:tag name="NUM" val="3"/>
</p:tagLst>
</file>

<file path=ppt/tags/tag345.xml><?xml version="1.0" encoding="utf-8"?>
<p:tagLst xmlns:a="http://schemas.openxmlformats.org/drawingml/2006/main" xmlns:r="http://schemas.openxmlformats.org/officeDocument/2006/relationships" xmlns:p="http://schemas.openxmlformats.org/presentationml/2006/main">
  <p:tag name="NUM" val="4"/>
</p:tagLst>
</file>

<file path=ppt/tags/tag346.xml><?xml version="1.0" encoding="utf-8"?>
<p:tagLst xmlns:a="http://schemas.openxmlformats.org/drawingml/2006/main" xmlns:r="http://schemas.openxmlformats.org/officeDocument/2006/relationships" xmlns:p="http://schemas.openxmlformats.org/presentationml/2006/main">
  <p:tag name="NUM" val="5"/>
</p:tagLst>
</file>

<file path=ppt/tags/tag347.xml><?xml version="1.0" encoding="utf-8"?>
<p:tagLst xmlns:a="http://schemas.openxmlformats.org/drawingml/2006/main" xmlns:r="http://schemas.openxmlformats.org/officeDocument/2006/relationships" xmlns:p="http://schemas.openxmlformats.org/presentationml/2006/main">
  <p:tag name="NUM" val="6"/>
</p:tagLst>
</file>

<file path=ppt/tags/tag348.xml><?xml version="1.0" encoding="utf-8"?>
<p:tagLst xmlns:a="http://schemas.openxmlformats.org/drawingml/2006/main" xmlns:r="http://schemas.openxmlformats.org/officeDocument/2006/relationships" xmlns:p="http://schemas.openxmlformats.org/presentationml/2006/main">
  <p:tag name="NUM" val="8"/>
</p:tagLst>
</file>

<file path=ppt/tags/tag349.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3"/>
</p:tagLst>
</file>

<file path=ppt/tags/tag351.xml><?xml version="1.0" encoding="utf-8"?>
<p:tagLst xmlns:a="http://schemas.openxmlformats.org/drawingml/2006/main" xmlns:r="http://schemas.openxmlformats.org/officeDocument/2006/relationships" xmlns:p="http://schemas.openxmlformats.org/presentationml/2006/main">
  <p:tag name="NUM" val="12"/>
</p:tagLst>
</file>

<file path=ppt/tags/tag352.xml><?xml version="1.0" encoding="utf-8"?>
<p:tagLst xmlns:a="http://schemas.openxmlformats.org/drawingml/2006/main" xmlns:r="http://schemas.openxmlformats.org/officeDocument/2006/relationships" xmlns:p="http://schemas.openxmlformats.org/presentationml/2006/main">
  <p:tag name="NUM" val="3"/>
</p:tagLst>
</file>

<file path=ppt/tags/tag353.xml><?xml version="1.0" encoding="utf-8"?>
<p:tagLst xmlns:a="http://schemas.openxmlformats.org/drawingml/2006/main" xmlns:r="http://schemas.openxmlformats.org/officeDocument/2006/relationships" xmlns:p="http://schemas.openxmlformats.org/presentationml/2006/main">
  <p:tag name="NUM" val="3"/>
</p:tagLst>
</file>

<file path=ppt/tags/tag354.xml><?xml version="1.0" encoding="utf-8"?>
<p:tagLst xmlns:a="http://schemas.openxmlformats.org/drawingml/2006/main" xmlns:r="http://schemas.openxmlformats.org/officeDocument/2006/relationships" xmlns:p="http://schemas.openxmlformats.org/presentationml/2006/main">
  <p:tag name="NUM" val="3"/>
</p:tagLst>
</file>

<file path=ppt/tags/tag355.xml><?xml version="1.0" encoding="utf-8"?>
<p:tagLst xmlns:a="http://schemas.openxmlformats.org/drawingml/2006/main" xmlns:r="http://schemas.openxmlformats.org/officeDocument/2006/relationships" xmlns:p="http://schemas.openxmlformats.org/presentationml/2006/main">
  <p:tag name="NUM" val="3"/>
</p:tagLst>
</file>

<file path=ppt/tags/tag356.xml><?xml version="1.0" encoding="utf-8"?>
<p:tagLst xmlns:a="http://schemas.openxmlformats.org/drawingml/2006/main" xmlns:r="http://schemas.openxmlformats.org/officeDocument/2006/relationships" xmlns:p="http://schemas.openxmlformats.org/presentationml/2006/main">
  <p:tag name="NUM" val="3"/>
</p:tagLst>
</file>

<file path=ppt/tags/tag357.xml><?xml version="1.0" encoding="utf-8"?>
<p:tagLst xmlns:a="http://schemas.openxmlformats.org/drawingml/2006/main" xmlns:r="http://schemas.openxmlformats.org/officeDocument/2006/relationships" xmlns:p="http://schemas.openxmlformats.org/presentationml/2006/main">
  <p:tag name="NUM" val="3"/>
</p:tagLst>
</file>

<file path=ppt/tags/tag358.xml><?xml version="1.0" encoding="utf-8"?>
<p:tagLst xmlns:a="http://schemas.openxmlformats.org/drawingml/2006/main" xmlns:r="http://schemas.openxmlformats.org/officeDocument/2006/relationships" xmlns:p="http://schemas.openxmlformats.org/presentationml/2006/main">
  <p:tag name="NUM" val="3"/>
</p:tagLst>
</file>

<file path=ppt/tags/tag359.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60.xml><?xml version="1.0" encoding="utf-8"?>
<p:tagLst xmlns:a="http://schemas.openxmlformats.org/drawingml/2006/main" xmlns:r="http://schemas.openxmlformats.org/officeDocument/2006/relationships" xmlns:p="http://schemas.openxmlformats.org/presentationml/2006/main">
  <p:tag name="NUM" val="3"/>
</p:tagLst>
</file>

<file path=ppt/tags/tag361.xml><?xml version="1.0" encoding="utf-8"?>
<p:tagLst xmlns:a="http://schemas.openxmlformats.org/drawingml/2006/main" xmlns:r="http://schemas.openxmlformats.org/officeDocument/2006/relationships" xmlns:p="http://schemas.openxmlformats.org/presentationml/2006/main">
  <p:tag name="NUM" val="3"/>
</p:tagLst>
</file>

<file path=ppt/tags/tag362.xml><?xml version="1.0" encoding="utf-8"?>
<p:tagLst xmlns:a="http://schemas.openxmlformats.org/drawingml/2006/main" xmlns:r="http://schemas.openxmlformats.org/officeDocument/2006/relationships" xmlns:p="http://schemas.openxmlformats.org/presentationml/2006/main">
  <p:tag name="NUM" val="3"/>
</p:tagLst>
</file>

<file path=ppt/tags/tag363.xml><?xml version="1.0" encoding="utf-8"?>
<p:tagLst xmlns:a="http://schemas.openxmlformats.org/drawingml/2006/main" xmlns:r="http://schemas.openxmlformats.org/officeDocument/2006/relationships" xmlns:p="http://schemas.openxmlformats.org/presentationml/2006/main">
  <p:tag name="NUM" val="3"/>
</p:tagLst>
</file>

<file path=ppt/tags/tag364.xml><?xml version="1.0" encoding="utf-8"?>
<p:tagLst xmlns:a="http://schemas.openxmlformats.org/drawingml/2006/main" xmlns:r="http://schemas.openxmlformats.org/officeDocument/2006/relationships" xmlns:p="http://schemas.openxmlformats.org/presentationml/2006/main">
  <p:tag name="NUM" val="3"/>
</p:tagLst>
</file>

<file path=ppt/tags/tag365.xml><?xml version="1.0" encoding="utf-8"?>
<p:tagLst xmlns:a="http://schemas.openxmlformats.org/drawingml/2006/main" xmlns:r="http://schemas.openxmlformats.org/officeDocument/2006/relationships" xmlns:p="http://schemas.openxmlformats.org/presentationml/2006/main">
  <p:tag name="NUM" val="9"/>
</p:tagLst>
</file>

<file path=ppt/tags/tag366.xml><?xml version="1.0" encoding="utf-8"?>
<p:tagLst xmlns:a="http://schemas.openxmlformats.org/drawingml/2006/main" xmlns:r="http://schemas.openxmlformats.org/officeDocument/2006/relationships" xmlns:p="http://schemas.openxmlformats.org/presentationml/2006/main">
  <p:tag name="NUM" val="3"/>
</p:tagLst>
</file>

<file path=ppt/tags/tag367.xml><?xml version="1.0" encoding="utf-8"?>
<p:tagLst xmlns:a="http://schemas.openxmlformats.org/drawingml/2006/main" xmlns:r="http://schemas.openxmlformats.org/officeDocument/2006/relationships" xmlns:p="http://schemas.openxmlformats.org/presentationml/2006/main">
  <p:tag name="NUM" val="9"/>
</p:tagLst>
</file>

<file path=ppt/tags/tag368.xml><?xml version="1.0" encoding="utf-8"?>
<p:tagLst xmlns:a="http://schemas.openxmlformats.org/drawingml/2006/main" xmlns:r="http://schemas.openxmlformats.org/officeDocument/2006/relationships" xmlns:p="http://schemas.openxmlformats.org/presentationml/2006/main">
  <p:tag name="NUM" val="3"/>
</p:tagLst>
</file>

<file path=ppt/tags/tag369.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70.xml><?xml version="1.0" encoding="utf-8"?>
<p:tagLst xmlns:a="http://schemas.openxmlformats.org/drawingml/2006/main" xmlns:r="http://schemas.openxmlformats.org/officeDocument/2006/relationships" xmlns:p="http://schemas.openxmlformats.org/presentationml/2006/main">
  <p:tag name="NUM" val="2"/>
</p:tagLst>
</file>

<file path=ppt/tags/tag371.xml><?xml version="1.0" encoding="utf-8"?>
<p:tagLst xmlns:a="http://schemas.openxmlformats.org/drawingml/2006/main" xmlns:r="http://schemas.openxmlformats.org/officeDocument/2006/relationships" xmlns:p="http://schemas.openxmlformats.org/presentationml/2006/main">
  <p:tag name="NUM" val="3"/>
</p:tagLst>
</file>

<file path=ppt/tags/tag372.xml><?xml version="1.0" encoding="utf-8"?>
<p:tagLst xmlns:a="http://schemas.openxmlformats.org/drawingml/2006/main" xmlns:r="http://schemas.openxmlformats.org/officeDocument/2006/relationships" xmlns:p="http://schemas.openxmlformats.org/presentationml/2006/main">
  <p:tag name="NUM" val="3"/>
</p:tagLst>
</file>

<file path=ppt/tags/tag373.xml><?xml version="1.0" encoding="utf-8"?>
<p:tagLst xmlns:a="http://schemas.openxmlformats.org/drawingml/2006/main" xmlns:r="http://schemas.openxmlformats.org/officeDocument/2006/relationships" xmlns:p="http://schemas.openxmlformats.org/presentationml/2006/main">
  <p:tag name="NUM" val="1"/>
</p:tagLst>
</file>

<file path=ppt/tags/tag374.xml><?xml version="1.0" encoding="utf-8"?>
<p:tagLst xmlns:a="http://schemas.openxmlformats.org/drawingml/2006/main" xmlns:r="http://schemas.openxmlformats.org/officeDocument/2006/relationships" xmlns:p="http://schemas.openxmlformats.org/presentationml/2006/main">
  <p:tag name="NUM" val="2"/>
</p:tagLst>
</file>

<file path=ppt/tags/tag375.xml><?xml version="1.0" encoding="utf-8"?>
<p:tagLst xmlns:a="http://schemas.openxmlformats.org/drawingml/2006/main" xmlns:r="http://schemas.openxmlformats.org/officeDocument/2006/relationships" xmlns:p="http://schemas.openxmlformats.org/presentationml/2006/main">
  <p:tag name="NUM" val="3"/>
</p:tagLst>
</file>

<file path=ppt/tags/tag376.xml><?xml version="1.0" encoding="utf-8"?>
<p:tagLst xmlns:a="http://schemas.openxmlformats.org/drawingml/2006/main" xmlns:r="http://schemas.openxmlformats.org/officeDocument/2006/relationships" xmlns:p="http://schemas.openxmlformats.org/presentationml/2006/main">
  <p:tag name="NUM" val="3"/>
</p:tagLst>
</file>

<file path=ppt/tags/tag377.xml><?xml version="1.0" encoding="utf-8"?>
<p:tagLst xmlns:a="http://schemas.openxmlformats.org/drawingml/2006/main" xmlns:r="http://schemas.openxmlformats.org/officeDocument/2006/relationships" xmlns:p="http://schemas.openxmlformats.org/presentationml/2006/main">
  <p:tag name="NUM" val="1"/>
</p:tagLst>
</file>

<file path=ppt/tags/tag378.xml><?xml version="1.0" encoding="utf-8"?>
<p:tagLst xmlns:a="http://schemas.openxmlformats.org/drawingml/2006/main" xmlns:r="http://schemas.openxmlformats.org/officeDocument/2006/relationships" xmlns:p="http://schemas.openxmlformats.org/presentationml/2006/main">
  <p:tag name="NUM" val="2"/>
</p:tagLst>
</file>

<file path=ppt/tags/tag379.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80.xml><?xml version="1.0" encoding="utf-8"?>
<p:tagLst xmlns:a="http://schemas.openxmlformats.org/drawingml/2006/main" xmlns:r="http://schemas.openxmlformats.org/officeDocument/2006/relationships" xmlns:p="http://schemas.openxmlformats.org/presentationml/2006/main">
  <p:tag name="NUM" val="3"/>
</p:tagLst>
</file>

<file path=ppt/tags/tag381.xml><?xml version="1.0" encoding="utf-8"?>
<p:tagLst xmlns:a="http://schemas.openxmlformats.org/drawingml/2006/main" xmlns:r="http://schemas.openxmlformats.org/officeDocument/2006/relationships" xmlns:p="http://schemas.openxmlformats.org/presentationml/2006/main">
  <p:tag name="NUM" val="1"/>
</p:tagLst>
</file>

<file path=ppt/tags/tag382.xml><?xml version="1.0" encoding="utf-8"?>
<p:tagLst xmlns:a="http://schemas.openxmlformats.org/drawingml/2006/main" xmlns:r="http://schemas.openxmlformats.org/officeDocument/2006/relationships" xmlns:p="http://schemas.openxmlformats.org/presentationml/2006/main">
  <p:tag name="NUM" val="2"/>
</p:tagLst>
</file>

<file path=ppt/tags/tag383.xml><?xml version="1.0" encoding="utf-8"?>
<p:tagLst xmlns:a="http://schemas.openxmlformats.org/drawingml/2006/main" xmlns:r="http://schemas.openxmlformats.org/officeDocument/2006/relationships" xmlns:p="http://schemas.openxmlformats.org/presentationml/2006/main">
  <p:tag name="NUM" val="3"/>
</p:tagLst>
</file>

<file path=ppt/tags/tag384.xml><?xml version="1.0" encoding="utf-8"?>
<p:tagLst xmlns:a="http://schemas.openxmlformats.org/drawingml/2006/main" xmlns:r="http://schemas.openxmlformats.org/officeDocument/2006/relationships" xmlns:p="http://schemas.openxmlformats.org/presentationml/2006/main">
  <p:tag name="NUM" val="3"/>
</p:tagLst>
</file>

<file path=ppt/tags/tag385.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4485</Words>
  <Application>Microsoft Office PowerPoint</Application>
  <PresentationFormat>Affichage à l'écran (4:3)</PresentationFormat>
  <Paragraphs>928</Paragraphs>
  <Slides>110</Slides>
  <Notes>4</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110</vt:i4>
      </vt:variant>
    </vt:vector>
  </HeadingPairs>
  <TitlesOfParts>
    <vt:vector size="122" baseType="lpstr">
      <vt:lpstr>Aptos</vt:lpstr>
      <vt:lpstr>Arial</vt:lpstr>
      <vt:lpstr>Arimo Italics</vt:lpstr>
      <vt:lpstr>Calibri</vt:lpstr>
      <vt:lpstr>Cambria</vt:lpstr>
      <vt:lpstr>Carelia</vt:lpstr>
      <vt:lpstr>Dosis</vt:lpstr>
      <vt:lpstr>Microsoft Uighur</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2025-09-14T11:47:59Z</dcterms:created>
  <dcterms:modified xsi:type="dcterms:W3CDTF">2025-09-30T13:04:21Z</dcterms:modified>
</cp:coreProperties>
</file>