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notesSlides/notesSlide3.xml" ContentType="application/vnd.openxmlformats-officedocument.presentationml.notesSlide+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12"/>
  </p:notesMasterIdLst>
  <p:sldIdLst>
    <p:sldId id="257" r:id="rId2"/>
    <p:sldId id="2134808446" r:id="rId3"/>
    <p:sldId id="2134805101" r:id="rId4"/>
    <p:sldId id="2134805475" r:id="rId5"/>
    <p:sldId id="2134808443" r:id="rId6"/>
    <p:sldId id="2134805155" r:id="rId7"/>
    <p:sldId id="2147482674" r:id="rId8"/>
    <p:sldId id="2134805393" r:id="rId9"/>
    <p:sldId id="2147482513" r:id="rId10"/>
    <p:sldId id="2147482472" r:id="rId11"/>
    <p:sldId id="2134805394" r:id="rId12"/>
    <p:sldId id="2134805395" r:id="rId13"/>
    <p:sldId id="2147482675" r:id="rId14"/>
    <p:sldId id="2147482473" r:id="rId15"/>
    <p:sldId id="2147482525" r:id="rId16"/>
    <p:sldId id="2147482526" r:id="rId17"/>
    <p:sldId id="2147482676" r:id="rId18"/>
    <p:sldId id="2147482527" r:id="rId19"/>
    <p:sldId id="2147482528" r:id="rId20"/>
    <p:sldId id="2147482677" r:id="rId21"/>
    <p:sldId id="2147482514" r:id="rId22"/>
    <p:sldId id="391" r:id="rId23"/>
    <p:sldId id="2134805161" r:id="rId24"/>
    <p:sldId id="2134805162" r:id="rId25"/>
    <p:sldId id="2147482684" r:id="rId26"/>
    <p:sldId id="2147482683" r:id="rId27"/>
    <p:sldId id="2147482534" r:id="rId28"/>
    <p:sldId id="2147482535" r:id="rId29"/>
    <p:sldId id="2147482548" r:id="rId30"/>
    <p:sldId id="2147482549" r:id="rId31"/>
    <p:sldId id="2147482536" r:id="rId32"/>
    <p:sldId id="2147482537" r:id="rId33"/>
    <p:sldId id="2147482689" r:id="rId34"/>
    <p:sldId id="2134808453" r:id="rId35"/>
    <p:sldId id="2134808454" r:id="rId36"/>
    <p:sldId id="2134804880" r:id="rId37"/>
    <p:sldId id="2134808472" r:id="rId38"/>
    <p:sldId id="2134808455" r:id="rId39"/>
    <p:sldId id="2147482524" r:id="rId40"/>
    <p:sldId id="2147482685" r:id="rId41"/>
    <p:sldId id="2134808457" r:id="rId42"/>
    <p:sldId id="2147482692" r:id="rId43"/>
    <p:sldId id="2147482691" r:id="rId44"/>
    <p:sldId id="2147482771" r:id="rId45"/>
    <p:sldId id="2147482457" r:id="rId46"/>
    <p:sldId id="2147482516" r:id="rId47"/>
    <p:sldId id="2147482772" r:id="rId48"/>
    <p:sldId id="2147482695" r:id="rId49"/>
    <p:sldId id="2134806499" r:id="rId50"/>
    <p:sldId id="2147482697" r:id="rId51"/>
    <p:sldId id="2147482698" r:id="rId52"/>
    <p:sldId id="2147482815" r:id="rId53"/>
    <p:sldId id="2147482696" r:id="rId54"/>
    <p:sldId id="2134807710" r:id="rId55"/>
    <p:sldId id="2147482709" r:id="rId56"/>
    <p:sldId id="2147482702" r:id="rId57"/>
    <p:sldId id="2147482703" r:id="rId58"/>
    <p:sldId id="2147482816" r:id="rId59"/>
    <p:sldId id="2147482863" r:id="rId60"/>
    <p:sldId id="2147482713" r:id="rId61"/>
    <p:sldId id="2147482805" r:id="rId62"/>
    <p:sldId id="2147482806" r:id="rId63"/>
    <p:sldId id="2147482838" r:id="rId64"/>
    <p:sldId id="2147482644" r:id="rId65"/>
    <p:sldId id="2147482862" r:id="rId66"/>
    <p:sldId id="2147482515" r:id="rId67"/>
    <p:sldId id="2147482448" r:id="rId68"/>
    <p:sldId id="2147482714" r:id="rId69"/>
    <p:sldId id="2147482552" r:id="rId70"/>
    <p:sldId id="2147482719" r:id="rId71"/>
    <p:sldId id="2147482858" r:id="rId72"/>
    <p:sldId id="2147482860" r:id="rId73"/>
    <p:sldId id="2147482720" r:id="rId74"/>
    <p:sldId id="2147482861" r:id="rId75"/>
    <p:sldId id="2147482728" r:id="rId76"/>
    <p:sldId id="2147482740" r:id="rId77"/>
    <p:sldId id="2147482748" r:id="rId78"/>
    <p:sldId id="2147482817" r:id="rId79"/>
    <p:sldId id="2147482818" r:id="rId80"/>
    <p:sldId id="2147482741" r:id="rId81"/>
    <p:sldId id="2147482842" r:id="rId82"/>
    <p:sldId id="2147482843" r:id="rId83"/>
    <p:sldId id="2147482844" r:id="rId84"/>
    <p:sldId id="2147482845" r:id="rId85"/>
    <p:sldId id="2147482846" r:id="rId86"/>
    <p:sldId id="2147482847" r:id="rId87"/>
    <p:sldId id="2147482848" r:id="rId88"/>
    <p:sldId id="2147482849" r:id="rId89"/>
    <p:sldId id="2147482850" r:id="rId90"/>
    <p:sldId id="2147482851" r:id="rId91"/>
    <p:sldId id="2147482852" r:id="rId92"/>
    <p:sldId id="2147482853" r:id="rId93"/>
    <p:sldId id="2147482854" r:id="rId94"/>
    <p:sldId id="2147482855" r:id="rId95"/>
    <p:sldId id="2147482856" r:id="rId96"/>
    <p:sldId id="2147482857" r:id="rId97"/>
    <p:sldId id="2147482754" r:id="rId98"/>
    <p:sldId id="2147482759" r:id="rId99"/>
    <p:sldId id="2147482762" r:id="rId100"/>
    <p:sldId id="2147482763" r:id="rId101"/>
    <p:sldId id="2147482768" r:id="rId102"/>
    <p:sldId id="2147482807" r:id="rId103"/>
    <p:sldId id="2147482808" r:id="rId104"/>
    <p:sldId id="2147482769" r:id="rId105"/>
    <p:sldId id="2147482770" r:id="rId106"/>
    <p:sldId id="2147482581" r:id="rId107"/>
    <p:sldId id="2147482582" r:id="rId108"/>
    <p:sldId id="2147482584" r:id="rId109"/>
    <p:sldId id="701" r:id="rId110"/>
    <p:sldId id="2147482787" r:id="rId1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6C0A"/>
    <a:srgbClr val="106585"/>
    <a:srgbClr val="FFC000"/>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93" autoAdjust="0"/>
    <p:restoredTop sz="94660"/>
  </p:normalViewPr>
  <p:slideViewPr>
    <p:cSldViewPr snapToGrid="0">
      <p:cViewPr varScale="1">
        <p:scale>
          <a:sx n="74" d="100"/>
          <a:sy n="74" d="100"/>
        </p:scale>
        <p:origin x="137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30/09/2025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76</a:t>
            </a:fld>
            <a:endParaRPr lang="fr-FR"/>
          </a:p>
        </p:txBody>
      </p:sp>
    </p:spTree>
    <p:extLst>
      <p:ext uri="{BB962C8B-B14F-4D97-AF65-F5344CB8AC3E}">
        <p14:creationId xmlns:p14="http://schemas.microsoft.com/office/powerpoint/2010/main" val="1494193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110</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9/30/2025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4.xml"/><Relationship Id="rId5" Type="http://schemas.openxmlformats.org/officeDocument/2006/relationships/image" Target="../media/image67.png"/><Relationship Id="rId4" Type="http://schemas.openxmlformats.org/officeDocument/2006/relationships/image" Target="../media/image26.svg"/></Relationships>
</file>

<file path=ppt/slides/_rels/slide101.xml.rels><?xml version="1.0" encoding="UTF-8" standalone="yes"?>
<Relationships xmlns="http://schemas.openxmlformats.org/package/2006/relationships"><Relationship Id="rId3" Type="http://schemas.openxmlformats.org/officeDocument/2006/relationships/tags" Target="../tags/tag357.xml"/><Relationship Id="rId7" Type="http://schemas.openxmlformats.org/officeDocument/2006/relationships/image" Target="../media/image69.png"/><Relationship Id="rId2" Type="http://schemas.openxmlformats.org/officeDocument/2006/relationships/tags" Target="../tags/tag356.xml"/><Relationship Id="rId1" Type="http://schemas.openxmlformats.org/officeDocument/2006/relationships/tags" Target="../tags/tag355.xml"/><Relationship Id="rId6" Type="http://schemas.openxmlformats.org/officeDocument/2006/relationships/image" Target="../media/image68.png"/><Relationship Id="rId5" Type="http://schemas.openxmlformats.org/officeDocument/2006/relationships/slideLayout" Target="../slideLayouts/slideLayout7.xml"/><Relationship Id="rId4" Type="http://schemas.openxmlformats.org/officeDocument/2006/relationships/tags" Target="../tags/tag358.xml"/></Relationships>
</file>

<file path=ppt/slides/_rels/slide102.xml.rels><?xml version="1.0" encoding="UTF-8" standalone="yes"?>
<Relationships xmlns="http://schemas.openxmlformats.org/package/2006/relationships"><Relationship Id="rId3" Type="http://schemas.openxmlformats.org/officeDocument/2006/relationships/tags" Target="../tags/tag361.xml"/><Relationship Id="rId2" Type="http://schemas.openxmlformats.org/officeDocument/2006/relationships/tags" Target="../tags/tag360.xml"/><Relationship Id="rId1" Type="http://schemas.openxmlformats.org/officeDocument/2006/relationships/tags" Target="../tags/tag359.xml"/><Relationship Id="rId6" Type="http://schemas.openxmlformats.org/officeDocument/2006/relationships/image" Target="../media/image68.png"/><Relationship Id="rId5" Type="http://schemas.openxmlformats.org/officeDocument/2006/relationships/slideLayout" Target="../slideLayouts/slideLayout7.xml"/><Relationship Id="rId4" Type="http://schemas.openxmlformats.org/officeDocument/2006/relationships/tags" Target="../tags/tag362.xml"/></Relationships>
</file>

<file path=ppt/slides/_rels/slide103.xml.rels><?xml version="1.0" encoding="UTF-8" standalone="yes"?>
<Relationships xmlns="http://schemas.openxmlformats.org/package/2006/relationships"><Relationship Id="rId3" Type="http://schemas.openxmlformats.org/officeDocument/2006/relationships/tags" Target="../tags/tag365.xml"/><Relationship Id="rId2" Type="http://schemas.openxmlformats.org/officeDocument/2006/relationships/tags" Target="../tags/tag364.xml"/><Relationship Id="rId1" Type="http://schemas.openxmlformats.org/officeDocument/2006/relationships/tags" Target="../tags/tag363.xml"/><Relationship Id="rId6" Type="http://schemas.openxmlformats.org/officeDocument/2006/relationships/image" Target="../media/image68.png"/><Relationship Id="rId5" Type="http://schemas.openxmlformats.org/officeDocument/2006/relationships/slideLayout" Target="../slideLayouts/slideLayout7.xml"/><Relationship Id="rId4" Type="http://schemas.openxmlformats.org/officeDocument/2006/relationships/tags" Target="../tags/tag366.xml"/></Relationships>
</file>

<file path=ppt/slides/_rels/slide10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7.xml"/><Relationship Id="rId5" Type="http://schemas.openxmlformats.org/officeDocument/2006/relationships/image" Target="../media/image67.png"/><Relationship Id="rId4" Type="http://schemas.openxmlformats.org/officeDocument/2006/relationships/image" Target="../media/image26.svg"/></Relationships>
</file>

<file path=ppt/slides/_rels/slide10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107.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10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8" Type="http://schemas.openxmlformats.org/officeDocument/2006/relationships/image" Target="../media/image75.svg"/><Relationship Id="rId3" Type="http://schemas.openxmlformats.org/officeDocument/2006/relationships/image" Target="../media/image72.png"/><Relationship Id="rId7" Type="http://schemas.openxmlformats.org/officeDocument/2006/relationships/image" Target="../media/image7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7.svg"/><Relationship Id="rId4" Type="http://schemas.openxmlformats.org/officeDocument/2006/relationships/image" Target="../media/image73.svg"/><Relationship Id="rId9" Type="http://schemas.openxmlformats.org/officeDocument/2006/relationships/image" Target="../media/image76.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30.jpeg"/><Relationship Id="rId4" Type="http://schemas.openxmlformats.org/officeDocument/2006/relationships/image" Target="../media/image26.svg"/></Relationships>
</file>

<file path=ppt/slides/_rels/slide1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28.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0.xml"/><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28.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28.png"/><Relationship Id="rId4" Type="http://schemas.openxmlformats.org/officeDocument/2006/relationships/image" Target="../media/image26.sv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5.png"/><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73.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0.jpe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5.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5.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32.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8.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4.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39.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40.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41.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37.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42.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36.pn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28.pn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5.png"/><Relationship Id="rId7" Type="http://schemas.openxmlformats.org/officeDocument/2006/relationships/image" Target="../media/image46.jpeg"/><Relationship Id="rId2" Type="http://schemas.openxmlformats.org/officeDocument/2006/relationships/slideLayout" Target="../slideLayouts/slideLayout7.xml"/><Relationship Id="rId1" Type="http://schemas.openxmlformats.org/officeDocument/2006/relationships/tags" Target="../tags/tag86.xml"/><Relationship Id="rId6" Type="http://schemas.openxmlformats.org/officeDocument/2006/relationships/image" Target="../media/image45.jpeg"/><Relationship Id="rId5" Type="http://schemas.openxmlformats.org/officeDocument/2006/relationships/image" Target="../media/image44.jpe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37.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25.png"/><Relationship Id="rId7"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tags" Target="../tags/tag87.xml"/><Relationship Id="rId6" Type="http://schemas.openxmlformats.org/officeDocument/2006/relationships/image" Target="../media/image48.png"/><Relationship Id="rId5" Type="http://schemas.openxmlformats.org/officeDocument/2006/relationships/image" Target="../media/image40.png"/><Relationship Id="rId10" Type="http://schemas.openxmlformats.org/officeDocument/2006/relationships/image" Target="../media/image46.jpeg"/><Relationship Id="rId4" Type="http://schemas.openxmlformats.org/officeDocument/2006/relationships/image" Target="../media/image26.svg"/><Relationship Id="rId9" Type="http://schemas.openxmlformats.org/officeDocument/2006/relationships/image" Target="../media/image45.jpe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5.jpeg"/><Relationship Id="rId2" Type="http://schemas.openxmlformats.org/officeDocument/2006/relationships/slideLayout" Target="../slideLayouts/slideLayout7.xml"/><Relationship Id="rId1" Type="http://schemas.openxmlformats.org/officeDocument/2006/relationships/tags" Target="../tags/tag88.xml"/><Relationship Id="rId6" Type="http://schemas.openxmlformats.org/officeDocument/2006/relationships/image" Target="../media/image44.jpeg"/><Relationship Id="rId5" Type="http://schemas.openxmlformats.org/officeDocument/2006/relationships/image" Target="../media/image51.png"/><Relationship Id="rId4" Type="http://schemas.openxmlformats.org/officeDocument/2006/relationships/image" Target="../media/image26.sv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5.png"/><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32.png"/><Relationship Id="rId5" Type="http://schemas.openxmlformats.org/officeDocument/2006/relationships/image" Target="../media/image47.pn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4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5.png"/><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32.png"/><Relationship Id="rId5" Type="http://schemas.openxmlformats.org/officeDocument/2006/relationships/image" Target="../media/image47.pn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4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52.png"/><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33.png"/><Relationship Id="rId5" Type="http://schemas.openxmlformats.org/officeDocument/2006/relationships/image" Target="../media/image47.png"/><Relationship Id="rId4" Type="http://schemas.openxmlformats.org/officeDocument/2006/relationships/image" Target="../media/image26.svg"/></Relationships>
</file>

<file path=ppt/slides/_rels/slide4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6.svg"/><Relationship Id="rId7" Type="http://schemas.openxmlformats.org/officeDocument/2006/relationships/image" Target="../media/image33.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47.png"/><Relationship Id="rId10" Type="http://schemas.openxmlformats.org/officeDocument/2006/relationships/image" Target="../media/image36.png"/><Relationship Id="rId4" Type="http://schemas.openxmlformats.org/officeDocument/2006/relationships/image" Target="../media/image54.png"/><Relationship Id="rId9" Type="http://schemas.openxmlformats.org/officeDocument/2006/relationships/image" Target="../media/image35.png"/></Relationships>
</file>

<file path=ppt/slides/_rels/slide45.xml.rels><?xml version="1.0" encoding="UTF-8" standalone="yes"?>
<Relationships xmlns="http://schemas.openxmlformats.org/package/2006/relationships"><Relationship Id="rId8" Type="http://schemas.openxmlformats.org/officeDocument/2006/relationships/tags" Target="../tags/tag99.xml"/><Relationship Id="rId13" Type="http://schemas.openxmlformats.org/officeDocument/2006/relationships/image" Target="../media/image55.png"/><Relationship Id="rId3" Type="http://schemas.openxmlformats.org/officeDocument/2006/relationships/tags" Target="../tags/tag94.xml"/><Relationship Id="rId7" Type="http://schemas.openxmlformats.org/officeDocument/2006/relationships/tags" Target="../tags/tag98.xml"/><Relationship Id="rId12" Type="http://schemas.openxmlformats.org/officeDocument/2006/relationships/image" Target="../media/image26.svg"/><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tags" Target="../tags/tag97.xml"/><Relationship Id="rId11" Type="http://schemas.openxmlformats.org/officeDocument/2006/relationships/image" Target="../media/image25.png"/><Relationship Id="rId5" Type="http://schemas.openxmlformats.org/officeDocument/2006/relationships/tags" Target="../tags/tag96.xml"/><Relationship Id="rId10" Type="http://schemas.openxmlformats.org/officeDocument/2006/relationships/slideLayout" Target="../slideLayouts/slideLayout7.xml"/><Relationship Id="rId4" Type="http://schemas.openxmlformats.org/officeDocument/2006/relationships/tags" Target="../tags/tag95.xml"/><Relationship Id="rId9" Type="http://schemas.openxmlformats.org/officeDocument/2006/relationships/tags" Target="../tags/tag100.xml"/><Relationship Id="rId14" Type="http://schemas.openxmlformats.org/officeDocument/2006/relationships/image" Target="../media/image56.png"/></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2.xml"/><Relationship Id="rId1" Type="http://schemas.openxmlformats.org/officeDocument/2006/relationships/tags" Target="../tags/tag101.xml"/><Relationship Id="rId5" Type="http://schemas.openxmlformats.org/officeDocument/2006/relationships/image" Target="../media/image26.svg"/><Relationship Id="rId4" Type="http://schemas.openxmlformats.org/officeDocument/2006/relationships/image" Target="../media/image25.png"/></Relationships>
</file>

<file path=ppt/slides/_rels/slide48.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05.xml"/><Relationship Id="rId7" Type="http://schemas.openxmlformats.org/officeDocument/2006/relationships/tags" Target="../tags/tag109.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tags" Target="../tags/tag108.xml"/><Relationship Id="rId5" Type="http://schemas.openxmlformats.org/officeDocument/2006/relationships/tags" Target="../tags/tag107.xml"/><Relationship Id="rId10" Type="http://schemas.openxmlformats.org/officeDocument/2006/relationships/image" Target="../media/image26.svg"/><Relationship Id="rId4" Type="http://schemas.openxmlformats.org/officeDocument/2006/relationships/tags" Target="../tags/tag106.xml"/><Relationship Id="rId9" Type="http://schemas.openxmlformats.org/officeDocument/2006/relationships/image" Target="../media/image25.png"/></Relationships>
</file>

<file path=ppt/slides/_rels/slide49.xml.rels><?xml version="1.0" encoding="UTF-8" standalone="yes"?>
<Relationships xmlns="http://schemas.openxmlformats.org/package/2006/relationships"><Relationship Id="rId8" Type="http://schemas.openxmlformats.org/officeDocument/2006/relationships/tags" Target="../tags/tag117.xml"/><Relationship Id="rId13" Type="http://schemas.openxmlformats.org/officeDocument/2006/relationships/tags" Target="../tags/tag122.xml"/><Relationship Id="rId3" Type="http://schemas.openxmlformats.org/officeDocument/2006/relationships/tags" Target="../tags/tag112.xml"/><Relationship Id="rId7" Type="http://schemas.openxmlformats.org/officeDocument/2006/relationships/tags" Target="../tags/tag116.xml"/><Relationship Id="rId12" Type="http://schemas.openxmlformats.org/officeDocument/2006/relationships/tags" Target="../tags/tag121.xml"/><Relationship Id="rId17" Type="http://schemas.openxmlformats.org/officeDocument/2006/relationships/image" Target="../media/image35.png"/><Relationship Id="rId2" Type="http://schemas.openxmlformats.org/officeDocument/2006/relationships/tags" Target="../tags/tag111.xml"/><Relationship Id="rId16" Type="http://schemas.openxmlformats.org/officeDocument/2006/relationships/image" Target="../media/image26.svg"/><Relationship Id="rId1" Type="http://schemas.openxmlformats.org/officeDocument/2006/relationships/tags" Target="../tags/tag110.xml"/><Relationship Id="rId6" Type="http://schemas.openxmlformats.org/officeDocument/2006/relationships/tags" Target="../tags/tag115.xml"/><Relationship Id="rId11" Type="http://schemas.openxmlformats.org/officeDocument/2006/relationships/tags" Target="../tags/tag120.xml"/><Relationship Id="rId5" Type="http://schemas.openxmlformats.org/officeDocument/2006/relationships/tags" Target="../tags/tag114.xml"/><Relationship Id="rId15" Type="http://schemas.openxmlformats.org/officeDocument/2006/relationships/image" Target="../media/image25.png"/><Relationship Id="rId10" Type="http://schemas.openxmlformats.org/officeDocument/2006/relationships/tags" Target="../tags/tag119.xml"/><Relationship Id="rId4" Type="http://schemas.openxmlformats.org/officeDocument/2006/relationships/tags" Target="../tags/tag113.xml"/><Relationship Id="rId9" Type="http://schemas.openxmlformats.org/officeDocument/2006/relationships/tags" Target="../tags/tag118.xml"/><Relationship Id="rId1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25.xml"/><Relationship Id="rId7" Type="http://schemas.openxmlformats.org/officeDocument/2006/relationships/tags" Target="../tags/tag129.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tags" Target="../tags/tag128.xml"/><Relationship Id="rId5" Type="http://schemas.openxmlformats.org/officeDocument/2006/relationships/tags" Target="../tags/tag127.xml"/><Relationship Id="rId10" Type="http://schemas.openxmlformats.org/officeDocument/2006/relationships/image" Target="../media/image26.svg"/><Relationship Id="rId4" Type="http://schemas.openxmlformats.org/officeDocument/2006/relationships/tags" Target="../tags/tag126.xml"/><Relationship Id="rId9" Type="http://schemas.openxmlformats.org/officeDocument/2006/relationships/image" Target="../media/image25.png"/></Relationships>
</file>

<file path=ppt/slides/_rels/slide51.xml.rels><?xml version="1.0" encoding="UTF-8" standalone="yes"?>
<Relationships xmlns="http://schemas.openxmlformats.org/package/2006/relationships"><Relationship Id="rId8" Type="http://schemas.openxmlformats.org/officeDocument/2006/relationships/tags" Target="../tags/tag137.xml"/><Relationship Id="rId13" Type="http://schemas.openxmlformats.org/officeDocument/2006/relationships/tags" Target="../tags/tag142.xml"/><Relationship Id="rId3" Type="http://schemas.openxmlformats.org/officeDocument/2006/relationships/tags" Target="../tags/tag132.xml"/><Relationship Id="rId7" Type="http://schemas.openxmlformats.org/officeDocument/2006/relationships/tags" Target="../tags/tag136.xml"/><Relationship Id="rId12" Type="http://schemas.openxmlformats.org/officeDocument/2006/relationships/tags" Target="../tags/tag141.xml"/><Relationship Id="rId17" Type="http://schemas.openxmlformats.org/officeDocument/2006/relationships/image" Target="../media/image32.png"/><Relationship Id="rId2" Type="http://schemas.openxmlformats.org/officeDocument/2006/relationships/tags" Target="../tags/tag131.xml"/><Relationship Id="rId16" Type="http://schemas.openxmlformats.org/officeDocument/2006/relationships/image" Target="../media/image26.svg"/><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tags" Target="../tags/tag140.xml"/><Relationship Id="rId5" Type="http://schemas.openxmlformats.org/officeDocument/2006/relationships/tags" Target="../tags/tag134.xml"/><Relationship Id="rId15" Type="http://schemas.openxmlformats.org/officeDocument/2006/relationships/image" Target="../media/image25.png"/><Relationship Id="rId10" Type="http://schemas.openxmlformats.org/officeDocument/2006/relationships/tags" Target="../tags/tag139.xml"/><Relationship Id="rId4" Type="http://schemas.openxmlformats.org/officeDocument/2006/relationships/tags" Target="../tags/tag133.xml"/><Relationship Id="rId9" Type="http://schemas.openxmlformats.org/officeDocument/2006/relationships/tags" Target="../tags/tag138.xml"/><Relationship Id="rId14"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tags" Target="../tags/tag150.xml"/><Relationship Id="rId13" Type="http://schemas.openxmlformats.org/officeDocument/2006/relationships/slideLayout" Target="../slideLayouts/slideLayout7.xml"/><Relationship Id="rId3" Type="http://schemas.openxmlformats.org/officeDocument/2006/relationships/tags" Target="../tags/tag145.xml"/><Relationship Id="rId7" Type="http://schemas.openxmlformats.org/officeDocument/2006/relationships/tags" Target="../tags/tag149.xml"/><Relationship Id="rId12" Type="http://schemas.openxmlformats.org/officeDocument/2006/relationships/tags" Target="../tags/tag154.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tags" Target="../tags/tag148.xml"/><Relationship Id="rId11" Type="http://schemas.openxmlformats.org/officeDocument/2006/relationships/tags" Target="../tags/tag153.xml"/><Relationship Id="rId5" Type="http://schemas.openxmlformats.org/officeDocument/2006/relationships/tags" Target="../tags/tag147.xml"/><Relationship Id="rId15" Type="http://schemas.openxmlformats.org/officeDocument/2006/relationships/image" Target="../media/image26.svg"/><Relationship Id="rId10" Type="http://schemas.openxmlformats.org/officeDocument/2006/relationships/tags" Target="../tags/tag152.xml"/><Relationship Id="rId4" Type="http://schemas.openxmlformats.org/officeDocument/2006/relationships/tags" Target="../tags/tag146.xml"/><Relationship Id="rId9" Type="http://schemas.openxmlformats.org/officeDocument/2006/relationships/tags" Target="../tags/tag151.xml"/><Relationship Id="rId14" Type="http://schemas.openxmlformats.org/officeDocument/2006/relationships/image" Target="../media/image25.png"/></Relationships>
</file>

<file path=ppt/slides/_rels/slide53.xml.rels><?xml version="1.0" encoding="UTF-8" standalone="yes"?>
<Relationships xmlns="http://schemas.openxmlformats.org/package/2006/relationships"><Relationship Id="rId8" Type="http://schemas.openxmlformats.org/officeDocument/2006/relationships/tags" Target="../tags/tag162.xml"/><Relationship Id="rId13" Type="http://schemas.openxmlformats.org/officeDocument/2006/relationships/tags" Target="../tags/tag167.xml"/><Relationship Id="rId3" Type="http://schemas.openxmlformats.org/officeDocument/2006/relationships/tags" Target="../tags/tag157.xml"/><Relationship Id="rId7" Type="http://schemas.openxmlformats.org/officeDocument/2006/relationships/tags" Target="../tags/tag161.xml"/><Relationship Id="rId12" Type="http://schemas.openxmlformats.org/officeDocument/2006/relationships/tags" Target="../tags/tag166.xml"/><Relationship Id="rId2" Type="http://schemas.openxmlformats.org/officeDocument/2006/relationships/tags" Target="../tags/tag156.xml"/><Relationship Id="rId16" Type="http://schemas.openxmlformats.org/officeDocument/2006/relationships/image" Target="../media/image26.svg"/><Relationship Id="rId1" Type="http://schemas.openxmlformats.org/officeDocument/2006/relationships/tags" Target="../tags/tag155.xml"/><Relationship Id="rId6" Type="http://schemas.openxmlformats.org/officeDocument/2006/relationships/tags" Target="../tags/tag160.xml"/><Relationship Id="rId11" Type="http://schemas.openxmlformats.org/officeDocument/2006/relationships/tags" Target="../tags/tag165.xml"/><Relationship Id="rId5" Type="http://schemas.openxmlformats.org/officeDocument/2006/relationships/tags" Target="../tags/tag159.xml"/><Relationship Id="rId15" Type="http://schemas.openxmlformats.org/officeDocument/2006/relationships/image" Target="../media/image25.png"/><Relationship Id="rId10" Type="http://schemas.openxmlformats.org/officeDocument/2006/relationships/tags" Target="../tags/tag164.xml"/><Relationship Id="rId4" Type="http://schemas.openxmlformats.org/officeDocument/2006/relationships/tags" Target="../tags/tag158.xml"/><Relationship Id="rId9" Type="http://schemas.openxmlformats.org/officeDocument/2006/relationships/tags" Target="../tags/tag163.xml"/><Relationship Id="rId14"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tags" Target="../tags/tag175.xml"/><Relationship Id="rId13" Type="http://schemas.openxmlformats.org/officeDocument/2006/relationships/tags" Target="../tags/tag180.xml"/><Relationship Id="rId3" Type="http://schemas.openxmlformats.org/officeDocument/2006/relationships/tags" Target="../tags/tag170.xml"/><Relationship Id="rId7" Type="http://schemas.openxmlformats.org/officeDocument/2006/relationships/tags" Target="../tags/tag174.xml"/><Relationship Id="rId12" Type="http://schemas.openxmlformats.org/officeDocument/2006/relationships/tags" Target="../tags/tag179.xml"/><Relationship Id="rId2" Type="http://schemas.openxmlformats.org/officeDocument/2006/relationships/tags" Target="../tags/tag169.xml"/><Relationship Id="rId16" Type="http://schemas.openxmlformats.org/officeDocument/2006/relationships/image" Target="../media/image26.svg"/><Relationship Id="rId1" Type="http://schemas.openxmlformats.org/officeDocument/2006/relationships/tags" Target="../tags/tag168.xml"/><Relationship Id="rId6" Type="http://schemas.openxmlformats.org/officeDocument/2006/relationships/tags" Target="../tags/tag173.xml"/><Relationship Id="rId11" Type="http://schemas.openxmlformats.org/officeDocument/2006/relationships/tags" Target="../tags/tag178.xml"/><Relationship Id="rId5" Type="http://schemas.openxmlformats.org/officeDocument/2006/relationships/tags" Target="../tags/tag172.xml"/><Relationship Id="rId15" Type="http://schemas.openxmlformats.org/officeDocument/2006/relationships/image" Target="../media/image25.png"/><Relationship Id="rId10" Type="http://schemas.openxmlformats.org/officeDocument/2006/relationships/tags" Target="../tags/tag177.xml"/><Relationship Id="rId4" Type="http://schemas.openxmlformats.org/officeDocument/2006/relationships/tags" Target="../tags/tag171.xml"/><Relationship Id="rId9" Type="http://schemas.openxmlformats.org/officeDocument/2006/relationships/tags" Target="../tags/tag176.xml"/><Relationship Id="rId14"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tags" Target="../tags/tag188.xml"/><Relationship Id="rId13" Type="http://schemas.openxmlformats.org/officeDocument/2006/relationships/tags" Target="../tags/tag193.xml"/><Relationship Id="rId3" Type="http://schemas.openxmlformats.org/officeDocument/2006/relationships/tags" Target="../tags/tag183.xml"/><Relationship Id="rId7" Type="http://schemas.openxmlformats.org/officeDocument/2006/relationships/tags" Target="../tags/tag187.xml"/><Relationship Id="rId12" Type="http://schemas.openxmlformats.org/officeDocument/2006/relationships/tags" Target="../tags/tag192.xml"/><Relationship Id="rId17" Type="http://schemas.openxmlformats.org/officeDocument/2006/relationships/image" Target="../media/image57.png"/><Relationship Id="rId2" Type="http://schemas.openxmlformats.org/officeDocument/2006/relationships/tags" Target="../tags/tag182.xml"/><Relationship Id="rId16" Type="http://schemas.openxmlformats.org/officeDocument/2006/relationships/image" Target="../media/image26.svg"/><Relationship Id="rId1" Type="http://schemas.openxmlformats.org/officeDocument/2006/relationships/tags" Target="../tags/tag181.xml"/><Relationship Id="rId6" Type="http://schemas.openxmlformats.org/officeDocument/2006/relationships/tags" Target="../tags/tag186.xml"/><Relationship Id="rId11" Type="http://schemas.openxmlformats.org/officeDocument/2006/relationships/tags" Target="../tags/tag191.xml"/><Relationship Id="rId5" Type="http://schemas.openxmlformats.org/officeDocument/2006/relationships/tags" Target="../tags/tag185.xml"/><Relationship Id="rId15" Type="http://schemas.openxmlformats.org/officeDocument/2006/relationships/image" Target="../media/image25.png"/><Relationship Id="rId10" Type="http://schemas.openxmlformats.org/officeDocument/2006/relationships/tags" Target="../tags/tag190.xml"/><Relationship Id="rId4" Type="http://schemas.openxmlformats.org/officeDocument/2006/relationships/tags" Target="../tags/tag184.xml"/><Relationship Id="rId9" Type="http://schemas.openxmlformats.org/officeDocument/2006/relationships/tags" Target="../tags/tag189.xml"/><Relationship Id="rId14"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96.xml"/><Relationship Id="rId7" Type="http://schemas.openxmlformats.org/officeDocument/2006/relationships/slideLayout" Target="../slideLayouts/slideLayout7.xml"/><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tags" Target="../tags/tag199.xml"/><Relationship Id="rId5" Type="http://schemas.openxmlformats.org/officeDocument/2006/relationships/tags" Target="../tags/tag198.xml"/><Relationship Id="rId4" Type="http://schemas.openxmlformats.org/officeDocument/2006/relationships/tags" Target="../tags/tag197.xml"/><Relationship Id="rId9" Type="http://schemas.openxmlformats.org/officeDocument/2006/relationships/image" Target="../media/image26.svg"/></Relationships>
</file>

<file path=ppt/slides/_rels/slide57.xml.rels><?xml version="1.0" encoding="UTF-8" standalone="yes"?>
<Relationships xmlns="http://schemas.openxmlformats.org/package/2006/relationships"><Relationship Id="rId8" Type="http://schemas.openxmlformats.org/officeDocument/2006/relationships/tags" Target="../tags/tag207.xml"/><Relationship Id="rId13" Type="http://schemas.openxmlformats.org/officeDocument/2006/relationships/tags" Target="../tags/tag212.xml"/><Relationship Id="rId3" Type="http://schemas.openxmlformats.org/officeDocument/2006/relationships/tags" Target="../tags/tag202.xml"/><Relationship Id="rId7" Type="http://schemas.openxmlformats.org/officeDocument/2006/relationships/tags" Target="../tags/tag206.xml"/><Relationship Id="rId12" Type="http://schemas.openxmlformats.org/officeDocument/2006/relationships/tags" Target="../tags/tag211.xml"/><Relationship Id="rId17" Type="http://schemas.openxmlformats.org/officeDocument/2006/relationships/image" Target="../media/image33.png"/><Relationship Id="rId2" Type="http://schemas.openxmlformats.org/officeDocument/2006/relationships/tags" Target="../tags/tag201.xml"/><Relationship Id="rId16" Type="http://schemas.openxmlformats.org/officeDocument/2006/relationships/image" Target="../media/image26.svg"/><Relationship Id="rId1" Type="http://schemas.openxmlformats.org/officeDocument/2006/relationships/tags" Target="../tags/tag200.xml"/><Relationship Id="rId6" Type="http://schemas.openxmlformats.org/officeDocument/2006/relationships/tags" Target="../tags/tag205.xml"/><Relationship Id="rId11" Type="http://schemas.openxmlformats.org/officeDocument/2006/relationships/tags" Target="../tags/tag210.xml"/><Relationship Id="rId5" Type="http://schemas.openxmlformats.org/officeDocument/2006/relationships/tags" Target="../tags/tag204.xml"/><Relationship Id="rId15" Type="http://schemas.openxmlformats.org/officeDocument/2006/relationships/image" Target="../media/image25.png"/><Relationship Id="rId10" Type="http://schemas.openxmlformats.org/officeDocument/2006/relationships/tags" Target="../tags/tag209.xml"/><Relationship Id="rId4" Type="http://schemas.openxmlformats.org/officeDocument/2006/relationships/tags" Target="../tags/tag203.xml"/><Relationship Id="rId9" Type="http://schemas.openxmlformats.org/officeDocument/2006/relationships/tags" Target="../tags/tag208.xml"/><Relationship Id="rId14"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tags" Target="../tags/tag220.xml"/><Relationship Id="rId13" Type="http://schemas.openxmlformats.org/officeDocument/2006/relationships/tags" Target="../tags/tag225.xml"/><Relationship Id="rId3" Type="http://schemas.openxmlformats.org/officeDocument/2006/relationships/tags" Target="../tags/tag215.xml"/><Relationship Id="rId7" Type="http://schemas.openxmlformats.org/officeDocument/2006/relationships/tags" Target="../tags/tag219.xml"/><Relationship Id="rId12" Type="http://schemas.openxmlformats.org/officeDocument/2006/relationships/tags" Target="../tags/tag224.xml"/><Relationship Id="rId17" Type="http://schemas.openxmlformats.org/officeDocument/2006/relationships/image" Target="../media/image17.png"/><Relationship Id="rId2" Type="http://schemas.openxmlformats.org/officeDocument/2006/relationships/tags" Target="../tags/tag214.xml"/><Relationship Id="rId16" Type="http://schemas.openxmlformats.org/officeDocument/2006/relationships/image" Target="../media/image26.svg"/><Relationship Id="rId1" Type="http://schemas.openxmlformats.org/officeDocument/2006/relationships/tags" Target="../tags/tag213.xml"/><Relationship Id="rId6" Type="http://schemas.openxmlformats.org/officeDocument/2006/relationships/tags" Target="../tags/tag218.xml"/><Relationship Id="rId11" Type="http://schemas.openxmlformats.org/officeDocument/2006/relationships/tags" Target="../tags/tag223.xml"/><Relationship Id="rId5" Type="http://schemas.openxmlformats.org/officeDocument/2006/relationships/tags" Target="../tags/tag217.xml"/><Relationship Id="rId15" Type="http://schemas.openxmlformats.org/officeDocument/2006/relationships/image" Target="../media/image25.png"/><Relationship Id="rId10" Type="http://schemas.openxmlformats.org/officeDocument/2006/relationships/tags" Target="../tags/tag222.xml"/><Relationship Id="rId4" Type="http://schemas.openxmlformats.org/officeDocument/2006/relationships/tags" Target="../tags/tag216.xml"/><Relationship Id="rId9" Type="http://schemas.openxmlformats.org/officeDocument/2006/relationships/tags" Target="../tags/tag221.xml"/><Relationship Id="rId1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tags" Target="../tags/tag233.xml"/><Relationship Id="rId13" Type="http://schemas.openxmlformats.org/officeDocument/2006/relationships/tags" Target="../tags/tag238.xml"/><Relationship Id="rId3" Type="http://schemas.openxmlformats.org/officeDocument/2006/relationships/tags" Target="../tags/tag228.xml"/><Relationship Id="rId7" Type="http://schemas.openxmlformats.org/officeDocument/2006/relationships/tags" Target="../tags/tag232.xml"/><Relationship Id="rId12" Type="http://schemas.openxmlformats.org/officeDocument/2006/relationships/tags" Target="../tags/tag237.xml"/><Relationship Id="rId17" Type="http://schemas.openxmlformats.org/officeDocument/2006/relationships/image" Target="../media/image17.png"/><Relationship Id="rId2" Type="http://schemas.openxmlformats.org/officeDocument/2006/relationships/tags" Target="../tags/tag227.xml"/><Relationship Id="rId16" Type="http://schemas.openxmlformats.org/officeDocument/2006/relationships/image" Target="../media/image26.svg"/><Relationship Id="rId1" Type="http://schemas.openxmlformats.org/officeDocument/2006/relationships/tags" Target="../tags/tag226.xml"/><Relationship Id="rId6" Type="http://schemas.openxmlformats.org/officeDocument/2006/relationships/tags" Target="../tags/tag231.xml"/><Relationship Id="rId11" Type="http://schemas.openxmlformats.org/officeDocument/2006/relationships/tags" Target="../tags/tag236.xml"/><Relationship Id="rId5" Type="http://schemas.openxmlformats.org/officeDocument/2006/relationships/tags" Target="../tags/tag230.xml"/><Relationship Id="rId15" Type="http://schemas.openxmlformats.org/officeDocument/2006/relationships/image" Target="../media/image25.png"/><Relationship Id="rId10" Type="http://schemas.openxmlformats.org/officeDocument/2006/relationships/tags" Target="../tags/tag235.xml"/><Relationship Id="rId4" Type="http://schemas.openxmlformats.org/officeDocument/2006/relationships/tags" Target="../tags/tag229.xml"/><Relationship Id="rId9" Type="http://schemas.openxmlformats.org/officeDocument/2006/relationships/tags" Target="../tags/tag234.xml"/><Relationship Id="rId1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246.xml"/><Relationship Id="rId13" Type="http://schemas.openxmlformats.org/officeDocument/2006/relationships/image" Target="../media/image25.png"/><Relationship Id="rId3" Type="http://schemas.openxmlformats.org/officeDocument/2006/relationships/tags" Target="../tags/tag241.xml"/><Relationship Id="rId7" Type="http://schemas.openxmlformats.org/officeDocument/2006/relationships/tags" Target="../tags/tag245.xml"/><Relationship Id="rId12" Type="http://schemas.openxmlformats.org/officeDocument/2006/relationships/slideLayout" Target="../slideLayouts/slideLayout7.xml"/><Relationship Id="rId2" Type="http://schemas.openxmlformats.org/officeDocument/2006/relationships/tags" Target="../tags/tag240.xml"/><Relationship Id="rId1" Type="http://schemas.openxmlformats.org/officeDocument/2006/relationships/tags" Target="../tags/tag239.xml"/><Relationship Id="rId6" Type="http://schemas.openxmlformats.org/officeDocument/2006/relationships/tags" Target="../tags/tag244.xml"/><Relationship Id="rId11" Type="http://schemas.openxmlformats.org/officeDocument/2006/relationships/tags" Target="../tags/tag249.xml"/><Relationship Id="rId5" Type="http://schemas.openxmlformats.org/officeDocument/2006/relationships/tags" Target="../tags/tag243.xml"/><Relationship Id="rId15" Type="http://schemas.openxmlformats.org/officeDocument/2006/relationships/image" Target="../media/image17.png"/><Relationship Id="rId10" Type="http://schemas.openxmlformats.org/officeDocument/2006/relationships/tags" Target="../tags/tag248.xml"/><Relationship Id="rId4" Type="http://schemas.openxmlformats.org/officeDocument/2006/relationships/tags" Target="../tags/tag242.xml"/><Relationship Id="rId9" Type="http://schemas.openxmlformats.org/officeDocument/2006/relationships/tags" Target="../tags/tag247.xml"/><Relationship Id="rId14" Type="http://schemas.openxmlformats.org/officeDocument/2006/relationships/image" Target="../media/image26.svg"/></Relationships>
</file>

<file path=ppt/slides/_rels/slide62.xml.rels><?xml version="1.0" encoding="UTF-8" standalone="yes"?>
<Relationships xmlns="http://schemas.openxmlformats.org/package/2006/relationships"><Relationship Id="rId8" Type="http://schemas.openxmlformats.org/officeDocument/2006/relationships/tags" Target="../tags/tag257.xml"/><Relationship Id="rId13" Type="http://schemas.openxmlformats.org/officeDocument/2006/relationships/image" Target="../media/image26.svg"/><Relationship Id="rId3" Type="http://schemas.openxmlformats.org/officeDocument/2006/relationships/tags" Target="../tags/tag252.xml"/><Relationship Id="rId7" Type="http://schemas.openxmlformats.org/officeDocument/2006/relationships/tags" Target="../tags/tag256.xml"/><Relationship Id="rId12" Type="http://schemas.openxmlformats.org/officeDocument/2006/relationships/image" Target="../media/image25.png"/><Relationship Id="rId2" Type="http://schemas.openxmlformats.org/officeDocument/2006/relationships/tags" Target="../tags/tag251.xml"/><Relationship Id="rId1" Type="http://schemas.openxmlformats.org/officeDocument/2006/relationships/tags" Target="../tags/tag250.xml"/><Relationship Id="rId6" Type="http://schemas.openxmlformats.org/officeDocument/2006/relationships/tags" Target="../tags/tag255.xml"/><Relationship Id="rId11" Type="http://schemas.openxmlformats.org/officeDocument/2006/relationships/slideLayout" Target="../slideLayouts/slideLayout7.xml"/><Relationship Id="rId5" Type="http://schemas.openxmlformats.org/officeDocument/2006/relationships/tags" Target="../tags/tag254.xml"/><Relationship Id="rId10" Type="http://schemas.openxmlformats.org/officeDocument/2006/relationships/tags" Target="../tags/tag259.xml"/><Relationship Id="rId4" Type="http://schemas.openxmlformats.org/officeDocument/2006/relationships/tags" Target="../tags/tag253.xml"/><Relationship Id="rId9" Type="http://schemas.openxmlformats.org/officeDocument/2006/relationships/tags" Target="../tags/tag258.xml"/><Relationship Id="rId14" Type="http://schemas.openxmlformats.org/officeDocument/2006/relationships/image" Target="../media/image18.png"/></Relationships>
</file>

<file path=ppt/slides/_rels/slide63.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Layout" Target="../slideLayouts/slideLayout7.xml"/><Relationship Id="rId1" Type="http://schemas.openxmlformats.org/officeDocument/2006/relationships/tags" Target="../tags/tag260.xml"/><Relationship Id="rId6" Type="http://schemas.openxmlformats.org/officeDocument/2006/relationships/image" Target="../media/image58.jpg"/><Relationship Id="rId5" Type="http://schemas.openxmlformats.org/officeDocument/2006/relationships/image" Target="../media/image61.jpeg"/><Relationship Id="rId4" Type="http://schemas.openxmlformats.org/officeDocument/2006/relationships/image" Target="../media/image60.svg"/></Relationships>
</file>

<file path=ppt/slides/_rels/slide65.xml.rels><?xml version="1.0" encoding="UTF-8" standalone="yes"?>
<Relationships xmlns="http://schemas.openxmlformats.org/package/2006/relationships"><Relationship Id="rId8" Type="http://schemas.openxmlformats.org/officeDocument/2006/relationships/tags" Target="../tags/tag268.xml"/><Relationship Id="rId13" Type="http://schemas.openxmlformats.org/officeDocument/2006/relationships/image" Target="../media/image58.jpg"/><Relationship Id="rId3" Type="http://schemas.openxmlformats.org/officeDocument/2006/relationships/tags" Target="../tags/tag263.xml"/><Relationship Id="rId7" Type="http://schemas.openxmlformats.org/officeDocument/2006/relationships/tags" Target="../tags/tag267.xml"/><Relationship Id="rId12" Type="http://schemas.openxmlformats.org/officeDocument/2006/relationships/image" Target="../media/image26.svg"/><Relationship Id="rId2" Type="http://schemas.openxmlformats.org/officeDocument/2006/relationships/tags" Target="../tags/tag262.xml"/><Relationship Id="rId1" Type="http://schemas.openxmlformats.org/officeDocument/2006/relationships/tags" Target="../tags/tag261.xml"/><Relationship Id="rId6" Type="http://schemas.openxmlformats.org/officeDocument/2006/relationships/tags" Target="../tags/tag266.xml"/><Relationship Id="rId11" Type="http://schemas.openxmlformats.org/officeDocument/2006/relationships/image" Target="../media/image25.png"/><Relationship Id="rId5" Type="http://schemas.openxmlformats.org/officeDocument/2006/relationships/tags" Target="../tags/tag265.xml"/><Relationship Id="rId10" Type="http://schemas.openxmlformats.org/officeDocument/2006/relationships/slideLayout" Target="../slideLayouts/slideLayout7.xml"/><Relationship Id="rId4" Type="http://schemas.openxmlformats.org/officeDocument/2006/relationships/tags" Target="../tags/tag264.xml"/><Relationship Id="rId9" Type="http://schemas.openxmlformats.org/officeDocument/2006/relationships/tags" Target="../tags/tag269.xml"/></Relationships>
</file>

<file path=ppt/slides/_rels/slide6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0.xml"/><Relationship Id="rId5" Type="http://schemas.openxmlformats.org/officeDocument/2006/relationships/image" Target="../media/image30.jpeg"/><Relationship Id="rId4" Type="http://schemas.openxmlformats.org/officeDocument/2006/relationships/image" Target="../media/image26.sv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72.xml"/><Relationship Id="rId1" Type="http://schemas.openxmlformats.org/officeDocument/2006/relationships/tags" Target="../tags/tag271.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74.xml"/><Relationship Id="rId1" Type="http://schemas.openxmlformats.org/officeDocument/2006/relationships/tags" Target="../tags/tag273.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27.jpe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80.xml"/><Relationship Id="rId1" Type="http://schemas.openxmlformats.org/officeDocument/2006/relationships/tags" Target="../tags/tag279.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82.xml"/><Relationship Id="rId1" Type="http://schemas.openxmlformats.org/officeDocument/2006/relationships/tags" Target="../tags/tag281.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84.xml"/><Relationship Id="rId1" Type="http://schemas.openxmlformats.org/officeDocument/2006/relationships/tags" Target="../tags/tag283.xml"/><Relationship Id="rId6" Type="http://schemas.openxmlformats.org/officeDocument/2006/relationships/image" Target="../media/image18.png"/><Relationship Id="rId5" Type="http://schemas.openxmlformats.org/officeDocument/2006/relationships/image" Target="../media/image26.svg"/><Relationship Id="rId4" Type="http://schemas.openxmlformats.org/officeDocument/2006/relationships/image" Target="../media/image25.png"/></Relationships>
</file>

<file path=ppt/slides/_rels/slide7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tags" Target="../tags/tag292.xml"/><Relationship Id="rId13" Type="http://schemas.openxmlformats.org/officeDocument/2006/relationships/image" Target="../media/image25.png"/><Relationship Id="rId3" Type="http://schemas.openxmlformats.org/officeDocument/2006/relationships/tags" Target="../tags/tag287.xml"/><Relationship Id="rId7" Type="http://schemas.openxmlformats.org/officeDocument/2006/relationships/tags" Target="../tags/tag291.xml"/><Relationship Id="rId12" Type="http://schemas.openxmlformats.org/officeDocument/2006/relationships/notesSlide" Target="../notesSlides/notesSlide3.xml"/><Relationship Id="rId2" Type="http://schemas.openxmlformats.org/officeDocument/2006/relationships/tags" Target="../tags/tag286.xml"/><Relationship Id="rId16" Type="http://schemas.openxmlformats.org/officeDocument/2006/relationships/image" Target="../media/image17.png"/><Relationship Id="rId1" Type="http://schemas.openxmlformats.org/officeDocument/2006/relationships/tags" Target="../tags/tag285.xml"/><Relationship Id="rId6" Type="http://schemas.openxmlformats.org/officeDocument/2006/relationships/tags" Target="../tags/tag290.xml"/><Relationship Id="rId11" Type="http://schemas.openxmlformats.org/officeDocument/2006/relationships/slideLayout" Target="../slideLayouts/slideLayout7.xml"/><Relationship Id="rId5" Type="http://schemas.openxmlformats.org/officeDocument/2006/relationships/tags" Target="../tags/tag289.xml"/><Relationship Id="rId15" Type="http://schemas.openxmlformats.org/officeDocument/2006/relationships/image" Target="../media/image62.png"/><Relationship Id="rId10" Type="http://schemas.openxmlformats.org/officeDocument/2006/relationships/tags" Target="../tags/tag294.xml"/><Relationship Id="rId4" Type="http://schemas.openxmlformats.org/officeDocument/2006/relationships/tags" Target="../tags/tag288.xml"/><Relationship Id="rId9" Type="http://schemas.openxmlformats.org/officeDocument/2006/relationships/tags" Target="../tags/tag293.xml"/><Relationship Id="rId14" Type="http://schemas.openxmlformats.org/officeDocument/2006/relationships/image" Target="../media/image26.svg"/></Relationships>
</file>

<file path=ppt/slides/_rels/slide77.xml.rels><?xml version="1.0" encoding="UTF-8" standalone="yes"?>
<Relationships xmlns="http://schemas.openxmlformats.org/package/2006/relationships"><Relationship Id="rId8" Type="http://schemas.openxmlformats.org/officeDocument/2006/relationships/tags" Target="../tags/tag302.xml"/><Relationship Id="rId13" Type="http://schemas.openxmlformats.org/officeDocument/2006/relationships/image" Target="../media/image26.svg"/><Relationship Id="rId3" Type="http://schemas.openxmlformats.org/officeDocument/2006/relationships/tags" Target="../tags/tag297.xml"/><Relationship Id="rId7" Type="http://schemas.openxmlformats.org/officeDocument/2006/relationships/tags" Target="../tags/tag301.xml"/><Relationship Id="rId12" Type="http://schemas.openxmlformats.org/officeDocument/2006/relationships/image" Target="../media/image25.png"/><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tags" Target="../tags/tag300.xml"/><Relationship Id="rId11" Type="http://schemas.openxmlformats.org/officeDocument/2006/relationships/slideLayout" Target="../slideLayouts/slideLayout7.xml"/><Relationship Id="rId5" Type="http://schemas.openxmlformats.org/officeDocument/2006/relationships/tags" Target="../tags/tag299.xml"/><Relationship Id="rId15" Type="http://schemas.openxmlformats.org/officeDocument/2006/relationships/image" Target="../media/image17.png"/><Relationship Id="rId10" Type="http://schemas.openxmlformats.org/officeDocument/2006/relationships/tags" Target="../tags/tag304.xml"/><Relationship Id="rId4" Type="http://schemas.openxmlformats.org/officeDocument/2006/relationships/tags" Target="../tags/tag298.xml"/><Relationship Id="rId9" Type="http://schemas.openxmlformats.org/officeDocument/2006/relationships/tags" Target="../tags/tag303.xml"/><Relationship Id="rId14" Type="http://schemas.openxmlformats.org/officeDocument/2006/relationships/image" Target="../media/image63.png"/></Relationships>
</file>

<file path=ppt/slides/_rels/slide78.xml.rels><?xml version="1.0" encoding="UTF-8" standalone="yes"?>
<Relationships xmlns="http://schemas.openxmlformats.org/package/2006/relationships"><Relationship Id="rId8" Type="http://schemas.openxmlformats.org/officeDocument/2006/relationships/tags" Target="../tags/tag312.xml"/><Relationship Id="rId13" Type="http://schemas.openxmlformats.org/officeDocument/2006/relationships/image" Target="../media/image26.svg"/><Relationship Id="rId3" Type="http://schemas.openxmlformats.org/officeDocument/2006/relationships/tags" Target="../tags/tag307.xml"/><Relationship Id="rId7" Type="http://schemas.openxmlformats.org/officeDocument/2006/relationships/tags" Target="../tags/tag311.xml"/><Relationship Id="rId12" Type="http://schemas.openxmlformats.org/officeDocument/2006/relationships/image" Target="../media/image25.png"/><Relationship Id="rId2" Type="http://schemas.openxmlformats.org/officeDocument/2006/relationships/tags" Target="../tags/tag306.xml"/><Relationship Id="rId1" Type="http://schemas.openxmlformats.org/officeDocument/2006/relationships/tags" Target="../tags/tag305.xml"/><Relationship Id="rId6" Type="http://schemas.openxmlformats.org/officeDocument/2006/relationships/tags" Target="../tags/tag310.xml"/><Relationship Id="rId11" Type="http://schemas.openxmlformats.org/officeDocument/2006/relationships/slideLayout" Target="../slideLayouts/slideLayout7.xml"/><Relationship Id="rId5" Type="http://schemas.openxmlformats.org/officeDocument/2006/relationships/tags" Target="../tags/tag309.xml"/><Relationship Id="rId15" Type="http://schemas.openxmlformats.org/officeDocument/2006/relationships/image" Target="../media/image17.png"/><Relationship Id="rId10" Type="http://schemas.openxmlformats.org/officeDocument/2006/relationships/tags" Target="../tags/tag314.xml"/><Relationship Id="rId4" Type="http://schemas.openxmlformats.org/officeDocument/2006/relationships/tags" Target="../tags/tag308.xml"/><Relationship Id="rId9" Type="http://schemas.openxmlformats.org/officeDocument/2006/relationships/tags" Target="../tags/tag313.xml"/><Relationship Id="rId14" Type="http://schemas.openxmlformats.org/officeDocument/2006/relationships/image" Target="../media/image64.png"/></Relationships>
</file>

<file path=ppt/slides/_rels/slide79.xml.rels><?xml version="1.0" encoding="UTF-8" standalone="yes"?>
<Relationships xmlns="http://schemas.openxmlformats.org/package/2006/relationships"><Relationship Id="rId8" Type="http://schemas.openxmlformats.org/officeDocument/2006/relationships/tags" Target="../tags/tag322.xml"/><Relationship Id="rId13" Type="http://schemas.openxmlformats.org/officeDocument/2006/relationships/image" Target="../media/image26.svg"/><Relationship Id="rId3" Type="http://schemas.openxmlformats.org/officeDocument/2006/relationships/tags" Target="../tags/tag317.xml"/><Relationship Id="rId7" Type="http://schemas.openxmlformats.org/officeDocument/2006/relationships/tags" Target="../tags/tag321.xml"/><Relationship Id="rId12" Type="http://schemas.openxmlformats.org/officeDocument/2006/relationships/image" Target="../media/image25.png"/><Relationship Id="rId2" Type="http://schemas.openxmlformats.org/officeDocument/2006/relationships/tags" Target="../tags/tag316.xml"/><Relationship Id="rId16" Type="http://schemas.openxmlformats.org/officeDocument/2006/relationships/image" Target="../media/image17.png"/><Relationship Id="rId1" Type="http://schemas.openxmlformats.org/officeDocument/2006/relationships/tags" Target="../tags/tag315.xml"/><Relationship Id="rId6" Type="http://schemas.openxmlformats.org/officeDocument/2006/relationships/tags" Target="../tags/tag320.xml"/><Relationship Id="rId11" Type="http://schemas.openxmlformats.org/officeDocument/2006/relationships/slideLayout" Target="../slideLayouts/slideLayout7.xml"/><Relationship Id="rId5" Type="http://schemas.openxmlformats.org/officeDocument/2006/relationships/tags" Target="../tags/tag319.xml"/><Relationship Id="rId15" Type="http://schemas.openxmlformats.org/officeDocument/2006/relationships/image" Target="../media/image66.png"/><Relationship Id="rId10" Type="http://schemas.openxmlformats.org/officeDocument/2006/relationships/tags" Target="../tags/tag324.xml"/><Relationship Id="rId4" Type="http://schemas.openxmlformats.org/officeDocument/2006/relationships/tags" Target="../tags/tag318.xml"/><Relationship Id="rId9" Type="http://schemas.openxmlformats.org/officeDocument/2006/relationships/tags" Target="../tags/tag323.xml"/><Relationship Id="rId14" Type="http://schemas.openxmlformats.org/officeDocument/2006/relationships/image" Target="../media/image65.png"/></Relationships>
</file>

<file path=ppt/slides/_rels/slide8.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image" Target="../media/image27.jpeg"/><Relationship Id="rId3" Type="http://schemas.openxmlformats.org/officeDocument/2006/relationships/tags" Target="../tags/tag55.xml"/><Relationship Id="rId7" Type="http://schemas.openxmlformats.org/officeDocument/2006/relationships/tags" Target="../tags/tag59.xml"/><Relationship Id="rId12" Type="http://schemas.openxmlformats.org/officeDocument/2006/relationships/image" Target="../media/image26.svg"/><Relationship Id="rId2" Type="http://schemas.openxmlformats.org/officeDocument/2006/relationships/tags" Target="../tags/tag54.xml"/><Relationship Id="rId16" Type="http://schemas.openxmlformats.org/officeDocument/2006/relationships/image" Target="../media/image15.png"/><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image" Target="../media/image25.png"/><Relationship Id="rId5" Type="http://schemas.openxmlformats.org/officeDocument/2006/relationships/tags" Target="../tags/tag57.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6.xml"/><Relationship Id="rId9" Type="http://schemas.openxmlformats.org/officeDocument/2006/relationships/tags" Target="../tags/tag61.xml"/><Relationship Id="rId14" Type="http://schemas.openxmlformats.org/officeDocument/2006/relationships/image" Target="../media/image28.png"/></Relationships>
</file>

<file path=ppt/slides/_rels/slide80.xml.rels><?xml version="1.0" encoding="UTF-8" standalone="yes"?>
<Relationships xmlns="http://schemas.openxmlformats.org/package/2006/relationships"><Relationship Id="rId8" Type="http://schemas.openxmlformats.org/officeDocument/2006/relationships/tags" Target="../tags/tag332.xml"/><Relationship Id="rId13" Type="http://schemas.openxmlformats.org/officeDocument/2006/relationships/image" Target="../media/image26.svg"/><Relationship Id="rId3" Type="http://schemas.openxmlformats.org/officeDocument/2006/relationships/tags" Target="../tags/tag327.xml"/><Relationship Id="rId7" Type="http://schemas.openxmlformats.org/officeDocument/2006/relationships/tags" Target="../tags/tag331.xml"/><Relationship Id="rId12" Type="http://schemas.openxmlformats.org/officeDocument/2006/relationships/image" Target="../media/image25.png"/><Relationship Id="rId2" Type="http://schemas.openxmlformats.org/officeDocument/2006/relationships/tags" Target="../tags/tag326.xml"/><Relationship Id="rId1" Type="http://schemas.openxmlformats.org/officeDocument/2006/relationships/tags" Target="../tags/tag325.xml"/><Relationship Id="rId6" Type="http://schemas.openxmlformats.org/officeDocument/2006/relationships/tags" Target="../tags/tag330.xml"/><Relationship Id="rId11" Type="http://schemas.openxmlformats.org/officeDocument/2006/relationships/slideLayout" Target="../slideLayouts/slideLayout7.xml"/><Relationship Id="rId5" Type="http://schemas.openxmlformats.org/officeDocument/2006/relationships/tags" Target="../tags/tag329.xml"/><Relationship Id="rId10" Type="http://schemas.openxmlformats.org/officeDocument/2006/relationships/tags" Target="../tags/tag334.xml"/><Relationship Id="rId4" Type="http://schemas.openxmlformats.org/officeDocument/2006/relationships/tags" Target="../tags/tag328.xml"/><Relationship Id="rId9" Type="http://schemas.openxmlformats.org/officeDocument/2006/relationships/tags" Target="../tags/tag333.xml"/><Relationship Id="rId14" Type="http://schemas.openxmlformats.org/officeDocument/2006/relationships/image" Target="../media/image18.png"/></Relationships>
</file>

<file path=ppt/slides/_rels/slide8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35.xml"/><Relationship Id="rId4" Type="http://schemas.openxmlformats.org/officeDocument/2006/relationships/image" Target="../media/image26.svg"/></Relationships>
</file>

<file path=ppt/slides/_rels/slide8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36.xml"/><Relationship Id="rId5" Type="http://schemas.openxmlformats.org/officeDocument/2006/relationships/image" Target="../media/image28.png"/><Relationship Id="rId4" Type="http://schemas.openxmlformats.org/officeDocument/2006/relationships/image" Target="../media/image26.svg"/></Relationships>
</file>

<file path=ppt/slides/_rels/slide8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37.xml"/><Relationship Id="rId5" Type="http://schemas.openxmlformats.org/officeDocument/2006/relationships/image" Target="../media/image28.png"/><Relationship Id="rId4" Type="http://schemas.openxmlformats.org/officeDocument/2006/relationships/image" Target="../media/image26.svg"/></Relationships>
</file>

<file path=ppt/slides/_rels/slide8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38.xml"/><Relationship Id="rId4" Type="http://schemas.openxmlformats.org/officeDocument/2006/relationships/image" Target="../media/image26.svg"/></Relationships>
</file>

<file path=ppt/slides/_rels/slide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39.xml"/><Relationship Id="rId5" Type="http://schemas.openxmlformats.org/officeDocument/2006/relationships/image" Target="../media/image28.png"/><Relationship Id="rId4" Type="http://schemas.openxmlformats.org/officeDocument/2006/relationships/image" Target="../media/image26.svg"/></Relationships>
</file>

<file path=ppt/slides/_rels/slide8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0.xml"/><Relationship Id="rId5" Type="http://schemas.openxmlformats.org/officeDocument/2006/relationships/image" Target="../media/image28.png"/><Relationship Id="rId4" Type="http://schemas.openxmlformats.org/officeDocument/2006/relationships/image" Target="../media/image26.svg"/></Relationships>
</file>

<file path=ppt/slides/_rels/slide8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1.xml"/><Relationship Id="rId4" Type="http://schemas.openxmlformats.org/officeDocument/2006/relationships/image" Target="../media/image26.svg"/></Relationships>
</file>

<file path=ppt/slides/_rels/slide8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2.xml"/><Relationship Id="rId5" Type="http://schemas.openxmlformats.org/officeDocument/2006/relationships/image" Target="../media/image28.png"/><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9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3.xml"/><Relationship Id="rId5" Type="http://schemas.openxmlformats.org/officeDocument/2006/relationships/image" Target="../media/image28.png"/><Relationship Id="rId4" Type="http://schemas.openxmlformats.org/officeDocument/2006/relationships/image" Target="../media/image26.svg"/></Relationships>
</file>

<file path=ppt/slides/_rels/slide9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4.xml"/><Relationship Id="rId4" Type="http://schemas.openxmlformats.org/officeDocument/2006/relationships/image" Target="../media/image26.svg"/></Relationships>
</file>

<file path=ppt/slides/_rels/slide9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5.xml"/><Relationship Id="rId5" Type="http://schemas.openxmlformats.org/officeDocument/2006/relationships/image" Target="../media/image28.png"/><Relationship Id="rId4" Type="http://schemas.openxmlformats.org/officeDocument/2006/relationships/image" Target="../media/image26.svg"/></Relationships>
</file>

<file path=ppt/slides/_rels/slide9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6.xml"/><Relationship Id="rId5" Type="http://schemas.openxmlformats.org/officeDocument/2006/relationships/image" Target="../media/image28.png"/><Relationship Id="rId4" Type="http://schemas.openxmlformats.org/officeDocument/2006/relationships/image" Target="../media/image26.svg"/></Relationships>
</file>

<file path=ppt/slides/_rels/slide9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7.xml"/><Relationship Id="rId4" Type="http://schemas.openxmlformats.org/officeDocument/2006/relationships/image" Target="../media/image26.svg"/></Relationships>
</file>

<file path=ppt/slides/_rels/slide9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8.xml"/><Relationship Id="rId5" Type="http://schemas.openxmlformats.org/officeDocument/2006/relationships/image" Target="../media/image28.png"/><Relationship Id="rId4" Type="http://schemas.openxmlformats.org/officeDocument/2006/relationships/image" Target="../media/image26.svg"/></Relationships>
</file>

<file path=ppt/slides/_rels/slide9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9.xml"/><Relationship Id="rId5" Type="http://schemas.openxmlformats.org/officeDocument/2006/relationships/image" Target="../media/image28.png"/><Relationship Id="rId4" Type="http://schemas.openxmlformats.org/officeDocument/2006/relationships/image" Target="../media/image26.svg"/></Relationships>
</file>

<file path=ppt/slides/_rels/slide9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3.jpeg"/><Relationship Id="rId2" Type="http://schemas.openxmlformats.org/officeDocument/2006/relationships/tags" Target="../tags/tag351.xml"/><Relationship Id="rId1" Type="http://schemas.openxmlformats.org/officeDocument/2006/relationships/tags" Target="../tags/tag350.xml"/><Relationship Id="rId6" Type="http://schemas.openxmlformats.org/officeDocument/2006/relationships/image" Target="../media/image67.png"/><Relationship Id="rId5" Type="http://schemas.openxmlformats.org/officeDocument/2006/relationships/image" Target="../media/image26.svg"/><Relationship Id="rId4" Type="http://schemas.openxmlformats.org/officeDocument/2006/relationships/image" Target="../media/image25.png"/></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3.jpeg"/><Relationship Id="rId2" Type="http://schemas.openxmlformats.org/officeDocument/2006/relationships/tags" Target="../tags/tag353.xml"/><Relationship Id="rId1" Type="http://schemas.openxmlformats.org/officeDocument/2006/relationships/tags" Target="../tags/tag352.xml"/><Relationship Id="rId6" Type="http://schemas.openxmlformats.org/officeDocument/2006/relationships/image" Target="../media/image67.png"/><Relationship Id="rId5" Type="http://schemas.openxmlformats.org/officeDocument/2006/relationships/image" Target="../media/image26.sv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1</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23220"/>
          </a:xfrm>
          <a:prstGeom prst="rect">
            <a:avLst/>
          </a:prstGeom>
          <a:noFill/>
        </p:spPr>
        <p:txBody>
          <a:bodyPr wrap="square" rtlCol="0">
            <a:spAutoFit/>
          </a:bodyPr>
          <a:lstStyle/>
          <a:p>
            <a:r>
              <a:rPr lang="fr-FR" sz="2800" b="1" dirty="0">
                <a:solidFill>
                  <a:srgbClr val="E1A346"/>
                </a:solidFill>
              </a:rPr>
              <a:t>Séance : 2</a:t>
            </a: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9909F-E72A-D06D-9D08-993349D308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EB5E12-26CC-07E4-6DB0-A97FB31B56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0C0AC33-2D68-B043-50E8-168546854D4A}"/>
              </a:ext>
            </a:extLst>
          </p:cNvPr>
          <p:cNvSpPr/>
          <p:nvPr/>
        </p:nvSpPr>
        <p:spPr>
          <a:xfrm>
            <a:off x="120898" y="381001"/>
            <a:ext cx="8914948"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2F7680-ACF4-BF15-77C4-E229739250A2}"/>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CFE8E73-8D60-0D4A-3BF8-876ACE9C642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BEF2C32-5399-A5BA-5EEE-1ECCDF1B2AF5}"/>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BB48FE0-0F15-5B59-B8B0-778D08C3385E}"/>
              </a:ext>
            </a:extLst>
          </p:cNvPr>
          <p:cNvSpPr txBox="1"/>
          <p:nvPr/>
        </p:nvSpPr>
        <p:spPr>
          <a:xfrm>
            <a:off x="844378" y="329508"/>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5 . J’écris le mot qui manque. </a:t>
            </a:r>
            <a:r>
              <a:rPr lang="fr-FR" sz="1400" b="1" dirty="0">
                <a:solidFill>
                  <a:srgbClr val="A6A6A6"/>
                </a:solidFill>
                <a:latin typeface="Dosis" panose="02010703020202060003" pitchFamily="2" charset="0"/>
              </a:rPr>
              <a:t>Nous allons faire le 1</a:t>
            </a:r>
            <a:r>
              <a:rPr lang="fr-FR" sz="1400" b="1" baseline="30000" dirty="0">
                <a:solidFill>
                  <a:srgbClr val="A6A6A6"/>
                </a:solidFill>
                <a:latin typeface="Dosis" panose="02010703020202060003" pitchFamily="2" charset="0"/>
              </a:rPr>
              <a:t>er</a:t>
            </a:r>
            <a:r>
              <a:rPr lang="fr-FR" sz="1400" b="1" dirty="0">
                <a:solidFill>
                  <a:srgbClr val="A6A6A6"/>
                </a:solidFill>
                <a:latin typeface="Dosis" panose="02010703020202060003" pitchFamily="2" charset="0"/>
              </a:rPr>
              <a:t> exemple ensemble. </a:t>
            </a:r>
          </a:p>
        </p:txBody>
      </p:sp>
      <p:pic>
        <p:nvPicPr>
          <p:cNvPr id="3" name="Image 2">
            <a:extLst>
              <a:ext uri="{FF2B5EF4-FFF2-40B4-BE49-F238E27FC236}">
                <a16:creationId xmlns:a16="http://schemas.microsoft.com/office/drawing/2014/main" id="{0A696966-68DD-8C6E-5B21-5032D98B0157}"/>
              </a:ext>
            </a:extLst>
          </p:cNvPr>
          <p:cNvPicPr>
            <a:picLocks noChangeAspect="1"/>
          </p:cNvPicPr>
          <p:nvPr/>
        </p:nvPicPr>
        <p:blipFill>
          <a:blip r:embed="rId5"/>
          <a:stretch>
            <a:fillRect/>
          </a:stretch>
        </p:blipFill>
        <p:spPr>
          <a:xfrm>
            <a:off x="1859340" y="892057"/>
            <a:ext cx="4343776" cy="5570703"/>
          </a:xfrm>
          <a:prstGeom prst="rect">
            <a:avLst/>
          </a:prstGeom>
          <a:ln w="9525">
            <a:solidFill>
              <a:schemeClr val="tx1"/>
            </a:solidFill>
          </a:ln>
        </p:spPr>
      </p:pic>
      <p:sp>
        <p:nvSpPr>
          <p:cNvPr id="5" name="Rectangle 4">
            <a:extLst>
              <a:ext uri="{FF2B5EF4-FFF2-40B4-BE49-F238E27FC236}">
                <a16:creationId xmlns:a16="http://schemas.microsoft.com/office/drawing/2014/main" id="{2013F46D-08D9-6A6F-A54C-09A5DB2DEA3D}"/>
              </a:ext>
            </a:extLst>
          </p:cNvPr>
          <p:cNvSpPr/>
          <p:nvPr/>
        </p:nvSpPr>
        <p:spPr>
          <a:xfrm>
            <a:off x="1312500" y="5683045"/>
            <a:ext cx="5304611" cy="77971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82655035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20E84-41B2-404E-924A-318011CC1F8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833C4FC-2F5F-D8B0-FE8D-A87B1DB2D001}"/>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B3B2E0F-1CAD-521C-19BC-7BF078F5B00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E79724A-3EC9-DD11-290F-89F01B2819C6}"/>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7" name="Image 6">
            <a:extLst>
              <a:ext uri="{FF2B5EF4-FFF2-40B4-BE49-F238E27FC236}">
                <a16:creationId xmlns:a16="http://schemas.microsoft.com/office/drawing/2014/main" id="{888AF1C7-58D9-2CC2-C1A1-B3750BFC9433}"/>
              </a:ext>
            </a:extLst>
          </p:cNvPr>
          <p:cNvPicPr>
            <a:picLocks noChangeAspect="1"/>
          </p:cNvPicPr>
          <p:nvPr/>
        </p:nvPicPr>
        <p:blipFill>
          <a:blip r:embed="rId6"/>
          <a:stretch>
            <a:fillRect/>
          </a:stretch>
        </p:blipFill>
        <p:spPr>
          <a:xfrm>
            <a:off x="334704" y="2485549"/>
            <a:ext cx="8615870" cy="2301052"/>
          </a:xfrm>
          <a:prstGeom prst="rect">
            <a:avLst/>
          </a:prstGeom>
        </p:spPr>
      </p:pic>
      <p:pic>
        <p:nvPicPr>
          <p:cNvPr id="13" name="Image 12">
            <a:extLst>
              <a:ext uri="{FF2B5EF4-FFF2-40B4-BE49-F238E27FC236}">
                <a16:creationId xmlns:a16="http://schemas.microsoft.com/office/drawing/2014/main" id="{4DB432F8-161C-1CFD-ACA9-8C9AE08005DB}"/>
              </a:ext>
            </a:extLst>
          </p:cNvPr>
          <p:cNvPicPr>
            <a:picLocks noChangeAspect="1"/>
          </p:cNvPicPr>
          <p:nvPr/>
        </p:nvPicPr>
        <p:blipFill>
          <a:blip r:embed="rId7"/>
          <a:stretch>
            <a:fillRect/>
          </a:stretch>
        </p:blipFill>
        <p:spPr>
          <a:xfrm>
            <a:off x="646154" y="4279023"/>
            <a:ext cx="1249788" cy="2019475"/>
          </a:xfrm>
          <a:prstGeom prst="rect">
            <a:avLst/>
          </a:prstGeom>
        </p:spPr>
      </p:pic>
      <p:sp>
        <p:nvSpPr>
          <p:cNvPr id="4" name="Rectangle : coins arrondis 3">
            <a:extLst>
              <a:ext uri="{FF2B5EF4-FFF2-40B4-BE49-F238E27FC236}">
                <a16:creationId xmlns:a16="http://schemas.microsoft.com/office/drawing/2014/main" id="{80E83671-7782-9DC9-B673-8E05D934C1D7}"/>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689CC0E4-9A3E-37DD-A194-2A1A489B1214}"/>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A3EB427F-4DE4-8396-8A18-4FCBA013380C}"/>
              </a:ext>
            </a:extLst>
          </p:cNvPr>
          <p:cNvSpPr txBox="1"/>
          <p:nvPr/>
        </p:nvSpPr>
        <p:spPr>
          <a:xfrm>
            <a:off x="800312" y="405613"/>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vais faire le premier exemple. </a:t>
            </a:r>
            <a:r>
              <a:rPr lang="fr-FR" sz="1400" b="1" dirty="0">
                <a:solidFill>
                  <a:srgbClr val="A6A6A6"/>
                </a:solidFill>
                <a:latin typeface="Dosis" panose="02010703020202060003" pitchFamily="2" charset="0"/>
              </a:rPr>
              <a:t> Je dois compléter par le mot qui convient</a:t>
            </a:r>
          </a:p>
          <a:p>
            <a:pPr defTabSz="457235">
              <a:defRPr/>
            </a:pPr>
            <a:r>
              <a:rPr lang="fr-FR" sz="1400" b="1" dirty="0">
                <a:solidFill>
                  <a:srgbClr val="A6A6A6"/>
                </a:solidFill>
                <a:latin typeface="Dosis" panose="02010703020202060003" pitchFamily="2" charset="0"/>
              </a:rPr>
              <a:t>Je lis la phrase: «  le ……..    sonne ». </a:t>
            </a:r>
            <a:endParaRPr lang="fr-FR" sz="1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65379221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4EBF2-59BA-F22B-D131-46634B4D205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01FD817-AA22-C8D9-41F4-97F0666413A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DD4B34C-5EE8-D3A8-4376-8D94AA361400}"/>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670BD-D548-F246-C606-C86D9803CA2C}"/>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7" name="Image 6">
            <a:extLst>
              <a:ext uri="{FF2B5EF4-FFF2-40B4-BE49-F238E27FC236}">
                <a16:creationId xmlns:a16="http://schemas.microsoft.com/office/drawing/2014/main" id="{9FD7A375-81BD-47D5-8E15-C3F97224F8BC}"/>
              </a:ext>
            </a:extLst>
          </p:cNvPr>
          <p:cNvPicPr>
            <a:picLocks noChangeAspect="1"/>
          </p:cNvPicPr>
          <p:nvPr/>
        </p:nvPicPr>
        <p:blipFill>
          <a:blip r:embed="rId6"/>
          <a:srcRect r="22363" b="34455"/>
          <a:stretch>
            <a:fillRect/>
          </a:stretch>
        </p:blipFill>
        <p:spPr>
          <a:xfrm>
            <a:off x="348151" y="2270396"/>
            <a:ext cx="8239762" cy="1857851"/>
          </a:xfrm>
          <a:prstGeom prst="rect">
            <a:avLst/>
          </a:prstGeom>
        </p:spPr>
      </p:pic>
      <p:sp>
        <p:nvSpPr>
          <p:cNvPr id="4" name="Rectangle : coins arrondis 3">
            <a:extLst>
              <a:ext uri="{FF2B5EF4-FFF2-40B4-BE49-F238E27FC236}">
                <a16:creationId xmlns:a16="http://schemas.microsoft.com/office/drawing/2014/main" id="{9D727926-03FC-A7E6-5990-2291B9A125F9}"/>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8A170EE8-195D-369D-CAF6-81123CF99B0A}"/>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B0FF913E-9040-8820-6354-B827BF5FCD92}"/>
              </a:ext>
            </a:extLst>
          </p:cNvPr>
          <p:cNvSpPr txBox="1"/>
          <p:nvPr/>
        </p:nvSpPr>
        <p:spPr>
          <a:xfrm>
            <a:off x="800312" y="405613"/>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lis les mots, et je cherche celui qui convient </a:t>
            </a:r>
          </a:p>
          <a:p>
            <a:pPr defTabSz="457235">
              <a:defRPr/>
            </a:pPr>
            <a:r>
              <a:rPr lang="fr-FR" sz="1400" b="1" dirty="0">
                <a:solidFill>
                  <a:prstClr val="white">
                    <a:lumMod val="65000"/>
                  </a:prstClr>
                </a:solidFill>
                <a:latin typeface="Dosis" pitchFamily="2" charset="0"/>
              </a:rPr>
              <a:t>Le téléphone sonne. J’écris le mot </a:t>
            </a:r>
          </a:p>
        </p:txBody>
      </p:sp>
      <p:sp>
        <p:nvSpPr>
          <p:cNvPr id="2" name="ZoneTexte 1">
            <a:extLst>
              <a:ext uri="{FF2B5EF4-FFF2-40B4-BE49-F238E27FC236}">
                <a16:creationId xmlns:a16="http://schemas.microsoft.com/office/drawing/2014/main" id="{F363FA0F-1ADC-8F9A-FA62-ADFF461CC302}"/>
              </a:ext>
            </a:extLst>
          </p:cNvPr>
          <p:cNvSpPr txBox="1"/>
          <p:nvPr/>
        </p:nvSpPr>
        <p:spPr>
          <a:xfrm>
            <a:off x="1013011" y="3028890"/>
            <a:ext cx="1402977" cy="400110"/>
          </a:xfrm>
          <a:prstGeom prst="rect">
            <a:avLst/>
          </a:prstGeom>
          <a:noFill/>
        </p:spPr>
        <p:txBody>
          <a:bodyPr wrap="square" rtlCol="0">
            <a:spAutoFit/>
          </a:bodyPr>
          <a:lstStyle/>
          <a:p>
            <a:r>
              <a:rPr lang="fr-FR" sz="2000" b="1" dirty="0">
                <a:solidFill>
                  <a:srgbClr val="FF0000"/>
                </a:solidFill>
              </a:rPr>
              <a:t>téléphone</a:t>
            </a:r>
          </a:p>
        </p:txBody>
      </p:sp>
    </p:spTree>
    <p:extLst>
      <p:ext uri="{BB962C8B-B14F-4D97-AF65-F5344CB8AC3E}">
        <p14:creationId xmlns:p14="http://schemas.microsoft.com/office/powerpoint/2010/main" val="357530686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456DD-31A3-342A-93F9-D8938DF378F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7D5173D-4045-01C0-27E6-35DD740DFE9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42E9C9F-EFC6-63AF-95FB-A5FFE8A062F7}"/>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DBB2AD-313D-9EC2-D068-AFBC4F938B69}"/>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7" name="Image 6">
            <a:extLst>
              <a:ext uri="{FF2B5EF4-FFF2-40B4-BE49-F238E27FC236}">
                <a16:creationId xmlns:a16="http://schemas.microsoft.com/office/drawing/2014/main" id="{ECF16447-ACAC-B90D-7CD1-A913C639B25B}"/>
              </a:ext>
            </a:extLst>
          </p:cNvPr>
          <p:cNvPicPr>
            <a:picLocks noChangeAspect="1"/>
          </p:cNvPicPr>
          <p:nvPr/>
        </p:nvPicPr>
        <p:blipFill>
          <a:blip r:embed="rId6"/>
          <a:srcRect r="22363" b="34455"/>
          <a:stretch>
            <a:fillRect/>
          </a:stretch>
        </p:blipFill>
        <p:spPr>
          <a:xfrm>
            <a:off x="348151" y="2270396"/>
            <a:ext cx="8239762" cy="1857851"/>
          </a:xfrm>
          <a:prstGeom prst="rect">
            <a:avLst/>
          </a:prstGeom>
        </p:spPr>
      </p:pic>
      <p:sp>
        <p:nvSpPr>
          <p:cNvPr id="4" name="Rectangle : coins arrondis 3">
            <a:extLst>
              <a:ext uri="{FF2B5EF4-FFF2-40B4-BE49-F238E27FC236}">
                <a16:creationId xmlns:a16="http://schemas.microsoft.com/office/drawing/2014/main" id="{C530FAC1-9DAC-0BD5-E859-F946449E225F}"/>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3D7DA1D6-AEAD-C06F-A5A2-DFEE043E9193}"/>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74897846-0ACA-443E-65E1-FC04F82BA490}"/>
              </a:ext>
            </a:extLst>
          </p:cNvPr>
          <p:cNvSpPr txBox="1"/>
          <p:nvPr/>
        </p:nvSpPr>
        <p:spPr>
          <a:xfrm>
            <a:off x="800312" y="405613"/>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 la maison vous allez  compléter les phrases sur vos livrets,  page  27.</a:t>
            </a:r>
          </a:p>
        </p:txBody>
      </p:sp>
      <p:sp>
        <p:nvSpPr>
          <p:cNvPr id="2" name="ZoneTexte 1">
            <a:extLst>
              <a:ext uri="{FF2B5EF4-FFF2-40B4-BE49-F238E27FC236}">
                <a16:creationId xmlns:a16="http://schemas.microsoft.com/office/drawing/2014/main" id="{C9D15D4E-9731-5ED9-57D0-690B11F62156}"/>
              </a:ext>
            </a:extLst>
          </p:cNvPr>
          <p:cNvSpPr txBox="1"/>
          <p:nvPr/>
        </p:nvSpPr>
        <p:spPr>
          <a:xfrm>
            <a:off x="1013011" y="3028890"/>
            <a:ext cx="1402977" cy="400110"/>
          </a:xfrm>
          <a:prstGeom prst="rect">
            <a:avLst/>
          </a:prstGeom>
          <a:noFill/>
        </p:spPr>
        <p:txBody>
          <a:bodyPr wrap="square" rtlCol="0">
            <a:spAutoFit/>
          </a:bodyPr>
          <a:lstStyle/>
          <a:p>
            <a:r>
              <a:rPr lang="fr-FR" sz="2000" b="1" dirty="0">
                <a:solidFill>
                  <a:srgbClr val="FF0000"/>
                </a:solidFill>
              </a:rPr>
              <a:t>téléphone</a:t>
            </a:r>
          </a:p>
        </p:txBody>
      </p:sp>
      <p:cxnSp>
        <p:nvCxnSpPr>
          <p:cNvPr id="11" name="Connecteur droit avec flèche 10">
            <a:extLst>
              <a:ext uri="{FF2B5EF4-FFF2-40B4-BE49-F238E27FC236}">
                <a16:creationId xmlns:a16="http://schemas.microsoft.com/office/drawing/2014/main" id="{A10AB134-FDEF-62B3-8980-FDEDEA1A448E}"/>
              </a:ext>
            </a:extLst>
          </p:cNvPr>
          <p:cNvCxnSpPr/>
          <p:nvPr/>
        </p:nvCxnSpPr>
        <p:spPr>
          <a:xfrm flipV="1">
            <a:off x="2907724" y="4000398"/>
            <a:ext cx="342900" cy="63489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6C576B82-7429-7DE6-BED0-0A100DDA8B50}"/>
              </a:ext>
            </a:extLst>
          </p:cNvPr>
          <p:cNvCxnSpPr/>
          <p:nvPr/>
        </p:nvCxnSpPr>
        <p:spPr>
          <a:xfrm flipV="1">
            <a:off x="5893378" y="3472569"/>
            <a:ext cx="342900" cy="63489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887721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620672907"/>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pic>
        <p:nvPicPr>
          <p:cNvPr id="10" name="Image 9">
            <a:extLst>
              <a:ext uri="{FF2B5EF4-FFF2-40B4-BE49-F238E27FC236}">
                <a16:creationId xmlns:a16="http://schemas.microsoft.com/office/drawing/2014/main" id="{183B15AC-FB69-C05C-9788-084DE82E5617}"/>
              </a:ext>
            </a:extLst>
          </p:cNvPr>
          <p:cNvPicPr>
            <a:picLocks noChangeAspect="1"/>
          </p:cNvPicPr>
          <p:nvPr/>
        </p:nvPicPr>
        <p:blipFill>
          <a:blip r:embed="rId5"/>
          <a:stretch>
            <a:fillRect/>
          </a:stretch>
        </p:blipFill>
        <p:spPr>
          <a:xfrm>
            <a:off x="5113906" y="989370"/>
            <a:ext cx="3650267" cy="5260258"/>
          </a:xfrm>
          <a:prstGeom prst="rect">
            <a:avLst/>
          </a:prstGeom>
          <a:ln w="9525">
            <a:solidFill>
              <a:schemeClr val="tx1"/>
            </a:solidFill>
          </a:ln>
        </p:spPr>
      </p:pic>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3309074" y="3870674"/>
            <a:ext cx="1345045" cy="300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4660491" y="3220278"/>
            <a:ext cx="688258" cy="2818456"/>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2- 3- 4 pages 27;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p27.</a:t>
            </a:r>
          </a:p>
          <a:p>
            <a:pPr marL="457200" indent="-457200">
              <a:buFontTx/>
              <a:buChar char="-"/>
            </a:pPr>
            <a:r>
              <a:rPr lang="fr-FR" sz="2800" b="1" dirty="0">
                <a:solidFill>
                  <a:srgbClr val="0070C0"/>
                </a:solidFill>
                <a:latin typeface="Aptos" panose="020B0004020202020204" pitchFamily="34" charset="0"/>
              </a:rPr>
              <a:t>Je complète: 5 p27</a:t>
            </a:r>
          </a:p>
        </p:txBody>
      </p:sp>
    </p:spTree>
    <p:extLst>
      <p:ext uri="{BB962C8B-B14F-4D97-AF65-F5344CB8AC3E}">
        <p14:creationId xmlns:p14="http://schemas.microsoft.com/office/powerpoint/2010/main" val="29415460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Le drapeau – la voiture - boire </a:t>
            </a:r>
          </a:p>
          <a:p>
            <a:pPr marL="1219261" lvl="4" algn="ctr" defTabSz="457246"/>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Nous allons faire la dictée de ces mots. . </a:t>
            </a:r>
          </a:p>
        </p:txBody>
      </p:sp>
    </p:spTree>
    <p:extLst>
      <p:ext uri="{BB962C8B-B14F-4D97-AF65-F5344CB8AC3E}">
        <p14:creationId xmlns:p14="http://schemas.microsoft.com/office/powerpoint/2010/main" val="253598496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drapeau</a:t>
            </a: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le </a:t>
            </a:r>
            <a:r>
              <a:rPr lang="fr-FR" sz="1500" b="1" dirty="0" err="1">
                <a:solidFill>
                  <a:prstClr val="white">
                    <a:lumMod val="65000"/>
                  </a:prstClr>
                </a:solidFill>
                <a:latin typeface="Dosis" pitchFamily="2" charset="0"/>
              </a:rPr>
              <a:t>dra</a:t>
            </a:r>
            <a:r>
              <a:rPr lang="fr-FR" sz="1500" b="1" dirty="0">
                <a:solidFill>
                  <a:prstClr val="white">
                    <a:lumMod val="65000"/>
                  </a:prstClr>
                </a:solidFill>
                <a:latin typeface="Dosis" pitchFamily="2" charset="0"/>
              </a:rPr>
              <a:t>- peau » drapeau . lisons ensemble: le drapeau</a:t>
            </a:r>
          </a:p>
        </p:txBody>
      </p:sp>
    </p:spTree>
    <p:extLst>
      <p:ext uri="{BB962C8B-B14F-4D97-AF65-F5344CB8AC3E}">
        <p14:creationId xmlns:p14="http://schemas.microsoft.com/office/powerpoint/2010/main" val="3216935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1EB80-2605-AAF9-2C99-36E443AAEFC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CF87DF-5C63-74F1-DD77-680721C6B85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6216E22-BF40-634F-3565-857C27F7B1E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144C2E-4071-BEA6-C20E-0093FFABCE4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5478FA9-502E-FF63-4CB8-FF9FFC1B71D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079F153-C350-283E-B43C-CFA40943B5D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317839C9-1363-32B4-825C-90DC35B23E1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1F970BC-1635-1984-F73E-3ED890E34F9E}"/>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3052105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84093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les ardoises. Corrigez.</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Le drapeau</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La voiture</a:t>
            </a: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MA" sz="1500" b="1" dirty="0">
                <a:solidFill>
                  <a:prstClr val="white">
                    <a:lumMod val="65000"/>
                  </a:prstClr>
                </a:solidFill>
                <a:latin typeface="Dosis" pitchFamily="2" charset="0"/>
              </a:rPr>
              <a:t>la </a:t>
            </a:r>
            <a:r>
              <a:rPr lang="fr-MA" sz="1500" b="1" dirty="0" err="1">
                <a:solidFill>
                  <a:prstClr val="white">
                    <a:lumMod val="65000"/>
                  </a:prstClr>
                </a:solidFill>
                <a:latin typeface="Dosis" pitchFamily="2" charset="0"/>
              </a:rPr>
              <a:t>voi</a:t>
            </a:r>
            <a:r>
              <a:rPr lang="fr-MA" sz="1500" b="1" dirty="0">
                <a:solidFill>
                  <a:prstClr val="white">
                    <a:lumMod val="65000"/>
                  </a:prstClr>
                </a:solidFill>
                <a:latin typeface="Dosis" pitchFamily="2" charset="0"/>
              </a:rPr>
              <a:t>- ture</a:t>
            </a:r>
            <a:r>
              <a:rPr lang="fr-FR" sz="1500" b="1" dirty="0">
                <a:solidFill>
                  <a:prstClr val="white">
                    <a:lumMod val="65000"/>
                  </a:prstClr>
                </a:solidFill>
                <a:latin typeface="Dosis" pitchFamily="2" charset="0"/>
              </a:rPr>
              <a:t>- voiture . Lisons ensemble:  la voiture</a:t>
            </a:r>
          </a:p>
          <a:p>
            <a:pPr marL="0" lvl="1" defTabSz="457246">
              <a:lnSpc>
                <a:spcPts val="2011"/>
              </a:lnSpc>
              <a:spcBef>
                <a:spcPct val="0"/>
              </a:spcBef>
            </a:pPr>
            <a:r>
              <a:rPr lang="fr-FR"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647542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3B289-09FB-B374-F5E5-5B3017DD3F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DE8BE0F-4848-AD43-CA0A-2F001F2D859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7227EDC-A4A7-5E64-ECE4-75461F0D80C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EBBBD68-1826-0C6F-B962-96029619B90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590AE05-78D4-AA53-BD8A-8947BF3D852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BE0568A-755A-0A7A-86A8-C1E339CBB8E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1EC8E2C-486B-7187-AF66-49C2D4606A0A}"/>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11CE807-9936-7B71-1C63-AD611EAE22CB}"/>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sur les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411142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Corrigez. </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La voiture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boire</a:t>
            </a:r>
            <a:r>
              <a:rPr lang="fr-MA" sz="9200" b="1" dirty="0">
                <a:solidFill>
                  <a:srgbClr val="106585"/>
                </a:solidFill>
                <a:latin typeface="Dosis" pitchFamily="2" charset="0"/>
              </a:rPr>
              <a:t> </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«boire». Lisons ensemble boire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643244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AF75894-4D4B-850D-3C23-E7F71D90575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133883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compréhension</a:t>
            </a:r>
            <a:r>
              <a:rPr lang="en-US" dirty="0">
                <a:solidFill>
                  <a:prstClr val="black">
                    <a:lumMod val="85000"/>
                    <a:lumOff val="15000"/>
                  </a:prstClr>
                </a:solidFill>
                <a:latin typeface="Dosis" pitchFamily="2" charset="0"/>
              </a:rPr>
              <a:t>;</a:t>
            </a:r>
            <a:r>
              <a:rPr lang="en-US" b="1" dirty="0">
                <a:solidFill>
                  <a:srgbClr val="8DC63F"/>
                </a:solidFill>
                <a:latin typeface="Carelia"/>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 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4822-BF47-8FCA-935C-28F92AF8353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2BAAEC-F25C-9159-C12A-F48656E7D07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43A49E75-654B-E65D-4F73-5426F2DA86B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0A83050-E52A-6B52-0FDE-545EDDCCD54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51ABB6-85A2-D032-D30A-7B18CEFA6E83}"/>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41D18BF-C4AC-AC87-849F-02A212996C5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EBECB7EB-D4D5-B729-6330-5106EB52582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3723AAF-88C5-ADC5-530B-93A4F92BF36F}"/>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24BA9F2-2B85-3718-9D34-00A3E471AAEC}"/>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boire </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884621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449224" y="1809136"/>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335611" y="2269690"/>
            <a:ext cx="7215260" cy="1683794"/>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facteur - vieux- - agneau- coiffeur- pharmacie –  signal- nageur</a:t>
            </a:r>
          </a:p>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  </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9" name="Image 28">
            <a:extLst>
              <a:ext uri="{FF2B5EF4-FFF2-40B4-BE49-F238E27FC236}">
                <a16:creationId xmlns:a16="http://schemas.microsoft.com/office/drawing/2014/main" id="{618DD1F9-8564-4B9F-3C75-4927FA8D11EA}"/>
              </a:ext>
            </a:extLst>
          </p:cNvPr>
          <p:cNvPicPr>
            <a:picLocks noChangeAspect="1"/>
          </p:cNvPicPr>
          <p:nvPr/>
        </p:nvPicPr>
        <p:blipFill>
          <a:blip r:embed="rId6"/>
          <a:stretch>
            <a:fillRect/>
          </a:stretch>
        </p:blipFill>
        <p:spPr>
          <a:xfrm>
            <a:off x="4907081" y="2525506"/>
            <a:ext cx="1295512" cy="1181202"/>
          </a:xfrm>
          <a:prstGeom prst="rect">
            <a:avLst/>
          </a:prstGeom>
        </p:spPr>
      </p:pic>
      <p:pic>
        <p:nvPicPr>
          <p:cNvPr id="31" name="Image 30">
            <a:extLst>
              <a:ext uri="{FF2B5EF4-FFF2-40B4-BE49-F238E27FC236}">
                <a16:creationId xmlns:a16="http://schemas.microsoft.com/office/drawing/2014/main" id="{592D4C43-F699-89BD-74E9-ACD18E9A38B2}"/>
              </a:ext>
            </a:extLst>
          </p:cNvPr>
          <p:cNvPicPr>
            <a:picLocks noChangeAspect="1"/>
          </p:cNvPicPr>
          <p:nvPr/>
        </p:nvPicPr>
        <p:blipFill>
          <a:blip r:embed="rId7"/>
          <a:srcRect t="4678"/>
          <a:stretch>
            <a:fillRect/>
          </a:stretch>
        </p:blipFill>
        <p:spPr>
          <a:xfrm>
            <a:off x="2540901" y="4162762"/>
            <a:ext cx="1577477" cy="1257409"/>
          </a:xfrm>
          <a:prstGeom prst="rect">
            <a:avLst/>
          </a:prstGeom>
        </p:spPr>
      </p:pic>
      <p:pic>
        <p:nvPicPr>
          <p:cNvPr id="34" name="Image 33">
            <a:extLst>
              <a:ext uri="{FF2B5EF4-FFF2-40B4-BE49-F238E27FC236}">
                <a16:creationId xmlns:a16="http://schemas.microsoft.com/office/drawing/2014/main" id="{82FE5463-A074-9256-2DD7-B7F5E67222DD}"/>
              </a:ext>
            </a:extLst>
          </p:cNvPr>
          <p:cNvPicPr>
            <a:picLocks noChangeAspect="1"/>
          </p:cNvPicPr>
          <p:nvPr/>
        </p:nvPicPr>
        <p:blipFill>
          <a:blip r:embed="rId8"/>
          <a:stretch>
            <a:fillRect/>
          </a:stretch>
        </p:blipFill>
        <p:spPr>
          <a:xfrm>
            <a:off x="6765729" y="2513632"/>
            <a:ext cx="1377009" cy="1238469"/>
          </a:xfrm>
          <a:prstGeom prst="rect">
            <a:avLst/>
          </a:prstGeom>
        </p:spPr>
      </p:pic>
      <p:pic>
        <p:nvPicPr>
          <p:cNvPr id="3" name="Image 2">
            <a:extLst>
              <a:ext uri="{FF2B5EF4-FFF2-40B4-BE49-F238E27FC236}">
                <a16:creationId xmlns:a16="http://schemas.microsoft.com/office/drawing/2014/main" id="{773264FE-7549-771F-A926-81D963760E79}"/>
              </a:ext>
            </a:extLst>
          </p:cNvPr>
          <p:cNvPicPr>
            <a:picLocks noChangeAspect="1"/>
          </p:cNvPicPr>
          <p:nvPr/>
        </p:nvPicPr>
        <p:blipFill>
          <a:blip r:embed="rId9"/>
          <a:stretch>
            <a:fillRect/>
          </a:stretch>
        </p:blipFill>
        <p:spPr>
          <a:xfrm>
            <a:off x="2891643" y="2402755"/>
            <a:ext cx="1132095" cy="1520339"/>
          </a:xfrm>
          <a:prstGeom prst="roundRect">
            <a:avLst>
              <a:gd name="adj" fmla="val 34754"/>
            </a:avLst>
          </a:prstGeom>
        </p:spPr>
      </p:pic>
      <p:pic>
        <p:nvPicPr>
          <p:cNvPr id="9" name="Image 8">
            <a:extLst>
              <a:ext uri="{FF2B5EF4-FFF2-40B4-BE49-F238E27FC236}">
                <a16:creationId xmlns:a16="http://schemas.microsoft.com/office/drawing/2014/main" id="{29FF348C-6932-AC1F-8B63-32AA0DC3F238}"/>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6803243" y="4702500"/>
            <a:ext cx="1487527" cy="605046"/>
          </a:xfrm>
          <a:prstGeom prst="rect">
            <a:avLst/>
          </a:prstGeom>
        </p:spPr>
      </p:pic>
      <p:pic>
        <p:nvPicPr>
          <p:cNvPr id="4" name="Image 3">
            <a:extLst>
              <a:ext uri="{FF2B5EF4-FFF2-40B4-BE49-F238E27FC236}">
                <a16:creationId xmlns:a16="http://schemas.microsoft.com/office/drawing/2014/main" id="{CE077A41-0F0B-8A24-3BA4-A4B71D5C4806}"/>
              </a:ext>
            </a:extLst>
          </p:cNvPr>
          <p:cNvPicPr>
            <a:picLocks noChangeAspect="1"/>
          </p:cNvPicPr>
          <p:nvPr/>
        </p:nvPicPr>
        <p:blipFill>
          <a:blip r:embed="rId11"/>
          <a:stretch>
            <a:fillRect/>
          </a:stretch>
        </p:blipFill>
        <p:spPr>
          <a:xfrm>
            <a:off x="5039815" y="4069546"/>
            <a:ext cx="1167921" cy="1443839"/>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facteur. Facteur . C’est quoi un facteur  dans votre langue? </a:t>
            </a:r>
          </a:p>
        </p:txBody>
      </p:sp>
      <p:pic>
        <p:nvPicPr>
          <p:cNvPr id="7" name="Image 6">
            <a:extLst>
              <a:ext uri="{FF2B5EF4-FFF2-40B4-BE49-F238E27FC236}">
                <a16:creationId xmlns:a16="http://schemas.microsoft.com/office/drawing/2014/main" id="{2AA478F3-611D-CFA2-9357-1D1C61D7D81B}"/>
              </a:ext>
            </a:extLst>
          </p:cNvPr>
          <p:cNvPicPr>
            <a:picLocks noChangeAspect="1"/>
          </p:cNvPicPr>
          <p:nvPr/>
        </p:nvPicPr>
        <p:blipFill>
          <a:blip r:embed="rId5"/>
          <a:stretch>
            <a:fillRect/>
          </a:stretch>
        </p:blipFill>
        <p:spPr>
          <a:xfrm>
            <a:off x="3098753" y="1851271"/>
            <a:ext cx="2428712" cy="3261620"/>
          </a:xfrm>
          <a:prstGeom prst="roundRect">
            <a:avLst>
              <a:gd name="adj" fmla="val 34754"/>
            </a:avLst>
          </a:prstGeom>
        </p:spPr>
      </p:pic>
    </p:spTree>
    <p:extLst>
      <p:ext uri="{BB962C8B-B14F-4D97-AF65-F5344CB8AC3E}">
        <p14:creationId xmlns:p14="http://schemas.microsoft.com/office/powerpoint/2010/main" val="2656723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903301" y="2464461"/>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fact</a:t>
            </a:r>
            <a:r>
              <a:rPr lang="fr-FR" sz="5867" b="1" dirty="0">
                <a:solidFill>
                  <a:srgbClr val="FFC000"/>
                </a:solidFill>
                <a:latin typeface="Dosis" pitchFamily="2" charset="0"/>
              </a:rPr>
              <a:t>eu</a:t>
            </a:r>
            <a:r>
              <a:rPr lang="fr-FR" sz="5867" b="1" dirty="0">
                <a:solidFill>
                  <a:srgbClr val="4BACC6">
                    <a:lumMod val="75000"/>
                  </a:srgbClr>
                </a:solidFill>
                <a:latin typeface="Dosis" pitchFamily="2" charset="0"/>
              </a:rPr>
              <a:t>r</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facteur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facteur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facteur</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36666A88-45F5-5312-431A-DCBD29023288}"/>
              </a:ext>
            </a:extLst>
          </p:cNvPr>
          <p:cNvPicPr>
            <a:picLocks noChangeAspect="1"/>
          </p:cNvPicPr>
          <p:nvPr/>
        </p:nvPicPr>
        <p:blipFill>
          <a:blip r:embed="rId5"/>
          <a:stretch>
            <a:fillRect/>
          </a:stretch>
        </p:blipFill>
        <p:spPr>
          <a:xfrm>
            <a:off x="1220647" y="1828860"/>
            <a:ext cx="2428712" cy="3261620"/>
          </a:xfrm>
          <a:prstGeom prst="roundRect">
            <a:avLst>
              <a:gd name="adj" fmla="val 34754"/>
            </a:avLst>
          </a:prstGeom>
        </p:spPr>
      </p:pic>
    </p:spTree>
    <p:extLst>
      <p:ext uri="{BB962C8B-B14F-4D97-AF65-F5344CB8AC3E}">
        <p14:creationId xmlns:p14="http://schemas.microsoft.com/office/powerpoint/2010/main" val="98116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vieux. Vieux . C’est quoi vieux  dans votre langue?</a:t>
            </a:r>
          </a:p>
        </p:txBody>
      </p:sp>
      <p:pic>
        <p:nvPicPr>
          <p:cNvPr id="8" name="Image 7">
            <a:extLst>
              <a:ext uri="{FF2B5EF4-FFF2-40B4-BE49-F238E27FC236}">
                <a16:creationId xmlns:a16="http://schemas.microsoft.com/office/drawing/2014/main" id="{0CDE74E5-2161-0FB8-C7F0-54F921577861}"/>
              </a:ext>
            </a:extLst>
          </p:cNvPr>
          <p:cNvPicPr>
            <a:picLocks noChangeAspect="1"/>
          </p:cNvPicPr>
          <p:nvPr/>
        </p:nvPicPr>
        <p:blipFill>
          <a:blip r:embed="rId5"/>
          <a:stretch>
            <a:fillRect/>
          </a:stretch>
        </p:blipFill>
        <p:spPr>
          <a:xfrm>
            <a:off x="3328219" y="2212656"/>
            <a:ext cx="2580968" cy="2369574"/>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4903301" y="2464461"/>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vi</a:t>
            </a:r>
            <a:r>
              <a:rPr lang="fr-FR" sz="5867" b="1" dirty="0">
                <a:solidFill>
                  <a:srgbClr val="FFC000"/>
                </a:solidFill>
                <a:latin typeface="Dosis" pitchFamily="2" charset="0"/>
              </a:rPr>
              <a:t>eu</a:t>
            </a:r>
            <a:r>
              <a:rPr lang="fr-FR" sz="5867" b="1" dirty="0">
                <a:solidFill>
                  <a:srgbClr val="4BACC6">
                    <a:lumMod val="75000"/>
                  </a:srgbClr>
                </a:solidFill>
                <a:latin typeface="Dosis" pitchFamily="2" charset="0"/>
              </a:rPr>
              <a:t>x</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vieux</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vieux</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vieux</a:t>
            </a:r>
            <a:r>
              <a:rPr lang="en-US" sz="1500" b="1" dirty="0">
                <a:solidFill>
                  <a:prstClr val="white">
                    <a:lumMod val="65000"/>
                  </a:prstClr>
                </a:solidFill>
                <a:latin typeface="Dosis" pitchFamily="2" charset="0"/>
              </a:rPr>
              <a:t>”. </a:t>
            </a:r>
          </a:p>
        </p:txBody>
      </p:sp>
      <p:pic>
        <p:nvPicPr>
          <p:cNvPr id="7" name="Image 6">
            <a:extLst>
              <a:ext uri="{FF2B5EF4-FFF2-40B4-BE49-F238E27FC236}">
                <a16:creationId xmlns:a16="http://schemas.microsoft.com/office/drawing/2014/main" id="{018105C9-DAE1-A5B8-CA3E-FF02B2968CDA}"/>
              </a:ext>
            </a:extLst>
          </p:cNvPr>
          <p:cNvPicPr>
            <a:picLocks noChangeAspect="1"/>
          </p:cNvPicPr>
          <p:nvPr/>
        </p:nvPicPr>
        <p:blipFill>
          <a:blip r:embed="rId5"/>
          <a:stretch>
            <a:fillRect/>
          </a:stretch>
        </p:blipFill>
        <p:spPr>
          <a:xfrm>
            <a:off x="1304527" y="2276943"/>
            <a:ext cx="2487384" cy="2365453"/>
          </a:xfrm>
          <a:prstGeom prst="rect">
            <a:avLst/>
          </a:prstGeom>
        </p:spPr>
      </p:pic>
    </p:spTree>
    <p:extLst>
      <p:ext uri="{BB962C8B-B14F-4D97-AF65-F5344CB8AC3E}">
        <p14:creationId xmlns:p14="http://schemas.microsoft.com/office/powerpoint/2010/main" val="4172901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a:solidFill>
                  <a:prstClr val="white">
                    <a:lumMod val="65000"/>
                  </a:prstClr>
                </a:solidFill>
                <a:latin typeface="Dosis" pitchFamily="2" charset="0"/>
              </a:rPr>
              <a:t>Une </a:t>
            </a:r>
            <a:r>
              <a:rPr lang="en-US" sz="1500" b="1" dirty="0" err="1">
                <a:solidFill>
                  <a:prstClr val="white">
                    <a:lumMod val="65000"/>
                  </a:prstClr>
                </a:solidFill>
                <a:latin typeface="Dosis" pitchFamily="2" charset="0"/>
              </a:rPr>
              <a:t>pharmacie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a:t>
            </a:r>
            <a:r>
              <a:rPr lang="en-US" sz="1500" b="1" dirty="0" err="1">
                <a:solidFill>
                  <a:prstClr val="white">
                    <a:lumMod val="65000"/>
                  </a:prstClr>
                </a:solidFill>
                <a:latin typeface="Dosis" pitchFamily="2" charset="0"/>
              </a:rPr>
              <a:t>Pharmacie</a:t>
            </a:r>
            <a:r>
              <a:rPr lang="en-US" sz="1500" b="1" dirty="0">
                <a:solidFill>
                  <a:prstClr val="white">
                    <a:lumMod val="65000"/>
                  </a:prstClr>
                </a:solidFill>
                <a:latin typeface="Dosis" pitchFamily="2" charset="0"/>
              </a:rPr>
              <a:t>”</a:t>
            </a:r>
            <a:r>
              <a:rPr lang="fr-FR" sz="1500" b="1" dirty="0">
                <a:solidFill>
                  <a:prstClr val="white">
                    <a:lumMod val="65000"/>
                  </a:prstClr>
                </a:solidFill>
                <a:latin typeface="Dosis" pitchFamily="2" charset="0"/>
              </a:rPr>
              <a:t> dans votre langue?</a:t>
            </a:r>
          </a:p>
        </p:txBody>
      </p:sp>
      <p:pic>
        <p:nvPicPr>
          <p:cNvPr id="7" name="Image 6">
            <a:extLst>
              <a:ext uri="{FF2B5EF4-FFF2-40B4-BE49-F238E27FC236}">
                <a16:creationId xmlns:a16="http://schemas.microsoft.com/office/drawing/2014/main" id="{11EF9451-CA71-3FF5-7DBB-9ACF6326DEBB}"/>
              </a:ext>
            </a:extLst>
          </p:cNvPr>
          <p:cNvPicPr>
            <a:picLocks noChangeAspect="1"/>
          </p:cNvPicPr>
          <p:nvPr/>
        </p:nvPicPr>
        <p:blipFill>
          <a:blip r:embed="rId5"/>
          <a:stretch>
            <a:fillRect/>
          </a:stretch>
        </p:blipFill>
        <p:spPr>
          <a:xfrm>
            <a:off x="3127123" y="2362108"/>
            <a:ext cx="2889754" cy="2133785"/>
          </a:xfrm>
          <a:prstGeom prst="rect">
            <a:avLst/>
          </a:prstGeom>
        </p:spPr>
      </p:pic>
    </p:spTree>
    <p:extLst>
      <p:ext uri="{BB962C8B-B14F-4D97-AF65-F5344CB8AC3E}">
        <p14:creationId xmlns:p14="http://schemas.microsoft.com/office/powerpoint/2010/main" val="1691823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a:t>
            </a:r>
            <a:r>
              <a:rPr lang="fr-FR" sz="5867" b="1" dirty="0">
                <a:solidFill>
                  <a:srgbClr val="FFC000"/>
                </a:solidFill>
                <a:latin typeface="Dosis" pitchFamily="2" charset="0"/>
              </a:rPr>
              <a:t> ph</a:t>
            </a:r>
            <a:r>
              <a:rPr lang="fr-FR" sz="5867" b="1" dirty="0">
                <a:solidFill>
                  <a:srgbClr val="4BACC6">
                    <a:lumMod val="75000"/>
                  </a:srgbClr>
                </a:solidFill>
                <a:latin typeface="Dosis" pitchFamily="2" charset="0"/>
              </a:rPr>
              <a:t>armacie</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Une </a:t>
            </a:r>
            <a:r>
              <a:rPr lang="en-US" sz="1500" b="1" dirty="0" err="1">
                <a:solidFill>
                  <a:prstClr val="white">
                    <a:lumMod val="65000"/>
                  </a:prstClr>
                </a:solidFill>
                <a:latin typeface="Dosis" pitchFamily="2" charset="0"/>
              </a:rPr>
              <a:t>pharmacie</a:t>
            </a:r>
            <a:r>
              <a:rPr lang="en-US" sz="1500" b="1" dirty="0">
                <a:solidFill>
                  <a:prstClr val="white">
                    <a:lumMod val="65000"/>
                  </a:prstClr>
                </a:solidFill>
                <a:latin typeface="Dosis" pitchFamily="2" charset="0"/>
              </a:rPr>
              <a:t>  la </a:t>
            </a:r>
            <a:r>
              <a:rPr lang="en-US" sz="1500" b="1" dirty="0" err="1">
                <a:solidFill>
                  <a:prstClr val="white">
                    <a:lumMod val="65000"/>
                  </a:prstClr>
                </a:solidFill>
                <a:latin typeface="Dosis" pitchFamily="2" charset="0"/>
              </a:rPr>
              <a:t>pharmacie</a:t>
            </a:r>
            <a:r>
              <a:rPr lang="en-US" sz="1500" b="1" dirty="0">
                <a:solidFill>
                  <a:prstClr val="white">
                    <a:lumMod val="65000"/>
                  </a:prstClr>
                </a:solidFill>
                <a:latin typeface="Dosis" pitchFamily="2" charset="0"/>
              </a:rPr>
              <a:t> .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“Une </a:t>
            </a:r>
            <a:r>
              <a:rPr lang="en-US" sz="1500" b="1" dirty="0" err="1">
                <a:solidFill>
                  <a:prstClr val="white">
                    <a:lumMod val="65000"/>
                  </a:prstClr>
                </a:solidFill>
                <a:latin typeface="Dosis" pitchFamily="2" charset="0"/>
              </a:rPr>
              <a:t>pharmacie</a:t>
            </a:r>
            <a:r>
              <a:rPr lang="en-US" sz="1500" b="1" dirty="0">
                <a:solidFill>
                  <a:prstClr val="white">
                    <a:lumMod val="65000"/>
                  </a:prstClr>
                </a:solidFill>
                <a:latin typeface="Dosis" pitchFamily="2" charset="0"/>
              </a:rPr>
              <a:t>”.</a:t>
            </a:r>
          </a:p>
        </p:txBody>
      </p:sp>
      <p:pic>
        <p:nvPicPr>
          <p:cNvPr id="11" name="Image 10">
            <a:extLst>
              <a:ext uri="{FF2B5EF4-FFF2-40B4-BE49-F238E27FC236}">
                <a16:creationId xmlns:a16="http://schemas.microsoft.com/office/drawing/2014/main" id="{9950D74A-22F9-03BA-FAEB-9840E655FB84}"/>
              </a:ext>
            </a:extLst>
          </p:cNvPr>
          <p:cNvPicPr>
            <a:picLocks noChangeAspect="1"/>
          </p:cNvPicPr>
          <p:nvPr/>
        </p:nvPicPr>
        <p:blipFill>
          <a:blip r:embed="rId5"/>
          <a:stretch>
            <a:fillRect/>
          </a:stretch>
        </p:blipFill>
        <p:spPr>
          <a:xfrm>
            <a:off x="581814" y="2546709"/>
            <a:ext cx="2889002" cy="2133923"/>
          </a:xfrm>
          <a:prstGeom prst="rect">
            <a:avLst/>
          </a:prstGeom>
        </p:spPr>
      </p:pic>
    </p:spTree>
    <p:extLst>
      <p:ext uri="{BB962C8B-B14F-4D97-AF65-F5344CB8AC3E}">
        <p14:creationId xmlns:p14="http://schemas.microsoft.com/office/powerpoint/2010/main" val="39856306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agneau. Comment vous dites « agneau » dans votre langue?</a:t>
            </a:r>
          </a:p>
        </p:txBody>
      </p:sp>
      <p:pic>
        <p:nvPicPr>
          <p:cNvPr id="8" name="Image 7">
            <a:extLst>
              <a:ext uri="{FF2B5EF4-FFF2-40B4-BE49-F238E27FC236}">
                <a16:creationId xmlns:a16="http://schemas.microsoft.com/office/drawing/2014/main" id="{B527BC84-66E1-A228-B24C-E2FC5E43E6C4}"/>
              </a:ext>
            </a:extLst>
          </p:cNvPr>
          <p:cNvPicPr>
            <a:picLocks noChangeAspect="1"/>
          </p:cNvPicPr>
          <p:nvPr/>
        </p:nvPicPr>
        <p:blipFill>
          <a:blip r:embed="rId5"/>
          <a:stretch>
            <a:fillRect/>
          </a:stretch>
        </p:blipFill>
        <p:spPr>
          <a:xfrm>
            <a:off x="3116827" y="2330246"/>
            <a:ext cx="2458065" cy="1688445"/>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3"/>
            <a:ext cx="7264400" cy="2336662"/>
            <a:chOff x="3302073" y="4600550"/>
            <a:chExt cx="9396747" cy="2232890"/>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029714"/>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a:t>
              </a:r>
              <a:r>
                <a:rPr lang="fr-FR" sz="1867" b="1" dirty="0">
                  <a:solidFill>
                    <a:srgbClr val="215968"/>
                  </a:solidFill>
                  <a:latin typeface="Dosis" pitchFamily="2" charset="0"/>
                </a:rPr>
                <a:t>mots du vocabulaire: </a:t>
              </a:r>
              <a:r>
                <a:rPr lang="fr-MA" sz="1867" b="1" dirty="0">
                  <a:solidFill>
                    <a:srgbClr val="106585"/>
                  </a:solidFill>
                  <a:latin typeface="Dosis" pitchFamily="2" charset="0"/>
                </a:rPr>
                <a:t> </a:t>
              </a:r>
              <a:r>
                <a:rPr lang="fr-FR" sz="1867" b="1" dirty="0">
                  <a:solidFill>
                    <a:srgbClr val="008EC0"/>
                  </a:solidFill>
                  <a:latin typeface="Dosis" pitchFamily="2" charset="0"/>
                </a:rPr>
                <a:t>facteur - vieux- - agneau- coiffeur- pharmacie –  signal- nageur</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Lire et écrire </a:t>
              </a:r>
              <a:r>
                <a:rPr lang="fr-FR" sz="1867" b="1" dirty="0">
                  <a:solidFill>
                    <a:srgbClr val="008EC0"/>
                  </a:solidFill>
                  <a:latin typeface="Dosis" pitchFamily="2" charset="0"/>
                </a:rPr>
                <a:t>des mots avec les graphèmes complexes: eu • </a:t>
              </a:r>
              <a:r>
                <a:rPr lang="fr-FR" sz="1867" b="1" dirty="0" err="1">
                  <a:solidFill>
                    <a:srgbClr val="008EC0"/>
                  </a:solidFill>
                  <a:latin typeface="Dosis" pitchFamily="2" charset="0"/>
                </a:rPr>
                <a:t>ieu</a:t>
              </a:r>
              <a:r>
                <a:rPr lang="fr-FR" sz="1867" b="1" dirty="0">
                  <a:solidFill>
                    <a:srgbClr val="008EC0"/>
                  </a:solidFill>
                  <a:latin typeface="Dosis" pitchFamily="2" charset="0"/>
                </a:rPr>
                <a:t> • ph • </a:t>
              </a:r>
              <a:r>
                <a:rPr lang="fr-FR" sz="1867" b="1" dirty="0" err="1">
                  <a:solidFill>
                    <a:srgbClr val="008EC0"/>
                  </a:solidFill>
                  <a:latin typeface="Dosis" pitchFamily="2" charset="0"/>
                </a:rPr>
                <a:t>gn</a:t>
              </a:r>
              <a:endParaRPr lang="fr-FR" sz="1867"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203874" y="2560904"/>
            <a:ext cx="4296697"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a</a:t>
            </a:r>
            <a:r>
              <a:rPr lang="fr-FR" sz="7200" b="1" dirty="0">
                <a:solidFill>
                  <a:srgbClr val="FFC000"/>
                </a:solidFill>
                <a:latin typeface="Dosis" pitchFamily="2" charset="0"/>
              </a:rPr>
              <a:t>gn</a:t>
            </a:r>
            <a:r>
              <a:rPr lang="fr-FR" sz="7200" b="1" dirty="0">
                <a:solidFill>
                  <a:srgbClr val="4BACC6">
                    <a:lumMod val="75000"/>
                  </a:srgbClr>
                </a:solidFill>
                <a:latin typeface="Dosis" pitchFamily="2" charset="0"/>
              </a:rPr>
              <a:t>eau</a:t>
            </a: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agneau</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L’agneau</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a:t>
            </a:r>
            <a:r>
              <a:rPr lang="en-US" sz="1500" b="1" dirty="0" err="1">
                <a:solidFill>
                  <a:prstClr val="white">
                    <a:lumMod val="65000"/>
                  </a:prstClr>
                </a:solidFill>
                <a:latin typeface="Dosis" pitchFamily="2" charset="0"/>
              </a:rPr>
              <a:t>agneau</a:t>
            </a:r>
            <a:r>
              <a:rPr lang="en-US" sz="1500" b="1" dirty="0">
                <a:solidFill>
                  <a:prstClr val="white">
                    <a:lumMod val="65000"/>
                  </a:prstClr>
                </a:solidFill>
                <a:latin typeface="Dosis" pitchFamily="2" charset="0"/>
              </a:rPr>
              <a:t>”. </a:t>
            </a:r>
          </a:p>
        </p:txBody>
      </p:sp>
      <p:pic>
        <p:nvPicPr>
          <p:cNvPr id="2" name="Image 1">
            <a:extLst>
              <a:ext uri="{FF2B5EF4-FFF2-40B4-BE49-F238E27FC236}">
                <a16:creationId xmlns:a16="http://schemas.microsoft.com/office/drawing/2014/main" id="{1606F83F-256B-46E4-3C4C-DE247BB092F4}"/>
              </a:ext>
            </a:extLst>
          </p:cNvPr>
          <p:cNvPicPr>
            <a:picLocks noChangeAspect="1"/>
          </p:cNvPicPr>
          <p:nvPr/>
        </p:nvPicPr>
        <p:blipFill>
          <a:blip r:embed="rId5"/>
          <a:stretch>
            <a:fillRect/>
          </a:stretch>
        </p:blipFill>
        <p:spPr>
          <a:xfrm>
            <a:off x="942734" y="2113934"/>
            <a:ext cx="2801612" cy="2094271"/>
          </a:xfrm>
          <a:prstGeom prst="rect">
            <a:avLst/>
          </a:prstGeom>
        </p:spPr>
      </p:pic>
    </p:spTree>
    <p:extLst>
      <p:ext uri="{BB962C8B-B14F-4D97-AF65-F5344CB8AC3E}">
        <p14:creationId xmlns:p14="http://schemas.microsoft.com/office/powerpoint/2010/main" val="27282235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coiffeur. Le coiffeur. Comment vous dites coiffeur. dans votre langue?</a:t>
            </a:r>
          </a:p>
        </p:txBody>
      </p:sp>
      <p:pic>
        <p:nvPicPr>
          <p:cNvPr id="7" name="Image 6">
            <a:extLst>
              <a:ext uri="{FF2B5EF4-FFF2-40B4-BE49-F238E27FC236}">
                <a16:creationId xmlns:a16="http://schemas.microsoft.com/office/drawing/2014/main" id="{098318AE-65C8-176F-CCAE-BAECB2D1502A}"/>
              </a:ext>
            </a:extLst>
          </p:cNvPr>
          <p:cNvPicPr>
            <a:picLocks noChangeAspect="1"/>
          </p:cNvPicPr>
          <p:nvPr/>
        </p:nvPicPr>
        <p:blipFill>
          <a:blip r:embed="rId5"/>
          <a:stretch>
            <a:fillRect/>
          </a:stretch>
        </p:blipFill>
        <p:spPr>
          <a:xfrm>
            <a:off x="4056843" y="2025445"/>
            <a:ext cx="1685196" cy="2083318"/>
          </a:xfrm>
          <a:prstGeom prst="rect">
            <a:avLst/>
          </a:prstGeom>
        </p:spPr>
      </p:pic>
    </p:spTree>
    <p:extLst>
      <p:ext uri="{BB962C8B-B14F-4D97-AF65-F5344CB8AC3E}">
        <p14:creationId xmlns:p14="http://schemas.microsoft.com/office/powerpoint/2010/main" val="4221441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coiff</a:t>
            </a:r>
            <a:r>
              <a:rPr lang="fr-FR" sz="5334" b="1" dirty="0">
                <a:solidFill>
                  <a:srgbClr val="FFC000"/>
                </a:solidFill>
                <a:latin typeface="Dosis" pitchFamily="2" charset="0"/>
              </a:rPr>
              <a:t>eu</a:t>
            </a:r>
            <a:r>
              <a:rPr lang="fr-FR" sz="5334" b="1" dirty="0">
                <a:solidFill>
                  <a:srgbClr val="4BACC6">
                    <a:lumMod val="75000"/>
                  </a:srgbClr>
                </a:solidFill>
                <a:latin typeface="Dosis" pitchFamily="2" charset="0"/>
              </a:rPr>
              <a:t>r</a:t>
            </a: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coiffeur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Le coiffeur.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coiffeur</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C2D05854-AC92-19F4-1FD0-67760C74BC97}"/>
              </a:ext>
            </a:extLst>
          </p:cNvPr>
          <p:cNvPicPr>
            <a:picLocks noChangeAspect="1"/>
          </p:cNvPicPr>
          <p:nvPr/>
        </p:nvPicPr>
        <p:blipFill>
          <a:blip r:embed="rId5"/>
          <a:stretch>
            <a:fillRect/>
          </a:stretch>
        </p:blipFill>
        <p:spPr>
          <a:xfrm>
            <a:off x="1317524" y="1582995"/>
            <a:ext cx="1698833" cy="2066138"/>
          </a:xfrm>
          <a:prstGeom prst="rect">
            <a:avLst/>
          </a:prstGeom>
        </p:spPr>
      </p:pic>
    </p:spTree>
    <p:extLst>
      <p:ext uri="{BB962C8B-B14F-4D97-AF65-F5344CB8AC3E}">
        <p14:creationId xmlns:p14="http://schemas.microsoft.com/office/powerpoint/2010/main" val="7176463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nag</a:t>
            </a:r>
            <a:r>
              <a:rPr lang="fr-FR" sz="5334" b="1" dirty="0">
                <a:solidFill>
                  <a:srgbClr val="FFC000"/>
                </a:solidFill>
                <a:latin typeface="Dosis" pitchFamily="2" charset="0"/>
              </a:rPr>
              <a:t>eu</a:t>
            </a:r>
            <a:r>
              <a:rPr lang="fr-FR" sz="5334" b="1" dirty="0">
                <a:solidFill>
                  <a:srgbClr val="4BACC6">
                    <a:lumMod val="75000"/>
                  </a:srgbClr>
                </a:solidFill>
                <a:latin typeface="Dosis" pitchFamily="2" charset="0"/>
              </a:rPr>
              <a:t>r</a:t>
            </a: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nageur.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Nageur.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nageur</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82D64674-798B-6795-2F7B-D181C9C06C2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43307" y="2696305"/>
            <a:ext cx="4335959" cy="1763635"/>
          </a:xfrm>
          <a:prstGeom prst="rect">
            <a:avLst/>
          </a:prstGeom>
        </p:spPr>
      </p:pic>
    </p:spTree>
    <p:extLst>
      <p:ext uri="{BB962C8B-B14F-4D97-AF65-F5344CB8AC3E}">
        <p14:creationId xmlns:p14="http://schemas.microsoft.com/office/powerpoint/2010/main" val="213172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4370051" y="4333757"/>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7161597" y="4278798"/>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15" name="Image 14">
            <a:extLst>
              <a:ext uri="{FF2B5EF4-FFF2-40B4-BE49-F238E27FC236}">
                <a16:creationId xmlns:a16="http://schemas.microsoft.com/office/drawing/2014/main" id="{35C4036C-8C54-1B01-B1A9-88839E7AD2BB}"/>
              </a:ext>
            </a:extLst>
          </p:cNvPr>
          <p:cNvPicPr>
            <a:picLocks noChangeAspect="1"/>
          </p:cNvPicPr>
          <p:nvPr/>
        </p:nvPicPr>
        <p:blipFill>
          <a:blip r:embed="rId8"/>
          <a:stretch>
            <a:fillRect/>
          </a:stretch>
        </p:blipFill>
        <p:spPr>
          <a:xfrm>
            <a:off x="4153316" y="2164104"/>
            <a:ext cx="1028789" cy="1769804"/>
          </a:xfrm>
          <a:prstGeom prst="rect">
            <a:avLst/>
          </a:prstGeom>
        </p:spPr>
      </p:pic>
      <p:pic>
        <p:nvPicPr>
          <p:cNvPr id="7" name="Image 6">
            <a:extLst>
              <a:ext uri="{FF2B5EF4-FFF2-40B4-BE49-F238E27FC236}">
                <a16:creationId xmlns:a16="http://schemas.microsoft.com/office/drawing/2014/main" id="{6D01A2BE-0A70-A888-AD82-C09FDC1B5B2E}"/>
              </a:ext>
            </a:extLst>
          </p:cNvPr>
          <p:cNvPicPr>
            <a:picLocks noChangeAspect="1"/>
          </p:cNvPicPr>
          <p:nvPr/>
        </p:nvPicPr>
        <p:blipFill>
          <a:blip r:embed="rId9"/>
          <a:stretch>
            <a:fillRect/>
          </a:stretch>
        </p:blipFill>
        <p:spPr>
          <a:xfrm>
            <a:off x="6477246" y="2047814"/>
            <a:ext cx="1491042" cy="2002384"/>
          </a:xfrm>
          <a:prstGeom prst="roundRect">
            <a:avLst>
              <a:gd name="adj" fmla="val 34754"/>
            </a:avLst>
          </a:prstGeom>
        </p:spPr>
      </p:pic>
      <p:pic>
        <p:nvPicPr>
          <p:cNvPr id="9" name="Image 8">
            <a:extLst>
              <a:ext uri="{FF2B5EF4-FFF2-40B4-BE49-F238E27FC236}">
                <a16:creationId xmlns:a16="http://schemas.microsoft.com/office/drawing/2014/main" id="{89B8F12F-4C38-0C3E-BA72-D7DAB25894B5}"/>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422938" y="2877175"/>
            <a:ext cx="2534602" cy="1030940"/>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9" name="Image 8">
            <a:extLst>
              <a:ext uri="{FF2B5EF4-FFF2-40B4-BE49-F238E27FC236}">
                <a16:creationId xmlns:a16="http://schemas.microsoft.com/office/drawing/2014/main" id="{8171CFB1-93D2-5EE7-9145-9E7F779F73CD}"/>
              </a:ext>
            </a:extLst>
          </p:cNvPr>
          <p:cNvPicPr>
            <a:picLocks noChangeAspect="1"/>
          </p:cNvPicPr>
          <p:nvPr/>
        </p:nvPicPr>
        <p:blipFill>
          <a:blip r:embed="rId5"/>
          <a:stretch>
            <a:fillRect/>
          </a:stretch>
        </p:blipFill>
        <p:spPr>
          <a:xfrm>
            <a:off x="3320972" y="1966585"/>
            <a:ext cx="2384754" cy="1944425"/>
          </a:xfrm>
          <a:prstGeom prst="rect">
            <a:avLst/>
          </a:prstGeom>
        </p:spPr>
      </p:pic>
      <p:pic>
        <p:nvPicPr>
          <p:cNvPr id="15" name="Image 14">
            <a:extLst>
              <a:ext uri="{FF2B5EF4-FFF2-40B4-BE49-F238E27FC236}">
                <a16:creationId xmlns:a16="http://schemas.microsoft.com/office/drawing/2014/main" id="{A01D2D90-9D3B-563A-3DD5-2C18BEDD67C6}"/>
              </a:ext>
            </a:extLst>
          </p:cNvPr>
          <p:cNvPicPr>
            <a:picLocks noChangeAspect="1"/>
          </p:cNvPicPr>
          <p:nvPr/>
        </p:nvPicPr>
        <p:blipFill>
          <a:blip r:embed="rId6"/>
          <a:stretch>
            <a:fillRect/>
          </a:stretch>
        </p:blipFill>
        <p:spPr>
          <a:xfrm>
            <a:off x="6315961" y="1469529"/>
            <a:ext cx="2026108" cy="2441481"/>
          </a:xfrm>
          <a:prstGeom prst="rect">
            <a:avLst/>
          </a:prstGeom>
        </p:spPr>
      </p:pic>
      <p:pic>
        <p:nvPicPr>
          <p:cNvPr id="16" name="Image 15">
            <a:extLst>
              <a:ext uri="{FF2B5EF4-FFF2-40B4-BE49-F238E27FC236}">
                <a16:creationId xmlns:a16="http://schemas.microsoft.com/office/drawing/2014/main" id="{2955D1AD-7476-74D4-333D-7175DE7603DA}"/>
              </a:ext>
            </a:extLst>
          </p:cNvPr>
          <p:cNvPicPr>
            <a:picLocks noChangeAspect="1"/>
          </p:cNvPicPr>
          <p:nvPr/>
        </p:nvPicPr>
        <p:blipFill>
          <a:blip r:embed="rId7"/>
          <a:stretch>
            <a:fillRect/>
          </a:stretch>
        </p:blipFill>
        <p:spPr>
          <a:xfrm>
            <a:off x="676835" y="1857540"/>
            <a:ext cx="2151206" cy="2258767"/>
          </a:xfrm>
          <a:prstGeom prst="rect">
            <a:avLst/>
          </a:prstGeom>
        </p:spPr>
      </p:pic>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8">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4309790" y="4338003"/>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10">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7546971" y="4338003"/>
            <a:ext cx="532373" cy="50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2473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p>
          <a:p>
            <a:pPr defTabSz="457246"/>
            <a:r>
              <a:rPr lang="fr-MA" sz="1500" i="1" dirty="0">
                <a:solidFill>
                  <a:prstClr val="white">
                    <a:lumMod val="65000"/>
                  </a:prstClr>
                </a:solidFill>
                <a:latin typeface="Dosis" pitchFamily="2" charset="0"/>
              </a:rPr>
              <a:t>Un élève montre trois images, une après l’autre, et l’autre dit les mots. Par la suite les rôles seront échangés</a:t>
            </a:r>
            <a:r>
              <a:rPr lang="fr-MA"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941416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A93EDC60-8F9B-55FA-2084-8791980E4095}"/>
              </a:ext>
            </a:extLst>
          </p:cNvPr>
          <p:cNvPicPr>
            <a:picLocks noChangeAspect="1"/>
          </p:cNvPicPr>
          <p:nvPr/>
        </p:nvPicPr>
        <p:blipFill>
          <a:blip r:embed="rId5"/>
          <a:stretch>
            <a:fillRect/>
          </a:stretch>
        </p:blipFill>
        <p:spPr>
          <a:xfrm>
            <a:off x="1516993" y="4032863"/>
            <a:ext cx="1380547" cy="1687336"/>
          </a:xfrm>
          <a:prstGeom prst="rect">
            <a:avLst/>
          </a:prstGeom>
        </p:spPr>
      </p:pic>
      <p:pic>
        <p:nvPicPr>
          <p:cNvPr id="29" name="Image 28">
            <a:extLst>
              <a:ext uri="{FF2B5EF4-FFF2-40B4-BE49-F238E27FC236}">
                <a16:creationId xmlns:a16="http://schemas.microsoft.com/office/drawing/2014/main" id="{BC47ACA2-24F8-A8B8-364B-36731042887B}"/>
              </a:ext>
            </a:extLst>
          </p:cNvPr>
          <p:cNvPicPr>
            <a:picLocks noChangeAspect="1"/>
          </p:cNvPicPr>
          <p:nvPr/>
        </p:nvPicPr>
        <p:blipFill>
          <a:blip r:embed="rId6"/>
          <a:stretch>
            <a:fillRect/>
          </a:stretch>
        </p:blipFill>
        <p:spPr>
          <a:xfrm>
            <a:off x="3549398" y="1875403"/>
            <a:ext cx="2045204" cy="1864745"/>
          </a:xfrm>
          <a:prstGeom prst="rect">
            <a:avLst/>
          </a:prstGeom>
        </p:spPr>
      </p:pic>
      <p:pic>
        <p:nvPicPr>
          <p:cNvPr id="31" name="Image 30">
            <a:extLst>
              <a:ext uri="{FF2B5EF4-FFF2-40B4-BE49-F238E27FC236}">
                <a16:creationId xmlns:a16="http://schemas.microsoft.com/office/drawing/2014/main" id="{FFC23164-46D6-E2EB-4003-D7C09AD41FEA}"/>
              </a:ext>
            </a:extLst>
          </p:cNvPr>
          <p:cNvPicPr>
            <a:picLocks noChangeAspect="1"/>
          </p:cNvPicPr>
          <p:nvPr/>
        </p:nvPicPr>
        <p:blipFill>
          <a:blip r:embed="rId7"/>
          <a:srcRect t="4678"/>
          <a:stretch>
            <a:fillRect/>
          </a:stretch>
        </p:blipFill>
        <p:spPr>
          <a:xfrm>
            <a:off x="3807043" y="4235746"/>
            <a:ext cx="1974258" cy="1427325"/>
          </a:xfrm>
          <a:prstGeom prst="rect">
            <a:avLst/>
          </a:prstGeom>
        </p:spPr>
      </p:pic>
      <p:pic>
        <p:nvPicPr>
          <p:cNvPr id="3" name="Image 2">
            <a:extLst>
              <a:ext uri="{FF2B5EF4-FFF2-40B4-BE49-F238E27FC236}">
                <a16:creationId xmlns:a16="http://schemas.microsoft.com/office/drawing/2014/main" id="{9537E929-6DA0-34CC-8885-C8313DA51A8E}"/>
              </a:ext>
            </a:extLst>
          </p:cNvPr>
          <p:cNvPicPr>
            <a:picLocks noChangeAspect="1"/>
          </p:cNvPicPr>
          <p:nvPr/>
        </p:nvPicPr>
        <p:blipFill>
          <a:blip r:embed="rId8"/>
          <a:stretch>
            <a:fillRect/>
          </a:stretch>
        </p:blipFill>
        <p:spPr>
          <a:xfrm>
            <a:off x="6286678" y="1642692"/>
            <a:ext cx="1960821" cy="2058862"/>
          </a:xfrm>
          <a:prstGeom prst="rect">
            <a:avLst/>
          </a:prstGeom>
        </p:spPr>
      </p:pic>
      <p:pic>
        <p:nvPicPr>
          <p:cNvPr id="4" name="Image 3">
            <a:extLst>
              <a:ext uri="{FF2B5EF4-FFF2-40B4-BE49-F238E27FC236}">
                <a16:creationId xmlns:a16="http://schemas.microsoft.com/office/drawing/2014/main" id="{CA171BB8-BD49-DDE5-529F-245A139C31F3}"/>
              </a:ext>
            </a:extLst>
          </p:cNvPr>
          <p:cNvPicPr>
            <a:picLocks noChangeAspect="1"/>
          </p:cNvPicPr>
          <p:nvPr/>
        </p:nvPicPr>
        <p:blipFill>
          <a:blip r:embed="rId9"/>
          <a:stretch>
            <a:fillRect/>
          </a:stretch>
        </p:blipFill>
        <p:spPr>
          <a:xfrm>
            <a:off x="1250575" y="1472892"/>
            <a:ext cx="1737722" cy="2333662"/>
          </a:xfrm>
          <a:prstGeom prst="roundRect">
            <a:avLst>
              <a:gd name="adj" fmla="val 34754"/>
            </a:avLst>
          </a:prstGeom>
        </p:spPr>
      </p:pic>
      <p:pic>
        <p:nvPicPr>
          <p:cNvPr id="6" name="Image 5">
            <a:extLst>
              <a:ext uri="{FF2B5EF4-FFF2-40B4-BE49-F238E27FC236}">
                <a16:creationId xmlns:a16="http://schemas.microsoft.com/office/drawing/2014/main" id="{464D2AE2-4417-ADDD-8080-F71E400DE9F3}"/>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6246462" y="4333643"/>
            <a:ext cx="2511506" cy="1021546"/>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7CF5DA53-F979-6135-DC24-217FA2683D5E}"/>
              </a:ext>
            </a:extLst>
          </p:cNvPr>
          <p:cNvPicPr>
            <a:picLocks noChangeAspect="1"/>
          </p:cNvPicPr>
          <p:nvPr/>
        </p:nvPicPr>
        <p:blipFill>
          <a:blip r:embed="rId5"/>
          <a:stretch>
            <a:fillRect/>
          </a:stretch>
        </p:blipFill>
        <p:spPr>
          <a:xfrm>
            <a:off x="1516993" y="4032863"/>
            <a:ext cx="1380547" cy="1687336"/>
          </a:xfrm>
          <a:prstGeom prst="rect">
            <a:avLst/>
          </a:prstGeom>
        </p:spPr>
      </p:pic>
      <p:pic>
        <p:nvPicPr>
          <p:cNvPr id="8" name="Image 7">
            <a:extLst>
              <a:ext uri="{FF2B5EF4-FFF2-40B4-BE49-F238E27FC236}">
                <a16:creationId xmlns:a16="http://schemas.microsoft.com/office/drawing/2014/main" id="{20B01D0B-7A26-2B0A-6AAB-51ACC32C60D1}"/>
              </a:ext>
            </a:extLst>
          </p:cNvPr>
          <p:cNvPicPr>
            <a:picLocks noChangeAspect="1"/>
          </p:cNvPicPr>
          <p:nvPr/>
        </p:nvPicPr>
        <p:blipFill>
          <a:blip r:embed="rId6"/>
          <a:stretch>
            <a:fillRect/>
          </a:stretch>
        </p:blipFill>
        <p:spPr>
          <a:xfrm>
            <a:off x="3549398" y="1875403"/>
            <a:ext cx="2045204" cy="1864745"/>
          </a:xfrm>
          <a:prstGeom prst="rect">
            <a:avLst/>
          </a:prstGeom>
        </p:spPr>
      </p:pic>
      <p:pic>
        <p:nvPicPr>
          <p:cNvPr id="9" name="Image 8">
            <a:extLst>
              <a:ext uri="{FF2B5EF4-FFF2-40B4-BE49-F238E27FC236}">
                <a16:creationId xmlns:a16="http://schemas.microsoft.com/office/drawing/2014/main" id="{86CD2884-AE70-ABB9-2D64-E90A0713DEC1}"/>
              </a:ext>
            </a:extLst>
          </p:cNvPr>
          <p:cNvPicPr>
            <a:picLocks noChangeAspect="1"/>
          </p:cNvPicPr>
          <p:nvPr/>
        </p:nvPicPr>
        <p:blipFill>
          <a:blip r:embed="rId7"/>
          <a:srcRect t="4678"/>
          <a:stretch>
            <a:fillRect/>
          </a:stretch>
        </p:blipFill>
        <p:spPr>
          <a:xfrm>
            <a:off x="3807043" y="4235746"/>
            <a:ext cx="1974258" cy="1427325"/>
          </a:xfrm>
          <a:prstGeom prst="rect">
            <a:avLst/>
          </a:prstGeom>
        </p:spPr>
      </p:pic>
      <p:pic>
        <p:nvPicPr>
          <p:cNvPr id="11" name="Image 10">
            <a:extLst>
              <a:ext uri="{FF2B5EF4-FFF2-40B4-BE49-F238E27FC236}">
                <a16:creationId xmlns:a16="http://schemas.microsoft.com/office/drawing/2014/main" id="{46BADC8F-B33A-FDAE-7FD3-8EE32D1D93F5}"/>
              </a:ext>
            </a:extLst>
          </p:cNvPr>
          <p:cNvPicPr>
            <a:picLocks noChangeAspect="1"/>
          </p:cNvPicPr>
          <p:nvPr/>
        </p:nvPicPr>
        <p:blipFill>
          <a:blip r:embed="rId8"/>
          <a:stretch>
            <a:fillRect/>
          </a:stretch>
        </p:blipFill>
        <p:spPr>
          <a:xfrm>
            <a:off x="6286678" y="1642692"/>
            <a:ext cx="1960821" cy="2058862"/>
          </a:xfrm>
          <a:prstGeom prst="rect">
            <a:avLst/>
          </a:prstGeom>
        </p:spPr>
      </p:pic>
      <p:pic>
        <p:nvPicPr>
          <p:cNvPr id="15" name="Image 14">
            <a:extLst>
              <a:ext uri="{FF2B5EF4-FFF2-40B4-BE49-F238E27FC236}">
                <a16:creationId xmlns:a16="http://schemas.microsoft.com/office/drawing/2014/main" id="{C71F7CCB-D1CC-A964-E0FA-6CB1782D76B9}"/>
              </a:ext>
            </a:extLst>
          </p:cNvPr>
          <p:cNvPicPr>
            <a:picLocks noChangeAspect="1"/>
          </p:cNvPicPr>
          <p:nvPr/>
        </p:nvPicPr>
        <p:blipFill>
          <a:blip r:embed="rId9"/>
          <a:stretch>
            <a:fillRect/>
          </a:stretch>
        </p:blipFill>
        <p:spPr>
          <a:xfrm>
            <a:off x="1250575" y="1472892"/>
            <a:ext cx="1737722" cy="2333662"/>
          </a:xfrm>
          <a:prstGeom prst="roundRect">
            <a:avLst>
              <a:gd name="adj" fmla="val 34754"/>
            </a:avLst>
          </a:prstGeom>
        </p:spPr>
      </p:pic>
      <p:pic>
        <p:nvPicPr>
          <p:cNvPr id="16" name="Image 15">
            <a:extLst>
              <a:ext uri="{FF2B5EF4-FFF2-40B4-BE49-F238E27FC236}">
                <a16:creationId xmlns:a16="http://schemas.microsoft.com/office/drawing/2014/main" id="{91B6D208-C8F5-249F-1D66-ACC4EEF3C70F}"/>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6246462" y="4333643"/>
            <a:ext cx="2511506" cy="1021546"/>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extLst>
              <p:ext uri="{D42A27DB-BD31-4B8C-83A1-F6EECF244321}">
                <p14:modId xmlns:p14="http://schemas.microsoft.com/office/powerpoint/2010/main" val="131527547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sp>
        <p:nvSpPr>
          <p:cNvPr id="5" name="ZoneTexte 4">
            <a:extLst>
              <a:ext uri="{FF2B5EF4-FFF2-40B4-BE49-F238E27FC236}">
                <a16:creationId xmlns:a16="http://schemas.microsoft.com/office/drawing/2014/main" id="{1C5FC50C-79E5-4855-D812-E19ACD3AD870}"/>
              </a:ext>
            </a:extLst>
          </p:cNvPr>
          <p:cNvSpPr txBox="1"/>
          <p:nvPr/>
        </p:nvSpPr>
        <p:spPr>
          <a:xfrm flipH="1">
            <a:off x="4239281" y="1718339"/>
            <a:ext cx="796413" cy="1928861"/>
          </a:xfrm>
          <a:prstGeom prst="rect">
            <a:avLst/>
          </a:prstGeom>
          <a:noFill/>
        </p:spPr>
        <p:txBody>
          <a:bodyPr wrap="square" rtlCol="0">
            <a:spAutoFit/>
          </a:bodyPr>
          <a:lstStyle/>
          <a:p>
            <a:pPr defTabSz="457246">
              <a:defRPr/>
            </a:pPr>
            <a:r>
              <a:rPr lang="fr-MA" sz="11934" b="1" dirty="0">
                <a:solidFill>
                  <a:prstClr val="black"/>
                </a:solidFill>
                <a:latin typeface="Dosis"/>
              </a:rPr>
              <a:t>?</a:t>
            </a:r>
          </a:p>
        </p:txBody>
      </p:sp>
      <p:sp>
        <p:nvSpPr>
          <p:cNvPr id="6" name="ZoneTexte 5">
            <a:extLst>
              <a:ext uri="{FF2B5EF4-FFF2-40B4-BE49-F238E27FC236}">
                <a16:creationId xmlns:a16="http://schemas.microsoft.com/office/drawing/2014/main" id="{9F301735-F37A-1749-F185-589C70E93260}"/>
              </a:ext>
            </a:extLst>
          </p:cNvPr>
          <p:cNvSpPr txBox="1"/>
          <p:nvPr/>
        </p:nvSpPr>
        <p:spPr>
          <a:xfrm flipH="1">
            <a:off x="6964248" y="4111663"/>
            <a:ext cx="796413" cy="1928861"/>
          </a:xfrm>
          <a:prstGeom prst="rect">
            <a:avLst/>
          </a:prstGeom>
          <a:noFill/>
        </p:spPr>
        <p:txBody>
          <a:bodyPr wrap="square" rtlCol="0">
            <a:spAutoFit/>
          </a:bodyPr>
          <a:lstStyle/>
          <a:p>
            <a:pPr defTabSz="457246">
              <a:defRPr/>
            </a:pPr>
            <a:r>
              <a:rPr lang="fr-MA" sz="11934" b="1" dirty="0">
                <a:solidFill>
                  <a:prstClr val="black"/>
                </a:solidFill>
                <a:latin typeface="Dosis"/>
              </a:rPr>
              <a:t>?</a:t>
            </a:r>
          </a:p>
        </p:txBody>
      </p:sp>
      <p:pic>
        <p:nvPicPr>
          <p:cNvPr id="7" name="Image 6">
            <a:extLst>
              <a:ext uri="{FF2B5EF4-FFF2-40B4-BE49-F238E27FC236}">
                <a16:creationId xmlns:a16="http://schemas.microsoft.com/office/drawing/2014/main" id="{961988B0-2936-CFE2-075D-E974DC5797DD}"/>
              </a:ext>
            </a:extLst>
          </p:cNvPr>
          <p:cNvPicPr>
            <a:picLocks noChangeAspect="1"/>
          </p:cNvPicPr>
          <p:nvPr/>
        </p:nvPicPr>
        <p:blipFill>
          <a:blip r:embed="rId5"/>
          <a:stretch>
            <a:fillRect/>
          </a:stretch>
        </p:blipFill>
        <p:spPr>
          <a:xfrm>
            <a:off x="1516993" y="4032863"/>
            <a:ext cx="1380547" cy="1687336"/>
          </a:xfrm>
          <a:prstGeom prst="rect">
            <a:avLst/>
          </a:prstGeom>
        </p:spPr>
      </p:pic>
      <p:pic>
        <p:nvPicPr>
          <p:cNvPr id="15" name="Image 14">
            <a:extLst>
              <a:ext uri="{FF2B5EF4-FFF2-40B4-BE49-F238E27FC236}">
                <a16:creationId xmlns:a16="http://schemas.microsoft.com/office/drawing/2014/main" id="{E97DF733-ACDD-3232-C136-B44670D74199}"/>
              </a:ext>
            </a:extLst>
          </p:cNvPr>
          <p:cNvPicPr>
            <a:picLocks noChangeAspect="1"/>
          </p:cNvPicPr>
          <p:nvPr/>
        </p:nvPicPr>
        <p:blipFill>
          <a:blip r:embed="rId6"/>
          <a:srcRect t="4678"/>
          <a:stretch>
            <a:fillRect/>
          </a:stretch>
        </p:blipFill>
        <p:spPr>
          <a:xfrm>
            <a:off x="3807043" y="4235746"/>
            <a:ext cx="1974258" cy="1427325"/>
          </a:xfrm>
          <a:prstGeom prst="rect">
            <a:avLst/>
          </a:prstGeom>
        </p:spPr>
      </p:pic>
      <p:pic>
        <p:nvPicPr>
          <p:cNvPr id="16" name="Image 15">
            <a:extLst>
              <a:ext uri="{FF2B5EF4-FFF2-40B4-BE49-F238E27FC236}">
                <a16:creationId xmlns:a16="http://schemas.microsoft.com/office/drawing/2014/main" id="{51EBCDAC-3133-A5AD-4828-55249185A3EF}"/>
              </a:ext>
            </a:extLst>
          </p:cNvPr>
          <p:cNvPicPr>
            <a:picLocks noChangeAspect="1"/>
          </p:cNvPicPr>
          <p:nvPr/>
        </p:nvPicPr>
        <p:blipFill>
          <a:blip r:embed="rId7"/>
          <a:stretch>
            <a:fillRect/>
          </a:stretch>
        </p:blipFill>
        <p:spPr>
          <a:xfrm>
            <a:off x="6286678" y="1642692"/>
            <a:ext cx="1960821" cy="2058862"/>
          </a:xfrm>
          <a:prstGeom prst="rect">
            <a:avLst/>
          </a:prstGeom>
        </p:spPr>
      </p:pic>
      <p:pic>
        <p:nvPicPr>
          <p:cNvPr id="17" name="Image 16">
            <a:extLst>
              <a:ext uri="{FF2B5EF4-FFF2-40B4-BE49-F238E27FC236}">
                <a16:creationId xmlns:a16="http://schemas.microsoft.com/office/drawing/2014/main" id="{73CA57C9-F653-8149-FB2C-556DE3C9E388}"/>
              </a:ext>
            </a:extLst>
          </p:cNvPr>
          <p:cNvPicPr>
            <a:picLocks noChangeAspect="1"/>
          </p:cNvPicPr>
          <p:nvPr/>
        </p:nvPicPr>
        <p:blipFill>
          <a:blip r:embed="rId8"/>
          <a:stretch>
            <a:fillRect/>
          </a:stretch>
        </p:blipFill>
        <p:spPr>
          <a:xfrm>
            <a:off x="1250575" y="1472892"/>
            <a:ext cx="1737722" cy="2333662"/>
          </a:xfrm>
          <a:prstGeom prst="roundRect">
            <a:avLst>
              <a:gd name="adj" fmla="val 34754"/>
            </a:avLst>
          </a:prstGeom>
        </p:spPr>
      </p:pic>
    </p:spTree>
    <p:extLst>
      <p:ext uri="{BB962C8B-B14F-4D97-AF65-F5344CB8AC3E}">
        <p14:creationId xmlns:p14="http://schemas.microsoft.com/office/powerpoint/2010/main" val="31414442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rPr>
              <a:t>v</a:t>
            </a: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62582" y="217055"/>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vieux  - un nageur.</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46"/>
            <a:endParaRPr lang="fr-MA" sz="900" dirty="0">
              <a:solidFill>
                <a:prstClr val="black"/>
              </a:solidFill>
              <a:latin typeface="Dosis" pitchFamily="2" charset="0"/>
            </a:endParaRPr>
          </a:p>
        </p:txBody>
      </p:sp>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4"/>
          <a:stretch>
            <a:fillRect/>
          </a:stretch>
        </p:blipFill>
        <p:spPr>
          <a:xfrm>
            <a:off x="2801625" y="1193452"/>
            <a:ext cx="871804" cy="786452"/>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4"/>
          <a:stretch>
            <a:fillRect/>
          </a:stretch>
        </p:blipFill>
        <p:spPr>
          <a:xfrm>
            <a:off x="6513206" y="3780077"/>
            <a:ext cx="871804" cy="786452"/>
          </a:xfrm>
          <a:prstGeom prst="rect">
            <a:avLst/>
          </a:prstGeom>
        </p:spPr>
      </p:pic>
      <p:pic>
        <p:nvPicPr>
          <p:cNvPr id="7" name="Image 6">
            <a:extLst>
              <a:ext uri="{FF2B5EF4-FFF2-40B4-BE49-F238E27FC236}">
                <a16:creationId xmlns:a16="http://schemas.microsoft.com/office/drawing/2014/main" id="{7A400B33-35B1-09B9-47B2-77C669877F6F}"/>
              </a:ext>
            </a:extLst>
          </p:cNvPr>
          <p:cNvPicPr>
            <a:picLocks noChangeAspect="1"/>
          </p:cNvPicPr>
          <p:nvPr/>
        </p:nvPicPr>
        <p:blipFill>
          <a:blip r:embed="rId5"/>
          <a:stretch>
            <a:fillRect/>
          </a:stretch>
        </p:blipFill>
        <p:spPr>
          <a:xfrm>
            <a:off x="1412891" y="4045365"/>
            <a:ext cx="1380547" cy="1687336"/>
          </a:xfrm>
          <a:prstGeom prst="rect">
            <a:avLst/>
          </a:prstGeom>
        </p:spPr>
      </p:pic>
      <p:pic>
        <p:nvPicPr>
          <p:cNvPr id="11" name="Image 10">
            <a:extLst>
              <a:ext uri="{FF2B5EF4-FFF2-40B4-BE49-F238E27FC236}">
                <a16:creationId xmlns:a16="http://schemas.microsoft.com/office/drawing/2014/main" id="{0D9BA097-AE37-6585-1C33-FA7DF434431F}"/>
              </a:ext>
            </a:extLst>
          </p:cNvPr>
          <p:cNvPicPr>
            <a:picLocks noChangeAspect="1"/>
          </p:cNvPicPr>
          <p:nvPr/>
        </p:nvPicPr>
        <p:blipFill>
          <a:blip r:embed="rId6"/>
          <a:stretch>
            <a:fillRect/>
          </a:stretch>
        </p:blipFill>
        <p:spPr>
          <a:xfrm>
            <a:off x="3554934" y="1781247"/>
            <a:ext cx="2045204" cy="1864745"/>
          </a:xfrm>
          <a:prstGeom prst="rect">
            <a:avLst/>
          </a:prstGeom>
        </p:spPr>
      </p:pic>
      <p:pic>
        <p:nvPicPr>
          <p:cNvPr id="15" name="Image 14">
            <a:extLst>
              <a:ext uri="{FF2B5EF4-FFF2-40B4-BE49-F238E27FC236}">
                <a16:creationId xmlns:a16="http://schemas.microsoft.com/office/drawing/2014/main" id="{BE335B98-8125-14F8-5E62-986C20EB5862}"/>
              </a:ext>
            </a:extLst>
          </p:cNvPr>
          <p:cNvPicPr>
            <a:picLocks noChangeAspect="1"/>
          </p:cNvPicPr>
          <p:nvPr/>
        </p:nvPicPr>
        <p:blipFill>
          <a:blip r:embed="rId7"/>
          <a:srcRect t="4678"/>
          <a:stretch>
            <a:fillRect/>
          </a:stretch>
        </p:blipFill>
        <p:spPr>
          <a:xfrm>
            <a:off x="3702941" y="4248248"/>
            <a:ext cx="1974258" cy="1427325"/>
          </a:xfrm>
          <a:prstGeom prst="rect">
            <a:avLst/>
          </a:prstGeom>
        </p:spPr>
      </p:pic>
      <p:pic>
        <p:nvPicPr>
          <p:cNvPr id="16" name="Image 15">
            <a:extLst>
              <a:ext uri="{FF2B5EF4-FFF2-40B4-BE49-F238E27FC236}">
                <a16:creationId xmlns:a16="http://schemas.microsoft.com/office/drawing/2014/main" id="{D7A406A7-15E9-ADFE-E813-1258B0DEB960}"/>
              </a:ext>
            </a:extLst>
          </p:cNvPr>
          <p:cNvPicPr>
            <a:picLocks noChangeAspect="1"/>
          </p:cNvPicPr>
          <p:nvPr/>
        </p:nvPicPr>
        <p:blipFill>
          <a:blip r:embed="rId8"/>
          <a:stretch>
            <a:fillRect/>
          </a:stretch>
        </p:blipFill>
        <p:spPr>
          <a:xfrm>
            <a:off x="6182576" y="1655194"/>
            <a:ext cx="1960821" cy="2058862"/>
          </a:xfrm>
          <a:prstGeom prst="rect">
            <a:avLst/>
          </a:prstGeom>
        </p:spPr>
      </p:pic>
      <p:pic>
        <p:nvPicPr>
          <p:cNvPr id="17" name="Image 16">
            <a:extLst>
              <a:ext uri="{FF2B5EF4-FFF2-40B4-BE49-F238E27FC236}">
                <a16:creationId xmlns:a16="http://schemas.microsoft.com/office/drawing/2014/main" id="{DDD05352-B244-471B-1900-9D7B2F456868}"/>
              </a:ext>
            </a:extLst>
          </p:cNvPr>
          <p:cNvPicPr>
            <a:picLocks noChangeAspect="1"/>
          </p:cNvPicPr>
          <p:nvPr/>
        </p:nvPicPr>
        <p:blipFill>
          <a:blip r:embed="rId9"/>
          <a:stretch>
            <a:fillRect/>
          </a:stretch>
        </p:blipFill>
        <p:spPr>
          <a:xfrm>
            <a:off x="1146473" y="1485394"/>
            <a:ext cx="1737722" cy="2333662"/>
          </a:xfrm>
          <a:prstGeom prst="roundRect">
            <a:avLst>
              <a:gd name="adj" fmla="val 34754"/>
            </a:avLst>
          </a:prstGeom>
        </p:spPr>
      </p:pic>
      <p:pic>
        <p:nvPicPr>
          <p:cNvPr id="19" name="Image 18">
            <a:extLst>
              <a:ext uri="{FF2B5EF4-FFF2-40B4-BE49-F238E27FC236}">
                <a16:creationId xmlns:a16="http://schemas.microsoft.com/office/drawing/2014/main" id="{1B7069EE-369E-FC92-48C8-017144C0B516}"/>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6142360" y="4346145"/>
            <a:ext cx="2511506" cy="1021546"/>
          </a:xfrm>
          <a:prstGeom prst="rect">
            <a:avLst/>
          </a:prstGeom>
        </p:spPr>
      </p:pic>
    </p:spTree>
    <p:extLst>
      <p:ext uri="{BB962C8B-B14F-4D97-AF65-F5344CB8AC3E}">
        <p14:creationId xmlns:p14="http://schemas.microsoft.com/office/powerpoint/2010/main" val="5802240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431264" y="1530805"/>
            <a:ext cx="4082300" cy="4945670"/>
          </a:xfrm>
          <a:prstGeom prst="rect">
            <a:avLst/>
          </a:prstGeom>
          <a:ln w="127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3165987" y="2710198"/>
            <a:ext cx="2900516" cy="6702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096336" y="2543484"/>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6" name="Rectangle 5">
            <a:extLst>
              <a:ext uri="{FF2B5EF4-FFF2-40B4-BE49-F238E27FC236}">
                <a16:creationId xmlns:a16="http://schemas.microsoft.com/office/drawing/2014/main" id="{09FF8130-E397-B603-3F71-A55151733774}"/>
              </a:ext>
            </a:extLst>
          </p:cNvPr>
          <p:cNvSpPr/>
          <p:nvPr/>
        </p:nvSpPr>
        <p:spPr>
          <a:xfrm>
            <a:off x="802561" y="2968487"/>
            <a:ext cx="1503317" cy="323658"/>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facteur</a:t>
            </a:r>
            <a:endParaRPr lang="fr-MA" dirty="0">
              <a:solidFill>
                <a:schemeClr val="tx1"/>
              </a:solidFill>
            </a:endParaRPr>
          </a:p>
        </p:txBody>
      </p:sp>
    </p:spTree>
    <p:extLst>
      <p:ext uri="{BB962C8B-B14F-4D97-AF65-F5344CB8AC3E}">
        <p14:creationId xmlns:p14="http://schemas.microsoft.com/office/powerpoint/2010/main" val="22894298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0"/>
            <a:ext cx="6304827" cy="177800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eu – </a:t>
            </a:r>
            <a:r>
              <a:rPr lang="fr-FR" sz="2533" b="1" dirty="0" err="1">
                <a:solidFill>
                  <a:srgbClr val="FFC000"/>
                </a:solidFill>
                <a:latin typeface="Dosis" pitchFamily="2" charset="0"/>
              </a:rPr>
              <a:t>ieu</a:t>
            </a:r>
            <a:r>
              <a:rPr lang="fr-FR" sz="2533" b="1" dirty="0">
                <a:solidFill>
                  <a:srgbClr val="FFC000"/>
                </a:solidFill>
                <a:latin typeface="Dosis" pitchFamily="2" charset="0"/>
              </a:rPr>
              <a:t> – ph – </a:t>
            </a:r>
            <a:r>
              <a:rPr lang="fr-FR" sz="2533" b="1" dirty="0" err="1">
                <a:solidFill>
                  <a:srgbClr val="FFC000"/>
                </a:solidFill>
                <a:latin typeface="Dosis" pitchFamily="2" charset="0"/>
              </a:rPr>
              <a:t>gn</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71949" y="2300913"/>
            <a:ext cx="8337754" cy="1569660"/>
          </a:xfrm>
          <a:prstGeom prst="rect">
            <a:avLst/>
          </a:prstGeom>
          <a:noFill/>
        </p:spPr>
        <p:txBody>
          <a:bodyPr wrap="square" rtlCol="0">
            <a:spAutoFit/>
          </a:bodyPr>
          <a:lstStyle/>
          <a:p>
            <a:pPr algn="ctr" defTabSz="685869">
              <a:defRPr/>
            </a:pPr>
            <a:r>
              <a:rPr lang="pt-BR" sz="9600" b="1" dirty="0">
                <a:solidFill>
                  <a:srgbClr val="106585"/>
                </a:solidFill>
                <a:latin typeface="Dosis" pitchFamily="2" charset="0"/>
              </a:rPr>
              <a:t>eu   ieu  ph  gn</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307777"/>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eu – </a:t>
            </a:r>
            <a:r>
              <a:rPr lang="fr-FR" sz="1400" b="1" dirty="0" err="1">
                <a:solidFill>
                  <a:prstClr val="white">
                    <a:lumMod val="65000"/>
                  </a:prstClr>
                </a:solidFill>
              </a:rPr>
              <a:t>ieu</a:t>
            </a:r>
            <a:r>
              <a:rPr lang="fr-FR" sz="1400" b="1" dirty="0">
                <a:solidFill>
                  <a:prstClr val="white">
                    <a:lumMod val="65000"/>
                  </a:prstClr>
                </a:solidFill>
              </a:rPr>
              <a:t> – ph – </a:t>
            </a:r>
            <a:r>
              <a:rPr lang="fr-FR" sz="1400" b="1" dirty="0" err="1">
                <a:solidFill>
                  <a:prstClr val="white">
                    <a:lumMod val="65000"/>
                  </a:prstClr>
                </a:solidFill>
              </a:rPr>
              <a:t>gn</a:t>
            </a:r>
            <a:r>
              <a:rPr lang="fr-FR" sz="1400" b="1" dirty="0">
                <a:solidFill>
                  <a:prstClr val="white">
                    <a:lumMod val="65000"/>
                  </a:prstClr>
                </a:solidFill>
              </a:rPr>
              <a:t> </a:t>
            </a: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e » et « u » ensemble, elles font un seul son: « eu » </a:t>
            </a:r>
          </a:p>
          <a:p>
            <a:pPr defTabSz="609630">
              <a:spcAft>
                <a:spcPts val="400"/>
              </a:spcAft>
              <a:defRPr/>
            </a:pPr>
            <a:r>
              <a:rPr lang="fr-FR" sz="1600" b="1" dirty="0">
                <a:solidFill>
                  <a:prstClr val="white">
                    <a:lumMod val="65000"/>
                  </a:prstClr>
                </a:solidFill>
                <a:latin typeface="Calibri"/>
              </a:rPr>
              <a:t>Le son « eu » s’écrit avec 2 lettres : e et u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eu</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7BF4FBFB-3767-5152-1ACE-EF51F24E9DE1}"/>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7"/>
            </p:custDataLst>
            <p:extLst>
              <p:ext uri="{D42A27DB-BD31-4B8C-83A1-F6EECF244321}">
                <p14:modId xmlns:p14="http://schemas.microsoft.com/office/powerpoint/2010/main" val="315378435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892894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eu</a:t>
            </a:r>
          </a:p>
          <a:p>
            <a:pPr algn="ctr" defTabSz="457223"/>
            <a:r>
              <a:rPr lang="pt-BR" sz="9900" b="1" dirty="0">
                <a:solidFill>
                  <a:srgbClr val="106585"/>
                </a:solidFill>
                <a:latin typeface="Dosis" pitchFamily="2" charset="0"/>
              </a:rPr>
              <a:t>fact</a:t>
            </a:r>
            <a:r>
              <a:rPr lang="pt-BR" sz="9900" b="1" dirty="0">
                <a:solidFill>
                  <a:schemeClr val="accent6">
                    <a:lumMod val="75000"/>
                  </a:schemeClr>
                </a:solidFill>
                <a:latin typeface="Dosis" pitchFamily="2" charset="0"/>
              </a:rPr>
              <a:t>eu</a:t>
            </a:r>
            <a:r>
              <a:rPr lang="pt-BR" sz="9900" b="1" dirty="0">
                <a:solidFill>
                  <a:srgbClr val="106585"/>
                </a:solidFill>
                <a:latin typeface="Dosis" pitchFamily="2" charset="0"/>
              </a:rPr>
              <a:t>r</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eu » comme dans facteur.  Lisons ensemble: « eu »  « facteur ».</a:t>
            </a: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3566413809"/>
              </p:ext>
            </p:ext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6D1AE9E9-C1E4-FA31-F6CE-3A81189DCB52}"/>
              </a:ext>
            </a:extLst>
          </p:cNvPr>
          <p:cNvPicPr>
            <a:picLocks noChangeAspect="1"/>
          </p:cNvPicPr>
          <p:nvPr/>
        </p:nvPicPr>
        <p:blipFill>
          <a:blip r:embed="rId17"/>
          <a:stretch>
            <a:fillRect/>
          </a:stretch>
        </p:blipFill>
        <p:spPr>
          <a:xfrm>
            <a:off x="6827141" y="3494274"/>
            <a:ext cx="1607222" cy="2158407"/>
          </a:xfrm>
          <a:prstGeom prst="roundRect">
            <a:avLst>
              <a:gd name="adj" fmla="val 34754"/>
            </a:avLst>
          </a:prstGeom>
        </p:spPr>
      </p:pic>
    </p:spTree>
    <p:extLst>
      <p:ext uri="{BB962C8B-B14F-4D97-AF65-F5344CB8AC3E}">
        <p14:creationId xmlns:p14="http://schemas.microsoft.com/office/powerpoint/2010/main" val="2778968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79E0B-4BCE-FD95-85D7-DA6CD60159C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C10D9B21-5928-86FC-6EB6-FA97BF821A3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CE93A90-D3EB-DAC8-454F-14A5BAA1017C}"/>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615350B-7ABF-9BCC-DA00-0C0F4E354EB6}"/>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A42D845-ADD9-D972-7815-2E24C34704E6}"/>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AACA5FF-DF1D-DA10-BA86-CE554D03298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F2CFEF3-9562-4F99-490F-69A82EB4178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4ECC3171-F95B-64C2-DAD7-ABEC66E7CAC2}"/>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i »  devant « eu »  on lit « </a:t>
            </a:r>
            <a:r>
              <a:rPr lang="fr-FR" sz="1600" b="1" dirty="0" err="1">
                <a:solidFill>
                  <a:prstClr val="white">
                    <a:lumMod val="65000"/>
                  </a:prstClr>
                </a:solidFill>
                <a:latin typeface="Calibri"/>
              </a:rPr>
              <a:t>ieu</a:t>
            </a:r>
            <a:r>
              <a:rPr lang="fr-FR" sz="1600" b="1" dirty="0">
                <a:solidFill>
                  <a:prstClr val="white">
                    <a:lumMod val="65000"/>
                  </a:prstClr>
                </a:solidFill>
                <a:latin typeface="Calibri"/>
              </a:rPr>
              <a:t> » </a:t>
            </a:r>
          </a:p>
          <a:p>
            <a:pPr defTabSz="609630">
              <a:spcAft>
                <a:spcPts val="400"/>
              </a:spcAft>
              <a:defRPr/>
            </a:pPr>
            <a:r>
              <a:rPr lang="fr-FR" sz="1600" b="1" dirty="0">
                <a:solidFill>
                  <a:prstClr val="white">
                    <a:lumMod val="65000"/>
                  </a:prstClr>
                </a:solidFill>
                <a:latin typeface="Calibri"/>
              </a:rPr>
              <a:t>Le son « </a:t>
            </a:r>
            <a:r>
              <a:rPr lang="fr-FR" sz="1600" b="1" dirty="0" err="1">
                <a:solidFill>
                  <a:prstClr val="white">
                    <a:lumMod val="65000"/>
                  </a:prstClr>
                </a:solidFill>
                <a:latin typeface="Calibri"/>
              </a:rPr>
              <a:t>ieu</a:t>
            </a:r>
            <a:r>
              <a:rPr lang="fr-FR" sz="1600" b="1" dirty="0">
                <a:solidFill>
                  <a:prstClr val="white">
                    <a:lumMod val="65000"/>
                  </a:prstClr>
                </a:solidFill>
                <a:latin typeface="Calibri"/>
              </a:rPr>
              <a:t> » s’écrit avec 3 lettres : i, e et u </a:t>
            </a:r>
          </a:p>
        </p:txBody>
      </p:sp>
      <p:sp>
        <p:nvSpPr>
          <p:cNvPr id="4" name="Rectangle 3">
            <a:extLst>
              <a:ext uri="{FF2B5EF4-FFF2-40B4-BE49-F238E27FC236}">
                <a16:creationId xmlns:a16="http://schemas.microsoft.com/office/drawing/2014/main" id="{7A151BB9-A5E5-455B-894A-5634783B2924}"/>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ieu</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C07302C3-596D-8A64-DF04-3DB001E73C2B}"/>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3F703428-A957-5134-70A3-B173B8AB50D1}"/>
              </a:ext>
            </a:extLst>
          </p:cNvPr>
          <p:cNvGraphicFramePr>
            <a:graphicFrameLocks noGrp="1"/>
          </p:cNvGraphicFramePr>
          <p:nvPr>
            <p:custDataLst>
              <p:tags r:id="rId7"/>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8939012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6EF86-9AA6-BC60-B728-5BF258348E8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DD3E4D-904F-7E57-EC24-58E951C5C29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DBACD9F7-035F-575C-679F-58941F64AE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366F-F403-79E1-06D5-D8442204E3D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C21B959-337D-EE03-356F-3BAEB8508F2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8B1C431-B568-D1C1-3644-99A8075BCAF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375E0B-0572-CBA7-AC56-ADFA66F5080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549BCA-998F-67F1-108A-959709E3F59E}"/>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68BB972-9D53-A4C3-4DF5-8D9BC13E7D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4776FE-670C-F617-BA9A-75636C5B576C}"/>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0CF622-536B-57DB-A5F0-8B2EA7C9B9A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9B020AD-0645-740B-C800-2CA088100D4C}"/>
              </a:ext>
            </a:extLst>
          </p:cNvPr>
          <p:cNvSpPr/>
          <p:nvPr>
            <p:custDataLst>
              <p:tags r:id="rId11"/>
            </p:custDataLst>
          </p:nvPr>
        </p:nvSpPr>
        <p:spPr>
          <a:xfrm>
            <a:off x="501905" y="1113128"/>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ieu</a:t>
            </a:r>
            <a:r>
              <a:rPr lang="pt-BR" sz="9900" b="1" dirty="0">
                <a:solidFill>
                  <a:srgbClr val="106585"/>
                </a:solidFill>
                <a:latin typeface="Dosis" pitchFamily="2" charset="0"/>
              </a:rPr>
              <a:t> </a:t>
            </a:r>
          </a:p>
          <a:p>
            <a:pPr algn="ctr" defTabSz="457223"/>
            <a:r>
              <a:rPr lang="pt-BR" sz="9900" b="1" dirty="0">
                <a:solidFill>
                  <a:srgbClr val="106585"/>
                </a:solidFill>
                <a:latin typeface="Dosis" pitchFamily="2" charset="0"/>
              </a:rPr>
              <a:t>v</a:t>
            </a:r>
            <a:r>
              <a:rPr lang="pt-BR" sz="9900" b="1" dirty="0">
                <a:solidFill>
                  <a:schemeClr val="accent6">
                    <a:lumMod val="75000"/>
                  </a:schemeClr>
                </a:solidFill>
                <a:latin typeface="Dosis" pitchFamily="2" charset="0"/>
              </a:rPr>
              <a:t>ieu</a:t>
            </a:r>
            <a:r>
              <a:rPr lang="pt-BR" sz="9900" b="1" dirty="0">
                <a:solidFill>
                  <a:srgbClr val="106585"/>
                </a:solidFill>
                <a:latin typeface="Dosis" pitchFamily="2" charset="0"/>
              </a:rPr>
              <a:t>x</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A49F0129-9A4E-6BF9-4EEB-9B5F1C5EC7F7}"/>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ieu</a:t>
            </a:r>
            <a:r>
              <a:rPr lang="fr-FR" sz="1600" b="1" dirty="0">
                <a:solidFill>
                  <a:prstClr val="white">
                    <a:lumMod val="65000"/>
                  </a:prstClr>
                </a:solidFill>
                <a:latin typeface="+mj-lt"/>
              </a:rPr>
              <a:t> » comme dans vieux.  Lisons ensemble: « </a:t>
            </a:r>
            <a:r>
              <a:rPr lang="fr-FR" sz="1600" b="1" dirty="0" err="1">
                <a:solidFill>
                  <a:prstClr val="white">
                    <a:lumMod val="65000"/>
                  </a:prstClr>
                </a:solidFill>
                <a:latin typeface="+mj-lt"/>
              </a:rPr>
              <a:t>ieu</a:t>
            </a:r>
            <a:r>
              <a:rPr lang="fr-FR" sz="1600" b="1" dirty="0">
                <a:solidFill>
                  <a:prstClr val="white">
                    <a:lumMod val="65000"/>
                  </a:prstClr>
                </a:solidFill>
                <a:latin typeface="+mj-lt"/>
              </a:rPr>
              <a:t> » « vieux ».</a:t>
            </a:r>
          </a:p>
        </p:txBody>
      </p:sp>
      <p:pic>
        <p:nvPicPr>
          <p:cNvPr id="4" name="Image 3">
            <a:extLst>
              <a:ext uri="{FF2B5EF4-FFF2-40B4-BE49-F238E27FC236}">
                <a16:creationId xmlns:a16="http://schemas.microsoft.com/office/drawing/2014/main" id="{B798F922-7080-2FBE-86DB-82B740D0002A}"/>
              </a:ext>
            </a:extLst>
          </p:cNvPr>
          <p:cNvPicPr>
            <a:picLocks noChangeAspect="1"/>
          </p:cNvPicPr>
          <p:nvPr/>
        </p:nvPicPr>
        <p:blipFill>
          <a:blip r:embed="rId17"/>
          <a:stretch>
            <a:fillRect/>
          </a:stretch>
        </p:blipFill>
        <p:spPr>
          <a:xfrm>
            <a:off x="6492762" y="2389763"/>
            <a:ext cx="1805136" cy="2249545"/>
          </a:xfrm>
          <a:prstGeom prst="rect">
            <a:avLst/>
          </a:prstGeom>
        </p:spPr>
      </p:pic>
      <p:graphicFrame>
        <p:nvGraphicFramePr>
          <p:cNvPr id="9" name="Tableau 8">
            <a:extLst>
              <a:ext uri="{FF2B5EF4-FFF2-40B4-BE49-F238E27FC236}">
                <a16:creationId xmlns:a16="http://schemas.microsoft.com/office/drawing/2014/main" id="{E82AC074-9954-7A3D-3D39-9C43F9C87F66}"/>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858702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0952" y="251160"/>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1534644" y="2672713"/>
            <a:ext cx="6980590" cy="1754326"/>
          </a:xfrm>
          <a:prstGeom prst="rect">
            <a:avLst/>
          </a:prstGeom>
        </p:spPr>
        <p:txBody>
          <a:bodyPr wrap="square">
            <a:spAutoFit/>
          </a:bodyPr>
          <a:lstStyle/>
          <a:p>
            <a:pPr defTabSz="457223"/>
            <a:r>
              <a:rPr lang="pt-BR" sz="5400" b="1" dirty="0">
                <a:solidFill>
                  <a:srgbClr val="E46C0A"/>
                </a:solidFill>
                <a:latin typeface="Dosis" pitchFamily="2" charset="0"/>
              </a:rPr>
              <a:t>eu       </a:t>
            </a:r>
            <a:r>
              <a:rPr lang="pt-BR" sz="5400" b="1" dirty="0">
                <a:solidFill>
                  <a:srgbClr val="106585"/>
                </a:solidFill>
                <a:latin typeface="Dosis" pitchFamily="2" charset="0"/>
              </a:rPr>
              <a:t>fact</a:t>
            </a:r>
            <a:r>
              <a:rPr lang="pt-BR" sz="5400" b="1" dirty="0">
                <a:solidFill>
                  <a:srgbClr val="E46C0A"/>
                </a:solidFill>
                <a:latin typeface="Dosis" pitchFamily="2" charset="0"/>
              </a:rPr>
              <a:t>eu</a:t>
            </a:r>
            <a:r>
              <a:rPr lang="pt-BR" sz="5400" b="1" dirty="0">
                <a:solidFill>
                  <a:srgbClr val="106585"/>
                </a:solidFill>
                <a:latin typeface="Dosis" pitchFamily="2" charset="0"/>
              </a:rPr>
              <a:t>r</a:t>
            </a:r>
          </a:p>
          <a:p>
            <a:pPr defTabSz="457223"/>
            <a:r>
              <a:rPr lang="pt-BR" sz="5400" b="1" dirty="0">
                <a:solidFill>
                  <a:srgbClr val="E46C0A"/>
                </a:solidFill>
                <a:latin typeface="Dosis" pitchFamily="2" charset="0"/>
              </a:rPr>
              <a:t>ieu      </a:t>
            </a:r>
            <a:r>
              <a:rPr lang="pt-BR" sz="5400" b="1" dirty="0">
                <a:solidFill>
                  <a:srgbClr val="106585"/>
                </a:solidFill>
                <a:latin typeface="Dosis" pitchFamily="2" charset="0"/>
              </a:rPr>
              <a:t>v</a:t>
            </a:r>
            <a:r>
              <a:rPr lang="pt-BR" sz="5400" b="1" dirty="0">
                <a:solidFill>
                  <a:srgbClr val="E46C0A"/>
                </a:solidFill>
                <a:latin typeface="Dosis" pitchFamily="2" charset="0"/>
              </a:rPr>
              <a:t>ieu</a:t>
            </a:r>
            <a:r>
              <a:rPr lang="pt-BR" sz="5400" b="1" dirty="0">
                <a:solidFill>
                  <a:srgbClr val="106585"/>
                </a:solidFill>
                <a:latin typeface="Dosis" pitchFamily="2" charset="0"/>
              </a:rPr>
              <a:t>x</a:t>
            </a:r>
          </a:p>
        </p:txBody>
      </p:sp>
      <p:sp>
        <p:nvSpPr>
          <p:cNvPr id="2" name="Flèche : droite 1">
            <a:extLst>
              <a:ext uri="{FF2B5EF4-FFF2-40B4-BE49-F238E27FC236}">
                <a16:creationId xmlns:a16="http://schemas.microsoft.com/office/drawing/2014/main" id="{7AD4D999-F4E0-A86E-10E6-EEE1E1996E51}"/>
              </a:ext>
            </a:extLst>
          </p:cNvPr>
          <p:cNvSpPr/>
          <p:nvPr/>
        </p:nvSpPr>
        <p:spPr>
          <a:xfrm>
            <a:off x="2638746" y="3164884"/>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1E732A0E-4DDA-3D0A-8584-B296C80D4CF1}"/>
              </a:ext>
            </a:extLst>
          </p:cNvPr>
          <p:cNvSpPr/>
          <p:nvPr/>
        </p:nvSpPr>
        <p:spPr>
          <a:xfrm>
            <a:off x="2638746" y="3990259"/>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18058998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50" y="145999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601" y="1650931"/>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638096" y="4512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C’est la lettre f. Elle fait le son « f ».</a:t>
            </a:r>
          </a:p>
        </p:txBody>
      </p:sp>
      <p:sp>
        <p:nvSpPr>
          <p:cNvPr id="9" name="Rectangle 8">
            <a:extLst>
              <a:ext uri="{FF2B5EF4-FFF2-40B4-BE49-F238E27FC236}">
                <a16:creationId xmlns:a16="http://schemas.microsoft.com/office/drawing/2014/main" id="{EFD401CF-549D-1F41-E9B5-2776ED15F978}"/>
              </a:ext>
            </a:extLst>
          </p:cNvPr>
          <p:cNvSpPr/>
          <p:nvPr>
            <p:custDataLst>
              <p:tags r:id="rId12"/>
            </p:custDataLst>
          </p:nvPr>
        </p:nvSpPr>
        <p:spPr>
          <a:xfrm>
            <a:off x="3380166" y="1808510"/>
            <a:ext cx="2574908" cy="2739211"/>
          </a:xfrm>
          <a:prstGeom prst="rect">
            <a:avLst/>
          </a:prstGeom>
        </p:spPr>
        <p:txBody>
          <a:bodyPr wrap="square">
            <a:spAutoFit/>
          </a:bodyPr>
          <a:lstStyle/>
          <a:p>
            <a:pPr algn="ctr" defTabSz="457223"/>
            <a:r>
              <a:rPr lang="pt-BR" sz="17200" b="1" dirty="0">
                <a:solidFill>
                  <a:srgbClr val="106585"/>
                </a:solidFill>
                <a:latin typeface="Dosis" pitchFamily="2" charset="0"/>
              </a:rPr>
              <a:t>f</a:t>
            </a:r>
            <a:endParaRPr lang="fr-FR" sz="17200" b="1" dirty="0">
              <a:solidFill>
                <a:srgbClr val="106585"/>
              </a:solidFill>
              <a:latin typeface="Dosis" pitchFamily="2" charset="0"/>
            </a:endParaRPr>
          </a:p>
        </p:txBody>
      </p:sp>
      <p:graphicFrame>
        <p:nvGraphicFramePr>
          <p:cNvPr id="4" name="Tableau 3">
            <a:extLst>
              <a:ext uri="{FF2B5EF4-FFF2-40B4-BE49-F238E27FC236}">
                <a16:creationId xmlns:a16="http://schemas.microsoft.com/office/drawing/2014/main" id="{8AFEDCEB-AD00-B237-2157-D47E5291571B}"/>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7722393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50" y="145999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601" y="1650931"/>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638096" y="4512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Le son « f » peut aussi s’écrire avec les lettres p et h. « f » . </a:t>
            </a:r>
          </a:p>
        </p:txBody>
      </p:sp>
      <p:sp>
        <p:nvSpPr>
          <p:cNvPr id="9" name="Rectangle 8">
            <a:extLst>
              <a:ext uri="{FF2B5EF4-FFF2-40B4-BE49-F238E27FC236}">
                <a16:creationId xmlns:a16="http://schemas.microsoft.com/office/drawing/2014/main" id="{EFD401CF-549D-1F41-E9B5-2776ED15F978}"/>
              </a:ext>
            </a:extLst>
          </p:cNvPr>
          <p:cNvSpPr/>
          <p:nvPr>
            <p:custDataLst>
              <p:tags r:id="rId12"/>
            </p:custDataLst>
          </p:nvPr>
        </p:nvSpPr>
        <p:spPr>
          <a:xfrm>
            <a:off x="3380166" y="1808510"/>
            <a:ext cx="2574908" cy="2739211"/>
          </a:xfrm>
          <a:prstGeom prst="rect">
            <a:avLst/>
          </a:prstGeom>
        </p:spPr>
        <p:txBody>
          <a:bodyPr wrap="square">
            <a:spAutoFit/>
          </a:bodyPr>
          <a:lstStyle/>
          <a:p>
            <a:pPr algn="ctr" defTabSz="457223"/>
            <a:r>
              <a:rPr lang="pt-BR" sz="17200" b="1" dirty="0">
                <a:solidFill>
                  <a:srgbClr val="106585"/>
                </a:solidFill>
                <a:latin typeface="Dosis" pitchFamily="2" charset="0"/>
              </a:rPr>
              <a:t>ph</a:t>
            </a:r>
            <a:endParaRPr lang="fr-FR" sz="17200" b="1" dirty="0">
              <a:solidFill>
                <a:srgbClr val="106585"/>
              </a:solidFill>
              <a:latin typeface="Dosis" pitchFamily="2" charset="0"/>
            </a:endParaRPr>
          </a:p>
        </p:txBody>
      </p:sp>
      <p:graphicFrame>
        <p:nvGraphicFramePr>
          <p:cNvPr id="4" name="Tableau 3">
            <a:extLst>
              <a:ext uri="{FF2B5EF4-FFF2-40B4-BE49-F238E27FC236}">
                <a16:creationId xmlns:a16="http://schemas.microsoft.com/office/drawing/2014/main" id="{5BFB5A73-BAE5-88A0-11C9-40F07177E7FD}"/>
              </a:ext>
            </a:extLst>
          </p:cNvPr>
          <p:cNvGraphicFramePr>
            <a:graphicFrameLocks noGrp="1"/>
          </p:cNvGraphicFramePr>
          <p:nvPr>
            <p:custDataLst>
              <p:tags r:id="rId13"/>
            </p:custDataLst>
            <p:extLst>
              <p:ext uri="{D42A27DB-BD31-4B8C-83A1-F6EECF244321}">
                <p14:modId xmlns:p14="http://schemas.microsoft.com/office/powerpoint/2010/main" val="69246111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69537">
                  <a:extLst>
                    <a:ext uri="{9D8B030D-6E8A-4147-A177-3AD203B41FA5}">
                      <a16:colId xmlns:a16="http://schemas.microsoft.com/office/drawing/2014/main" val="2897137454"/>
                    </a:ext>
                  </a:extLst>
                </a:gridCol>
                <a:gridCol w="1688176">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0125686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13C51-2C17-2E09-119B-5E893976709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127BB08-F28E-9CD3-44D1-0ED878FF469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BE94DB8A-53AE-C125-A593-FC3E58ED42D1}"/>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6627AD8-EDCF-30C4-67AF-8C464E446875}"/>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F3BDCF88-166D-C92F-C07A-01423F493226}"/>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46644288-62B4-3635-6C28-2C9670B773A8}"/>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2A9933F-1949-DC06-FB5B-7E79F9CE967E}"/>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E46904C-BF1F-2FF4-446A-DA342A647E60}"/>
              </a:ext>
            </a:extLst>
          </p:cNvPr>
          <p:cNvSpPr/>
          <p:nvPr>
            <p:custDataLst>
              <p:tags r:id="rId7"/>
            </p:custDataLst>
          </p:nvPr>
        </p:nvSpPr>
        <p:spPr>
          <a:xfrm>
            <a:off x="186830" y="180293"/>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C475B2-48C7-25A3-39E9-1A11373D6115}"/>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7AC5DBB-1A3A-B6E3-DE05-41AEDF688FAA}"/>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E576F12-FF47-A77F-F726-EB98B71CF1E0}"/>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4C88FA31-BD40-858B-4B8D-6108DBF8A424}"/>
              </a:ext>
            </a:extLst>
          </p:cNvPr>
          <p:cNvSpPr/>
          <p:nvPr>
            <p:custDataLst>
              <p:tags r:id="rId11"/>
            </p:custDataLst>
          </p:nvPr>
        </p:nvSpPr>
        <p:spPr>
          <a:xfrm>
            <a:off x="352998" y="1334932"/>
            <a:ext cx="6489290"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ph</a:t>
            </a:r>
            <a:endParaRPr lang="fr-FR" sz="9900" b="1" dirty="0">
              <a:solidFill>
                <a:schemeClr val="accent6">
                  <a:lumMod val="75000"/>
                </a:schemeClr>
              </a:solidFill>
              <a:latin typeface="Dosis" pitchFamily="2" charset="0"/>
            </a:endParaRPr>
          </a:p>
          <a:p>
            <a:pPr algn="ctr" defTabSz="457223"/>
            <a:r>
              <a:rPr lang="pt-BR" sz="9900" b="1" dirty="0">
                <a:solidFill>
                  <a:schemeClr val="accent6">
                    <a:lumMod val="75000"/>
                  </a:schemeClr>
                </a:solidFill>
                <a:latin typeface="Dosis" pitchFamily="2" charset="0"/>
              </a:rPr>
              <a:t>ph</a:t>
            </a:r>
            <a:r>
              <a:rPr lang="pt-BR" sz="9900" b="1" dirty="0">
                <a:solidFill>
                  <a:srgbClr val="106585"/>
                </a:solidFill>
                <a:latin typeface="Dosis" pitchFamily="2" charset="0"/>
              </a:rPr>
              <a:t>armacie</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FBD2DCA9-CADF-E32A-5197-F49F2A2D56D4}"/>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f» comme dans pharmacie.  Lisons ensemble: « f » « pharmacie ».</a:t>
            </a:r>
          </a:p>
        </p:txBody>
      </p:sp>
      <p:pic>
        <p:nvPicPr>
          <p:cNvPr id="2" name="Image 1">
            <a:extLst>
              <a:ext uri="{FF2B5EF4-FFF2-40B4-BE49-F238E27FC236}">
                <a16:creationId xmlns:a16="http://schemas.microsoft.com/office/drawing/2014/main" id="{879E5398-A876-0991-2CA4-59FB631F8C79}"/>
              </a:ext>
            </a:extLst>
          </p:cNvPr>
          <p:cNvPicPr>
            <a:picLocks noChangeAspect="1"/>
          </p:cNvPicPr>
          <p:nvPr/>
        </p:nvPicPr>
        <p:blipFill>
          <a:blip r:embed="rId17"/>
          <a:stretch>
            <a:fillRect/>
          </a:stretch>
        </p:blipFill>
        <p:spPr>
          <a:xfrm>
            <a:off x="6806853" y="2229849"/>
            <a:ext cx="2094270" cy="2009434"/>
          </a:xfrm>
          <a:prstGeom prst="rect">
            <a:avLst/>
          </a:prstGeom>
        </p:spPr>
      </p:pic>
      <p:graphicFrame>
        <p:nvGraphicFramePr>
          <p:cNvPr id="9" name="Tableau 8">
            <a:extLst>
              <a:ext uri="{FF2B5EF4-FFF2-40B4-BE49-F238E27FC236}">
                <a16:creationId xmlns:a16="http://schemas.microsoft.com/office/drawing/2014/main" id="{F6AFF637-CA49-7653-2773-2CF402D1E6F6}"/>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8792368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9DC0D-4478-977E-D4CD-CC620C3ADF4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103FA76-09C6-C5F8-8B44-13B72962AE0C}"/>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AD5F809-A90F-F79F-26B8-70081028E26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DFD916-21E3-4925-2A41-415D8D7EEC90}"/>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7253C6F-BD77-3503-92E3-F0C2731F84E5}"/>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78FA04B5-B44F-A1DD-C0CE-BCEE0314B93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9F6E785-810B-AF47-7554-448BD49EDDFF}"/>
              </a:ext>
            </a:extLst>
          </p:cNvPr>
          <p:cNvSpPr txBox="1"/>
          <p:nvPr>
            <p:custDataLst>
              <p:tags r:id="rId3"/>
            </p:custDataLst>
          </p:nvPr>
        </p:nvSpPr>
        <p:spPr>
          <a:xfrm>
            <a:off x="960283" y="36258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g est devant n, on lit « gn » </a:t>
            </a:r>
          </a:p>
          <a:p>
            <a:pPr defTabSz="609630">
              <a:spcAft>
                <a:spcPts val="400"/>
              </a:spcAft>
              <a:defRPr/>
            </a:pPr>
            <a:r>
              <a:rPr lang="fr-FR" sz="1600" b="1" dirty="0">
                <a:solidFill>
                  <a:prstClr val="white">
                    <a:lumMod val="65000"/>
                  </a:prstClr>
                </a:solidFill>
                <a:latin typeface="Calibri"/>
              </a:rPr>
              <a:t>Le son « </a:t>
            </a:r>
            <a:r>
              <a:rPr lang="fr-FR" sz="1600" b="1" dirty="0" err="1">
                <a:solidFill>
                  <a:prstClr val="white">
                    <a:lumMod val="65000"/>
                  </a:prstClr>
                </a:solidFill>
                <a:latin typeface="Calibri"/>
              </a:rPr>
              <a:t>gn</a:t>
            </a:r>
            <a:r>
              <a:rPr lang="fr-FR" sz="1600" b="1" dirty="0">
                <a:solidFill>
                  <a:prstClr val="white">
                    <a:lumMod val="65000"/>
                  </a:prstClr>
                </a:solidFill>
                <a:latin typeface="Calibri"/>
              </a:rPr>
              <a:t>» s’écrit avec 2 lettres : g et n </a:t>
            </a:r>
          </a:p>
        </p:txBody>
      </p:sp>
      <p:sp>
        <p:nvSpPr>
          <p:cNvPr id="4" name="Rectangle 3">
            <a:extLst>
              <a:ext uri="{FF2B5EF4-FFF2-40B4-BE49-F238E27FC236}">
                <a16:creationId xmlns:a16="http://schemas.microsoft.com/office/drawing/2014/main" id="{DB505FD0-515F-62DB-AC3C-FE2FE29BE46E}"/>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gn</a:t>
            </a:r>
            <a:endParaRPr lang="pt-BR" sz="8800" b="1" dirty="0">
              <a:solidFill>
                <a:srgbClr val="106585"/>
              </a:solidFill>
              <a:latin typeface="Dosis" pitchFamily="2" charset="0"/>
            </a:endParaRPr>
          </a:p>
        </p:txBody>
      </p:sp>
      <p:sp>
        <p:nvSpPr>
          <p:cNvPr id="2" name="ZoneTexte 1">
            <a:extLst>
              <a:ext uri="{FF2B5EF4-FFF2-40B4-BE49-F238E27FC236}">
                <a16:creationId xmlns:a16="http://schemas.microsoft.com/office/drawing/2014/main" id="{51939C98-40E6-8BFC-F678-4B212647A609}"/>
              </a:ext>
            </a:extLst>
          </p:cNvPr>
          <p:cNvSpPr txBox="1"/>
          <p:nvPr>
            <p:custDataLst>
              <p:tags r:id="rId5"/>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EA943181-0F8F-003F-B497-8BD4BC4B99C9}"/>
              </a:ext>
            </a:extLst>
          </p:cNvPr>
          <p:cNvGraphicFramePr>
            <a:graphicFrameLocks noGrp="1"/>
          </p:cNvGraphicFramePr>
          <p:nvPr>
            <p:custDataLst>
              <p:tags r:id="rId6"/>
            </p:custDataLst>
            <p:extLst>
              <p:ext uri="{D42A27DB-BD31-4B8C-83A1-F6EECF244321}">
                <p14:modId xmlns:p14="http://schemas.microsoft.com/office/powerpoint/2010/main" val="3378889211"/>
              </p:ext>
            </p:ext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3906688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48BB-E2A7-478A-574B-45E87442E4F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EC2E751-A64F-4295-1364-075F95434E2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41DCB66F-A57D-7B78-4247-3F5401B24222}"/>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62455890-E923-0DB1-FF5E-717C60007A0F}"/>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D6AB93C-6242-8F46-E308-930E18F7365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CA219455-4B93-89D4-B77A-E68E6C4D4234}"/>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707D40C-8C38-8370-0CEB-22615D1507F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2269B24-D5E3-02AE-8E38-53F548524102}"/>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7E7588D-F26A-3348-3E65-DA01017F77EA}"/>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95571AB-61AD-7976-D237-4A1A5CE18D7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B784FD-352D-E628-AD6A-B7F6701FC531}"/>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55CE8606-1688-B322-3259-C0D509377E81}"/>
              </a:ext>
            </a:extLst>
          </p:cNvPr>
          <p:cNvSpPr/>
          <p:nvPr>
            <p:custDataLst>
              <p:tags r:id="rId11"/>
            </p:custDataLst>
          </p:nvPr>
        </p:nvSpPr>
        <p:spPr>
          <a:xfrm>
            <a:off x="800099" y="1190317"/>
            <a:ext cx="518774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gn</a:t>
            </a:r>
          </a:p>
          <a:p>
            <a:pPr algn="ctr" defTabSz="457223"/>
            <a:r>
              <a:rPr lang="pt-BR" sz="9900" b="1" dirty="0">
                <a:solidFill>
                  <a:srgbClr val="106585"/>
                </a:solidFill>
                <a:latin typeface="Dosis" pitchFamily="2" charset="0"/>
              </a:rPr>
              <a:t>a</a:t>
            </a:r>
            <a:r>
              <a:rPr lang="pt-BR" sz="9900" b="1" dirty="0">
                <a:solidFill>
                  <a:schemeClr val="accent6">
                    <a:lumMod val="75000"/>
                  </a:schemeClr>
                </a:solidFill>
                <a:latin typeface="Dosis" pitchFamily="2" charset="0"/>
              </a:rPr>
              <a:t>gn</a:t>
            </a:r>
            <a:r>
              <a:rPr lang="pt-BR" sz="9900" b="1" dirty="0">
                <a:solidFill>
                  <a:srgbClr val="106585"/>
                </a:solidFill>
                <a:latin typeface="Dosis" pitchFamily="2" charset="0"/>
              </a:rPr>
              <a:t>eau</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5CC5D274-6C38-F2BD-55F0-A06980DF2C4B}"/>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gn</a:t>
            </a:r>
            <a:r>
              <a:rPr lang="fr-FR" sz="1600" b="1" dirty="0">
                <a:solidFill>
                  <a:prstClr val="white">
                    <a:lumMod val="65000"/>
                  </a:prstClr>
                </a:solidFill>
                <a:latin typeface="+mj-lt"/>
              </a:rPr>
              <a:t> » comme dans agneau.  Lisons ensemble: « </a:t>
            </a:r>
            <a:r>
              <a:rPr lang="fr-FR" sz="1600" b="1" dirty="0" err="1">
                <a:solidFill>
                  <a:prstClr val="white">
                    <a:lumMod val="65000"/>
                  </a:prstClr>
                </a:solidFill>
                <a:latin typeface="+mj-lt"/>
              </a:rPr>
              <a:t>gn</a:t>
            </a:r>
            <a:r>
              <a:rPr lang="fr-FR" sz="1600" b="1" dirty="0">
                <a:solidFill>
                  <a:prstClr val="white">
                    <a:lumMod val="65000"/>
                  </a:prstClr>
                </a:solidFill>
                <a:latin typeface="+mj-lt"/>
              </a:rPr>
              <a:t> » « agneau ».</a:t>
            </a:r>
          </a:p>
        </p:txBody>
      </p:sp>
      <p:pic>
        <p:nvPicPr>
          <p:cNvPr id="2" name="Image 1">
            <a:extLst>
              <a:ext uri="{FF2B5EF4-FFF2-40B4-BE49-F238E27FC236}">
                <a16:creationId xmlns:a16="http://schemas.microsoft.com/office/drawing/2014/main" id="{485EB925-4839-2F4C-90C0-5CBF79F8E4E6}"/>
              </a:ext>
            </a:extLst>
          </p:cNvPr>
          <p:cNvPicPr>
            <a:picLocks noChangeAspect="1"/>
          </p:cNvPicPr>
          <p:nvPr/>
        </p:nvPicPr>
        <p:blipFill>
          <a:blip r:embed="rId17"/>
          <a:srcRect t="4678"/>
          <a:stretch>
            <a:fillRect/>
          </a:stretch>
        </p:blipFill>
        <p:spPr>
          <a:xfrm>
            <a:off x="6685835" y="3007515"/>
            <a:ext cx="1577477" cy="1550824"/>
          </a:xfrm>
          <a:prstGeom prst="rect">
            <a:avLst/>
          </a:prstGeom>
        </p:spPr>
      </p:pic>
      <p:graphicFrame>
        <p:nvGraphicFramePr>
          <p:cNvPr id="9" name="Tableau 8">
            <a:extLst>
              <a:ext uri="{FF2B5EF4-FFF2-40B4-BE49-F238E27FC236}">
                <a16:creationId xmlns:a16="http://schemas.microsoft.com/office/drawing/2014/main" id="{D015B07F-32A4-3AF2-6675-E63AEDA3D729}"/>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2316146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DB0DB-9EF5-66A4-7A49-2C7EFBCDB2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92891F4-8405-B902-5961-9A4F4C69A50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D1F23B8-A9A0-D216-26E6-4EB427688B91}"/>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0F09BA0-0319-4610-D650-354B517018F7}"/>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8AB6C56-8C10-0399-642A-DBF896E73FBB}"/>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22FA567-E0DB-2F1F-DD3F-5F100251E31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2355BD3-00A6-1A72-6CC0-940066C8041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D83533C-9B7D-E33A-BD09-C4E222C32294}"/>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4469E83-2A44-5284-8936-383CE4C68E80}"/>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8E10E92-980A-EF4C-850D-6B60BA56F17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E8CB8A4-CFF3-5EE2-CE92-A58B3617C884}"/>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ensemble. </a:t>
            </a:r>
          </a:p>
        </p:txBody>
      </p:sp>
      <p:graphicFrame>
        <p:nvGraphicFramePr>
          <p:cNvPr id="9" name="Tableau 8">
            <a:extLst>
              <a:ext uri="{FF2B5EF4-FFF2-40B4-BE49-F238E27FC236}">
                <a16:creationId xmlns:a16="http://schemas.microsoft.com/office/drawing/2014/main" id="{0A45940C-F28D-3EAC-FB23-BDA1E18DA4BC}"/>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2076C8CA-612C-ACE8-984A-05D726F8D0DB}"/>
              </a:ext>
            </a:extLst>
          </p:cNvPr>
          <p:cNvSpPr/>
          <p:nvPr>
            <p:custDataLst>
              <p:tags r:id="rId12"/>
            </p:custDataLst>
          </p:nvPr>
        </p:nvSpPr>
        <p:spPr>
          <a:xfrm>
            <a:off x="1720646" y="1848302"/>
            <a:ext cx="6980590" cy="1754326"/>
          </a:xfrm>
          <a:prstGeom prst="rect">
            <a:avLst/>
          </a:prstGeom>
        </p:spPr>
        <p:txBody>
          <a:bodyPr wrap="square">
            <a:spAutoFit/>
          </a:bodyPr>
          <a:lstStyle/>
          <a:p>
            <a:pPr defTabSz="457223"/>
            <a:r>
              <a:rPr lang="pt-BR" sz="5400" b="1" dirty="0">
                <a:solidFill>
                  <a:srgbClr val="E46C0A"/>
                </a:solidFill>
                <a:latin typeface="Dosis" pitchFamily="2" charset="0"/>
              </a:rPr>
              <a:t>ph       ph</a:t>
            </a:r>
            <a:r>
              <a:rPr lang="pt-BR" sz="5400" b="1" dirty="0">
                <a:solidFill>
                  <a:srgbClr val="106585"/>
                </a:solidFill>
                <a:latin typeface="Dosis" pitchFamily="2" charset="0"/>
              </a:rPr>
              <a:t>armacie</a:t>
            </a:r>
          </a:p>
          <a:p>
            <a:pPr defTabSz="457223"/>
            <a:r>
              <a:rPr lang="pt-BR" sz="5400" b="1" dirty="0">
                <a:solidFill>
                  <a:srgbClr val="E46C0A"/>
                </a:solidFill>
                <a:latin typeface="Dosis" pitchFamily="2" charset="0"/>
              </a:rPr>
              <a:t>gn       </a:t>
            </a:r>
            <a:r>
              <a:rPr lang="pt-BR" sz="5400" b="1" dirty="0">
                <a:solidFill>
                  <a:srgbClr val="106585"/>
                </a:solidFill>
                <a:latin typeface="Dosis" pitchFamily="2" charset="0"/>
              </a:rPr>
              <a:t>a</a:t>
            </a:r>
            <a:r>
              <a:rPr lang="pt-BR" sz="5400" b="1" dirty="0">
                <a:solidFill>
                  <a:srgbClr val="E46C0A"/>
                </a:solidFill>
                <a:latin typeface="Dosis" pitchFamily="2" charset="0"/>
              </a:rPr>
              <a:t>gn</a:t>
            </a:r>
            <a:r>
              <a:rPr lang="pt-BR" sz="5400" b="1" dirty="0">
                <a:solidFill>
                  <a:srgbClr val="106585"/>
                </a:solidFill>
                <a:latin typeface="Dosis" pitchFamily="2" charset="0"/>
              </a:rPr>
              <a:t>eau</a:t>
            </a:r>
          </a:p>
        </p:txBody>
      </p:sp>
      <p:sp>
        <p:nvSpPr>
          <p:cNvPr id="5" name="Flèche : droite 4">
            <a:extLst>
              <a:ext uri="{FF2B5EF4-FFF2-40B4-BE49-F238E27FC236}">
                <a16:creationId xmlns:a16="http://schemas.microsoft.com/office/drawing/2014/main" id="{C9B9514A-8E7E-243F-6EDE-1107BD0E6508}"/>
              </a:ext>
            </a:extLst>
          </p:cNvPr>
          <p:cNvSpPr/>
          <p:nvPr/>
        </p:nvSpPr>
        <p:spPr>
          <a:xfrm>
            <a:off x="2630130" y="232198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C5119A9F-EAC7-4AF2-2C0C-20641E529804}"/>
              </a:ext>
            </a:extLst>
          </p:cNvPr>
          <p:cNvSpPr/>
          <p:nvPr/>
        </p:nvSpPr>
        <p:spPr>
          <a:xfrm>
            <a:off x="2610465" y="3170789"/>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2" name="Image 1">
            <a:extLst>
              <a:ext uri="{FF2B5EF4-FFF2-40B4-BE49-F238E27FC236}">
                <a16:creationId xmlns:a16="http://schemas.microsoft.com/office/drawing/2014/main" id="{0E907C6E-B442-6E11-2A60-012C10DF82DA}"/>
              </a:ext>
            </a:extLst>
          </p:cNvPr>
          <p:cNvPicPr>
            <a:picLocks noChangeAspect="1"/>
          </p:cNvPicPr>
          <p:nvPr>
            <p:custDataLst>
              <p:tags r:id="rId13"/>
            </p:custDataLst>
          </p:nvPr>
        </p:nvPicPr>
        <p:blipFill>
          <a:blip r:embed="rId17">
            <a:clrChange>
              <a:clrFrom>
                <a:srgbClr val="FFFFFF"/>
              </a:clrFrom>
              <a:clrTo>
                <a:srgbClr val="FFFFFF">
                  <a:alpha val="0"/>
                </a:srgbClr>
              </a:clrTo>
            </a:clrChange>
          </a:blip>
          <a:stretch>
            <a:fillRect/>
          </a:stretch>
        </p:blipFill>
        <p:spPr>
          <a:xfrm>
            <a:off x="8097077" y="228599"/>
            <a:ext cx="908731" cy="762852"/>
          </a:xfrm>
          <a:prstGeom prst="rect">
            <a:avLst/>
          </a:prstGeom>
        </p:spPr>
      </p:pic>
    </p:spTree>
    <p:extLst>
      <p:ext uri="{BB962C8B-B14F-4D97-AF65-F5344CB8AC3E}">
        <p14:creationId xmlns:p14="http://schemas.microsoft.com/office/powerpoint/2010/main" val="33567632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2439E-ABBC-524B-6654-AF519333E96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327F19D-E2FB-AF9D-8B3C-CF69EE36D91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7D52800-B03B-1783-F01F-49D6CC281951}"/>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A4C808D-F996-4470-F37D-706D12AEFBBF}"/>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86984CEA-DCAB-E9F3-3C4D-E57D3CF0D21F}"/>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48C6C8C-DC55-4CAD-DE40-C21D4FA64DA4}"/>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F5374B1-0C4C-C685-AB95-1D865060BF4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3947B7-9AC7-6925-A977-91E586F48E9A}"/>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46DFA06-2574-BD56-FEB1-2092DA1AF855}"/>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19F0966-E2BF-8FD9-BDC5-AD768EB9D303}"/>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BDB6BA52-86A1-AA10-9C28-42B4987EA833}"/>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ensemble. </a:t>
            </a:r>
          </a:p>
        </p:txBody>
      </p:sp>
      <p:graphicFrame>
        <p:nvGraphicFramePr>
          <p:cNvPr id="9" name="Tableau 8">
            <a:extLst>
              <a:ext uri="{FF2B5EF4-FFF2-40B4-BE49-F238E27FC236}">
                <a16:creationId xmlns:a16="http://schemas.microsoft.com/office/drawing/2014/main" id="{4618281C-F277-4AD8-2D18-C0B35D607363}"/>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36B09611-DB94-4A5F-70A2-75ADFF3478C0}"/>
              </a:ext>
            </a:extLst>
          </p:cNvPr>
          <p:cNvSpPr/>
          <p:nvPr>
            <p:custDataLst>
              <p:tags r:id="rId12"/>
            </p:custDataLst>
          </p:nvPr>
        </p:nvSpPr>
        <p:spPr>
          <a:xfrm>
            <a:off x="1720646" y="1848302"/>
            <a:ext cx="6980590" cy="3416320"/>
          </a:xfrm>
          <a:prstGeom prst="rect">
            <a:avLst/>
          </a:prstGeom>
        </p:spPr>
        <p:txBody>
          <a:bodyPr wrap="square">
            <a:spAutoFit/>
          </a:bodyPr>
          <a:lstStyle/>
          <a:p>
            <a:pPr defTabSz="457223"/>
            <a:r>
              <a:rPr lang="pt-BR" sz="5400" b="1" dirty="0">
                <a:solidFill>
                  <a:srgbClr val="E46C0A"/>
                </a:solidFill>
                <a:latin typeface="Dosis" pitchFamily="2" charset="0"/>
              </a:rPr>
              <a:t>eu       </a:t>
            </a:r>
            <a:r>
              <a:rPr lang="pt-BR" sz="5400" b="1" dirty="0">
                <a:solidFill>
                  <a:srgbClr val="106585"/>
                </a:solidFill>
                <a:latin typeface="Dosis" pitchFamily="2" charset="0"/>
              </a:rPr>
              <a:t>fact</a:t>
            </a:r>
            <a:r>
              <a:rPr lang="pt-BR" sz="5400" b="1" dirty="0">
                <a:solidFill>
                  <a:srgbClr val="E46C0A"/>
                </a:solidFill>
                <a:latin typeface="Dosis" pitchFamily="2" charset="0"/>
              </a:rPr>
              <a:t>eu</a:t>
            </a:r>
            <a:r>
              <a:rPr lang="pt-BR" sz="5400" b="1" dirty="0">
                <a:solidFill>
                  <a:srgbClr val="106585"/>
                </a:solidFill>
                <a:latin typeface="Dosis" pitchFamily="2" charset="0"/>
              </a:rPr>
              <a:t>r</a:t>
            </a:r>
          </a:p>
          <a:p>
            <a:pPr defTabSz="457223"/>
            <a:r>
              <a:rPr lang="pt-BR" sz="5400" b="1" dirty="0">
                <a:solidFill>
                  <a:srgbClr val="E46C0A"/>
                </a:solidFill>
                <a:latin typeface="Dosis" pitchFamily="2" charset="0"/>
              </a:rPr>
              <a:t>ieu      </a:t>
            </a:r>
            <a:r>
              <a:rPr lang="pt-BR" sz="5400" b="1" dirty="0">
                <a:solidFill>
                  <a:srgbClr val="106585"/>
                </a:solidFill>
                <a:latin typeface="Dosis" pitchFamily="2" charset="0"/>
              </a:rPr>
              <a:t>v</a:t>
            </a:r>
            <a:r>
              <a:rPr lang="pt-BR" sz="5400" b="1" dirty="0">
                <a:solidFill>
                  <a:srgbClr val="E46C0A"/>
                </a:solidFill>
                <a:latin typeface="Dosis" pitchFamily="2" charset="0"/>
              </a:rPr>
              <a:t>ieu</a:t>
            </a:r>
            <a:r>
              <a:rPr lang="pt-BR" sz="5400" b="1" dirty="0">
                <a:solidFill>
                  <a:srgbClr val="106585"/>
                </a:solidFill>
                <a:latin typeface="Dosis" pitchFamily="2" charset="0"/>
              </a:rPr>
              <a:t>x</a:t>
            </a:r>
          </a:p>
          <a:p>
            <a:pPr defTabSz="457223"/>
            <a:r>
              <a:rPr lang="pt-BR" sz="5400" b="1" dirty="0">
                <a:solidFill>
                  <a:srgbClr val="E46C0A"/>
                </a:solidFill>
                <a:latin typeface="Dosis" pitchFamily="2" charset="0"/>
              </a:rPr>
              <a:t>ph       ph</a:t>
            </a:r>
            <a:r>
              <a:rPr lang="pt-BR" sz="5400" b="1" dirty="0">
                <a:solidFill>
                  <a:srgbClr val="106585"/>
                </a:solidFill>
                <a:latin typeface="Dosis" pitchFamily="2" charset="0"/>
              </a:rPr>
              <a:t>armacie</a:t>
            </a:r>
          </a:p>
          <a:p>
            <a:pPr defTabSz="457223"/>
            <a:r>
              <a:rPr lang="pt-BR" sz="5400" b="1" dirty="0">
                <a:solidFill>
                  <a:srgbClr val="E46C0A"/>
                </a:solidFill>
                <a:latin typeface="Dosis" pitchFamily="2" charset="0"/>
              </a:rPr>
              <a:t>gn       </a:t>
            </a:r>
            <a:r>
              <a:rPr lang="pt-BR" sz="5400" b="1" dirty="0">
                <a:solidFill>
                  <a:srgbClr val="106585"/>
                </a:solidFill>
                <a:latin typeface="Dosis" pitchFamily="2" charset="0"/>
              </a:rPr>
              <a:t>a</a:t>
            </a:r>
            <a:r>
              <a:rPr lang="pt-BR" sz="5400" b="1" dirty="0">
                <a:solidFill>
                  <a:srgbClr val="E46C0A"/>
                </a:solidFill>
                <a:latin typeface="Dosis" pitchFamily="2" charset="0"/>
              </a:rPr>
              <a:t>gn</a:t>
            </a:r>
            <a:r>
              <a:rPr lang="pt-BR" sz="5400" b="1" dirty="0">
                <a:solidFill>
                  <a:srgbClr val="106585"/>
                </a:solidFill>
                <a:latin typeface="Dosis" pitchFamily="2" charset="0"/>
              </a:rPr>
              <a:t>eau</a:t>
            </a:r>
          </a:p>
        </p:txBody>
      </p:sp>
      <p:sp>
        <p:nvSpPr>
          <p:cNvPr id="5" name="Flèche : droite 4">
            <a:extLst>
              <a:ext uri="{FF2B5EF4-FFF2-40B4-BE49-F238E27FC236}">
                <a16:creationId xmlns:a16="http://schemas.microsoft.com/office/drawing/2014/main" id="{95B09937-5FEF-BBD1-9187-1EBDDDC6D5D5}"/>
              </a:ext>
            </a:extLst>
          </p:cNvPr>
          <p:cNvSpPr/>
          <p:nvPr/>
        </p:nvSpPr>
        <p:spPr>
          <a:xfrm>
            <a:off x="2697840" y="2311023"/>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666D19C8-59C7-4687-BD79-3B5CEDB60C48}"/>
              </a:ext>
            </a:extLst>
          </p:cNvPr>
          <p:cNvSpPr/>
          <p:nvPr/>
        </p:nvSpPr>
        <p:spPr>
          <a:xfrm>
            <a:off x="2727674" y="315203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2" name="Image 1">
            <a:extLst>
              <a:ext uri="{FF2B5EF4-FFF2-40B4-BE49-F238E27FC236}">
                <a16:creationId xmlns:a16="http://schemas.microsoft.com/office/drawing/2014/main" id="{F3783D9A-9557-FAC0-D305-4AE62C6BEC8C}"/>
              </a:ext>
            </a:extLst>
          </p:cNvPr>
          <p:cNvPicPr>
            <a:picLocks noChangeAspect="1"/>
          </p:cNvPicPr>
          <p:nvPr>
            <p:custDataLst>
              <p:tags r:id="rId13"/>
            </p:custDataLst>
          </p:nvPr>
        </p:nvPicPr>
        <p:blipFill>
          <a:blip r:embed="rId17">
            <a:clrChange>
              <a:clrFrom>
                <a:srgbClr val="FFFFFF"/>
              </a:clrFrom>
              <a:clrTo>
                <a:srgbClr val="FFFFFF">
                  <a:alpha val="0"/>
                </a:srgbClr>
              </a:clrTo>
            </a:clrChange>
          </a:blip>
          <a:stretch>
            <a:fillRect/>
          </a:stretch>
        </p:blipFill>
        <p:spPr>
          <a:xfrm>
            <a:off x="8097077" y="228599"/>
            <a:ext cx="908731" cy="762852"/>
          </a:xfrm>
          <a:prstGeom prst="rect">
            <a:avLst/>
          </a:prstGeom>
        </p:spPr>
      </p:pic>
      <p:sp>
        <p:nvSpPr>
          <p:cNvPr id="11" name="Flèche : droite 10">
            <a:extLst>
              <a:ext uri="{FF2B5EF4-FFF2-40B4-BE49-F238E27FC236}">
                <a16:creationId xmlns:a16="http://schemas.microsoft.com/office/drawing/2014/main" id="{D1345293-624C-E7E3-250A-509DEEE9F0CB}"/>
              </a:ext>
            </a:extLst>
          </p:cNvPr>
          <p:cNvSpPr/>
          <p:nvPr/>
        </p:nvSpPr>
        <p:spPr>
          <a:xfrm>
            <a:off x="2697840" y="405846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950E1005-56B4-2739-AE97-B57EBAEC5A89}"/>
              </a:ext>
            </a:extLst>
          </p:cNvPr>
          <p:cNvSpPr/>
          <p:nvPr/>
        </p:nvSpPr>
        <p:spPr>
          <a:xfrm>
            <a:off x="2697840" y="493533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827658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1769074"/>
          </a:xfrm>
          <a:prstGeom prst="rect">
            <a:avLst/>
          </a:prstGeom>
        </p:spPr>
        <p:txBody>
          <a:bodyPr lIns="0" tIns="0" rIns="0" bIns="0" rtlCol="0" anchor="t">
            <a:spAutoFit/>
          </a:bodyPr>
          <a:lstStyle/>
          <a:p>
            <a:pPr algn="ctr" defTabSz="457246">
              <a:lnSpc>
                <a:spcPts val="7400"/>
              </a:lnSpc>
            </a:pPr>
            <a:r>
              <a:rPr lang="fr-MA" sz="3200" b="1" dirty="0">
                <a:solidFill>
                  <a:schemeClr val="accent5">
                    <a:lumMod val="75000"/>
                  </a:schemeClr>
                </a:solidFill>
                <a:latin typeface="Dosis" pitchFamily="2" charset="0"/>
              </a:rPr>
              <a:t>Rebrassage de la lecture (1)</a:t>
            </a:r>
          </a:p>
          <a:p>
            <a:pPr algn="ctr" defTabSz="457246">
              <a:lnSpc>
                <a:spcPts val="7400"/>
              </a:lnSpc>
            </a:pPr>
            <a:r>
              <a:rPr lang="en-US" sz="3200" dirty="0">
                <a:solidFill>
                  <a:srgbClr val="215968"/>
                </a:solidFill>
                <a:latin typeface="Carelia"/>
              </a:rPr>
              <a:t>(1)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9" y="2178765"/>
            <a:ext cx="5227920" cy="1105431"/>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mots contenant les  graphèmes complexes:  </a:t>
            </a:r>
            <a:r>
              <a:rPr lang="fr-FR" sz="2533" b="1" dirty="0" err="1">
                <a:solidFill>
                  <a:srgbClr val="E46C0A"/>
                </a:solidFill>
                <a:latin typeface="Dosis" pitchFamily="2" charset="0"/>
              </a:rPr>
              <a:t>ieu</a:t>
            </a:r>
            <a:r>
              <a:rPr lang="fr-FR" sz="2533" b="1" dirty="0">
                <a:solidFill>
                  <a:srgbClr val="E46C0A"/>
                </a:solidFill>
                <a:latin typeface="Dosis" pitchFamily="2" charset="0"/>
              </a:rPr>
              <a:t>; eu; ph; </a:t>
            </a:r>
            <a:r>
              <a:rPr lang="fr-FR" sz="2533" b="1" dirty="0" err="1">
                <a:solidFill>
                  <a:srgbClr val="E46C0A"/>
                </a:solidFill>
                <a:latin typeface="Dosis" pitchFamily="2" charset="0"/>
              </a:rPr>
              <a:t>gn</a:t>
            </a:r>
            <a:r>
              <a:rPr lang="fr-FR" sz="2533" b="1" dirty="0">
                <a:solidFill>
                  <a:srgbClr val="E46C0A"/>
                </a:solidFill>
                <a:latin typeface="Dosis" pitchFamily="2" charset="0"/>
              </a:rPr>
              <a:t>. </a:t>
            </a:r>
            <a:endParaRPr lang="en-US" sz="2533" b="1"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F59F9-07AA-7C3A-D900-490A8CB0EE4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5E7D69F-7D4B-AA4C-C52C-0286221C7DA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ADD3D62-3058-7A45-641D-1C6BA75B7ACB}"/>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669EA90-351E-E0CB-216F-5748A852FDC5}"/>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279F3C3-301B-7BA9-9131-51878A1477E7}"/>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155F514-4B7E-F9BF-4500-31CFAA5B4364}"/>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8AE302-7591-3AE1-67E4-91569BBFB49B}"/>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898DC192-8323-54C5-BB66-586247945866}"/>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D19CDD9E-0A17-820D-D66C-2E21AFE77FF6}"/>
              </a:ext>
            </a:extLst>
          </p:cNvPr>
          <p:cNvSpPr txBox="1"/>
          <p:nvPr>
            <p:custDataLst>
              <p:tags r:id="rId8"/>
            </p:custDataLst>
          </p:nvPr>
        </p:nvSpPr>
        <p:spPr>
          <a:xfrm>
            <a:off x="206438" y="1665477"/>
            <a:ext cx="8718673" cy="3543278"/>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gagné   courageux   mieux   phoque   signal  docteur    milieu   phare</a:t>
            </a:r>
          </a:p>
          <a:p>
            <a:pPr algn="ctr" defTabSz="685869">
              <a:lnSpc>
                <a:spcPct val="150000"/>
              </a:lnSpc>
              <a:spcAft>
                <a:spcPts val="900"/>
              </a:spcAft>
              <a:defRPr/>
            </a:pPr>
            <a:r>
              <a:rPr lang="fr-FR" sz="3600" b="1" kern="0" spc="320" dirty="0">
                <a:solidFill>
                  <a:srgbClr val="106585"/>
                </a:solidFill>
                <a:latin typeface="Dosis" pitchFamily="2" charset="0"/>
              </a:rPr>
              <a:t>souligne   téléphone  cieux     ligne</a:t>
            </a:r>
          </a:p>
          <a:p>
            <a:pPr algn="ctr" defTabSz="685869">
              <a:lnSpc>
                <a:spcPct val="150000"/>
              </a:lnSpc>
              <a:spcAft>
                <a:spcPts val="900"/>
              </a:spcAft>
              <a:defRPr/>
            </a:pPr>
            <a:r>
              <a:rPr lang="fr-FR" sz="3600" b="1" kern="0" spc="320" dirty="0">
                <a:solidFill>
                  <a:srgbClr val="106585"/>
                </a:solidFill>
                <a:latin typeface="Dosis" pitchFamily="2" charset="0"/>
              </a:rPr>
              <a:t>feu magnifique    guignol   pieuvre</a:t>
            </a:r>
          </a:p>
        </p:txBody>
      </p:sp>
      <p:sp>
        <p:nvSpPr>
          <p:cNvPr id="2" name="ZoneTexte 1">
            <a:extLst>
              <a:ext uri="{FF2B5EF4-FFF2-40B4-BE49-F238E27FC236}">
                <a16:creationId xmlns:a16="http://schemas.microsoft.com/office/drawing/2014/main" id="{7275E2FD-5E8C-DAD9-0CC5-0599569C3688}"/>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D4AF6ED1-2938-BD30-58D5-C08EEB65B925}"/>
              </a:ext>
            </a:extLst>
          </p:cNvPr>
          <p:cNvGraphicFramePr>
            <a:graphicFrameLocks noGrp="1"/>
          </p:cNvGraphicFramePr>
          <p:nvPr>
            <p:custDataLst>
              <p:tags r:id="rId10"/>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Rectangle 1">
            <a:extLst>
              <a:ext uri="{FF2B5EF4-FFF2-40B4-BE49-F238E27FC236}">
                <a16:creationId xmlns:a16="http://schemas.microsoft.com/office/drawing/2014/main" id="{CBECA31A-FC23-F6DA-02C4-9C5680310534}"/>
              </a:ext>
            </a:extLst>
          </p:cNvPr>
          <p:cNvSpPr>
            <a:spLocks noChangeArrowheads="1"/>
          </p:cNvSpPr>
          <p:nvPr/>
        </p:nvSpPr>
        <p:spPr bwMode="auto">
          <a:xfrm>
            <a:off x="358775" y="2430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6" name="Image 5">
            <a:extLst>
              <a:ext uri="{FF2B5EF4-FFF2-40B4-BE49-F238E27FC236}">
                <a16:creationId xmlns:a16="http://schemas.microsoft.com/office/drawing/2014/main" id="{F67BBC26-D31D-54EA-7DDA-8D4783F9CE4A}"/>
              </a:ext>
            </a:extLst>
          </p:cNvPr>
          <p:cNvPicPr>
            <a:picLocks noChangeAspect="1"/>
          </p:cNvPicPr>
          <p:nvPr>
            <p:custDataLst>
              <p:tags r:id="rId11"/>
            </p:custDataLst>
          </p:nvPr>
        </p:nvPicPr>
        <p:blipFill>
          <a:blip r:embed="rId15">
            <a:clrChange>
              <a:clrFrom>
                <a:srgbClr val="FFFFFF"/>
              </a:clrFrom>
              <a:clrTo>
                <a:srgbClr val="FFFFFF">
                  <a:alpha val="0"/>
                </a:srgbClr>
              </a:clrTo>
            </a:clrChange>
          </a:blip>
          <a:stretch>
            <a:fillRect/>
          </a:stretch>
        </p:blipFill>
        <p:spPr>
          <a:xfrm>
            <a:off x="8097077" y="228599"/>
            <a:ext cx="908731" cy="762852"/>
          </a:xfrm>
          <a:prstGeom prst="rect">
            <a:avLst/>
          </a:prstGeom>
        </p:spPr>
      </p:pic>
    </p:spTree>
    <p:extLst>
      <p:ext uri="{BB962C8B-B14F-4D97-AF65-F5344CB8AC3E}">
        <p14:creationId xmlns:p14="http://schemas.microsoft.com/office/powerpoint/2010/main" val="37546466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4C5CE-B6C8-0ECE-0E9C-1C33BB9DB74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E69E326-390A-282B-AFA4-BEB2BE9768A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CFADE82-B54A-D228-06EC-87104CCE317D}"/>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8171E0E-FB37-707B-6917-87DE9D73EA0A}"/>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6AB59BA-71B7-F8EA-1DA0-FDD71EAF7D0F}"/>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E039B58-07A1-C8FD-8D27-D093224A7131}"/>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E08806A4-0F24-8589-1189-F682E76D3E21}"/>
              </a:ext>
            </a:extLst>
          </p:cNvPr>
          <p:cNvSpPr txBox="1"/>
          <p:nvPr>
            <p:custDataLst>
              <p:tags r:id="rId6"/>
            </p:custDataLst>
          </p:nvPr>
        </p:nvSpPr>
        <p:spPr>
          <a:xfrm>
            <a:off x="157972" y="901917"/>
            <a:ext cx="8718673" cy="4939814"/>
          </a:xfrm>
          <a:prstGeom prst="rect">
            <a:avLst/>
          </a:prstGeom>
          <a:noFill/>
        </p:spPr>
        <p:txBody>
          <a:bodyPr wrap="square" rtlCol="0">
            <a:spAutoFit/>
          </a:bodyPr>
          <a:lstStyle/>
          <a:p>
            <a:pPr algn="ctr" defTabSz="685869">
              <a:lnSpc>
                <a:spcPct val="150000"/>
              </a:lnSpc>
              <a:spcAft>
                <a:spcPts val="900"/>
              </a:spcAft>
              <a:defRPr/>
            </a:pPr>
            <a:endParaRPr lang="fr-FR" sz="4000" b="1" kern="0" spc="320" dirty="0">
              <a:solidFill>
                <a:srgbClr val="106585"/>
              </a:solidFill>
              <a:latin typeface="Dosis" pitchFamily="2" charset="0"/>
            </a:endParaRPr>
          </a:p>
          <a:p>
            <a:pPr algn="ctr" defTabSz="685869">
              <a:lnSpc>
                <a:spcPct val="150000"/>
              </a:lnSpc>
              <a:spcAft>
                <a:spcPts val="900"/>
              </a:spcAft>
              <a:defRPr/>
            </a:pPr>
            <a:r>
              <a:rPr lang="fr-FR" sz="4000" b="1" kern="0" spc="320" dirty="0">
                <a:solidFill>
                  <a:srgbClr val="106585"/>
                </a:solidFill>
                <a:latin typeface="Dosis" pitchFamily="2" charset="0"/>
              </a:rPr>
              <a:t>gagné   courageux   mieux   phoque   signal  docteur    milieu   phare</a:t>
            </a:r>
          </a:p>
          <a:p>
            <a:pPr algn="ctr" defTabSz="685869">
              <a:lnSpc>
                <a:spcPct val="150000"/>
              </a:lnSpc>
              <a:spcAft>
                <a:spcPts val="900"/>
              </a:spcAft>
              <a:defRPr/>
            </a:pPr>
            <a:r>
              <a:rPr lang="fr-FR" sz="4000" b="1" kern="0" spc="320" dirty="0">
                <a:solidFill>
                  <a:srgbClr val="106585"/>
                </a:solidFill>
                <a:latin typeface="Dosis" pitchFamily="2" charset="0"/>
              </a:rPr>
              <a:t>souligne   téléphone  cieux     ligne</a:t>
            </a:r>
          </a:p>
          <a:p>
            <a:pPr algn="ctr" defTabSz="685869">
              <a:lnSpc>
                <a:spcPct val="150000"/>
              </a:lnSpc>
              <a:spcAft>
                <a:spcPts val="900"/>
              </a:spcAft>
              <a:defRPr/>
            </a:pPr>
            <a:r>
              <a:rPr lang="fr-FR" sz="4000" b="1" kern="0" spc="320" dirty="0">
                <a:solidFill>
                  <a:srgbClr val="106585"/>
                </a:solidFill>
                <a:latin typeface="Dosis" pitchFamily="2" charset="0"/>
              </a:rPr>
              <a:t>feu magnifique    guignol   pieuvre</a:t>
            </a:r>
          </a:p>
        </p:txBody>
      </p:sp>
      <p:sp>
        <p:nvSpPr>
          <p:cNvPr id="6" name="ZoneTexte 5">
            <a:extLst>
              <a:ext uri="{FF2B5EF4-FFF2-40B4-BE49-F238E27FC236}">
                <a16:creationId xmlns:a16="http://schemas.microsoft.com/office/drawing/2014/main" id="{1266C96C-C6D5-3E77-A3C7-B868D6EDEB23}"/>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p:txBody>
      </p:sp>
      <p:sp>
        <p:nvSpPr>
          <p:cNvPr id="7" name="ZoneTexte 6">
            <a:extLst>
              <a:ext uri="{FF2B5EF4-FFF2-40B4-BE49-F238E27FC236}">
                <a16:creationId xmlns:a16="http://schemas.microsoft.com/office/drawing/2014/main" id="{C47F6259-58AF-9D44-EEF4-95FE04059355}"/>
              </a:ext>
            </a:extLst>
          </p:cNvPr>
          <p:cNvSpPr txBox="1"/>
          <p:nvPr>
            <p:custDataLst>
              <p:tags r:id="rId8"/>
            </p:custDataLst>
          </p:nvPr>
        </p:nvSpPr>
        <p:spPr>
          <a:xfrm>
            <a:off x="674177" y="627692"/>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L’enseignant désigne des élèves chacun lit une ligne</a:t>
            </a:r>
          </a:p>
        </p:txBody>
      </p:sp>
      <p:graphicFrame>
        <p:nvGraphicFramePr>
          <p:cNvPr id="9" name="Tableau 8">
            <a:extLst>
              <a:ext uri="{FF2B5EF4-FFF2-40B4-BE49-F238E27FC236}">
                <a16:creationId xmlns:a16="http://schemas.microsoft.com/office/drawing/2014/main" id="{B99A9821-ED49-A02E-2511-5C91FA26EBB4}"/>
              </a:ext>
            </a:extLst>
          </p:cNvPr>
          <p:cNvGraphicFramePr>
            <a:graphicFrameLocks noGrp="1"/>
          </p:cNvGraphicFramePr>
          <p:nvPr>
            <p:custDataLst>
              <p:tags r:id="rId9"/>
            </p:custDataLst>
            <p:extLst>
              <p:ext uri="{D42A27DB-BD31-4B8C-83A1-F6EECF244321}">
                <p14:modId xmlns:p14="http://schemas.microsoft.com/office/powerpoint/2010/main" val="74158865"/>
              </p:ext>
            </p:ext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9DA292AC-DE66-8A74-D12C-35A60173F38E}"/>
              </a:ext>
            </a:extLst>
          </p:cNvPr>
          <p:cNvPicPr>
            <a:picLocks noChangeAspect="1"/>
          </p:cNvPicPr>
          <p:nvPr>
            <p:custDataLst>
              <p:tags r:id="rId10"/>
            </p:custDataLst>
          </p:nvPr>
        </p:nvPicPr>
        <p:blipFill>
          <a:blip r:embed="rId14"/>
          <a:stretch>
            <a:fillRect/>
          </a:stretch>
        </p:blipFill>
        <p:spPr>
          <a:xfrm>
            <a:off x="7877174" y="442417"/>
            <a:ext cx="966534" cy="597245"/>
          </a:xfrm>
          <a:prstGeom prst="roundRect">
            <a:avLst>
              <a:gd name="adj" fmla="val 31362"/>
            </a:avLst>
          </a:prstGeom>
        </p:spPr>
      </p:pic>
    </p:spTree>
    <p:extLst>
      <p:ext uri="{BB962C8B-B14F-4D97-AF65-F5344CB8AC3E}">
        <p14:creationId xmlns:p14="http://schemas.microsoft.com/office/powerpoint/2010/main" val="36898907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A63FF-659E-1CC3-C5A8-900AC56FB01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FFE9D23-4F4C-DF9E-2402-D0AB02E61B9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5D6F0778-BF57-AA79-49C0-9F279AFB355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C5D877-4A12-3A6A-0F0C-CBA2DB7532B6}"/>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ADE222D3-9C4D-E36F-CBEB-CAABEF7139B9}"/>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236949E8-552D-2CF7-F006-97075A4119A6}"/>
              </a:ext>
            </a:extLst>
          </p:cNvPr>
          <p:cNvSpPr txBox="1"/>
          <p:nvPr/>
        </p:nvSpPr>
        <p:spPr>
          <a:xfrm>
            <a:off x="1413164" y="2178765"/>
            <a:ext cx="6244935" cy="1101584"/>
          </a:xfrm>
          <a:prstGeom prst="rect">
            <a:avLst/>
          </a:prstGeom>
        </p:spPr>
        <p:txBody>
          <a:bodyPr wrap="square" lIns="0" tIns="0" rIns="0" bIns="0" rtlCol="0" anchor="t">
            <a:spAutoFit/>
          </a:bodyPr>
          <a:lstStyle/>
          <a:p>
            <a:pPr algn="ctr" defTabSz="457246">
              <a:lnSpc>
                <a:spcPts val="4608"/>
              </a:lnSpc>
            </a:pPr>
            <a:r>
              <a:rPr lang="fr-MA" sz="2400" b="1" dirty="0">
                <a:solidFill>
                  <a:schemeClr val="accent5">
                    <a:lumMod val="75000"/>
                  </a:schemeClr>
                </a:solidFill>
                <a:latin typeface="Dosis" pitchFamily="2" charset="0"/>
              </a:rPr>
              <a:t>Rebrassage de la lecture (2)</a:t>
            </a:r>
          </a:p>
          <a:p>
            <a:pPr algn="ctr" defTabSz="457246">
              <a:lnSpc>
                <a:spcPts val="4608"/>
              </a:lnSpc>
            </a:pPr>
            <a:r>
              <a:rPr lang="fr-FR" sz="2400" dirty="0">
                <a:solidFill>
                  <a:srgbClr val="9BBB59">
                    <a:lumMod val="75000"/>
                  </a:srgbClr>
                </a:solidFill>
                <a:latin typeface="Dosis" pitchFamily="2" charset="0"/>
              </a:rPr>
              <a:t>Jeu du duel</a:t>
            </a:r>
            <a:endParaRPr lang="en-US" sz="2400" dirty="0">
              <a:solidFill>
                <a:srgbClr val="E46C0A"/>
              </a:solidFill>
              <a:latin typeface="Dosis" pitchFamily="2" charset="0"/>
            </a:endParaRPr>
          </a:p>
        </p:txBody>
      </p:sp>
      <p:pic>
        <p:nvPicPr>
          <p:cNvPr id="3" name="Image 2" descr="Une image contenant habits, garçon, Dessin animé, clipart&#10;&#10;Le contenu généré par l’IA peut être incorrect.">
            <a:extLst>
              <a:ext uri="{FF2B5EF4-FFF2-40B4-BE49-F238E27FC236}">
                <a16:creationId xmlns:a16="http://schemas.microsoft.com/office/drawing/2014/main" id="{A5BDA15E-57A2-3039-5D6E-E22E12C7222E}"/>
              </a:ext>
            </a:extLst>
          </p:cNvPr>
          <p:cNvPicPr>
            <a:picLocks noChangeAspect="1"/>
          </p:cNvPicPr>
          <p:nvPr/>
        </p:nvPicPr>
        <p:blipFill>
          <a:blip r:embed="rId3"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077575" y="4570873"/>
            <a:ext cx="2768928" cy="1676400"/>
          </a:xfrm>
          <a:prstGeom prst="rect">
            <a:avLst/>
          </a:prstGeom>
        </p:spPr>
      </p:pic>
    </p:spTree>
    <p:extLst>
      <p:ext uri="{BB962C8B-B14F-4D97-AF65-F5344CB8AC3E}">
        <p14:creationId xmlns:p14="http://schemas.microsoft.com/office/powerpoint/2010/main" val="296481612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7089"/>
            <a:ext cx="9144001" cy="686508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322411" y="437049"/>
            <a:ext cx="8499176" cy="61468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211629" y="0"/>
            <a:ext cx="9254029" cy="324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0053" y="540721"/>
            <a:ext cx="387564" cy="342737"/>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62074" y="897940"/>
            <a:ext cx="920720" cy="746965"/>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745525" y="519907"/>
            <a:ext cx="7966815" cy="923458"/>
          </a:xfrm>
          <a:prstGeom prst="rect">
            <a:avLst/>
          </a:prstGeom>
          <a:noFill/>
        </p:spPr>
        <p:txBody>
          <a:bodyPr wrap="square">
            <a:spAutoFit/>
          </a:bodyPr>
          <a:lstStyle/>
          <a:p>
            <a:pPr defTabSz="457246">
              <a:defRPr/>
            </a:pPr>
            <a:r>
              <a:rPr lang="fr-FR" sz="1867" b="1" dirty="0">
                <a:solidFill>
                  <a:prstClr val="white">
                    <a:lumMod val="65000"/>
                  </a:prstClr>
                </a:solidFill>
                <a:latin typeface="Dosis" pitchFamily="2" charset="0"/>
              </a:rPr>
              <a:t>Vous  allez passer au tableau pour jouer à  deux. </a:t>
            </a:r>
            <a:r>
              <a:rPr lang="fr-MA" sz="1867" b="1" dirty="0">
                <a:solidFill>
                  <a:prstClr val="white">
                    <a:lumMod val="65000"/>
                  </a:prstClr>
                </a:solidFill>
                <a:latin typeface="Dosis" pitchFamily="2" charset="0"/>
              </a:rPr>
              <a:t>Un élève montre quatre mots, un après l’autre, et l’autre lit les mots. Par la suite les rôles seront échangés</a:t>
            </a:r>
            <a:r>
              <a:rPr lang="fr-MA" sz="1500" dirty="0">
                <a:solidFill>
                  <a:prstClr val="white">
                    <a:lumMod val="65000"/>
                  </a:prstClr>
                </a:solidFill>
                <a:latin typeface="Dosis" pitchFamily="2" charset="0"/>
              </a:rPr>
              <a:t>. </a:t>
            </a:r>
          </a:p>
          <a:p>
            <a:pPr marL="0" lvl="1" defTabSz="457246">
              <a:lnSpc>
                <a:spcPts val="2011"/>
              </a:lnSpc>
              <a:spcBef>
                <a:spcPct val="0"/>
              </a:spcBef>
            </a:pPr>
            <a:r>
              <a:rPr lang="fr-MA" sz="1867" i="1" dirty="0">
                <a:solidFill>
                  <a:prstClr val="white">
                    <a:lumMod val="65000"/>
                  </a:prstClr>
                </a:solidFill>
                <a:latin typeface="Dosis" pitchFamily="2" charset="0"/>
              </a:rPr>
              <a:t>.</a:t>
            </a:r>
            <a:endParaRPr lang="fr-FR" sz="16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1778000"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5070099" y="4255273"/>
            <a:ext cx="2166201" cy="707886"/>
          </a:xfrm>
          <a:prstGeom prst="rect">
            <a:avLst/>
          </a:prstGeom>
          <a:noFill/>
        </p:spPr>
        <p:txBody>
          <a:bodyPr wrap="square" rtlCol="0">
            <a:spAutoFit/>
          </a:bodyPr>
          <a:lstStyle/>
          <a:p>
            <a:pPr defTabSz="457223">
              <a:defRPr/>
            </a:pPr>
            <a:r>
              <a:rPr lang="fr-MA" sz="2000" b="1" dirty="0">
                <a:solidFill>
                  <a:prstClr val="black"/>
                </a:solidFill>
                <a:latin typeface="Dosis"/>
              </a:rPr>
              <a:t>Je lis les mots </a:t>
            </a:r>
          </a:p>
          <a:p>
            <a:pPr defTabSz="457223">
              <a:defRPr/>
            </a:pPr>
            <a:r>
              <a:rPr lang="fr-MA" sz="2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2174165" y="1677049"/>
            <a:ext cx="4170584" cy="2279286"/>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E0308-6A59-AF0A-7D26-5C5038A80E7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40AA514-3CDD-0741-9160-5E096981CDA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9A6689B-0DA6-467B-E738-6CB8D47E6142}"/>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9524E4D-C8BF-BE57-C672-8E2ACFFF6D2F}"/>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4224E0B-0C97-2783-4472-D2C2F495E440}"/>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FD2F43-42DF-4965-DD6A-8CF2D6B3A056}"/>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C12EB89-2A06-33E5-D108-1C6A5D430CC0}"/>
              </a:ext>
            </a:extLst>
          </p:cNvPr>
          <p:cNvSpPr txBox="1"/>
          <p:nvPr>
            <p:custDataLst>
              <p:tags r:id="rId6"/>
            </p:custDataLst>
          </p:nvPr>
        </p:nvSpPr>
        <p:spPr>
          <a:xfrm>
            <a:off x="157972" y="901917"/>
            <a:ext cx="8718673" cy="4939814"/>
          </a:xfrm>
          <a:prstGeom prst="rect">
            <a:avLst/>
          </a:prstGeom>
          <a:noFill/>
        </p:spPr>
        <p:txBody>
          <a:bodyPr wrap="square" rtlCol="0">
            <a:spAutoFit/>
          </a:bodyPr>
          <a:lstStyle/>
          <a:p>
            <a:pPr algn="ctr" defTabSz="685869">
              <a:lnSpc>
                <a:spcPct val="150000"/>
              </a:lnSpc>
              <a:spcAft>
                <a:spcPts val="900"/>
              </a:spcAft>
              <a:defRPr/>
            </a:pPr>
            <a:endParaRPr lang="fr-FR" sz="4000" b="1" kern="0" spc="320" dirty="0">
              <a:solidFill>
                <a:srgbClr val="106585"/>
              </a:solidFill>
              <a:latin typeface="Dosis" pitchFamily="2" charset="0"/>
            </a:endParaRPr>
          </a:p>
          <a:p>
            <a:pPr algn="ctr" defTabSz="685869">
              <a:lnSpc>
                <a:spcPct val="150000"/>
              </a:lnSpc>
              <a:spcAft>
                <a:spcPts val="900"/>
              </a:spcAft>
              <a:defRPr/>
            </a:pPr>
            <a:r>
              <a:rPr lang="fr-FR" sz="4000" b="1" kern="0" spc="320" dirty="0">
                <a:solidFill>
                  <a:srgbClr val="106585"/>
                </a:solidFill>
                <a:latin typeface="Dosis" pitchFamily="2" charset="0"/>
              </a:rPr>
              <a:t>gagné   courageux   mieux   phoque   signal  docteur    milieu   phare</a:t>
            </a:r>
          </a:p>
          <a:p>
            <a:pPr algn="ctr" defTabSz="685869">
              <a:lnSpc>
                <a:spcPct val="150000"/>
              </a:lnSpc>
              <a:spcAft>
                <a:spcPts val="900"/>
              </a:spcAft>
              <a:defRPr/>
            </a:pPr>
            <a:r>
              <a:rPr lang="fr-FR" sz="4000" b="1" kern="0" spc="320" dirty="0">
                <a:solidFill>
                  <a:srgbClr val="106585"/>
                </a:solidFill>
                <a:latin typeface="Dosis" pitchFamily="2" charset="0"/>
              </a:rPr>
              <a:t>souligne   téléphone  cieux     ligne</a:t>
            </a:r>
          </a:p>
          <a:p>
            <a:pPr algn="ctr" defTabSz="685869">
              <a:lnSpc>
                <a:spcPct val="150000"/>
              </a:lnSpc>
              <a:spcAft>
                <a:spcPts val="900"/>
              </a:spcAft>
              <a:defRPr/>
            </a:pPr>
            <a:r>
              <a:rPr lang="fr-FR" sz="4000" b="1" kern="0" spc="320" dirty="0">
                <a:solidFill>
                  <a:srgbClr val="106585"/>
                </a:solidFill>
                <a:latin typeface="Dosis" pitchFamily="2" charset="0"/>
              </a:rPr>
              <a:t>feu magnifique    guignol   pieuvre</a:t>
            </a:r>
          </a:p>
        </p:txBody>
      </p:sp>
      <p:sp>
        <p:nvSpPr>
          <p:cNvPr id="6" name="ZoneTexte 5">
            <a:extLst>
              <a:ext uri="{FF2B5EF4-FFF2-40B4-BE49-F238E27FC236}">
                <a16:creationId xmlns:a16="http://schemas.microsoft.com/office/drawing/2014/main" id="{C2919113-156C-5ED4-73E5-00D0B1D91A32}"/>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p:txBody>
      </p:sp>
      <p:sp>
        <p:nvSpPr>
          <p:cNvPr id="7" name="ZoneTexte 6">
            <a:extLst>
              <a:ext uri="{FF2B5EF4-FFF2-40B4-BE49-F238E27FC236}">
                <a16:creationId xmlns:a16="http://schemas.microsoft.com/office/drawing/2014/main" id="{6AE6970B-DBA7-0779-8BF8-A845B74DC664}"/>
              </a:ext>
            </a:extLst>
          </p:cNvPr>
          <p:cNvSpPr txBox="1"/>
          <p:nvPr>
            <p:custDataLst>
              <p:tags r:id="rId8"/>
            </p:custDataLst>
          </p:nvPr>
        </p:nvSpPr>
        <p:spPr>
          <a:xfrm>
            <a:off x="267356" y="627692"/>
            <a:ext cx="8231592" cy="523220"/>
          </a:xfrm>
          <a:prstGeom prst="rect">
            <a:avLst/>
          </a:prstGeom>
          <a:noFill/>
        </p:spPr>
        <p:txBody>
          <a:bodyPr wrap="square" rtlCol="0">
            <a:spAutoFit/>
          </a:bodyPr>
          <a:lstStyle/>
          <a:p>
            <a:pPr defTabSz="685818">
              <a:defRPr/>
            </a:pPr>
            <a:r>
              <a:rPr lang="fr-FR" sz="1400" i="1" dirty="0">
                <a:solidFill>
                  <a:prstClr val="white">
                    <a:lumMod val="65000"/>
                  </a:prstClr>
                </a:solidFill>
              </a:rPr>
              <a:t>L’enseignant(e) désigne deux élèves à chaque fois. Nomme un gagnant à chaque passage et encourage les deux . </a:t>
            </a:r>
          </a:p>
        </p:txBody>
      </p:sp>
      <p:graphicFrame>
        <p:nvGraphicFramePr>
          <p:cNvPr id="9" name="Tableau 8">
            <a:extLst>
              <a:ext uri="{FF2B5EF4-FFF2-40B4-BE49-F238E27FC236}">
                <a16:creationId xmlns:a16="http://schemas.microsoft.com/office/drawing/2014/main" id="{1D2CDC6F-207D-6D99-4BF4-E930DA0AB73A}"/>
              </a:ext>
            </a:extLst>
          </p:cNvPr>
          <p:cNvGraphicFramePr>
            <a:graphicFrameLocks noGrp="1"/>
          </p:cNvGraphicFramePr>
          <p:nvPr>
            <p:custDataLst>
              <p:tags r:id="rId9"/>
            </p:custData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descr="Une image contenant habits, garçon, Dessin animé, clipart&#10;&#10;Le contenu généré par l’IA peut être incorrect.">
            <a:extLst>
              <a:ext uri="{FF2B5EF4-FFF2-40B4-BE49-F238E27FC236}">
                <a16:creationId xmlns:a16="http://schemas.microsoft.com/office/drawing/2014/main" id="{875C5901-3E65-79D3-47BF-626077875B5A}"/>
              </a:ext>
            </a:extLst>
          </p:cNvPr>
          <p:cNvPicPr>
            <a:picLocks noChangeAspect="1"/>
          </p:cNvPicPr>
          <p:nvPr/>
        </p:nvPicPr>
        <p:blipFill>
          <a:blip r:embed="rId13">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8153620" y="905384"/>
            <a:ext cx="729412" cy="594029"/>
          </a:xfrm>
          <a:prstGeom prst="rect">
            <a:avLst/>
          </a:prstGeom>
        </p:spPr>
      </p:pic>
    </p:spTree>
    <p:extLst>
      <p:ext uri="{BB962C8B-B14F-4D97-AF65-F5344CB8AC3E}">
        <p14:creationId xmlns:p14="http://schemas.microsoft.com/office/powerpoint/2010/main" val="8840231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1099042" y="2451856"/>
            <a:ext cx="6945916"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3" y="3429000"/>
            <a:ext cx="7118555" cy="1136208"/>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il y a – beaucoup- à côté</a:t>
            </a:r>
          </a:p>
          <a:p>
            <a:pPr algn="ctr" defTabSz="457246">
              <a:lnSpc>
                <a:spcPts val="4608"/>
              </a:lnSpc>
              <a:defRPr/>
            </a:pPr>
            <a:r>
              <a:rPr lang="fr-FR" sz="3600" b="1" dirty="0">
                <a:solidFill>
                  <a:srgbClr val="9BBB59">
                    <a:lumMod val="75000"/>
                  </a:srgbClr>
                </a:solidFill>
                <a:latin typeface="Dosis" pitchFamily="2" charset="0"/>
              </a:rPr>
              <a:t>en- ces</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23197646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4400" b="1" dirty="0">
                <a:solidFill>
                  <a:srgbClr val="106585"/>
                </a:solidFill>
                <a:latin typeface="Dosis" pitchFamily="2" charset="0"/>
              </a:rPr>
              <a:t>               </a:t>
            </a:r>
            <a:r>
              <a:rPr lang="fr-FR" sz="4400" b="1" dirty="0">
                <a:solidFill>
                  <a:srgbClr val="106585"/>
                </a:solidFill>
                <a:latin typeface="Dosis" pitchFamily="2" charset="0"/>
              </a:rPr>
              <a:t>il y a – beaucoup- à côté</a:t>
            </a:r>
          </a:p>
          <a:p>
            <a:pPr algn="ctr" defTabSz="457246"/>
            <a:r>
              <a:rPr lang="fr-FR" sz="4400" b="1" dirty="0">
                <a:solidFill>
                  <a:srgbClr val="106585"/>
                </a:solidFill>
                <a:latin typeface="Dosis" pitchFamily="2" charset="0"/>
              </a:rPr>
              <a:t>en- ces</a:t>
            </a:r>
            <a:endParaRPr lang="en-US" sz="44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apprendre de nouveaux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3224279"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4084322404"/>
              </p:ext>
            </p:extLst>
          </p:nvPr>
        </p:nvGraphicFramePr>
        <p:xfrm>
          <a:off x="757866" y="0"/>
          <a:ext cx="8154485" cy="694174"/>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694174">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DEF46-D603-AE52-04C6-87DB4745709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441DE6-2E5B-1339-857F-FBE62722CA2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8A01BA4-543D-7906-EA9F-138C72F35BC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79DD503-BE7B-767C-C534-7E996719A90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211918-1449-307F-ECA2-657644E97DF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A99BCA54-D490-C063-0666-1D9A3D73B904}"/>
              </a:ext>
            </a:extLst>
          </p:cNvPr>
          <p:cNvSpPr txBox="1"/>
          <p:nvPr/>
        </p:nvSpPr>
        <p:spPr>
          <a:xfrm>
            <a:off x="1473201" y="2310745"/>
            <a:ext cx="6341189" cy="1569660"/>
          </a:xfrm>
          <a:prstGeom prst="rect">
            <a:avLst/>
          </a:prstGeom>
          <a:noFill/>
        </p:spPr>
        <p:txBody>
          <a:bodyPr wrap="square" rtlCol="0">
            <a:spAutoFit/>
          </a:bodyPr>
          <a:lstStyle/>
          <a:p>
            <a:pPr algn="ctr" defTabSz="685869">
              <a:defRPr/>
            </a:pPr>
            <a:r>
              <a:rPr lang="fr-FR" sz="9600" b="1" kern="0" spc="320" dirty="0">
                <a:solidFill>
                  <a:srgbClr val="4BACC6">
                    <a:lumMod val="75000"/>
                  </a:srgbClr>
                </a:solidFill>
                <a:latin typeface="Dosis" pitchFamily="2" charset="0"/>
              </a:rPr>
              <a:t>il y a</a:t>
            </a:r>
            <a:endParaRPr lang="fr-FR" sz="9600"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37293D3F-43F0-2AFB-3271-CD307042024B}"/>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C5B6A438-661E-FC43-D131-D837125BD4DF}"/>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Il y a » Lisons ensemble:    « il y a »   </a:t>
            </a:r>
          </a:p>
        </p:txBody>
      </p:sp>
      <p:pic>
        <p:nvPicPr>
          <p:cNvPr id="3" name="Image 2">
            <a:extLst>
              <a:ext uri="{FF2B5EF4-FFF2-40B4-BE49-F238E27FC236}">
                <a16:creationId xmlns:a16="http://schemas.microsoft.com/office/drawing/2014/main" id="{ED6C499B-EC43-7D49-59AD-3F329C4CB331}"/>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7635728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32AA1-7E81-B37C-8285-F986E50FCFD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969DF2-5194-06C4-11A9-FE23745EA91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9092295-8EEF-392F-B125-3968FFF65DBC}"/>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EB30090-AA38-F1E5-2021-AED735C3B43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14650F5-2E81-2723-06E6-BCF191E23150}"/>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4D7B00DA-F597-50A7-741F-3FEDDAA461A4}"/>
              </a:ext>
            </a:extLst>
          </p:cNvPr>
          <p:cNvSpPr txBox="1"/>
          <p:nvPr/>
        </p:nvSpPr>
        <p:spPr>
          <a:xfrm>
            <a:off x="1473201" y="2310746"/>
            <a:ext cx="6341189" cy="1149097"/>
          </a:xfrm>
          <a:prstGeom prst="rect">
            <a:avLst/>
          </a:prstGeom>
          <a:noFill/>
        </p:spPr>
        <p:txBody>
          <a:bodyPr wrap="square" rtlCol="0">
            <a:spAutoFit/>
          </a:bodyPr>
          <a:lstStyle/>
          <a:p>
            <a:pPr algn="ctr" defTabSz="685869">
              <a:defRPr/>
            </a:pPr>
            <a:r>
              <a:rPr lang="fr-MA" sz="6867" b="1" kern="0" spc="320" dirty="0">
                <a:solidFill>
                  <a:srgbClr val="4BACC6">
                    <a:lumMod val="75000"/>
                  </a:srgbClr>
                </a:solidFill>
                <a:latin typeface="Dosis" pitchFamily="2" charset="0"/>
              </a:rPr>
              <a:t>b</a:t>
            </a:r>
            <a:r>
              <a:rPr lang="fr-FR" sz="6867" b="1" kern="0" spc="320" dirty="0" err="1">
                <a:solidFill>
                  <a:srgbClr val="4BACC6">
                    <a:lumMod val="75000"/>
                  </a:srgbClr>
                </a:solidFill>
                <a:latin typeface="Dosis" pitchFamily="2" charset="0"/>
              </a:rPr>
              <a:t>eaucoup</a:t>
            </a:r>
            <a:endParaRPr lang="fr-FR" sz="6867"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1E663EA9-594D-1D24-D7AF-BB693DB012FB}"/>
              </a:ext>
            </a:extLst>
          </p:cNvPr>
          <p:cNvGraphicFramePr>
            <a:graphicFrameLocks noGrp="1"/>
          </p:cNvGraphicFramePr>
          <p:nvPr>
            <p:custDataLst>
              <p:tags r:id="rId1"/>
            </p:custDataLst>
            <p:extLst>
              <p:ext uri="{D42A27DB-BD31-4B8C-83A1-F6EECF244321}">
                <p14:modId xmlns:p14="http://schemas.microsoft.com/office/powerpoint/2010/main" val="4094674132"/>
              </p:ext>
            </p:extLst>
          </p:nvPr>
        </p:nvGraphicFramePr>
        <p:xfrm>
          <a:off x="-28533" y="-28609"/>
          <a:ext cx="8929656" cy="64008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 é</a:t>
                      </a:r>
                      <a:r>
                        <a:rPr lang="fr-FR" sz="1200" dirty="0">
                          <a:solidFill>
                            <a:schemeClr val="bg1">
                              <a:lumMod val="75000"/>
                            </a:schemeClr>
                          </a:solidFill>
                          <a:latin typeface="Dosis" pitchFamily="2" charset="0"/>
                        </a:rPr>
                        <a:t>criture</a:t>
                      </a:r>
                    </a:p>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5.Pratique autonome6.Jeu</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CA92460F-E12A-6B4D-2C34-260258E2ED71}"/>
              </a:ext>
            </a:extLst>
          </p:cNvPr>
          <p:cNvSpPr txBox="1"/>
          <p:nvPr/>
        </p:nvSpPr>
        <p:spPr>
          <a:xfrm>
            <a:off x="952500" y="330200"/>
            <a:ext cx="6096000" cy="328360"/>
          </a:xfrm>
          <a:prstGeom prst="rect">
            <a:avLst/>
          </a:prstGeom>
          <a:noFill/>
        </p:spPr>
        <p:txBody>
          <a:bodyPr wrap="square">
            <a:spAutoFit/>
          </a:bodyPr>
          <a:lstStyle/>
          <a:p>
            <a:pPr marL="0" lvl="1" defTabSz="457246">
              <a:lnSpc>
                <a:spcPts val="2011"/>
              </a:lnSpc>
              <a:spcBef>
                <a:spcPct val="0"/>
              </a:spcBef>
              <a:defRPr/>
            </a:pPr>
            <a:r>
              <a:rPr lang="ar-MA" sz="1500" b="1" dirty="0">
                <a:solidFill>
                  <a:prstClr val="white">
                    <a:lumMod val="65000"/>
                  </a:prstClr>
                </a:solidFill>
                <a:latin typeface="Dosis" pitchFamily="2" charset="0"/>
                <a:cs typeface="Arial" panose="020B0604020202020204" pitchFamily="34" charset="0"/>
              </a:rPr>
              <a:t> </a:t>
            </a:r>
            <a:r>
              <a:rPr lang="en-US" sz="1500" b="1" dirty="0">
                <a:solidFill>
                  <a:prstClr val="white">
                    <a:lumMod val="65000"/>
                  </a:prstClr>
                </a:solidFill>
                <a:latin typeface="Dosis" pitchFamily="2" charset="0"/>
              </a:rPr>
              <a:t>“ beaucoup”.  Lisons ensemble: “beaucoup”. </a:t>
            </a:r>
            <a:endParaRPr lang="fr-FR" sz="1500" b="1" dirty="0">
              <a:solidFill>
                <a:prstClr val="white">
                  <a:lumMod val="65000"/>
                </a:prstClr>
              </a:solidFill>
              <a:latin typeface="Dosis" pitchFamily="2" charset="0"/>
            </a:endParaRPr>
          </a:p>
        </p:txBody>
      </p:sp>
      <p:pic>
        <p:nvPicPr>
          <p:cNvPr id="2" name="Image 1">
            <a:extLst>
              <a:ext uri="{FF2B5EF4-FFF2-40B4-BE49-F238E27FC236}">
                <a16:creationId xmlns:a16="http://schemas.microsoft.com/office/drawing/2014/main" id="{2C340DD0-C2D4-DF75-706C-62CB2E6A06FE}"/>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2419415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94358-463A-C525-7041-74B711B81D4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E3C6182-C689-302A-4D0D-8C3AD257C79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2FEA8D4-1EA6-EA27-0498-134A662990F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DEDD8410-C277-6E48-F944-11B4F4A52F3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11" name="ZoneTexte 10">
            <a:extLst>
              <a:ext uri="{FF2B5EF4-FFF2-40B4-BE49-F238E27FC236}">
                <a16:creationId xmlns:a16="http://schemas.microsoft.com/office/drawing/2014/main" id="{3B078E11-5127-0038-EC23-3A38C25D0E64}"/>
              </a:ext>
            </a:extLst>
          </p:cNvPr>
          <p:cNvSpPr txBox="1"/>
          <p:nvPr>
            <p:custDataLst>
              <p:tags r:id="rId1"/>
            </p:custDataLst>
          </p:nvPr>
        </p:nvSpPr>
        <p:spPr>
          <a:xfrm>
            <a:off x="827116" y="299453"/>
            <a:ext cx="7656485" cy="323165"/>
          </a:xfrm>
          <a:prstGeom prst="rect">
            <a:avLst/>
          </a:prstGeom>
          <a:noFill/>
        </p:spPr>
        <p:txBody>
          <a:bodyPr wrap="square" rtlCol="0">
            <a:spAutoFit/>
          </a:bodyPr>
          <a:lstStyle/>
          <a:p>
            <a:pPr defTabSz="685852">
              <a:spcAft>
                <a:spcPts val="400"/>
              </a:spcAft>
              <a:defRPr/>
            </a:pPr>
            <a:r>
              <a:rPr lang="fr-FR" sz="1500" dirty="0">
                <a:solidFill>
                  <a:schemeClr val="bg1">
                    <a:lumMod val="65000"/>
                  </a:schemeClr>
                </a:solidFill>
                <a:latin typeface="Dosis" panose="02010703020202060003" pitchFamily="2" charset="0"/>
              </a:rPr>
              <a:t> Quand vous voyez ce pictogramme</a:t>
            </a:r>
            <a:r>
              <a:rPr lang="fr-FR" sz="1500" b="1" dirty="0">
                <a:solidFill>
                  <a:schemeClr val="bg1">
                    <a:lumMod val="65000"/>
                  </a:schemeClr>
                </a:solidFill>
                <a:latin typeface="Dosis" panose="02010703020202060003" pitchFamily="2" charset="0"/>
              </a:rPr>
              <a:t>, ouvrez vos cartables et préparez vos fournitures.</a:t>
            </a:r>
          </a:p>
        </p:txBody>
      </p:sp>
      <p:graphicFrame>
        <p:nvGraphicFramePr>
          <p:cNvPr id="12" name="Tableau 11">
            <a:extLst>
              <a:ext uri="{FF2B5EF4-FFF2-40B4-BE49-F238E27FC236}">
                <a16:creationId xmlns:a16="http://schemas.microsoft.com/office/drawing/2014/main" id="{55DAF444-AAE2-06D4-A134-8FD397D12818}"/>
              </a:ext>
            </a:extLst>
          </p:cNvPr>
          <p:cNvGraphicFramePr>
            <a:graphicFrameLocks noGrp="1"/>
          </p:cNvGraphicFramePr>
          <p:nvPr>
            <p:custDataLst>
              <p:tags r:id="rId2"/>
            </p:custDataLst>
          </p:nvPr>
        </p:nvGraphicFramePr>
        <p:xfrm>
          <a:off x="2" y="-42945"/>
          <a:ext cx="9143999" cy="33528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1026576551"/>
                    </a:ext>
                  </a:extLst>
                </a:gridCol>
                <a:gridCol w="1524000">
                  <a:extLst>
                    <a:ext uri="{9D8B030D-6E8A-4147-A177-3AD203B41FA5}">
                      <a16:colId xmlns:a16="http://schemas.microsoft.com/office/drawing/2014/main" val="1915038765"/>
                    </a:ext>
                  </a:extLst>
                </a:gridCol>
                <a:gridCol w="3261251">
                  <a:extLst>
                    <a:ext uri="{9D8B030D-6E8A-4147-A177-3AD203B41FA5}">
                      <a16:colId xmlns:a16="http://schemas.microsoft.com/office/drawing/2014/main" val="2262048582"/>
                    </a:ext>
                  </a:extLst>
                </a:gridCol>
                <a:gridCol w="1701059">
                  <a:extLst>
                    <a:ext uri="{9D8B030D-6E8A-4147-A177-3AD203B41FA5}">
                      <a16:colId xmlns:a16="http://schemas.microsoft.com/office/drawing/2014/main" val="2418460758"/>
                    </a:ext>
                  </a:extLst>
                </a:gridCol>
                <a:gridCol w="1133689">
                  <a:extLst>
                    <a:ext uri="{9D8B030D-6E8A-4147-A177-3AD203B41FA5}">
                      <a16:colId xmlns:a16="http://schemas.microsoft.com/office/drawing/2014/main" val="138499468"/>
                    </a:ext>
                  </a:extLst>
                </a:gridCol>
              </a:tblGrid>
              <a:tr h="335280">
                <a:tc>
                  <a:txBody>
                    <a:bodyPr/>
                    <a:lstStyle/>
                    <a:p>
                      <a:pPr marL="0" indent="0" algn="ctr">
                        <a:buFont typeface="+mj-lt"/>
                        <a:buNone/>
                        <a:tabLst>
                          <a:tab pos="1695450" algn="l"/>
                        </a:tabLst>
                      </a:pPr>
                      <a:r>
                        <a:rPr lang="fr-FR" sz="16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dirty="0">
                          <a:solidFill>
                            <a:schemeClr val="bg1">
                              <a:lumMod val="85000"/>
                            </a:schemeClr>
                          </a:solidFill>
                          <a:latin typeface="Dosis" pitchFamily="2" charset="0"/>
                        </a:rPr>
                        <a:t>2. </a:t>
                      </a:r>
                      <a:r>
                        <a:rPr lang="fr-FR" sz="1200" b="1" kern="1200" dirty="0">
                          <a:solidFill>
                            <a:schemeClr val="bg1">
                              <a:lumMod val="85000"/>
                            </a:schemeClr>
                          </a:solidFill>
                          <a:latin typeface="Dosis" pitchFamily="2" charset="0"/>
                          <a:ea typeface="+mn-ea"/>
                          <a:cs typeface="+mn-cs"/>
                        </a:rPr>
                        <a:t>Vocabulaire</a:t>
                      </a:r>
                      <a:endParaRPr lang="fr-FR" sz="1200" b="1" dirty="0">
                        <a:solidFill>
                          <a:schemeClr val="bg1">
                            <a:lumMod val="8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85000"/>
                            </a:schemeClr>
                          </a:solidFill>
                          <a:latin typeface="Dosis" pitchFamily="2" charset="0"/>
                        </a:rPr>
                        <a:t>3. </a:t>
                      </a:r>
                      <a:r>
                        <a:rPr lang="fr-FR" sz="1200" b="1" kern="1200" dirty="0">
                          <a:solidFill>
                            <a:schemeClr val="bg1">
                              <a:lumMod val="85000"/>
                            </a:schemeClr>
                          </a:solidFill>
                          <a:latin typeface="Dosis" pitchFamily="2" charset="0"/>
                          <a:ea typeface="+mn-ea"/>
                          <a:cs typeface="+mn-cs"/>
                        </a:rPr>
                        <a:t>Lecture- écriture</a:t>
                      </a:r>
                      <a:endParaRPr lang="fr-FR" sz="1200" dirty="0">
                        <a:solidFill>
                          <a:schemeClr val="bg1">
                            <a:lumMod val="8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C1660E5E-6BFB-2BE4-B34F-BB9D91BDBF0F}"/>
              </a:ext>
            </a:extLst>
          </p:cNvPr>
          <p:cNvSpPr/>
          <p:nvPr/>
        </p:nvSpPr>
        <p:spPr>
          <a:xfrm>
            <a:off x="370303" y="40441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46">
              <a:defRPr/>
            </a:pPr>
            <a:endParaRPr lang="fr-MA" sz="900" dirty="0">
              <a:solidFill>
                <a:prstClr val="black"/>
              </a:solidFill>
              <a:latin typeface="Dosis"/>
            </a:endParaRPr>
          </a:p>
        </p:txBody>
      </p:sp>
      <p:pic>
        <p:nvPicPr>
          <p:cNvPr id="2" name="Image 1">
            <a:extLst>
              <a:ext uri="{FF2B5EF4-FFF2-40B4-BE49-F238E27FC236}">
                <a16:creationId xmlns:a16="http://schemas.microsoft.com/office/drawing/2014/main" id="{2EA629D4-5795-65F1-2508-94E6BE5BBC69}"/>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83742" y="2032001"/>
            <a:ext cx="1983658" cy="2139239"/>
          </a:xfrm>
          <a:prstGeom prst="rect">
            <a:avLst/>
          </a:prstGeom>
          <a:ln w="19050">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462897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6BA9-D8E1-DBD5-2236-3902E28C6D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AE37C31-EA26-831B-C0E9-B7D9FCE9BBF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785F91-B63C-45C3-EE26-C03E1C31E80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à côté</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17AE268-B77C-3462-996A-881D570CA0F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74630C4-41A3-4068-F9CE-002A423C5F8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58CD68F-B9E5-C60F-2C10-5A5493B45B58}"/>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C15FD5-3D41-68DE-D51F-DDF00AC42203}"/>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à côté » Lisons ensemble: « à côté»   </a:t>
            </a:r>
          </a:p>
        </p:txBody>
      </p:sp>
      <p:pic>
        <p:nvPicPr>
          <p:cNvPr id="3" name="Image 2">
            <a:extLst>
              <a:ext uri="{FF2B5EF4-FFF2-40B4-BE49-F238E27FC236}">
                <a16:creationId xmlns:a16="http://schemas.microsoft.com/office/drawing/2014/main" id="{C0AF0822-75F2-5505-3DD3-B4642F80B477}"/>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2189016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6E0BD-3076-7F37-4F02-AE8803C8C0A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D0DAA1F-5DA3-2900-9DC4-A9C05480F55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6C1D5D8-0109-915F-1866-58F8832C09F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ces</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49362A2A-94AE-EEC5-A731-8AA8665B247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14CA3F-283F-A670-7965-74463DC15F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E7BDD8C-F2C8-80A1-3B22-7DE0B056FE3E}"/>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8F826818-82FF-7FC5-EB36-209201A09263}"/>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ces» Lisons ensemble: «ces»   </a:t>
            </a:r>
          </a:p>
        </p:txBody>
      </p:sp>
      <p:pic>
        <p:nvPicPr>
          <p:cNvPr id="3" name="Image 2">
            <a:extLst>
              <a:ext uri="{FF2B5EF4-FFF2-40B4-BE49-F238E27FC236}">
                <a16:creationId xmlns:a16="http://schemas.microsoft.com/office/drawing/2014/main" id="{02AA9ADD-6353-5480-B6EC-560F43FAAAAD}"/>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37915103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96BC3-77CF-80DD-81D0-D2116C932BE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8A892AE-C4E0-0425-270E-7C644A80A3E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C75FC72-18C7-A496-58B5-8DDD70050FF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en</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7A591AF0-621B-3D98-AF9C-CD95A60D7E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FAB8B10-79D1-3D25-6B9D-EC3215E6C674}"/>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E6811799-5479-26A0-7A12-F421F2CB79B8}"/>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D7CD87F-7B73-C597-895E-6D67B1FB8AB0}"/>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en» Lisons ensemble: « en»   </a:t>
            </a:r>
          </a:p>
        </p:txBody>
      </p:sp>
      <p:pic>
        <p:nvPicPr>
          <p:cNvPr id="3" name="Image 2">
            <a:extLst>
              <a:ext uri="{FF2B5EF4-FFF2-40B4-BE49-F238E27FC236}">
                <a16:creationId xmlns:a16="http://schemas.microsoft.com/office/drawing/2014/main" id="{C921B1C2-CF4A-56B7-B9EE-3D6491CB4AC9}"/>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7098883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FR" sz="6600" b="1" kern="0" spc="320" dirty="0">
                <a:solidFill>
                  <a:srgbClr val="4BACC6">
                    <a:lumMod val="75000"/>
                  </a:srgbClr>
                </a:solidFill>
                <a:latin typeface="Dosis" pitchFamily="2" charset="0"/>
              </a:rPr>
              <a:t>il y a       ces       en   </a:t>
            </a:r>
          </a:p>
          <a:p>
            <a:pPr algn="ctr" defTabSz="457246">
              <a:lnSpc>
                <a:spcPts val="4608"/>
              </a:lnSpc>
              <a:defRPr/>
            </a:pPr>
            <a:r>
              <a:rPr lang="fr-FR" sz="6600" b="1" kern="0" spc="320" dirty="0">
                <a:solidFill>
                  <a:srgbClr val="4BACC6">
                    <a:lumMod val="75000"/>
                  </a:srgbClr>
                </a:solidFill>
                <a:latin typeface="Dosis" pitchFamily="2" charset="0"/>
              </a:rPr>
              <a:t>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r>
              <a:rPr lang="fr-FR" sz="6600" b="1" kern="0" spc="320" dirty="0">
                <a:solidFill>
                  <a:srgbClr val="4BACC6">
                    <a:lumMod val="75000"/>
                  </a:srgbClr>
                </a:solidFill>
                <a:latin typeface="Dosis" pitchFamily="2" charset="0"/>
              </a:rPr>
              <a:t>   beaucoup        à côté</a:t>
            </a:r>
            <a:endParaRPr lang="en-US" sz="6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relire les mots. Écoutez attentivement. </a:t>
            </a:r>
          </a:p>
        </p:txBody>
      </p:sp>
      <p:pic>
        <p:nvPicPr>
          <p:cNvPr id="3" name="Image 2">
            <a:extLst>
              <a:ext uri="{FF2B5EF4-FFF2-40B4-BE49-F238E27FC236}">
                <a16:creationId xmlns:a16="http://schemas.microsoft.com/office/drawing/2014/main" id="{04FB3E4C-D9AD-C0D5-D871-19C95A40A42D}"/>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35615352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8D549-74F6-ACA6-2B1E-0A6E031471D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2B8B72C-89D8-2EDC-DCF3-BC33D6974819}"/>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DEC2FFD-59E9-F1DE-32C0-0015372B889D}"/>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FR" sz="6600" b="1" kern="0" spc="320" dirty="0">
                <a:solidFill>
                  <a:srgbClr val="4BACC6">
                    <a:lumMod val="75000"/>
                  </a:srgbClr>
                </a:solidFill>
                <a:latin typeface="Dosis" pitchFamily="2" charset="0"/>
              </a:rPr>
              <a:t>il y a       ces       en   </a:t>
            </a:r>
          </a:p>
          <a:p>
            <a:pPr algn="ctr" defTabSz="457246">
              <a:lnSpc>
                <a:spcPts val="4608"/>
              </a:lnSpc>
              <a:defRPr/>
            </a:pPr>
            <a:r>
              <a:rPr lang="fr-FR" sz="6600" b="1" kern="0" spc="320" dirty="0">
                <a:solidFill>
                  <a:srgbClr val="4BACC6">
                    <a:lumMod val="75000"/>
                  </a:srgbClr>
                </a:solidFill>
                <a:latin typeface="Dosis" pitchFamily="2" charset="0"/>
              </a:rPr>
              <a:t>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r>
              <a:rPr lang="fr-FR" sz="6600" b="1" kern="0" spc="320" dirty="0">
                <a:solidFill>
                  <a:srgbClr val="4BACC6">
                    <a:lumMod val="75000"/>
                  </a:srgbClr>
                </a:solidFill>
                <a:latin typeface="Dosis" pitchFamily="2" charset="0"/>
              </a:rPr>
              <a:t>   beaucoup        à côté</a:t>
            </a:r>
            <a:endParaRPr lang="en-US" sz="6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D65CB50A-14A7-C6EE-FDD8-665DED86D53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60BF23-EE1B-687C-663E-EE3F00745790}"/>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ED3B7AA-2184-6D15-7127-C8151E22A3CA}"/>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BA8B4DF0-314C-A6C7-9CAF-4182314874B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Qui veut passer au tableau pour lire?</a:t>
            </a:r>
            <a:endParaRPr lang="fr-FR" sz="1400" b="1" dirty="0">
              <a:solidFill>
                <a:prstClr val="white">
                  <a:lumMod val="65000"/>
                </a:prstClr>
              </a:solidFill>
            </a:endParaRPr>
          </a:p>
        </p:txBody>
      </p:sp>
      <p:pic>
        <p:nvPicPr>
          <p:cNvPr id="3" name="Image 2">
            <a:extLst>
              <a:ext uri="{FF2B5EF4-FFF2-40B4-BE49-F238E27FC236}">
                <a16:creationId xmlns:a16="http://schemas.microsoft.com/office/drawing/2014/main" id="{87A23914-EE0E-425C-EE0A-C4A5B991EFE3}"/>
              </a:ext>
            </a:extLst>
          </p:cNvPr>
          <p:cNvPicPr>
            <a:picLocks noChangeAspect="1"/>
          </p:cNvPicPr>
          <p:nvPr>
            <p:custDataLst>
              <p:tags r:id="rId2"/>
            </p:custDataLst>
          </p:nvPr>
        </p:nvPicPr>
        <p:blipFill>
          <a:blip r:embed="rId6"/>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40993779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39" y="421022"/>
            <a:ext cx="8044381"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Je vais lire la phrase. Écoutez attentivement.</a:t>
            </a:r>
          </a:p>
          <a:p>
            <a:pPr defTabSz="685818">
              <a:defRPr/>
            </a:pPr>
            <a:r>
              <a:rPr lang="fr-FR" sz="1600" b="1" dirty="0">
                <a:solidFill>
                  <a:prstClr val="white">
                    <a:lumMod val="65000"/>
                  </a:prstClr>
                </a:solidFill>
                <a:latin typeface="Calibri"/>
              </a:rPr>
              <a:t>Le docteur est à côté de la pharmacie. Relisons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B0D8A5BD-614D-BB89-22F9-E99F28B3FEAB}"/>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Le docteur est à côté de la pharmacie.</a:t>
            </a:r>
          </a:p>
        </p:txBody>
      </p:sp>
      <p:pic>
        <p:nvPicPr>
          <p:cNvPr id="7" name="Image 6">
            <a:extLst>
              <a:ext uri="{FF2B5EF4-FFF2-40B4-BE49-F238E27FC236}">
                <a16:creationId xmlns:a16="http://schemas.microsoft.com/office/drawing/2014/main" id="{4F91EA63-1279-497E-E34A-F24A9FB2D8A9}"/>
              </a:ext>
            </a:extLst>
          </p:cNvPr>
          <p:cNvPicPr>
            <a:picLocks noChangeAspect="1"/>
          </p:cNvPicPr>
          <p:nvPr/>
        </p:nvPicPr>
        <p:blipFill>
          <a:blip r:embed="rId15"/>
          <a:stretch>
            <a:fillRect/>
          </a:stretch>
        </p:blipFill>
        <p:spPr>
          <a:xfrm>
            <a:off x="2862469" y="3428544"/>
            <a:ext cx="3636835" cy="2348700"/>
          </a:xfrm>
          <a:prstGeom prst="rect">
            <a:avLst/>
          </a:prstGeom>
        </p:spPr>
      </p:pic>
      <p:pic>
        <p:nvPicPr>
          <p:cNvPr id="9" name="Image 8">
            <a:extLst>
              <a:ext uri="{FF2B5EF4-FFF2-40B4-BE49-F238E27FC236}">
                <a16:creationId xmlns:a16="http://schemas.microsoft.com/office/drawing/2014/main" id="{342A6207-27DF-8AFA-FCC2-234672A54D74}"/>
              </a:ext>
            </a:extLst>
          </p:cNvPr>
          <p:cNvPicPr>
            <a:picLocks noChangeAspect="1"/>
          </p:cNvPicPr>
          <p:nvPr>
            <p:custDataLst>
              <p:tags r:id="rId10"/>
            </p:custDataLst>
          </p:nvPr>
        </p:nvPicPr>
        <p:blipFill>
          <a:blip r:embed="rId1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9889020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Le photographe a pris de magnifiques photos.</a:t>
            </a:r>
          </a:p>
          <a:p>
            <a:pPr defTabSz="685818">
              <a:defRPr/>
            </a:pPr>
            <a:r>
              <a:rPr lang="fr-FR" sz="1600" b="1" dirty="0">
                <a:solidFill>
                  <a:prstClr val="white">
                    <a:lumMod val="65000"/>
                  </a:prstClr>
                </a:solidFill>
              </a:rPr>
              <a:t>Relisons ensemble.</a:t>
            </a:r>
          </a:p>
        </p:txBody>
      </p:sp>
      <p:sp>
        <p:nvSpPr>
          <p:cNvPr id="10" name="ZoneTexte 9">
            <a:extLst>
              <a:ext uri="{FF2B5EF4-FFF2-40B4-BE49-F238E27FC236}">
                <a16:creationId xmlns:a16="http://schemas.microsoft.com/office/drawing/2014/main" id="{950B4A69-8548-86D5-0900-D16138E77F28}"/>
              </a:ext>
            </a:extLst>
          </p:cNvPr>
          <p:cNvSpPr txBox="1"/>
          <p:nvPr/>
        </p:nvSpPr>
        <p:spPr>
          <a:xfrm>
            <a:off x="525002" y="1845170"/>
            <a:ext cx="8281319" cy="1200329"/>
          </a:xfrm>
          <a:prstGeom prst="rect">
            <a:avLst/>
          </a:prstGeom>
          <a:noFill/>
        </p:spPr>
        <p:txBody>
          <a:bodyPr wrap="square" rtlCol="0">
            <a:spAutoFit/>
          </a:bodyPr>
          <a:lstStyle/>
          <a:p>
            <a:r>
              <a:rPr lang="fr-FR" sz="3600" b="1" dirty="0">
                <a:solidFill>
                  <a:srgbClr val="106585"/>
                </a:solidFill>
                <a:latin typeface="Dosis" pitchFamily="2" charset="0"/>
              </a:rPr>
              <a:t>Le photographe a pris de magnifiques photos.</a:t>
            </a:r>
          </a:p>
        </p:txBody>
      </p:sp>
      <p:pic>
        <p:nvPicPr>
          <p:cNvPr id="11" name="Image 10">
            <a:extLst>
              <a:ext uri="{FF2B5EF4-FFF2-40B4-BE49-F238E27FC236}">
                <a16:creationId xmlns:a16="http://schemas.microsoft.com/office/drawing/2014/main" id="{40734C42-15DE-2031-4B1A-D9F2A4219B86}"/>
              </a:ext>
            </a:extLst>
          </p:cNvPr>
          <p:cNvPicPr>
            <a:picLocks noChangeAspect="1"/>
          </p:cNvPicPr>
          <p:nvPr/>
        </p:nvPicPr>
        <p:blipFill>
          <a:blip r:embed="rId14"/>
          <a:stretch>
            <a:fillRect/>
          </a:stretch>
        </p:blipFill>
        <p:spPr>
          <a:xfrm>
            <a:off x="2411896" y="2965329"/>
            <a:ext cx="3324738" cy="3154982"/>
          </a:xfrm>
          <a:prstGeom prst="rect">
            <a:avLst/>
          </a:prstGeom>
        </p:spPr>
      </p:pic>
      <p:pic>
        <p:nvPicPr>
          <p:cNvPr id="12" name="Image 11">
            <a:extLst>
              <a:ext uri="{FF2B5EF4-FFF2-40B4-BE49-F238E27FC236}">
                <a16:creationId xmlns:a16="http://schemas.microsoft.com/office/drawing/2014/main" id="{BF27DAE7-E3C8-3612-7FEE-D3C540E93E6B}"/>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62501-D424-3C07-EB2D-6671958C465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4A41B23-CCFD-0FA6-F3D9-4D4AC572BD2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DF69F52-957C-6206-0926-795801277742}"/>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69A334B-143C-CF7F-EE42-BC84EF2B8DB0}"/>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93949D3-87E6-F67C-268D-426324FA3CF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826D773-E1F5-C28D-697B-E39949C24A21}"/>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B64AA48-CFAB-009C-7D66-91584927E3FE}"/>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331F3C8A-475C-DBB8-95E8-D57424B39113}"/>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ACBCABBA-9808-82B2-43CD-D4D781D9F174}"/>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A34A9370-2A11-DB2D-D0AE-E183FE256D30}"/>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L’arbitre a donné le signal</a:t>
            </a:r>
            <a:r>
              <a:rPr lang="fr-FR" sz="1600" i="1" dirty="0">
                <a:solidFill>
                  <a:prstClr val="white">
                    <a:lumMod val="65000"/>
                  </a:prstClr>
                </a:solidFill>
              </a:rPr>
              <a:t>.</a:t>
            </a:r>
          </a:p>
          <a:p>
            <a:pPr defTabSz="685818">
              <a:defRPr/>
            </a:pPr>
            <a:r>
              <a:rPr lang="fr-FR" sz="1600" b="1" dirty="0">
                <a:solidFill>
                  <a:prstClr val="white">
                    <a:lumMod val="65000"/>
                  </a:prstClr>
                </a:solidFill>
              </a:rPr>
              <a:t>Relisons ensemble.</a:t>
            </a:r>
          </a:p>
        </p:txBody>
      </p:sp>
      <p:sp>
        <p:nvSpPr>
          <p:cNvPr id="10" name="ZoneTexte 9">
            <a:extLst>
              <a:ext uri="{FF2B5EF4-FFF2-40B4-BE49-F238E27FC236}">
                <a16:creationId xmlns:a16="http://schemas.microsoft.com/office/drawing/2014/main" id="{C94EFC7D-03DF-E449-2C8C-3945B30B9C7E}"/>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L’arbitre a donné le signal.</a:t>
            </a:r>
          </a:p>
        </p:txBody>
      </p:sp>
      <p:pic>
        <p:nvPicPr>
          <p:cNvPr id="9" name="Image 8">
            <a:extLst>
              <a:ext uri="{FF2B5EF4-FFF2-40B4-BE49-F238E27FC236}">
                <a16:creationId xmlns:a16="http://schemas.microsoft.com/office/drawing/2014/main" id="{B5C489BA-8698-15B9-14E5-F3A822CFFAA6}"/>
              </a:ext>
            </a:extLst>
          </p:cNvPr>
          <p:cNvPicPr>
            <a:picLocks noChangeAspect="1"/>
          </p:cNvPicPr>
          <p:nvPr/>
        </p:nvPicPr>
        <p:blipFill>
          <a:blip r:embed="rId14"/>
          <a:stretch>
            <a:fillRect/>
          </a:stretch>
        </p:blipFill>
        <p:spPr>
          <a:xfrm>
            <a:off x="3312911" y="3074111"/>
            <a:ext cx="1532603" cy="2847742"/>
          </a:xfrm>
          <a:prstGeom prst="rect">
            <a:avLst/>
          </a:prstGeom>
        </p:spPr>
      </p:pic>
      <p:pic>
        <p:nvPicPr>
          <p:cNvPr id="12" name="Image 11">
            <a:extLst>
              <a:ext uri="{FF2B5EF4-FFF2-40B4-BE49-F238E27FC236}">
                <a16:creationId xmlns:a16="http://schemas.microsoft.com/office/drawing/2014/main" id="{7392C650-4E33-23D1-05AF-A7BE9F029110}"/>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40287100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BD9BE-4407-72FA-79B4-345BA1CA7F5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0C0A1FD-D643-3FF8-09DB-BACD2503B83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1D60D1F-B112-F57C-1EA9-625D176FC119}"/>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3DEDA7-BC0C-1F8A-C796-DE0E91F3BF0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2EEBB5B-66E9-1AF6-6EF1-75EE40334683}"/>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0A9F9DC-13F2-E232-F808-9A0D0EAAC708}"/>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8F229F9-3A16-048A-A409-DFC8344AA06B}"/>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FDD81F14-3069-5D9D-BCE2-C90880BCDEDC}"/>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FD643FF6-4BBF-DCC7-6296-93FFFA38CB71}"/>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923E8FF2-C247-7CC2-4EB7-BCBCAA6401DB}"/>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Le vieux est à côté de la boite aux lettres.</a:t>
            </a:r>
          </a:p>
          <a:p>
            <a:pPr defTabSz="685818">
              <a:defRPr/>
            </a:pPr>
            <a:endParaRPr lang="fr-FR" sz="1600" b="1" dirty="0">
              <a:solidFill>
                <a:prstClr val="white">
                  <a:lumMod val="65000"/>
                </a:prstClr>
              </a:solidFill>
            </a:endParaRPr>
          </a:p>
        </p:txBody>
      </p:sp>
      <p:sp>
        <p:nvSpPr>
          <p:cNvPr id="10" name="ZoneTexte 9">
            <a:extLst>
              <a:ext uri="{FF2B5EF4-FFF2-40B4-BE49-F238E27FC236}">
                <a16:creationId xmlns:a16="http://schemas.microsoft.com/office/drawing/2014/main" id="{30DE5FD2-9859-076D-A9DE-69F44BA83E88}"/>
              </a:ext>
            </a:extLst>
          </p:cNvPr>
          <p:cNvSpPr txBox="1"/>
          <p:nvPr/>
        </p:nvSpPr>
        <p:spPr>
          <a:xfrm>
            <a:off x="525002" y="1845170"/>
            <a:ext cx="8281319" cy="646331"/>
          </a:xfrm>
          <a:prstGeom prst="rect">
            <a:avLst/>
          </a:prstGeom>
          <a:noFill/>
        </p:spPr>
        <p:txBody>
          <a:bodyPr wrap="square" rtlCol="0">
            <a:spAutoFit/>
          </a:bodyPr>
          <a:lstStyle/>
          <a:p>
            <a:r>
              <a:rPr lang="fr-FR" sz="3600" b="1" dirty="0">
                <a:solidFill>
                  <a:srgbClr val="106585"/>
                </a:solidFill>
                <a:latin typeface="Dosis" pitchFamily="2" charset="0"/>
              </a:rPr>
              <a:t>Le vieux est à côté de la boite aux lettres.</a:t>
            </a:r>
          </a:p>
        </p:txBody>
      </p:sp>
      <p:pic>
        <p:nvPicPr>
          <p:cNvPr id="16" name="Image 15">
            <a:extLst>
              <a:ext uri="{FF2B5EF4-FFF2-40B4-BE49-F238E27FC236}">
                <a16:creationId xmlns:a16="http://schemas.microsoft.com/office/drawing/2014/main" id="{08DFD2FF-B919-C5EF-CC75-DA47153890CA}"/>
              </a:ext>
            </a:extLst>
          </p:cNvPr>
          <p:cNvPicPr>
            <a:picLocks noChangeAspect="1"/>
          </p:cNvPicPr>
          <p:nvPr/>
        </p:nvPicPr>
        <p:blipFill>
          <a:blip r:embed="rId14"/>
          <a:stretch>
            <a:fillRect/>
          </a:stretch>
        </p:blipFill>
        <p:spPr>
          <a:xfrm>
            <a:off x="4854380" y="4026961"/>
            <a:ext cx="1354574" cy="2016906"/>
          </a:xfrm>
          <a:prstGeom prst="rect">
            <a:avLst/>
          </a:prstGeom>
        </p:spPr>
      </p:pic>
      <p:pic>
        <p:nvPicPr>
          <p:cNvPr id="9" name="Image 8">
            <a:extLst>
              <a:ext uri="{FF2B5EF4-FFF2-40B4-BE49-F238E27FC236}">
                <a16:creationId xmlns:a16="http://schemas.microsoft.com/office/drawing/2014/main" id="{09BBD863-9199-0183-5799-D2236030DF68}"/>
              </a:ext>
            </a:extLst>
          </p:cNvPr>
          <p:cNvPicPr>
            <a:picLocks noChangeAspect="1"/>
          </p:cNvPicPr>
          <p:nvPr/>
        </p:nvPicPr>
        <p:blipFill>
          <a:blip r:embed="rId15"/>
          <a:stretch>
            <a:fillRect/>
          </a:stretch>
        </p:blipFill>
        <p:spPr>
          <a:xfrm>
            <a:off x="3167929" y="3581973"/>
            <a:ext cx="2179833" cy="2736510"/>
          </a:xfrm>
          <a:prstGeom prst="rect">
            <a:avLst/>
          </a:prstGeom>
        </p:spPr>
      </p:pic>
      <p:pic>
        <p:nvPicPr>
          <p:cNvPr id="17" name="Image 16">
            <a:extLst>
              <a:ext uri="{FF2B5EF4-FFF2-40B4-BE49-F238E27FC236}">
                <a16:creationId xmlns:a16="http://schemas.microsoft.com/office/drawing/2014/main" id="{E9BC9C5A-9D59-9951-1833-CCF1BEECEFD8}"/>
              </a:ext>
            </a:extLst>
          </p:cNvPr>
          <p:cNvPicPr>
            <a:picLocks noChangeAspect="1"/>
          </p:cNvPicPr>
          <p:nvPr>
            <p:custDataLst>
              <p:tags r:id="rId10"/>
            </p:custDataLst>
          </p:nvPr>
        </p:nvPicPr>
        <p:blipFill>
          <a:blip r:embed="rId16">
            <a:clrChange>
              <a:clrFrom>
                <a:srgbClr val="FFFFFF"/>
              </a:clrFrom>
              <a:clrTo>
                <a:srgbClr val="FFFFFF">
                  <a:alpha val="0"/>
                </a:srgbClr>
              </a:clrTo>
            </a:clrChange>
          </a:blip>
          <a:stretch>
            <a:fillRect/>
          </a:stretch>
        </p:blipFill>
        <p:spPr>
          <a:xfrm>
            <a:off x="7840795" y="228599"/>
            <a:ext cx="1165014" cy="977994"/>
          </a:xfrm>
          <a:prstGeom prst="rect">
            <a:avLst/>
          </a:prstGeom>
        </p:spPr>
      </p:pic>
    </p:spTree>
    <p:extLst>
      <p:ext uri="{BB962C8B-B14F-4D97-AF65-F5344CB8AC3E}">
        <p14:creationId xmlns:p14="http://schemas.microsoft.com/office/powerpoint/2010/main" val="2904579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534790" y="1255359"/>
            <a:ext cx="8337596" cy="4595584"/>
          </a:xfrm>
          <a:prstGeom prst="roundRect">
            <a:avLst/>
          </a:prstGeom>
          <a:noFill/>
        </p:spPr>
        <p:txBody>
          <a:bodyPr wrap="square" lIns="0" tIns="0" rIns="0" bIns="0" rtlCol="0" anchor="t">
            <a:spAutoFit/>
          </a:bodyPr>
          <a:lstStyle/>
          <a:p>
            <a:pPr algn="just" defTabSz="457223">
              <a:lnSpc>
                <a:spcPct val="150000"/>
              </a:lnSpc>
              <a:spcAft>
                <a:spcPts val="400"/>
              </a:spcAft>
              <a:defRPr/>
            </a:pPr>
            <a:r>
              <a:rPr lang="fr-FR" sz="3600" b="1" dirty="0">
                <a:solidFill>
                  <a:srgbClr val="4F81BD">
                    <a:lumMod val="50000"/>
                  </a:srgbClr>
                </a:solidFill>
                <a:latin typeface="Dosis" pitchFamily="2" charset="0"/>
              </a:rPr>
              <a:t>Le docteur est à côté de la pharmacie.</a:t>
            </a:r>
          </a:p>
          <a:p>
            <a:pPr algn="just" defTabSz="457223">
              <a:lnSpc>
                <a:spcPct val="150000"/>
              </a:lnSpc>
              <a:spcAft>
                <a:spcPts val="400"/>
              </a:spcAft>
              <a:defRPr/>
            </a:pPr>
            <a:r>
              <a:rPr lang="fr-FR" sz="3600" b="1" dirty="0">
                <a:solidFill>
                  <a:srgbClr val="4F81BD">
                    <a:lumMod val="50000"/>
                  </a:srgbClr>
                </a:solidFill>
                <a:latin typeface="Dosis" pitchFamily="2" charset="0"/>
              </a:rPr>
              <a:t>Le photographe a pris de magnifiques photos.</a:t>
            </a:r>
          </a:p>
          <a:p>
            <a:pPr>
              <a:lnSpc>
                <a:spcPct val="150000"/>
              </a:lnSpc>
            </a:pPr>
            <a:r>
              <a:rPr lang="fr-FR" sz="3600" b="1" dirty="0">
                <a:solidFill>
                  <a:srgbClr val="4F81BD">
                    <a:lumMod val="50000"/>
                  </a:srgbClr>
                </a:solidFill>
                <a:latin typeface="Dosis" pitchFamily="2" charset="0"/>
              </a:rPr>
              <a:t>L’arbitre a donné le signal.</a:t>
            </a:r>
          </a:p>
          <a:p>
            <a:pPr>
              <a:lnSpc>
                <a:spcPct val="150000"/>
              </a:lnSpc>
            </a:pPr>
            <a:r>
              <a:rPr lang="fr-FR" sz="3600" b="1" dirty="0">
                <a:solidFill>
                  <a:srgbClr val="4F81BD">
                    <a:lumMod val="50000"/>
                  </a:srgbClr>
                </a:solidFill>
                <a:latin typeface="Dosis" pitchFamily="2" charset="0"/>
              </a:rPr>
              <a:t>Le vieux est à côté de la boite aux lettres.</a:t>
            </a: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(e) désigne des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31519409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0478-4240-F891-8754-B4DAD75E6F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C88B29D-2449-8A02-D4E8-86F1A330F4DC}"/>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E034D8-9C47-2D75-A9E7-A5A79138FBB5}"/>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Ecriture-copie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467BC8D-81FA-DED5-98DA-2D16DD2B30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CBA7342-4B10-866A-9367-47C29E34E8F7}"/>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52D4E163-58D3-9941-8368-FEBECCABAE3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Dictée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5308862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photo</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err="1">
                <a:solidFill>
                  <a:prstClr val="white">
                    <a:lumMod val="65000"/>
                  </a:prstClr>
                </a:solidFill>
                <a:latin typeface="Dosis" pitchFamily="2" charset="0"/>
              </a:rPr>
              <a:t>Pho</a:t>
            </a:r>
            <a:r>
              <a:rPr lang="fr-FR" sz="1500" b="1" dirty="0">
                <a:solidFill>
                  <a:prstClr val="white">
                    <a:lumMod val="65000"/>
                  </a:prstClr>
                </a:solidFill>
                <a:latin typeface="Dosis" pitchFamily="2" charset="0"/>
              </a:rPr>
              <a:t>- to- photo . Lisons ensemble: photo</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579211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5862792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photo</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6875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ABBE0-6593-ED20-A25A-346FF5AFC7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CBC98A7-E8CC-AEF2-E978-04D4E248A12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F63A862-2265-90DE-728C-58C703F6ADE5}"/>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agneau</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C51CC3C-CB5D-7AAA-481F-BDC00215EECC}"/>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6FCF484-4188-DD40-46EB-1C75956CDE16}"/>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4529BE2-2C80-54C6-6334-6827BCE5F43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C79F6BD-0C63-71EE-24E7-34498A399C4D}"/>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A- </a:t>
            </a:r>
            <a:r>
              <a:rPr lang="fr-FR" sz="1500" b="1" dirty="0" err="1">
                <a:solidFill>
                  <a:prstClr val="white">
                    <a:lumMod val="65000"/>
                  </a:prstClr>
                </a:solidFill>
                <a:latin typeface="Dosis" pitchFamily="2" charset="0"/>
              </a:rPr>
              <a:t>gneau</a:t>
            </a:r>
            <a:r>
              <a:rPr lang="fr-FR" sz="1500" b="1" dirty="0">
                <a:solidFill>
                  <a:prstClr val="white">
                    <a:lumMod val="65000"/>
                  </a:prstClr>
                </a:solidFill>
                <a:latin typeface="Dosis" pitchFamily="2" charset="0"/>
              </a:rPr>
              <a:t>- agneau- . Lisons ensemble: agneau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55223040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ABA0C-7FE0-BCD0-F133-8407417031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F388ECF-4045-32B0-96FD-6C8874D7540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042B17E-12CD-6969-9540-BC2E6D09006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0704DDA-3957-C1D1-917A-8DA85B8782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250FE1C-5C44-69FF-D3EF-98873463868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474BC9E-6856-7DB6-1CEC-7952CFBF63D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B6A30E57-2E01-A341-7072-3A1FCF05C22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6CA5BEB9-4876-BB35-3527-ACDFCD1B1A00}"/>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27488282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A0FDC-E96B-72C1-FEC0-A2FE29FF780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580B5BE-D2F3-9F4D-EED4-144E4740204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644DACE-45AC-424B-9F48-1E865BC29792}"/>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627DDCD-4D9C-28DC-C283-6B141FF0852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998BE1F-72A7-39D0-CFE6-27DD787AA3C9}"/>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AB1275E-D17A-6094-299E-BAC338C137E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A6FBD9B-5729-CF01-6549-B3ABC4DDD01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51F23F7-54A0-EA17-DCF1-2126C11806E0}"/>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2F493A7C-7BC9-C3A9-A9B9-8C6E359BAB8E}"/>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agneau</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83496859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F226D-FA4D-3EA0-38CB-FC19DEF2155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B31047B-48C2-0F7D-1F5C-533095EB883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387BD47-67AB-9EEB-2EF7-CEB4E7805EB5}"/>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vieux</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A05423C-D721-6DE6-2D38-CD223B9E36F3}"/>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D5C2674-FF3A-01D2-4553-71A40ABD9240}"/>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5A0D15C7-0670-2EF5-D032-1F31FED02C3A}"/>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F980C92F-686A-85AF-DFAC-7E98B5F67E5B}"/>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vieux. Lisons ensemble: vieux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8666850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47DB1-42C3-138E-C1BF-26875CF7B4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F4ED1DB-6FCE-EB25-818E-E90AB02D175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6BD5B2B3-3DD6-91D7-565F-ECAED15524E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417C87B-FDE7-EEF2-FB54-089ECD71901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93FAB81-5DDE-D54E-EFF1-5B22CF957706}"/>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C90BE15-F4F3-A2A3-B365-94188D9E2C1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12BBE5D5-E420-0AA2-245E-CA8B2A008A1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AC779300-EDF9-6B49-9AE4-C73C617F67A4}"/>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1200847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6673B-31BD-1D49-8DDE-248F8A8FFFD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DA40742-D1FD-52D0-023E-C457B8F1EBC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8326CA02-4EB7-0C90-C641-D7E2387F56D6}"/>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1A2FBEC-DBBC-8C3C-AA8D-CAB0BBA333F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B2BA201-435E-3B1C-9910-55212D80CD33}"/>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EE55F08-E84A-ABAD-43B6-91672022104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1F6125C2-26EE-2412-6563-67CBBA544A85}"/>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055D147-D1D9-AAF1-7107-6DB86725C7F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A586AFF-46C5-54D5-F5DB-6F961402139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vieux</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0370972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6FCDF-4725-CCC8-7779-20387C86E69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69E009-8358-758D-28FE-122ABE6F163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BF24857-A8DB-C51C-3D57-387B7A185DC5}"/>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pharmacie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5BA222F-56FC-2914-2D07-E537251B16F7}"/>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00DD4B5C-79DA-BE57-5D99-756348EAAC9F}"/>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BE962BC4-D2AD-A542-FC36-CA1B16D36883}"/>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E7A3F9C-A522-E12E-6FDC-3198B7CE033D}"/>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a:t>
            </a:r>
            <a:r>
              <a:rPr lang="fr-FR" sz="1500" b="1" dirty="0" err="1">
                <a:solidFill>
                  <a:prstClr val="white">
                    <a:lumMod val="65000"/>
                  </a:prstClr>
                </a:solidFill>
                <a:latin typeface="Dosis" pitchFamily="2" charset="0"/>
              </a:rPr>
              <a:t>phar</a:t>
            </a:r>
            <a:r>
              <a:rPr lang="fr-FR" sz="1500" b="1" dirty="0">
                <a:solidFill>
                  <a:prstClr val="white">
                    <a:lumMod val="65000"/>
                  </a:prstClr>
                </a:solidFill>
                <a:latin typeface="Dosis" pitchFamily="2" charset="0"/>
              </a:rPr>
              <a:t>- ma- </a:t>
            </a:r>
            <a:r>
              <a:rPr lang="fr-FR" sz="1500" b="1" dirty="0" err="1">
                <a:solidFill>
                  <a:prstClr val="white">
                    <a:lumMod val="65000"/>
                  </a:prstClr>
                </a:solidFill>
                <a:latin typeface="Dosis" pitchFamily="2" charset="0"/>
              </a:rPr>
              <a:t>cie</a:t>
            </a:r>
            <a:r>
              <a:rPr lang="fr-FR" sz="1500" b="1" dirty="0">
                <a:solidFill>
                  <a:prstClr val="white">
                    <a:lumMod val="65000"/>
                  </a:prstClr>
                </a:solidFill>
                <a:latin typeface="Dosis" pitchFamily="2" charset="0"/>
              </a:rPr>
              <a:t>- pharmacie. Lisons ensemble: pharmacie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49036573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BEC71-629F-E8A8-1005-F99F4659475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58E6A12-7CCD-A808-8E44-AA89B199DEA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D2FE1D35-53A7-3C64-456C-69EB2BB5921C}"/>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6149BB4-C4A8-00ED-3CCC-A4E9C6F4216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E731D84-D853-BB57-7070-E076CFD50BE3}"/>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537C3D2-5669-B26D-D851-4E60FEA7875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92C1982D-46DE-1DC0-95EF-AB907D9020D9}"/>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BF11992-A4C9-BB4F-99E0-B57E2FC064A1}"/>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150693542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EFC6-B003-F8F7-5102-07A75094E08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E16EED8-180F-78C3-BBEB-59B00E473ED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4C98C49-BBE8-4406-5926-BC2BFC63C442}"/>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DFC7551-09FE-CE40-79DD-3B3C735CBAA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D7C8449-4A05-7131-0853-61382F43285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41462D68-B5C5-005D-578D-CDEBC455083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938CD183-AFAC-1E95-F943-CB1552DAE8F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A6A30A2C-4880-B672-6D21-FC605A68D9F7}"/>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26A7642D-9D58-F084-DF24-6E31FF4900A9}"/>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pharmacie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100346233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40D74-CDB3-2090-5D83-033FACF0BBB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3E85CA2-4654-4AA8-1E0D-1E922AB0CDB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7FB88AD-B94A-722F-22BC-8F02932E3394}"/>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facteur</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747FC9C-7E2D-4733-D8E1-028D93723CA6}"/>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F36E3A0E-EE4B-2B5F-B33A-D4DB2AE62662}"/>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7420094-1BD0-20DD-95D8-EA7E5C367993}"/>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5AFE016F-12D1-295C-056A-DE81502D44A9}"/>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fac- </a:t>
            </a:r>
            <a:r>
              <a:rPr lang="fr-FR" sz="1500" b="1" dirty="0" err="1">
                <a:solidFill>
                  <a:prstClr val="white">
                    <a:lumMod val="65000"/>
                  </a:prstClr>
                </a:solidFill>
                <a:latin typeface="Dosis" pitchFamily="2" charset="0"/>
              </a:rPr>
              <a:t>teur</a:t>
            </a:r>
            <a:r>
              <a:rPr lang="fr-FR" sz="1500" b="1" dirty="0">
                <a:solidFill>
                  <a:prstClr val="white">
                    <a:lumMod val="65000"/>
                  </a:prstClr>
                </a:solidFill>
                <a:latin typeface="Dosis" pitchFamily="2" charset="0"/>
              </a:rPr>
              <a:t>. Lisons ensemble: facteur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20543960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52727-7DFF-F71D-CE01-B814DC9068B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953615-F053-EA65-973A-53BE512DDC8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E20C1E4D-CB5D-2D4F-50F0-B912EDE00B0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35B91AF-388F-01AA-56CD-4B4603CCD00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3B27757-2C48-0203-F06F-9DA813E032BB}"/>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6ED1398-268C-F8C9-68A1-CFC40203FCD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655C1A13-500F-76AC-F00F-B1ED53BB4E7E}"/>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BAE1787-5B60-1A9A-FD44-C7996EA8D40B}"/>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211259724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CB8B2-C3C4-E4C2-A4BD-03E7D6B0B7F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9456FA5-D692-48B6-2B01-69603BCA9FA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B52478A-AB86-6CD1-DC1B-E1E9A15402EC}"/>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379D36A-4B24-9FD9-01C0-D4B12739917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454CAD7-14CB-58F7-370B-5CE426DB720B}"/>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1454AFE-14C6-3D2E-6C0C-02263C969CE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6FB3A454-E399-6624-5E50-F9DA46A79FD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69F86146-245E-1459-8DE6-A8A3CF0427DE}"/>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023BFFF2-0D98-13AF-29F2-BE9C9948B3BD}"/>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facteur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56942854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CAE6-2207-1F7C-95ED-5C7CF6E321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4E4A576-FF50-6353-421B-0113EA8432F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E5610B2-039E-3EA9-D04B-C29127B3A8B1}"/>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90B7FAD-6B01-4B16-75BA-5BA0205C5B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E7610-45B4-AAB5-AE67-CEDEB422CE2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283E64B1-FC38-FEDC-32BE-D5E222BBBF32}"/>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5A04180C-50F0-990A-D52E-9F9E5CF162B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27.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3" name="Image 2">
            <a:extLst>
              <a:ext uri="{FF2B5EF4-FFF2-40B4-BE49-F238E27FC236}">
                <a16:creationId xmlns:a16="http://schemas.microsoft.com/office/drawing/2014/main" id="{C21FF86F-E51A-0A91-8A45-42B2E99A6572}"/>
              </a:ext>
            </a:extLst>
          </p:cNvPr>
          <p:cNvPicPr>
            <a:picLocks noChangeAspect="1"/>
          </p:cNvPicPr>
          <p:nvPr/>
        </p:nvPicPr>
        <p:blipFill>
          <a:blip r:embed="rId6"/>
          <a:stretch>
            <a:fillRect/>
          </a:stretch>
        </p:blipFill>
        <p:spPr>
          <a:xfrm>
            <a:off x="1839674" y="953634"/>
            <a:ext cx="4343776" cy="5570703"/>
          </a:xfrm>
          <a:prstGeom prst="rect">
            <a:avLst/>
          </a:prstGeom>
          <a:ln w="12700">
            <a:solidFill>
              <a:schemeClr val="tx1"/>
            </a:solidFill>
          </a:ln>
        </p:spPr>
      </p:pic>
      <p:sp>
        <p:nvSpPr>
          <p:cNvPr id="5" name="Rectangle 4">
            <a:extLst>
              <a:ext uri="{FF2B5EF4-FFF2-40B4-BE49-F238E27FC236}">
                <a16:creationId xmlns:a16="http://schemas.microsoft.com/office/drawing/2014/main" id="{409CBBAF-EA1E-A8C4-1113-FFF412C19004}"/>
              </a:ext>
            </a:extLst>
          </p:cNvPr>
          <p:cNvSpPr/>
          <p:nvPr/>
        </p:nvSpPr>
        <p:spPr>
          <a:xfrm>
            <a:off x="1313885" y="2497860"/>
            <a:ext cx="5395354" cy="189715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90E6AE71-252C-164D-60BA-617E94398CC4}"/>
              </a:ext>
            </a:extLst>
          </p:cNvPr>
          <p:cNvPicPr>
            <a:picLocks noChangeAspect="1"/>
          </p:cNvPicPr>
          <p:nvPr>
            <p:custDataLst>
              <p:tags r:id="rId2"/>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spTree>
    <p:extLst>
      <p:ext uri="{BB962C8B-B14F-4D97-AF65-F5344CB8AC3E}">
        <p14:creationId xmlns:p14="http://schemas.microsoft.com/office/powerpoint/2010/main" val="299610715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0483B-5265-5625-260D-A243310949C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DFD253F-D406-5D3A-136D-8CE3F02DDD9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8B89877-DE29-A23B-CF71-8BE1476A2E13}"/>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925F5D-04EB-A0CE-449D-A3A081610AC5}"/>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A14214A-1B2C-40E9-30C3-B7BEB5210A4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923C35C-694F-0EB1-5BC0-9168DD745D1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193D88CC-806C-A508-7A3D-2574BC75E28E}"/>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3 et 4 page 27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3" name="Image 2">
            <a:extLst>
              <a:ext uri="{FF2B5EF4-FFF2-40B4-BE49-F238E27FC236}">
                <a16:creationId xmlns:a16="http://schemas.microsoft.com/office/drawing/2014/main" id="{B05CC4B2-4746-7A2A-888A-41386B8B4408}"/>
              </a:ext>
            </a:extLst>
          </p:cNvPr>
          <p:cNvPicPr>
            <a:picLocks noChangeAspect="1"/>
          </p:cNvPicPr>
          <p:nvPr/>
        </p:nvPicPr>
        <p:blipFill>
          <a:blip r:embed="rId6"/>
          <a:stretch>
            <a:fillRect/>
          </a:stretch>
        </p:blipFill>
        <p:spPr>
          <a:xfrm>
            <a:off x="1820010" y="957791"/>
            <a:ext cx="4343776" cy="5570703"/>
          </a:xfrm>
          <a:prstGeom prst="rect">
            <a:avLst/>
          </a:prstGeom>
          <a:ln w="19050">
            <a:solidFill>
              <a:schemeClr val="tx1"/>
            </a:solidFill>
          </a:ln>
        </p:spPr>
      </p:pic>
      <p:sp>
        <p:nvSpPr>
          <p:cNvPr id="5" name="Rectangle 4">
            <a:extLst>
              <a:ext uri="{FF2B5EF4-FFF2-40B4-BE49-F238E27FC236}">
                <a16:creationId xmlns:a16="http://schemas.microsoft.com/office/drawing/2014/main" id="{79CF441C-1884-F2CF-FBF9-954E8B760FA7}"/>
              </a:ext>
            </a:extLst>
          </p:cNvPr>
          <p:cNvSpPr/>
          <p:nvPr/>
        </p:nvSpPr>
        <p:spPr>
          <a:xfrm>
            <a:off x="1382373" y="4385187"/>
            <a:ext cx="5116750" cy="136668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58746AC5-6662-4A12-242D-52CAE943A626}"/>
              </a:ext>
            </a:extLst>
          </p:cNvPr>
          <p:cNvPicPr>
            <a:picLocks noChangeAspect="1"/>
          </p:cNvPicPr>
          <p:nvPr>
            <p:custDataLst>
              <p:tags r:id="rId2"/>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73213" y="329508"/>
            <a:ext cx="1370707" cy="856623"/>
          </a:xfrm>
          <a:prstGeom prst="rect">
            <a:avLst/>
          </a:prstGeom>
        </p:spPr>
      </p:pic>
    </p:spTree>
    <p:extLst>
      <p:ext uri="{BB962C8B-B14F-4D97-AF65-F5344CB8AC3E}">
        <p14:creationId xmlns:p14="http://schemas.microsoft.com/office/powerpoint/2010/main" val="32164769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9"/>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6"/>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4"/>
</p:tagLst>
</file>

<file path=ppt/tags/tag107.xml><?xml version="1.0" encoding="utf-8"?>
<p:tagLst xmlns:a="http://schemas.openxmlformats.org/drawingml/2006/main" xmlns:r="http://schemas.openxmlformats.org/officeDocument/2006/relationships" xmlns:p="http://schemas.openxmlformats.org/presentationml/2006/main">
  <p:tag name="NUM" val="5"/>
</p:tagLst>
</file>

<file path=ppt/tags/tag108.xml><?xml version="1.0" encoding="utf-8"?>
<p:tagLst xmlns:a="http://schemas.openxmlformats.org/drawingml/2006/main" xmlns:r="http://schemas.openxmlformats.org/officeDocument/2006/relationships" xmlns:p="http://schemas.openxmlformats.org/presentationml/2006/main">
  <p:tag name="NUM" val="6"/>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5"/>
</p:tagLst>
</file>

<file path=ppt/tags/tag115.xml><?xml version="1.0" encoding="utf-8"?>
<p:tagLst xmlns:a="http://schemas.openxmlformats.org/drawingml/2006/main" xmlns:r="http://schemas.openxmlformats.org/officeDocument/2006/relationships" xmlns:p="http://schemas.openxmlformats.org/presentationml/2006/main">
  <p:tag name="NUM" val="6"/>
</p:tagLst>
</file>

<file path=ppt/tags/tag116.xml><?xml version="1.0" encoding="utf-8"?>
<p:tagLst xmlns:a="http://schemas.openxmlformats.org/drawingml/2006/main" xmlns:r="http://schemas.openxmlformats.org/officeDocument/2006/relationships" xmlns:p="http://schemas.openxmlformats.org/presentationml/2006/main">
  <p:tag name="NUM" val="7"/>
</p:tagLst>
</file>

<file path=ppt/tags/tag117.xml><?xml version="1.0" encoding="utf-8"?>
<p:tagLst xmlns:a="http://schemas.openxmlformats.org/drawingml/2006/main" xmlns:r="http://schemas.openxmlformats.org/officeDocument/2006/relationships" xmlns:p="http://schemas.openxmlformats.org/presentationml/2006/main">
  <p:tag name="NUM" val="8"/>
</p:tagLst>
</file>

<file path=ppt/tags/tag118.xml><?xml version="1.0" encoding="utf-8"?>
<p:tagLst xmlns:a="http://schemas.openxmlformats.org/drawingml/2006/main" xmlns:r="http://schemas.openxmlformats.org/officeDocument/2006/relationships" xmlns:p="http://schemas.openxmlformats.org/presentationml/2006/main">
  <p:tag name="NUM" val="9"/>
</p:tagLst>
</file>

<file path=ppt/tags/tag119.xml><?xml version="1.0" encoding="utf-8"?>
<p:tagLst xmlns:a="http://schemas.openxmlformats.org/drawingml/2006/main" xmlns:r="http://schemas.openxmlformats.org/officeDocument/2006/relationships" xmlns:p="http://schemas.openxmlformats.org/presentationml/2006/main">
  <p:tag name="NUM" val="10"/>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11"/>
</p:tagLst>
</file>

<file path=ppt/tags/tag121.xml><?xml version="1.0" encoding="utf-8"?>
<p:tagLst xmlns:a="http://schemas.openxmlformats.org/drawingml/2006/main" xmlns:r="http://schemas.openxmlformats.org/officeDocument/2006/relationships" xmlns:p="http://schemas.openxmlformats.org/presentationml/2006/main">
  <p:tag name="NUM" val="12"/>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3"/>
</p:tagLst>
</file>

<file path=ppt/tags/tag126.xml><?xml version="1.0" encoding="utf-8"?>
<p:tagLst xmlns:a="http://schemas.openxmlformats.org/drawingml/2006/main" xmlns:r="http://schemas.openxmlformats.org/officeDocument/2006/relationships" xmlns:p="http://schemas.openxmlformats.org/presentationml/2006/main">
  <p:tag name="NUM" val="4"/>
</p:tagLst>
</file>

<file path=ppt/tags/tag127.xml><?xml version="1.0" encoding="utf-8"?>
<p:tagLst xmlns:a="http://schemas.openxmlformats.org/drawingml/2006/main" xmlns:r="http://schemas.openxmlformats.org/officeDocument/2006/relationships" xmlns:p="http://schemas.openxmlformats.org/presentationml/2006/main">
  <p:tag name="NUM" val="5"/>
</p:tagLst>
</file>

<file path=ppt/tags/tag128.xml><?xml version="1.0" encoding="utf-8"?>
<p:tagLst xmlns:a="http://schemas.openxmlformats.org/drawingml/2006/main" xmlns:r="http://schemas.openxmlformats.org/officeDocument/2006/relationships" xmlns:p="http://schemas.openxmlformats.org/presentationml/2006/main">
  <p:tag name="NUM" val="6"/>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4"/>
</p:tagLst>
</file>

<file path=ppt/tags/tag134.xml><?xml version="1.0" encoding="utf-8"?>
<p:tagLst xmlns:a="http://schemas.openxmlformats.org/drawingml/2006/main" xmlns:r="http://schemas.openxmlformats.org/officeDocument/2006/relationships" xmlns:p="http://schemas.openxmlformats.org/presentationml/2006/main">
  <p:tag name="NUM" val="5"/>
</p:tagLst>
</file>

<file path=ppt/tags/tag135.xml><?xml version="1.0" encoding="utf-8"?>
<p:tagLst xmlns:a="http://schemas.openxmlformats.org/drawingml/2006/main" xmlns:r="http://schemas.openxmlformats.org/officeDocument/2006/relationships" xmlns:p="http://schemas.openxmlformats.org/presentationml/2006/main">
  <p:tag name="NUM" val="6"/>
</p:tagLst>
</file>

<file path=ppt/tags/tag136.xml><?xml version="1.0" encoding="utf-8"?>
<p:tagLst xmlns:a="http://schemas.openxmlformats.org/drawingml/2006/main" xmlns:r="http://schemas.openxmlformats.org/officeDocument/2006/relationships" xmlns:p="http://schemas.openxmlformats.org/presentationml/2006/main">
  <p:tag name="NUM" val="7"/>
</p:tagLst>
</file>

<file path=ppt/tags/tag137.xml><?xml version="1.0" encoding="utf-8"?>
<p:tagLst xmlns:a="http://schemas.openxmlformats.org/drawingml/2006/main" xmlns:r="http://schemas.openxmlformats.org/officeDocument/2006/relationships" xmlns:p="http://schemas.openxmlformats.org/presentationml/2006/main">
  <p:tag name="NUM" val="8"/>
</p:tagLst>
</file>

<file path=ppt/tags/tag138.xml><?xml version="1.0" encoding="utf-8"?>
<p:tagLst xmlns:a="http://schemas.openxmlformats.org/drawingml/2006/main" xmlns:r="http://schemas.openxmlformats.org/officeDocument/2006/relationships" xmlns:p="http://schemas.openxmlformats.org/presentationml/2006/main">
  <p:tag name="NUM" val="9"/>
</p:tagLst>
</file>

<file path=ppt/tags/tag139.xml><?xml version="1.0" encoding="utf-8"?>
<p:tagLst xmlns:a="http://schemas.openxmlformats.org/drawingml/2006/main" xmlns:r="http://schemas.openxmlformats.org/officeDocument/2006/relationships" xmlns:p="http://schemas.openxmlformats.org/presentationml/2006/main">
  <p:tag name="NUM" val="10"/>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11"/>
</p:tagLst>
</file>

<file path=ppt/tags/tag141.xml><?xml version="1.0" encoding="utf-8"?>
<p:tagLst xmlns:a="http://schemas.openxmlformats.org/drawingml/2006/main" xmlns:r="http://schemas.openxmlformats.org/officeDocument/2006/relationships" xmlns:p="http://schemas.openxmlformats.org/presentationml/2006/main">
  <p:tag name="NUM" val="1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3"/>
</p:tagLst>
</file>

<file path=ppt/tags/tag146.xml><?xml version="1.0" encoding="utf-8"?>
<p:tagLst xmlns:a="http://schemas.openxmlformats.org/drawingml/2006/main" xmlns:r="http://schemas.openxmlformats.org/officeDocument/2006/relationships" xmlns:p="http://schemas.openxmlformats.org/presentationml/2006/main">
  <p:tag name="NUM" val="4"/>
</p:tagLst>
</file>

<file path=ppt/tags/tag147.xml><?xml version="1.0" encoding="utf-8"?>
<p:tagLst xmlns:a="http://schemas.openxmlformats.org/drawingml/2006/main" xmlns:r="http://schemas.openxmlformats.org/officeDocument/2006/relationships" xmlns:p="http://schemas.openxmlformats.org/presentationml/2006/main">
  <p:tag name="NUM" val="5"/>
</p:tagLst>
</file>

<file path=ppt/tags/tag148.xml><?xml version="1.0" encoding="utf-8"?>
<p:tagLst xmlns:a="http://schemas.openxmlformats.org/drawingml/2006/main" xmlns:r="http://schemas.openxmlformats.org/officeDocument/2006/relationships" xmlns:p="http://schemas.openxmlformats.org/presentationml/2006/main">
  <p:tag name="NUM" val="6"/>
</p:tagLst>
</file>

<file path=ppt/tags/tag149.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8"/>
</p:tagLst>
</file>

<file path=ppt/tags/tag151.xml><?xml version="1.0" encoding="utf-8"?>
<p:tagLst xmlns:a="http://schemas.openxmlformats.org/drawingml/2006/main" xmlns:r="http://schemas.openxmlformats.org/officeDocument/2006/relationships" xmlns:p="http://schemas.openxmlformats.org/presentationml/2006/main">
  <p:tag name="NUM" val="10"/>
</p:tagLst>
</file>

<file path=ppt/tags/tag152.xml><?xml version="1.0" encoding="utf-8"?>
<p:tagLst xmlns:a="http://schemas.openxmlformats.org/drawingml/2006/main" xmlns:r="http://schemas.openxmlformats.org/officeDocument/2006/relationships" xmlns:p="http://schemas.openxmlformats.org/presentationml/2006/main">
  <p:tag name="NUM" val="12"/>
</p:tagLst>
</file>

<file path=ppt/tags/tag153.xml><?xml version="1.0" encoding="utf-8"?>
<p:tagLst xmlns:a="http://schemas.openxmlformats.org/drawingml/2006/main" xmlns:r="http://schemas.openxmlformats.org/officeDocument/2006/relationships" xmlns:p="http://schemas.openxmlformats.org/presentationml/2006/main">
  <p:tag name="NUM" val="3"/>
</p:tagLst>
</file>

<file path=ppt/tags/tag154.xml><?xml version="1.0" encoding="utf-8"?>
<p:tagLst xmlns:a="http://schemas.openxmlformats.org/drawingml/2006/main" xmlns:r="http://schemas.openxmlformats.org/officeDocument/2006/relationships" xmlns:p="http://schemas.openxmlformats.org/presentationml/2006/main">
  <p:tag name="NUM" val="11"/>
</p:tagLst>
</file>

<file path=ppt/tags/tag155.xml><?xml version="1.0" encoding="utf-8"?>
<p:tagLst xmlns:a="http://schemas.openxmlformats.org/drawingml/2006/main" xmlns:r="http://schemas.openxmlformats.org/officeDocument/2006/relationships" xmlns:p="http://schemas.openxmlformats.org/presentationml/2006/main">
  <p:tag name="NUM" val="1"/>
</p:tagLst>
</file>

<file path=ppt/tags/tag156.xml><?xml version="1.0" encoding="utf-8"?>
<p:tagLst xmlns:a="http://schemas.openxmlformats.org/drawingml/2006/main" xmlns:r="http://schemas.openxmlformats.org/officeDocument/2006/relationships" xmlns:p="http://schemas.openxmlformats.org/presentationml/2006/main">
  <p:tag name="NUM" val="2"/>
</p:tagLst>
</file>

<file path=ppt/tags/tag157.xml><?xml version="1.0" encoding="utf-8"?>
<p:tagLst xmlns:a="http://schemas.openxmlformats.org/drawingml/2006/main" xmlns:r="http://schemas.openxmlformats.org/officeDocument/2006/relationships" xmlns:p="http://schemas.openxmlformats.org/presentationml/2006/main">
  <p:tag name="NUM" val="3"/>
</p:tagLst>
</file>

<file path=ppt/tags/tag158.xml><?xml version="1.0" encoding="utf-8"?>
<p:tagLst xmlns:a="http://schemas.openxmlformats.org/drawingml/2006/main" xmlns:r="http://schemas.openxmlformats.org/officeDocument/2006/relationships" xmlns:p="http://schemas.openxmlformats.org/presentationml/2006/main">
  <p:tag name="NUM" val="4"/>
</p:tagLst>
</file>

<file path=ppt/tags/tag159.xml><?xml version="1.0" encoding="utf-8"?>
<p:tagLst xmlns:a="http://schemas.openxmlformats.org/drawingml/2006/main" xmlns:r="http://schemas.openxmlformats.org/officeDocument/2006/relationships" xmlns:p="http://schemas.openxmlformats.org/presentationml/2006/main">
  <p:tag name="NUM" val="5"/>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6"/>
</p:tagLst>
</file>

<file path=ppt/tags/tag161.xml><?xml version="1.0" encoding="utf-8"?>
<p:tagLst xmlns:a="http://schemas.openxmlformats.org/drawingml/2006/main" xmlns:r="http://schemas.openxmlformats.org/officeDocument/2006/relationships" xmlns:p="http://schemas.openxmlformats.org/presentationml/2006/main">
  <p:tag name="NUM" val="7"/>
</p:tagLst>
</file>

<file path=ppt/tags/tag162.xml><?xml version="1.0" encoding="utf-8"?>
<p:tagLst xmlns:a="http://schemas.openxmlformats.org/drawingml/2006/main" xmlns:r="http://schemas.openxmlformats.org/officeDocument/2006/relationships" xmlns:p="http://schemas.openxmlformats.org/presentationml/2006/main">
  <p:tag name="NUM" val="8"/>
</p:tagLst>
</file>

<file path=ppt/tags/tag163.xml><?xml version="1.0" encoding="utf-8"?>
<p:tagLst xmlns:a="http://schemas.openxmlformats.org/drawingml/2006/main" xmlns:r="http://schemas.openxmlformats.org/officeDocument/2006/relationships" xmlns:p="http://schemas.openxmlformats.org/presentationml/2006/main">
  <p:tag name="NUM" val="9"/>
</p:tagLst>
</file>

<file path=ppt/tags/tag164.xml><?xml version="1.0" encoding="utf-8"?>
<p:tagLst xmlns:a="http://schemas.openxmlformats.org/drawingml/2006/main" xmlns:r="http://schemas.openxmlformats.org/officeDocument/2006/relationships" xmlns:p="http://schemas.openxmlformats.org/presentationml/2006/main">
  <p:tag name="NUM" val="10"/>
</p:tagLst>
</file>

<file path=ppt/tags/tag165.xml><?xml version="1.0" encoding="utf-8"?>
<p:tagLst xmlns:a="http://schemas.openxmlformats.org/drawingml/2006/main" xmlns:r="http://schemas.openxmlformats.org/officeDocument/2006/relationships" xmlns:p="http://schemas.openxmlformats.org/presentationml/2006/main">
  <p:tag name="NUM" val="11"/>
</p:tagLst>
</file>

<file path=ppt/tags/tag166.xml><?xml version="1.0" encoding="utf-8"?>
<p:tagLst xmlns:a="http://schemas.openxmlformats.org/drawingml/2006/main" xmlns:r="http://schemas.openxmlformats.org/officeDocument/2006/relationships" xmlns:p="http://schemas.openxmlformats.org/presentationml/2006/main">
  <p:tag name="NUM" val="12"/>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4"/>
</p:tagLst>
</file>

<file path=ppt/tags/tag172.xml><?xml version="1.0" encoding="utf-8"?>
<p:tagLst xmlns:a="http://schemas.openxmlformats.org/drawingml/2006/main" xmlns:r="http://schemas.openxmlformats.org/officeDocument/2006/relationships" xmlns:p="http://schemas.openxmlformats.org/presentationml/2006/main">
  <p:tag name="NUM" val="5"/>
</p:tagLst>
</file>

<file path=ppt/tags/tag173.xml><?xml version="1.0" encoding="utf-8"?>
<p:tagLst xmlns:a="http://schemas.openxmlformats.org/drawingml/2006/main" xmlns:r="http://schemas.openxmlformats.org/officeDocument/2006/relationships" xmlns:p="http://schemas.openxmlformats.org/presentationml/2006/main">
  <p:tag name="NUM" val="6"/>
</p:tagLst>
</file>

<file path=ppt/tags/tag174.xml><?xml version="1.0" encoding="utf-8"?>
<p:tagLst xmlns:a="http://schemas.openxmlformats.org/drawingml/2006/main" xmlns:r="http://schemas.openxmlformats.org/officeDocument/2006/relationships" xmlns:p="http://schemas.openxmlformats.org/presentationml/2006/main">
  <p:tag name="NUM" val="7"/>
</p:tagLst>
</file>

<file path=ppt/tags/tag175.xml><?xml version="1.0" encoding="utf-8"?>
<p:tagLst xmlns:a="http://schemas.openxmlformats.org/drawingml/2006/main" xmlns:r="http://schemas.openxmlformats.org/officeDocument/2006/relationships" xmlns:p="http://schemas.openxmlformats.org/presentationml/2006/main">
  <p:tag name="NUM" val="8"/>
</p:tagLst>
</file>

<file path=ppt/tags/tag176.xml><?xml version="1.0" encoding="utf-8"?>
<p:tagLst xmlns:a="http://schemas.openxmlformats.org/drawingml/2006/main" xmlns:r="http://schemas.openxmlformats.org/officeDocument/2006/relationships" xmlns:p="http://schemas.openxmlformats.org/presentationml/2006/main">
  <p:tag name="NUM" val="9"/>
</p:tagLst>
</file>

<file path=ppt/tags/tag177.xml><?xml version="1.0" encoding="utf-8"?>
<p:tagLst xmlns:a="http://schemas.openxmlformats.org/drawingml/2006/main" xmlns:r="http://schemas.openxmlformats.org/officeDocument/2006/relationships" xmlns:p="http://schemas.openxmlformats.org/presentationml/2006/main">
  <p:tag name="NUM" val="10"/>
</p:tagLst>
</file>

<file path=ppt/tags/tag178.xml><?xml version="1.0" encoding="utf-8"?>
<p:tagLst xmlns:a="http://schemas.openxmlformats.org/drawingml/2006/main" xmlns:r="http://schemas.openxmlformats.org/officeDocument/2006/relationships" xmlns:p="http://schemas.openxmlformats.org/presentationml/2006/main">
  <p:tag name="NUM" val="11"/>
</p:tagLst>
</file>

<file path=ppt/tags/tag179.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3"/>
</p:tagLst>
</file>

<file path=ppt/tags/tag181.xml><?xml version="1.0" encoding="utf-8"?>
<p:tagLst xmlns:a="http://schemas.openxmlformats.org/drawingml/2006/main" xmlns:r="http://schemas.openxmlformats.org/officeDocument/2006/relationships" xmlns:p="http://schemas.openxmlformats.org/presentationml/2006/main">
  <p:tag name="NUM" val="1"/>
</p:tagLst>
</file>

<file path=ppt/tags/tag182.xml><?xml version="1.0" encoding="utf-8"?>
<p:tagLst xmlns:a="http://schemas.openxmlformats.org/drawingml/2006/main" xmlns:r="http://schemas.openxmlformats.org/officeDocument/2006/relationships" xmlns:p="http://schemas.openxmlformats.org/presentationml/2006/main">
  <p:tag name="NUM" val="2"/>
</p:tagLst>
</file>

<file path=ppt/tags/tag183.xml><?xml version="1.0" encoding="utf-8"?>
<p:tagLst xmlns:a="http://schemas.openxmlformats.org/drawingml/2006/main" xmlns:r="http://schemas.openxmlformats.org/officeDocument/2006/relationships" xmlns:p="http://schemas.openxmlformats.org/presentationml/2006/main">
  <p:tag name="NUM" val="3"/>
</p:tagLst>
</file>

<file path=ppt/tags/tag184.xml><?xml version="1.0" encoding="utf-8"?>
<p:tagLst xmlns:a="http://schemas.openxmlformats.org/drawingml/2006/main" xmlns:r="http://schemas.openxmlformats.org/officeDocument/2006/relationships" xmlns:p="http://schemas.openxmlformats.org/presentationml/2006/main">
  <p:tag name="NUM" val="4"/>
</p:tagLst>
</file>

<file path=ppt/tags/tag185.xml><?xml version="1.0" encoding="utf-8"?>
<p:tagLst xmlns:a="http://schemas.openxmlformats.org/drawingml/2006/main" xmlns:r="http://schemas.openxmlformats.org/officeDocument/2006/relationships" xmlns:p="http://schemas.openxmlformats.org/presentationml/2006/main">
  <p:tag name="NUM" val="5"/>
</p:tagLst>
</file>

<file path=ppt/tags/tag186.xml><?xml version="1.0" encoding="utf-8"?>
<p:tagLst xmlns:a="http://schemas.openxmlformats.org/drawingml/2006/main" xmlns:r="http://schemas.openxmlformats.org/officeDocument/2006/relationships" xmlns:p="http://schemas.openxmlformats.org/presentationml/2006/main">
  <p:tag name="NUM" val="6"/>
</p:tagLst>
</file>

<file path=ppt/tags/tag187.xml><?xml version="1.0" encoding="utf-8"?>
<p:tagLst xmlns:a="http://schemas.openxmlformats.org/drawingml/2006/main" xmlns:r="http://schemas.openxmlformats.org/officeDocument/2006/relationships" xmlns:p="http://schemas.openxmlformats.org/presentationml/2006/main">
  <p:tag name="NUM" val="7"/>
</p:tagLst>
</file>

<file path=ppt/tags/tag188.xml><?xml version="1.0" encoding="utf-8"?>
<p:tagLst xmlns:a="http://schemas.openxmlformats.org/drawingml/2006/main" xmlns:r="http://schemas.openxmlformats.org/officeDocument/2006/relationships" xmlns:p="http://schemas.openxmlformats.org/presentationml/2006/main">
  <p:tag name="NUM" val="8"/>
</p:tagLst>
</file>

<file path=ppt/tags/tag189.xml><?xml version="1.0" encoding="utf-8"?>
<p:tagLst xmlns:a="http://schemas.openxmlformats.org/drawingml/2006/main" xmlns:r="http://schemas.openxmlformats.org/officeDocument/2006/relationships" xmlns:p="http://schemas.openxmlformats.org/presentationml/2006/main">
  <p:tag name="NUM" val="9"/>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10"/>
</p:tagLst>
</file>

<file path=ppt/tags/tag191.xml><?xml version="1.0" encoding="utf-8"?>
<p:tagLst xmlns:a="http://schemas.openxmlformats.org/drawingml/2006/main" xmlns:r="http://schemas.openxmlformats.org/officeDocument/2006/relationships" xmlns:p="http://schemas.openxmlformats.org/presentationml/2006/main">
  <p:tag name="NUM" val="11"/>
</p:tagLst>
</file>

<file path=ppt/tags/tag192.xml><?xml version="1.0" encoding="utf-8"?>
<p:tagLst xmlns:a="http://schemas.openxmlformats.org/drawingml/2006/main" xmlns:r="http://schemas.openxmlformats.org/officeDocument/2006/relationships" xmlns:p="http://schemas.openxmlformats.org/presentationml/2006/main">
  <p:tag name="NUM" val="12"/>
</p:tagLst>
</file>

<file path=ppt/tags/tag193.xml><?xml version="1.0" encoding="utf-8"?>
<p:tagLst xmlns:a="http://schemas.openxmlformats.org/drawingml/2006/main" xmlns:r="http://schemas.openxmlformats.org/officeDocument/2006/relationships" xmlns:p="http://schemas.openxmlformats.org/presentationml/2006/main">
  <p:tag name="NUM" val="3"/>
</p:tagLst>
</file>

<file path=ppt/tags/tag194.xml><?xml version="1.0" encoding="utf-8"?>
<p:tagLst xmlns:a="http://schemas.openxmlformats.org/drawingml/2006/main" xmlns:r="http://schemas.openxmlformats.org/officeDocument/2006/relationships" xmlns:p="http://schemas.openxmlformats.org/presentationml/2006/main">
  <p:tag name="NUM" val="1"/>
</p:tagLst>
</file>

<file path=ppt/tags/tag195.xml><?xml version="1.0" encoding="utf-8"?>
<p:tagLst xmlns:a="http://schemas.openxmlformats.org/drawingml/2006/main" xmlns:r="http://schemas.openxmlformats.org/officeDocument/2006/relationships" xmlns:p="http://schemas.openxmlformats.org/presentationml/2006/main">
  <p:tag name="NUM" val="2"/>
</p:tagLst>
</file>

<file path=ppt/tags/tag196.xml><?xml version="1.0" encoding="utf-8"?>
<p:tagLst xmlns:a="http://schemas.openxmlformats.org/drawingml/2006/main" xmlns:r="http://schemas.openxmlformats.org/officeDocument/2006/relationships" xmlns:p="http://schemas.openxmlformats.org/presentationml/2006/main">
  <p:tag name="NUM" val="4"/>
</p:tagLst>
</file>

<file path=ppt/tags/tag197.xml><?xml version="1.0" encoding="utf-8"?>
<p:tagLst xmlns:a="http://schemas.openxmlformats.org/drawingml/2006/main" xmlns:r="http://schemas.openxmlformats.org/officeDocument/2006/relationships" xmlns:p="http://schemas.openxmlformats.org/presentationml/2006/main">
  <p:tag name="NUM" val="5"/>
</p:tagLst>
</file>

<file path=ppt/tags/tag198.xml><?xml version="1.0" encoding="utf-8"?>
<p:tagLst xmlns:a="http://schemas.openxmlformats.org/drawingml/2006/main" xmlns:r="http://schemas.openxmlformats.org/officeDocument/2006/relationships" xmlns:p="http://schemas.openxmlformats.org/presentationml/2006/main">
  <p:tag name="NUM" val="6"/>
</p:tagLst>
</file>

<file path=ppt/tags/tag19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1"/>
</p:tagLst>
</file>

<file path=ppt/tags/tag201.xml><?xml version="1.0" encoding="utf-8"?>
<p:tagLst xmlns:a="http://schemas.openxmlformats.org/drawingml/2006/main" xmlns:r="http://schemas.openxmlformats.org/officeDocument/2006/relationships" xmlns:p="http://schemas.openxmlformats.org/presentationml/2006/main">
  <p:tag name="NUM" val="2"/>
</p:tagLst>
</file>

<file path=ppt/tags/tag202.xml><?xml version="1.0" encoding="utf-8"?>
<p:tagLst xmlns:a="http://schemas.openxmlformats.org/drawingml/2006/main" xmlns:r="http://schemas.openxmlformats.org/officeDocument/2006/relationships" xmlns:p="http://schemas.openxmlformats.org/presentationml/2006/main">
  <p:tag name="NUM" val="3"/>
</p:tagLst>
</file>

<file path=ppt/tags/tag203.xml><?xml version="1.0" encoding="utf-8"?>
<p:tagLst xmlns:a="http://schemas.openxmlformats.org/drawingml/2006/main" xmlns:r="http://schemas.openxmlformats.org/officeDocument/2006/relationships" xmlns:p="http://schemas.openxmlformats.org/presentationml/2006/main">
  <p:tag name="NUM" val="4"/>
</p:tagLst>
</file>

<file path=ppt/tags/tag204.xml><?xml version="1.0" encoding="utf-8"?>
<p:tagLst xmlns:a="http://schemas.openxmlformats.org/drawingml/2006/main" xmlns:r="http://schemas.openxmlformats.org/officeDocument/2006/relationships" xmlns:p="http://schemas.openxmlformats.org/presentationml/2006/main">
  <p:tag name="NUM" val="5"/>
</p:tagLst>
</file>

<file path=ppt/tags/tag205.xml><?xml version="1.0" encoding="utf-8"?>
<p:tagLst xmlns:a="http://schemas.openxmlformats.org/drawingml/2006/main" xmlns:r="http://schemas.openxmlformats.org/officeDocument/2006/relationships" xmlns:p="http://schemas.openxmlformats.org/presentationml/2006/main">
  <p:tag name="NUM" val="6"/>
</p:tagLst>
</file>

<file path=ppt/tags/tag206.xml><?xml version="1.0" encoding="utf-8"?>
<p:tagLst xmlns:a="http://schemas.openxmlformats.org/drawingml/2006/main" xmlns:r="http://schemas.openxmlformats.org/officeDocument/2006/relationships" xmlns:p="http://schemas.openxmlformats.org/presentationml/2006/main">
  <p:tag name="NUM" val="7"/>
</p:tagLst>
</file>

<file path=ppt/tags/tag207.xml><?xml version="1.0" encoding="utf-8"?>
<p:tagLst xmlns:a="http://schemas.openxmlformats.org/drawingml/2006/main" xmlns:r="http://schemas.openxmlformats.org/officeDocument/2006/relationships" xmlns:p="http://schemas.openxmlformats.org/presentationml/2006/main">
  <p:tag name="NUM" val="8"/>
</p:tagLst>
</file>

<file path=ppt/tags/tag208.xml><?xml version="1.0" encoding="utf-8"?>
<p:tagLst xmlns:a="http://schemas.openxmlformats.org/drawingml/2006/main" xmlns:r="http://schemas.openxmlformats.org/officeDocument/2006/relationships" xmlns:p="http://schemas.openxmlformats.org/presentationml/2006/main">
  <p:tag name="NUM" val="9"/>
</p:tagLst>
</file>

<file path=ppt/tags/tag209.xml><?xml version="1.0" encoding="utf-8"?>
<p:tagLst xmlns:a="http://schemas.openxmlformats.org/drawingml/2006/main" xmlns:r="http://schemas.openxmlformats.org/officeDocument/2006/relationships" xmlns:p="http://schemas.openxmlformats.org/presentationml/2006/main">
  <p:tag name="NUM" val="10"/>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11"/>
</p:tagLst>
</file>

<file path=ppt/tags/tag211.xml><?xml version="1.0" encoding="utf-8"?>
<p:tagLst xmlns:a="http://schemas.openxmlformats.org/drawingml/2006/main" xmlns:r="http://schemas.openxmlformats.org/officeDocument/2006/relationships" xmlns:p="http://schemas.openxmlformats.org/presentationml/2006/main">
  <p:tag name="NUM" val="12"/>
</p:tagLst>
</file>

<file path=ppt/tags/tag212.xml><?xml version="1.0" encoding="utf-8"?>
<p:tagLst xmlns:a="http://schemas.openxmlformats.org/drawingml/2006/main" xmlns:r="http://schemas.openxmlformats.org/officeDocument/2006/relationships" xmlns:p="http://schemas.openxmlformats.org/presentationml/2006/main">
  <p:tag name="NUM" val="3"/>
</p:tagLst>
</file>

<file path=ppt/tags/tag213.xml><?xml version="1.0" encoding="utf-8"?>
<p:tagLst xmlns:a="http://schemas.openxmlformats.org/drawingml/2006/main" xmlns:r="http://schemas.openxmlformats.org/officeDocument/2006/relationships" xmlns:p="http://schemas.openxmlformats.org/presentationml/2006/main">
  <p:tag name="NUM" val="1"/>
</p:tagLst>
</file>

<file path=ppt/tags/tag214.xml><?xml version="1.0" encoding="utf-8"?>
<p:tagLst xmlns:a="http://schemas.openxmlformats.org/drawingml/2006/main" xmlns:r="http://schemas.openxmlformats.org/officeDocument/2006/relationships" xmlns:p="http://schemas.openxmlformats.org/presentationml/2006/main">
  <p:tag name="NUM" val="2"/>
</p:tagLst>
</file>

<file path=ppt/tags/tag215.xml><?xml version="1.0" encoding="utf-8"?>
<p:tagLst xmlns:a="http://schemas.openxmlformats.org/drawingml/2006/main" xmlns:r="http://schemas.openxmlformats.org/officeDocument/2006/relationships" xmlns:p="http://schemas.openxmlformats.org/presentationml/2006/main">
  <p:tag name="NUM" val="3"/>
</p:tagLst>
</file>

<file path=ppt/tags/tag216.xml><?xml version="1.0" encoding="utf-8"?>
<p:tagLst xmlns:a="http://schemas.openxmlformats.org/drawingml/2006/main" xmlns:r="http://schemas.openxmlformats.org/officeDocument/2006/relationships" xmlns:p="http://schemas.openxmlformats.org/presentationml/2006/main">
  <p:tag name="NUM" val="4"/>
</p:tagLst>
</file>

<file path=ppt/tags/tag217.xml><?xml version="1.0" encoding="utf-8"?>
<p:tagLst xmlns:a="http://schemas.openxmlformats.org/drawingml/2006/main" xmlns:r="http://schemas.openxmlformats.org/officeDocument/2006/relationships" xmlns:p="http://schemas.openxmlformats.org/presentationml/2006/main">
  <p:tag name="NUM" val="5"/>
</p:tagLst>
</file>

<file path=ppt/tags/tag218.xml><?xml version="1.0" encoding="utf-8"?>
<p:tagLst xmlns:a="http://schemas.openxmlformats.org/drawingml/2006/main" xmlns:r="http://schemas.openxmlformats.org/officeDocument/2006/relationships" xmlns:p="http://schemas.openxmlformats.org/presentationml/2006/main">
  <p:tag name="NUM" val="6"/>
</p:tagLst>
</file>

<file path=ppt/tags/tag219.xml><?xml version="1.0" encoding="utf-8"?>
<p:tagLst xmlns:a="http://schemas.openxmlformats.org/drawingml/2006/main" xmlns:r="http://schemas.openxmlformats.org/officeDocument/2006/relationships" xmlns:p="http://schemas.openxmlformats.org/presentationml/2006/main">
  <p:tag name="NUM" val="7"/>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8"/>
</p:tagLst>
</file>

<file path=ppt/tags/tag221.xml><?xml version="1.0" encoding="utf-8"?>
<p:tagLst xmlns:a="http://schemas.openxmlformats.org/drawingml/2006/main" xmlns:r="http://schemas.openxmlformats.org/officeDocument/2006/relationships" xmlns:p="http://schemas.openxmlformats.org/presentationml/2006/main">
  <p:tag name="NUM" val="10"/>
</p:tagLst>
</file>

<file path=ppt/tags/tag222.xml><?xml version="1.0" encoding="utf-8"?>
<p:tagLst xmlns:a="http://schemas.openxmlformats.org/drawingml/2006/main" xmlns:r="http://schemas.openxmlformats.org/officeDocument/2006/relationships" xmlns:p="http://schemas.openxmlformats.org/presentationml/2006/main">
  <p:tag name="NUM" val="12"/>
</p:tagLst>
</file>

<file path=ppt/tags/tag223.xml><?xml version="1.0" encoding="utf-8"?>
<p:tagLst xmlns:a="http://schemas.openxmlformats.org/drawingml/2006/main" xmlns:r="http://schemas.openxmlformats.org/officeDocument/2006/relationships" xmlns:p="http://schemas.openxmlformats.org/presentationml/2006/main">
  <p:tag name="NUM" val="3"/>
</p:tagLst>
</file>

<file path=ppt/tags/tag224.xml><?xml version="1.0" encoding="utf-8"?>
<p:tagLst xmlns:a="http://schemas.openxmlformats.org/drawingml/2006/main" xmlns:r="http://schemas.openxmlformats.org/officeDocument/2006/relationships" xmlns:p="http://schemas.openxmlformats.org/presentationml/2006/main">
  <p:tag name="NUM" val="11"/>
</p:tagLst>
</file>

<file path=ppt/tags/tag225.xml><?xml version="1.0" encoding="utf-8"?>
<p:tagLst xmlns:a="http://schemas.openxmlformats.org/drawingml/2006/main" xmlns:r="http://schemas.openxmlformats.org/officeDocument/2006/relationships" xmlns:p="http://schemas.openxmlformats.org/presentationml/2006/main">
  <p:tag name="NUM" val="10"/>
</p:tagLst>
</file>

<file path=ppt/tags/tag226.xml><?xml version="1.0" encoding="utf-8"?>
<p:tagLst xmlns:a="http://schemas.openxmlformats.org/drawingml/2006/main" xmlns:r="http://schemas.openxmlformats.org/officeDocument/2006/relationships" xmlns:p="http://schemas.openxmlformats.org/presentationml/2006/main">
  <p:tag name="NUM" val="1"/>
</p:tagLst>
</file>

<file path=ppt/tags/tag227.xml><?xml version="1.0" encoding="utf-8"?>
<p:tagLst xmlns:a="http://schemas.openxmlformats.org/drawingml/2006/main" xmlns:r="http://schemas.openxmlformats.org/officeDocument/2006/relationships" xmlns:p="http://schemas.openxmlformats.org/presentationml/2006/main">
  <p:tag name="NUM" val="2"/>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5"/>
</p:tagLst>
</file>

<file path=ppt/tags/tag231.xml><?xml version="1.0" encoding="utf-8"?>
<p:tagLst xmlns:a="http://schemas.openxmlformats.org/drawingml/2006/main" xmlns:r="http://schemas.openxmlformats.org/officeDocument/2006/relationships" xmlns:p="http://schemas.openxmlformats.org/presentationml/2006/main">
  <p:tag name="NUM" val="6"/>
</p:tagLst>
</file>

<file path=ppt/tags/tag232.xml><?xml version="1.0" encoding="utf-8"?>
<p:tagLst xmlns:a="http://schemas.openxmlformats.org/drawingml/2006/main" xmlns:r="http://schemas.openxmlformats.org/officeDocument/2006/relationships" xmlns:p="http://schemas.openxmlformats.org/presentationml/2006/main">
  <p:tag name="NUM" val="7"/>
</p:tagLst>
</file>

<file path=ppt/tags/tag233.xml><?xml version="1.0" encoding="utf-8"?>
<p:tagLst xmlns:a="http://schemas.openxmlformats.org/drawingml/2006/main" xmlns:r="http://schemas.openxmlformats.org/officeDocument/2006/relationships" xmlns:p="http://schemas.openxmlformats.org/presentationml/2006/main">
  <p:tag name="NUM" val="8"/>
</p:tagLst>
</file>

<file path=ppt/tags/tag234.xml><?xml version="1.0" encoding="utf-8"?>
<p:tagLst xmlns:a="http://schemas.openxmlformats.org/drawingml/2006/main" xmlns:r="http://schemas.openxmlformats.org/officeDocument/2006/relationships" xmlns:p="http://schemas.openxmlformats.org/presentationml/2006/main">
  <p:tag name="NUM" val="10"/>
</p:tagLst>
</file>

<file path=ppt/tags/tag235.xml><?xml version="1.0" encoding="utf-8"?>
<p:tagLst xmlns:a="http://schemas.openxmlformats.org/drawingml/2006/main" xmlns:r="http://schemas.openxmlformats.org/officeDocument/2006/relationships" xmlns:p="http://schemas.openxmlformats.org/presentationml/2006/main">
  <p:tag name="NUM" val="12"/>
</p:tagLst>
</file>

<file path=ppt/tags/tag236.xml><?xml version="1.0" encoding="utf-8"?>
<p:tagLst xmlns:a="http://schemas.openxmlformats.org/drawingml/2006/main" xmlns:r="http://schemas.openxmlformats.org/officeDocument/2006/relationships" xmlns:p="http://schemas.openxmlformats.org/presentationml/2006/main">
  <p:tag name="NUM" val="3"/>
</p:tagLst>
</file>

<file path=ppt/tags/tag237.xml><?xml version="1.0" encoding="utf-8"?>
<p:tagLst xmlns:a="http://schemas.openxmlformats.org/drawingml/2006/main" xmlns:r="http://schemas.openxmlformats.org/officeDocument/2006/relationships" xmlns:p="http://schemas.openxmlformats.org/presentationml/2006/main">
  <p:tag name="NUM" val="11"/>
</p:tagLst>
</file>

<file path=ppt/tags/tag238.xml><?xml version="1.0" encoding="utf-8"?>
<p:tagLst xmlns:a="http://schemas.openxmlformats.org/drawingml/2006/main" xmlns:r="http://schemas.openxmlformats.org/officeDocument/2006/relationships" xmlns:p="http://schemas.openxmlformats.org/presentationml/2006/main">
  <p:tag name="NUM" val="10"/>
</p:tagLst>
</file>

<file path=ppt/tags/tag239.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2"/>
</p:tagLst>
</file>

<file path=ppt/tags/tag241.xml><?xml version="1.0" encoding="utf-8"?>
<p:tagLst xmlns:a="http://schemas.openxmlformats.org/drawingml/2006/main" xmlns:r="http://schemas.openxmlformats.org/officeDocument/2006/relationships" xmlns:p="http://schemas.openxmlformats.org/presentationml/2006/main">
  <p:tag name="NUM" val="3"/>
</p:tagLst>
</file>

<file path=ppt/tags/tag242.xml><?xml version="1.0" encoding="utf-8"?>
<p:tagLst xmlns:a="http://schemas.openxmlformats.org/drawingml/2006/main" xmlns:r="http://schemas.openxmlformats.org/officeDocument/2006/relationships" xmlns:p="http://schemas.openxmlformats.org/presentationml/2006/main">
  <p:tag name="NUM" val="4"/>
</p:tagLst>
</file>

<file path=ppt/tags/tag243.xml><?xml version="1.0" encoding="utf-8"?>
<p:tagLst xmlns:a="http://schemas.openxmlformats.org/drawingml/2006/main" xmlns:r="http://schemas.openxmlformats.org/officeDocument/2006/relationships" xmlns:p="http://schemas.openxmlformats.org/presentationml/2006/main">
  <p:tag name="NUM" val="5"/>
</p:tagLst>
</file>

<file path=ppt/tags/tag244.xml><?xml version="1.0" encoding="utf-8"?>
<p:tagLst xmlns:a="http://schemas.openxmlformats.org/drawingml/2006/main" xmlns:r="http://schemas.openxmlformats.org/officeDocument/2006/relationships" xmlns:p="http://schemas.openxmlformats.org/presentationml/2006/main">
  <p:tag name="NUM" val="6"/>
</p:tagLst>
</file>

<file path=ppt/tags/tag245.xml><?xml version="1.0" encoding="utf-8"?>
<p:tagLst xmlns:a="http://schemas.openxmlformats.org/drawingml/2006/main" xmlns:r="http://schemas.openxmlformats.org/officeDocument/2006/relationships" xmlns:p="http://schemas.openxmlformats.org/presentationml/2006/main">
  <p:tag name="NUM" val="7"/>
</p:tagLst>
</file>

<file path=ppt/tags/tag246.xml><?xml version="1.0" encoding="utf-8"?>
<p:tagLst xmlns:a="http://schemas.openxmlformats.org/drawingml/2006/main" xmlns:r="http://schemas.openxmlformats.org/officeDocument/2006/relationships" xmlns:p="http://schemas.openxmlformats.org/presentationml/2006/main">
  <p:tag name="NUM" val="8"/>
</p:tagLst>
</file>

<file path=ppt/tags/tag247.xml><?xml version="1.0" encoding="utf-8"?>
<p:tagLst xmlns:a="http://schemas.openxmlformats.org/drawingml/2006/main" xmlns:r="http://schemas.openxmlformats.org/officeDocument/2006/relationships" xmlns:p="http://schemas.openxmlformats.org/presentationml/2006/main">
  <p:tag name="NUM" val="9"/>
</p:tagLst>
</file>

<file path=ppt/tags/tag248.xml><?xml version="1.0" encoding="utf-8"?>
<p:tagLst xmlns:a="http://schemas.openxmlformats.org/drawingml/2006/main" xmlns:r="http://schemas.openxmlformats.org/officeDocument/2006/relationships" xmlns:p="http://schemas.openxmlformats.org/presentationml/2006/main">
  <p:tag name="NUM" val="3"/>
</p:tagLst>
</file>

<file path=ppt/tags/tag249.xml><?xml version="1.0" encoding="utf-8"?>
<p:tagLst xmlns:a="http://schemas.openxmlformats.org/drawingml/2006/main" xmlns:r="http://schemas.openxmlformats.org/officeDocument/2006/relationships" xmlns:p="http://schemas.openxmlformats.org/presentationml/2006/main">
  <p:tag name="NUM" val="10"/>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1"/>
</p:tagLst>
</file>

<file path=ppt/tags/tag251.xml><?xml version="1.0" encoding="utf-8"?>
<p:tagLst xmlns:a="http://schemas.openxmlformats.org/drawingml/2006/main" xmlns:r="http://schemas.openxmlformats.org/officeDocument/2006/relationships" xmlns:p="http://schemas.openxmlformats.org/presentationml/2006/main">
  <p:tag name="NUM" val="2"/>
</p:tagLst>
</file>

<file path=ppt/tags/tag252.xml><?xml version="1.0" encoding="utf-8"?>
<p:tagLst xmlns:a="http://schemas.openxmlformats.org/drawingml/2006/main" xmlns:r="http://schemas.openxmlformats.org/officeDocument/2006/relationships" xmlns:p="http://schemas.openxmlformats.org/presentationml/2006/main">
  <p:tag name="NUM" val="3"/>
</p:tagLst>
</file>

<file path=ppt/tags/tag253.xml><?xml version="1.0" encoding="utf-8"?>
<p:tagLst xmlns:a="http://schemas.openxmlformats.org/drawingml/2006/main" xmlns:r="http://schemas.openxmlformats.org/officeDocument/2006/relationships" xmlns:p="http://schemas.openxmlformats.org/presentationml/2006/main">
  <p:tag name="NUM" val="4"/>
</p:tagLst>
</file>

<file path=ppt/tags/tag254.xml><?xml version="1.0" encoding="utf-8"?>
<p:tagLst xmlns:a="http://schemas.openxmlformats.org/drawingml/2006/main" xmlns:r="http://schemas.openxmlformats.org/officeDocument/2006/relationships" xmlns:p="http://schemas.openxmlformats.org/presentationml/2006/main">
  <p:tag name="NUM" val="6"/>
</p:tagLst>
</file>

<file path=ppt/tags/tag255.xml><?xml version="1.0" encoding="utf-8"?>
<p:tagLst xmlns:a="http://schemas.openxmlformats.org/drawingml/2006/main" xmlns:r="http://schemas.openxmlformats.org/officeDocument/2006/relationships" xmlns:p="http://schemas.openxmlformats.org/presentationml/2006/main">
  <p:tag name="NUM" val="8"/>
</p:tagLst>
</file>

<file path=ppt/tags/tag256.xml><?xml version="1.0" encoding="utf-8"?>
<p:tagLst xmlns:a="http://schemas.openxmlformats.org/drawingml/2006/main" xmlns:r="http://schemas.openxmlformats.org/officeDocument/2006/relationships" xmlns:p="http://schemas.openxmlformats.org/presentationml/2006/main">
  <p:tag name="NUM" val="7"/>
</p:tagLst>
</file>

<file path=ppt/tags/tag257.xml><?xml version="1.0" encoding="utf-8"?>
<p:tagLst xmlns:a="http://schemas.openxmlformats.org/drawingml/2006/main" xmlns:r="http://schemas.openxmlformats.org/officeDocument/2006/relationships" xmlns:p="http://schemas.openxmlformats.org/presentationml/2006/main">
  <p:tag name="NUM" val="9"/>
</p:tagLst>
</file>

<file path=ppt/tags/tag258.xml><?xml version="1.0" encoding="utf-8"?>
<p:tagLst xmlns:a="http://schemas.openxmlformats.org/drawingml/2006/main" xmlns:r="http://schemas.openxmlformats.org/officeDocument/2006/relationships" xmlns:p="http://schemas.openxmlformats.org/presentationml/2006/main">
  <p:tag name="NUM" val="3"/>
</p:tagLst>
</file>

<file path=ppt/tags/tag259.xml><?xml version="1.0" encoding="utf-8"?>
<p:tagLst xmlns:a="http://schemas.openxmlformats.org/drawingml/2006/main" xmlns:r="http://schemas.openxmlformats.org/officeDocument/2006/relationships" xmlns:p="http://schemas.openxmlformats.org/presentationml/2006/main">
  <p:tag name="NUM" val="12"/>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7"/>
</p:tagLst>
</file>

<file path=ppt/tags/tag261.xml><?xml version="1.0" encoding="utf-8"?>
<p:tagLst xmlns:a="http://schemas.openxmlformats.org/drawingml/2006/main" xmlns:r="http://schemas.openxmlformats.org/officeDocument/2006/relationships" xmlns:p="http://schemas.openxmlformats.org/presentationml/2006/main">
  <p:tag name="NUM" val="1"/>
</p:tagLst>
</file>

<file path=ppt/tags/tag262.xml><?xml version="1.0" encoding="utf-8"?>
<p:tagLst xmlns:a="http://schemas.openxmlformats.org/drawingml/2006/main" xmlns:r="http://schemas.openxmlformats.org/officeDocument/2006/relationships" xmlns:p="http://schemas.openxmlformats.org/presentationml/2006/main">
  <p:tag name="NUM" val="2"/>
</p:tagLst>
</file>

<file path=ppt/tags/tag263.xml><?xml version="1.0" encoding="utf-8"?>
<p:tagLst xmlns:a="http://schemas.openxmlformats.org/drawingml/2006/main" xmlns:r="http://schemas.openxmlformats.org/officeDocument/2006/relationships" xmlns:p="http://schemas.openxmlformats.org/presentationml/2006/main">
  <p:tag name="NUM" val="3"/>
</p:tagLst>
</file>

<file path=ppt/tags/tag264.xml><?xml version="1.0" encoding="utf-8"?>
<p:tagLst xmlns:a="http://schemas.openxmlformats.org/drawingml/2006/main" xmlns:r="http://schemas.openxmlformats.org/officeDocument/2006/relationships" xmlns:p="http://schemas.openxmlformats.org/presentationml/2006/main">
  <p:tag name="NUM" val="4"/>
</p:tagLst>
</file>

<file path=ppt/tags/tag265.xml><?xml version="1.0" encoding="utf-8"?>
<p:tagLst xmlns:a="http://schemas.openxmlformats.org/drawingml/2006/main" xmlns:r="http://schemas.openxmlformats.org/officeDocument/2006/relationships" xmlns:p="http://schemas.openxmlformats.org/presentationml/2006/main">
  <p:tag name="NUM" val="6"/>
</p:tagLst>
</file>

<file path=ppt/tags/tag266.xml><?xml version="1.0" encoding="utf-8"?>
<p:tagLst xmlns:a="http://schemas.openxmlformats.org/drawingml/2006/main" xmlns:r="http://schemas.openxmlformats.org/officeDocument/2006/relationships" xmlns:p="http://schemas.openxmlformats.org/presentationml/2006/main">
  <p:tag name="NUM" val="8"/>
</p:tagLst>
</file>

<file path=ppt/tags/tag267.xml><?xml version="1.0" encoding="utf-8"?>
<p:tagLst xmlns:a="http://schemas.openxmlformats.org/drawingml/2006/main" xmlns:r="http://schemas.openxmlformats.org/officeDocument/2006/relationships" xmlns:p="http://schemas.openxmlformats.org/presentationml/2006/main">
  <p:tag name="NUM" val="7"/>
</p:tagLst>
</file>

<file path=ppt/tags/tag268.xml><?xml version="1.0" encoding="utf-8"?>
<p:tagLst xmlns:a="http://schemas.openxmlformats.org/drawingml/2006/main" xmlns:r="http://schemas.openxmlformats.org/officeDocument/2006/relationships" xmlns:p="http://schemas.openxmlformats.org/presentationml/2006/main">
  <p:tag name="NUM" val="9"/>
</p:tagLst>
</file>

<file path=ppt/tags/tag269.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3"/>
</p:tagLst>
</file>

<file path=ppt/tags/tag271.xml><?xml version="1.0" encoding="utf-8"?>
<p:tagLst xmlns:a="http://schemas.openxmlformats.org/drawingml/2006/main" xmlns:r="http://schemas.openxmlformats.org/officeDocument/2006/relationships" xmlns:p="http://schemas.openxmlformats.org/presentationml/2006/main">
  <p:tag name="NUM" val="3"/>
</p:tagLst>
</file>

<file path=ppt/tags/tag272.xml><?xml version="1.0" encoding="utf-8"?>
<p:tagLst xmlns:a="http://schemas.openxmlformats.org/drawingml/2006/main" xmlns:r="http://schemas.openxmlformats.org/officeDocument/2006/relationships" xmlns:p="http://schemas.openxmlformats.org/presentationml/2006/main">
  <p:tag name="NUM" val="10"/>
</p:tagLst>
</file>

<file path=ppt/tags/tag273.xml><?xml version="1.0" encoding="utf-8"?>
<p:tagLst xmlns:a="http://schemas.openxmlformats.org/drawingml/2006/main" xmlns:r="http://schemas.openxmlformats.org/officeDocument/2006/relationships" xmlns:p="http://schemas.openxmlformats.org/presentationml/2006/main">
  <p:tag name="NUM" val="3"/>
</p:tagLst>
</file>

<file path=ppt/tags/tag274.xml><?xml version="1.0" encoding="utf-8"?>
<p:tagLst xmlns:a="http://schemas.openxmlformats.org/drawingml/2006/main" xmlns:r="http://schemas.openxmlformats.org/officeDocument/2006/relationships" xmlns:p="http://schemas.openxmlformats.org/presentationml/2006/main">
  <p:tag name="NUM" val="10"/>
</p:tagLst>
</file>

<file path=ppt/tags/tag275.xml><?xml version="1.0" encoding="utf-8"?>
<p:tagLst xmlns:a="http://schemas.openxmlformats.org/drawingml/2006/main" xmlns:r="http://schemas.openxmlformats.org/officeDocument/2006/relationships" xmlns:p="http://schemas.openxmlformats.org/presentationml/2006/main">
  <p:tag name="NUM" val="3"/>
</p:tagLst>
</file>

<file path=ppt/tags/tag276.xml><?xml version="1.0" encoding="utf-8"?>
<p:tagLst xmlns:a="http://schemas.openxmlformats.org/drawingml/2006/main" xmlns:r="http://schemas.openxmlformats.org/officeDocument/2006/relationships" xmlns:p="http://schemas.openxmlformats.org/presentationml/2006/main">
  <p:tag name="NUM" val="10"/>
</p:tagLst>
</file>

<file path=ppt/tags/tag277.xml><?xml version="1.0" encoding="utf-8"?>
<p:tagLst xmlns:a="http://schemas.openxmlformats.org/drawingml/2006/main" xmlns:r="http://schemas.openxmlformats.org/officeDocument/2006/relationships" xmlns:p="http://schemas.openxmlformats.org/presentationml/2006/main">
  <p:tag name="NUM" val="3"/>
</p:tagLst>
</file>

<file path=ppt/tags/tag278.xml><?xml version="1.0" encoding="utf-8"?>
<p:tagLst xmlns:a="http://schemas.openxmlformats.org/drawingml/2006/main" xmlns:r="http://schemas.openxmlformats.org/officeDocument/2006/relationships" xmlns:p="http://schemas.openxmlformats.org/presentationml/2006/main">
  <p:tag name="NUM" val="10"/>
</p:tagLst>
</file>

<file path=ppt/tags/tag279.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10"/>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10"/>
</p:tagLst>
</file>

<file path=ppt/tags/tag283.xml><?xml version="1.0" encoding="utf-8"?>
<p:tagLst xmlns:a="http://schemas.openxmlformats.org/drawingml/2006/main" xmlns:r="http://schemas.openxmlformats.org/officeDocument/2006/relationships" xmlns:p="http://schemas.openxmlformats.org/presentationml/2006/main">
  <p:tag name="NUM" val="3"/>
</p:tagLst>
</file>

<file path=ppt/tags/tag284.xml><?xml version="1.0" encoding="utf-8"?>
<p:tagLst xmlns:a="http://schemas.openxmlformats.org/drawingml/2006/main" xmlns:r="http://schemas.openxmlformats.org/officeDocument/2006/relationships" xmlns:p="http://schemas.openxmlformats.org/presentationml/2006/main">
  <p:tag name="NUM" val="12"/>
</p:tagLst>
</file>

<file path=ppt/tags/tag285.xml><?xml version="1.0" encoding="utf-8"?>
<p:tagLst xmlns:a="http://schemas.openxmlformats.org/drawingml/2006/main" xmlns:r="http://schemas.openxmlformats.org/officeDocument/2006/relationships" xmlns:p="http://schemas.openxmlformats.org/presentationml/2006/main">
  <p:tag name="NUM" val="1"/>
</p:tagLst>
</file>

<file path=ppt/tags/tag286.xml><?xml version="1.0" encoding="utf-8"?>
<p:tagLst xmlns:a="http://schemas.openxmlformats.org/drawingml/2006/main" xmlns:r="http://schemas.openxmlformats.org/officeDocument/2006/relationships" xmlns:p="http://schemas.openxmlformats.org/presentationml/2006/main">
  <p:tag name="NUM" val="2"/>
</p:tagLst>
</file>

<file path=ppt/tags/tag287.xml><?xml version="1.0" encoding="utf-8"?>
<p:tagLst xmlns:a="http://schemas.openxmlformats.org/drawingml/2006/main" xmlns:r="http://schemas.openxmlformats.org/officeDocument/2006/relationships" xmlns:p="http://schemas.openxmlformats.org/presentationml/2006/main">
  <p:tag name="NUM" val="3"/>
</p:tagLst>
</file>

<file path=ppt/tags/tag288.xml><?xml version="1.0" encoding="utf-8"?>
<p:tagLst xmlns:a="http://schemas.openxmlformats.org/drawingml/2006/main" xmlns:r="http://schemas.openxmlformats.org/officeDocument/2006/relationships" xmlns:p="http://schemas.openxmlformats.org/presentationml/2006/main">
  <p:tag name="NUM" val="4"/>
</p:tagLst>
</file>

<file path=ppt/tags/tag289.xml><?xml version="1.0" encoding="utf-8"?>
<p:tagLst xmlns:a="http://schemas.openxmlformats.org/drawingml/2006/main" xmlns:r="http://schemas.openxmlformats.org/officeDocument/2006/relationships" xmlns:p="http://schemas.openxmlformats.org/presentationml/2006/main">
  <p:tag name="NUM" val="5"/>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6"/>
</p:tagLst>
</file>

<file path=ppt/tags/tag291.xml><?xml version="1.0" encoding="utf-8"?>
<p:tagLst xmlns:a="http://schemas.openxmlformats.org/drawingml/2006/main" xmlns:r="http://schemas.openxmlformats.org/officeDocument/2006/relationships" xmlns:p="http://schemas.openxmlformats.org/presentationml/2006/main">
  <p:tag name="NUM" val="7"/>
</p:tagLst>
</file>

<file path=ppt/tags/tag292.xml><?xml version="1.0" encoding="utf-8"?>
<p:tagLst xmlns:a="http://schemas.openxmlformats.org/drawingml/2006/main" xmlns:r="http://schemas.openxmlformats.org/officeDocument/2006/relationships" xmlns:p="http://schemas.openxmlformats.org/presentationml/2006/main">
  <p:tag name="NUM" val="8"/>
</p:tagLst>
</file>

<file path=ppt/tags/tag293.xml><?xml version="1.0" encoding="utf-8"?>
<p:tagLst xmlns:a="http://schemas.openxmlformats.org/drawingml/2006/main" xmlns:r="http://schemas.openxmlformats.org/officeDocument/2006/relationships" xmlns:p="http://schemas.openxmlformats.org/presentationml/2006/main">
  <p:tag name="NUM" val="3"/>
</p:tagLst>
</file>

<file path=ppt/tags/tag294.xml><?xml version="1.0" encoding="utf-8"?>
<p:tagLst xmlns:a="http://schemas.openxmlformats.org/drawingml/2006/main" xmlns:r="http://schemas.openxmlformats.org/officeDocument/2006/relationships" xmlns:p="http://schemas.openxmlformats.org/presentationml/2006/main">
  <p:tag name="NUM" val="10"/>
</p:tagLst>
</file>

<file path=ppt/tags/tag295.xml><?xml version="1.0" encoding="utf-8"?>
<p:tagLst xmlns:a="http://schemas.openxmlformats.org/drawingml/2006/main" xmlns:r="http://schemas.openxmlformats.org/officeDocument/2006/relationships" xmlns:p="http://schemas.openxmlformats.org/presentationml/2006/main">
  <p:tag name="NUM" val="1"/>
</p:tagLst>
</file>

<file path=ppt/tags/tag296.xml><?xml version="1.0" encoding="utf-8"?>
<p:tagLst xmlns:a="http://schemas.openxmlformats.org/drawingml/2006/main" xmlns:r="http://schemas.openxmlformats.org/officeDocument/2006/relationships" xmlns:p="http://schemas.openxmlformats.org/presentationml/2006/main">
  <p:tag name="NUM" val="2"/>
</p:tagLst>
</file>

<file path=ppt/tags/tag297.xml><?xml version="1.0" encoding="utf-8"?>
<p:tagLst xmlns:a="http://schemas.openxmlformats.org/drawingml/2006/main" xmlns:r="http://schemas.openxmlformats.org/officeDocument/2006/relationships" xmlns:p="http://schemas.openxmlformats.org/presentationml/2006/main">
  <p:tag name="NUM" val="3"/>
</p:tagLst>
</file>

<file path=ppt/tags/tag298.xml><?xml version="1.0" encoding="utf-8"?>
<p:tagLst xmlns:a="http://schemas.openxmlformats.org/drawingml/2006/main" xmlns:r="http://schemas.openxmlformats.org/officeDocument/2006/relationships" xmlns:p="http://schemas.openxmlformats.org/presentationml/2006/main">
  <p:tag name="NUM" val="4"/>
</p:tagLst>
</file>

<file path=ppt/tags/tag299.xml><?xml version="1.0" encoding="utf-8"?>
<p:tagLst xmlns:a="http://schemas.openxmlformats.org/drawingml/2006/main" xmlns:r="http://schemas.openxmlformats.org/officeDocument/2006/relationships" xmlns:p="http://schemas.openxmlformats.org/presentationml/2006/main">
  <p:tag name="NUM" val="5"/>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6"/>
</p:tagLst>
</file>

<file path=ppt/tags/tag301.xml><?xml version="1.0" encoding="utf-8"?>
<p:tagLst xmlns:a="http://schemas.openxmlformats.org/drawingml/2006/main" xmlns:r="http://schemas.openxmlformats.org/officeDocument/2006/relationships" xmlns:p="http://schemas.openxmlformats.org/presentationml/2006/main">
  <p:tag name="NUM" val="8"/>
</p:tagLst>
</file>

<file path=ppt/tags/tag302.xml><?xml version="1.0" encoding="utf-8"?>
<p:tagLst xmlns:a="http://schemas.openxmlformats.org/drawingml/2006/main" xmlns:r="http://schemas.openxmlformats.org/officeDocument/2006/relationships" xmlns:p="http://schemas.openxmlformats.org/presentationml/2006/main">
  <p:tag name="NUM" val="3"/>
</p:tagLst>
</file>

<file path=ppt/tags/tag303.xml><?xml version="1.0" encoding="utf-8"?>
<p:tagLst xmlns:a="http://schemas.openxmlformats.org/drawingml/2006/main" xmlns:r="http://schemas.openxmlformats.org/officeDocument/2006/relationships" xmlns:p="http://schemas.openxmlformats.org/presentationml/2006/main">
  <p:tag name="NUM" val="7"/>
</p:tagLst>
</file>

<file path=ppt/tags/tag304.xml><?xml version="1.0" encoding="utf-8"?>
<p:tagLst xmlns:a="http://schemas.openxmlformats.org/drawingml/2006/main" xmlns:r="http://schemas.openxmlformats.org/officeDocument/2006/relationships" xmlns:p="http://schemas.openxmlformats.org/presentationml/2006/main">
  <p:tag name="NUM" val="10"/>
</p:tagLst>
</file>

<file path=ppt/tags/tag305.xml><?xml version="1.0" encoding="utf-8"?>
<p:tagLst xmlns:a="http://schemas.openxmlformats.org/drawingml/2006/main" xmlns:r="http://schemas.openxmlformats.org/officeDocument/2006/relationships" xmlns:p="http://schemas.openxmlformats.org/presentationml/2006/main">
  <p:tag name="NUM" val="1"/>
</p:tagLst>
</file>

<file path=ppt/tags/tag306.xml><?xml version="1.0" encoding="utf-8"?>
<p:tagLst xmlns:a="http://schemas.openxmlformats.org/drawingml/2006/main" xmlns:r="http://schemas.openxmlformats.org/officeDocument/2006/relationships" xmlns:p="http://schemas.openxmlformats.org/presentationml/2006/main">
  <p:tag name="NUM" val="2"/>
</p:tagLst>
</file>

<file path=ppt/tags/tag307.xml><?xml version="1.0" encoding="utf-8"?>
<p:tagLst xmlns:a="http://schemas.openxmlformats.org/drawingml/2006/main" xmlns:r="http://schemas.openxmlformats.org/officeDocument/2006/relationships" xmlns:p="http://schemas.openxmlformats.org/presentationml/2006/main">
  <p:tag name="NUM" val="3"/>
</p:tagLst>
</file>

<file path=ppt/tags/tag308.xml><?xml version="1.0" encoding="utf-8"?>
<p:tagLst xmlns:a="http://schemas.openxmlformats.org/drawingml/2006/main" xmlns:r="http://schemas.openxmlformats.org/officeDocument/2006/relationships" xmlns:p="http://schemas.openxmlformats.org/presentationml/2006/main">
  <p:tag name="NUM" val="4"/>
</p:tagLst>
</file>

<file path=ppt/tags/tag309.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6"/>
</p:tagLst>
</file>

<file path=ppt/tags/tag311.xml><?xml version="1.0" encoding="utf-8"?>
<p:tagLst xmlns:a="http://schemas.openxmlformats.org/drawingml/2006/main" xmlns:r="http://schemas.openxmlformats.org/officeDocument/2006/relationships" xmlns:p="http://schemas.openxmlformats.org/presentationml/2006/main">
  <p:tag name="NUM" val="8"/>
</p:tagLst>
</file>

<file path=ppt/tags/tag312.xml><?xml version="1.0" encoding="utf-8"?>
<p:tagLst xmlns:a="http://schemas.openxmlformats.org/drawingml/2006/main" xmlns:r="http://schemas.openxmlformats.org/officeDocument/2006/relationships" xmlns:p="http://schemas.openxmlformats.org/presentationml/2006/main">
  <p:tag name="NUM" val="3"/>
</p:tagLst>
</file>

<file path=ppt/tags/tag313.xml><?xml version="1.0" encoding="utf-8"?>
<p:tagLst xmlns:a="http://schemas.openxmlformats.org/drawingml/2006/main" xmlns:r="http://schemas.openxmlformats.org/officeDocument/2006/relationships" xmlns:p="http://schemas.openxmlformats.org/presentationml/2006/main">
  <p:tag name="NUM" val="7"/>
</p:tagLst>
</file>

<file path=ppt/tags/tag314.xml><?xml version="1.0" encoding="utf-8"?>
<p:tagLst xmlns:a="http://schemas.openxmlformats.org/drawingml/2006/main" xmlns:r="http://schemas.openxmlformats.org/officeDocument/2006/relationships" xmlns:p="http://schemas.openxmlformats.org/presentationml/2006/main">
  <p:tag name="NUM" val="10"/>
</p:tagLst>
</file>

<file path=ppt/tags/tag315.xml><?xml version="1.0" encoding="utf-8"?>
<p:tagLst xmlns:a="http://schemas.openxmlformats.org/drawingml/2006/main" xmlns:r="http://schemas.openxmlformats.org/officeDocument/2006/relationships" xmlns:p="http://schemas.openxmlformats.org/presentationml/2006/main">
  <p:tag name="NUM" val="1"/>
</p:tagLst>
</file>

<file path=ppt/tags/tag316.xml><?xml version="1.0" encoding="utf-8"?>
<p:tagLst xmlns:a="http://schemas.openxmlformats.org/drawingml/2006/main" xmlns:r="http://schemas.openxmlformats.org/officeDocument/2006/relationships" xmlns:p="http://schemas.openxmlformats.org/presentationml/2006/main">
  <p:tag name="NUM" val="2"/>
</p:tagLst>
</file>

<file path=ppt/tags/tag317.xml><?xml version="1.0" encoding="utf-8"?>
<p:tagLst xmlns:a="http://schemas.openxmlformats.org/drawingml/2006/main" xmlns:r="http://schemas.openxmlformats.org/officeDocument/2006/relationships" xmlns:p="http://schemas.openxmlformats.org/presentationml/2006/main">
  <p:tag name="NUM" val="3"/>
</p:tagLst>
</file>

<file path=ppt/tags/tag318.xml><?xml version="1.0" encoding="utf-8"?>
<p:tagLst xmlns:a="http://schemas.openxmlformats.org/drawingml/2006/main" xmlns:r="http://schemas.openxmlformats.org/officeDocument/2006/relationships" xmlns:p="http://schemas.openxmlformats.org/presentationml/2006/main">
  <p:tag name="NUM" val="4"/>
</p:tagLst>
</file>

<file path=ppt/tags/tag319.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6"/>
</p:tagLst>
</file>

<file path=ppt/tags/tag321.xml><?xml version="1.0" encoding="utf-8"?>
<p:tagLst xmlns:a="http://schemas.openxmlformats.org/drawingml/2006/main" xmlns:r="http://schemas.openxmlformats.org/officeDocument/2006/relationships" xmlns:p="http://schemas.openxmlformats.org/presentationml/2006/main">
  <p:tag name="NUM" val="8"/>
</p:tagLst>
</file>

<file path=ppt/tags/tag322.xml><?xml version="1.0" encoding="utf-8"?>
<p:tagLst xmlns:a="http://schemas.openxmlformats.org/drawingml/2006/main" xmlns:r="http://schemas.openxmlformats.org/officeDocument/2006/relationships" xmlns:p="http://schemas.openxmlformats.org/presentationml/2006/main">
  <p:tag name="NUM" val="3"/>
</p:tagLst>
</file>

<file path=ppt/tags/tag323.xml><?xml version="1.0" encoding="utf-8"?>
<p:tagLst xmlns:a="http://schemas.openxmlformats.org/drawingml/2006/main" xmlns:r="http://schemas.openxmlformats.org/officeDocument/2006/relationships" xmlns:p="http://schemas.openxmlformats.org/presentationml/2006/main">
  <p:tag name="NUM" val="7"/>
</p:tagLst>
</file>

<file path=ppt/tags/tag324.xml><?xml version="1.0" encoding="utf-8"?>
<p:tagLst xmlns:a="http://schemas.openxmlformats.org/drawingml/2006/main" xmlns:r="http://schemas.openxmlformats.org/officeDocument/2006/relationships" xmlns:p="http://schemas.openxmlformats.org/presentationml/2006/main">
  <p:tag name="NUM" val="10"/>
</p:tagLst>
</file>

<file path=ppt/tags/tag325.xml><?xml version="1.0" encoding="utf-8"?>
<p:tagLst xmlns:a="http://schemas.openxmlformats.org/drawingml/2006/main" xmlns:r="http://schemas.openxmlformats.org/officeDocument/2006/relationships" xmlns:p="http://schemas.openxmlformats.org/presentationml/2006/main">
  <p:tag name="NUM" val="1"/>
</p:tagLst>
</file>

<file path=ppt/tags/tag326.xml><?xml version="1.0" encoding="utf-8"?>
<p:tagLst xmlns:a="http://schemas.openxmlformats.org/drawingml/2006/main" xmlns:r="http://schemas.openxmlformats.org/officeDocument/2006/relationships" xmlns:p="http://schemas.openxmlformats.org/presentationml/2006/main">
  <p:tag name="NUM" val="2"/>
</p:tagLst>
</file>

<file path=ppt/tags/tag327.xml><?xml version="1.0" encoding="utf-8"?>
<p:tagLst xmlns:a="http://schemas.openxmlformats.org/drawingml/2006/main" xmlns:r="http://schemas.openxmlformats.org/officeDocument/2006/relationships" xmlns:p="http://schemas.openxmlformats.org/presentationml/2006/main">
  <p:tag name="NUM" val="3"/>
</p:tagLst>
</file>

<file path=ppt/tags/tag328.xml><?xml version="1.0" encoding="utf-8"?>
<p:tagLst xmlns:a="http://schemas.openxmlformats.org/drawingml/2006/main" xmlns:r="http://schemas.openxmlformats.org/officeDocument/2006/relationships" xmlns:p="http://schemas.openxmlformats.org/presentationml/2006/main">
  <p:tag name="NUM" val="4"/>
</p:tagLst>
</file>

<file path=ppt/tags/tag329.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6"/>
</p:tagLst>
</file>

<file path=ppt/tags/tag331.xml><?xml version="1.0" encoding="utf-8"?>
<p:tagLst xmlns:a="http://schemas.openxmlformats.org/drawingml/2006/main" xmlns:r="http://schemas.openxmlformats.org/officeDocument/2006/relationships" xmlns:p="http://schemas.openxmlformats.org/presentationml/2006/main">
  <p:tag name="NUM" val="8"/>
</p:tagLst>
</file>

<file path=ppt/tags/tag332.xml><?xml version="1.0" encoding="utf-8"?>
<p:tagLst xmlns:a="http://schemas.openxmlformats.org/drawingml/2006/main" xmlns:r="http://schemas.openxmlformats.org/officeDocument/2006/relationships" xmlns:p="http://schemas.openxmlformats.org/presentationml/2006/main">
  <p:tag name="NUM" val="7"/>
</p:tagLst>
</file>

<file path=ppt/tags/tag333.xml><?xml version="1.0" encoding="utf-8"?>
<p:tagLst xmlns:a="http://schemas.openxmlformats.org/drawingml/2006/main" xmlns:r="http://schemas.openxmlformats.org/officeDocument/2006/relationships" xmlns:p="http://schemas.openxmlformats.org/presentationml/2006/main">
  <p:tag name="NUM" val="3"/>
</p:tagLst>
</file>

<file path=ppt/tags/tag334.xml><?xml version="1.0" encoding="utf-8"?>
<p:tagLst xmlns:a="http://schemas.openxmlformats.org/drawingml/2006/main" xmlns:r="http://schemas.openxmlformats.org/officeDocument/2006/relationships" xmlns:p="http://schemas.openxmlformats.org/presentationml/2006/main">
  <p:tag name="NUM" val="12"/>
</p:tagLst>
</file>

<file path=ppt/tags/tag335.xml><?xml version="1.0" encoding="utf-8"?>
<p:tagLst xmlns:a="http://schemas.openxmlformats.org/drawingml/2006/main" xmlns:r="http://schemas.openxmlformats.org/officeDocument/2006/relationships" xmlns:p="http://schemas.openxmlformats.org/presentationml/2006/main">
  <p:tag name="NUM" val="3"/>
</p:tagLst>
</file>

<file path=ppt/tags/tag336.xml><?xml version="1.0" encoding="utf-8"?>
<p:tagLst xmlns:a="http://schemas.openxmlformats.org/drawingml/2006/main" xmlns:r="http://schemas.openxmlformats.org/officeDocument/2006/relationships" xmlns:p="http://schemas.openxmlformats.org/presentationml/2006/main">
  <p:tag name="NUM" val="3"/>
</p:tagLst>
</file>

<file path=ppt/tags/tag337.xml><?xml version="1.0" encoding="utf-8"?>
<p:tagLst xmlns:a="http://schemas.openxmlformats.org/drawingml/2006/main" xmlns:r="http://schemas.openxmlformats.org/officeDocument/2006/relationships" xmlns:p="http://schemas.openxmlformats.org/presentationml/2006/main">
  <p:tag name="NUM" val="3"/>
</p:tagLst>
</file>

<file path=ppt/tags/tag338.xml><?xml version="1.0" encoding="utf-8"?>
<p:tagLst xmlns:a="http://schemas.openxmlformats.org/drawingml/2006/main" xmlns:r="http://schemas.openxmlformats.org/officeDocument/2006/relationships" xmlns:p="http://schemas.openxmlformats.org/presentationml/2006/main">
  <p:tag name="NUM" val="3"/>
</p:tagLst>
</file>

<file path=ppt/tags/tag339.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3"/>
</p:tagLst>
</file>

<file path=ppt/tags/tag341.xml><?xml version="1.0" encoding="utf-8"?>
<p:tagLst xmlns:a="http://schemas.openxmlformats.org/drawingml/2006/main" xmlns:r="http://schemas.openxmlformats.org/officeDocument/2006/relationships" xmlns:p="http://schemas.openxmlformats.org/presentationml/2006/main">
  <p:tag name="NUM" val="3"/>
</p:tagLst>
</file>

<file path=ppt/tags/tag342.xml><?xml version="1.0" encoding="utf-8"?>
<p:tagLst xmlns:a="http://schemas.openxmlformats.org/drawingml/2006/main" xmlns:r="http://schemas.openxmlformats.org/officeDocument/2006/relationships" xmlns:p="http://schemas.openxmlformats.org/presentationml/2006/main">
  <p:tag name="NUM" val="3"/>
</p:tagLst>
</file>

<file path=ppt/tags/tag343.xml><?xml version="1.0" encoding="utf-8"?>
<p:tagLst xmlns:a="http://schemas.openxmlformats.org/drawingml/2006/main" xmlns:r="http://schemas.openxmlformats.org/officeDocument/2006/relationships" xmlns:p="http://schemas.openxmlformats.org/presentationml/2006/main">
  <p:tag name="NUM" val="3"/>
</p:tagLst>
</file>

<file path=ppt/tags/tag344.xml><?xml version="1.0" encoding="utf-8"?>
<p:tagLst xmlns:a="http://schemas.openxmlformats.org/drawingml/2006/main" xmlns:r="http://schemas.openxmlformats.org/officeDocument/2006/relationships" xmlns:p="http://schemas.openxmlformats.org/presentationml/2006/main">
  <p:tag name="NUM" val="3"/>
</p:tagLst>
</file>

<file path=ppt/tags/tag345.xml><?xml version="1.0" encoding="utf-8"?>
<p:tagLst xmlns:a="http://schemas.openxmlformats.org/drawingml/2006/main" xmlns:r="http://schemas.openxmlformats.org/officeDocument/2006/relationships" xmlns:p="http://schemas.openxmlformats.org/presentationml/2006/main">
  <p:tag name="NUM" val="3"/>
</p:tagLst>
</file>

<file path=ppt/tags/tag346.xml><?xml version="1.0" encoding="utf-8"?>
<p:tagLst xmlns:a="http://schemas.openxmlformats.org/drawingml/2006/main" xmlns:r="http://schemas.openxmlformats.org/officeDocument/2006/relationships" xmlns:p="http://schemas.openxmlformats.org/presentationml/2006/main">
  <p:tag name="NUM" val="3"/>
</p:tagLst>
</file>

<file path=ppt/tags/tag347.xml><?xml version="1.0" encoding="utf-8"?>
<p:tagLst xmlns:a="http://schemas.openxmlformats.org/drawingml/2006/main" xmlns:r="http://schemas.openxmlformats.org/officeDocument/2006/relationships" xmlns:p="http://schemas.openxmlformats.org/presentationml/2006/main">
  <p:tag name="NUM" val="3"/>
</p:tagLst>
</file>

<file path=ppt/tags/tag348.xml><?xml version="1.0" encoding="utf-8"?>
<p:tagLst xmlns:a="http://schemas.openxmlformats.org/drawingml/2006/main" xmlns:r="http://schemas.openxmlformats.org/officeDocument/2006/relationships" xmlns:p="http://schemas.openxmlformats.org/presentationml/2006/main">
  <p:tag name="NUM" val="3"/>
</p:tagLst>
</file>

<file path=ppt/tags/tag349.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3"/>
</p:tagLst>
</file>

<file path=ppt/tags/tag351.xml><?xml version="1.0" encoding="utf-8"?>
<p:tagLst xmlns:a="http://schemas.openxmlformats.org/drawingml/2006/main" xmlns:r="http://schemas.openxmlformats.org/officeDocument/2006/relationships" xmlns:p="http://schemas.openxmlformats.org/presentationml/2006/main">
  <p:tag name="NUM" val="9"/>
</p:tagLst>
</file>

<file path=ppt/tags/tag352.xml><?xml version="1.0" encoding="utf-8"?>
<p:tagLst xmlns:a="http://schemas.openxmlformats.org/drawingml/2006/main" xmlns:r="http://schemas.openxmlformats.org/officeDocument/2006/relationships" xmlns:p="http://schemas.openxmlformats.org/presentationml/2006/main">
  <p:tag name="NUM" val="3"/>
</p:tagLst>
</file>

<file path=ppt/tags/tag353.xml><?xml version="1.0" encoding="utf-8"?>
<p:tagLst xmlns:a="http://schemas.openxmlformats.org/drawingml/2006/main" xmlns:r="http://schemas.openxmlformats.org/officeDocument/2006/relationships" xmlns:p="http://schemas.openxmlformats.org/presentationml/2006/main">
  <p:tag name="NUM" val="9"/>
</p:tagLst>
</file>

<file path=ppt/tags/tag354.xml><?xml version="1.0" encoding="utf-8"?>
<p:tagLst xmlns:a="http://schemas.openxmlformats.org/drawingml/2006/main" xmlns:r="http://schemas.openxmlformats.org/officeDocument/2006/relationships" xmlns:p="http://schemas.openxmlformats.org/presentationml/2006/main">
  <p:tag name="NUM" val="3"/>
</p:tagLst>
</file>

<file path=ppt/tags/tag355.xml><?xml version="1.0" encoding="utf-8"?>
<p:tagLst xmlns:a="http://schemas.openxmlformats.org/drawingml/2006/main" xmlns:r="http://schemas.openxmlformats.org/officeDocument/2006/relationships" xmlns:p="http://schemas.openxmlformats.org/presentationml/2006/main">
  <p:tag name="NUM" val="1"/>
</p:tagLst>
</file>

<file path=ppt/tags/tag356.xml><?xml version="1.0" encoding="utf-8"?>
<p:tagLst xmlns:a="http://schemas.openxmlformats.org/drawingml/2006/main" xmlns:r="http://schemas.openxmlformats.org/officeDocument/2006/relationships" xmlns:p="http://schemas.openxmlformats.org/presentationml/2006/main">
  <p:tag name="NUM" val="2"/>
</p:tagLst>
</file>

<file path=ppt/tags/tag357.xml><?xml version="1.0" encoding="utf-8"?>
<p:tagLst xmlns:a="http://schemas.openxmlformats.org/drawingml/2006/main" xmlns:r="http://schemas.openxmlformats.org/officeDocument/2006/relationships" xmlns:p="http://schemas.openxmlformats.org/presentationml/2006/main">
  <p:tag name="NUM" val="3"/>
</p:tagLst>
</file>

<file path=ppt/tags/tag358.xml><?xml version="1.0" encoding="utf-8"?>
<p:tagLst xmlns:a="http://schemas.openxmlformats.org/drawingml/2006/main" xmlns:r="http://schemas.openxmlformats.org/officeDocument/2006/relationships" xmlns:p="http://schemas.openxmlformats.org/presentationml/2006/main">
  <p:tag name="NUM" val="3"/>
</p:tagLst>
</file>

<file path=ppt/tags/tag359.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2"/>
</p:tagLst>
</file>

<file path=ppt/tags/tag361.xml><?xml version="1.0" encoding="utf-8"?>
<p:tagLst xmlns:a="http://schemas.openxmlformats.org/drawingml/2006/main" xmlns:r="http://schemas.openxmlformats.org/officeDocument/2006/relationships" xmlns:p="http://schemas.openxmlformats.org/presentationml/2006/main">
  <p:tag name="NUM" val="3"/>
</p:tagLst>
</file>

<file path=ppt/tags/tag362.xml><?xml version="1.0" encoding="utf-8"?>
<p:tagLst xmlns:a="http://schemas.openxmlformats.org/drawingml/2006/main" xmlns:r="http://schemas.openxmlformats.org/officeDocument/2006/relationships" xmlns:p="http://schemas.openxmlformats.org/presentationml/2006/main">
  <p:tag name="NUM" val="3"/>
</p:tagLst>
</file>

<file path=ppt/tags/tag363.xml><?xml version="1.0" encoding="utf-8"?>
<p:tagLst xmlns:a="http://schemas.openxmlformats.org/drawingml/2006/main" xmlns:r="http://schemas.openxmlformats.org/officeDocument/2006/relationships" xmlns:p="http://schemas.openxmlformats.org/presentationml/2006/main">
  <p:tag name="NUM" val="1"/>
</p:tagLst>
</file>

<file path=ppt/tags/tag364.xml><?xml version="1.0" encoding="utf-8"?>
<p:tagLst xmlns:a="http://schemas.openxmlformats.org/drawingml/2006/main" xmlns:r="http://schemas.openxmlformats.org/officeDocument/2006/relationships" xmlns:p="http://schemas.openxmlformats.org/presentationml/2006/main">
  <p:tag name="NUM" val="2"/>
</p:tagLst>
</file>

<file path=ppt/tags/tag365.xml><?xml version="1.0" encoding="utf-8"?>
<p:tagLst xmlns:a="http://schemas.openxmlformats.org/drawingml/2006/main" xmlns:r="http://schemas.openxmlformats.org/officeDocument/2006/relationships" xmlns:p="http://schemas.openxmlformats.org/presentationml/2006/main">
  <p:tag name="NUM" val="3"/>
</p:tagLst>
</file>

<file path=ppt/tags/tag366.xml><?xml version="1.0" encoding="utf-8"?>
<p:tagLst xmlns:a="http://schemas.openxmlformats.org/drawingml/2006/main" xmlns:r="http://schemas.openxmlformats.org/officeDocument/2006/relationships" xmlns:p="http://schemas.openxmlformats.org/presentationml/2006/main">
  <p:tag name="NUM" val="3"/>
</p:tagLst>
</file>

<file path=ppt/tags/tag367.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5"/>
</p:tagLst>
</file>

<file path=ppt/tags/tag57.xml><?xml version="1.0" encoding="utf-8"?>
<p:tagLst xmlns:a="http://schemas.openxmlformats.org/drawingml/2006/main" xmlns:r="http://schemas.openxmlformats.org/officeDocument/2006/relationships" xmlns:p="http://schemas.openxmlformats.org/presentationml/2006/main">
  <p:tag name="NUM" val="11"/>
</p:tagLst>
</file>

<file path=ppt/tags/tag58.xml><?xml version="1.0" encoding="utf-8"?>
<p:tagLst xmlns:a="http://schemas.openxmlformats.org/drawingml/2006/main" xmlns:r="http://schemas.openxmlformats.org/officeDocument/2006/relationships" xmlns:p="http://schemas.openxmlformats.org/presentationml/2006/main">
  <p:tag name="NUM" val="15"/>
</p:tagLst>
</file>

<file path=ppt/tags/tag59.xml><?xml version="1.0" encoding="utf-8"?>
<p:tagLst xmlns:a="http://schemas.openxmlformats.org/drawingml/2006/main" xmlns:r="http://schemas.openxmlformats.org/officeDocument/2006/relationships" xmlns:p="http://schemas.openxmlformats.org/presentationml/2006/main">
  <p:tag name="NUM" val="16"/>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15"/>
</p:tagLst>
</file>

<file path=ppt/tags/tag61.xml><?xml version="1.0" encoding="utf-8"?>
<p:tagLst xmlns:a="http://schemas.openxmlformats.org/drawingml/2006/main" xmlns:r="http://schemas.openxmlformats.org/officeDocument/2006/relationships" xmlns:p="http://schemas.openxmlformats.org/presentationml/2006/main">
  <p:tag name="NUM" val="16"/>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4"/>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6"/>
</p:tagLst>
</file>

<file path=ppt/tags/tag98.xml><?xml version="1.0" encoding="utf-8"?>
<p:tagLst xmlns:a="http://schemas.openxmlformats.org/drawingml/2006/main" xmlns:r="http://schemas.openxmlformats.org/officeDocument/2006/relationships" xmlns:p="http://schemas.openxmlformats.org/presentationml/2006/main">
  <p:tag name="NUM" val="7"/>
</p:tagLst>
</file>

<file path=ppt/tags/tag99.xml><?xml version="1.0" encoding="utf-8"?>
<p:tagLst xmlns:a="http://schemas.openxmlformats.org/drawingml/2006/main" xmlns:r="http://schemas.openxmlformats.org/officeDocument/2006/relationships" xmlns:p="http://schemas.openxmlformats.org/presentationml/2006/main">
  <p:tag name="NUM" val="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4364</Words>
  <Application>Microsoft Office PowerPoint</Application>
  <PresentationFormat>Affichage à l'écran (4:3)</PresentationFormat>
  <Paragraphs>916</Paragraphs>
  <Slides>110</Slides>
  <Notes>5</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110</vt:i4>
      </vt:variant>
    </vt:vector>
  </HeadingPairs>
  <TitlesOfParts>
    <vt:vector size="122" baseType="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2025-09-14T11:47:59Z</dcterms:created>
  <dcterms:modified xsi:type="dcterms:W3CDTF">2025-09-30T13:03:16Z</dcterms:modified>
</cp:coreProperties>
</file>