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notesSlides/notesSlide3.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117"/>
  </p:notesMasterIdLst>
  <p:sldIdLst>
    <p:sldId id="257" r:id="rId2"/>
    <p:sldId id="2134808446" r:id="rId3"/>
    <p:sldId id="2134805101" r:id="rId4"/>
    <p:sldId id="2134805475" r:id="rId5"/>
    <p:sldId id="2134808443" r:id="rId6"/>
    <p:sldId id="2134805155" r:id="rId7"/>
    <p:sldId id="2134805393" r:id="rId8"/>
    <p:sldId id="2147482513" r:id="rId9"/>
    <p:sldId id="2147482472" r:id="rId10"/>
    <p:sldId id="2134805394" r:id="rId11"/>
    <p:sldId id="2134805395" r:id="rId12"/>
    <p:sldId id="2147482675" r:id="rId13"/>
    <p:sldId id="2147482473" r:id="rId14"/>
    <p:sldId id="2147482525" r:id="rId15"/>
    <p:sldId id="2147482526" r:id="rId16"/>
    <p:sldId id="2147482676" r:id="rId17"/>
    <p:sldId id="2147482527" r:id="rId18"/>
    <p:sldId id="2147482528" r:id="rId19"/>
    <p:sldId id="2147482677" r:id="rId20"/>
    <p:sldId id="2147482514" r:id="rId21"/>
    <p:sldId id="391" r:id="rId22"/>
    <p:sldId id="2134805161" r:id="rId23"/>
    <p:sldId id="2134805162" r:id="rId24"/>
    <p:sldId id="2147482836" r:id="rId25"/>
    <p:sldId id="2147482684" r:id="rId26"/>
    <p:sldId id="2147482683" r:id="rId27"/>
    <p:sldId id="2147482534" r:id="rId28"/>
    <p:sldId id="2147482535" r:id="rId29"/>
    <p:sldId id="2147482548" r:id="rId30"/>
    <p:sldId id="2147482549" r:id="rId31"/>
    <p:sldId id="2147482837" r:id="rId32"/>
    <p:sldId id="2147482523" r:id="rId33"/>
    <p:sldId id="2147482686" r:id="rId34"/>
    <p:sldId id="2147482687" r:id="rId35"/>
    <p:sldId id="2147482536" r:id="rId36"/>
    <p:sldId id="2147482537" r:id="rId37"/>
    <p:sldId id="2147482835" r:id="rId38"/>
    <p:sldId id="2147482688" r:id="rId39"/>
    <p:sldId id="2147482689" r:id="rId40"/>
    <p:sldId id="2147482834" r:id="rId41"/>
    <p:sldId id="2147482809" r:id="rId42"/>
    <p:sldId id="2147482810" r:id="rId43"/>
    <p:sldId id="2134808453" r:id="rId44"/>
    <p:sldId id="2134808454" r:id="rId45"/>
    <p:sldId id="2134804880" r:id="rId46"/>
    <p:sldId id="2134808472" r:id="rId47"/>
    <p:sldId id="2134808455" r:id="rId48"/>
    <p:sldId id="2147482685" r:id="rId49"/>
    <p:sldId id="2134808457" r:id="rId50"/>
    <p:sldId id="2147482692" r:id="rId51"/>
    <p:sldId id="2147482691" r:id="rId52"/>
    <p:sldId id="2147482771" r:id="rId53"/>
    <p:sldId id="2147482457" r:id="rId54"/>
    <p:sldId id="2147482516" r:id="rId55"/>
    <p:sldId id="2147482772" r:id="rId56"/>
    <p:sldId id="2147482793" r:id="rId57"/>
    <p:sldId id="2147482818" r:id="rId58"/>
    <p:sldId id="2147482819" r:id="rId59"/>
    <p:sldId id="2147482824" r:id="rId60"/>
    <p:sldId id="2147482820" r:id="rId61"/>
    <p:sldId id="2147482821" r:id="rId62"/>
    <p:sldId id="2147482825" r:id="rId63"/>
    <p:sldId id="2147482695" r:id="rId64"/>
    <p:sldId id="2134806499" r:id="rId65"/>
    <p:sldId id="2147482823" r:id="rId66"/>
    <p:sldId id="2147482813" r:id="rId67"/>
    <p:sldId id="2147482814" r:id="rId68"/>
    <p:sldId id="2147482811" r:id="rId69"/>
    <p:sldId id="2147482812" r:id="rId70"/>
    <p:sldId id="2147482815" r:id="rId71"/>
    <p:sldId id="2147482826" r:id="rId72"/>
    <p:sldId id="2147482713" r:id="rId73"/>
    <p:sldId id="2147482827" r:id="rId74"/>
    <p:sldId id="2147482806" r:id="rId75"/>
    <p:sldId id="2147482838" r:id="rId76"/>
    <p:sldId id="2147482644" r:id="rId77"/>
    <p:sldId id="2147482839" r:id="rId78"/>
    <p:sldId id="2147482515" r:id="rId79"/>
    <p:sldId id="2147482448" r:id="rId80"/>
    <p:sldId id="2147482714" r:id="rId81"/>
    <p:sldId id="2147482552" r:id="rId82"/>
    <p:sldId id="2147482719" r:id="rId83"/>
    <p:sldId id="2147482720" r:id="rId84"/>
    <p:sldId id="2147482721" r:id="rId85"/>
    <p:sldId id="2147482728" r:id="rId86"/>
    <p:sldId id="2147482740" r:id="rId87"/>
    <p:sldId id="2147482829" r:id="rId88"/>
    <p:sldId id="2147482828" r:id="rId89"/>
    <p:sldId id="2147482748" r:id="rId90"/>
    <p:sldId id="2147482741" r:id="rId91"/>
    <p:sldId id="2147482739" r:id="rId92"/>
    <p:sldId id="2147482841" r:id="rId93"/>
    <p:sldId id="2147482842" r:id="rId94"/>
    <p:sldId id="2147482843" r:id="rId95"/>
    <p:sldId id="2147482844" r:id="rId96"/>
    <p:sldId id="2147482845" r:id="rId97"/>
    <p:sldId id="2147482846" r:id="rId98"/>
    <p:sldId id="2147482847" r:id="rId99"/>
    <p:sldId id="2147482848" r:id="rId100"/>
    <p:sldId id="2147482849" r:id="rId101"/>
    <p:sldId id="2147482850" r:id="rId102"/>
    <p:sldId id="2147482851" r:id="rId103"/>
    <p:sldId id="2147482754" r:id="rId104"/>
    <p:sldId id="2147482832" r:id="rId105"/>
    <p:sldId id="2147482760" r:id="rId106"/>
    <p:sldId id="2147482761" r:id="rId107"/>
    <p:sldId id="2147482840" r:id="rId108"/>
    <p:sldId id="2147482833" r:id="rId109"/>
    <p:sldId id="2147482769" r:id="rId110"/>
    <p:sldId id="2147482770" r:id="rId111"/>
    <p:sldId id="2147482581" r:id="rId112"/>
    <p:sldId id="2147482582" r:id="rId113"/>
    <p:sldId id="2147482584" r:id="rId114"/>
    <p:sldId id="701" r:id="rId115"/>
    <p:sldId id="2147482787" r:id="rId11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00"/>
    <a:srgbClr val="E46C0A"/>
    <a:srgbClr val="106585"/>
    <a:srgbClr val="E1A34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951" autoAdjust="0"/>
    <p:restoredTop sz="94660"/>
  </p:normalViewPr>
  <p:slideViewPr>
    <p:cSldViewPr snapToGrid="0">
      <p:cViewPr varScale="1">
        <p:scale>
          <a:sx n="74" d="100"/>
          <a:sy n="74" d="100"/>
        </p:scale>
        <p:origin x="1469"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notesMaster" Target="notesMasters/notesMaster1.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presProps" Target="pres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viewProps" Target="viewProps.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tableStyles" Target="tableStyle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7AB31B-5F54-4E77-A067-00ED620B6156}" type="datetimeFigureOut">
              <a:rPr lang="fr-FR" smtClean="0"/>
              <a:t>30/09/2025</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50E551-4CE4-4B2C-A013-BDF9E724DCBF}" type="slidenum">
              <a:rPr lang="fr-FR" smtClean="0"/>
              <a:t>‹N°›</a:t>
            </a:fld>
            <a:endParaRPr lang="fr-FR"/>
          </a:p>
        </p:txBody>
      </p:sp>
    </p:spTree>
    <p:extLst>
      <p:ext uri="{BB962C8B-B14F-4D97-AF65-F5344CB8AC3E}">
        <p14:creationId xmlns:p14="http://schemas.microsoft.com/office/powerpoint/2010/main" val="9987055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A550E551-4CE4-4B2C-A013-BDF9E724DCBF}" type="slidenum">
              <a:rPr lang="fr-FR" smtClean="0"/>
              <a:t>3</a:t>
            </a:fld>
            <a:endParaRPr lang="fr-FR"/>
          </a:p>
        </p:txBody>
      </p:sp>
    </p:spTree>
    <p:extLst>
      <p:ext uri="{BB962C8B-B14F-4D97-AF65-F5344CB8AC3E}">
        <p14:creationId xmlns:p14="http://schemas.microsoft.com/office/powerpoint/2010/main" val="13967366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A550E551-4CE4-4B2C-A013-BDF9E724DCBF}" type="slidenum">
              <a:rPr lang="fr-FR" smtClean="0"/>
              <a:t>33</a:t>
            </a:fld>
            <a:endParaRPr lang="fr-FR"/>
          </a:p>
        </p:txBody>
      </p:sp>
    </p:spTree>
    <p:extLst>
      <p:ext uri="{BB962C8B-B14F-4D97-AF65-F5344CB8AC3E}">
        <p14:creationId xmlns:p14="http://schemas.microsoft.com/office/powerpoint/2010/main" val="41067535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115</a:t>
            </a:fld>
            <a:endParaRPr lang="fr-FR"/>
          </a:p>
        </p:txBody>
      </p:sp>
    </p:spTree>
    <p:extLst>
      <p:ext uri="{BB962C8B-B14F-4D97-AF65-F5344CB8AC3E}">
        <p14:creationId xmlns:p14="http://schemas.microsoft.com/office/powerpoint/2010/main" val="26594045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6" indent="0" algn="ctr">
              <a:buNone/>
              <a:defRPr>
                <a:solidFill>
                  <a:schemeClr val="tx1">
                    <a:tint val="75000"/>
                  </a:schemeClr>
                </a:solidFill>
              </a:defRPr>
            </a:lvl2pPr>
            <a:lvl3pPr marL="457212" indent="0" algn="ctr">
              <a:buNone/>
              <a:defRPr>
                <a:solidFill>
                  <a:schemeClr val="tx1">
                    <a:tint val="75000"/>
                  </a:schemeClr>
                </a:solidFill>
              </a:defRPr>
            </a:lvl3pPr>
            <a:lvl4pPr marL="685818" indent="0" algn="ctr">
              <a:buNone/>
              <a:defRPr>
                <a:solidFill>
                  <a:schemeClr val="tx1">
                    <a:tint val="75000"/>
                  </a:schemeClr>
                </a:solidFill>
              </a:defRPr>
            </a:lvl4pPr>
            <a:lvl5pPr marL="914423" indent="0" algn="ctr">
              <a:buNone/>
              <a:defRPr>
                <a:solidFill>
                  <a:schemeClr val="tx1">
                    <a:tint val="75000"/>
                  </a:schemeClr>
                </a:solidFill>
              </a:defRPr>
            </a:lvl5pPr>
            <a:lvl6pPr marL="1143028" indent="0" algn="ctr">
              <a:buNone/>
              <a:defRPr>
                <a:solidFill>
                  <a:schemeClr val="tx1">
                    <a:tint val="75000"/>
                  </a:schemeClr>
                </a:solidFill>
              </a:defRPr>
            </a:lvl6pPr>
            <a:lvl7pPr marL="1371634" indent="0" algn="ctr">
              <a:buNone/>
              <a:defRPr>
                <a:solidFill>
                  <a:schemeClr val="tx1">
                    <a:tint val="75000"/>
                  </a:schemeClr>
                </a:solidFill>
              </a:defRPr>
            </a:lvl7pPr>
            <a:lvl8pPr marL="1600240" indent="0" algn="ctr">
              <a:buNone/>
              <a:defRPr>
                <a:solidFill>
                  <a:schemeClr val="tx1">
                    <a:tint val="75000"/>
                  </a:schemeClr>
                </a:solidFill>
              </a:defRPr>
            </a:lvl8pPr>
            <a:lvl9pPr marL="182884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977125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14164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7"/>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7"/>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168763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82067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7"/>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1"/>
            <a:ext cx="3886200" cy="1000125"/>
          </a:xfrm>
        </p:spPr>
        <p:txBody>
          <a:bodyPr anchor="b"/>
          <a:lstStyle>
            <a:lvl1pPr marL="0" indent="0">
              <a:buNone/>
              <a:defRPr sz="1000">
                <a:solidFill>
                  <a:schemeClr val="tx1">
                    <a:tint val="75000"/>
                  </a:schemeClr>
                </a:solidFill>
              </a:defRPr>
            </a:lvl1pPr>
            <a:lvl2pPr marL="228606" indent="0">
              <a:buNone/>
              <a:defRPr sz="900">
                <a:solidFill>
                  <a:schemeClr val="tx1">
                    <a:tint val="75000"/>
                  </a:schemeClr>
                </a:solidFill>
              </a:defRPr>
            </a:lvl2pPr>
            <a:lvl3pPr marL="457212" indent="0">
              <a:buNone/>
              <a:defRPr sz="800">
                <a:solidFill>
                  <a:schemeClr val="tx1">
                    <a:tint val="75000"/>
                  </a:schemeClr>
                </a:solidFill>
              </a:defRPr>
            </a:lvl3pPr>
            <a:lvl4pPr marL="685818" indent="0">
              <a:buNone/>
              <a:defRPr sz="700">
                <a:solidFill>
                  <a:schemeClr val="tx1">
                    <a:tint val="75000"/>
                  </a:schemeClr>
                </a:solidFill>
              </a:defRPr>
            </a:lvl4pPr>
            <a:lvl5pPr marL="914423" indent="0">
              <a:buNone/>
              <a:defRPr sz="700">
                <a:solidFill>
                  <a:schemeClr val="tx1">
                    <a:tint val="75000"/>
                  </a:schemeClr>
                </a:solidFill>
              </a:defRPr>
            </a:lvl5pPr>
            <a:lvl6pPr marL="1143028" indent="0">
              <a:buNone/>
              <a:defRPr sz="700">
                <a:solidFill>
                  <a:schemeClr val="tx1">
                    <a:tint val="75000"/>
                  </a:schemeClr>
                </a:solidFill>
              </a:defRPr>
            </a:lvl6pPr>
            <a:lvl7pPr marL="1371634" indent="0">
              <a:buNone/>
              <a:defRPr sz="700">
                <a:solidFill>
                  <a:schemeClr val="tx1">
                    <a:tint val="75000"/>
                  </a:schemeClr>
                </a:solidFill>
              </a:defRPr>
            </a:lvl7pPr>
            <a:lvl8pPr marL="1600240" indent="0">
              <a:buNone/>
              <a:defRPr sz="700">
                <a:solidFill>
                  <a:schemeClr val="tx1">
                    <a:tint val="75000"/>
                  </a:schemeClr>
                </a:solidFill>
              </a:defRPr>
            </a:lvl8pPr>
            <a:lvl9pPr marL="1828846"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9320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5"/>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5"/>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135167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2" y="1023409"/>
            <a:ext cx="2020094"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2"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5" y="1023409"/>
            <a:ext cx="2020887"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5"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64343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259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22897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1"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6" y="182038"/>
            <a:ext cx="2555876"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1" y="956738"/>
            <a:ext cx="1504157" cy="31273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647056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1"/>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6" indent="0">
              <a:buNone/>
              <a:defRPr sz="1400"/>
            </a:lvl2pPr>
            <a:lvl3pPr marL="457212" indent="0">
              <a:buNone/>
              <a:defRPr sz="1200"/>
            </a:lvl3pPr>
            <a:lvl4pPr marL="685818" indent="0">
              <a:buNone/>
              <a:defRPr sz="1000"/>
            </a:lvl4pPr>
            <a:lvl5pPr marL="914423" indent="0">
              <a:buNone/>
              <a:defRPr sz="1000"/>
            </a:lvl5pPr>
            <a:lvl6pPr marL="1143028" indent="0">
              <a:buNone/>
              <a:defRPr sz="1000"/>
            </a:lvl6pPr>
            <a:lvl7pPr marL="1371634" indent="0">
              <a:buNone/>
              <a:defRPr sz="1000"/>
            </a:lvl7pPr>
            <a:lvl8pPr marL="1600240" indent="0">
              <a:buNone/>
              <a:defRPr sz="1000"/>
            </a:lvl8pPr>
            <a:lvl9pPr marL="1828846" indent="0">
              <a:buNone/>
              <a:defRPr sz="1000"/>
            </a:lvl9pPr>
          </a:lstStyle>
          <a:p>
            <a:endParaRPr lang="en-US"/>
          </a:p>
        </p:txBody>
      </p:sp>
      <p:sp>
        <p:nvSpPr>
          <p:cNvPr id="4" name="Text Placeholder 3"/>
          <p:cNvSpPr>
            <a:spLocks noGrp="1"/>
          </p:cNvSpPr>
          <p:nvPr>
            <p:ph type="body" sz="half" idx="2"/>
          </p:nvPr>
        </p:nvSpPr>
        <p:spPr>
          <a:xfrm>
            <a:off x="896144" y="3578226"/>
            <a:ext cx="2743200" cy="5365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177713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066805"/>
            <a:ext cx="4114800" cy="301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28600" y="4237571"/>
            <a:ext cx="1066800" cy="243417"/>
          </a:xfrm>
          <a:prstGeom prst="rect">
            <a:avLst/>
          </a:prstGeom>
        </p:spPr>
        <p:txBody>
          <a:bodyPr vert="horz" lIns="91440" tIns="45720" rIns="91440" bIns="45720" rtlCol="0" anchor="ctr"/>
          <a:lstStyle>
            <a:lvl1pPr algn="l">
              <a:defRPr sz="600">
                <a:solidFill>
                  <a:schemeClr val="tx1">
                    <a:tint val="75000"/>
                  </a:schemeClr>
                </a:solidFill>
                <a:latin typeface="Dosis" pitchFamily="2" charset="0"/>
              </a:defRPr>
            </a:lvl1pPr>
          </a:lstStyle>
          <a:p>
            <a:fld id="{1D8BD707-D9CF-40AE-B4C6-C98DA3205C09}" type="datetimeFigureOut">
              <a:rPr lang="en-US" smtClean="0"/>
              <a:pPr/>
              <a:t>9/30/2025</a:t>
            </a:fld>
            <a:endParaRPr lang="en-US" dirty="0"/>
          </a:p>
        </p:txBody>
      </p:sp>
      <p:sp>
        <p:nvSpPr>
          <p:cNvPr id="5" name="Footer Placeholder 4"/>
          <p:cNvSpPr>
            <a:spLocks noGrp="1"/>
          </p:cNvSpPr>
          <p:nvPr>
            <p:ph type="ftr" sz="quarter" idx="3"/>
          </p:nvPr>
        </p:nvSpPr>
        <p:spPr>
          <a:xfrm>
            <a:off x="1562100" y="4237571"/>
            <a:ext cx="1447800" cy="243417"/>
          </a:xfrm>
          <a:prstGeom prst="rect">
            <a:avLst/>
          </a:prstGeom>
        </p:spPr>
        <p:txBody>
          <a:bodyPr vert="horz" lIns="91440" tIns="45720" rIns="91440" bIns="45720" rtlCol="0" anchor="ctr"/>
          <a:lstStyle>
            <a:lvl1pPr algn="ctr">
              <a:defRPr sz="6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3276600" y="4237571"/>
            <a:ext cx="1066800" cy="243417"/>
          </a:xfrm>
          <a:prstGeom prst="rect">
            <a:avLst/>
          </a:prstGeom>
        </p:spPr>
        <p:txBody>
          <a:bodyPr vert="horz" lIns="91440" tIns="45720" rIns="91440" bIns="45720" rtlCol="0" anchor="ctr"/>
          <a:lstStyle>
            <a:lvl1pPr algn="r">
              <a:defRPr sz="6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0343251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12" rtl="0" eaLnBrk="1" latinLnBrk="0" hangingPunct="1">
        <a:spcBef>
          <a:spcPct val="0"/>
        </a:spcBef>
        <a:buNone/>
        <a:defRPr sz="2200" kern="1200">
          <a:solidFill>
            <a:schemeClr val="tx1"/>
          </a:solidFill>
          <a:latin typeface="Dosis" pitchFamily="2" charset="0"/>
          <a:ea typeface="+mj-ea"/>
          <a:cs typeface="+mj-cs"/>
        </a:defRPr>
      </a:lvl1pPr>
    </p:titleStyle>
    <p:bodyStyle>
      <a:lvl1pPr marL="171454" indent="-171454" algn="l" defTabSz="457212" rtl="0" eaLnBrk="1" latinLnBrk="0" hangingPunct="1">
        <a:spcBef>
          <a:spcPct val="20000"/>
        </a:spcBef>
        <a:buFont typeface="Arial" pitchFamily="34" charset="0"/>
        <a:buChar char="•"/>
        <a:defRPr sz="1600" kern="1200">
          <a:solidFill>
            <a:schemeClr val="tx1"/>
          </a:solidFill>
          <a:latin typeface="Dosis" pitchFamily="2" charset="0"/>
          <a:ea typeface="+mn-ea"/>
          <a:cs typeface="+mn-cs"/>
        </a:defRPr>
      </a:lvl1pPr>
      <a:lvl2pPr marL="371485" indent="-142879" algn="l" defTabSz="457212" rtl="0" eaLnBrk="1" latinLnBrk="0" hangingPunct="1">
        <a:spcBef>
          <a:spcPct val="20000"/>
        </a:spcBef>
        <a:buFont typeface="Arial" pitchFamily="34" charset="0"/>
        <a:buChar char="–"/>
        <a:defRPr sz="1400" kern="1200">
          <a:solidFill>
            <a:schemeClr val="tx1"/>
          </a:solidFill>
          <a:latin typeface="Dosis" pitchFamily="2" charset="0"/>
          <a:ea typeface="+mn-ea"/>
          <a:cs typeface="+mn-cs"/>
        </a:defRPr>
      </a:lvl2pPr>
      <a:lvl3pPr marL="571514" indent="-114303" algn="l" defTabSz="457212" rtl="0" eaLnBrk="1" latinLnBrk="0" hangingPunct="1">
        <a:spcBef>
          <a:spcPct val="20000"/>
        </a:spcBef>
        <a:buFont typeface="Arial" pitchFamily="34" charset="0"/>
        <a:buChar char="•"/>
        <a:defRPr sz="1200" kern="1200">
          <a:solidFill>
            <a:schemeClr val="tx1"/>
          </a:solidFill>
          <a:latin typeface="Dosis" pitchFamily="2" charset="0"/>
          <a:ea typeface="+mn-ea"/>
          <a:cs typeface="+mn-cs"/>
        </a:defRPr>
      </a:lvl3pPr>
      <a:lvl4pPr marL="800120"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4pPr>
      <a:lvl5pPr marL="1028726"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5pPr>
      <a:lvl6pPr marL="1257332"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3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43"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4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12" rtl="0" eaLnBrk="1" latinLnBrk="0" hangingPunct="1">
        <a:defRPr sz="900" kern="1200">
          <a:solidFill>
            <a:schemeClr val="tx1"/>
          </a:solidFill>
          <a:latin typeface="+mn-lt"/>
          <a:ea typeface="+mn-ea"/>
          <a:cs typeface="+mn-cs"/>
        </a:defRPr>
      </a:lvl1pPr>
      <a:lvl2pPr marL="228606" algn="l" defTabSz="457212" rtl="0" eaLnBrk="1" latinLnBrk="0" hangingPunct="1">
        <a:defRPr sz="900" kern="1200">
          <a:solidFill>
            <a:schemeClr val="tx1"/>
          </a:solidFill>
          <a:latin typeface="+mn-lt"/>
          <a:ea typeface="+mn-ea"/>
          <a:cs typeface="+mn-cs"/>
        </a:defRPr>
      </a:lvl2pPr>
      <a:lvl3pPr marL="457212" algn="l" defTabSz="457212" rtl="0" eaLnBrk="1" latinLnBrk="0" hangingPunct="1">
        <a:defRPr sz="900" kern="1200">
          <a:solidFill>
            <a:schemeClr val="tx1"/>
          </a:solidFill>
          <a:latin typeface="+mn-lt"/>
          <a:ea typeface="+mn-ea"/>
          <a:cs typeface="+mn-cs"/>
        </a:defRPr>
      </a:lvl3pPr>
      <a:lvl4pPr marL="685818" algn="l" defTabSz="457212" rtl="0" eaLnBrk="1" latinLnBrk="0" hangingPunct="1">
        <a:defRPr sz="900" kern="1200">
          <a:solidFill>
            <a:schemeClr val="tx1"/>
          </a:solidFill>
          <a:latin typeface="+mn-lt"/>
          <a:ea typeface="+mn-ea"/>
          <a:cs typeface="+mn-cs"/>
        </a:defRPr>
      </a:lvl4pPr>
      <a:lvl5pPr marL="914423" algn="l" defTabSz="457212" rtl="0" eaLnBrk="1" latinLnBrk="0" hangingPunct="1">
        <a:defRPr sz="900" kern="1200">
          <a:solidFill>
            <a:schemeClr val="tx1"/>
          </a:solidFill>
          <a:latin typeface="+mn-lt"/>
          <a:ea typeface="+mn-ea"/>
          <a:cs typeface="+mn-cs"/>
        </a:defRPr>
      </a:lvl5pPr>
      <a:lvl6pPr marL="1143028" algn="l" defTabSz="457212" rtl="0" eaLnBrk="1" latinLnBrk="0" hangingPunct="1">
        <a:defRPr sz="900" kern="1200">
          <a:solidFill>
            <a:schemeClr val="tx1"/>
          </a:solidFill>
          <a:latin typeface="+mn-lt"/>
          <a:ea typeface="+mn-ea"/>
          <a:cs typeface="+mn-cs"/>
        </a:defRPr>
      </a:lvl6pPr>
      <a:lvl7pPr marL="1371634" algn="l" defTabSz="457212" rtl="0" eaLnBrk="1" latinLnBrk="0" hangingPunct="1">
        <a:defRPr sz="900" kern="1200">
          <a:solidFill>
            <a:schemeClr val="tx1"/>
          </a:solidFill>
          <a:latin typeface="+mn-lt"/>
          <a:ea typeface="+mn-ea"/>
          <a:cs typeface="+mn-cs"/>
        </a:defRPr>
      </a:lvl7pPr>
      <a:lvl8pPr marL="1600240" algn="l" defTabSz="457212" rtl="0" eaLnBrk="1" latinLnBrk="0" hangingPunct="1">
        <a:defRPr sz="900" kern="1200">
          <a:solidFill>
            <a:schemeClr val="tx1"/>
          </a:solidFill>
          <a:latin typeface="+mn-lt"/>
          <a:ea typeface="+mn-ea"/>
          <a:cs typeface="+mn-cs"/>
        </a:defRPr>
      </a:lvl8pPr>
      <a:lvl9pPr marL="1828846" algn="l" defTabSz="457212"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0.xml"/><Relationship Id="rId5" Type="http://schemas.openxmlformats.org/officeDocument/2006/relationships/image" Target="../media/image30.jpeg"/><Relationship Id="rId4" Type="http://schemas.openxmlformats.org/officeDocument/2006/relationships/image" Target="../media/image26.svg"/></Relationships>
</file>

<file path=ppt/slides/_rels/slide10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89.xml"/><Relationship Id="rId4" Type="http://schemas.openxmlformats.org/officeDocument/2006/relationships/image" Target="../media/image26.svg"/></Relationships>
</file>

<file path=ppt/slides/_rels/slide10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90.xml"/><Relationship Id="rId5" Type="http://schemas.openxmlformats.org/officeDocument/2006/relationships/image" Target="../media/image28.png"/><Relationship Id="rId4" Type="http://schemas.openxmlformats.org/officeDocument/2006/relationships/image" Target="../media/image26.svg"/></Relationships>
</file>

<file path=ppt/slides/_rels/slide10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91.xml"/><Relationship Id="rId5" Type="http://schemas.openxmlformats.org/officeDocument/2006/relationships/image" Target="../media/image28.png"/><Relationship Id="rId4" Type="http://schemas.openxmlformats.org/officeDocument/2006/relationships/image" Target="../media/image26.svg"/></Relationships>
</file>

<file path=ppt/slides/_rels/slide10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63.png"/><Relationship Id="rId2" Type="http://schemas.openxmlformats.org/officeDocument/2006/relationships/tags" Target="../tags/tag393.xml"/><Relationship Id="rId1" Type="http://schemas.openxmlformats.org/officeDocument/2006/relationships/tags" Target="../tags/tag392.xml"/><Relationship Id="rId6" Type="http://schemas.openxmlformats.org/officeDocument/2006/relationships/image" Target="../media/image23.jpeg"/><Relationship Id="rId5" Type="http://schemas.openxmlformats.org/officeDocument/2006/relationships/image" Target="../media/image26.svg"/><Relationship Id="rId4" Type="http://schemas.openxmlformats.org/officeDocument/2006/relationships/image" Target="../media/image25.png"/></Relationships>
</file>

<file path=ppt/slides/_rels/slide105.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63.png"/><Relationship Id="rId2" Type="http://schemas.openxmlformats.org/officeDocument/2006/relationships/tags" Target="../tags/tag395.xml"/><Relationship Id="rId1" Type="http://schemas.openxmlformats.org/officeDocument/2006/relationships/tags" Target="../tags/tag394.xml"/><Relationship Id="rId6" Type="http://schemas.openxmlformats.org/officeDocument/2006/relationships/image" Target="../media/image23.jpeg"/><Relationship Id="rId5" Type="http://schemas.openxmlformats.org/officeDocument/2006/relationships/image" Target="../media/image26.svg"/><Relationship Id="rId4" Type="http://schemas.openxmlformats.org/officeDocument/2006/relationships/image" Target="../media/image25.png"/></Relationships>
</file>

<file path=ppt/slides/_rels/slide10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63.png"/><Relationship Id="rId2" Type="http://schemas.openxmlformats.org/officeDocument/2006/relationships/tags" Target="../tags/tag397.xml"/><Relationship Id="rId1" Type="http://schemas.openxmlformats.org/officeDocument/2006/relationships/tags" Target="../tags/tag396.xml"/><Relationship Id="rId6" Type="http://schemas.openxmlformats.org/officeDocument/2006/relationships/image" Target="../media/image23.jpeg"/><Relationship Id="rId5" Type="http://schemas.openxmlformats.org/officeDocument/2006/relationships/image" Target="../media/image26.svg"/><Relationship Id="rId4" Type="http://schemas.openxmlformats.org/officeDocument/2006/relationships/image" Target="../media/image25.png"/></Relationships>
</file>

<file path=ppt/slides/_rels/slide107.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63.png"/><Relationship Id="rId2" Type="http://schemas.openxmlformats.org/officeDocument/2006/relationships/tags" Target="../tags/tag399.xml"/><Relationship Id="rId1" Type="http://schemas.openxmlformats.org/officeDocument/2006/relationships/tags" Target="../tags/tag398.xml"/><Relationship Id="rId6" Type="http://schemas.openxmlformats.org/officeDocument/2006/relationships/image" Target="../media/image23.jpeg"/><Relationship Id="rId5" Type="http://schemas.openxmlformats.org/officeDocument/2006/relationships/image" Target="../media/image26.svg"/><Relationship Id="rId4" Type="http://schemas.openxmlformats.org/officeDocument/2006/relationships/image" Target="../media/image25.png"/></Relationships>
</file>

<file path=ppt/slides/_rels/slide10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400.xml"/><Relationship Id="rId6" Type="http://schemas.openxmlformats.org/officeDocument/2006/relationships/image" Target="../media/image22.png"/><Relationship Id="rId5" Type="http://schemas.openxmlformats.org/officeDocument/2006/relationships/image" Target="../media/image63.png"/><Relationship Id="rId4" Type="http://schemas.openxmlformats.org/officeDocument/2006/relationships/image" Target="../media/image26.svg"/></Relationships>
</file>

<file path=ppt/slides/_rels/slide10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401.xml"/><Relationship Id="rId6" Type="http://schemas.openxmlformats.org/officeDocument/2006/relationships/image" Target="../media/image22.png"/><Relationship Id="rId5" Type="http://schemas.openxmlformats.org/officeDocument/2006/relationships/image" Target="../media/image64.png"/><Relationship Id="rId4" Type="http://schemas.openxmlformats.org/officeDocument/2006/relationships/image" Target="../media/image26.sv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1.xml"/><Relationship Id="rId4" Type="http://schemas.openxmlformats.org/officeDocument/2006/relationships/image" Target="../media/image26.svg"/></Relationships>
</file>

<file path=ppt/slides/_rels/slide11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112.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11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8" Type="http://schemas.openxmlformats.org/officeDocument/2006/relationships/image" Target="../media/image70.svg"/><Relationship Id="rId3" Type="http://schemas.openxmlformats.org/officeDocument/2006/relationships/image" Target="../media/image67.png"/><Relationship Id="rId7" Type="http://schemas.openxmlformats.org/officeDocument/2006/relationships/image" Target="../media/image69.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72.svg"/><Relationship Id="rId4" Type="http://schemas.openxmlformats.org/officeDocument/2006/relationships/image" Target="../media/image68.svg"/><Relationship Id="rId9" Type="http://schemas.openxmlformats.org/officeDocument/2006/relationships/image" Target="../media/image71.png"/></Relationships>
</file>

<file path=ppt/slides/_rels/slide1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2.xml"/><Relationship Id="rId5" Type="http://schemas.openxmlformats.org/officeDocument/2006/relationships/image" Target="../media/image28.png"/><Relationship Id="rId4" Type="http://schemas.openxmlformats.org/officeDocument/2006/relationships/image" Target="../media/image26.sv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3.xml"/><Relationship Id="rId5" Type="http://schemas.openxmlformats.org/officeDocument/2006/relationships/image" Target="../media/image28.png"/><Relationship Id="rId4" Type="http://schemas.openxmlformats.org/officeDocument/2006/relationships/image" Target="../media/image26.sv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4.xml"/><Relationship Id="rId4" Type="http://schemas.openxmlformats.org/officeDocument/2006/relationships/image" Target="../media/image26.sv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5.xml"/><Relationship Id="rId5" Type="http://schemas.openxmlformats.org/officeDocument/2006/relationships/image" Target="../media/image28.png"/><Relationship Id="rId4" Type="http://schemas.openxmlformats.org/officeDocument/2006/relationships/image" Target="../media/image26.sv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6.xml"/><Relationship Id="rId5" Type="http://schemas.openxmlformats.org/officeDocument/2006/relationships/image" Target="../media/image28.png"/><Relationship Id="rId4" Type="http://schemas.openxmlformats.org/officeDocument/2006/relationships/image" Target="../media/image26.sv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7.xml"/><Relationship Id="rId4" Type="http://schemas.openxmlformats.org/officeDocument/2006/relationships/image" Target="../media/image26.sv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8.xml"/><Relationship Id="rId5" Type="http://schemas.openxmlformats.org/officeDocument/2006/relationships/image" Target="../media/image28.png"/><Relationship Id="rId4" Type="http://schemas.openxmlformats.org/officeDocument/2006/relationships/image" Target="../media/image26.sv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9.xml"/><Relationship Id="rId5" Type="http://schemas.openxmlformats.org/officeDocument/2006/relationships/image" Target="../media/image28.png"/><Relationship Id="rId4" Type="http://schemas.openxmlformats.org/officeDocument/2006/relationships/image" Target="../media/image26.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5.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4.png"/><Relationship Id="rId5" Type="http://schemas.openxmlformats.org/officeDocument/2006/relationships/tags" Target="../tags/tag5.xml"/><Relationship Id="rId10" Type="http://schemas.openxmlformats.org/officeDocument/2006/relationships/image" Target="../media/image3.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png"/><Relationship Id="rId3" Type="http://schemas.openxmlformats.org/officeDocument/2006/relationships/image" Target="../media/image25.png"/><Relationship Id="rId7" Type="http://schemas.openxmlformats.org/officeDocument/2006/relationships/image" Target="../media/image33.png"/><Relationship Id="rId12" Type="http://schemas.openxmlformats.org/officeDocument/2006/relationships/image" Target="../media/image38.png"/><Relationship Id="rId2" Type="http://schemas.openxmlformats.org/officeDocument/2006/relationships/slideLayout" Target="../slideLayouts/slideLayout7.xml"/><Relationship Id="rId1" Type="http://schemas.openxmlformats.org/officeDocument/2006/relationships/tags" Target="../tags/tag70.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0.jpeg"/><Relationship Id="rId10" Type="http://schemas.openxmlformats.org/officeDocument/2006/relationships/image" Target="../media/image36.png"/><Relationship Id="rId4" Type="http://schemas.openxmlformats.org/officeDocument/2006/relationships/image" Target="../media/image26.svg"/><Relationship Id="rId9" Type="http://schemas.openxmlformats.org/officeDocument/2006/relationships/image" Target="../media/image35.pn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1.xml"/><Relationship Id="rId5" Type="http://schemas.openxmlformats.org/officeDocument/2006/relationships/image" Target="../media/image33.png"/><Relationship Id="rId4" Type="http://schemas.openxmlformats.org/officeDocument/2006/relationships/image" Target="../media/image26.svg"/></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2.xml"/><Relationship Id="rId5" Type="http://schemas.openxmlformats.org/officeDocument/2006/relationships/image" Target="../media/image33.png"/><Relationship Id="rId4" Type="http://schemas.openxmlformats.org/officeDocument/2006/relationships/image" Target="../media/image26.svg"/></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3.xml"/><Relationship Id="rId5" Type="http://schemas.openxmlformats.org/officeDocument/2006/relationships/image" Target="../media/image40.png"/><Relationship Id="rId4" Type="http://schemas.openxmlformats.org/officeDocument/2006/relationships/image" Target="../media/image26.svg"/></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4.xml"/><Relationship Id="rId5" Type="http://schemas.openxmlformats.org/officeDocument/2006/relationships/image" Target="../media/image34.png"/><Relationship Id="rId4" Type="http://schemas.openxmlformats.org/officeDocument/2006/relationships/image" Target="../media/image26.svg"/></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5.xml"/><Relationship Id="rId5" Type="http://schemas.openxmlformats.org/officeDocument/2006/relationships/image" Target="../media/image34.png"/><Relationship Id="rId4" Type="http://schemas.openxmlformats.org/officeDocument/2006/relationships/image" Target="../media/image26.svg"/></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6.xml"/><Relationship Id="rId5" Type="http://schemas.openxmlformats.org/officeDocument/2006/relationships/image" Target="../media/image36.png"/><Relationship Id="rId4" Type="http://schemas.openxmlformats.org/officeDocument/2006/relationships/image" Target="../media/image26.svg"/></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7.xml"/><Relationship Id="rId5" Type="http://schemas.openxmlformats.org/officeDocument/2006/relationships/image" Target="../media/image36.png"/><Relationship Id="rId4" Type="http://schemas.openxmlformats.org/officeDocument/2006/relationships/image" Target="../media/image26.svg"/></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8.xml"/><Relationship Id="rId5" Type="http://schemas.openxmlformats.org/officeDocument/2006/relationships/image" Target="../media/image37.png"/><Relationship Id="rId4" Type="http://schemas.openxmlformats.org/officeDocument/2006/relationships/image" Target="../media/image26.sv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jpeg"/><Relationship Id="rId7" Type="http://schemas.openxmlformats.org/officeDocument/2006/relationships/image" Target="../media/image8.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9.xml"/><Relationship Id="rId5" Type="http://schemas.openxmlformats.org/officeDocument/2006/relationships/image" Target="../media/image37.png"/><Relationship Id="rId4" Type="http://schemas.openxmlformats.org/officeDocument/2006/relationships/image" Target="../media/image26.svg"/></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0.xml"/><Relationship Id="rId5" Type="http://schemas.openxmlformats.org/officeDocument/2006/relationships/image" Target="../media/image41.png"/><Relationship Id="rId4" Type="http://schemas.openxmlformats.org/officeDocument/2006/relationships/image" Target="../media/image26.svg"/></Relationships>
</file>

<file path=ppt/slides/_rels/slide32.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25.png"/><Relationship Id="rId7"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81.xml"/><Relationship Id="rId6" Type="http://schemas.openxmlformats.org/officeDocument/2006/relationships/image" Target="../media/image33.png"/><Relationship Id="rId5" Type="http://schemas.openxmlformats.org/officeDocument/2006/relationships/image" Target="../media/image37.png"/><Relationship Id="rId4" Type="http://schemas.openxmlformats.org/officeDocument/2006/relationships/image" Target="../media/image26.sv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82.xml"/><Relationship Id="rId6" Type="http://schemas.openxmlformats.org/officeDocument/2006/relationships/image" Target="../media/image35.png"/><Relationship Id="rId5" Type="http://schemas.openxmlformats.org/officeDocument/2006/relationships/image" Target="../media/image26.svg"/><Relationship Id="rId4" Type="http://schemas.openxmlformats.org/officeDocument/2006/relationships/image" Target="../media/image25.png"/></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3.xml"/><Relationship Id="rId5" Type="http://schemas.openxmlformats.org/officeDocument/2006/relationships/image" Target="../media/image35.png"/><Relationship Id="rId4" Type="http://schemas.openxmlformats.org/officeDocument/2006/relationships/image" Target="../media/image26.svg"/></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4.xml"/><Relationship Id="rId5" Type="http://schemas.openxmlformats.org/officeDocument/2006/relationships/image" Target="../media/image38.png"/><Relationship Id="rId4" Type="http://schemas.openxmlformats.org/officeDocument/2006/relationships/image" Target="../media/image26.svg"/></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5.xml"/><Relationship Id="rId5" Type="http://schemas.openxmlformats.org/officeDocument/2006/relationships/image" Target="../media/image38.png"/><Relationship Id="rId4" Type="http://schemas.openxmlformats.org/officeDocument/2006/relationships/image" Target="../media/image26.svg"/></Relationships>
</file>

<file path=ppt/slides/_rels/slide3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6.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26.svg"/></Relationships>
</file>

<file path=ppt/slides/_rels/slide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7.xml"/><Relationship Id="rId5" Type="http://schemas.openxmlformats.org/officeDocument/2006/relationships/image" Target="../media/image39.png"/><Relationship Id="rId4" Type="http://schemas.openxmlformats.org/officeDocument/2006/relationships/image" Target="../media/image26.svg"/></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8.xml"/><Relationship Id="rId5" Type="http://schemas.openxmlformats.org/officeDocument/2006/relationships/image" Target="../media/image39.png"/><Relationship Id="rId4" Type="http://schemas.openxmlformats.org/officeDocument/2006/relationships/image" Target="../media/image26.svg"/></Relationships>
</file>

<file path=ppt/slides/_rels/slide4.xml.rels><?xml version="1.0" encoding="UTF-8" standalone="yes"?>
<Relationships xmlns="http://schemas.openxmlformats.org/package/2006/relationships"><Relationship Id="rId8" Type="http://schemas.openxmlformats.org/officeDocument/2006/relationships/tags" Target="../tags/tag16.xml"/><Relationship Id="rId13" Type="http://schemas.openxmlformats.org/officeDocument/2006/relationships/tags" Target="../tags/tag21.xml"/><Relationship Id="rId18" Type="http://schemas.openxmlformats.org/officeDocument/2006/relationships/tags" Target="../tags/tag26.xml"/><Relationship Id="rId26" Type="http://schemas.openxmlformats.org/officeDocument/2006/relationships/image" Target="../media/image10.png"/><Relationship Id="rId3" Type="http://schemas.openxmlformats.org/officeDocument/2006/relationships/tags" Target="../tags/tag11.xml"/><Relationship Id="rId21" Type="http://schemas.openxmlformats.org/officeDocument/2006/relationships/tags" Target="../tags/tag29.xml"/><Relationship Id="rId7" Type="http://schemas.openxmlformats.org/officeDocument/2006/relationships/tags" Target="../tags/tag15.xml"/><Relationship Id="rId12" Type="http://schemas.openxmlformats.org/officeDocument/2006/relationships/tags" Target="../tags/tag20.xml"/><Relationship Id="rId17" Type="http://schemas.openxmlformats.org/officeDocument/2006/relationships/tags" Target="../tags/tag25.xml"/><Relationship Id="rId25" Type="http://schemas.openxmlformats.org/officeDocument/2006/relationships/image" Target="../media/image6.svg"/><Relationship Id="rId2" Type="http://schemas.openxmlformats.org/officeDocument/2006/relationships/tags" Target="../tags/tag10.xml"/><Relationship Id="rId16" Type="http://schemas.openxmlformats.org/officeDocument/2006/relationships/tags" Target="../tags/tag24.xml"/><Relationship Id="rId20" Type="http://schemas.openxmlformats.org/officeDocument/2006/relationships/tags" Target="../tags/tag28.xml"/><Relationship Id="rId29" Type="http://schemas.openxmlformats.org/officeDocument/2006/relationships/image" Target="../media/image13.png"/><Relationship Id="rId1" Type="http://schemas.openxmlformats.org/officeDocument/2006/relationships/tags" Target="../tags/tag9.xml"/><Relationship Id="rId6" Type="http://schemas.openxmlformats.org/officeDocument/2006/relationships/tags" Target="../tags/tag14.xml"/><Relationship Id="rId11" Type="http://schemas.openxmlformats.org/officeDocument/2006/relationships/tags" Target="../tags/tag19.xml"/><Relationship Id="rId24" Type="http://schemas.openxmlformats.org/officeDocument/2006/relationships/image" Target="../media/image4.png"/><Relationship Id="rId5" Type="http://schemas.openxmlformats.org/officeDocument/2006/relationships/tags" Target="../tags/tag13.xml"/><Relationship Id="rId15" Type="http://schemas.openxmlformats.org/officeDocument/2006/relationships/tags" Target="../tags/tag23.xml"/><Relationship Id="rId23" Type="http://schemas.openxmlformats.org/officeDocument/2006/relationships/image" Target="../media/image3.jpeg"/><Relationship Id="rId28" Type="http://schemas.openxmlformats.org/officeDocument/2006/relationships/image" Target="../media/image12.png"/><Relationship Id="rId10" Type="http://schemas.openxmlformats.org/officeDocument/2006/relationships/tags" Target="../tags/tag18.xml"/><Relationship Id="rId19" Type="http://schemas.openxmlformats.org/officeDocument/2006/relationships/tags" Target="../tags/tag27.xml"/><Relationship Id="rId31" Type="http://schemas.openxmlformats.org/officeDocument/2006/relationships/image" Target="../media/image15.png"/><Relationship Id="rId4" Type="http://schemas.openxmlformats.org/officeDocument/2006/relationships/tags" Target="../tags/tag12.xml"/><Relationship Id="rId9" Type="http://schemas.openxmlformats.org/officeDocument/2006/relationships/tags" Target="../tags/tag17.xml"/><Relationship Id="rId14" Type="http://schemas.openxmlformats.org/officeDocument/2006/relationships/tags" Target="../tags/tag22.xml"/><Relationship Id="rId22" Type="http://schemas.openxmlformats.org/officeDocument/2006/relationships/slideLayout" Target="../slideLayouts/slideLayout7.xml"/><Relationship Id="rId27" Type="http://schemas.openxmlformats.org/officeDocument/2006/relationships/image" Target="../media/image11.png"/><Relationship Id="rId30" Type="http://schemas.openxmlformats.org/officeDocument/2006/relationships/image" Target="../media/image14.png"/></Relationships>
</file>

<file path=ppt/slides/_rels/slide4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9.xml"/><Relationship Id="rId5" Type="http://schemas.openxmlformats.org/officeDocument/2006/relationships/image" Target="../media/image44.png"/><Relationship Id="rId4" Type="http://schemas.openxmlformats.org/officeDocument/2006/relationships/image" Target="../media/image26.svg"/></Relationships>
</file>

<file path=ppt/slides/_rels/slide4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90.xml"/><Relationship Id="rId5" Type="http://schemas.openxmlformats.org/officeDocument/2006/relationships/image" Target="../media/image45.png"/><Relationship Id="rId4" Type="http://schemas.openxmlformats.org/officeDocument/2006/relationships/image" Target="../media/image26.svg"/></Relationships>
</file>

<file path=ppt/slides/_rels/slide4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91.xml"/><Relationship Id="rId5" Type="http://schemas.openxmlformats.org/officeDocument/2006/relationships/image" Target="../media/image45.png"/><Relationship Id="rId4" Type="http://schemas.openxmlformats.org/officeDocument/2006/relationships/image" Target="../media/image26.svg"/></Relationships>
</file>

<file path=ppt/slides/_rels/slide43.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92.xml"/><Relationship Id="rId5" Type="http://schemas.openxmlformats.org/officeDocument/2006/relationships/image" Target="../media/image28.png"/><Relationship Id="rId4" Type="http://schemas.openxmlformats.org/officeDocument/2006/relationships/image" Target="../media/image26.svg"/></Relationships>
</file>

<file path=ppt/slides/_rels/slide45.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25.png"/><Relationship Id="rId7" Type="http://schemas.openxmlformats.org/officeDocument/2006/relationships/image" Target="../media/image49.jpeg"/><Relationship Id="rId2" Type="http://schemas.openxmlformats.org/officeDocument/2006/relationships/slideLayout" Target="../slideLayouts/slideLayout7.xml"/><Relationship Id="rId1" Type="http://schemas.openxmlformats.org/officeDocument/2006/relationships/tags" Target="../tags/tag93.xml"/><Relationship Id="rId6" Type="http://schemas.openxmlformats.org/officeDocument/2006/relationships/image" Target="../media/image48.jpeg"/><Relationship Id="rId11" Type="http://schemas.openxmlformats.org/officeDocument/2006/relationships/image" Target="../media/image38.png"/><Relationship Id="rId5" Type="http://schemas.openxmlformats.org/officeDocument/2006/relationships/image" Target="../media/image47.jpeg"/><Relationship Id="rId10" Type="http://schemas.openxmlformats.org/officeDocument/2006/relationships/image" Target="../media/image34.png"/><Relationship Id="rId4" Type="http://schemas.openxmlformats.org/officeDocument/2006/relationships/image" Target="../media/image26.svg"/><Relationship Id="rId9" Type="http://schemas.openxmlformats.org/officeDocument/2006/relationships/image" Target="../media/image39.png"/></Relationships>
</file>

<file path=ppt/slides/_rels/slide4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49.jpeg"/><Relationship Id="rId2" Type="http://schemas.openxmlformats.org/officeDocument/2006/relationships/slideLayout" Target="../slideLayouts/slideLayout7.xml"/><Relationship Id="rId1" Type="http://schemas.openxmlformats.org/officeDocument/2006/relationships/tags" Target="../tags/tag94.xml"/><Relationship Id="rId6" Type="http://schemas.openxmlformats.org/officeDocument/2006/relationships/image" Target="../media/image48.jpeg"/><Relationship Id="rId11" Type="http://schemas.openxmlformats.org/officeDocument/2006/relationships/image" Target="../media/image33.png"/><Relationship Id="rId5" Type="http://schemas.openxmlformats.org/officeDocument/2006/relationships/image" Target="../media/image47.jpeg"/><Relationship Id="rId10" Type="http://schemas.openxmlformats.org/officeDocument/2006/relationships/image" Target="../media/image36.png"/><Relationship Id="rId4" Type="http://schemas.openxmlformats.org/officeDocument/2006/relationships/image" Target="../media/image26.svg"/><Relationship Id="rId9" Type="http://schemas.openxmlformats.org/officeDocument/2006/relationships/image" Target="../media/image37.png"/></Relationships>
</file>

<file path=ppt/slides/_rels/slide4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34.png"/><Relationship Id="rId12" Type="http://schemas.openxmlformats.org/officeDocument/2006/relationships/image" Target="../media/image39.png"/><Relationship Id="rId2" Type="http://schemas.openxmlformats.org/officeDocument/2006/relationships/slideLayout" Target="../slideLayouts/slideLayout7.xml"/><Relationship Id="rId1" Type="http://schemas.openxmlformats.org/officeDocument/2006/relationships/tags" Target="../tags/tag95.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26.svg"/><Relationship Id="rId9" Type="http://schemas.openxmlformats.org/officeDocument/2006/relationships/image" Target="../media/image36.png"/></Relationships>
</file>

<file path=ppt/slides/_rels/slide49.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tags" Target="../tags/tag37.xml"/><Relationship Id="rId13" Type="http://schemas.openxmlformats.org/officeDocument/2006/relationships/tags" Target="../tags/tag42.xml"/><Relationship Id="rId18" Type="http://schemas.openxmlformats.org/officeDocument/2006/relationships/tags" Target="../tags/tag47.xml"/><Relationship Id="rId26" Type="http://schemas.openxmlformats.org/officeDocument/2006/relationships/image" Target="../media/image17.png"/><Relationship Id="rId3" Type="http://schemas.openxmlformats.org/officeDocument/2006/relationships/tags" Target="../tags/tag32.xml"/><Relationship Id="rId21" Type="http://schemas.openxmlformats.org/officeDocument/2006/relationships/slideLayout" Target="../slideLayouts/slideLayout7.xml"/><Relationship Id="rId7" Type="http://schemas.openxmlformats.org/officeDocument/2006/relationships/tags" Target="../tags/tag36.xml"/><Relationship Id="rId12" Type="http://schemas.openxmlformats.org/officeDocument/2006/relationships/tags" Target="../tags/tag41.xml"/><Relationship Id="rId17" Type="http://schemas.openxmlformats.org/officeDocument/2006/relationships/tags" Target="../tags/tag46.xml"/><Relationship Id="rId25" Type="http://schemas.openxmlformats.org/officeDocument/2006/relationships/image" Target="../media/image16.jpeg"/><Relationship Id="rId2" Type="http://schemas.openxmlformats.org/officeDocument/2006/relationships/tags" Target="../tags/tag31.xml"/><Relationship Id="rId16" Type="http://schemas.openxmlformats.org/officeDocument/2006/relationships/tags" Target="../tags/tag45.xml"/><Relationship Id="rId20" Type="http://schemas.openxmlformats.org/officeDocument/2006/relationships/tags" Target="../tags/tag49.xml"/><Relationship Id="rId29" Type="http://schemas.openxmlformats.org/officeDocument/2006/relationships/image" Target="../media/image20.png"/><Relationship Id="rId1" Type="http://schemas.openxmlformats.org/officeDocument/2006/relationships/tags" Target="../tags/tag30.xml"/><Relationship Id="rId6" Type="http://schemas.openxmlformats.org/officeDocument/2006/relationships/tags" Target="../tags/tag35.xml"/><Relationship Id="rId11" Type="http://schemas.openxmlformats.org/officeDocument/2006/relationships/tags" Target="../tags/tag40.xml"/><Relationship Id="rId24" Type="http://schemas.openxmlformats.org/officeDocument/2006/relationships/image" Target="../media/image5.svg"/><Relationship Id="rId32" Type="http://schemas.openxmlformats.org/officeDocument/2006/relationships/image" Target="../media/image23.jpeg"/><Relationship Id="rId5" Type="http://schemas.openxmlformats.org/officeDocument/2006/relationships/tags" Target="../tags/tag34.xml"/><Relationship Id="rId15" Type="http://schemas.openxmlformats.org/officeDocument/2006/relationships/tags" Target="../tags/tag44.xml"/><Relationship Id="rId23" Type="http://schemas.openxmlformats.org/officeDocument/2006/relationships/image" Target="../media/image4.png"/><Relationship Id="rId28" Type="http://schemas.openxmlformats.org/officeDocument/2006/relationships/image" Target="../media/image19.png"/><Relationship Id="rId10" Type="http://schemas.openxmlformats.org/officeDocument/2006/relationships/tags" Target="../tags/tag39.xml"/><Relationship Id="rId19" Type="http://schemas.openxmlformats.org/officeDocument/2006/relationships/tags" Target="../tags/tag48.xml"/><Relationship Id="rId31" Type="http://schemas.openxmlformats.org/officeDocument/2006/relationships/image" Target="../media/image22.png"/><Relationship Id="rId4" Type="http://schemas.openxmlformats.org/officeDocument/2006/relationships/tags" Target="../tags/tag33.xml"/><Relationship Id="rId9" Type="http://schemas.openxmlformats.org/officeDocument/2006/relationships/tags" Target="../tags/tag38.xml"/><Relationship Id="rId14" Type="http://schemas.openxmlformats.org/officeDocument/2006/relationships/tags" Target="../tags/tag43.xml"/><Relationship Id="rId22" Type="http://schemas.openxmlformats.org/officeDocument/2006/relationships/image" Target="../media/image3.jpeg"/><Relationship Id="rId27" Type="http://schemas.openxmlformats.org/officeDocument/2006/relationships/image" Target="../media/image18.png"/><Relationship Id="rId30" Type="http://schemas.openxmlformats.org/officeDocument/2006/relationships/image" Target="../media/image21.jpeg"/></Relationships>
</file>

<file path=ppt/slides/_rels/slide50.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34.png"/><Relationship Id="rId12" Type="http://schemas.openxmlformats.org/officeDocument/2006/relationships/image" Target="../media/image39.png"/><Relationship Id="rId2" Type="http://schemas.openxmlformats.org/officeDocument/2006/relationships/slideLayout" Target="../slideLayouts/slideLayout7.xml"/><Relationship Id="rId1" Type="http://schemas.openxmlformats.org/officeDocument/2006/relationships/tags" Target="../tags/tag96.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26.svg"/><Relationship Id="rId9" Type="http://schemas.openxmlformats.org/officeDocument/2006/relationships/image" Target="../media/image36.png"/></Relationships>
</file>

<file path=ppt/slides/_rels/slide51.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97.xml"/><Relationship Id="rId6" Type="http://schemas.openxmlformats.org/officeDocument/2006/relationships/image" Target="../media/image33.png"/><Relationship Id="rId5" Type="http://schemas.openxmlformats.org/officeDocument/2006/relationships/image" Target="../media/image32.png"/><Relationship Id="rId10" Type="http://schemas.openxmlformats.org/officeDocument/2006/relationships/image" Target="../media/image38.png"/><Relationship Id="rId4" Type="http://schemas.openxmlformats.org/officeDocument/2006/relationships/image" Target="../media/image26.svg"/><Relationship Id="rId9" Type="http://schemas.openxmlformats.org/officeDocument/2006/relationships/image" Target="../media/image37.png"/></Relationships>
</file>

<file path=ppt/slides/_rels/slide52.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52.png"/><Relationship Id="rId3" Type="http://schemas.openxmlformats.org/officeDocument/2006/relationships/image" Target="../media/image25.png"/><Relationship Id="rId7" Type="http://schemas.openxmlformats.org/officeDocument/2006/relationships/image" Target="../media/image34.png"/><Relationship Id="rId12" Type="http://schemas.openxmlformats.org/officeDocument/2006/relationships/image" Target="../media/image39.png"/><Relationship Id="rId2" Type="http://schemas.openxmlformats.org/officeDocument/2006/relationships/slideLayout" Target="../slideLayouts/slideLayout7.xml"/><Relationship Id="rId1" Type="http://schemas.openxmlformats.org/officeDocument/2006/relationships/tags" Target="../tags/tag98.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26.svg"/><Relationship Id="rId9" Type="http://schemas.openxmlformats.org/officeDocument/2006/relationships/image" Target="../media/image36.png"/></Relationships>
</file>

<file path=ppt/slides/_rels/slide53.xml.rels><?xml version="1.0" encoding="UTF-8" standalone="yes"?>
<Relationships xmlns="http://schemas.openxmlformats.org/package/2006/relationships"><Relationship Id="rId8" Type="http://schemas.openxmlformats.org/officeDocument/2006/relationships/tags" Target="../tags/tag106.xml"/><Relationship Id="rId13" Type="http://schemas.openxmlformats.org/officeDocument/2006/relationships/image" Target="../media/image53.png"/><Relationship Id="rId3" Type="http://schemas.openxmlformats.org/officeDocument/2006/relationships/tags" Target="../tags/tag101.xml"/><Relationship Id="rId7" Type="http://schemas.openxmlformats.org/officeDocument/2006/relationships/tags" Target="../tags/tag105.xml"/><Relationship Id="rId12" Type="http://schemas.openxmlformats.org/officeDocument/2006/relationships/image" Target="../media/image26.svg"/><Relationship Id="rId2" Type="http://schemas.openxmlformats.org/officeDocument/2006/relationships/tags" Target="../tags/tag100.xml"/><Relationship Id="rId1" Type="http://schemas.openxmlformats.org/officeDocument/2006/relationships/tags" Target="../tags/tag99.xml"/><Relationship Id="rId6" Type="http://schemas.openxmlformats.org/officeDocument/2006/relationships/tags" Target="../tags/tag104.xml"/><Relationship Id="rId11" Type="http://schemas.openxmlformats.org/officeDocument/2006/relationships/image" Target="../media/image25.png"/><Relationship Id="rId5" Type="http://schemas.openxmlformats.org/officeDocument/2006/relationships/tags" Target="../tags/tag103.xml"/><Relationship Id="rId10" Type="http://schemas.openxmlformats.org/officeDocument/2006/relationships/slideLayout" Target="../slideLayouts/slideLayout7.xml"/><Relationship Id="rId4" Type="http://schemas.openxmlformats.org/officeDocument/2006/relationships/tags" Target="../tags/tag102.xml"/><Relationship Id="rId9" Type="http://schemas.openxmlformats.org/officeDocument/2006/relationships/tags" Target="../tags/tag107.xml"/><Relationship Id="rId14" Type="http://schemas.openxmlformats.org/officeDocument/2006/relationships/image" Target="../media/image54.png"/></Relationships>
</file>

<file path=ppt/slides/_rels/slide5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09.xml"/><Relationship Id="rId1" Type="http://schemas.openxmlformats.org/officeDocument/2006/relationships/tags" Target="../tags/tag108.xml"/><Relationship Id="rId5" Type="http://schemas.openxmlformats.org/officeDocument/2006/relationships/image" Target="../media/image26.svg"/><Relationship Id="rId4" Type="http://schemas.openxmlformats.org/officeDocument/2006/relationships/image" Target="../media/image25.png"/></Relationships>
</file>

<file path=ppt/slides/_rels/slide56.xml.rels><?xml version="1.0" encoding="UTF-8" standalone="yes"?>
<Relationships xmlns="http://schemas.openxmlformats.org/package/2006/relationships"><Relationship Id="rId8" Type="http://schemas.openxmlformats.org/officeDocument/2006/relationships/tags" Target="../tags/tag117.xml"/><Relationship Id="rId13" Type="http://schemas.openxmlformats.org/officeDocument/2006/relationships/tags" Target="../tags/tag122.xml"/><Relationship Id="rId3" Type="http://schemas.openxmlformats.org/officeDocument/2006/relationships/tags" Target="../tags/tag112.xml"/><Relationship Id="rId7" Type="http://schemas.openxmlformats.org/officeDocument/2006/relationships/tags" Target="../tags/tag116.xml"/><Relationship Id="rId12" Type="http://schemas.openxmlformats.org/officeDocument/2006/relationships/tags" Target="../tags/tag121.xml"/><Relationship Id="rId2" Type="http://schemas.openxmlformats.org/officeDocument/2006/relationships/tags" Target="../tags/tag111.xml"/><Relationship Id="rId16" Type="http://schemas.openxmlformats.org/officeDocument/2006/relationships/image" Target="../media/image26.svg"/><Relationship Id="rId1" Type="http://schemas.openxmlformats.org/officeDocument/2006/relationships/tags" Target="../tags/tag110.xml"/><Relationship Id="rId6" Type="http://schemas.openxmlformats.org/officeDocument/2006/relationships/tags" Target="../tags/tag115.xml"/><Relationship Id="rId11" Type="http://schemas.openxmlformats.org/officeDocument/2006/relationships/tags" Target="../tags/tag120.xml"/><Relationship Id="rId5" Type="http://schemas.openxmlformats.org/officeDocument/2006/relationships/tags" Target="../tags/tag114.xml"/><Relationship Id="rId15" Type="http://schemas.openxmlformats.org/officeDocument/2006/relationships/image" Target="../media/image25.png"/><Relationship Id="rId10" Type="http://schemas.openxmlformats.org/officeDocument/2006/relationships/tags" Target="../tags/tag119.xml"/><Relationship Id="rId4" Type="http://schemas.openxmlformats.org/officeDocument/2006/relationships/tags" Target="../tags/tag113.xml"/><Relationship Id="rId9" Type="http://schemas.openxmlformats.org/officeDocument/2006/relationships/tags" Target="../tags/tag118.xml"/><Relationship Id="rId14"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8" Type="http://schemas.openxmlformats.org/officeDocument/2006/relationships/tags" Target="../tags/tag130.xml"/><Relationship Id="rId13" Type="http://schemas.openxmlformats.org/officeDocument/2006/relationships/tags" Target="../tags/tag135.xml"/><Relationship Id="rId3" Type="http://schemas.openxmlformats.org/officeDocument/2006/relationships/tags" Target="../tags/tag125.xml"/><Relationship Id="rId7" Type="http://schemas.openxmlformats.org/officeDocument/2006/relationships/tags" Target="../tags/tag129.xml"/><Relationship Id="rId12" Type="http://schemas.openxmlformats.org/officeDocument/2006/relationships/tags" Target="../tags/tag134.xml"/><Relationship Id="rId2" Type="http://schemas.openxmlformats.org/officeDocument/2006/relationships/tags" Target="../tags/tag124.xml"/><Relationship Id="rId16" Type="http://schemas.openxmlformats.org/officeDocument/2006/relationships/image" Target="../media/image26.svg"/><Relationship Id="rId1" Type="http://schemas.openxmlformats.org/officeDocument/2006/relationships/tags" Target="../tags/tag123.xml"/><Relationship Id="rId6" Type="http://schemas.openxmlformats.org/officeDocument/2006/relationships/tags" Target="../tags/tag128.xml"/><Relationship Id="rId11" Type="http://schemas.openxmlformats.org/officeDocument/2006/relationships/tags" Target="../tags/tag133.xml"/><Relationship Id="rId5" Type="http://schemas.openxmlformats.org/officeDocument/2006/relationships/tags" Target="../tags/tag127.xml"/><Relationship Id="rId15" Type="http://schemas.openxmlformats.org/officeDocument/2006/relationships/image" Target="../media/image25.png"/><Relationship Id="rId10" Type="http://schemas.openxmlformats.org/officeDocument/2006/relationships/tags" Target="../tags/tag132.xml"/><Relationship Id="rId4" Type="http://schemas.openxmlformats.org/officeDocument/2006/relationships/tags" Target="../tags/tag126.xml"/><Relationship Id="rId9" Type="http://schemas.openxmlformats.org/officeDocument/2006/relationships/tags" Target="../tags/tag131.xml"/><Relationship Id="rId14"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8" Type="http://schemas.openxmlformats.org/officeDocument/2006/relationships/tags" Target="../tags/tag143.xml"/><Relationship Id="rId13" Type="http://schemas.openxmlformats.org/officeDocument/2006/relationships/slideLayout" Target="../slideLayouts/slideLayout7.xml"/><Relationship Id="rId3" Type="http://schemas.openxmlformats.org/officeDocument/2006/relationships/tags" Target="../tags/tag138.xml"/><Relationship Id="rId7" Type="http://schemas.openxmlformats.org/officeDocument/2006/relationships/tags" Target="../tags/tag142.xml"/><Relationship Id="rId12" Type="http://schemas.openxmlformats.org/officeDocument/2006/relationships/tags" Target="../tags/tag147.xml"/><Relationship Id="rId2" Type="http://schemas.openxmlformats.org/officeDocument/2006/relationships/tags" Target="../tags/tag137.xml"/><Relationship Id="rId16" Type="http://schemas.openxmlformats.org/officeDocument/2006/relationships/image" Target="../media/image35.png"/><Relationship Id="rId1" Type="http://schemas.openxmlformats.org/officeDocument/2006/relationships/tags" Target="../tags/tag136.xml"/><Relationship Id="rId6" Type="http://schemas.openxmlformats.org/officeDocument/2006/relationships/tags" Target="../tags/tag141.xml"/><Relationship Id="rId11" Type="http://schemas.openxmlformats.org/officeDocument/2006/relationships/tags" Target="../tags/tag146.xml"/><Relationship Id="rId5" Type="http://schemas.openxmlformats.org/officeDocument/2006/relationships/tags" Target="../tags/tag140.xml"/><Relationship Id="rId15" Type="http://schemas.openxmlformats.org/officeDocument/2006/relationships/image" Target="../media/image26.svg"/><Relationship Id="rId10" Type="http://schemas.openxmlformats.org/officeDocument/2006/relationships/tags" Target="../tags/tag145.xml"/><Relationship Id="rId4" Type="http://schemas.openxmlformats.org/officeDocument/2006/relationships/tags" Target="../tags/tag139.xml"/><Relationship Id="rId9" Type="http://schemas.openxmlformats.org/officeDocument/2006/relationships/tags" Target="../tags/tag144.xml"/><Relationship Id="rId14" Type="http://schemas.openxmlformats.org/officeDocument/2006/relationships/image" Target="../media/image25.png"/></Relationships>
</file>

<file path=ppt/slides/_rels/slide59.xml.rels><?xml version="1.0" encoding="UTF-8" standalone="yes"?>
<Relationships xmlns="http://schemas.openxmlformats.org/package/2006/relationships"><Relationship Id="rId8" Type="http://schemas.openxmlformats.org/officeDocument/2006/relationships/tags" Target="../tags/tag155.xml"/><Relationship Id="rId13" Type="http://schemas.openxmlformats.org/officeDocument/2006/relationships/slideLayout" Target="../slideLayouts/slideLayout7.xml"/><Relationship Id="rId3" Type="http://schemas.openxmlformats.org/officeDocument/2006/relationships/tags" Target="../tags/tag150.xml"/><Relationship Id="rId7" Type="http://schemas.openxmlformats.org/officeDocument/2006/relationships/tags" Target="../tags/tag154.xml"/><Relationship Id="rId12" Type="http://schemas.openxmlformats.org/officeDocument/2006/relationships/tags" Target="../tags/tag159.xml"/><Relationship Id="rId2" Type="http://schemas.openxmlformats.org/officeDocument/2006/relationships/tags" Target="../tags/tag149.xml"/><Relationship Id="rId16" Type="http://schemas.openxmlformats.org/officeDocument/2006/relationships/image" Target="../media/image34.png"/><Relationship Id="rId1" Type="http://schemas.openxmlformats.org/officeDocument/2006/relationships/tags" Target="../tags/tag148.xml"/><Relationship Id="rId6" Type="http://schemas.openxmlformats.org/officeDocument/2006/relationships/tags" Target="../tags/tag153.xml"/><Relationship Id="rId11" Type="http://schemas.openxmlformats.org/officeDocument/2006/relationships/tags" Target="../tags/tag158.xml"/><Relationship Id="rId5" Type="http://schemas.openxmlformats.org/officeDocument/2006/relationships/tags" Target="../tags/tag152.xml"/><Relationship Id="rId15" Type="http://schemas.openxmlformats.org/officeDocument/2006/relationships/image" Target="../media/image26.svg"/><Relationship Id="rId10" Type="http://schemas.openxmlformats.org/officeDocument/2006/relationships/tags" Target="../tags/tag157.xml"/><Relationship Id="rId4" Type="http://schemas.openxmlformats.org/officeDocument/2006/relationships/tags" Target="../tags/tag151.xml"/><Relationship Id="rId9" Type="http://schemas.openxmlformats.org/officeDocument/2006/relationships/tags" Target="../tags/tag156.xml"/><Relationship Id="rId14" Type="http://schemas.openxmlformats.org/officeDocument/2006/relationships/image" Target="../media/image2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24.png"/><Relationship Id="rId4" Type="http://schemas.openxmlformats.org/officeDocument/2006/relationships/image" Target="../media/image6.svg"/></Relationships>
</file>

<file path=ppt/slides/_rels/slide60.xml.rels><?xml version="1.0" encoding="UTF-8" standalone="yes"?>
<Relationships xmlns="http://schemas.openxmlformats.org/package/2006/relationships"><Relationship Id="rId8" Type="http://schemas.openxmlformats.org/officeDocument/2006/relationships/tags" Target="../tags/tag167.xml"/><Relationship Id="rId13" Type="http://schemas.openxmlformats.org/officeDocument/2006/relationships/tags" Target="../tags/tag172.xml"/><Relationship Id="rId3" Type="http://schemas.openxmlformats.org/officeDocument/2006/relationships/tags" Target="../tags/tag162.xml"/><Relationship Id="rId7" Type="http://schemas.openxmlformats.org/officeDocument/2006/relationships/tags" Target="../tags/tag166.xml"/><Relationship Id="rId12" Type="http://schemas.openxmlformats.org/officeDocument/2006/relationships/tags" Target="../tags/tag171.xml"/><Relationship Id="rId2" Type="http://schemas.openxmlformats.org/officeDocument/2006/relationships/tags" Target="../tags/tag161.xml"/><Relationship Id="rId16" Type="http://schemas.openxmlformats.org/officeDocument/2006/relationships/image" Target="../media/image26.svg"/><Relationship Id="rId1" Type="http://schemas.openxmlformats.org/officeDocument/2006/relationships/tags" Target="../tags/tag160.xml"/><Relationship Id="rId6" Type="http://schemas.openxmlformats.org/officeDocument/2006/relationships/tags" Target="../tags/tag165.xml"/><Relationship Id="rId11" Type="http://schemas.openxmlformats.org/officeDocument/2006/relationships/tags" Target="../tags/tag170.xml"/><Relationship Id="rId5" Type="http://schemas.openxmlformats.org/officeDocument/2006/relationships/tags" Target="../tags/tag164.xml"/><Relationship Id="rId15" Type="http://schemas.openxmlformats.org/officeDocument/2006/relationships/image" Target="../media/image25.png"/><Relationship Id="rId10" Type="http://schemas.openxmlformats.org/officeDocument/2006/relationships/tags" Target="../tags/tag169.xml"/><Relationship Id="rId4" Type="http://schemas.openxmlformats.org/officeDocument/2006/relationships/tags" Target="../tags/tag163.xml"/><Relationship Id="rId9" Type="http://schemas.openxmlformats.org/officeDocument/2006/relationships/tags" Target="../tags/tag168.xml"/><Relationship Id="rId14"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8" Type="http://schemas.openxmlformats.org/officeDocument/2006/relationships/tags" Target="../tags/tag180.xml"/><Relationship Id="rId13" Type="http://schemas.openxmlformats.org/officeDocument/2006/relationships/slideLayout" Target="../slideLayouts/slideLayout7.xml"/><Relationship Id="rId3" Type="http://schemas.openxmlformats.org/officeDocument/2006/relationships/tags" Target="../tags/tag175.xml"/><Relationship Id="rId7" Type="http://schemas.openxmlformats.org/officeDocument/2006/relationships/tags" Target="../tags/tag179.xml"/><Relationship Id="rId12" Type="http://schemas.openxmlformats.org/officeDocument/2006/relationships/tags" Target="../tags/tag184.xml"/><Relationship Id="rId2" Type="http://schemas.openxmlformats.org/officeDocument/2006/relationships/tags" Target="../tags/tag174.xml"/><Relationship Id="rId16" Type="http://schemas.openxmlformats.org/officeDocument/2006/relationships/image" Target="../media/image33.png"/><Relationship Id="rId1" Type="http://schemas.openxmlformats.org/officeDocument/2006/relationships/tags" Target="../tags/tag173.xml"/><Relationship Id="rId6" Type="http://schemas.openxmlformats.org/officeDocument/2006/relationships/tags" Target="../tags/tag178.xml"/><Relationship Id="rId11" Type="http://schemas.openxmlformats.org/officeDocument/2006/relationships/tags" Target="../tags/tag183.xml"/><Relationship Id="rId5" Type="http://schemas.openxmlformats.org/officeDocument/2006/relationships/tags" Target="../tags/tag177.xml"/><Relationship Id="rId15" Type="http://schemas.openxmlformats.org/officeDocument/2006/relationships/image" Target="../media/image26.svg"/><Relationship Id="rId10" Type="http://schemas.openxmlformats.org/officeDocument/2006/relationships/tags" Target="../tags/tag182.xml"/><Relationship Id="rId4" Type="http://schemas.openxmlformats.org/officeDocument/2006/relationships/tags" Target="../tags/tag176.xml"/><Relationship Id="rId9" Type="http://schemas.openxmlformats.org/officeDocument/2006/relationships/tags" Target="../tags/tag181.xml"/><Relationship Id="rId14" Type="http://schemas.openxmlformats.org/officeDocument/2006/relationships/image" Target="../media/image25.png"/></Relationships>
</file>

<file path=ppt/slides/_rels/slide62.xml.rels><?xml version="1.0" encoding="UTF-8" standalone="yes"?>
<Relationships xmlns="http://schemas.openxmlformats.org/package/2006/relationships"><Relationship Id="rId8" Type="http://schemas.openxmlformats.org/officeDocument/2006/relationships/tags" Target="../tags/tag192.xml"/><Relationship Id="rId13" Type="http://schemas.openxmlformats.org/officeDocument/2006/relationships/tags" Target="../tags/tag197.xml"/><Relationship Id="rId3" Type="http://schemas.openxmlformats.org/officeDocument/2006/relationships/tags" Target="../tags/tag187.xml"/><Relationship Id="rId7" Type="http://schemas.openxmlformats.org/officeDocument/2006/relationships/tags" Target="../tags/tag191.xml"/><Relationship Id="rId12" Type="http://schemas.openxmlformats.org/officeDocument/2006/relationships/tags" Target="../tags/tag196.xml"/><Relationship Id="rId17" Type="http://schemas.openxmlformats.org/officeDocument/2006/relationships/image" Target="../media/image17.png"/><Relationship Id="rId2" Type="http://schemas.openxmlformats.org/officeDocument/2006/relationships/tags" Target="../tags/tag186.xml"/><Relationship Id="rId16" Type="http://schemas.openxmlformats.org/officeDocument/2006/relationships/image" Target="../media/image26.svg"/><Relationship Id="rId1" Type="http://schemas.openxmlformats.org/officeDocument/2006/relationships/tags" Target="../tags/tag185.xml"/><Relationship Id="rId6" Type="http://schemas.openxmlformats.org/officeDocument/2006/relationships/tags" Target="../tags/tag190.xml"/><Relationship Id="rId11" Type="http://schemas.openxmlformats.org/officeDocument/2006/relationships/tags" Target="../tags/tag195.xml"/><Relationship Id="rId5" Type="http://schemas.openxmlformats.org/officeDocument/2006/relationships/tags" Target="../tags/tag189.xml"/><Relationship Id="rId15" Type="http://schemas.openxmlformats.org/officeDocument/2006/relationships/image" Target="../media/image25.png"/><Relationship Id="rId10" Type="http://schemas.openxmlformats.org/officeDocument/2006/relationships/tags" Target="../tags/tag194.xml"/><Relationship Id="rId4" Type="http://schemas.openxmlformats.org/officeDocument/2006/relationships/tags" Target="../tags/tag188.xml"/><Relationship Id="rId9" Type="http://schemas.openxmlformats.org/officeDocument/2006/relationships/tags" Target="../tags/tag193.xml"/><Relationship Id="rId14"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200.xml"/><Relationship Id="rId7" Type="http://schemas.openxmlformats.org/officeDocument/2006/relationships/slideLayout" Target="../slideLayouts/slideLayout7.xml"/><Relationship Id="rId2" Type="http://schemas.openxmlformats.org/officeDocument/2006/relationships/tags" Target="../tags/tag199.xml"/><Relationship Id="rId1" Type="http://schemas.openxmlformats.org/officeDocument/2006/relationships/tags" Target="../tags/tag198.xml"/><Relationship Id="rId6" Type="http://schemas.openxmlformats.org/officeDocument/2006/relationships/tags" Target="../tags/tag203.xml"/><Relationship Id="rId5" Type="http://schemas.openxmlformats.org/officeDocument/2006/relationships/tags" Target="../tags/tag202.xml"/><Relationship Id="rId4" Type="http://schemas.openxmlformats.org/officeDocument/2006/relationships/tags" Target="../tags/tag201.xml"/><Relationship Id="rId9" Type="http://schemas.openxmlformats.org/officeDocument/2006/relationships/image" Target="../media/image26.svg"/></Relationships>
</file>

<file path=ppt/slides/_rels/slide64.xml.rels><?xml version="1.0" encoding="UTF-8" standalone="yes"?>
<Relationships xmlns="http://schemas.openxmlformats.org/package/2006/relationships"><Relationship Id="rId8" Type="http://schemas.openxmlformats.org/officeDocument/2006/relationships/tags" Target="../tags/tag211.xml"/><Relationship Id="rId13" Type="http://schemas.openxmlformats.org/officeDocument/2006/relationships/tags" Target="../tags/tag216.xml"/><Relationship Id="rId3" Type="http://schemas.openxmlformats.org/officeDocument/2006/relationships/tags" Target="../tags/tag206.xml"/><Relationship Id="rId7" Type="http://schemas.openxmlformats.org/officeDocument/2006/relationships/tags" Target="../tags/tag210.xml"/><Relationship Id="rId12" Type="http://schemas.openxmlformats.org/officeDocument/2006/relationships/tags" Target="../tags/tag215.xml"/><Relationship Id="rId17" Type="http://schemas.openxmlformats.org/officeDocument/2006/relationships/image" Target="../media/image36.png"/><Relationship Id="rId2" Type="http://schemas.openxmlformats.org/officeDocument/2006/relationships/tags" Target="../tags/tag205.xml"/><Relationship Id="rId16" Type="http://schemas.openxmlformats.org/officeDocument/2006/relationships/image" Target="../media/image26.svg"/><Relationship Id="rId1" Type="http://schemas.openxmlformats.org/officeDocument/2006/relationships/tags" Target="../tags/tag204.xml"/><Relationship Id="rId6" Type="http://schemas.openxmlformats.org/officeDocument/2006/relationships/tags" Target="../tags/tag209.xml"/><Relationship Id="rId11" Type="http://schemas.openxmlformats.org/officeDocument/2006/relationships/tags" Target="../tags/tag214.xml"/><Relationship Id="rId5" Type="http://schemas.openxmlformats.org/officeDocument/2006/relationships/tags" Target="../tags/tag208.xml"/><Relationship Id="rId15" Type="http://schemas.openxmlformats.org/officeDocument/2006/relationships/image" Target="../media/image25.png"/><Relationship Id="rId10" Type="http://schemas.openxmlformats.org/officeDocument/2006/relationships/tags" Target="../tags/tag213.xml"/><Relationship Id="rId4" Type="http://schemas.openxmlformats.org/officeDocument/2006/relationships/tags" Target="../tags/tag207.xml"/><Relationship Id="rId9" Type="http://schemas.openxmlformats.org/officeDocument/2006/relationships/tags" Target="../tags/tag212.xml"/><Relationship Id="rId14"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8" Type="http://schemas.openxmlformats.org/officeDocument/2006/relationships/tags" Target="../tags/tag224.xml"/><Relationship Id="rId13" Type="http://schemas.openxmlformats.org/officeDocument/2006/relationships/tags" Target="../tags/tag229.xml"/><Relationship Id="rId3" Type="http://schemas.openxmlformats.org/officeDocument/2006/relationships/tags" Target="../tags/tag219.xml"/><Relationship Id="rId7" Type="http://schemas.openxmlformats.org/officeDocument/2006/relationships/tags" Target="../tags/tag223.xml"/><Relationship Id="rId12" Type="http://schemas.openxmlformats.org/officeDocument/2006/relationships/tags" Target="../tags/tag228.xml"/><Relationship Id="rId17" Type="http://schemas.openxmlformats.org/officeDocument/2006/relationships/image" Target="../media/image39.png"/><Relationship Id="rId2" Type="http://schemas.openxmlformats.org/officeDocument/2006/relationships/tags" Target="../tags/tag218.xml"/><Relationship Id="rId16" Type="http://schemas.openxmlformats.org/officeDocument/2006/relationships/image" Target="../media/image26.svg"/><Relationship Id="rId1" Type="http://schemas.openxmlformats.org/officeDocument/2006/relationships/tags" Target="../tags/tag217.xml"/><Relationship Id="rId6" Type="http://schemas.openxmlformats.org/officeDocument/2006/relationships/tags" Target="../tags/tag222.xml"/><Relationship Id="rId11" Type="http://schemas.openxmlformats.org/officeDocument/2006/relationships/tags" Target="../tags/tag227.xml"/><Relationship Id="rId5" Type="http://schemas.openxmlformats.org/officeDocument/2006/relationships/tags" Target="../tags/tag221.xml"/><Relationship Id="rId15" Type="http://schemas.openxmlformats.org/officeDocument/2006/relationships/image" Target="../media/image25.png"/><Relationship Id="rId10" Type="http://schemas.openxmlformats.org/officeDocument/2006/relationships/tags" Target="../tags/tag226.xml"/><Relationship Id="rId4" Type="http://schemas.openxmlformats.org/officeDocument/2006/relationships/tags" Target="../tags/tag220.xml"/><Relationship Id="rId9" Type="http://schemas.openxmlformats.org/officeDocument/2006/relationships/tags" Target="../tags/tag225.xml"/><Relationship Id="rId14"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232.xml"/><Relationship Id="rId7" Type="http://schemas.openxmlformats.org/officeDocument/2006/relationships/slideLayout" Target="../slideLayouts/slideLayout7.xml"/><Relationship Id="rId2" Type="http://schemas.openxmlformats.org/officeDocument/2006/relationships/tags" Target="../tags/tag231.xml"/><Relationship Id="rId1" Type="http://schemas.openxmlformats.org/officeDocument/2006/relationships/tags" Target="../tags/tag230.xml"/><Relationship Id="rId6" Type="http://schemas.openxmlformats.org/officeDocument/2006/relationships/tags" Target="../tags/tag235.xml"/><Relationship Id="rId5" Type="http://schemas.openxmlformats.org/officeDocument/2006/relationships/tags" Target="../tags/tag234.xml"/><Relationship Id="rId4" Type="http://schemas.openxmlformats.org/officeDocument/2006/relationships/tags" Target="../tags/tag233.xml"/><Relationship Id="rId9" Type="http://schemas.openxmlformats.org/officeDocument/2006/relationships/image" Target="../media/image26.svg"/></Relationships>
</file>

<file path=ppt/slides/_rels/slide67.xml.rels><?xml version="1.0" encoding="UTF-8" standalone="yes"?>
<Relationships xmlns="http://schemas.openxmlformats.org/package/2006/relationships"><Relationship Id="rId8" Type="http://schemas.openxmlformats.org/officeDocument/2006/relationships/tags" Target="../tags/tag243.xml"/><Relationship Id="rId13" Type="http://schemas.openxmlformats.org/officeDocument/2006/relationships/slideLayout" Target="../slideLayouts/slideLayout7.xml"/><Relationship Id="rId3" Type="http://schemas.openxmlformats.org/officeDocument/2006/relationships/tags" Target="../tags/tag238.xml"/><Relationship Id="rId7" Type="http://schemas.openxmlformats.org/officeDocument/2006/relationships/tags" Target="../tags/tag242.xml"/><Relationship Id="rId12" Type="http://schemas.openxmlformats.org/officeDocument/2006/relationships/tags" Target="../tags/tag247.xml"/><Relationship Id="rId2" Type="http://schemas.openxmlformats.org/officeDocument/2006/relationships/tags" Target="../tags/tag237.xml"/><Relationship Id="rId16" Type="http://schemas.openxmlformats.org/officeDocument/2006/relationships/image" Target="../media/image55.png"/><Relationship Id="rId1" Type="http://schemas.openxmlformats.org/officeDocument/2006/relationships/tags" Target="../tags/tag236.xml"/><Relationship Id="rId6" Type="http://schemas.openxmlformats.org/officeDocument/2006/relationships/tags" Target="../tags/tag241.xml"/><Relationship Id="rId11" Type="http://schemas.openxmlformats.org/officeDocument/2006/relationships/tags" Target="../tags/tag246.xml"/><Relationship Id="rId5" Type="http://schemas.openxmlformats.org/officeDocument/2006/relationships/tags" Target="../tags/tag240.xml"/><Relationship Id="rId15" Type="http://schemas.openxmlformats.org/officeDocument/2006/relationships/image" Target="../media/image26.svg"/><Relationship Id="rId10" Type="http://schemas.openxmlformats.org/officeDocument/2006/relationships/tags" Target="../tags/tag245.xml"/><Relationship Id="rId4" Type="http://schemas.openxmlformats.org/officeDocument/2006/relationships/tags" Target="../tags/tag239.xml"/><Relationship Id="rId9" Type="http://schemas.openxmlformats.org/officeDocument/2006/relationships/tags" Target="../tags/tag244.xml"/><Relationship Id="rId14" Type="http://schemas.openxmlformats.org/officeDocument/2006/relationships/image" Target="../media/image25.png"/></Relationships>
</file>

<file path=ppt/slides/_rels/slide68.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tags" Target="../tags/tag250.xml"/><Relationship Id="rId7" Type="http://schemas.openxmlformats.org/officeDocument/2006/relationships/image" Target="../media/image25.png"/><Relationship Id="rId2" Type="http://schemas.openxmlformats.org/officeDocument/2006/relationships/tags" Target="../tags/tag249.xml"/><Relationship Id="rId1" Type="http://schemas.openxmlformats.org/officeDocument/2006/relationships/tags" Target="../tags/tag248.xml"/><Relationship Id="rId6" Type="http://schemas.openxmlformats.org/officeDocument/2006/relationships/slideLayout" Target="../slideLayouts/slideLayout7.xml"/><Relationship Id="rId5" Type="http://schemas.openxmlformats.org/officeDocument/2006/relationships/tags" Target="../tags/tag252.xml"/><Relationship Id="rId4" Type="http://schemas.openxmlformats.org/officeDocument/2006/relationships/tags" Target="../tags/tag251.xml"/></Relationships>
</file>

<file path=ppt/slides/_rels/slide69.xml.rels><?xml version="1.0" encoding="UTF-8" standalone="yes"?>
<Relationships xmlns="http://schemas.openxmlformats.org/package/2006/relationships"><Relationship Id="rId8" Type="http://schemas.openxmlformats.org/officeDocument/2006/relationships/tags" Target="../tags/tag260.xml"/><Relationship Id="rId13" Type="http://schemas.openxmlformats.org/officeDocument/2006/relationships/tags" Target="../tags/tag265.xml"/><Relationship Id="rId3" Type="http://schemas.openxmlformats.org/officeDocument/2006/relationships/tags" Target="../tags/tag255.xml"/><Relationship Id="rId7" Type="http://schemas.openxmlformats.org/officeDocument/2006/relationships/tags" Target="../tags/tag259.xml"/><Relationship Id="rId12" Type="http://schemas.openxmlformats.org/officeDocument/2006/relationships/tags" Target="../tags/tag264.xml"/><Relationship Id="rId17" Type="http://schemas.openxmlformats.org/officeDocument/2006/relationships/image" Target="../media/image37.png"/><Relationship Id="rId2" Type="http://schemas.openxmlformats.org/officeDocument/2006/relationships/tags" Target="../tags/tag254.xml"/><Relationship Id="rId16" Type="http://schemas.openxmlformats.org/officeDocument/2006/relationships/image" Target="../media/image26.svg"/><Relationship Id="rId1" Type="http://schemas.openxmlformats.org/officeDocument/2006/relationships/tags" Target="../tags/tag253.xml"/><Relationship Id="rId6" Type="http://schemas.openxmlformats.org/officeDocument/2006/relationships/tags" Target="../tags/tag258.xml"/><Relationship Id="rId11" Type="http://schemas.openxmlformats.org/officeDocument/2006/relationships/tags" Target="../tags/tag263.xml"/><Relationship Id="rId5" Type="http://schemas.openxmlformats.org/officeDocument/2006/relationships/tags" Target="../tags/tag257.xml"/><Relationship Id="rId15" Type="http://schemas.openxmlformats.org/officeDocument/2006/relationships/image" Target="../media/image25.png"/><Relationship Id="rId10" Type="http://schemas.openxmlformats.org/officeDocument/2006/relationships/tags" Target="../tags/tag262.xml"/><Relationship Id="rId4" Type="http://schemas.openxmlformats.org/officeDocument/2006/relationships/tags" Target="../tags/tag256.xml"/><Relationship Id="rId9" Type="http://schemas.openxmlformats.org/officeDocument/2006/relationships/tags" Target="../tags/tag261.xml"/><Relationship Id="rId14"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tags" Target="../tags/tag57.xml"/><Relationship Id="rId13" Type="http://schemas.openxmlformats.org/officeDocument/2006/relationships/image" Target="../media/image27.jpeg"/><Relationship Id="rId3" Type="http://schemas.openxmlformats.org/officeDocument/2006/relationships/tags" Target="../tags/tag52.xml"/><Relationship Id="rId7" Type="http://schemas.openxmlformats.org/officeDocument/2006/relationships/tags" Target="../tags/tag56.xml"/><Relationship Id="rId12" Type="http://schemas.openxmlformats.org/officeDocument/2006/relationships/image" Target="../media/image26.svg"/><Relationship Id="rId2" Type="http://schemas.openxmlformats.org/officeDocument/2006/relationships/tags" Target="../tags/tag51.xml"/><Relationship Id="rId16" Type="http://schemas.openxmlformats.org/officeDocument/2006/relationships/image" Target="../media/image15.png"/><Relationship Id="rId1" Type="http://schemas.openxmlformats.org/officeDocument/2006/relationships/tags" Target="../tags/tag50.xml"/><Relationship Id="rId6" Type="http://schemas.openxmlformats.org/officeDocument/2006/relationships/tags" Target="../tags/tag55.xml"/><Relationship Id="rId11" Type="http://schemas.openxmlformats.org/officeDocument/2006/relationships/image" Target="../media/image25.png"/><Relationship Id="rId5" Type="http://schemas.openxmlformats.org/officeDocument/2006/relationships/tags" Target="../tags/tag54.xml"/><Relationship Id="rId15" Type="http://schemas.openxmlformats.org/officeDocument/2006/relationships/image" Target="../media/image14.png"/><Relationship Id="rId10" Type="http://schemas.openxmlformats.org/officeDocument/2006/relationships/slideLayout" Target="../slideLayouts/slideLayout7.xml"/><Relationship Id="rId4" Type="http://schemas.openxmlformats.org/officeDocument/2006/relationships/tags" Target="../tags/tag53.xml"/><Relationship Id="rId9" Type="http://schemas.openxmlformats.org/officeDocument/2006/relationships/tags" Target="../tags/tag58.xml"/><Relationship Id="rId14" Type="http://schemas.openxmlformats.org/officeDocument/2006/relationships/image" Target="../media/image28.png"/></Relationships>
</file>

<file path=ppt/slides/_rels/slide70.xml.rels><?xml version="1.0" encoding="UTF-8" standalone="yes"?>
<Relationships xmlns="http://schemas.openxmlformats.org/package/2006/relationships"><Relationship Id="rId8" Type="http://schemas.openxmlformats.org/officeDocument/2006/relationships/tags" Target="../tags/tag273.xml"/><Relationship Id="rId13" Type="http://schemas.openxmlformats.org/officeDocument/2006/relationships/tags" Target="../tags/tag278.xml"/><Relationship Id="rId3" Type="http://schemas.openxmlformats.org/officeDocument/2006/relationships/tags" Target="../tags/tag268.xml"/><Relationship Id="rId7" Type="http://schemas.openxmlformats.org/officeDocument/2006/relationships/tags" Target="../tags/tag272.xml"/><Relationship Id="rId12" Type="http://schemas.openxmlformats.org/officeDocument/2006/relationships/tags" Target="../tags/tag277.xml"/><Relationship Id="rId17" Type="http://schemas.openxmlformats.org/officeDocument/2006/relationships/image" Target="../media/image17.png"/><Relationship Id="rId2" Type="http://schemas.openxmlformats.org/officeDocument/2006/relationships/tags" Target="../tags/tag267.xml"/><Relationship Id="rId16" Type="http://schemas.openxmlformats.org/officeDocument/2006/relationships/image" Target="../media/image26.svg"/><Relationship Id="rId1" Type="http://schemas.openxmlformats.org/officeDocument/2006/relationships/tags" Target="../tags/tag266.xml"/><Relationship Id="rId6" Type="http://schemas.openxmlformats.org/officeDocument/2006/relationships/tags" Target="../tags/tag271.xml"/><Relationship Id="rId11" Type="http://schemas.openxmlformats.org/officeDocument/2006/relationships/tags" Target="../tags/tag276.xml"/><Relationship Id="rId5" Type="http://schemas.openxmlformats.org/officeDocument/2006/relationships/tags" Target="../tags/tag270.xml"/><Relationship Id="rId15" Type="http://schemas.openxmlformats.org/officeDocument/2006/relationships/image" Target="../media/image25.png"/><Relationship Id="rId10" Type="http://schemas.openxmlformats.org/officeDocument/2006/relationships/tags" Target="../tags/tag275.xml"/><Relationship Id="rId4" Type="http://schemas.openxmlformats.org/officeDocument/2006/relationships/tags" Target="../tags/tag269.xml"/><Relationship Id="rId9" Type="http://schemas.openxmlformats.org/officeDocument/2006/relationships/tags" Target="../tags/tag274.xml"/><Relationship Id="rId14"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8" Type="http://schemas.openxmlformats.org/officeDocument/2006/relationships/tags" Target="../tags/tag286.xml"/><Relationship Id="rId13" Type="http://schemas.openxmlformats.org/officeDocument/2006/relationships/tags" Target="../tags/tag291.xml"/><Relationship Id="rId3" Type="http://schemas.openxmlformats.org/officeDocument/2006/relationships/tags" Target="../tags/tag281.xml"/><Relationship Id="rId7" Type="http://schemas.openxmlformats.org/officeDocument/2006/relationships/tags" Target="../tags/tag285.xml"/><Relationship Id="rId12" Type="http://schemas.openxmlformats.org/officeDocument/2006/relationships/tags" Target="../tags/tag290.xml"/><Relationship Id="rId17" Type="http://schemas.openxmlformats.org/officeDocument/2006/relationships/image" Target="../media/image18.png"/><Relationship Id="rId2" Type="http://schemas.openxmlformats.org/officeDocument/2006/relationships/tags" Target="../tags/tag280.xml"/><Relationship Id="rId16" Type="http://schemas.openxmlformats.org/officeDocument/2006/relationships/image" Target="../media/image26.svg"/><Relationship Id="rId1" Type="http://schemas.openxmlformats.org/officeDocument/2006/relationships/tags" Target="../tags/tag279.xml"/><Relationship Id="rId6" Type="http://schemas.openxmlformats.org/officeDocument/2006/relationships/tags" Target="../tags/tag284.xml"/><Relationship Id="rId11" Type="http://schemas.openxmlformats.org/officeDocument/2006/relationships/tags" Target="../tags/tag289.xml"/><Relationship Id="rId5" Type="http://schemas.openxmlformats.org/officeDocument/2006/relationships/tags" Target="../tags/tag283.xml"/><Relationship Id="rId15" Type="http://schemas.openxmlformats.org/officeDocument/2006/relationships/image" Target="../media/image25.png"/><Relationship Id="rId10" Type="http://schemas.openxmlformats.org/officeDocument/2006/relationships/tags" Target="../tags/tag288.xml"/><Relationship Id="rId4" Type="http://schemas.openxmlformats.org/officeDocument/2006/relationships/tags" Target="../tags/tag282.xml"/><Relationship Id="rId9" Type="http://schemas.openxmlformats.org/officeDocument/2006/relationships/tags" Target="../tags/tag287.xml"/><Relationship Id="rId14"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8" Type="http://schemas.openxmlformats.org/officeDocument/2006/relationships/tags" Target="../tags/tag299.xml"/><Relationship Id="rId13" Type="http://schemas.openxmlformats.org/officeDocument/2006/relationships/image" Target="../media/image26.svg"/><Relationship Id="rId3" Type="http://schemas.openxmlformats.org/officeDocument/2006/relationships/tags" Target="../tags/tag294.xml"/><Relationship Id="rId7" Type="http://schemas.openxmlformats.org/officeDocument/2006/relationships/tags" Target="../tags/tag298.xml"/><Relationship Id="rId12" Type="http://schemas.openxmlformats.org/officeDocument/2006/relationships/image" Target="../media/image25.png"/><Relationship Id="rId2" Type="http://schemas.openxmlformats.org/officeDocument/2006/relationships/tags" Target="../tags/tag293.xml"/><Relationship Id="rId1" Type="http://schemas.openxmlformats.org/officeDocument/2006/relationships/tags" Target="../tags/tag292.xml"/><Relationship Id="rId6" Type="http://schemas.openxmlformats.org/officeDocument/2006/relationships/tags" Target="../tags/tag297.xml"/><Relationship Id="rId11" Type="http://schemas.openxmlformats.org/officeDocument/2006/relationships/slideLayout" Target="../slideLayouts/slideLayout7.xml"/><Relationship Id="rId5" Type="http://schemas.openxmlformats.org/officeDocument/2006/relationships/tags" Target="../tags/tag296.xml"/><Relationship Id="rId10" Type="http://schemas.openxmlformats.org/officeDocument/2006/relationships/tags" Target="../tags/tag301.xml"/><Relationship Id="rId4" Type="http://schemas.openxmlformats.org/officeDocument/2006/relationships/tags" Target="../tags/tag295.xml"/><Relationship Id="rId9" Type="http://schemas.openxmlformats.org/officeDocument/2006/relationships/tags" Target="../tags/tag300.xml"/><Relationship Id="rId14" Type="http://schemas.openxmlformats.org/officeDocument/2006/relationships/image" Target="../media/image16.jpeg"/></Relationships>
</file>

<file path=ppt/slides/_rels/slide74.xml.rels><?xml version="1.0" encoding="UTF-8" standalone="yes"?>
<Relationships xmlns="http://schemas.openxmlformats.org/package/2006/relationships"><Relationship Id="rId8" Type="http://schemas.openxmlformats.org/officeDocument/2006/relationships/tags" Target="../tags/tag309.xml"/><Relationship Id="rId13" Type="http://schemas.openxmlformats.org/officeDocument/2006/relationships/image" Target="../media/image26.svg"/><Relationship Id="rId3" Type="http://schemas.openxmlformats.org/officeDocument/2006/relationships/tags" Target="../tags/tag304.xml"/><Relationship Id="rId7" Type="http://schemas.openxmlformats.org/officeDocument/2006/relationships/tags" Target="../tags/tag308.xml"/><Relationship Id="rId12" Type="http://schemas.openxmlformats.org/officeDocument/2006/relationships/image" Target="../media/image25.png"/><Relationship Id="rId2" Type="http://schemas.openxmlformats.org/officeDocument/2006/relationships/tags" Target="../tags/tag303.xml"/><Relationship Id="rId1" Type="http://schemas.openxmlformats.org/officeDocument/2006/relationships/tags" Target="../tags/tag302.xml"/><Relationship Id="rId6" Type="http://schemas.openxmlformats.org/officeDocument/2006/relationships/tags" Target="../tags/tag307.xml"/><Relationship Id="rId11" Type="http://schemas.openxmlformats.org/officeDocument/2006/relationships/slideLayout" Target="../slideLayouts/slideLayout7.xml"/><Relationship Id="rId5" Type="http://schemas.openxmlformats.org/officeDocument/2006/relationships/tags" Target="../tags/tag306.xml"/><Relationship Id="rId10" Type="http://schemas.openxmlformats.org/officeDocument/2006/relationships/tags" Target="../tags/tag311.xml"/><Relationship Id="rId4" Type="http://schemas.openxmlformats.org/officeDocument/2006/relationships/tags" Target="../tags/tag305.xml"/><Relationship Id="rId9" Type="http://schemas.openxmlformats.org/officeDocument/2006/relationships/tags" Target="../tags/tag310.xml"/><Relationship Id="rId14" Type="http://schemas.openxmlformats.org/officeDocument/2006/relationships/image" Target="../media/image18.png"/></Relationships>
</file>

<file path=ppt/slides/_rels/slide75.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slideLayout" Target="../slideLayouts/slideLayout7.xml"/><Relationship Id="rId1" Type="http://schemas.openxmlformats.org/officeDocument/2006/relationships/tags" Target="../tags/tag312.xml"/><Relationship Id="rId6" Type="http://schemas.openxmlformats.org/officeDocument/2006/relationships/image" Target="../media/image56.jpg"/><Relationship Id="rId5" Type="http://schemas.openxmlformats.org/officeDocument/2006/relationships/image" Target="../media/image59.jpeg"/><Relationship Id="rId4" Type="http://schemas.openxmlformats.org/officeDocument/2006/relationships/image" Target="../media/image58.svg"/></Relationships>
</file>

<file path=ppt/slides/_rels/slide77.xml.rels><?xml version="1.0" encoding="UTF-8" standalone="yes"?>
<Relationships xmlns="http://schemas.openxmlformats.org/package/2006/relationships"><Relationship Id="rId8" Type="http://schemas.openxmlformats.org/officeDocument/2006/relationships/tags" Target="../tags/tag320.xml"/><Relationship Id="rId13" Type="http://schemas.openxmlformats.org/officeDocument/2006/relationships/image" Target="../media/image56.jpg"/><Relationship Id="rId3" Type="http://schemas.openxmlformats.org/officeDocument/2006/relationships/tags" Target="../tags/tag315.xml"/><Relationship Id="rId7" Type="http://schemas.openxmlformats.org/officeDocument/2006/relationships/tags" Target="../tags/tag319.xml"/><Relationship Id="rId12" Type="http://schemas.openxmlformats.org/officeDocument/2006/relationships/image" Target="../media/image26.svg"/><Relationship Id="rId2" Type="http://schemas.openxmlformats.org/officeDocument/2006/relationships/tags" Target="../tags/tag314.xml"/><Relationship Id="rId1" Type="http://schemas.openxmlformats.org/officeDocument/2006/relationships/tags" Target="../tags/tag313.xml"/><Relationship Id="rId6" Type="http://schemas.openxmlformats.org/officeDocument/2006/relationships/tags" Target="../tags/tag318.xml"/><Relationship Id="rId11" Type="http://schemas.openxmlformats.org/officeDocument/2006/relationships/image" Target="../media/image25.png"/><Relationship Id="rId5" Type="http://schemas.openxmlformats.org/officeDocument/2006/relationships/tags" Target="../tags/tag317.xml"/><Relationship Id="rId10" Type="http://schemas.openxmlformats.org/officeDocument/2006/relationships/slideLayout" Target="../slideLayouts/slideLayout7.xml"/><Relationship Id="rId4" Type="http://schemas.openxmlformats.org/officeDocument/2006/relationships/tags" Target="../tags/tag316.xml"/><Relationship Id="rId9" Type="http://schemas.openxmlformats.org/officeDocument/2006/relationships/tags" Target="../tags/tag321.xml"/></Relationships>
</file>

<file path=ppt/slides/_rels/slide7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22.xml"/><Relationship Id="rId5" Type="http://schemas.openxmlformats.org/officeDocument/2006/relationships/image" Target="../media/image30.jpeg"/><Relationship Id="rId4" Type="http://schemas.openxmlformats.org/officeDocument/2006/relationships/image" Target="../media/image26.sv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4.png"/></Relationships>
</file>

<file path=ppt/slides/_rels/slide8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24.xml"/><Relationship Id="rId1" Type="http://schemas.openxmlformats.org/officeDocument/2006/relationships/tags" Target="../tags/tag323.xml"/><Relationship Id="rId6" Type="http://schemas.openxmlformats.org/officeDocument/2006/relationships/image" Target="../media/image17.png"/><Relationship Id="rId5" Type="http://schemas.openxmlformats.org/officeDocument/2006/relationships/image" Target="../media/image26.svg"/><Relationship Id="rId4" Type="http://schemas.openxmlformats.org/officeDocument/2006/relationships/image" Target="../media/image25.png"/></Relationships>
</file>

<file path=ppt/slides/_rels/slide8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26.xml"/><Relationship Id="rId1" Type="http://schemas.openxmlformats.org/officeDocument/2006/relationships/tags" Target="../tags/tag325.xml"/><Relationship Id="rId6" Type="http://schemas.openxmlformats.org/officeDocument/2006/relationships/image" Target="../media/image17.png"/><Relationship Id="rId5" Type="http://schemas.openxmlformats.org/officeDocument/2006/relationships/image" Target="../media/image26.svg"/><Relationship Id="rId4" Type="http://schemas.openxmlformats.org/officeDocument/2006/relationships/image" Target="../media/image25.png"/></Relationships>
</file>

<file path=ppt/slides/_rels/slide8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28.xml"/><Relationship Id="rId1" Type="http://schemas.openxmlformats.org/officeDocument/2006/relationships/tags" Target="../tags/tag327.xml"/><Relationship Id="rId6" Type="http://schemas.openxmlformats.org/officeDocument/2006/relationships/image" Target="../media/image17.png"/><Relationship Id="rId5" Type="http://schemas.openxmlformats.org/officeDocument/2006/relationships/image" Target="../media/image26.svg"/><Relationship Id="rId4" Type="http://schemas.openxmlformats.org/officeDocument/2006/relationships/image" Target="../media/image25.png"/></Relationships>
</file>

<file path=ppt/slides/_rels/slide8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30.xml"/><Relationship Id="rId1" Type="http://schemas.openxmlformats.org/officeDocument/2006/relationships/tags" Target="../tags/tag329.xml"/><Relationship Id="rId6" Type="http://schemas.openxmlformats.org/officeDocument/2006/relationships/image" Target="../media/image16.jpeg"/><Relationship Id="rId5" Type="http://schemas.openxmlformats.org/officeDocument/2006/relationships/image" Target="../media/image26.svg"/><Relationship Id="rId4" Type="http://schemas.openxmlformats.org/officeDocument/2006/relationships/image" Target="../media/image25.png"/></Relationships>
</file>

<file path=ppt/slides/_rels/slide8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32.xml"/><Relationship Id="rId1" Type="http://schemas.openxmlformats.org/officeDocument/2006/relationships/tags" Target="../tags/tag331.xml"/><Relationship Id="rId6" Type="http://schemas.openxmlformats.org/officeDocument/2006/relationships/image" Target="../media/image17.png"/><Relationship Id="rId5" Type="http://schemas.openxmlformats.org/officeDocument/2006/relationships/image" Target="../media/image26.svg"/><Relationship Id="rId4" Type="http://schemas.openxmlformats.org/officeDocument/2006/relationships/image" Target="../media/image25.png"/></Relationships>
</file>

<file path=ppt/slides/_rels/slide8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8" Type="http://schemas.openxmlformats.org/officeDocument/2006/relationships/tags" Target="../tags/tag340.xml"/><Relationship Id="rId13" Type="http://schemas.openxmlformats.org/officeDocument/2006/relationships/image" Target="../media/image26.svg"/><Relationship Id="rId3" Type="http://schemas.openxmlformats.org/officeDocument/2006/relationships/tags" Target="../tags/tag335.xml"/><Relationship Id="rId7" Type="http://schemas.openxmlformats.org/officeDocument/2006/relationships/tags" Target="../tags/tag339.xml"/><Relationship Id="rId12" Type="http://schemas.openxmlformats.org/officeDocument/2006/relationships/image" Target="../media/image25.png"/><Relationship Id="rId2" Type="http://schemas.openxmlformats.org/officeDocument/2006/relationships/tags" Target="../tags/tag334.xml"/><Relationship Id="rId1" Type="http://schemas.openxmlformats.org/officeDocument/2006/relationships/tags" Target="../tags/tag333.xml"/><Relationship Id="rId6" Type="http://schemas.openxmlformats.org/officeDocument/2006/relationships/tags" Target="../tags/tag338.xml"/><Relationship Id="rId11" Type="http://schemas.openxmlformats.org/officeDocument/2006/relationships/slideLayout" Target="../slideLayouts/slideLayout7.xml"/><Relationship Id="rId5" Type="http://schemas.openxmlformats.org/officeDocument/2006/relationships/tags" Target="../tags/tag337.xml"/><Relationship Id="rId15" Type="http://schemas.openxmlformats.org/officeDocument/2006/relationships/image" Target="../media/image17.png"/><Relationship Id="rId10" Type="http://schemas.openxmlformats.org/officeDocument/2006/relationships/tags" Target="../tags/tag342.xml"/><Relationship Id="rId4" Type="http://schemas.openxmlformats.org/officeDocument/2006/relationships/tags" Target="../tags/tag336.xml"/><Relationship Id="rId9" Type="http://schemas.openxmlformats.org/officeDocument/2006/relationships/tags" Target="../tags/tag341.xml"/><Relationship Id="rId14" Type="http://schemas.openxmlformats.org/officeDocument/2006/relationships/image" Target="../media/image60.png"/></Relationships>
</file>

<file path=ppt/slides/_rels/slide87.xml.rels><?xml version="1.0" encoding="UTF-8" standalone="yes"?>
<Relationships xmlns="http://schemas.openxmlformats.org/package/2006/relationships"><Relationship Id="rId8" Type="http://schemas.openxmlformats.org/officeDocument/2006/relationships/tags" Target="../tags/tag350.xml"/><Relationship Id="rId13" Type="http://schemas.openxmlformats.org/officeDocument/2006/relationships/image" Target="../media/image26.svg"/><Relationship Id="rId3" Type="http://schemas.openxmlformats.org/officeDocument/2006/relationships/tags" Target="../tags/tag345.xml"/><Relationship Id="rId7" Type="http://schemas.openxmlformats.org/officeDocument/2006/relationships/tags" Target="../tags/tag349.xml"/><Relationship Id="rId12" Type="http://schemas.openxmlformats.org/officeDocument/2006/relationships/image" Target="../media/image25.png"/><Relationship Id="rId2" Type="http://schemas.openxmlformats.org/officeDocument/2006/relationships/tags" Target="../tags/tag344.xml"/><Relationship Id="rId1" Type="http://schemas.openxmlformats.org/officeDocument/2006/relationships/tags" Target="../tags/tag343.xml"/><Relationship Id="rId6" Type="http://schemas.openxmlformats.org/officeDocument/2006/relationships/tags" Target="../tags/tag348.xml"/><Relationship Id="rId11" Type="http://schemas.openxmlformats.org/officeDocument/2006/relationships/slideLayout" Target="../slideLayouts/slideLayout7.xml"/><Relationship Id="rId5" Type="http://schemas.openxmlformats.org/officeDocument/2006/relationships/tags" Target="../tags/tag347.xml"/><Relationship Id="rId15" Type="http://schemas.openxmlformats.org/officeDocument/2006/relationships/image" Target="../media/image17.png"/><Relationship Id="rId10" Type="http://schemas.openxmlformats.org/officeDocument/2006/relationships/tags" Target="../tags/tag352.xml"/><Relationship Id="rId4" Type="http://schemas.openxmlformats.org/officeDocument/2006/relationships/tags" Target="../tags/tag346.xml"/><Relationship Id="rId9" Type="http://schemas.openxmlformats.org/officeDocument/2006/relationships/tags" Target="../tags/tag351.xml"/><Relationship Id="rId14" Type="http://schemas.openxmlformats.org/officeDocument/2006/relationships/image" Target="../media/image40.png"/></Relationships>
</file>

<file path=ppt/slides/_rels/slide88.xml.rels><?xml version="1.0" encoding="UTF-8" standalone="yes"?>
<Relationships xmlns="http://schemas.openxmlformats.org/package/2006/relationships"><Relationship Id="rId8" Type="http://schemas.openxmlformats.org/officeDocument/2006/relationships/tags" Target="../tags/tag360.xml"/><Relationship Id="rId13" Type="http://schemas.openxmlformats.org/officeDocument/2006/relationships/image" Target="../media/image61.png"/><Relationship Id="rId3" Type="http://schemas.openxmlformats.org/officeDocument/2006/relationships/tags" Target="../tags/tag355.xml"/><Relationship Id="rId7" Type="http://schemas.openxmlformats.org/officeDocument/2006/relationships/tags" Target="../tags/tag359.xml"/><Relationship Id="rId12" Type="http://schemas.openxmlformats.org/officeDocument/2006/relationships/image" Target="../media/image26.svg"/><Relationship Id="rId2" Type="http://schemas.openxmlformats.org/officeDocument/2006/relationships/tags" Target="../tags/tag354.xml"/><Relationship Id="rId1" Type="http://schemas.openxmlformats.org/officeDocument/2006/relationships/tags" Target="../tags/tag353.xml"/><Relationship Id="rId6" Type="http://schemas.openxmlformats.org/officeDocument/2006/relationships/tags" Target="../tags/tag358.xml"/><Relationship Id="rId11" Type="http://schemas.openxmlformats.org/officeDocument/2006/relationships/image" Target="../media/image25.png"/><Relationship Id="rId5" Type="http://schemas.openxmlformats.org/officeDocument/2006/relationships/tags" Target="../tags/tag357.xml"/><Relationship Id="rId10" Type="http://schemas.openxmlformats.org/officeDocument/2006/relationships/slideLayout" Target="../slideLayouts/slideLayout7.xml"/><Relationship Id="rId4" Type="http://schemas.openxmlformats.org/officeDocument/2006/relationships/tags" Target="../tags/tag356.xml"/><Relationship Id="rId9" Type="http://schemas.openxmlformats.org/officeDocument/2006/relationships/tags" Target="../tags/tag361.xml"/><Relationship Id="rId14" Type="http://schemas.openxmlformats.org/officeDocument/2006/relationships/image" Target="../media/image17.png"/></Relationships>
</file>

<file path=ppt/slides/_rels/slide89.xml.rels><?xml version="1.0" encoding="UTF-8" standalone="yes"?>
<Relationships xmlns="http://schemas.openxmlformats.org/package/2006/relationships"><Relationship Id="rId8" Type="http://schemas.openxmlformats.org/officeDocument/2006/relationships/tags" Target="../tags/tag369.xml"/><Relationship Id="rId13" Type="http://schemas.openxmlformats.org/officeDocument/2006/relationships/image" Target="../media/image26.svg"/><Relationship Id="rId3" Type="http://schemas.openxmlformats.org/officeDocument/2006/relationships/tags" Target="../tags/tag364.xml"/><Relationship Id="rId7" Type="http://schemas.openxmlformats.org/officeDocument/2006/relationships/tags" Target="../tags/tag368.xml"/><Relationship Id="rId12" Type="http://schemas.openxmlformats.org/officeDocument/2006/relationships/image" Target="../media/image25.png"/><Relationship Id="rId2" Type="http://schemas.openxmlformats.org/officeDocument/2006/relationships/tags" Target="../tags/tag363.xml"/><Relationship Id="rId1" Type="http://schemas.openxmlformats.org/officeDocument/2006/relationships/tags" Target="../tags/tag362.xml"/><Relationship Id="rId6" Type="http://schemas.openxmlformats.org/officeDocument/2006/relationships/tags" Target="../tags/tag367.xml"/><Relationship Id="rId11" Type="http://schemas.openxmlformats.org/officeDocument/2006/relationships/slideLayout" Target="../slideLayouts/slideLayout7.xml"/><Relationship Id="rId5" Type="http://schemas.openxmlformats.org/officeDocument/2006/relationships/tags" Target="../tags/tag366.xml"/><Relationship Id="rId15" Type="http://schemas.openxmlformats.org/officeDocument/2006/relationships/image" Target="../media/image17.png"/><Relationship Id="rId10" Type="http://schemas.openxmlformats.org/officeDocument/2006/relationships/tags" Target="../tags/tag371.xml"/><Relationship Id="rId4" Type="http://schemas.openxmlformats.org/officeDocument/2006/relationships/tags" Target="../tags/tag365.xml"/><Relationship Id="rId9" Type="http://schemas.openxmlformats.org/officeDocument/2006/relationships/tags" Target="../tags/tag370.xml"/><Relationship Id="rId14" Type="http://schemas.openxmlformats.org/officeDocument/2006/relationships/image" Target="../media/image62.pn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59.xml"/><Relationship Id="rId5" Type="http://schemas.openxmlformats.org/officeDocument/2006/relationships/image" Target="../media/image28.png"/><Relationship Id="rId4" Type="http://schemas.openxmlformats.org/officeDocument/2006/relationships/image" Target="../media/image26.svg"/></Relationships>
</file>

<file path=ppt/slides/_rels/slide90.xml.rels><?xml version="1.0" encoding="UTF-8" standalone="yes"?>
<Relationships xmlns="http://schemas.openxmlformats.org/package/2006/relationships"><Relationship Id="rId8" Type="http://schemas.openxmlformats.org/officeDocument/2006/relationships/tags" Target="../tags/tag379.xml"/><Relationship Id="rId13" Type="http://schemas.openxmlformats.org/officeDocument/2006/relationships/image" Target="../media/image26.svg"/><Relationship Id="rId3" Type="http://schemas.openxmlformats.org/officeDocument/2006/relationships/tags" Target="../tags/tag374.xml"/><Relationship Id="rId7" Type="http://schemas.openxmlformats.org/officeDocument/2006/relationships/tags" Target="../tags/tag378.xml"/><Relationship Id="rId12" Type="http://schemas.openxmlformats.org/officeDocument/2006/relationships/image" Target="../media/image25.png"/><Relationship Id="rId2" Type="http://schemas.openxmlformats.org/officeDocument/2006/relationships/tags" Target="../tags/tag373.xml"/><Relationship Id="rId1" Type="http://schemas.openxmlformats.org/officeDocument/2006/relationships/tags" Target="../tags/tag372.xml"/><Relationship Id="rId6" Type="http://schemas.openxmlformats.org/officeDocument/2006/relationships/tags" Target="../tags/tag377.xml"/><Relationship Id="rId11" Type="http://schemas.openxmlformats.org/officeDocument/2006/relationships/slideLayout" Target="../slideLayouts/slideLayout7.xml"/><Relationship Id="rId5" Type="http://schemas.openxmlformats.org/officeDocument/2006/relationships/tags" Target="../tags/tag376.xml"/><Relationship Id="rId10" Type="http://schemas.openxmlformats.org/officeDocument/2006/relationships/tags" Target="../tags/tag381.xml"/><Relationship Id="rId4" Type="http://schemas.openxmlformats.org/officeDocument/2006/relationships/tags" Target="../tags/tag375.xml"/><Relationship Id="rId9" Type="http://schemas.openxmlformats.org/officeDocument/2006/relationships/tags" Target="../tags/tag380.xml"/><Relationship Id="rId14" Type="http://schemas.openxmlformats.org/officeDocument/2006/relationships/image" Target="../media/image18.png"/></Relationships>
</file>

<file path=ppt/slides/_rels/slide9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82.xml"/><Relationship Id="rId6" Type="http://schemas.openxmlformats.org/officeDocument/2006/relationships/image" Target="../media/image22.png"/><Relationship Id="rId5" Type="http://schemas.openxmlformats.org/officeDocument/2006/relationships/image" Target="../media/image63.png"/><Relationship Id="rId4" Type="http://schemas.openxmlformats.org/officeDocument/2006/relationships/image" Target="../media/image26.svg"/></Relationships>
</file>

<file path=ppt/slides/_rels/slide9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83.xml"/><Relationship Id="rId4" Type="http://schemas.openxmlformats.org/officeDocument/2006/relationships/image" Target="../media/image26.svg"/></Relationships>
</file>

<file path=ppt/slides/_rels/slide9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84.xml"/><Relationship Id="rId5" Type="http://schemas.openxmlformats.org/officeDocument/2006/relationships/image" Target="../media/image28.png"/><Relationship Id="rId4" Type="http://schemas.openxmlformats.org/officeDocument/2006/relationships/image" Target="../media/image26.svg"/></Relationships>
</file>

<file path=ppt/slides/_rels/slide9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85.xml"/><Relationship Id="rId5" Type="http://schemas.openxmlformats.org/officeDocument/2006/relationships/image" Target="../media/image28.png"/><Relationship Id="rId4" Type="http://schemas.openxmlformats.org/officeDocument/2006/relationships/image" Target="../media/image26.svg"/></Relationships>
</file>

<file path=ppt/slides/_rels/slide9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86.xml"/><Relationship Id="rId4" Type="http://schemas.openxmlformats.org/officeDocument/2006/relationships/image" Target="../media/image26.svg"/></Relationships>
</file>

<file path=ppt/slides/_rels/slide9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87.xml"/><Relationship Id="rId5" Type="http://schemas.openxmlformats.org/officeDocument/2006/relationships/image" Target="../media/image28.png"/><Relationship Id="rId4" Type="http://schemas.openxmlformats.org/officeDocument/2006/relationships/image" Target="../media/image26.svg"/></Relationships>
</file>

<file path=ppt/slides/_rels/slide9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88.xml"/><Relationship Id="rId5" Type="http://schemas.openxmlformats.org/officeDocument/2006/relationships/image" Target="../media/image28.png"/><Relationship Id="rId4" Type="http://schemas.openxmlformats.org/officeDocument/2006/relationships/image" Target="../media/image2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904567" y="1515964"/>
            <a:ext cx="6921576" cy="1050737"/>
          </a:xfrm>
          <a:prstGeom prst="rect">
            <a:avLst/>
          </a:prstGeom>
        </p:spPr>
        <p:txBody>
          <a:bodyPr wrap="square" lIns="0" tIns="0" rIns="0" bIns="0" rtlCol="0" anchor="t">
            <a:spAutoFit/>
          </a:bodyPr>
          <a:lstStyle/>
          <a:p>
            <a:pPr algn="ctr" defTabSz="457246">
              <a:lnSpc>
                <a:spcPct val="150000"/>
              </a:lnSpc>
            </a:pPr>
            <a:r>
              <a:rPr lang="en-US" sz="2400" b="1" dirty="0">
                <a:solidFill>
                  <a:srgbClr val="215968"/>
                </a:solidFill>
                <a:latin typeface="Carelia"/>
              </a:rPr>
              <a:t>PROGRAMME DE REMEDIATION INTENSIVE</a:t>
            </a:r>
          </a:p>
          <a:p>
            <a:pPr algn="ctr" defTabSz="457246">
              <a:lnSpc>
                <a:spcPct val="150000"/>
              </a:lnSpc>
            </a:pPr>
            <a:r>
              <a:rPr lang="en-US" sz="2400" b="1" dirty="0">
                <a:solidFill>
                  <a:srgbClr val="215968"/>
                </a:solidFill>
                <a:latin typeface="Carelia"/>
              </a:rPr>
              <a:t> -FRANÇAIS-</a:t>
            </a:r>
          </a:p>
        </p:txBody>
      </p:sp>
      <p:sp>
        <p:nvSpPr>
          <p:cNvPr id="5" name="ZoneTexte 4">
            <a:extLst>
              <a:ext uri="{FF2B5EF4-FFF2-40B4-BE49-F238E27FC236}">
                <a16:creationId xmlns:a16="http://schemas.microsoft.com/office/drawing/2014/main" id="{78DEA8EF-E746-A63E-76B4-9205D5002C8C}"/>
              </a:ext>
            </a:extLst>
          </p:cNvPr>
          <p:cNvSpPr txBox="1"/>
          <p:nvPr/>
        </p:nvSpPr>
        <p:spPr>
          <a:xfrm>
            <a:off x="462117" y="6417292"/>
            <a:ext cx="6241120" cy="276999"/>
          </a:xfrm>
          <a:prstGeom prst="rect">
            <a:avLst/>
          </a:prstGeom>
          <a:noFill/>
        </p:spPr>
        <p:txBody>
          <a:bodyPr wrap="square" rtlCol="0">
            <a:spAutoFit/>
          </a:bodyPr>
          <a:lstStyle/>
          <a:p>
            <a:pPr algn="ctr" defTabSz="457246"/>
            <a:r>
              <a:rPr lang="fr-MA" sz="1200" i="1" dirty="0">
                <a:solidFill>
                  <a:prstClr val="black">
                    <a:lumMod val="75000"/>
                    <a:lumOff val="25000"/>
                  </a:prstClr>
                </a:solidFill>
                <a:latin typeface="Calibri"/>
              </a:rPr>
              <a:t>Version expérimentale pour les Ecoles Pionnières.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2162" y="239226"/>
            <a:ext cx="6666387" cy="933295"/>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descr="Une image contenant texte, dessin humoristique, jouet&#10;&#10;Le contenu généré par l’IA peut être incorrect.">
            <a:extLst>
              <a:ext uri="{FF2B5EF4-FFF2-40B4-BE49-F238E27FC236}">
                <a16:creationId xmlns:a16="http://schemas.microsoft.com/office/drawing/2014/main" id="{962FDFC5-CE77-E4AF-A352-224B5C05435B}"/>
              </a:ext>
            </a:extLst>
          </p:cNvPr>
          <p:cNvPicPr>
            <a:picLocks noChangeAspect="1"/>
          </p:cNvPicPr>
          <p:nvPr/>
        </p:nvPicPr>
        <p:blipFill>
          <a:blip r:embed="rId4">
            <a:clrChange>
              <a:clrFrom>
                <a:srgbClr val="FDDEC7"/>
              </a:clrFrom>
              <a:clrTo>
                <a:srgbClr val="FDDEC7">
                  <a:alpha val="0"/>
                </a:srgbClr>
              </a:clrTo>
            </a:clrChange>
            <a:extLst>
              <a:ext uri="{28A0092B-C50C-407E-A947-70E740481C1C}">
                <a14:useLocalDpi xmlns:a14="http://schemas.microsoft.com/office/drawing/2010/main" val="0"/>
              </a:ext>
            </a:extLst>
          </a:blip>
          <a:stretch>
            <a:fillRect/>
          </a:stretch>
        </p:blipFill>
        <p:spPr>
          <a:xfrm>
            <a:off x="7346531" y="4661625"/>
            <a:ext cx="1764724" cy="1996806"/>
          </a:xfrm>
          <a:prstGeom prst="rect">
            <a:avLst/>
          </a:prstGeom>
        </p:spPr>
      </p:pic>
      <p:sp>
        <p:nvSpPr>
          <p:cNvPr id="16" name="Ellipse 15">
            <a:extLst>
              <a:ext uri="{FF2B5EF4-FFF2-40B4-BE49-F238E27FC236}">
                <a16:creationId xmlns:a16="http://schemas.microsoft.com/office/drawing/2014/main" id="{8FC2E2AF-8B90-93B1-A60E-BE80AB3ECC17}"/>
              </a:ext>
            </a:extLst>
          </p:cNvPr>
          <p:cNvSpPr/>
          <p:nvPr/>
        </p:nvSpPr>
        <p:spPr>
          <a:xfrm>
            <a:off x="787773" y="3208861"/>
            <a:ext cx="1978090" cy="1847283"/>
          </a:xfrm>
          <a:prstGeom prst="ellipse">
            <a:avLst/>
          </a:prstGeom>
          <a:gradFill flip="none" rotWithShape="1">
            <a:gsLst>
              <a:gs pos="0">
                <a:srgbClr val="32787A">
                  <a:shade val="30000"/>
                  <a:satMod val="115000"/>
                </a:srgbClr>
              </a:gs>
              <a:gs pos="50000">
                <a:srgbClr val="32787A">
                  <a:shade val="67500"/>
                  <a:satMod val="115000"/>
                </a:srgbClr>
              </a:gs>
              <a:gs pos="100000">
                <a:srgbClr val="32787A">
                  <a:shade val="100000"/>
                  <a:satMod val="115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buNone/>
            </a:pPr>
            <a:r>
              <a:rPr lang="fr-MA" sz="900" b="1" kern="1200" dirty="0">
                <a:solidFill>
                  <a:srgbClr val="FFFFFF"/>
                </a:solidFill>
                <a:effectLst/>
                <a:latin typeface="Times New Roman" panose="02020603050405020304" pitchFamily="18" charset="0"/>
                <a:ea typeface="Calibri" panose="020F0502020204030204" pitchFamily="34" charset="0"/>
              </a:rPr>
              <a:t> </a:t>
            </a:r>
            <a:endParaRPr lang="fr-MA" sz="1100" dirty="0">
              <a:effectLst/>
              <a:latin typeface="Calibri" panose="020F0502020204030204" pitchFamily="34" charset="0"/>
              <a:ea typeface="Calibri" panose="020F0502020204030204" pitchFamily="34" charset="0"/>
            </a:endParaRPr>
          </a:p>
        </p:txBody>
      </p:sp>
      <p:sp>
        <p:nvSpPr>
          <p:cNvPr id="19" name="Forme libre : forme 18">
            <a:extLst>
              <a:ext uri="{FF2B5EF4-FFF2-40B4-BE49-F238E27FC236}">
                <a16:creationId xmlns:a16="http://schemas.microsoft.com/office/drawing/2014/main" id="{8C3E1B50-9FA7-C3CB-7B52-E438B019885C}"/>
              </a:ext>
            </a:extLst>
          </p:cNvPr>
          <p:cNvSpPr/>
          <p:nvPr/>
        </p:nvSpPr>
        <p:spPr>
          <a:xfrm rot="261352" flipH="1" flipV="1">
            <a:off x="3225921" y="2512606"/>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0" name="ZoneTexte 19">
            <a:extLst>
              <a:ext uri="{FF2B5EF4-FFF2-40B4-BE49-F238E27FC236}">
                <a16:creationId xmlns:a16="http://schemas.microsoft.com/office/drawing/2014/main" id="{2AC333F3-E5ED-4E6A-D233-1E43257F07FA}"/>
              </a:ext>
            </a:extLst>
          </p:cNvPr>
          <p:cNvSpPr txBox="1"/>
          <p:nvPr/>
        </p:nvSpPr>
        <p:spPr>
          <a:xfrm>
            <a:off x="3499573" y="2774651"/>
            <a:ext cx="2510118" cy="646331"/>
          </a:xfrm>
          <a:prstGeom prst="rect">
            <a:avLst/>
          </a:prstGeom>
          <a:noFill/>
        </p:spPr>
        <p:txBody>
          <a:bodyPr wrap="square" rtlCol="0">
            <a:spAutoFit/>
          </a:bodyPr>
          <a:lstStyle/>
          <a:p>
            <a:r>
              <a:rPr lang="fr-FR" sz="2800" b="1" dirty="0">
                <a:solidFill>
                  <a:srgbClr val="FFC000"/>
                </a:solidFill>
              </a:rPr>
              <a:t>Parcours </a:t>
            </a:r>
            <a:r>
              <a:rPr lang="fr-FR" sz="2800" b="1">
                <a:solidFill>
                  <a:srgbClr val="FFC000"/>
                </a:solidFill>
              </a:rPr>
              <a:t>: </a:t>
            </a:r>
            <a:r>
              <a:rPr lang="fr-FR" sz="3600" b="1">
                <a:solidFill>
                  <a:srgbClr val="FFC000"/>
                </a:solidFill>
              </a:rPr>
              <a:t>1</a:t>
            </a:r>
            <a:endParaRPr lang="fr-FR" sz="2800" b="1" dirty="0">
              <a:solidFill>
                <a:srgbClr val="FFC000"/>
              </a:solidFill>
            </a:endParaRPr>
          </a:p>
        </p:txBody>
      </p:sp>
      <p:sp>
        <p:nvSpPr>
          <p:cNvPr id="21" name="Forme libre : forme 20">
            <a:extLst>
              <a:ext uri="{FF2B5EF4-FFF2-40B4-BE49-F238E27FC236}">
                <a16:creationId xmlns:a16="http://schemas.microsoft.com/office/drawing/2014/main" id="{15381C3D-A0B9-BBF8-7112-ACEF7FF01EDF}"/>
              </a:ext>
            </a:extLst>
          </p:cNvPr>
          <p:cNvSpPr/>
          <p:nvPr/>
        </p:nvSpPr>
        <p:spPr>
          <a:xfrm rot="261352" flipH="1" flipV="1">
            <a:off x="3225922" y="3507720"/>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2" name="Forme libre : forme 21">
            <a:extLst>
              <a:ext uri="{FF2B5EF4-FFF2-40B4-BE49-F238E27FC236}">
                <a16:creationId xmlns:a16="http://schemas.microsoft.com/office/drawing/2014/main" id="{BE70A603-A2F8-7C53-1CC7-37EFF0A9AF21}"/>
              </a:ext>
            </a:extLst>
          </p:cNvPr>
          <p:cNvSpPr/>
          <p:nvPr/>
        </p:nvSpPr>
        <p:spPr>
          <a:xfrm rot="11191981" flipH="1" flipV="1">
            <a:off x="3266401" y="4568579"/>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3" name="ZoneTexte 22">
            <a:extLst>
              <a:ext uri="{FF2B5EF4-FFF2-40B4-BE49-F238E27FC236}">
                <a16:creationId xmlns:a16="http://schemas.microsoft.com/office/drawing/2014/main" id="{618D15CB-AABE-8553-7E04-AE6062B99BC4}"/>
              </a:ext>
            </a:extLst>
          </p:cNvPr>
          <p:cNvSpPr txBox="1"/>
          <p:nvPr/>
        </p:nvSpPr>
        <p:spPr>
          <a:xfrm>
            <a:off x="3555519" y="3762400"/>
            <a:ext cx="2510118" cy="646331"/>
          </a:xfrm>
          <a:prstGeom prst="rect">
            <a:avLst/>
          </a:prstGeom>
          <a:noFill/>
        </p:spPr>
        <p:txBody>
          <a:bodyPr wrap="square" rtlCol="0">
            <a:spAutoFit/>
          </a:bodyPr>
          <a:lstStyle/>
          <a:p>
            <a:r>
              <a:rPr lang="fr-FR" sz="2800" b="1" dirty="0">
                <a:solidFill>
                  <a:srgbClr val="FFC000"/>
                </a:solidFill>
              </a:rPr>
              <a:t>Palier : </a:t>
            </a:r>
            <a:r>
              <a:rPr lang="fr-FR" sz="3600" b="1" dirty="0">
                <a:solidFill>
                  <a:srgbClr val="FFC000"/>
                </a:solidFill>
              </a:rPr>
              <a:t>4</a:t>
            </a:r>
            <a:endParaRPr lang="fr-FR" sz="2800" b="1" dirty="0">
              <a:solidFill>
                <a:srgbClr val="FFC000"/>
              </a:solidFill>
            </a:endParaRPr>
          </a:p>
        </p:txBody>
      </p:sp>
      <p:sp>
        <p:nvSpPr>
          <p:cNvPr id="24" name="ZoneTexte 23">
            <a:extLst>
              <a:ext uri="{FF2B5EF4-FFF2-40B4-BE49-F238E27FC236}">
                <a16:creationId xmlns:a16="http://schemas.microsoft.com/office/drawing/2014/main" id="{9FC625E1-432F-BD2B-F568-103CD439CDAB}"/>
              </a:ext>
            </a:extLst>
          </p:cNvPr>
          <p:cNvSpPr txBox="1"/>
          <p:nvPr/>
        </p:nvSpPr>
        <p:spPr>
          <a:xfrm>
            <a:off x="3499572" y="4783212"/>
            <a:ext cx="2510118" cy="523220"/>
          </a:xfrm>
          <a:prstGeom prst="rect">
            <a:avLst/>
          </a:prstGeom>
          <a:noFill/>
        </p:spPr>
        <p:txBody>
          <a:bodyPr wrap="square" rtlCol="0">
            <a:spAutoFit/>
          </a:bodyPr>
          <a:lstStyle/>
          <a:p>
            <a:r>
              <a:rPr lang="fr-FR" sz="2800" b="1" dirty="0">
                <a:solidFill>
                  <a:srgbClr val="E1A346"/>
                </a:solidFill>
              </a:rPr>
              <a:t>Séance : 1</a:t>
            </a:r>
          </a:p>
        </p:txBody>
      </p:sp>
      <p:sp>
        <p:nvSpPr>
          <p:cNvPr id="2" name="ZoneTexte 1">
            <a:extLst>
              <a:ext uri="{FF2B5EF4-FFF2-40B4-BE49-F238E27FC236}">
                <a16:creationId xmlns:a16="http://schemas.microsoft.com/office/drawing/2014/main" id="{072157C4-EFB8-6583-A33C-0F4A7A1CAFA1}"/>
              </a:ext>
            </a:extLst>
          </p:cNvPr>
          <p:cNvSpPr txBox="1"/>
          <p:nvPr/>
        </p:nvSpPr>
        <p:spPr>
          <a:xfrm>
            <a:off x="884395" y="3354075"/>
            <a:ext cx="1784846" cy="1754326"/>
          </a:xfrm>
          <a:prstGeom prst="rect">
            <a:avLst/>
          </a:prstGeom>
          <a:noFill/>
        </p:spPr>
        <p:txBody>
          <a:bodyPr wrap="square" rtlCol="0">
            <a:spAutoFit/>
          </a:bodyPr>
          <a:lstStyle/>
          <a:p>
            <a:pPr algn="ctr"/>
            <a:r>
              <a:rPr lang="fr-FR" sz="5400" dirty="0">
                <a:solidFill>
                  <a:srgbClr val="E1A346"/>
                </a:solidFill>
              </a:rPr>
              <a:t>5</a:t>
            </a:r>
            <a:r>
              <a:rPr lang="fr-FR" sz="5400" baseline="30000" dirty="0">
                <a:solidFill>
                  <a:srgbClr val="E1A346"/>
                </a:solidFill>
              </a:rPr>
              <a:t>e </a:t>
            </a:r>
            <a:r>
              <a:rPr lang="fr-FR" sz="5400" dirty="0">
                <a:solidFill>
                  <a:srgbClr val="E1A346"/>
                </a:solidFill>
              </a:rPr>
              <a:t>/6</a:t>
            </a:r>
            <a:r>
              <a:rPr lang="fr-FR" sz="5400" baseline="30000" dirty="0">
                <a:solidFill>
                  <a:srgbClr val="E1A346"/>
                </a:solidFill>
              </a:rPr>
              <a:t>e</a:t>
            </a:r>
            <a:r>
              <a:rPr lang="fr-FR" sz="5400" dirty="0">
                <a:solidFill>
                  <a:srgbClr val="E1A346"/>
                </a:solidFill>
              </a:rPr>
              <a:t> AP</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183904"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61" lvl="4" algn="ctr" defTabSz="457246"/>
            <a:r>
              <a:rPr lang="fr-MA" sz="2933" b="1" dirty="0">
                <a:solidFill>
                  <a:srgbClr val="106585"/>
                </a:solidFill>
                <a:latin typeface="Dosis" pitchFamily="2" charset="0"/>
              </a:rPr>
              <a:t>du fromage – des légumes - la marmite </a:t>
            </a:r>
          </a:p>
          <a:p>
            <a:pPr marL="1219261" lvl="4" algn="ctr" defTabSz="457246"/>
            <a:r>
              <a:rPr lang="fr-MA" sz="2933" b="1" dirty="0">
                <a:solidFill>
                  <a:srgbClr val="106585"/>
                </a:solidFill>
                <a:latin typeface="Dosis" pitchFamily="2" charset="0"/>
              </a:rPr>
              <a:t> </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EF3D67B1-384A-5530-5A16-B66A41BF7151}"/>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pic>
        <p:nvPicPr>
          <p:cNvPr id="2" name="Image 1" descr="Une image contenant croquis, dessin, illustration, Visage humain&#10;&#10;Le contenu généré par l’IA peut être incorrect.">
            <a:extLst>
              <a:ext uri="{FF2B5EF4-FFF2-40B4-BE49-F238E27FC236}">
                <a16:creationId xmlns:a16="http://schemas.microsoft.com/office/drawing/2014/main" id="{F4AABC4D-2A3B-2A47-4103-28CB2672AE51}"/>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388112" y="2837132"/>
            <a:ext cx="2925360" cy="3792269"/>
          </a:xfrm>
          <a:prstGeom prst="rect">
            <a:avLst/>
          </a:prstGeom>
        </p:spPr>
      </p:pic>
      <p:sp>
        <p:nvSpPr>
          <p:cNvPr id="4" name="Bulle narrative : rectangle à coins arrondis 3">
            <a:extLst>
              <a:ext uri="{FF2B5EF4-FFF2-40B4-BE49-F238E27FC236}">
                <a16:creationId xmlns:a16="http://schemas.microsoft.com/office/drawing/2014/main" id="{D781C9B8-A099-504B-BBE1-48840EF1296F}"/>
              </a:ext>
            </a:extLst>
          </p:cNvPr>
          <p:cNvSpPr/>
          <p:nvPr/>
        </p:nvSpPr>
        <p:spPr>
          <a:xfrm>
            <a:off x="2015613" y="2133911"/>
            <a:ext cx="6795686" cy="281304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graphicFrame>
        <p:nvGraphicFramePr>
          <p:cNvPr id="3" name="Tableau 2">
            <a:extLst>
              <a:ext uri="{FF2B5EF4-FFF2-40B4-BE49-F238E27FC236}">
                <a16:creationId xmlns:a16="http://schemas.microsoft.com/office/drawing/2014/main" id="{B7A7E3F0-2362-2BE1-6B1A-020860AFDDFD}"/>
              </a:ext>
            </a:extLst>
          </p:cNvPr>
          <p:cNvGraphicFramePr>
            <a:graphicFrameLocks noGrp="1"/>
          </p:cNvGraphicFramePr>
          <p:nvPr>
            <p:custDataLst>
              <p:tags r:id="rId1"/>
            </p:custDataLst>
          </p:nvPr>
        </p:nvGraphicFramePr>
        <p:xfrm>
          <a:off x="1"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ZoneTexte 6">
            <a:extLst>
              <a:ext uri="{FF2B5EF4-FFF2-40B4-BE49-F238E27FC236}">
                <a16:creationId xmlns:a16="http://schemas.microsoft.com/office/drawing/2014/main" id="{E7F4D0D9-643E-1B76-3A17-8D611D23C6B9}"/>
              </a:ext>
            </a:extLst>
          </p:cNvPr>
          <p:cNvSpPr txBox="1"/>
          <p:nvPr/>
        </p:nvSpPr>
        <p:spPr>
          <a:xfrm>
            <a:off x="1312557" y="422055"/>
            <a:ext cx="6324600" cy="32797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Nous allons faire la dictée de ces mots. . </a:t>
            </a:r>
          </a:p>
        </p:txBody>
      </p:sp>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0F226D-FA4D-3EA0-38CB-FC19DEF2155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B31047B-48C2-0F7D-1F5C-533095EB883E}"/>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387BD47-67AB-9EEB-2EF7-CEB4E7805EB5}"/>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voiture</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0A05423C-D721-6DE6-2D38-CD223B9E36F3}"/>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1D5C2674-FF3A-01D2-4553-71A40ABD9240}"/>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5A0D15C7-0670-2EF5-D032-1F31FED02C3A}"/>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F980C92F-686A-85AF-DFAC-7E98B5F67E5B}"/>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 voiture . </a:t>
            </a:r>
            <a:r>
              <a:rPr lang="fr-FR" sz="1500" b="1" dirty="0" err="1">
                <a:solidFill>
                  <a:prstClr val="white">
                    <a:lumMod val="65000"/>
                  </a:prstClr>
                </a:solidFill>
                <a:latin typeface="Dosis" pitchFamily="2" charset="0"/>
              </a:rPr>
              <a:t>vwa</a:t>
            </a:r>
            <a:r>
              <a:rPr lang="fr-FR" sz="1500" b="1" dirty="0">
                <a:solidFill>
                  <a:prstClr val="white">
                    <a:lumMod val="65000"/>
                  </a:prstClr>
                </a:solidFill>
                <a:latin typeface="Dosis" pitchFamily="2" charset="0"/>
              </a:rPr>
              <a:t>- </a:t>
            </a:r>
            <a:r>
              <a:rPr lang="fr-FR" sz="1500" b="1" dirty="0" err="1">
                <a:solidFill>
                  <a:prstClr val="white">
                    <a:lumMod val="65000"/>
                  </a:prstClr>
                </a:solidFill>
                <a:latin typeface="Dosis" pitchFamily="2" charset="0"/>
              </a:rPr>
              <a:t>tur</a:t>
            </a:r>
            <a:r>
              <a:rPr lang="fr-FR" sz="1500" b="1" dirty="0">
                <a:solidFill>
                  <a:prstClr val="white">
                    <a:lumMod val="65000"/>
                  </a:prstClr>
                </a:solidFill>
                <a:latin typeface="Dosis" pitchFamily="2" charset="0"/>
              </a:rPr>
              <a:t> « </a:t>
            </a:r>
            <a:r>
              <a:rPr lang="fr-FR" sz="1500" b="1" dirty="0" err="1">
                <a:solidFill>
                  <a:prstClr val="white">
                    <a:lumMod val="65000"/>
                  </a:prstClr>
                </a:solidFill>
                <a:latin typeface="Dosis" pitchFamily="2" charset="0"/>
              </a:rPr>
              <a:t>wa</a:t>
            </a:r>
            <a:r>
              <a:rPr lang="fr-FR" sz="1500" b="1" dirty="0">
                <a:solidFill>
                  <a:prstClr val="white">
                    <a:lumMod val="65000"/>
                  </a:prstClr>
                </a:solidFill>
                <a:latin typeface="Dosis" pitchFamily="2" charset="0"/>
              </a:rPr>
              <a:t> » s’écrit avec o-i. Lisons ensemble: voiture </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18666850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47DB1-42C3-138E-C1BF-26875CF7B49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F4ED1DB-6FCE-EB25-818E-E90AB02D175E}"/>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6BD5B2B3-3DD6-91D7-565F-ECAED15524E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2417C87B-FDE7-EEF2-FB54-089ECD71901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93FAB81-5DDE-D54E-EFF1-5B22CF957706}"/>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6C90BE15-F4F3-A2A3-B365-94188D9E2C10}"/>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12BBE5D5-E420-0AA2-245E-CA8B2A008A1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AC779300-EDF9-6B49-9AE4-C73C617F67A4}"/>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120084757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6673B-31BD-1D49-8DDE-248F8A8FFFD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DA40742-D1FD-52D0-023E-C457B8F1EBC0}"/>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8326CA02-4EB7-0C90-C641-D7E2387F56D6}"/>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81A2FBEC-DBBC-8C3C-AA8D-CAB0BBA333F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B2BA201-435E-3B1C-9910-55212D80CD33}"/>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CEE55F08-E84A-ABAD-43B6-916720221048}"/>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1F6125C2-26EE-2412-6563-67CBBA544A85}"/>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1055D147-D1D9-AAF1-7107-6DB86725C7F9}"/>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5A586AFF-46C5-54D5-F5DB-6F9614021396}"/>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voiture</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60370972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9A85B7-6B4B-4B2A-E790-2E400A1B5EA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A2B61D9-0014-5C61-8041-D3057CF3ACB0}"/>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97192840-FA34-5800-0CD4-B9A5F8B4A523}"/>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Pratique </a:t>
            </a:r>
            <a:r>
              <a:rPr lang="en-US" sz="3200" dirty="0" err="1">
                <a:solidFill>
                  <a:srgbClr val="215968"/>
                </a:solidFill>
                <a:latin typeface="Carelia"/>
              </a:rPr>
              <a:t>autonome</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30BB91E0-519C-3A7C-AEC6-BFC196649A7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0295852F-FDE9-1449-FEC1-DEDE4388B5D0}"/>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79464D8C-AFD6-2B16-E4E7-7CED0E9603C4}"/>
              </a:ext>
            </a:extLst>
          </p:cNvPr>
          <p:cNvSpPr txBox="1"/>
          <p:nvPr/>
        </p:nvSpPr>
        <p:spPr>
          <a:xfrm>
            <a:off x="1777998" y="2178764"/>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à deux </a:t>
            </a:r>
          </a:p>
        </p:txBody>
      </p:sp>
    </p:spTree>
    <p:extLst>
      <p:ext uri="{BB962C8B-B14F-4D97-AF65-F5344CB8AC3E}">
        <p14:creationId xmlns:p14="http://schemas.microsoft.com/office/powerpoint/2010/main" val="960055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8B0095-14E3-5E59-540C-F9D6A499C0A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B8FC416-5872-979D-FE4D-BAD9D944821B}"/>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42A42A9-3D22-3AF4-8F69-8C5DDA41EBF9}"/>
              </a:ext>
            </a:extLst>
          </p:cNvPr>
          <p:cNvSpPr/>
          <p:nvPr/>
        </p:nvSpPr>
        <p:spPr>
          <a:xfrm>
            <a:off x="108155" y="190501"/>
            <a:ext cx="8927691"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37F8C88-B6DD-24BA-D24C-7B991EF7F33F}"/>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F77EB03-C9DE-BFD3-9159-FBF283239979}"/>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A4A3320C-3D67-F18F-F256-F594E38FA916}"/>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4A164BFB-B3A4-956F-8C81-9F773118BB09}"/>
              </a:ext>
            </a:extLst>
          </p:cNvPr>
          <p:cNvSpPr txBox="1"/>
          <p:nvPr/>
        </p:nvSpPr>
        <p:spPr>
          <a:xfrm>
            <a:off x="844378" y="329507"/>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Prenez la page 26. Ecrivez la date.</a:t>
            </a:r>
            <a:endParaRPr lang="fr-FR" sz="1400" i="1" dirty="0">
              <a:solidFill>
                <a:prstClr val="white">
                  <a:lumMod val="65000"/>
                </a:prstClr>
              </a:solidFill>
              <a:latin typeface="Dosis" pitchFamily="2" charset="0"/>
            </a:endParaRPr>
          </a:p>
        </p:txBody>
      </p:sp>
      <p:pic>
        <p:nvPicPr>
          <p:cNvPr id="8" name="Image 7" descr="Une image contenant dessin, dessin humoristique, croquis, Dessin d’enfant&#10;&#10;Description générée automatiquement">
            <a:extLst>
              <a:ext uri="{FF2B5EF4-FFF2-40B4-BE49-F238E27FC236}">
                <a16:creationId xmlns:a16="http://schemas.microsoft.com/office/drawing/2014/main" id="{AC5007AC-1450-1683-11FE-7E0EA010DB15}"/>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695157" y="228601"/>
            <a:ext cx="1370707" cy="856623"/>
          </a:xfrm>
          <a:prstGeom prst="rect">
            <a:avLst/>
          </a:prstGeom>
        </p:spPr>
      </p:pic>
      <p:pic>
        <p:nvPicPr>
          <p:cNvPr id="11" name="Image 10">
            <a:extLst>
              <a:ext uri="{FF2B5EF4-FFF2-40B4-BE49-F238E27FC236}">
                <a16:creationId xmlns:a16="http://schemas.microsoft.com/office/drawing/2014/main" id="{3A5525DB-4290-DB52-FA19-7040774EE3C7}"/>
              </a:ext>
            </a:extLst>
          </p:cNvPr>
          <p:cNvPicPr>
            <a:picLocks noChangeAspect="1"/>
          </p:cNvPicPr>
          <p:nvPr/>
        </p:nvPicPr>
        <p:blipFill>
          <a:blip r:embed="rId7"/>
          <a:stretch>
            <a:fillRect/>
          </a:stretch>
        </p:blipFill>
        <p:spPr>
          <a:xfrm>
            <a:off x="2303521" y="953633"/>
            <a:ext cx="4084674" cy="5334462"/>
          </a:xfrm>
          <a:prstGeom prst="rect">
            <a:avLst/>
          </a:prstGeom>
          <a:ln w="19050">
            <a:solidFill>
              <a:schemeClr val="tx1"/>
            </a:solidFill>
          </a:ln>
        </p:spPr>
      </p:pic>
      <p:sp>
        <p:nvSpPr>
          <p:cNvPr id="5" name="Rectangle 4">
            <a:extLst>
              <a:ext uri="{FF2B5EF4-FFF2-40B4-BE49-F238E27FC236}">
                <a16:creationId xmlns:a16="http://schemas.microsoft.com/office/drawing/2014/main" id="{83CAC017-EE32-EB22-2F6F-21FBA0BD7453}"/>
              </a:ext>
            </a:extLst>
          </p:cNvPr>
          <p:cNvSpPr/>
          <p:nvPr/>
        </p:nvSpPr>
        <p:spPr>
          <a:xfrm>
            <a:off x="5187408" y="1043226"/>
            <a:ext cx="1712155" cy="52322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285720465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7FCF9-595B-CAA2-20AB-2685F7511A9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6F758B7-B1DF-0ABD-F173-4C66C7DB8AC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638046DB-94B9-DED7-CAC6-2DCA92F2544A}"/>
              </a:ext>
            </a:extLst>
          </p:cNvPr>
          <p:cNvSpPr/>
          <p:nvPr/>
        </p:nvSpPr>
        <p:spPr>
          <a:xfrm>
            <a:off x="108155" y="190501"/>
            <a:ext cx="8927691"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A75AE08-34F6-EF6A-F750-60DB7FA89E4C}"/>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4C1D7D9-8A30-244F-A6CC-12CC682D1949}"/>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987DD491-D834-8A0E-DDE5-98A73B70C706}"/>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66D80322-447B-83FD-3E9C-A0DD46644B59}"/>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 1et2 .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8" name="Image 7" descr="Une image contenant dessin, dessin humoristique, croquis, Dessin d’enfant&#10;&#10;Description générée automatiquement">
            <a:extLst>
              <a:ext uri="{FF2B5EF4-FFF2-40B4-BE49-F238E27FC236}">
                <a16:creationId xmlns:a16="http://schemas.microsoft.com/office/drawing/2014/main" id="{4C3718C9-B267-E2E1-E356-8190FABF342B}"/>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695157" y="228601"/>
            <a:ext cx="1370707" cy="856623"/>
          </a:xfrm>
          <a:prstGeom prst="rect">
            <a:avLst/>
          </a:prstGeom>
        </p:spPr>
      </p:pic>
      <p:pic>
        <p:nvPicPr>
          <p:cNvPr id="11" name="Image 10">
            <a:extLst>
              <a:ext uri="{FF2B5EF4-FFF2-40B4-BE49-F238E27FC236}">
                <a16:creationId xmlns:a16="http://schemas.microsoft.com/office/drawing/2014/main" id="{0066FBCC-02D8-3233-6E26-4857705288A1}"/>
              </a:ext>
            </a:extLst>
          </p:cNvPr>
          <p:cNvPicPr>
            <a:picLocks noChangeAspect="1"/>
          </p:cNvPicPr>
          <p:nvPr/>
        </p:nvPicPr>
        <p:blipFill>
          <a:blip r:embed="rId7"/>
          <a:stretch>
            <a:fillRect/>
          </a:stretch>
        </p:blipFill>
        <p:spPr>
          <a:xfrm>
            <a:off x="2303521" y="953633"/>
            <a:ext cx="4084674" cy="5334462"/>
          </a:xfrm>
          <a:prstGeom prst="rect">
            <a:avLst/>
          </a:prstGeom>
          <a:ln w="19050">
            <a:solidFill>
              <a:schemeClr val="tx1"/>
            </a:solidFill>
          </a:ln>
        </p:spPr>
      </p:pic>
      <p:sp>
        <p:nvSpPr>
          <p:cNvPr id="5" name="Rectangle 4">
            <a:extLst>
              <a:ext uri="{FF2B5EF4-FFF2-40B4-BE49-F238E27FC236}">
                <a16:creationId xmlns:a16="http://schemas.microsoft.com/office/drawing/2014/main" id="{110E1E08-8EE8-5F11-DDC8-F8245693E4A6}"/>
              </a:ext>
            </a:extLst>
          </p:cNvPr>
          <p:cNvSpPr/>
          <p:nvPr/>
        </p:nvSpPr>
        <p:spPr>
          <a:xfrm>
            <a:off x="1799303" y="2222090"/>
            <a:ext cx="4758814" cy="2025445"/>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261281998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91079D-D446-1D08-073F-11AE336F5B5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2488A70-7F0F-45DF-0682-512A4C17E46C}"/>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580E24AF-ECB6-DC82-77B9-1E59D3E4D21C}"/>
              </a:ext>
            </a:extLst>
          </p:cNvPr>
          <p:cNvSpPr/>
          <p:nvPr/>
        </p:nvSpPr>
        <p:spPr>
          <a:xfrm>
            <a:off x="81619" y="290179"/>
            <a:ext cx="8927691"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12EDBEE-FB86-1AFE-4F99-E6773D21F8E5}"/>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C528375-6582-1F74-3557-D64BBF7DDBF2}"/>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95A1A600-421F-034F-50F4-7A3DF65CDB2B}"/>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4CEFB285-E99C-5568-D147-053032D167BD}"/>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 3.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8" name="Image 7" descr="Une image contenant dessin, dessin humoristique, croquis, Dessin d’enfant&#10;&#10;Description générée automatiquement">
            <a:extLst>
              <a:ext uri="{FF2B5EF4-FFF2-40B4-BE49-F238E27FC236}">
                <a16:creationId xmlns:a16="http://schemas.microsoft.com/office/drawing/2014/main" id="{DCD92355-75AA-3249-1C26-D290905DBAEA}"/>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521092" y="382159"/>
            <a:ext cx="1370707" cy="856623"/>
          </a:xfrm>
          <a:prstGeom prst="rect">
            <a:avLst/>
          </a:prstGeom>
        </p:spPr>
      </p:pic>
      <p:pic>
        <p:nvPicPr>
          <p:cNvPr id="10" name="Image 9">
            <a:extLst>
              <a:ext uri="{FF2B5EF4-FFF2-40B4-BE49-F238E27FC236}">
                <a16:creationId xmlns:a16="http://schemas.microsoft.com/office/drawing/2014/main" id="{8CACFAD2-E9A7-399A-02D1-F47EA6FC9629}"/>
              </a:ext>
            </a:extLst>
          </p:cNvPr>
          <p:cNvPicPr>
            <a:picLocks noChangeAspect="1"/>
          </p:cNvPicPr>
          <p:nvPr/>
        </p:nvPicPr>
        <p:blipFill>
          <a:blip r:embed="rId7"/>
          <a:stretch>
            <a:fillRect/>
          </a:stretch>
        </p:blipFill>
        <p:spPr>
          <a:xfrm>
            <a:off x="2303521" y="953633"/>
            <a:ext cx="4084674" cy="5334462"/>
          </a:xfrm>
          <a:prstGeom prst="rect">
            <a:avLst/>
          </a:prstGeom>
          <a:ln w="19050">
            <a:solidFill>
              <a:schemeClr val="tx1"/>
            </a:solidFill>
          </a:ln>
        </p:spPr>
      </p:pic>
      <p:sp>
        <p:nvSpPr>
          <p:cNvPr id="5" name="Rectangle 4">
            <a:extLst>
              <a:ext uri="{FF2B5EF4-FFF2-40B4-BE49-F238E27FC236}">
                <a16:creationId xmlns:a16="http://schemas.microsoft.com/office/drawing/2014/main" id="{3BCE65EC-870D-80D0-7302-4E70FE724245}"/>
              </a:ext>
            </a:extLst>
          </p:cNvPr>
          <p:cNvSpPr/>
          <p:nvPr/>
        </p:nvSpPr>
        <p:spPr>
          <a:xfrm>
            <a:off x="3158836" y="4343748"/>
            <a:ext cx="1267691" cy="28020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281072028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AB2249-BFC3-D884-F68F-B5D6C6C5B35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3136EAE-2D06-D384-692F-63075B71907C}"/>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C5CECBE-C693-EC35-0A09-F327A6800661}"/>
              </a:ext>
            </a:extLst>
          </p:cNvPr>
          <p:cNvSpPr/>
          <p:nvPr/>
        </p:nvSpPr>
        <p:spPr>
          <a:xfrm>
            <a:off x="81619" y="290179"/>
            <a:ext cx="8927691"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98D28C3-D17E-5076-BBC2-DD1E7B81EB04}"/>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68174DD-9837-16A0-D0E9-7900B6FAC55C}"/>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66CF84AA-4ECC-5D6C-4C79-E9198969D98B}"/>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60BBC23F-C938-555F-B392-67FF1AB98092}"/>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 4.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8" name="Image 7" descr="Une image contenant dessin, dessin humoristique, croquis, Dessin d’enfant&#10;&#10;Description générée automatiquement">
            <a:extLst>
              <a:ext uri="{FF2B5EF4-FFF2-40B4-BE49-F238E27FC236}">
                <a16:creationId xmlns:a16="http://schemas.microsoft.com/office/drawing/2014/main" id="{FBB06FFD-C021-DE27-F8D4-B22835E40F50}"/>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521092" y="382159"/>
            <a:ext cx="1370707" cy="856623"/>
          </a:xfrm>
          <a:prstGeom prst="rect">
            <a:avLst/>
          </a:prstGeom>
        </p:spPr>
      </p:pic>
      <p:pic>
        <p:nvPicPr>
          <p:cNvPr id="10" name="Image 9">
            <a:extLst>
              <a:ext uri="{FF2B5EF4-FFF2-40B4-BE49-F238E27FC236}">
                <a16:creationId xmlns:a16="http://schemas.microsoft.com/office/drawing/2014/main" id="{3A5ED066-E3FF-421E-F515-21962193F795}"/>
              </a:ext>
            </a:extLst>
          </p:cNvPr>
          <p:cNvPicPr>
            <a:picLocks noChangeAspect="1"/>
          </p:cNvPicPr>
          <p:nvPr/>
        </p:nvPicPr>
        <p:blipFill>
          <a:blip r:embed="rId7"/>
          <a:stretch>
            <a:fillRect/>
          </a:stretch>
        </p:blipFill>
        <p:spPr>
          <a:xfrm>
            <a:off x="2303521" y="953633"/>
            <a:ext cx="4084674" cy="5334462"/>
          </a:xfrm>
          <a:prstGeom prst="rect">
            <a:avLst/>
          </a:prstGeom>
          <a:ln w="19050">
            <a:solidFill>
              <a:schemeClr val="tx1"/>
            </a:solidFill>
          </a:ln>
        </p:spPr>
      </p:pic>
      <p:sp>
        <p:nvSpPr>
          <p:cNvPr id="5" name="Rectangle 4">
            <a:extLst>
              <a:ext uri="{FF2B5EF4-FFF2-40B4-BE49-F238E27FC236}">
                <a16:creationId xmlns:a16="http://schemas.microsoft.com/office/drawing/2014/main" id="{5DA80447-6F06-63F9-8C6E-8D79133EB7F2}"/>
              </a:ext>
            </a:extLst>
          </p:cNvPr>
          <p:cNvSpPr/>
          <p:nvPr/>
        </p:nvSpPr>
        <p:spPr>
          <a:xfrm>
            <a:off x="1922317" y="4675910"/>
            <a:ext cx="4831773" cy="727365"/>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286663749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D6333-495D-CCCE-5F00-930B98228C5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EFD0141-0B31-0E9B-5857-CD7BD3A84D41}"/>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5A09D9A8-7E65-83EE-3E4A-569DDA333D88}"/>
              </a:ext>
            </a:extLst>
          </p:cNvPr>
          <p:cNvSpPr/>
          <p:nvPr/>
        </p:nvSpPr>
        <p:spPr>
          <a:xfrm>
            <a:off x="81619" y="290179"/>
            <a:ext cx="8927691"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4EEF4BA-51CD-0AE7-77A3-6ED373679204}"/>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4BE8B21-51AA-CA14-8E47-B7C234A4146C}"/>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38E50050-CD6D-B77E-630D-2747934EB4B8}"/>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DB27B39F-0ACC-19D2-58A8-E613182350BC}"/>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 5. Je complète par le mot qui manque</a:t>
            </a:r>
            <a:r>
              <a:rPr lang="fr-FR" sz="1400" i="1" dirty="0">
                <a:solidFill>
                  <a:prstClr val="white">
                    <a:lumMod val="65000"/>
                  </a:prstClr>
                </a:solidFill>
                <a:latin typeface="Dosis" pitchFamily="2" charset="0"/>
              </a:rPr>
              <a:t>. </a:t>
            </a:r>
            <a:r>
              <a:rPr lang="fr-FR" sz="1400" b="1" dirty="0">
                <a:solidFill>
                  <a:prstClr val="white">
                    <a:lumMod val="65000"/>
                  </a:prstClr>
                </a:solidFill>
                <a:latin typeface="Dosis" pitchFamily="2" charset="0"/>
              </a:rPr>
              <a:t>La première phrase est déjà complétée à titre d’exemple.  C’est un  devoir à la maison</a:t>
            </a:r>
            <a:r>
              <a:rPr lang="fr-FR" sz="1400" i="1" dirty="0">
                <a:solidFill>
                  <a:prstClr val="white">
                    <a:lumMod val="65000"/>
                  </a:prstClr>
                </a:solidFill>
                <a:latin typeface="Dosis" pitchFamily="2" charset="0"/>
              </a:rPr>
              <a:t>.    </a:t>
            </a:r>
          </a:p>
        </p:txBody>
      </p:sp>
      <p:pic>
        <p:nvPicPr>
          <p:cNvPr id="10" name="Image 9">
            <a:extLst>
              <a:ext uri="{FF2B5EF4-FFF2-40B4-BE49-F238E27FC236}">
                <a16:creationId xmlns:a16="http://schemas.microsoft.com/office/drawing/2014/main" id="{1554E0EA-D892-6B24-CC3E-2295713AA0A3}"/>
              </a:ext>
            </a:extLst>
          </p:cNvPr>
          <p:cNvPicPr>
            <a:picLocks noChangeAspect="1"/>
          </p:cNvPicPr>
          <p:nvPr/>
        </p:nvPicPr>
        <p:blipFill>
          <a:blip r:embed="rId5"/>
          <a:stretch>
            <a:fillRect/>
          </a:stretch>
        </p:blipFill>
        <p:spPr>
          <a:xfrm>
            <a:off x="2303521" y="953633"/>
            <a:ext cx="4084674" cy="5334462"/>
          </a:xfrm>
          <a:prstGeom prst="rect">
            <a:avLst/>
          </a:prstGeom>
          <a:ln w="19050">
            <a:solidFill>
              <a:schemeClr val="tx1"/>
            </a:solidFill>
          </a:ln>
        </p:spPr>
      </p:pic>
      <p:sp>
        <p:nvSpPr>
          <p:cNvPr id="5" name="Rectangle 4">
            <a:extLst>
              <a:ext uri="{FF2B5EF4-FFF2-40B4-BE49-F238E27FC236}">
                <a16:creationId xmlns:a16="http://schemas.microsoft.com/office/drawing/2014/main" id="{BA275697-D17A-921F-3283-BDD994E23775}"/>
              </a:ext>
            </a:extLst>
          </p:cNvPr>
          <p:cNvSpPr/>
          <p:nvPr/>
        </p:nvSpPr>
        <p:spPr>
          <a:xfrm>
            <a:off x="1652155" y="5392882"/>
            <a:ext cx="5320145" cy="99611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pic>
        <p:nvPicPr>
          <p:cNvPr id="3" name="Picture 2">
            <a:extLst>
              <a:ext uri="{FF2B5EF4-FFF2-40B4-BE49-F238E27FC236}">
                <a16:creationId xmlns:a16="http://schemas.microsoft.com/office/drawing/2014/main" id="{E2CFD6E1-B0ED-DCCE-9715-44A1E652F8F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32195" y="810470"/>
            <a:ext cx="1277115" cy="856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330107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0BEB0-A1B3-F26D-3C0D-221C2C1E591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C941393-ADA9-5026-5E39-336B0E351A1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6E44C8C-D670-C8CA-0DF9-37F2221C0831}"/>
              </a:ext>
            </a:extLst>
          </p:cNvPr>
          <p:cNvSpPr/>
          <p:nvPr/>
        </p:nvSpPr>
        <p:spPr>
          <a:xfrm>
            <a:off x="120898" y="381001"/>
            <a:ext cx="8914948" cy="6324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485C15B-2923-C4C3-F680-E46B41CEE68B}"/>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1F741AB-4884-08AA-F33E-9E9CE6CEDAC7}"/>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1D5B47D1-A630-F4F2-49DA-0908AF603667}"/>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F92739EE-93BB-6BB2-B099-4FC3551F7632}"/>
              </a:ext>
            </a:extLst>
          </p:cNvPr>
          <p:cNvSpPr txBox="1"/>
          <p:nvPr/>
        </p:nvSpPr>
        <p:spPr>
          <a:xfrm>
            <a:off x="844378" y="329507"/>
            <a:ext cx="8178724"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Notez les devoirs</a:t>
            </a:r>
          </a:p>
          <a:p>
            <a:pPr defTabSz="457235">
              <a:defRPr/>
            </a:pPr>
            <a:r>
              <a:rPr lang="fr-FR" sz="1400" i="1" dirty="0">
                <a:solidFill>
                  <a:prstClr val="white">
                    <a:lumMod val="65000"/>
                  </a:prstClr>
                </a:solidFill>
                <a:latin typeface="Dosis" pitchFamily="2" charset="0"/>
              </a:rPr>
              <a:t>L’enseignant  (e ) circule entre les rangs et donne une rétroaction positive ou corrective.    </a:t>
            </a:r>
          </a:p>
        </p:txBody>
      </p:sp>
      <p:graphicFrame>
        <p:nvGraphicFramePr>
          <p:cNvPr id="8" name="Tableau 7">
            <a:extLst>
              <a:ext uri="{FF2B5EF4-FFF2-40B4-BE49-F238E27FC236}">
                <a16:creationId xmlns:a16="http://schemas.microsoft.com/office/drawing/2014/main" id="{E29F9588-4037-3095-6251-47590C1C2C25}"/>
              </a:ext>
            </a:extLst>
          </p:cNvPr>
          <p:cNvGraphicFramePr>
            <a:graphicFrameLocks noGrp="1"/>
          </p:cNvGraphicFramePr>
          <p:nvPr>
            <p:extLst>
              <p:ext uri="{D42A27DB-BD31-4B8C-83A1-F6EECF244321}">
                <p14:modId xmlns:p14="http://schemas.microsoft.com/office/powerpoint/2010/main" val="1620672907"/>
              </p:ext>
            </p:extLst>
          </p:nvPr>
        </p:nvGraphicFramePr>
        <p:xfrm>
          <a:off x="230245" y="962871"/>
          <a:ext cx="8350346" cy="5439158"/>
        </p:xfrm>
        <a:graphic>
          <a:graphicData uri="http://schemas.openxmlformats.org/drawingml/2006/table">
            <a:tbl>
              <a:tblPr firstRow="1" bandRow="1">
                <a:tableStyleId>{5C22544A-7EE6-4342-B048-85BDC9FD1C3A}</a:tableStyleId>
              </a:tblPr>
              <a:tblGrid>
                <a:gridCol w="4175173">
                  <a:extLst>
                    <a:ext uri="{9D8B030D-6E8A-4147-A177-3AD203B41FA5}">
                      <a16:colId xmlns:a16="http://schemas.microsoft.com/office/drawing/2014/main" val="3502533539"/>
                    </a:ext>
                  </a:extLst>
                </a:gridCol>
                <a:gridCol w="4175173">
                  <a:extLst>
                    <a:ext uri="{9D8B030D-6E8A-4147-A177-3AD203B41FA5}">
                      <a16:colId xmlns:a16="http://schemas.microsoft.com/office/drawing/2014/main" val="29375023"/>
                    </a:ext>
                  </a:extLst>
                </a:gridCol>
              </a:tblGrid>
              <a:tr h="5439158">
                <a:tc>
                  <a:txBody>
                    <a:bodyPr/>
                    <a:lstStyle/>
                    <a:p>
                      <a:pPr algn="ctr"/>
                      <a:r>
                        <a:rPr lang="fr-FR" sz="3600" dirty="0">
                          <a:solidFill>
                            <a:srgbClr val="0070C0"/>
                          </a:solidFill>
                          <a:latin typeface="Aptos" panose="020B0004020202020204" pitchFamily="34" charset="0"/>
                        </a:rPr>
                        <a:t>Je suis autonome:</a:t>
                      </a:r>
                    </a:p>
                    <a:p>
                      <a:pPr algn="ctr"/>
                      <a:r>
                        <a:rPr lang="fr-FR" sz="3600" dirty="0">
                          <a:solidFill>
                            <a:srgbClr val="0070C0"/>
                          </a:solidFill>
                          <a:latin typeface="Aptos" panose="020B0004020202020204" pitchFamily="34" charset="0"/>
                        </a:rPr>
                        <a:t> </a:t>
                      </a:r>
                    </a:p>
                  </a:txBody>
                  <a:tcPr>
                    <a:noFill/>
                  </a:tcPr>
                </a:tc>
                <a:tc>
                  <a:txBody>
                    <a:bodyPr/>
                    <a:lstStyle/>
                    <a:p>
                      <a:endParaRPr lang="fr-MA" dirty="0"/>
                    </a:p>
                  </a:txBody>
                  <a:tcPr>
                    <a:noFill/>
                  </a:tcPr>
                </a:tc>
                <a:extLst>
                  <a:ext uri="{0D108BD9-81ED-4DB2-BD59-A6C34878D82A}">
                    <a16:rowId xmlns:a16="http://schemas.microsoft.com/office/drawing/2014/main" val="2845064086"/>
                  </a:ext>
                </a:extLst>
              </a:tr>
            </a:tbl>
          </a:graphicData>
        </a:graphic>
      </p:graphicFrame>
      <p:cxnSp>
        <p:nvCxnSpPr>
          <p:cNvPr id="24" name="Connecteur droit avec flèche 23">
            <a:extLst>
              <a:ext uri="{FF2B5EF4-FFF2-40B4-BE49-F238E27FC236}">
                <a16:creationId xmlns:a16="http://schemas.microsoft.com/office/drawing/2014/main" id="{F13B5806-577F-BD8C-67F9-49E4E3FCF2A9}"/>
              </a:ext>
            </a:extLst>
          </p:cNvPr>
          <p:cNvCxnSpPr>
            <a:cxnSpLocks/>
          </p:cNvCxnSpPr>
          <p:nvPr/>
        </p:nvCxnSpPr>
        <p:spPr>
          <a:xfrm>
            <a:off x="3309074" y="3870674"/>
            <a:ext cx="1345045" cy="30012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6" name="Accolade ouvrante 25">
            <a:extLst>
              <a:ext uri="{FF2B5EF4-FFF2-40B4-BE49-F238E27FC236}">
                <a16:creationId xmlns:a16="http://schemas.microsoft.com/office/drawing/2014/main" id="{D036152C-AF09-F36B-CBAD-15C8299F3690}"/>
              </a:ext>
            </a:extLst>
          </p:cNvPr>
          <p:cNvSpPr/>
          <p:nvPr/>
        </p:nvSpPr>
        <p:spPr>
          <a:xfrm>
            <a:off x="4660491" y="2466580"/>
            <a:ext cx="688258" cy="3108310"/>
          </a:xfrm>
          <a:prstGeom prst="leftBrace">
            <a:avLst>
              <a:gd name="adj1" fmla="val 58333"/>
              <a:gd name="adj2" fmla="val 50000"/>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a:p>
        </p:txBody>
      </p:sp>
      <p:sp>
        <p:nvSpPr>
          <p:cNvPr id="13" name="Rectangle : coins arrondis 12">
            <a:extLst>
              <a:ext uri="{FF2B5EF4-FFF2-40B4-BE49-F238E27FC236}">
                <a16:creationId xmlns:a16="http://schemas.microsoft.com/office/drawing/2014/main" id="{8E72CE01-DB02-49F0-2596-0DDC313B1B4E}"/>
              </a:ext>
            </a:extLst>
          </p:cNvPr>
          <p:cNvSpPr/>
          <p:nvPr/>
        </p:nvSpPr>
        <p:spPr>
          <a:xfrm>
            <a:off x="246845" y="1702613"/>
            <a:ext cx="4158573" cy="4336121"/>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Tx/>
              <a:buChar char="-"/>
            </a:pPr>
            <a:r>
              <a:rPr lang="fr-FR" sz="2800" b="1" dirty="0">
                <a:solidFill>
                  <a:srgbClr val="0070C0"/>
                </a:solidFill>
                <a:latin typeface="Aptos" panose="020B0004020202020204" pitchFamily="34" charset="0"/>
              </a:rPr>
              <a:t>J’écris les mots du vocabulaire, p25;</a:t>
            </a:r>
          </a:p>
          <a:p>
            <a:pPr marL="457200" indent="-457200">
              <a:buFontTx/>
              <a:buChar char="-"/>
            </a:pPr>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relis: 2- 3- 4 pages 26 ; </a:t>
            </a:r>
          </a:p>
          <a:p>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recopie: 4 p26.</a:t>
            </a:r>
          </a:p>
        </p:txBody>
      </p:sp>
      <p:pic>
        <p:nvPicPr>
          <p:cNvPr id="5" name="Image 4">
            <a:extLst>
              <a:ext uri="{FF2B5EF4-FFF2-40B4-BE49-F238E27FC236}">
                <a16:creationId xmlns:a16="http://schemas.microsoft.com/office/drawing/2014/main" id="{1F37BC37-6132-DA55-4B3B-0B2589A7E517}"/>
              </a:ext>
            </a:extLst>
          </p:cNvPr>
          <p:cNvPicPr>
            <a:picLocks noChangeAspect="1"/>
          </p:cNvPicPr>
          <p:nvPr/>
        </p:nvPicPr>
        <p:blipFill>
          <a:blip r:embed="rId5"/>
          <a:stretch>
            <a:fillRect/>
          </a:stretch>
        </p:blipFill>
        <p:spPr>
          <a:xfrm>
            <a:off x="5551815" y="1459199"/>
            <a:ext cx="3408285" cy="4336122"/>
          </a:xfrm>
          <a:prstGeom prst="rect">
            <a:avLst/>
          </a:prstGeom>
          <a:ln w="19050">
            <a:solidFill>
              <a:schemeClr val="tx1"/>
            </a:solidFill>
          </a:ln>
        </p:spPr>
      </p:pic>
      <p:pic>
        <p:nvPicPr>
          <p:cNvPr id="3" name="Picture 2">
            <a:extLst>
              <a:ext uri="{FF2B5EF4-FFF2-40B4-BE49-F238E27FC236}">
                <a16:creationId xmlns:a16="http://schemas.microsoft.com/office/drawing/2014/main" id="{090AD0CB-C458-B1FE-F659-8D0B52A7A45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661064" y="299003"/>
            <a:ext cx="1277115" cy="856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15460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857A3-E998-69F7-F5F7-A301ADF12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0DF9E5A-6C1E-ABFB-53F4-8CAD013C4C00}"/>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AD671ED-0BF0-DC82-96D4-753DF5DF7782}"/>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du fromage</a:t>
            </a:r>
          </a:p>
        </p:txBody>
      </p:sp>
      <p:sp>
        <p:nvSpPr>
          <p:cNvPr id="23" name="Rectangle : coins arrondis 22">
            <a:extLst>
              <a:ext uri="{FF2B5EF4-FFF2-40B4-BE49-F238E27FC236}">
                <a16:creationId xmlns:a16="http://schemas.microsoft.com/office/drawing/2014/main" id="{4D2CD961-C57B-0CFE-2483-036EF5BE5E1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4C107880-BFE9-EC53-4D83-ECC9F9DFB0CB}"/>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E5C232B9-392E-E8AD-1916-700AA0BCED0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B6ACBC09-B1BF-C6D5-5263-AEE8690A5773}"/>
              </a:ext>
            </a:extLst>
          </p:cNvPr>
          <p:cNvSpPr txBox="1"/>
          <p:nvPr/>
        </p:nvSpPr>
        <p:spPr>
          <a:xfrm>
            <a:off x="1140864" y="376715"/>
            <a:ext cx="7158095" cy="32797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 du fromage ». lisons ensemble: du </a:t>
            </a:r>
            <a:r>
              <a:rPr lang="fr-MA" sz="1500" b="1" dirty="0">
                <a:solidFill>
                  <a:prstClr val="white">
                    <a:lumMod val="65000"/>
                  </a:prstClr>
                </a:solidFill>
                <a:latin typeface="Dosis" pitchFamily="2" charset="0"/>
              </a:rPr>
              <a:t>fromage</a:t>
            </a: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21693598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8D693-40C6-6C5B-C603-18D31176247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8FF99CC-6B66-1D41-C874-2FFCE2A02711}"/>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A41C371-95CF-9FA8-8A10-A3935A4A1959}"/>
              </a:ext>
            </a:extLst>
          </p:cNvPr>
          <p:cNvSpPr txBox="1"/>
          <p:nvPr/>
        </p:nvSpPr>
        <p:spPr>
          <a:xfrm>
            <a:off x="716226" y="644553"/>
            <a:ext cx="7711551" cy="718145"/>
          </a:xfrm>
          <a:prstGeom prst="rect">
            <a:avLst/>
          </a:prstGeom>
        </p:spPr>
        <p:txBody>
          <a:bodyPr lIns="0" tIns="0" rIns="0" bIns="0" rtlCol="0" anchor="t">
            <a:spAutoFit/>
          </a:bodyPr>
          <a:lstStyle/>
          <a:p>
            <a:pPr algn="ctr" defTabSz="342934">
              <a:lnSpc>
                <a:spcPts val="5550"/>
              </a:lnSpc>
            </a:pPr>
            <a:r>
              <a:rPr lang="fr-FR" sz="4800" b="1" dirty="0">
                <a:solidFill>
                  <a:srgbClr val="106585"/>
                </a:solidFill>
                <a:latin typeface="Microsoft Uighur" panose="02000000000000000000" pitchFamily="2" charset="-78"/>
                <a:cs typeface="Microsoft Uighur" panose="02000000000000000000" pitchFamily="2" charset="-78"/>
              </a:rPr>
              <a:t>Jeux</a:t>
            </a:r>
          </a:p>
        </p:txBody>
      </p:sp>
      <p:sp>
        <p:nvSpPr>
          <p:cNvPr id="8" name="TextBox 8">
            <a:extLst>
              <a:ext uri="{FF2B5EF4-FFF2-40B4-BE49-F238E27FC236}">
                <a16:creationId xmlns:a16="http://schemas.microsoft.com/office/drawing/2014/main" id="{0F53298B-E84D-967D-8EA5-3DDB8E09A608}"/>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F558AC15-EA6C-573B-667D-44A3D74786A2}"/>
              </a:ext>
            </a:extLst>
          </p:cNvPr>
          <p:cNvSpPr/>
          <p:nvPr/>
        </p:nvSpPr>
        <p:spPr>
          <a:xfrm>
            <a:off x="373627" y="1691149"/>
            <a:ext cx="8337755" cy="3094218"/>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6E6286FE-0F88-995E-B4E2-5B417FD4ED29}"/>
              </a:ext>
            </a:extLst>
          </p:cNvPr>
          <p:cNvSpPr txBox="1"/>
          <p:nvPr/>
        </p:nvSpPr>
        <p:spPr>
          <a:xfrm>
            <a:off x="1554799" y="2253731"/>
            <a:ext cx="6407353" cy="677108"/>
          </a:xfrm>
          <a:prstGeom prst="rect">
            <a:avLst/>
          </a:prstGeom>
        </p:spPr>
        <p:txBody>
          <a:bodyPr wrap="square" lIns="0" tIns="0" rIns="0" bIns="0" rtlCol="0" anchor="t">
            <a:spAutoFit/>
          </a:bodyPr>
          <a:lstStyle/>
          <a:p>
            <a:pPr algn="ctr" defTabSz="342934">
              <a:lnSpc>
                <a:spcPts val="5550"/>
              </a:lnSpc>
            </a:pPr>
            <a:r>
              <a:rPr lang="fr-FR" sz="3600" b="1" dirty="0">
                <a:solidFill>
                  <a:srgbClr val="106585"/>
                </a:solidFill>
                <a:latin typeface="Microsoft Uighur" panose="02000000000000000000" pitchFamily="2" charset="-78"/>
                <a:cs typeface="Microsoft Uighur" panose="02000000000000000000" pitchFamily="2" charset="-78"/>
              </a:rPr>
              <a:t>Panier des mots avec graphèmes complexes </a:t>
            </a:r>
            <a:endParaRPr lang="fr-FR" sz="2800" b="1" dirty="0">
              <a:solidFill>
                <a:srgbClr val="204550"/>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A50E7549-DADD-9EFF-7CF8-6779DC37DEF6}"/>
              </a:ext>
            </a:extLst>
          </p:cNvPr>
          <p:cNvPicPr>
            <a:picLocks noChangeAspect="1"/>
          </p:cNvPicPr>
          <p:nvPr/>
        </p:nvPicPr>
        <p:blipFill>
          <a:blip r:embed="rId3"/>
          <a:stretch>
            <a:fillRect/>
          </a:stretch>
        </p:blipFill>
        <p:spPr>
          <a:xfrm>
            <a:off x="4165738" y="3066098"/>
            <a:ext cx="1269719" cy="1552964"/>
          </a:xfrm>
          <a:prstGeom prst="rect">
            <a:avLst/>
          </a:prstGeom>
        </p:spPr>
      </p:pic>
    </p:spTree>
    <p:extLst>
      <p:ext uri="{BB962C8B-B14F-4D97-AF65-F5344CB8AC3E}">
        <p14:creationId xmlns:p14="http://schemas.microsoft.com/office/powerpoint/2010/main" val="18719281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167149" y="324001"/>
            <a:ext cx="8799870" cy="639143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211628" y="1"/>
            <a:ext cx="9254029" cy="324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lumMod val="75000"/>
                    </a:schemeClr>
                  </a:solidFill>
                  <a:latin typeface="Dosis" pitchFamily="2" charset="0"/>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solidFill>
                  <a:latin typeface="Dosis" pitchFamily="2" charset="0"/>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74644" y="541461"/>
            <a:ext cx="380091" cy="336129"/>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761084" y="415925"/>
            <a:ext cx="8008275" cy="584775"/>
          </a:xfrm>
          <a:prstGeom prst="rect">
            <a:avLst/>
          </a:prstGeom>
          <a:noFill/>
        </p:spPr>
        <p:txBody>
          <a:bodyPr wrap="square">
            <a:spAutoFit/>
          </a:bodyPr>
          <a:lstStyle/>
          <a:p>
            <a:pPr defTabSz="304815">
              <a:defRPr/>
            </a:pPr>
            <a:r>
              <a:rPr lang="fr-FR" sz="16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jouer au jeu du panier .</a:t>
            </a:r>
          </a:p>
          <a:p>
            <a:pPr defTabSz="304815">
              <a:defRPr/>
            </a:pPr>
            <a:r>
              <a:rPr lang="fr-FR" sz="16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L’enseignant(e) explique les règles du jeu selon la fiche descriptive du jeu. </a:t>
            </a: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4BD8D5-B5FB-5C5F-0E3F-44B07B4C65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6055" y="2423737"/>
            <a:ext cx="3658334" cy="3658334"/>
          </a:xfrm>
          <a:prstGeom prst="rect">
            <a:avLst/>
          </a:prstGeom>
        </p:spPr>
      </p:pic>
    </p:spTree>
    <p:extLst>
      <p:ext uri="{BB962C8B-B14F-4D97-AF65-F5344CB8AC3E}">
        <p14:creationId xmlns:p14="http://schemas.microsoft.com/office/powerpoint/2010/main" val="41109839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101600" y="262603"/>
            <a:ext cx="8934623" cy="6452829"/>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211628" y="1"/>
            <a:ext cx="9254029" cy="326039"/>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lumMod val="75000"/>
                    </a:schemeClr>
                  </a:solidFill>
                  <a:latin typeface="Dosis" pitchFamily="2" charset="0"/>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solidFill>
                  <a:latin typeface="Dosis" pitchFamily="2" charset="0"/>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064" y="263735"/>
            <a:ext cx="380091" cy="336129"/>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353962" y="431800"/>
            <a:ext cx="8658172" cy="800219"/>
          </a:xfrm>
          <a:prstGeom prst="rect">
            <a:avLst/>
          </a:prstGeom>
          <a:noFill/>
        </p:spPr>
        <p:txBody>
          <a:bodyPr wrap="square">
            <a:spAutoFit/>
          </a:bodyPr>
          <a:lstStyle/>
          <a:p>
            <a:pPr defTabSz="304815">
              <a:defRPr/>
            </a:pPr>
            <a:r>
              <a:rPr lang="fr-FR" sz="14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Maintenant, on va commencer le jeu.</a:t>
            </a:r>
          </a:p>
          <a:p>
            <a:pPr defTabSz="304815">
              <a:defRPr/>
            </a:pPr>
            <a:r>
              <a:rPr lang="fr-FR" sz="1867"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1333"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 e )  annonce le début  du jeu et au signal l’élève qui a le panier à la main  prend une carte et la lit et la montre aux autres . Après validation de la lecture tout le monde lit  en écho. Ensuite le signal est repris, le panier  circule.</a:t>
            </a:r>
            <a:endParaRPr lang="fr-FR" sz="16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A4A1ED72-AE0B-1A09-E77B-F174740DD5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8367" y="2212259"/>
            <a:ext cx="3909141" cy="3909141"/>
          </a:xfrm>
          <a:prstGeom prst="rect">
            <a:avLst/>
          </a:prstGeom>
        </p:spPr>
      </p:pic>
    </p:spTree>
    <p:extLst>
      <p:ext uri="{BB962C8B-B14F-4D97-AF65-F5344CB8AC3E}">
        <p14:creationId xmlns:p14="http://schemas.microsoft.com/office/powerpoint/2010/main" val="147860033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216311" y="324001"/>
            <a:ext cx="8750708" cy="625459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211628" y="1"/>
            <a:ext cx="9254029" cy="324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774269" y="1905000"/>
            <a:ext cx="6947643" cy="3346450"/>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35"/>
              <a:endParaRPr lang="fr-MA" sz="450"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8" y="2474893"/>
              <a:ext cx="4344976" cy="1727753"/>
            </a:xfrm>
            <a:prstGeom prst="rect">
              <a:avLst/>
            </a:prstGeom>
            <a:noFill/>
          </p:spPr>
          <p:txBody>
            <a:bodyPr wrap="square" rtlCol="0">
              <a:spAutoFit/>
            </a:bodyPr>
            <a:lstStyle/>
            <a:p>
              <a:pPr algn="ctr" defTabSz="228635"/>
              <a:endParaRPr lang="fr-MA" sz="1600" b="1" dirty="0">
                <a:solidFill>
                  <a:srgbClr val="215968"/>
                </a:solidFill>
                <a:latin typeface="Dosis" pitchFamily="2" charset="0"/>
              </a:endParaRPr>
            </a:p>
            <a:p>
              <a:pPr algn="ctr" defTabSz="228635"/>
              <a:r>
                <a:rPr lang="fr-MA" sz="1600" b="1" dirty="0">
                  <a:solidFill>
                    <a:srgbClr val="215968"/>
                  </a:solidFill>
                  <a:latin typeface="Dosis" pitchFamily="2" charset="0"/>
                </a:rPr>
                <a:t>La séance d’aujourd’hui est terminée</a:t>
              </a:r>
            </a:p>
            <a:p>
              <a:pPr algn="ctr" defTabSz="228635"/>
              <a:r>
                <a:rPr lang="fr-MA" sz="1600" b="1" dirty="0">
                  <a:solidFill>
                    <a:srgbClr val="215968"/>
                  </a:solidFill>
                  <a:latin typeface="Dosis" pitchFamily="2" charset="0"/>
                </a:rPr>
                <a:t> </a:t>
              </a:r>
            </a:p>
            <a:p>
              <a:pPr algn="ctr" defTabSz="228635"/>
              <a:r>
                <a:rPr lang="fr-MA" sz="1600" b="1">
                  <a:solidFill>
                    <a:srgbClr val="215968"/>
                  </a:solidFill>
                  <a:latin typeface="Dosis" pitchFamily="2" charset="0"/>
                </a:rPr>
                <a:t>À  </a:t>
              </a:r>
              <a:r>
                <a:rPr lang="fr-MA" sz="1600" b="1" dirty="0">
                  <a:solidFill>
                    <a:srgbClr val="215968"/>
                  </a:solidFill>
                  <a:latin typeface="Dosis" pitchFamily="2" charset="0"/>
                </a:rPr>
                <a:t>demain ! </a:t>
              </a:r>
            </a:p>
            <a:p>
              <a:pPr marL="171472" indent="-171472" defTabSz="228635">
                <a:buFontTx/>
                <a:buChar char="-"/>
              </a:pPr>
              <a:endParaRPr lang="fr-MA" sz="16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3" name="Freeform 23">
            <a:extLst>
              <a:ext uri="{FF2B5EF4-FFF2-40B4-BE49-F238E27FC236}">
                <a16:creationId xmlns:a16="http://schemas.microsoft.com/office/drawing/2014/main" id="{3FDAD11B-98B7-8017-F5F4-112ACA7F5F0E}"/>
              </a:ext>
            </a:extLst>
          </p:cNvPr>
          <p:cNvSpPr/>
          <p:nvPr/>
        </p:nvSpPr>
        <p:spPr>
          <a:xfrm>
            <a:off x="8629651" y="905693"/>
            <a:ext cx="475433" cy="475433"/>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23"/>
            <a:endParaRPr lang="fr-FR" sz="90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1426746" y="1204402"/>
            <a:ext cx="4012070" cy="792317"/>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endParaRPr lang="fr-FR" sz="90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288792" y="228600"/>
            <a:ext cx="8566416" cy="5723708"/>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endParaRPr lang="fr-FR" sz="14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457223"/>
              <a:endParaRPr lang="fr-MA" sz="350"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685802" y="1477130"/>
            <a:ext cx="7560963" cy="830997"/>
          </a:xfrm>
          <a:prstGeom prst="rect">
            <a:avLst/>
          </a:prstGeom>
          <a:noFill/>
        </p:spPr>
        <p:txBody>
          <a:bodyPr wrap="square">
            <a:spAutoFit/>
          </a:bodyPr>
          <a:lstStyle/>
          <a:p>
            <a:pPr algn="ct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1416610" y="2466378"/>
            <a:ext cx="6310782" cy="1604977"/>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11">
                  <a:defRPr/>
                </a:pPr>
                <a:endParaRPr lang="fr-FR" sz="90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427684"/>
              </a:xfrm>
              <a:prstGeom prst="rect">
                <a:avLst/>
              </a:prstGeom>
              <a:noFill/>
            </p:spPr>
            <p:txBody>
              <a:bodyPr wrap="square" rtlCol="0">
                <a:spAutoFit/>
              </a:bodyPr>
              <a:lstStyle/>
              <a:p>
                <a:pPr marL="171459" indent="-171459" defTabSz="457223">
                  <a:buFont typeface="Arial" panose="020B0604020202020204" pitchFamily="34" charset="0"/>
                  <a:buChar char="•"/>
                </a:pPr>
                <a:r>
                  <a:rPr lang="fr-FR" sz="2000" b="1" dirty="0">
                    <a:solidFill>
                      <a:srgbClr val="005664"/>
                    </a:solidFill>
                    <a:latin typeface="Microsoft Uighur" panose="02000000000000000000" pitchFamily="2" charset="-78"/>
                    <a:cs typeface="Microsoft Uighur" panose="02000000000000000000" pitchFamily="2" charset="-78"/>
                  </a:rPr>
                  <a:t>Comprendre et produire </a:t>
                </a:r>
                <a:r>
                  <a:rPr lang="fr-FR" sz="2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en-US" sz="2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11">
                  <a:defRPr/>
                </a:pPr>
                <a:endParaRPr lang="fr-FR" sz="90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427684"/>
              </a:xfrm>
              <a:prstGeom prst="rect">
                <a:avLst/>
              </a:prstGeom>
              <a:noFill/>
            </p:spPr>
            <p:txBody>
              <a:bodyPr wrap="square" rtlCol="0">
                <a:spAutoFit/>
              </a:bodyPr>
              <a:lstStyle/>
              <a:p>
                <a:pPr marL="171459" indent="-171459" defTabSz="457223">
                  <a:buFont typeface="Arial" panose="020B0604020202020204" pitchFamily="34" charset="0"/>
                  <a:buChar char="•"/>
                </a:pPr>
                <a:r>
                  <a:rPr lang="fr-FR" sz="2000" b="1" dirty="0">
                    <a:solidFill>
                      <a:srgbClr val="005664"/>
                    </a:solidFill>
                    <a:latin typeface="Microsoft Uighur" panose="02000000000000000000" pitchFamily="2" charset="-78"/>
                    <a:cs typeface="Microsoft Uighur" panose="02000000000000000000" pitchFamily="2" charset="-78"/>
                  </a:rPr>
                  <a:t>Lire et écrire </a:t>
                </a:r>
                <a:r>
                  <a:rPr lang="fr-FR" sz="2000" b="1" dirty="0">
                    <a:solidFill>
                      <a:srgbClr val="4F81BD"/>
                    </a:solidFill>
                    <a:latin typeface="Microsoft Uighur" panose="02000000000000000000" pitchFamily="2" charset="-78"/>
                    <a:cs typeface="Microsoft Uighur" panose="02000000000000000000" pitchFamily="2" charset="-78"/>
                  </a:rPr>
                  <a:t>les graphèmes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en-US" sz="2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1830623" y="4624348"/>
            <a:ext cx="6799027" cy="830997"/>
          </a:xfrm>
          <a:prstGeom prst="rect">
            <a:avLst/>
          </a:prstGeom>
          <a:noFill/>
        </p:spPr>
        <p:txBody>
          <a:bodyPr wrap="square">
            <a:spAutoFit/>
          </a:bodyPr>
          <a:lstStyle/>
          <a:p>
            <a:pP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Sinon, pourquoi ? </a:t>
            </a:r>
          </a:p>
          <a:p>
            <a:pP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734951" y="4638923"/>
            <a:ext cx="870375" cy="927451"/>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228635">
              <a:defRPr/>
            </a:pPr>
            <a:endParaRPr lang="fr-MA" sz="30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1143000" y="857250"/>
            <a:ext cx="699135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675"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1323975" y="1549561"/>
            <a:ext cx="6810375" cy="3665838"/>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257201"/>
            <a:r>
              <a:rPr lang="fr-MA" sz="1600" b="1" dirty="0">
                <a:latin typeface="Dosis" pitchFamily="2" charset="0"/>
              </a:rPr>
              <a:t>Objectifs de l’activité:</a:t>
            </a:r>
          </a:p>
          <a:p>
            <a:pPr defTabSz="257201"/>
            <a:r>
              <a:rPr lang="fr-FR" sz="1200" dirty="0">
                <a:latin typeface="Dosis" pitchFamily="2" charset="0"/>
              </a:rPr>
              <a:t>Lire des mots avec les graphèmes complexes présentés.</a:t>
            </a:r>
          </a:p>
          <a:p>
            <a:pPr defTabSz="257201"/>
            <a:r>
              <a:rPr lang="fr-MA" sz="1600" b="1" dirty="0">
                <a:latin typeface="Dosis" pitchFamily="2" charset="0"/>
              </a:rPr>
              <a:t>Les outils: </a:t>
            </a:r>
            <a:r>
              <a:rPr lang="fr-MA" sz="1200" dirty="0">
                <a:latin typeface="Dosis" pitchFamily="2" charset="0"/>
              </a:rPr>
              <a:t>un petit panier, cartes des graphèmes et des mots, objet pour faire le signal.</a:t>
            </a:r>
          </a:p>
          <a:p>
            <a:pPr defTabSz="257201"/>
            <a:r>
              <a:rPr lang="fr-MA" sz="1600" b="1" dirty="0">
                <a:latin typeface="Dosis" pitchFamily="2" charset="0"/>
              </a:rPr>
              <a:t>La durée: </a:t>
            </a:r>
            <a:r>
              <a:rPr lang="fr-MA" sz="1200" b="1" dirty="0">
                <a:solidFill>
                  <a:prstClr val="black">
                    <a:hueOff val="0"/>
                    <a:satOff val="0"/>
                    <a:lumOff val="0"/>
                    <a:alphaOff val="0"/>
                  </a:prstClr>
                </a:solidFill>
                <a:latin typeface="Dosis" pitchFamily="2" charset="0"/>
                <a:cs typeface="Arial" panose="020B0604020202020204" pitchFamily="34" charset="0"/>
              </a:rPr>
              <a:t>10 min</a:t>
            </a:r>
          </a:p>
          <a:p>
            <a:pPr defTabSz="257201"/>
            <a:r>
              <a:rPr lang="fr-MA" sz="1600" b="1" dirty="0">
                <a:latin typeface="Dosis" pitchFamily="2" charset="0"/>
              </a:rPr>
              <a:t>Les étapes de l’activité:</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Dans un petit panier, L’enseignant(e) met un ensemble de cartes contenant des mots avec les  graphèmes présentés pendant la séance. Il les présente l’une après l’autre aux apprenants </a:t>
            </a:r>
            <a:r>
              <a:rPr lang="fr-MA" sz="1200" b="1" dirty="0">
                <a:solidFill>
                  <a:prstClr val="black">
                    <a:hueOff val="0"/>
                    <a:satOff val="0"/>
                    <a:lumOff val="0"/>
                    <a:alphaOff val="0"/>
                  </a:prstClr>
                </a:solidFill>
                <a:latin typeface="Dosis" pitchFamily="2" charset="0"/>
                <a:cs typeface="Arial" panose="020B0604020202020204" pitchFamily="34" charset="0"/>
              </a:rPr>
              <a:t>sans les lire;</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Les apprenants s’assoient  en cercle (ou restent à leur places) et  au signal (musique ou applaudissement),  ils font passer le panier;</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Une fois le signal (musique ou applaudissement) s’arrête , l’apprenant qui a le panier pioche une seule carte sans regarder dans le panier, il lit et la montre aux autres. Après validation de sa lecture, les élèves  répètent en écho. Ensuite le panier continue de circuler; le jeu continue jusqu’à la lecture de toutes les cartes du panier. Encourager tous les élèves pour leurs progrès. </a:t>
            </a:r>
          </a:p>
          <a:p>
            <a:pPr>
              <a:lnSpc>
                <a:spcPct val="107000"/>
              </a:lnSpc>
              <a:spcAft>
                <a:spcPts val="400"/>
              </a:spcAft>
              <a:defRPr/>
            </a:pPr>
            <a:r>
              <a:rPr lang="fr-MA" sz="1000" b="1" dirty="0">
                <a:solidFill>
                  <a:prstClr val="black">
                    <a:hueOff val="0"/>
                    <a:satOff val="0"/>
                    <a:lumOff val="0"/>
                    <a:alphaOff val="0"/>
                  </a:prstClr>
                </a:solidFill>
                <a:latin typeface="Dosis" pitchFamily="2" charset="0"/>
                <a:cs typeface="Arial" panose="020B0604020202020204" pitchFamily="34" charset="0"/>
              </a:rPr>
              <a:t>Remarques</a:t>
            </a:r>
            <a:r>
              <a:rPr lang="fr-MA" sz="1200" dirty="0">
                <a:solidFill>
                  <a:prstClr val="black">
                    <a:hueOff val="0"/>
                    <a:satOff val="0"/>
                    <a:lumOff val="0"/>
                    <a:alphaOff val="0"/>
                  </a:prstClr>
                </a:solidFill>
                <a:latin typeface="Dosis" pitchFamily="2" charset="0"/>
                <a:cs typeface="Arial" panose="020B0604020202020204" pitchFamily="34" charset="0"/>
              </a:rPr>
              <a:t>: </a:t>
            </a:r>
          </a:p>
          <a:p>
            <a:pPr marL="171458" indent="-171458">
              <a:lnSpc>
                <a:spcPct val="107000"/>
              </a:lnSpc>
              <a:spcAft>
                <a:spcPts val="400"/>
              </a:spcAft>
              <a:buFont typeface="Wingdings" panose="05000000000000000000" pitchFamily="2" charset="2"/>
              <a:buChar char="§"/>
              <a:defRPr/>
            </a:pPr>
            <a:r>
              <a:rPr lang="fr-MA" sz="1000" dirty="0">
                <a:solidFill>
                  <a:prstClr val="black">
                    <a:hueOff val="0"/>
                    <a:satOff val="0"/>
                    <a:lumOff val="0"/>
                    <a:alphaOff val="0"/>
                  </a:prstClr>
                </a:solidFill>
                <a:latin typeface="Dosis" pitchFamily="2" charset="0"/>
                <a:cs typeface="Arial" panose="020B0604020202020204" pitchFamily="34" charset="0"/>
              </a:rPr>
              <a:t>Plus tard,  on demande aux apprenants au fur et à mesure de produire un mot contenant un graphème pioché;</a:t>
            </a:r>
          </a:p>
          <a:p>
            <a:pPr marL="171458" indent="-171458">
              <a:lnSpc>
                <a:spcPct val="107000"/>
              </a:lnSpc>
              <a:spcAft>
                <a:spcPts val="400"/>
              </a:spcAft>
              <a:buFont typeface="Wingdings" panose="05000000000000000000" pitchFamily="2" charset="2"/>
              <a:buChar char="§"/>
              <a:defRPr/>
            </a:pPr>
            <a:r>
              <a:rPr lang="fr-FR" sz="1000" dirty="0">
                <a:solidFill>
                  <a:prstClr val="black">
                    <a:hueOff val="0"/>
                    <a:satOff val="0"/>
                    <a:lumOff val="0"/>
                    <a:alphaOff val="0"/>
                  </a:prstClr>
                </a:solidFill>
                <a:latin typeface="Dosis" pitchFamily="2" charset="0"/>
                <a:cs typeface="Arial" panose="020B0604020202020204" pitchFamily="34" charset="0"/>
              </a:rPr>
              <a:t>À la fin de chaque séance, le panier sera complété par les nouveaux graphèmes et mots appris, tandis que les cartes de graphèmes et de mots déjà maîtrisés et ne présentant plus de difficulté, seront retirées.</a:t>
            </a:r>
          </a:p>
        </p:txBody>
      </p:sp>
      <p:sp>
        <p:nvSpPr>
          <p:cNvPr id="14" name="Titre 1">
            <a:extLst>
              <a:ext uri="{FF2B5EF4-FFF2-40B4-BE49-F238E27FC236}">
                <a16:creationId xmlns:a16="http://schemas.microsoft.com/office/drawing/2014/main" id="{6A734DF0-1CE7-BB68-0E1B-69D71E3AB580}"/>
              </a:ext>
            </a:extLst>
          </p:cNvPr>
          <p:cNvSpPr txBox="1">
            <a:spLocks/>
          </p:cNvSpPr>
          <p:nvPr/>
        </p:nvSpPr>
        <p:spPr>
          <a:xfrm>
            <a:off x="2857500" y="948049"/>
            <a:ext cx="2933700" cy="499925"/>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45720" tIns="22860" rIns="45720" bIns="2286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457223" rtl="1">
              <a:lnSpc>
                <a:spcPct val="100000"/>
              </a:lnSpc>
              <a:spcBef>
                <a:spcPts val="0"/>
              </a:spcBef>
              <a:defRPr/>
            </a:pPr>
            <a:r>
              <a:rPr lang="fr-FR" sz="2400" b="1" dirty="0">
                <a:solidFill>
                  <a:prstClr val="black"/>
                </a:solidFill>
                <a:latin typeface="Calibri" panose="020F0502020204030204"/>
              </a:rPr>
              <a:t>Jeu du panier</a:t>
            </a:r>
            <a:r>
              <a:rPr lang="fr-FR" sz="2400" dirty="0">
                <a:solidFill>
                  <a:prstClr val="black"/>
                </a:solidFill>
                <a:latin typeface="Calibri" panose="020F0502020204030204"/>
              </a:rPr>
              <a:t> </a:t>
            </a:r>
            <a:r>
              <a:rPr lang="ar-MA" sz="2400" dirty="0">
                <a:solidFill>
                  <a:prstClr val="black"/>
                </a:solidFill>
                <a:latin typeface="Calibri" panose="020F0502020204030204"/>
                <a:cs typeface="Arial" panose="020B0604020202020204" pitchFamily="34" charset="0"/>
              </a:rPr>
              <a:t> </a:t>
            </a:r>
            <a:endParaRPr lang="fr-FR" sz="2400" dirty="0">
              <a:solidFill>
                <a:prstClr val="black"/>
              </a:solidFill>
              <a:latin typeface="Calibri" panose="020F0502020204030204"/>
            </a:endParaRPr>
          </a:p>
        </p:txBody>
      </p:sp>
      <p:pic>
        <p:nvPicPr>
          <p:cNvPr id="2" name="Image 1">
            <a:extLst>
              <a:ext uri="{FF2B5EF4-FFF2-40B4-BE49-F238E27FC236}">
                <a16:creationId xmlns:a16="http://schemas.microsoft.com/office/drawing/2014/main" id="{621B2603-9C8C-420F-CB85-D54EAE499F4B}"/>
              </a:ext>
            </a:extLst>
          </p:cNvPr>
          <p:cNvPicPr>
            <a:picLocks noChangeAspect="1"/>
          </p:cNvPicPr>
          <p:nvPr/>
        </p:nvPicPr>
        <p:blipFill>
          <a:blip r:embed="rId4"/>
          <a:stretch>
            <a:fillRect/>
          </a:stretch>
        </p:blipFill>
        <p:spPr>
          <a:xfrm>
            <a:off x="6774531" y="967199"/>
            <a:ext cx="952289" cy="1164723"/>
          </a:xfrm>
          <a:prstGeom prst="rect">
            <a:avLst/>
          </a:prstGeom>
        </p:spPr>
      </p:pic>
    </p:spTree>
    <p:extLst>
      <p:ext uri="{BB962C8B-B14F-4D97-AF65-F5344CB8AC3E}">
        <p14:creationId xmlns:p14="http://schemas.microsoft.com/office/powerpoint/2010/main" val="3854831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71EB80-2605-AAF9-2C99-36E443AAEFC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7CF87DF-5C63-74F1-DD77-680721C6B85C}"/>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A6216E22-BF40-634F-3565-857C27F7B1E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8144C2E-4071-BEA6-C20E-0093FFABCE4B}"/>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5478FA9-502E-FF63-4CB8-FF9FFC1B71D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C079F153-C350-283E-B43C-CFA40943B5D8}"/>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317839C9-1363-32B4-825C-90DC35B23E16}"/>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1F970BC-1635-1984-F73E-3ED890E34F9E}"/>
              </a:ext>
            </a:extLst>
          </p:cNvPr>
          <p:cNvSpPr txBox="1"/>
          <p:nvPr/>
        </p:nvSpPr>
        <p:spPr>
          <a:xfrm>
            <a:off x="1009807" y="319461"/>
            <a:ext cx="6096000"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a:p>
            <a:pPr marL="0" lvl="1" defTabSz="457246">
              <a:lnSpc>
                <a:spcPts val="2011"/>
              </a:lnSpc>
              <a:spcBef>
                <a:spcPct val="0"/>
              </a:spcBef>
              <a:defRPr/>
            </a:pPr>
            <a:r>
              <a:rPr lang="fr-FR" sz="1333" i="1" dirty="0">
                <a:solidFill>
                  <a:prstClr val="white">
                    <a:lumMod val="65000"/>
                  </a:prstClr>
                </a:solidFill>
                <a:latin typeface="Dosis" pitchFamily="2" charset="0"/>
              </a:rPr>
              <a:t>L’enseignant (e ) corrige si nécessaire</a:t>
            </a:r>
            <a:endParaRPr lang="fr-FR" sz="1500" b="1" i="1" dirty="0">
              <a:solidFill>
                <a:prstClr val="white">
                  <a:lumMod val="65000"/>
                </a:prstClr>
              </a:solidFill>
              <a:latin typeface="Dosis" pitchFamily="2" charset="0"/>
            </a:endParaRPr>
          </a:p>
        </p:txBody>
      </p:sp>
    </p:spTree>
    <p:extLst>
      <p:ext uri="{BB962C8B-B14F-4D97-AF65-F5344CB8AC3E}">
        <p14:creationId xmlns:p14="http://schemas.microsoft.com/office/powerpoint/2010/main" val="30521050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23057-839B-F976-ADFA-DDFC72CDDF5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A449D7B-AE0B-6208-39AC-D909386FCC3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1C8A0B2D-E5B0-EC88-D1E0-AE017F4E5AC5}"/>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A4EDD528-BEC2-D391-4346-4D58B82B517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F9C9342-5CAF-48E5-9B8E-8CD6EC9B272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E3F692BA-8E45-04A7-3227-E9889D3BAA4E}"/>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ADCE0C61-7A72-6033-9355-5A518FA5CBF6}"/>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ED5508FB-C21E-5AD7-7E5D-2A5C75C5715F}"/>
              </a:ext>
            </a:extLst>
          </p:cNvPr>
          <p:cNvSpPr txBox="1"/>
          <p:nvPr/>
        </p:nvSpPr>
        <p:spPr>
          <a:xfrm>
            <a:off x="1009807" y="319461"/>
            <a:ext cx="6629858" cy="84093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les ardoises. Corrigez.</a:t>
            </a:r>
          </a:p>
          <a:p>
            <a:pPr marL="0" lvl="1" defTabSz="457246">
              <a:lnSpc>
                <a:spcPts val="2011"/>
              </a:lnSpc>
              <a:spcBef>
                <a:spcPct val="0"/>
              </a:spcBef>
              <a:defRPr/>
            </a:pPr>
            <a:r>
              <a:rPr lang="fr-FR" sz="1500" i="1" dirty="0">
                <a:solidFill>
                  <a:prstClr val="white">
                    <a:lumMod val="65000"/>
                  </a:prstClr>
                </a:solidFill>
                <a:latin typeface="Dosis" pitchFamily="2" charset="0"/>
              </a:rPr>
              <a:t>Fournir une rétroaction positive ou corrective</a:t>
            </a:r>
            <a:r>
              <a:rPr lang="fr-FR" sz="1500" b="1" dirty="0">
                <a:solidFill>
                  <a:prstClr val="white">
                    <a:lumMod val="65000"/>
                  </a:prstClr>
                </a:solidFill>
                <a:latin typeface="Dosis" pitchFamily="2" charset="0"/>
              </a:rPr>
              <a:t>.</a:t>
            </a:r>
          </a:p>
          <a:p>
            <a:pPr marL="0" lvl="1" defTabSz="457246">
              <a:lnSpc>
                <a:spcPts val="2011"/>
              </a:lnSpc>
              <a:spcBef>
                <a:spcPct val="0"/>
              </a:spcBef>
              <a:defRPr/>
            </a:pPr>
            <a:endParaRPr lang="fr-FR" sz="1500" b="1" dirty="0">
              <a:solidFill>
                <a:prstClr val="white">
                  <a:lumMod val="65000"/>
                </a:prstClr>
              </a:solidFill>
              <a:latin typeface="Dosis" pitchFamily="2" charset="0"/>
            </a:endParaRPr>
          </a:p>
        </p:txBody>
      </p:sp>
      <p:sp>
        <p:nvSpPr>
          <p:cNvPr id="9" name="ZoneTexte 8">
            <a:extLst>
              <a:ext uri="{FF2B5EF4-FFF2-40B4-BE49-F238E27FC236}">
                <a16:creationId xmlns:a16="http://schemas.microsoft.com/office/drawing/2014/main" id="{BC015A05-61EA-3566-B671-F7C44EA89EED}"/>
              </a:ext>
            </a:extLst>
          </p:cNvPr>
          <p:cNvSpPr txBox="1"/>
          <p:nvPr/>
        </p:nvSpPr>
        <p:spPr>
          <a:xfrm>
            <a:off x="3195200" y="2861186"/>
            <a:ext cx="3058116"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du</a:t>
            </a:r>
            <a:r>
              <a:rPr lang="fr-MA" sz="4000" b="1" dirty="0">
                <a:solidFill>
                  <a:srgbClr val="106585"/>
                </a:solidFill>
                <a:latin typeface="Dosis" pitchFamily="2" charset="0"/>
              </a:rPr>
              <a:t> </a:t>
            </a:r>
            <a:r>
              <a:rPr lang="fr-MA" sz="4000" b="1" dirty="0">
                <a:solidFill>
                  <a:schemeClr val="bg1"/>
                </a:solidFill>
                <a:latin typeface="Dosis" pitchFamily="2" charset="0"/>
              </a:rPr>
              <a:t>fromage</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1017681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F7FB5-9FCB-0DC0-BDF9-77CEED533A2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2E5E0F0-6F6C-7C4F-6807-22A74C90DF01}"/>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5482D1F-C16F-5863-1F9C-03F8A231A8BD}"/>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des légumes</a:t>
            </a:r>
          </a:p>
        </p:txBody>
      </p:sp>
      <p:sp>
        <p:nvSpPr>
          <p:cNvPr id="23" name="Rectangle : coins arrondis 22">
            <a:extLst>
              <a:ext uri="{FF2B5EF4-FFF2-40B4-BE49-F238E27FC236}">
                <a16:creationId xmlns:a16="http://schemas.microsoft.com/office/drawing/2014/main" id="{144EA1BB-DF75-3312-5D44-39841E07C285}"/>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36FD4F6C-76D2-CA10-E8D8-B5082C49C374}"/>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13E8855C-D1FF-A9F0-73A9-FD382DBBAA3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A85E0C13-3742-4F23-DEE3-C9491846254A}"/>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a:t>
            </a:r>
            <a:r>
              <a:rPr lang="fr-MA" sz="1500" b="1" dirty="0">
                <a:solidFill>
                  <a:prstClr val="white">
                    <a:lumMod val="65000"/>
                  </a:prstClr>
                </a:solidFill>
                <a:latin typeface="Dosis" pitchFamily="2" charset="0"/>
              </a:rPr>
              <a:t>des légumes</a:t>
            </a:r>
            <a:r>
              <a:rPr lang="fr-FR" sz="1500" b="1" dirty="0">
                <a:solidFill>
                  <a:prstClr val="white">
                    <a:lumMod val="65000"/>
                  </a:prstClr>
                </a:solidFill>
                <a:latin typeface="Dosis" pitchFamily="2" charset="0"/>
              </a:rPr>
              <a:t>». Lisons ensemble:  des légumes</a:t>
            </a:r>
          </a:p>
          <a:p>
            <a:pPr marL="0" lvl="1" defTabSz="457246">
              <a:lnSpc>
                <a:spcPts val="2011"/>
              </a:lnSpc>
              <a:spcBef>
                <a:spcPct val="0"/>
              </a:spcBef>
            </a:pPr>
            <a:r>
              <a:rPr lang="fr-FR" sz="1500" b="1" dirty="0">
                <a:solidFill>
                  <a:prstClr val="white">
                    <a:lumMod val="65000"/>
                  </a:prstClr>
                </a:solidFill>
                <a:latin typeface="Dosis" pitchFamily="2" charset="0"/>
              </a:rPr>
              <a:t>  </a:t>
            </a:r>
          </a:p>
        </p:txBody>
      </p:sp>
    </p:spTree>
    <p:extLst>
      <p:ext uri="{BB962C8B-B14F-4D97-AF65-F5344CB8AC3E}">
        <p14:creationId xmlns:p14="http://schemas.microsoft.com/office/powerpoint/2010/main" val="36475428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3B289-09FB-B374-F5E5-5B3017DD3F9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DE8BE0F-4848-AD43-CA0A-2F001F2D8598}"/>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C7227EDC-A4A7-5E64-ECE4-75461F0D80C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CEBBBD68-1826-0C6F-B962-96029619B907}"/>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590AE05-78D4-AA53-BD8A-8947BF3D8522}"/>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6BE0568A-755A-0A7A-86A8-C1E339CBB8EB}"/>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A1EC8E2C-486B-7187-AF66-49C2D4606A0A}"/>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911CE807-9936-7B71-1C63-AD611EAE22CB}"/>
              </a:ext>
            </a:extLst>
          </p:cNvPr>
          <p:cNvSpPr txBox="1"/>
          <p:nvPr/>
        </p:nvSpPr>
        <p:spPr>
          <a:xfrm>
            <a:off x="1009807" y="319461"/>
            <a:ext cx="6096000"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le mot sur les ardoises. </a:t>
            </a:r>
          </a:p>
          <a:p>
            <a:pPr marL="0" lvl="1" defTabSz="457246">
              <a:lnSpc>
                <a:spcPts val="2011"/>
              </a:lnSpc>
              <a:spcBef>
                <a:spcPct val="0"/>
              </a:spcBef>
              <a:defRPr/>
            </a:pPr>
            <a:r>
              <a:rPr lang="fr-FR" sz="1333" i="1" dirty="0">
                <a:solidFill>
                  <a:prstClr val="white">
                    <a:lumMod val="65000"/>
                  </a:prstClr>
                </a:solidFill>
                <a:latin typeface="Dosis" pitchFamily="2" charset="0"/>
              </a:rPr>
              <a:t>L’enseignant (e ) corrige si nécessaire</a:t>
            </a:r>
            <a:endParaRPr lang="fr-FR" sz="1500" b="1" i="1" dirty="0">
              <a:solidFill>
                <a:prstClr val="white">
                  <a:lumMod val="65000"/>
                </a:prstClr>
              </a:solidFill>
              <a:latin typeface="Dosis" pitchFamily="2" charset="0"/>
            </a:endParaRPr>
          </a:p>
        </p:txBody>
      </p:sp>
    </p:spTree>
    <p:extLst>
      <p:ext uri="{BB962C8B-B14F-4D97-AF65-F5344CB8AC3E}">
        <p14:creationId xmlns:p14="http://schemas.microsoft.com/office/powerpoint/2010/main" val="4111425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60AD2-6641-BEBC-69D5-11B8A150E97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3DD4E49-4042-A6B8-0C07-CDC8E9FCF27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A258BC7E-14D9-77C7-3C67-57166107E26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B0BF538-8314-952F-5D46-F3810FC9ECF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8BE6A72-67FB-73D1-4014-EDC67BAC99E0}"/>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85EF8205-7CEE-AA24-D638-D507BD13B00B}"/>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C313D7D1-B51B-BA59-18BF-2C74A737496F}"/>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9411886-38C5-8CB7-8B60-58CE9FD8C81D}"/>
              </a:ext>
            </a:extLst>
          </p:cNvPr>
          <p:cNvSpPr txBox="1"/>
          <p:nvPr/>
        </p:nvSpPr>
        <p:spPr>
          <a:xfrm>
            <a:off x="1009807" y="319462"/>
            <a:ext cx="6629858" cy="58445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Corrigez. </a:t>
            </a:r>
          </a:p>
          <a:p>
            <a:pPr marL="0" lvl="1" defTabSz="457246">
              <a:lnSpc>
                <a:spcPts val="2011"/>
              </a:lnSpc>
              <a:spcBef>
                <a:spcPct val="0"/>
              </a:spcBef>
              <a:defRPr/>
            </a:pPr>
            <a:r>
              <a:rPr lang="fr-FR" sz="1500" i="1" dirty="0">
                <a:solidFill>
                  <a:prstClr val="white">
                    <a:lumMod val="65000"/>
                  </a:prstClr>
                </a:solidFill>
                <a:latin typeface="Dosis" pitchFamily="2" charset="0"/>
              </a:rPr>
              <a:t>Fournir une rétroaction positive ou corrective</a:t>
            </a:r>
            <a:r>
              <a:rPr lang="fr-FR" sz="15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B615C282-86E9-6556-0672-380FF15610CD}"/>
              </a:ext>
            </a:extLst>
          </p:cNvPr>
          <p:cNvSpPr txBox="1"/>
          <p:nvPr/>
        </p:nvSpPr>
        <p:spPr>
          <a:xfrm>
            <a:off x="3195200" y="2861186"/>
            <a:ext cx="3058116"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des</a:t>
            </a:r>
            <a:r>
              <a:rPr lang="fr-MA" sz="4000" b="1" dirty="0">
                <a:solidFill>
                  <a:srgbClr val="106585"/>
                </a:solidFill>
                <a:latin typeface="Dosis" pitchFamily="2" charset="0"/>
              </a:rPr>
              <a:t> </a:t>
            </a:r>
            <a:r>
              <a:rPr lang="fr-MA" sz="4000" b="1" dirty="0">
                <a:solidFill>
                  <a:schemeClr val="bg1"/>
                </a:solidFill>
                <a:latin typeface="Dosis" pitchFamily="2" charset="0"/>
              </a:rPr>
              <a:t>légumes</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27242210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DF1F9-06E5-61EA-BC4A-A01AE290D3F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4D02A81-F69E-5A85-A25D-E29CB738B700}"/>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EDA35CE-77B2-7974-93A9-D0A622B2F7A7}"/>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la marmite</a:t>
            </a:r>
            <a:r>
              <a:rPr lang="fr-MA" sz="9200" b="1" dirty="0">
                <a:solidFill>
                  <a:srgbClr val="106585"/>
                </a:solidFill>
                <a:latin typeface="Dosis" pitchFamily="2" charset="0"/>
              </a:rPr>
              <a:t> </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4828EC6-EDFE-CB2D-7DDD-EACA2B81580B}"/>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193A8DD8-E8F8-8CC9-A006-B96FE18F8BAE}"/>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0911CAC9-28CD-42C9-FCE2-B72EA6D20497}"/>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6E141531-A316-C37D-07EF-B11995E8BD3A}"/>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«la marmite». Lisons ensemble la marmite</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6432448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9C230-04FA-0271-A8D4-FC809B284E0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BD0392B-B549-2ECF-E5CB-EDB40F1A1DC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3259537-0F4A-2A0D-9FE6-36ED707AFA0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1E125BDD-3080-BCE2-7E2D-370EDA52691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29B26C2-B3C0-C20A-959E-DB3E24BC07B5}"/>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6AF75894-4D4B-850D-3C23-E7F71D90575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60A09B71-7671-A67A-BE57-0C8A50C658A2}"/>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B66C118-4A78-FA67-C844-0DB93DDF7CA2}"/>
              </a:ext>
            </a:extLst>
          </p:cNvPr>
          <p:cNvSpPr txBox="1"/>
          <p:nvPr/>
        </p:nvSpPr>
        <p:spPr>
          <a:xfrm>
            <a:off x="1009807" y="319461"/>
            <a:ext cx="6096000"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a:p>
            <a:pPr marL="0" lvl="1" defTabSz="457246">
              <a:lnSpc>
                <a:spcPts val="2011"/>
              </a:lnSpc>
              <a:spcBef>
                <a:spcPct val="0"/>
              </a:spcBef>
              <a:defRPr/>
            </a:pPr>
            <a:r>
              <a:rPr lang="fr-FR" sz="1333" i="1" dirty="0">
                <a:solidFill>
                  <a:prstClr val="white">
                    <a:lumMod val="65000"/>
                  </a:prstClr>
                </a:solidFill>
                <a:latin typeface="Dosis" pitchFamily="2" charset="0"/>
              </a:rPr>
              <a:t>L’enseignant (e ) corrige si nécessaire</a:t>
            </a:r>
            <a:endParaRPr lang="fr-FR" sz="1500" b="1" i="1" dirty="0">
              <a:solidFill>
                <a:prstClr val="white">
                  <a:lumMod val="65000"/>
                </a:prstClr>
              </a:solidFill>
              <a:latin typeface="Dosis" pitchFamily="2" charset="0"/>
            </a:endParaRPr>
          </a:p>
        </p:txBody>
      </p:sp>
    </p:spTree>
    <p:extLst>
      <p:ext uri="{BB962C8B-B14F-4D97-AF65-F5344CB8AC3E}">
        <p14:creationId xmlns:p14="http://schemas.microsoft.com/office/powerpoint/2010/main" val="1338832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F4822-BF47-8FCA-935C-28F92AF8353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72BAAEC-F25C-9159-C12A-F48656E7D07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43A49E75-654B-E65D-4F73-5426F2DA86B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60A83050-E52A-6B52-0FDE-545EDDCCD54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051ABB6-85A2-D032-D30A-7B18CEFA6E83}"/>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041D18BF-C4AC-AC87-849F-02A212996C52}"/>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EBECB7EB-D4D5-B729-6330-5106EB52582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F3723AAF-88C5-ADC5-530B-93A4F92BF36F}"/>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524BA9F2-2B85-3718-9D34-00A3E471AAEC}"/>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la marmite </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884621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9144000" cy="68580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369905" y="369132"/>
            <a:ext cx="8404185" cy="6091085"/>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25400" tIns="25400" rIns="25400" bIns="25400" rtlCol="0" anchor="ctr"/>
            <a:lstStyle/>
            <a:p>
              <a:pPr algn="just">
                <a:lnSpc>
                  <a:spcPts val="1605"/>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627111" y="14967"/>
            <a:ext cx="619584"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90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1492398" y="553698"/>
            <a:ext cx="7024491" cy="359073"/>
          </a:xfrm>
          <a:prstGeom prst="rect">
            <a:avLst/>
          </a:prstGeom>
        </p:spPr>
        <p:txBody>
          <a:bodyPr wrap="square" lIns="0" tIns="0" rIns="0" bIns="0" rtlCol="0" anchor="t">
            <a:spAutoFit/>
          </a:bodyPr>
          <a:lstStyle/>
          <a:p>
            <a:pPr algn="just">
              <a:lnSpc>
                <a:spcPts val="2800"/>
              </a:lnSpc>
              <a:defRPr/>
            </a:pPr>
            <a:r>
              <a:rPr lang="fr-FR" sz="2400" b="1" dirty="0">
                <a:solidFill>
                  <a:srgbClr val="1F497D"/>
                </a:solidFill>
                <a:latin typeface="Dosis" pitchFamily="2" charset="0"/>
              </a:rPr>
              <a:t> Recommandations générales pour les enseignant</a:t>
            </a:r>
            <a:r>
              <a:rPr lang="fr-FR" sz="1600" b="1" dirty="0">
                <a:solidFill>
                  <a:srgbClr val="1F497D"/>
                </a:solidFill>
                <a:latin typeface="Dosis" pitchFamily="2" charset="0"/>
              </a:rPr>
              <a:t>(</a:t>
            </a:r>
            <a:r>
              <a:rPr lang="fr-FR" sz="2400" b="1" dirty="0">
                <a:solidFill>
                  <a:srgbClr val="1F497D"/>
                </a:solidFill>
                <a:latin typeface="Dosis" pitchFamily="2" charset="0"/>
              </a:rPr>
              <a:t>e</a:t>
            </a:r>
            <a:r>
              <a:rPr lang="fr-FR" sz="1600" b="1" dirty="0">
                <a:solidFill>
                  <a:srgbClr val="1F497D"/>
                </a:solidFill>
                <a:latin typeface="Dosis" pitchFamily="2" charset="0"/>
              </a:rPr>
              <a:t>)</a:t>
            </a:r>
            <a:r>
              <a:rPr lang="fr-FR" sz="24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369903" y="1757416"/>
            <a:ext cx="8164492" cy="244811"/>
          </a:xfrm>
          <a:prstGeom prst="rect">
            <a:avLst/>
          </a:prstGeom>
        </p:spPr>
        <p:txBody>
          <a:bodyPr wrap="square" lIns="0" tIns="0" rIns="0" bIns="0" rtlCol="0" anchor="t">
            <a:spAutoFit/>
          </a:bodyPr>
          <a:lstStyle/>
          <a:p>
            <a:pPr algn="just">
              <a:lnSpc>
                <a:spcPts val="2017"/>
              </a:lnSpc>
              <a:defRPr/>
            </a:pPr>
            <a:r>
              <a:rPr lang="en-US" sz="1600" b="1" dirty="0">
                <a:solidFill>
                  <a:srgbClr val="8DC63F"/>
                </a:solidFill>
                <a:latin typeface="Carelia"/>
              </a:rPr>
              <a:t>    </a:t>
            </a:r>
            <a:endParaRPr lang="fr-FR" sz="14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243709" y="4988888"/>
            <a:ext cx="8164491" cy="244811"/>
          </a:xfrm>
          <a:prstGeom prst="rect">
            <a:avLst/>
          </a:prstGeom>
        </p:spPr>
        <p:txBody>
          <a:bodyPr wrap="square" lIns="0" tIns="0" rIns="0" bIns="0" rtlCol="0" anchor="t">
            <a:spAutoFit/>
          </a:bodyPr>
          <a:lstStyle/>
          <a:p>
            <a:pPr marL="530252" indent="-530252" algn="just">
              <a:lnSpc>
                <a:spcPts val="2017"/>
              </a:lnSpc>
              <a:defRPr/>
            </a:pPr>
            <a:r>
              <a:rPr lang="en-US" sz="1600" b="1" dirty="0">
                <a:solidFill>
                  <a:srgbClr val="8DC63F"/>
                </a:solidFill>
                <a:latin typeface="Carelia"/>
              </a:rPr>
              <a:t>    </a:t>
            </a:r>
            <a:endParaRPr lang="fr-FR" sz="16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460851" y="5569772"/>
            <a:ext cx="8164490" cy="246221"/>
          </a:xfrm>
          <a:prstGeom prst="rect">
            <a:avLst/>
          </a:prstGeom>
        </p:spPr>
        <p:txBody>
          <a:bodyPr wrap="square" lIns="0" tIns="0" rIns="0" bIns="0" rtlCol="0" anchor="t">
            <a:spAutoFit/>
          </a:bodyPr>
          <a:lstStyle/>
          <a:p>
            <a:pPr marL="633445" indent="-633445" algn="just">
              <a:defRPr/>
            </a:pPr>
            <a:r>
              <a:rPr lang="en-US" sz="1600" b="1" dirty="0">
                <a:solidFill>
                  <a:srgbClr val="8DC63F"/>
                </a:solidFill>
                <a:latin typeface="Carelia"/>
              </a:rPr>
              <a:t>    </a:t>
            </a:r>
            <a:endParaRPr lang="fr-FR" sz="16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6601365" y="77770"/>
            <a:ext cx="1933030" cy="338554"/>
          </a:xfrm>
          <a:prstGeom prst="rect">
            <a:avLst/>
          </a:prstGeom>
          <a:noFill/>
        </p:spPr>
        <p:txBody>
          <a:bodyPr wrap="none" rtlCol="0">
            <a:spAutoFit/>
          </a:bodyPr>
          <a:lstStyle/>
          <a:p>
            <a:r>
              <a:rPr lang="fr-FR" sz="1600" i="1" dirty="0">
                <a:solidFill>
                  <a:schemeClr val="bg1">
                    <a:lumMod val="50000"/>
                  </a:schemeClr>
                </a:solidFill>
              </a:rPr>
              <a:t>Pour l’enseignant(e)  </a:t>
            </a:r>
          </a:p>
        </p:txBody>
      </p:sp>
      <p:sp>
        <p:nvSpPr>
          <p:cNvPr id="8" name="TextBox 10">
            <a:extLst>
              <a:ext uri="{FF2B5EF4-FFF2-40B4-BE49-F238E27FC236}">
                <a16:creationId xmlns:a16="http://schemas.microsoft.com/office/drawing/2014/main" id="{0DD32D9E-B744-6D14-0EF4-CC6600B2AB38}"/>
              </a:ext>
            </a:extLst>
          </p:cNvPr>
          <p:cNvSpPr txBox="1"/>
          <p:nvPr>
            <p:custDataLst>
              <p:tags r:id="rId8"/>
            </p:custDataLst>
          </p:nvPr>
        </p:nvSpPr>
        <p:spPr>
          <a:xfrm>
            <a:off x="369903" y="1097337"/>
            <a:ext cx="8164492" cy="5868914"/>
          </a:xfrm>
          <a:prstGeom prst="rect">
            <a:avLst/>
          </a:prstGeom>
        </p:spPr>
        <p:txBody>
          <a:bodyPr wrap="square" lIns="0" tIns="0" rIns="0" bIns="0" rtlCol="0" anchor="t">
            <a:spAutoFit/>
          </a:bodyPr>
          <a:lstStyle/>
          <a:p>
            <a:pPr marL="530252" indent="-530252" algn="just">
              <a:defRPr/>
            </a:pPr>
            <a:r>
              <a:rPr lang="fr-FR" dirty="0">
                <a:solidFill>
                  <a:prstClr val="black">
                    <a:lumMod val="85000"/>
                    <a:lumOff val="15000"/>
                  </a:prstClr>
                </a:solidFill>
                <a:latin typeface="Dosis" pitchFamily="2" charset="0"/>
              </a:rPr>
              <a:t>.   </a:t>
            </a:r>
            <a:r>
              <a:rPr lang="en-US" b="1" dirty="0">
                <a:solidFill>
                  <a:srgbClr val="106585"/>
                </a:solidFill>
                <a:latin typeface="Carelia"/>
              </a:rPr>
              <a:t>1. Se </a:t>
            </a:r>
            <a:r>
              <a:rPr lang="en-US" b="1" dirty="0" err="1">
                <a:solidFill>
                  <a:srgbClr val="106585"/>
                </a:solidFill>
                <a:latin typeface="Carelia"/>
              </a:rPr>
              <a:t>préparer</a:t>
            </a:r>
            <a:r>
              <a:rPr lang="en-US" b="1" dirty="0">
                <a:solidFill>
                  <a:srgbClr val="106585"/>
                </a:solidFill>
                <a:latin typeface="Carelia"/>
              </a:rPr>
              <a:t> </a:t>
            </a:r>
            <a:r>
              <a:rPr lang="en-US" dirty="0">
                <a:solidFill>
                  <a:srgbClr val="106585"/>
                </a:solidFill>
                <a:latin typeface="Carelia"/>
              </a:rPr>
              <a:t>: </a:t>
            </a:r>
            <a:r>
              <a:rPr lang="en-US" dirty="0">
                <a:solidFill>
                  <a:prstClr val="black">
                    <a:lumMod val="85000"/>
                    <a:lumOff val="15000"/>
                  </a:prstClr>
                </a:solidFill>
                <a:latin typeface="Dosis" pitchFamily="2" charset="0"/>
              </a:rPr>
              <a:t>lire attentivement </a:t>
            </a:r>
            <a:r>
              <a:rPr lang="fr-FR"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dirty="0">
                <a:solidFill>
                  <a:prstClr val="black">
                    <a:lumMod val="85000"/>
                    <a:lumOff val="15000"/>
                  </a:prstClr>
                </a:solidFill>
                <a:latin typeface="Dosis" pitchFamily="2" charset="0"/>
              </a:rPr>
              <a:t>     </a:t>
            </a:r>
            <a:r>
              <a:rPr lang="fr-FR" b="1" dirty="0">
                <a:solidFill>
                  <a:srgbClr val="106585"/>
                </a:solidFill>
                <a:latin typeface="Carelia"/>
              </a:rPr>
              <a:t>2. Couvrir le contenu de la leçon avec une vérification permanente de la compréhension</a:t>
            </a:r>
            <a:r>
              <a:rPr lang="fr-FR" dirty="0">
                <a:solidFill>
                  <a:prstClr val="black">
                    <a:lumMod val="85000"/>
                    <a:lumOff val="15000"/>
                  </a:prstClr>
                </a:solidFill>
                <a:latin typeface="Dosis" pitchFamily="2" charset="0"/>
              </a:rPr>
              <a:t> </a:t>
            </a:r>
            <a:r>
              <a:rPr lang="fr-FR" b="1" dirty="0">
                <a:solidFill>
                  <a:srgbClr val="106585"/>
                </a:solidFill>
                <a:latin typeface="Carelia"/>
              </a:rPr>
              <a:t>: </a:t>
            </a:r>
            <a:r>
              <a:rPr lang="fr-FR" dirty="0">
                <a:solidFill>
                  <a:prstClr val="black">
                    <a:lumMod val="85000"/>
                    <a:lumOff val="15000"/>
                  </a:prstClr>
                </a:solidFill>
                <a:latin typeface="Dosis" pitchFamily="2" charset="0"/>
              </a:rPr>
              <a:t>ne pas sauter de diapositives et vérifier la compréhension</a:t>
            </a:r>
            <a:r>
              <a:rPr lang="en-US" dirty="0">
                <a:solidFill>
                  <a:prstClr val="black">
                    <a:lumMod val="85000"/>
                    <a:lumOff val="15000"/>
                  </a:prstClr>
                </a:solidFill>
                <a:latin typeface="Dosis" pitchFamily="2" charset="0"/>
              </a:rPr>
              <a:t>;</a:t>
            </a:r>
            <a:r>
              <a:rPr lang="en-US" b="1" dirty="0">
                <a:solidFill>
                  <a:srgbClr val="8DC63F"/>
                </a:solidFill>
                <a:latin typeface="Carelia"/>
              </a:rPr>
              <a:t> </a:t>
            </a:r>
            <a:r>
              <a:rPr lang="en-US" dirty="0" err="1">
                <a:solidFill>
                  <a:prstClr val="black">
                    <a:lumMod val="85000"/>
                    <a:lumOff val="15000"/>
                  </a:prstClr>
                </a:solidFill>
                <a:latin typeface="Dosis" pitchFamily="2" charset="0"/>
              </a:rPr>
              <a:t>en</a:t>
            </a:r>
            <a:r>
              <a:rPr lang="en-US" dirty="0">
                <a:solidFill>
                  <a:prstClr val="black">
                    <a:lumMod val="85000"/>
                    <a:lumOff val="15000"/>
                  </a:prstClr>
                </a:solidFill>
                <a:latin typeface="Dosis" pitchFamily="2" charset="0"/>
              </a:rPr>
              <a:t> </a:t>
            </a:r>
            <a:r>
              <a:rPr lang="fr-FR" dirty="0">
                <a:solidFill>
                  <a:prstClr val="black">
                    <a:lumMod val="85000"/>
                    <a:lumOff val="15000"/>
                  </a:prstClr>
                </a:solidFill>
                <a:latin typeface="Dosis" pitchFamily="2" charset="0"/>
              </a:rPr>
              <a:t>maintenant un rythme soutenu sans temps mort;</a:t>
            </a:r>
            <a:r>
              <a:rPr lang="fr-FR" b="1" dirty="0">
                <a:solidFill>
                  <a:srgbClr val="106585"/>
                </a:solidFill>
                <a:latin typeface="Carelia"/>
              </a:rPr>
              <a:t> </a:t>
            </a:r>
          </a:p>
          <a:p>
            <a:pPr marL="530252" indent="-530252" algn="just">
              <a:defRPr/>
            </a:pPr>
            <a:endParaRPr lang="fr-FR" b="1" dirty="0">
              <a:solidFill>
                <a:srgbClr val="106585"/>
              </a:solidFill>
              <a:latin typeface="Carelia"/>
            </a:endParaRPr>
          </a:p>
          <a:p>
            <a:pPr marL="530252" indent="-530252" algn="just">
              <a:defRPr/>
            </a:pPr>
            <a:r>
              <a:rPr lang="fr-FR" b="1" dirty="0">
                <a:solidFill>
                  <a:srgbClr val="106585"/>
                </a:solidFill>
                <a:latin typeface="Carelia"/>
              </a:rPr>
              <a:t>    3.Rester fidèle au scénario pédagogique : </a:t>
            </a:r>
            <a:r>
              <a:rPr lang="fr-FR"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b="1" dirty="0">
                <a:solidFill>
                  <a:srgbClr val="106585"/>
                </a:solidFill>
                <a:latin typeface="Carelia"/>
              </a:rPr>
              <a:t>    4.Expliquer les consignes: </a:t>
            </a:r>
            <a:r>
              <a:rPr lang="fr-FR"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en-US" b="1" dirty="0">
                <a:solidFill>
                  <a:srgbClr val="106585"/>
                </a:solidFill>
                <a:latin typeface="Carelia"/>
              </a:rPr>
              <a:t>    5.Donner un feed back riche et </a:t>
            </a:r>
            <a:r>
              <a:rPr lang="en-US" b="1" dirty="0" err="1">
                <a:solidFill>
                  <a:srgbClr val="106585"/>
                </a:solidFill>
                <a:latin typeface="Carelia"/>
              </a:rPr>
              <a:t>systématique</a:t>
            </a:r>
            <a:r>
              <a:rPr lang="en-US" b="1" dirty="0">
                <a:solidFill>
                  <a:srgbClr val="106585"/>
                </a:solidFill>
                <a:latin typeface="Carelia"/>
              </a:rPr>
              <a:t> :</a:t>
            </a:r>
            <a:r>
              <a:rPr lang="en-US" dirty="0">
                <a:solidFill>
                  <a:prstClr val="black">
                    <a:lumMod val="85000"/>
                    <a:lumOff val="15000"/>
                  </a:prstClr>
                </a:solidFill>
                <a:latin typeface="Dosis" pitchFamily="2" charset="0"/>
              </a:rPr>
              <a:t> </a:t>
            </a:r>
            <a:r>
              <a:rPr lang="fr-FR"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b="1" dirty="0">
                <a:solidFill>
                  <a:srgbClr val="106585"/>
                </a:solidFill>
                <a:latin typeface="Carelia"/>
              </a:rPr>
              <a:t>     6.Adopter une posture dynamique : </a:t>
            </a:r>
            <a:r>
              <a:rPr lang="fr-FR" dirty="0">
                <a:solidFill>
                  <a:prstClr val="black">
                    <a:lumMod val="85000"/>
                    <a:lumOff val="15000"/>
                  </a:prstClr>
                </a:solidFill>
                <a:latin typeface="Dosis" pitchFamily="2" charset="0"/>
              </a:rPr>
              <a:t>circuler dans la classe, capter l’attention par des explications, et  au besoin , illustrer par des exemples; </a:t>
            </a:r>
            <a:endParaRPr lang="en-US" sz="1400" dirty="0">
              <a:solidFill>
                <a:prstClr val="black">
                  <a:lumMod val="85000"/>
                  <a:lumOff val="15000"/>
                </a:prstClr>
              </a:solidFill>
              <a:latin typeface="Dosis" pitchFamily="2" charset="0"/>
            </a:endParaRPr>
          </a:p>
          <a:p>
            <a:pPr algn="just">
              <a:lnSpc>
                <a:spcPct val="150000"/>
              </a:lnSpc>
              <a:defRPr/>
            </a:pPr>
            <a:endParaRPr lang="en-US" sz="1400" dirty="0">
              <a:solidFill>
                <a:prstClr val="black">
                  <a:lumMod val="85000"/>
                  <a:lumOff val="15000"/>
                </a:prstClr>
              </a:solidFill>
              <a:latin typeface="Dosis" pitchFamily="2" charset="0"/>
            </a:endParaRPr>
          </a:p>
          <a:p>
            <a:pPr algn="just">
              <a:lnSpc>
                <a:spcPct val="150000"/>
              </a:lnSpc>
              <a:defRPr/>
            </a:pPr>
            <a:endParaRPr lang="fr-FR" sz="1400"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FBC31-1B27-427C-39E2-C9F308D5A82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985836D-BE25-5D64-A258-FFB5DA9D1A21}"/>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675FA48-D63E-8A4B-B42A-F89CA7026486}"/>
              </a:ext>
            </a:extLst>
          </p:cNvPr>
          <p:cNvSpPr txBox="1"/>
          <p:nvPr/>
        </p:nvSpPr>
        <p:spPr>
          <a:xfrm>
            <a:off x="595946" y="648812"/>
            <a:ext cx="7711551" cy="820096"/>
          </a:xfrm>
          <a:prstGeom prst="rect">
            <a:avLst/>
          </a:prstGeom>
        </p:spPr>
        <p:txBody>
          <a:bodyPr lIns="0" tIns="0" rIns="0" bIns="0" rtlCol="0" anchor="t">
            <a:spAutoFit/>
          </a:bodyPr>
          <a:lstStyle/>
          <a:p>
            <a:pPr algn="ctr" defTabSz="457246">
              <a:lnSpc>
                <a:spcPts val="7400"/>
              </a:lnSpc>
            </a:pPr>
            <a:r>
              <a:rPr lang="en-US" sz="3200" b="1" dirty="0" err="1">
                <a:solidFill>
                  <a:srgbClr val="215968"/>
                </a:solidFill>
                <a:latin typeface="Carelia" panose="020B0604020202020204" charset="0"/>
              </a:rPr>
              <a:t>Vocabulaire</a:t>
            </a:r>
            <a:endParaRPr lang="en-US" sz="3200" b="1" dirty="0">
              <a:solidFill>
                <a:srgbClr val="215968"/>
              </a:solidFill>
              <a:latin typeface="Carelia" panose="020B0604020202020204" charset="0"/>
            </a:endParaRPr>
          </a:p>
        </p:txBody>
      </p:sp>
      <p:sp>
        <p:nvSpPr>
          <p:cNvPr id="8" name="TextBox 8">
            <a:extLst>
              <a:ext uri="{FF2B5EF4-FFF2-40B4-BE49-F238E27FC236}">
                <a16:creationId xmlns:a16="http://schemas.microsoft.com/office/drawing/2014/main" id="{B82F4D2D-3D56-0B6C-2645-D286F698A7B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F55CA58-EF13-9FED-BBF3-5BA54B28E40F}"/>
              </a:ext>
            </a:extLst>
          </p:cNvPr>
          <p:cNvSpPr/>
          <p:nvPr/>
        </p:nvSpPr>
        <p:spPr>
          <a:xfrm>
            <a:off x="449224" y="1809136"/>
            <a:ext cx="7711551" cy="2048632"/>
          </a:xfrm>
          <a:prstGeom prst="cloud">
            <a:avLst/>
          </a:prstGeom>
          <a:ln>
            <a:solidFill>
              <a:srgbClr val="215968"/>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8E37C397-60C4-3F5E-9C5D-05F26AB37E9E}"/>
              </a:ext>
            </a:extLst>
          </p:cNvPr>
          <p:cNvSpPr txBox="1"/>
          <p:nvPr/>
        </p:nvSpPr>
        <p:spPr>
          <a:xfrm>
            <a:off x="373317" y="2311078"/>
            <a:ext cx="7271821" cy="2863604"/>
          </a:xfrm>
          <a:prstGeom prst="rect">
            <a:avLst/>
          </a:prstGeom>
        </p:spPr>
        <p:txBody>
          <a:bodyPr wrap="square" lIns="0" tIns="0" rIns="0" bIns="0" rtlCol="0" anchor="t">
            <a:spAutoFit/>
          </a:bodyPr>
          <a:lstStyle/>
          <a:p>
            <a:pPr marL="914446" lvl="3" algn="ctr" defTabSz="457246">
              <a:lnSpc>
                <a:spcPts val="4608"/>
              </a:lnSpc>
            </a:pPr>
            <a:r>
              <a:rPr lang="fr-FR" sz="2133" b="1" dirty="0">
                <a:solidFill>
                  <a:srgbClr val="106585"/>
                </a:solidFill>
                <a:latin typeface="Dosis" pitchFamily="2" charset="0"/>
                <a:ea typeface="Calibri" panose="020F0502020204030204" pitchFamily="34" charset="0"/>
                <a:cs typeface="Calibri" panose="020F0502020204030204" pitchFamily="34" charset="0"/>
              </a:rPr>
              <a:t>drapeau – saucisse – trois – jaune – puits – chauffeur – boire - voiture</a:t>
            </a:r>
          </a:p>
          <a:p>
            <a:pPr marL="914446" lvl="3" algn="ctr" defTabSz="457246">
              <a:lnSpc>
                <a:spcPts val="4608"/>
              </a:lnSpc>
            </a:pPr>
            <a:endParaRPr lang="fr-FR" sz="2133" b="1" dirty="0">
              <a:solidFill>
                <a:srgbClr val="106585"/>
              </a:solidFill>
              <a:latin typeface="Dosis" pitchFamily="2" charset="0"/>
              <a:ea typeface="Calibri" panose="020F0502020204030204" pitchFamily="34" charset="0"/>
              <a:cs typeface="Calibri" panose="020F0502020204030204" pitchFamily="34" charset="0"/>
            </a:endParaRPr>
          </a:p>
          <a:p>
            <a:pPr marL="914446" lvl="3" algn="ctr" defTabSz="457246">
              <a:lnSpc>
                <a:spcPts val="4608"/>
              </a:lnSpc>
            </a:pPr>
            <a:endParaRPr lang="fr-FR" sz="2133" b="1" dirty="0">
              <a:solidFill>
                <a:srgbClr val="106585"/>
              </a:solidFill>
              <a:latin typeface="Dosis" pitchFamily="2" charset="0"/>
              <a:ea typeface="Calibri" panose="020F0502020204030204" pitchFamily="34" charset="0"/>
              <a:cs typeface="Calibri" panose="020F0502020204030204" pitchFamily="34" charset="0"/>
            </a:endParaRPr>
          </a:p>
          <a:p>
            <a:pPr marL="914446" lvl="3" algn="ctr" defTabSz="457246">
              <a:lnSpc>
                <a:spcPts val="4608"/>
              </a:lnSpc>
            </a:pPr>
            <a:r>
              <a:rPr lang="fr-FR" sz="2133" b="1" dirty="0">
                <a:solidFill>
                  <a:srgbClr val="106585"/>
                </a:solidFill>
                <a:latin typeface="Dosis" pitchFamily="2" charset="0"/>
                <a:ea typeface="Calibri" panose="020F0502020204030204" pitchFamily="34" charset="0"/>
                <a:cs typeface="Calibri" panose="020F0502020204030204" pitchFamily="34" charset="0"/>
              </a:rPr>
              <a:t>  </a:t>
            </a:r>
          </a:p>
        </p:txBody>
      </p:sp>
      <p:pic>
        <p:nvPicPr>
          <p:cNvPr id="3" name="Image 2" descr="Une image contenant Dessin d’enfant, clipart, dessin, illustration&#10;&#10;Le contenu généré par l’IA peut être incorrect.">
            <a:extLst>
              <a:ext uri="{FF2B5EF4-FFF2-40B4-BE49-F238E27FC236}">
                <a16:creationId xmlns:a16="http://schemas.microsoft.com/office/drawing/2014/main" id="{19B3FC60-A080-8F37-EE32-75B31B0D790A}"/>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37090" y="4310090"/>
            <a:ext cx="2029261" cy="1707056"/>
          </a:xfrm>
          <a:prstGeom prst="rect">
            <a:avLst/>
          </a:prstGeom>
        </p:spPr>
      </p:pic>
    </p:spTree>
    <p:extLst>
      <p:ext uri="{BB962C8B-B14F-4D97-AF65-F5344CB8AC3E}">
        <p14:creationId xmlns:p14="http://schemas.microsoft.com/office/powerpoint/2010/main" val="6586569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9036BD8-5074-4841-8175-0BFD4C2A2969}"/>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942935A8-A97A-6B3B-F2F8-B65098115E8F}"/>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1EB34DBD-CB2E-4664-CA99-7906D8BFC2B6}"/>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F6DB104-1405-FF42-3F6E-D1686F23FA66}"/>
              </a:ext>
            </a:extLst>
          </p:cNvPr>
          <p:cNvSpPr txBox="1"/>
          <p:nvPr/>
        </p:nvSpPr>
        <p:spPr>
          <a:xfrm>
            <a:off x="1222407" y="431801"/>
            <a:ext cx="6324600" cy="327975"/>
          </a:xfrm>
          <a:prstGeom prst="rect">
            <a:avLst/>
          </a:prstGeom>
          <a:noFill/>
        </p:spPr>
        <p:txBody>
          <a:bodyPr wrap="square">
            <a:spAutoFit/>
          </a:bodyPr>
          <a:lstStyle/>
          <a:p>
            <a:pPr marL="0" lvl="1" defTabSz="457246">
              <a:lnSpc>
                <a:spcPts val="2011"/>
              </a:lnSpc>
              <a:spcBef>
                <a:spcPct val="0"/>
              </a:spcBef>
            </a:pPr>
            <a:r>
              <a:rPr lang="en-US" sz="1500" b="1" dirty="0">
                <a:solidFill>
                  <a:prstClr val="white">
                    <a:lumMod val="65000"/>
                  </a:prstClr>
                </a:solidFill>
                <a:latin typeface="Dosis" pitchFamily="2" charset="0"/>
              </a:rPr>
              <a:t>Aujourd’hui, nous </a:t>
            </a:r>
            <a:r>
              <a:rPr lang="fr-FR" sz="1500" b="1" dirty="0">
                <a:solidFill>
                  <a:prstClr val="white">
                    <a:lumMod val="65000"/>
                  </a:prstClr>
                </a:solidFill>
                <a:latin typeface="Dosis" pitchFamily="2" charset="0"/>
              </a:rPr>
              <a:t>allons apprendre de nouveaux mots en français.</a:t>
            </a:r>
          </a:p>
        </p:txBody>
      </p:sp>
      <p:sp>
        <p:nvSpPr>
          <p:cNvPr id="22" name="Freeform 8">
            <a:extLst>
              <a:ext uri="{FF2B5EF4-FFF2-40B4-BE49-F238E27FC236}">
                <a16:creationId xmlns:a16="http://schemas.microsoft.com/office/drawing/2014/main" id="{D95C7CB2-66CB-D746-D8E1-2EEC11AF6632}"/>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sp>
        <p:nvSpPr>
          <p:cNvPr id="5" name="Bulle narrative : rectangle à coins arrondis 4">
            <a:extLst>
              <a:ext uri="{FF2B5EF4-FFF2-40B4-BE49-F238E27FC236}">
                <a16:creationId xmlns:a16="http://schemas.microsoft.com/office/drawing/2014/main" id="{8F7B275E-7C39-7FC0-53EE-6F7F66675BFE}"/>
              </a:ext>
            </a:extLst>
          </p:cNvPr>
          <p:cNvSpPr/>
          <p:nvPr/>
        </p:nvSpPr>
        <p:spPr>
          <a:xfrm>
            <a:off x="2378629" y="2133910"/>
            <a:ext cx="6352417" cy="3978585"/>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pic>
        <p:nvPicPr>
          <p:cNvPr id="20" name="Image 19" descr="Une image contenant croquis, dessin, illustration, Visage humain&#10;&#10;Le contenu généré par l’IA peut être incorrect.">
            <a:extLst>
              <a:ext uri="{FF2B5EF4-FFF2-40B4-BE49-F238E27FC236}">
                <a16:creationId xmlns:a16="http://schemas.microsoft.com/office/drawing/2014/main" id="{7F98F2AD-4714-73F4-16B5-1BFFC86DC855}"/>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565324" y="2320226"/>
            <a:ext cx="2482676" cy="3792269"/>
          </a:xfrm>
          <a:prstGeom prst="rect">
            <a:avLst/>
          </a:prstGeom>
        </p:spPr>
      </p:pic>
      <p:graphicFrame>
        <p:nvGraphicFramePr>
          <p:cNvPr id="2" name="Tableau 1">
            <a:extLst>
              <a:ext uri="{FF2B5EF4-FFF2-40B4-BE49-F238E27FC236}">
                <a16:creationId xmlns:a16="http://schemas.microsoft.com/office/drawing/2014/main" id="{0D5AA3DD-11E7-E4B4-6018-B47121683392}"/>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8" name="Image 17">
            <a:extLst>
              <a:ext uri="{FF2B5EF4-FFF2-40B4-BE49-F238E27FC236}">
                <a16:creationId xmlns:a16="http://schemas.microsoft.com/office/drawing/2014/main" id="{7A72402A-5D59-5357-4ED2-4CA7774972CA}"/>
              </a:ext>
            </a:extLst>
          </p:cNvPr>
          <p:cNvPicPr>
            <a:picLocks noChangeAspect="1"/>
          </p:cNvPicPr>
          <p:nvPr/>
        </p:nvPicPr>
        <p:blipFill>
          <a:blip r:embed="rId6"/>
          <a:stretch>
            <a:fillRect/>
          </a:stretch>
        </p:blipFill>
        <p:spPr>
          <a:xfrm>
            <a:off x="4505943" y="4396906"/>
            <a:ext cx="1309589" cy="1220690"/>
          </a:xfrm>
          <a:prstGeom prst="rect">
            <a:avLst/>
          </a:prstGeom>
        </p:spPr>
      </p:pic>
      <p:pic>
        <p:nvPicPr>
          <p:cNvPr id="7" name="Image 6">
            <a:extLst>
              <a:ext uri="{FF2B5EF4-FFF2-40B4-BE49-F238E27FC236}">
                <a16:creationId xmlns:a16="http://schemas.microsoft.com/office/drawing/2014/main" id="{4D8E0E2B-EF4C-5AEC-AF99-108F5861C73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03473" y="2654703"/>
            <a:ext cx="1321925" cy="1124278"/>
          </a:xfrm>
          <a:prstGeom prst="rect">
            <a:avLst/>
          </a:prstGeom>
        </p:spPr>
      </p:pic>
      <p:pic>
        <p:nvPicPr>
          <p:cNvPr id="11" name="Image 10">
            <a:extLst>
              <a:ext uri="{FF2B5EF4-FFF2-40B4-BE49-F238E27FC236}">
                <a16:creationId xmlns:a16="http://schemas.microsoft.com/office/drawing/2014/main" id="{989249CF-E583-BE31-C242-D7B3CE22DF2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25398" y="2786268"/>
            <a:ext cx="1681983" cy="958281"/>
          </a:xfrm>
          <a:prstGeom prst="rect">
            <a:avLst/>
          </a:prstGeom>
        </p:spPr>
      </p:pic>
      <p:pic>
        <p:nvPicPr>
          <p:cNvPr id="15" name="Image 14">
            <a:extLst>
              <a:ext uri="{FF2B5EF4-FFF2-40B4-BE49-F238E27FC236}">
                <a16:creationId xmlns:a16="http://schemas.microsoft.com/office/drawing/2014/main" id="{2AF4D6B9-457C-E1EE-2544-399DE69B7C0D}"/>
              </a:ext>
            </a:extLst>
          </p:cNvPr>
          <p:cNvPicPr>
            <a:picLocks noChangeAspect="1"/>
          </p:cNvPicPr>
          <p:nvPr/>
        </p:nvPicPr>
        <p:blipFill>
          <a:blip r:embed="rId9">
            <a:clrChange>
              <a:clrFrom>
                <a:srgbClr val="FFFFFF"/>
              </a:clrFrom>
              <a:clrTo>
                <a:srgbClr val="FFFFFF">
                  <a:alpha val="0"/>
                </a:srgbClr>
              </a:clrTo>
            </a:clrChange>
          </a:blip>
          <a:stretch>
            <a:fillRect/>
          </a:stretch>
        </p:blipFill>
        <p:spPr>
          <a:xfrm>
            <a:off x="2703513" y="4265023"/>
            <a:ext cx="1393645" cy="1319777"/>
          </a:xfrm>
          <a:prstGeom prst="rect">
            <a:avLst/>
          </a:prstGeom>
        </p:spPr>
      </p:pic>
      <p:pic>
        <p:nvPicPr>
          <p:cNvPr id="17" name="Image 16">
            <a:extLst>
              <a:ext uri="{FF2B5EF4-FFF2-40B4-BE49-F238E27FC236}">
                <a16:creationId xmlns:a16="http://schemas.microsoft.com/office/drawing/2014/main" id="{D01C69E1-FEBD-758F-A239-58DC57C5489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815532" y="2539677"/>
            <a:ext cx="1321925" cy="1239304"/>
          </a:xfrm>
          <a:prstGeom prst="rect">
            <a:avLst/>
          </a:prstGeom>
        </p:spPr>
      </p:pic>
      <p:pic>
        <p:nvPicPr>
          <p:cNvPr id="23" name="Image 22">
            <a:extLst>
              <a:ext uri="{FF2B5EF4-FFF2-40B4-BE49-F238E27FC236}">
                <a16:creationId xmlns:a16="http://schemas.microsoft.com/office/drawing/2014/main" id="{C40340BE-17D7-043C-BDB1-91E00DDE9DE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819885" y="2558292"/>
            <a:ext cx="1805304" cy="1330698"/>
          </a:xfrm>
          <a:prstGeom prst="rect">
            <a:avLst/>
          </a:prstGeom>
        </p:spPr>
      </p:pic>
      <p:pic>
        <p:nvPicPr>
          <p:cNvPr id="25" name="Image 24">
            <a:extLst>
              <a:ext uri="{FF2B5EF4-FFF2-40B4-BE49-F238E27FC236}">
                <a16:creationId xmlns:a16="http://schemas.microsoft.com/office/drawing/2014/main" id="{6B4165B2-D66C-44F6-29B7-D31863469C0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922730" y="4286898"/>
            <a:ext cx="1067911" cy="1276028"/>
          </a:xfrm>
          <a:prstGeom prst="rect">
            <a:avLst/>
          </a:prstGeom>
        </p:spPr>
      </p:pic>
      <p:pic>
        <p:nvPicPr>
          <p:cNvPr id="27" name="Image 26">
            <a:extLst>
              <a:ext uri="{FF2B5EF4-FFF2-40B4-BE49-F238E27FC236}">
                <a16:creationId xmlns:a16="http://schemas.microsoft.com/office/drawing/2014/main" id="{F9678601-3956-319F-EA34-4F63761DD79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981706" y="4396907"/>
            <a:ext cx="1587868" cy="1102382"/>
          </a:xfrm>
          <a:prstGeom prst="rect">
            <a:avLst/>
          </a:prstGeom>
        </p:spPr>
      </p:pic>
    </p:spTree>
    <p:extLst>
      <p:ext uri="{BB962C8B-B14F-4D97-AF65-F5344CB8AC3E}">
        <p14:creationId xmlns:p14="http://schemas.microsoft.com/office/powerpoint/2010/main" val="24906374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69FEA5-6BB4-83AA-E62A-A2CC7A9053B1}"/>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3462B92-8DD2-9108-BB2A-87207CA9457D}"/>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14AEF14-00B0-16E0-AE70-639A262B389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5BF276BE-C97C-1381-3BED-01FA5E641086}"/>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7EA960B5-E12D-422B-6285-D06A4E93395A}"/>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drapeau. Le drapeau . C’est quoi un drapeau  dans votre langue? </a:t>
            </a:r>
          </a:p>
        </p:txBody>
      </p:sp>
      <p:pic>
        <p:nvPicPr>
          <p:cNvPr id="8" name="Image 7">
            <a:extLst>
              <a:ext uri="{FF2B5EF4-FFF2-40B4-BE49-F238E27FC236}">
                <a16:creationId xmlns:a16="http://schemas.microsoft.com/office/drawing/2014/main" id="{C72499C3-F3D5-E980-A878-9DC6193784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48360" y="1970876"/>
            <a:ext cx="4224078" cy="3592516"/>
          </a:xfrm>
          <a:prstGeom prst="rect">
            <a:avLst/>
          </a:prstGeom>
        </p:spPr>
      </p:pic>
    </p:spTree>
    <p:extLst>
      <p:ext uri="{BB962C8B-B14F-4D97-AF65-F5344CB8AC3E}">
        <p14:creationId xmlns:p14="http://schemas.microsoft.com/office/powerpoint/2010/main" val="26567237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203FEA8-6BB0-703E-D335-FF0C643A5C2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1CDA215-2A0F-AD92-3A84-12637E5DECF5}"/>
              </a:ext>
            </a:extLst>
          </p:cNvPr>
          <p:cNvSpPr/>
          <p:nvPr/>
        </p:nvSpPr>
        <p:spPr>
          <a:xfrm>
            <a:off x="193139"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7C151578-B1B8-2122-84D1-BDAE46CED76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31FA4633-6354-C035-0454-ECAD623221FF}"/>
              </a:ext>
            </a:extLst>
          </p:cNvPr>
          <p:cNvSpPr txBox="1"/>
          <p:nvPr/>
        </p:nvSpPr>
        <p:spPr>
          <a:xfrm>
            <a:off x="4903301" y="2464461"/>
            <a:ext cx="3483615" cy="1898084"/>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Un drap</a:t>
            </a:r>
            <a:r>
              <a:rPr lang="fr-FR" sz="5867" b="1" dirty="0">
                <a:solidFill>
                  <a:srgbClr val="FFC000"/>
                </a:solidFill>
                <a:latin typeface="Dosis" pitchFamily="2" charset="0"/>
              </a:rPr>
              <a:t>eau</a:t>
            </a:r>
            <a:endParaRPr lang="fr-FR" sz="5334"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08D7AD97-3728-0B6E-3BB0-5F6C10765686}"/>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58271FEF-29F1-DBE0-5BB5-0D1C3F6868B4}"/>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drapeau</a:t>
            </a:r>
            <a:r>
              <a:rPr lang="en-US" sz="1500" b="1" dirty="0">
                <a:solidFill>
                  <a:prstClr val="white">
                    <a:lumMod val="65000"/>
                  </a:prstClr>
                </a:solidFill>
                <a:latin typeface="Dosis" pitchFamily="2" charset="0"/>
              </a:rPr>
              <a:t>,  le </a:t>
            </a:r>
            <a:r>
              <a:rPr lang="fr-FR" sz="1500" b="1" dirty="0">
                <a:solidFill>
                  <a:prstClr val="white">
                    <a:lumMod val="65000"/>
                  </a:prstClr>
                </a:solidFill>
                <a:latin typeface="Dosis" pitchFamily="2" charset="0"/>
              </a:rPr>
              <a:t>drapeau</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 drapeau</a:t>
            </a:r>
            <a:r>
              <a:rPr lang="en-US" sz="1500" b="1" dirty="0">
                <a:solidFill>
                  <a:prstClr val="white">
                    <a:lumMod val="65000"/>
                  </a:prstClr>
                </a:solidFill>
                <a:latin typeface="Dosis" pitchFamily="2" charset="0"/>
              </a:rPr>
              <a:t>”.</a:t>
            </a:r>
          </a:p>
        </p:txBody>
      </p:sp>
      <p:pic>
        <p:nvPicPr>
          <p:cNvPr id="8" name="Image 7">
            <a:extLst>
              <a:ext uri="{FF2B5EF4-FFF2-40B4-BE49-F238E27FC236}">
                <a16:creationId xmlns:a16="http://schemas.microsoft.com/office/drawing/2014/main" id="{AA4C9D9E-73BC-5F49-1DA1-F4960192D4E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27568" y="1997513"/>
            <a:ext cx="3949753" cy="3359207"/>
          </a:xfrm>
          <a:prstGeom prst="rect">
            <a:avLst/>
          </a:prstGeom>
        </p:spPr>
      </p:pic>
    </p:spTree>
    <p:extLst>
      <p:ext uri="{BB962C8B-B14F-4D97-AF65-F5344CB8AC3E}">
        <p14:creationId xmlns:p14="http://schemas.microsoft.com/office/powerpoint/2010/main" val="981163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EA4EB-42E1-B05A-F16C-3E084311407E}"/>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AAF76B5D-D440-F2E6-CBAC-42815BCBBB14}"/>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5C2D4EFD-9E0D-80D2-E222-6DFD7A714928}"/>
              </a:ext>
            </a:extLst>
          </p:cNvPr>
          <p:cNvSpPr/>
          <p:nvPr/>
        </p:nvSpPr>
        <p:spPr>
          <a:xfrm>
            <a:off x="193139"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1B0659FD-E0BC-4165-729D-A72B6C6A033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BA2B1FE-E80E-F664-EABA-89996DA18A5A}"/>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5AAAAA4A-5D3E-EE73-5D5A-F027A86539F2}"/>
              </a:ext>
            </a:extLst>
          </p:cNvPr>
          <p:cNvSpPr txBox="1"/>
          <p:nvPr/>
        </p:nvSpPr>
        <p:spPr>
          <a:xfrm>
            <a:off x="190503" y="3608258"/>
            <a:ext cx="8741884" cy="830997"/>
          </a:xfrm>
          <a:prstGeom prst="rect">
            <a:avLst/>
          </a:prstGeom>
          <a:noFill/>
        </p:spPr>
        <p:txBody>
          <a:bodyPr wrap="square" rtlCol="0">
            <a:spAutoFit/>
          </a:bodyPr>
          <a:lstStyle/>
          <a:p>
            <a:pPr algn="ctr" defTabSz="685869">
              <a:defRPr/>
            </a:pPr>
            <a:r>
              <a:rPr lang="fr-FR" sz="4800" b="1" dirty="0">
                <a:solidFill>
                  <a:srgbClr val="4BACC6">
                    <a:lumMod val="75000"/>
                  </a:srgbClr>
                </a:solidFill>
                <a:latin typeface="Dosis" pitchFamily="2" charset="0"/>
              </a:rPr>
              <a:t>Le  drap</a:t>
            </a:r>
            <a:r>
              <a:rPr lang="fr-FR" sz="4800" b="1" dirty="0">
                <a:solidFill>
                  <a:srgbClr val="FFC000"/>
                </a:solidFill>
                <a:latin typeface="Dosis" pitchFamily="2" charset="0"/>
              </a:rPr>
              <a:t>eau </a:t>
            </a:r>
            <a:r>
              <a:rPr lang="fr-FR" sz="4800" b="1" dirty="0">
                <a:solidFill>
                  <a:srgbClr val="4BACC6">
                    <a:lumMod val="75000"/>
                  </a:srgbClr>
                </a:solidFill>
                <a:latin typeface="Dosis" pitchFamily="2" charset="0"/>
              </a:rPr>
              <a:t>du Maroc est rouge</a:t>
            </a:r>
          </a:p>
        </p:txBody>
      </p:sp>
      <p:graphicFrame>
        <p:nvGraphicFramePr>
          <p:cNvPr id="3" name="Tableau 2">
            <a:extLst>
              <a:ext uri="{FF2B5EF4-FFF2-40B4-BE49-F238E27FC236}">
                <a16:creationId xmlns:a16="http://schemas.microsoft.com/office/drawing/2014/main" id="{10E0F834-DBC0-0DFB-FC6A-ABB1D72DD560}"/>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AE2094B4-F672-BB96-B97B-6DA099D640DD}"/>
              </a:ext>
            </a:extLst>
          </p:cNvPr>
          <p:cNvSpPr txBox="1"/>
          <p:nvPr/>
        </p:nvSpPr>
        <p:spPr>
          <a:xfrm>
            <a:off x="952500" y="279401"/>
            <a:ext cx="6096000" cy="58445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 drapeau du Maroc est rouge. Le drapeau du Maroc est rouge </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Le drapeau du Maroc est rouge.</a:t>
            </a:r>
            <a:endParaRPr lang="en-US" sz="1500" b="1" dirty="0">
              <a:solidFill>
                <a:prstClr val="white">
                  <a:lumMod val="65000"/>
                </a:prstClr>
              </a:solidFill>
              <a:latin typeface="Dosis" pitchFamily="2" charset="0"/>
            </a:endParaRPr>
          </a:p>
        </p:txBody>
      </p:sp>
      <p:pic>
        <p:nvPicPr>
          <p:cNvPr id="2" name="Image 1">
            <a:extLst>
              <a:ext uri="{FF2B5EF4-FFF2-40B4-BE49-F238E27FC236}">
                <a16:creationId xmlns:a16="http://schemas.microsoft.com/office/drawing/2014/main" id="{09B2A81F-5C3E-AF22-7B0F-4C26B4491663}"/>
              </a:ext>
            </a:extLst>
          </p:cNvPr>
          <p:cNvPicPr>
            <a:picLocks noChangeAspect="1"/>
          </p:cNvPicPr>
          <p:nvPr/>
        </p:nvPicPr>
        <p:blipFill>
          <a:blip r:embed="rId5"/>
          <a:stretch>
            <a:fillRect/>
          </a:stretch>
        </p:blipFill>
        <p:spPr>
          <a:xfrm>
            <a:off x="3330293" y="1696492"/>
            <a:ext cx="1875553" cy="1683165"/>
          </a:xfrm>
          <a:prstGeom prst="rect">
            <a:avLst/>
          </a:prstGeom>
        </p:spPr>
      </p:pic>
    </p:spTree>
    <p:extLst>
      <p:ext uri="{BB962C8B-B14F-4D97-AF65-F5344CB8AC3E}">
        <p14:creationId xmlns:p14="http://schemas.microsoft.com/office/powerpoint/2010/main" val="16725738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52695-A870-4F0C-E05F-F554732DF95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9628610-9D0C-45D2-70DB-4542ABA58797}"/>
              </a:ext>
            </a:extLst>
          </p:cNvPr>
          <p:cNvSpPr/>
          <p:nvPr/>
        </p:nvSpPr>
        <p:spPr>
          <a:xfrm>
            <a:off x="48024"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8A1ED72-1993-AD1A-ABF9-DC33BEF6FF2E}"/>
              </a:ext>
            </a:extLst>
          </p:cNvPr>
          <p:cNvSpPr/>
          <p:nvPr/>
        </p:nvSpPr>
        <p:spPr>
          <a:xfrm>
            <a:off x="142479" y="19704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76FE095-A8EF-80CE-988F-CBFC6F1C96C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A586C56-2EA7-EDF0-4DF1-5D2E7398FC29}"/>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97E8CEDA-D9A3-5337-AB1F-5484702712D5}"/>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D565BF4-0B34-62AA-F718-02E1EB31D94A}"/>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 sont des saucisses. Les saucisses . C’est quoi saucisse  dans votre langue?</a:t>
            </a:r>
          </a:p>
        </p:txBody>
      </p:sp>
      <p:pic>
        <p:nvPicPr>
          <p:cNvPr id="7" name="Image 6">
            <a:extLst>
              <a:ext uri="{FF2B5EF4-FFF2-40B4-BE49-F238E27FC236}">
                <a16:creationId xmlns:a16="http://schemas.microsoft.com/office/drawing/2014/main" id="{7A2886E0-C871-5163-4536-9EC09BECFC8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07033" y="2319688"/>
            <a:ext cx="4819557" cy="2745861"/>
          </a:xfrm>
          <a:prstGeom prst="rect">
            <a:avLst/>
          </a:prstGeom>
        </p:spPr>
      </p:pic>
    </p:spTree>
    <p:extLst>
      <p:ext uri="{BB962C8B-B14F-4D97-AF65-F5344CB8AC3E}">
        <p14:creationId xmlns:p14="http://schemas.microsoft.com/office/powerpoint/2010/main" val="25971175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312A0-8673-1EF2-83B6-FC04996046C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CEF4166-4EB4-6427-2028-B6575D9F3CD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5D21B10-4E15-F830-CB39-1266BB05ADBD}"/>
              </a:ext>
            </a:extLst>
          </p:cNvPr>
          <p:cNvSpPr/>
          <p:nvPr/>
        </p:nvSpPr>
        <p:spPr>
          <a:xfrm>
            <a:off x="193139"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551465F4-8F7F-FEFB-A86F-6565E2E0F7D0}"/>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A867AE3-4362-8B5E-5F1E-07CF02C486AA}"/>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B32A9E17-E67D-D9E1-EEAE-0B50BF0571F6}"/>
              </a:ext>
            </a:extLst>
          </p:cNvPr>
          <p:cNvSpPr txBox="1"/>
          <p:nvPr/>
        </p:nvSpPr>
        <p:spPr>
          <a:xfrm>
            <a:off x="4903301" y="2464461"/>
            <a:ext cx="3483615" cy="1898084"/>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Des s</a:t>
            </a:r>
            <a:r>
              <a:rPr lang="fr-FR" sz="5867" b="1" dirty="0">
                <a:solidFill>
                  <a:srgbClr val="FFC000"/>
                </a:solidFill>
                <a:latin typeface="Dosis" pitchFamily="2" charset="0"/>
              </a:rPr>
              <a:t>au</a:t>
            </a:r>
            <a:r>
              <a:rPr lang="fr-FR" sz="5867" b="1" dirty="0">
                <a:solidFill>
                  <a:srgbClr val="4BACC6">
                    <a:lumMod val="75000"/>
                  </a:srgbClr>
                </a:solidFill>
                <a:latin typeface="Dosis" pitchFamily="2" charset="0"/>
              </a:rPr>
              <a:t>cisses</a:t>
            </a:r>
            <a:endParaRPr lang="fr-FR" sz="5334"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63BE973B-6033-CB8B-E86D-6D68DDE64635}"/>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246DB021-28DC-5BC2-5738-090162EB755D}"/>
              </a:ext>
            </a:extLst>
          </p:cNvPr>
          <p:cNvSpPr txBox="1"/>
          <p:nvPr/>
        </p:nvSpPr>
        <p:spPr>
          <a:xfrm>
            <a:off x="952500" y="279401"/>
            <a:ext cx="743441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Des saucisses</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saucisses</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Des saucisses</a:t>
            </a:r>
            <a:r>
              <a:rPr lang="en-US" sz="1500" b="1" dirty="0">
                <a:solidFill>
                  <a:prstClr val="white">
                    <a:lumMod val="65000"/>
                  </a:prstClr>
                </a:solidFill>
                <a:latin typeface="Dosis" pitchFamily="2" charset="0"/>
              </a:rPr>
              <a:t>”. </a:t>
            </a:r>
          </a:p>
        </p:txBody>
      </p:sp>
      <p:pic>
        <p:nvPicPr>
          <p:cNvPr id="8" name="Image 7">
            <a:extLst>
              <a:ext uri="{FF2B5EF4-FFF2-40B4-BE49-F238E27FC236}">
                <a16:creationId xmlns:a16="http://schemas.microsoft.com/office/drawing/2014/main" id="{03379A83-F73A-7902-63D8-7DE05E6CAD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3414" y="2464461"/>
            <a:ext cx="4414094" cy="2514855"/>
          </a:xfrm>
          <a:prstGeom prst="rect">
            <a:avLst/>
          </a:prstGeom>
        </p:spPr>
      </p:pic>
    </p:spTree>
    <p:extLst>
      <p:ext uri="{BB962C8B-B14F-4D97-AF65-F5344CB8AC3E}">
        <p14:creationId xmlns:p14="http://schemas.microsoft.com/office/powerpoint/2010/main" val="41729017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28428-08B7-D30F-F615-BEA5CABC74A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D2C6C36-2612-9941-2321-DF2E48CC7AF2}"/>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2DF6D6B-E5DB-5AC9-BF54-22E87C63448B}"/>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FF2F45-0313-D46F-2911-BB4D641BDCAA}"/>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C546565-7136-DCA1-4840-25B06AAB826E}"/>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A24D7A5-521A-E1BE-6B41-FB73A856B515}"/>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A569832-B0FF-B9C8-2E94-E8AEFC398087}"/>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le chiffre trois</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.Trois . Comment vous dites </a:t>
            </a:r>
            <a:r>
              <a:rPr lang="en-US" sz="1500" b="1" dirty="0">
                <a:solidFill>
                  <a:prstClr val="white">
                    <a:lumMod val="65000"/>
                  </a:prstClr>
                </a:solidFill>
                <a:latin typeface="Dosis" pitchFamily="2" charset="0"/>
              </a:rPr>
              <a:t>“trois”</a:t>
            </a:r>
            <a:r>
              <a:rPr lang="fr-FR" sz="1500" b="1" dirty="0">
                <a:solidFill>
                  <a:prstClr val="white">
                    <a:lumMod val="65000"/>
                  </a:prstClr>
                </a:solidFill>
                <a:latin typeface="Dosis" pitchFamily="2" charset="0"/>
              </a:rPr>
              <a:t> dans votre langue?</a:t>
            </a:r>
          </a:p>
        </p:txBody>
      </p:sp>
      <p:pic>
        <p:nvPicPr>
          <p:cNvPr id="8" name="Image 7">
            <a:extLst>
              <a:ext uri="{FF2B5EF4-FFF2-40B4-BE49-F238E27FC236}">
                <a16:creationId xmlns:a16="http://schemas.microsoft.com/office/drawing/2014/main" id="{12AE7AA8-CDCA-A8A1-5454-EE65906B99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35382" y="2337585"/>
            <a:ext cx="2721681" cy="2551575"/>
          </a:xfrm>
          <a:prstGeom prst="rect">
            <a:avLst/>
          </a:prstGeom>
        </p:spPr>
      </p:pic>
    </p:spTree>
    <p:extLst>
      <p:ext uri="{BB962C8B-B14F-4D97-AF65-F5344CB8AC3E}">
        <p14:creationId xmlns:p14="http://schemas.microsoft.com/office/powerpoint/2010/main" val="16918238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D147D-F283-CC22-AB83-D947EE105D6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33E87D9-EA7F-47C5-39BC-C38AA83AADF8}"/>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2FBBF1B-5F2D-4383-32B0-EA6AE357FD3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8B22C93-AB5B-EF74-49F7-DC7334995EF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584AF5A-3CB0-990E-FB1B-6D0C09E613D7}"/>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AD5394AC-F02B-D1C3-FF95-C5916A0F2EBA}"/>
              </a:ext>
            </a:extLst>
          </p:cNvPr>
          <p:cNvSpPr txBox="1"/>
          <p:nvPr/>
        </p:nvSpPr>
        <p:spPr>
          <a:xfrm>
            <a:off x="3834582" y="2546709"/>
            <a:ext cx="4758813" cy="995209"/>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tr</a:t>
            </a:r>
            <a:r>
              <a:rPr lang="fr-FR" sz="5867" b="1" dirty="0">
                <a:solidFill>
                  <a:srgbClr val="FFC000"/>
                </a:solidFill>
                <a:latin typeface="Dosis" pitchFamily="2" charset="0"/>
              </a:rPr>
              <a:t>oi</a:t>
            </a:r>
            <a:r>
              <a:rPr lang="fr-FR" sz="5867" b="1" dirty="0">
                <a:solidFill>
                  <a:srgbClr val="4BACC6">
                    <a:lumMod val="75000"/>
                  </a:srgbClr>
                </a:solidFill>
                <a:latin typeface="Dosis" pitchFamily="2" charset="0"/>
              </a:rPr>
              <a:t>s</a:t>
            </a:r>
            <a:endParaRPr lang="fr-FR" sz="5867" b="1"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5558462F-B495-8458-990E-A11B64EF3C6B}"/>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3F13C2C-2CBA-8B41-49E3-D5C81D40C6EE}"/>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en-US" sz="1500" b="1" dirty="0">
                <a:solidFill>
                  <a:prstClr val="white">
                    <a:lumMod val="65000"/>
                  </a:prstClr>
                </a:solidFill>
                <a:latin typeface="Dosis" pitchFamily="2" charset="0"/>
              </a:rPr>
              <a:t>Trois. Trois.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“Trois”.</a:t>
            </a:r>
          </a:p>
        </p:txBody>
      </p:sp>
      <p:pic>
        <p:nvPicPr>
          <p:cNvPr id="7" name="Image 6">
            <a:extLst>
              <a:ext uri="{FF2B5EF4-FFF2-40B4-BE49-F238E27FC236}">
                <a16:creationId xmlns:a16="http://schemas.microsoft.com/office/drawing/2014/main" id="{BDF7E7C4-2F32-1B19-D860-830BE49ED19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3133" y="2210602"/>
            <a:ext cx="3068867" cy="2877062"/>
          </a:xfrm>
          <a:prstGeom prst="rect">
            <a:avLst/>
          </a:prstGeom>
        </p:spPr>
      </p:pic>
    </p:spTree>
    <p:extLst>
      <p:ext uri="{BB962C8B-B14F-4D97-AF65-F5344CB8AC3E}">
        <p14:creationId xmlns:p14="http://schemas.microsoft.com/office/powerpoint/2010/main" val="39856306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7068F-E158-E1BA-FCFB-B63E45D565B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C2552FA-B6E2-95AE-9F60-61C8FE5B7BB3}"/>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5C26A6D-5CDA-CCED-53DE-95D2CB063F17}"/>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5ACACAF1-05A0-ABA6-276B-E6F7C587475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9298058-926A-7EED-F82D-F374829B539E}"/>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D5942A46-9F31-4B29-4BD0-045F06E69485}"/>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33B15335-18D8-24EF-F485-EC705BEF83B8}"/>
              </a:ext>
            </a:extLst>
          </p:cNvPr>
          <p:cNvSpPr txBox="1"/>
          <p:nvPr/>
        </p:nvSpPr>
        <p:spPr>
          <a:xfrm>
            <a:off x="914111" y="338699"/>
            <a:ext cx="7662527" cy="330860"/>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puits. Le puits Comment vous dites « puits » dans votre langue?</a:t>
            </a:r>
          </a:p>
        </p:txBody>
      </p:sp>
      <p:pic>
        <p:nvPicPr>
          <p:cNvPr id="7" name="Image 6">
            <a:extLst>
              <a:ext uri="{FF2B5EF4-FFF2-40B4-BE49-F238E27FC236}">
                <a16:creationId xmlns:a16="http://schemas.microsoft.com/office/drawing/2014/main" id="{2B132B82-AFBE-DF18-86AA-8FD74A70E9A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25868" y="2406316"/>
            <a:ext cx="4001990" cy="2949886"/>
          </a:xfrm>
          <a:prstGeom prst="rect">
            <a:avLst/>
          </a:prstGeom>
        </p:spPr>
      </p:pic>
    </p:spTree>
    <p:extLst>
      <p:ext uri="{BB962C8B-B14F-4D97-AF65-F5344CB8AC3E}">
        <p14:creationId xmlns:p14="http://schemas.microsoft.com/office/powerpoint/2010/main" val="20504930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457246">
              <a:defRPr/>
            </a:pPr>
            <a:endParaRPr lang="fr-MA" sz="900" dirty="0">
              <a:solidFill>
                <a:prstClr val="black"/>
              </a:solidFill>
              <a:latin typeface="Dosis" pitchFamily="2" charset="0"/>
            </a:endParaRPr>
          </a:p>
        </p:txBody>
      </p:sp>
      <p:grpSp>
        <p:nvGrpSpPr>
          <p:cNvPr id="3" name="Group 3"/>
          <p:cNvGrpSpPr/>
          <p:nvPr/>
        </p:nvGrpSpPr>
        <p:grpSpPr>
          <a:xfrm>
            <a:off x="571500" y="786968"/>
            <a:ext cx="8001000" cy="5284067"/>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46">
                <a:defRPr/>
              </a:pPr>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1" tIns="25401" rIns="25401" bIns="25401" rtlCol="0" anchor="ctr"/>
            <a:lstStyle/>
            <a:p>
              <a:pPr algn="ctr" defTabSz="457246">
                <a:lnSpc>
                  <a:spcPts val="1606"/>
                </a:lnSpc>
                <a:defRPr/>
              </a:pPr>
              <a:endParaRPr sz="900" dirty="0">
                <a:solidFill>
                  <a:prstClr val="black"/>
                </a:solidFill>
                <a:latin typeface="Dosis" pitchFamily="2" charset="0"/>
              </a:endParaRPr>
            </a:p>
          </p:txBody>
        </p:sp>
      </p:grpSp>
      <p:sp>
        <p:nvSpPr>
          <p:cNvPr id="7" name="Freeform 7"/>
          <p:cNvSpPr/>
          <p:nvPr/>
        </p:nvSpPr>
        <p:spPr>
          <a:xfrm>
            <a:off x="786646" y="381001"/>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678120" y="2110178"/>
            <a:ext cx="7787760" cy="354071"/>
          </a:xfrm>
          <a:prstGeom prst="rect">
            <a:avLst/>
          </a:prstGeom>
          <a:noFill/>
        </p:spPr>
        <p:txBody>
          <a:bodyPr wrap="square" rtlCol="0">
            <a:spAutoFit/>
          </a:bodyPr>
          <a:lstStyle/>
          <a:p>
            <a:pPr algn="ctr" defTabSz="457246">
              <a:spcAft>
                <a:spcPts val="600"/>
              </a:spcAft>
              <a:defRPr/>
            </a:pPr>
            <a:r>
              <a:rPr lang="fr-FR" sz="1701" dirty="0">
                <a:solidFill>
                  <a:srgbClr val="106585"/>
                </a:solidFill>
                <a:latin typeface="Dosis" pitchFamily="2" charset="0"/>
              </a:rPr>
              <a:t>À  la fin de la séance d’aujourd’hui, </a:t>
            </a:r>
            <a:r>
              <a:rPr lang="fr-FR" sz="1701" b="1" dirty="0">
                <a:solidFill>
                  <a:srgbClr val="106585"/>
                </a:solidFill>
                <a:latin typeface="Dosis" pitchFamily="2" charset="0"/>
              </a:rPr>
              <a:t>au moins 80% des élèves </a:t>
            </a:r>
            <a:r>
              <a:rPr lang="fr-FR" sz="1701" dirty="0">
                <a:solidFill>
                  <a:srgbClr val="106585"/>
                </a:solidFill>
                <a:latin typeface="Dosis" pitchFamily="2" charset="0"/>
              </a:rPr>
              <a:t>doivent être capables de : </a:t>
            </a:r>
          </a:p>
        </p:txBody>
      </p:sp>
      <p:grpSp>
        <p:nvGrpSpPr>
          <p:cNvPr id="6" name="Groupe 5">
            <a:extLst>
              <a:ext uri="{FF2B5EF4-FFF2-40B4-BE49-F238E27FC236}">
                <a16:creationId xmlns:a16="http://schemas.microsoft.com/office/drawing/2014/main" id="{361841AB-7BBF-E5DF-ECC0-9422AF094E7E}"/>
              </a:ext>
            </a:extLst>
          </p:cNvPr>
          <p:cNvGrpSpPr/>
          <p:nvPr/>
        </p:nvGrpSpPr>
        <p:grpSpPr>
          <a:xfrm>
            <a:off x="939800" y="2851934"/>
            <a:ext cx="7264400" cy="2336662"/>
            <a:chOff x="3302073" y="4600550"/>
            <a:chExt cx="9396747" cy="2232890"/>
          </a:xfrm>
        </p:grpSpPr>
        <p:sp>
          <p:nvSpPr>
            <p:cNvPr id="8" name="Freeform 17">
              <a:extLst>
                <a:ext uri="{FF2B5EF4-FFF2-40B4-BE49-F238E27FC236}">
                  <a16:creationId xmlns:a16="http://schemas.microsoft.com/office/drawing/2014/main" id="{60BD1024-05C8-C151-181A-C15273BA80F2}"/>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457246">
                <a:defRPr/>
              </a:pPr>
              <a:endParaRPr lang="fr-MA" sz="667"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045023" y="4803726"/>
              <a:ext cx="8013627" cy="2029714"/>
            </a:xfrm>
            <a:prstGeom prst="rect">
              <a:avLst/>
            </a:prstGeom>
            <a:noFill/>
          </p:spPr>
          <p:txBody>
            <a:bodyPr wrap="square" rtlCol="0">
              <a:spAutoFit/>
            </a:bodyPr>
            <a:lstStyle/>
            <a:p>
              <a:pPr defTabSz="457246">
                <a:spcAft>
                  <a:spcPts val="600"/>
                </a:spcAft>
                <a:defRPr/>
              </a:pPr>
              <a:r>
                <a:rPr lang="fr-FR" sz="1867" dirty="0">
                  <a:solidFill>
                    <a:srgbClr val="215968"/>
                  </a:solidFill>
                  <a:latin typeface="Dosis" pitchFamily="2" charset="0"/>
                </a:rPr>
                <a:t>Comprendre et produire les </a:t>
              </a:r>
              <a:r>
                <a:rPr lang="fr-FR" sz="1867" b="1" dirty="0">
                  <a:solidFill>
                    <a:srgbClr val="215968"/>
                  </a:solidFill>
                  <a:latin typeface="Dosis" pitchFamily="2" charset="0"/>
                </a:rPr>
                <a:t>mots du vocabulaire: </a:t>
              </a:r>
              <a:r>
                <a:rPr lang="fr-MA" sz="1867" b="1" dirty="0">
                  <a:solidFill>
                    <a:srgbClr val="106585"/>
                  </a:solidFill>
                  <a:latin typeface="Dosis" pitchFamily="2" charset="0"/>
                </a:rPr>
                <a:t> </a:t>
              </a:r>
              <a:r>
                <a:rPr lang="fr-FR" sz="1867" b="1" dirty="0">
                  <a:solidFill>
                    <a:srgbClr val="008EC0"/>
                  </a:solidFill>
                  <a:latin typeface="Dosis" pitchFamily="2" charset="0"/>
                </a:rPr>
                <a:t>drapeau – saucisse – trois – jaune – puits – chauffeur – boire - voiture</a:t>
              </a:r>
            </a:p>
            <a:p>
              <a:pPr defTabSz="457246">
                <a:spcAft>
                  <a:spcPts val="600"/>
                </a:spcAft>
                <a:defRPr/>
              </a:pPr>
              <a:endParaRPr lang="fr-FR" sz="1867" b="1" dirty="0">
                <a:solidFill>
                  <a:srgbClr val="008EC0"/>
                </a:solidFill>
                <a:latin typeface="Dosis" pitchFamily="2" charset="0"/>
              </a:endParaRPr>
            </a:p>
            <a:p>
              <a:pPr defTabSz="457246">
                <a:spcAft>
                  <a:spcPts val="600"/>
                </a:spcAft>
                <a:defRPr/>
              </a:pPr>
              <a:endParaRPr lang="fr-MA" sz="1867" b="1" dirty="0">
                <a:solidFill>
                  <a:srgbClr val="106585"/>
                </a:solidFill>
                <a:latin typeface="Dosis" pitchFamily="2" charset="0"/>
              </a:endParaRPr>
            </a:p>
            <a:p>
              <a:pPr defTabSz="457246">
                <a:spcAft>
                  <a:spcPts val="600"/>
                </a:spcAft>
                <a:defRPr/>
              </a:pPr>
              <a:endParaRPr lang="fr-FR" sz="1867" b="1" dirty="0">
                <a:solidFill>
                  <a:srgbClr val="215968"/>
                </a:solidFill>
                <a:latin typeface="Dosis" pitchFamily="2" charset="0"/>
              </a:endParaRPr>
            </a:p>
            <a:p>
              <a:pPr algn="ctr" defTabSz="457246">
                <a:spcAft>
                  <a:spcPts val="600"/>
                </a:spcAft>
                <a:defRPr/>
              </a:pPr>
              <a:r>
                <a:rPr lang="fr-FR" sz="1867" b="1" dirty="0">
                  <a:solidFill>
                    <a:srgbClr val="008EC0"/>
                  </a:solidFill>
                  <a:latin typeface="Dosis" pitchFamily="2" charset="0"/>
                </a:rPr>
                <a:t> </a:t>
              </a:r>
              <a:endParaRPr lang="fr-FR" sz="1867" b="1" dirty="0">
                <a:solidFill>
                  <a:srgbClr val="0094C8"/>
                </a:solidFill>
                <a:latin typeface="Dosis" pitchFamily="2" charset="0"/>
                <a:ea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2C5D3884-B682-E82B-6AA4-10FF3C852B6C}"/>
                </a:ext>
              </a:extLst>
            </p:cNvPr>
            <p:cNvSpPr txBox="1"/>
            <p:nvPr/>
          </p:nvSpPr>
          <p:spPr>
            <a:xfrm>
              <a:off x="4025418" y="5736744"/>
              <a:ext cx="8547581" cy="637356"/>
            </a:xfrm>
            <a:prstGeom prst="rect">
              <a:avLst/>
            </a:prstGeom>
            <a:noFill/>
          </p:spPr>
          <p:txBody>
            <a:bodyPr wrap="square" rtlCol="0">
              <a:spAutoFit/>
            </a:bodyPr>
            <a:lstStyle/>
            <a:p>
              <a:pPr defTabSz="457246">
                <a:spcAft>
                  <a:spcPts val="600"/>
                </a:spcAft>
                <a:defRPr/>
              </a:pPr>
              <a:r>
                <a:rPr lang="fr-FR" sz="1867" dirty="0">
                  <a:solidFill>
                    <a:srgbClr val="215968"/>
                  </a:solidFill>
                  <a:latin typeface="Dosis" pitchFamily="2" charset="0"/>
                </a:rPr>
                <a:t>Identifier, nommer, lire et écrire </a:t>
              </a:r>
              <a:r>
                <a:rPr lang="fr-FR" sz="1867" b="1" dirty="0">
                  <a:solidFill>
                    <a:srgbClr val="008EC0"/>
                  </a:solidFill>
                  <a:latin typeface="Dosis" pitchFamily="2" charset="0"/>
                </a:rPr>
                <a:t>des mots avec les graphèmes complexes: au, eau, </a:t>
              </a:r>
              <a:r>
                <a:rPr lang="fr-FR" sz="1867" b="1" dirty="0" err="1">
                  <a:solidFill>
                    <a:srgbClr val="008EC0"/>
                  </a:solidFill>
                  <a:latin typeface="Dosis" pitchFamily="2" charset="0"/>
                </a:rPr>
                <a:t>oi</a:t>
              </a:r>
              <a:r>
                <a:rPr lang="fr-FR" sz="1867" b="1" dirty="0">
                  <a:solidFill>
                    <a:srgbClr val="008EC0"/>
                  </a:solidFill>
                  <a:latin typeface="Dosis" pitchFamily="2" charset="0"/>
                </a:rPr>
                <a:t>, </a:t>
              </a:r>
              <a:r>
                <a:rPr lang="fr-FR" sz="1867" b="1" dirty="0" err="1">
                  <a:solidFill>
                    <a:srgbClr val="008EC0"/>
                  </a:solidFill>
                  <a:latin typeface="Dosis" pitchFamily="2" charset="0"/>
                </a:rPr>
                <a:t>ui</a:t>
              </a:r>
              <a:endParaRPr lang="fr-FR" sz="1867" b="1" dirty="0">
                <a:solidFill>
                  <a:srgbClr val="008EC0"/>
                </a:solidFill>
                <a:latin typeface="Dosis" pitchFamily="2" charset="0"/>
              </a:endParaRPr>
            </a:p>
          </p:txBody>
        </p:sp>
        <p:sp>
          <p:nvSpPr>
            <p:cNvPr id="15" name="Freeform 17">
              <a:extLst>
                <a:ext uri="{FF2B5EF4-FFF2-40B4-BE49-F238E27FC236}">
                  <a16:creationId xmlns:a16="http://schemas.microsoft.com/office/drawing/2014/main" id="{82E50CCC-DE92-9198-59AA-3EDF1EA1822F}"/>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l="-109199" t="-6937" r="-896458" b="-829367"/>
              </a:stretch>
            </a:blipFill>
          </p:spPr>
          <p:txBody>
            <a:bodyPr/>
            <a:lstStyle/>
            <a:p>
              <a:pPr defTabSz="457246">
                <a:defRPr/>
              </a:pPr>
              <a:endParaRPr lang="fr-MA" sz="667" dirty="0">
                <a:solidFill>
                  <a:prstClr val="black"/>
                </a:solidFill>
                <a:latin typeface="Dosis" pitchFamily="2" charset="0"/>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8"/>
            <a:stretch>
              <a:fillRect/>
            </a:stretch>
          </p:blipFill>
          <p:spPr>
            <a:xfrm>
              <a:off x="3511070" y="4803725"/>
              <a:ext cx="455010" cy="466386"/>
            </a:xfrm>
            <a:prstGeom prst="rect">
              <a:avLst/>
            </a:prstGeom>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8"/>
            <a:stretch>
              <a:fillRect/>
            </a:stretch>
          </p:blipFill>
          <p:spPr>
            <a:xfrm>
              <a:off x="3532864" y="5718125"/>
              <a:ext cx="455010" cy="466386"/>
            </a:xfrm>
            <a:prstGeom prst="rect">
              <a:avLst/>
            </a:prstGeom>
          </p:spPr>
        </p:pic>
      </p:grpSp>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C37FE-BFB2-0FC6-D2C8-CA9C2B0BD21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A679DCE-8930-169F-53A5-AD6AE6BEC60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D380331E-6C41-C1F3-5BF1-3E61B398F5B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B115499-74D7-EB97-F774-FF6611D7385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4E51905-8FE0-6F7D-9D63-562AB01D438C}"/>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19A78498-AED2-E48B-9DFA-674DC3A4466D}"/>
              </a:ext>
            </a:extLst>
          </p:cNvPr>
          <p:cNvSpPr txBox="1"/>
          <p:nvPr/>
        </p:nvSpPr>
        <p:spPr>
          <a:xfrm>
            <a:off x="4203874" y="2560904"/>
            <a:ext cx="4296697" cy="1200329"/>
          </a:xfrm>
          <a:prstGeom prst="rect">
            <a:avLst/>
          </a:prstGeom>
          <a:noFill/>
        </p:spPr>
        <p:txBody>
          <a:bodyPr wrap="square" rtlCol="0">
            <a:spAutoFit/>
          </a:bodyPr>
          <a:lstStyle/>
          <a:p>
            <a:pPr algn="ctr" defTabSz="685869">
              <a:defRPr/>
            </a:pPr>
            <a:r>
              <a:rPr lang="fr-FR" sz="7200" b="1" dirty="0">
                <a:solidFill>
                  <a:srgbClr val="4BACC6">
                    <a:lumMod val="75000"/>
                  </a:srgbClr>
                </a:solidFill>
                <a:latin typeface="Dosis" pitchFamily="2" charset="0"/>
              </a:rPr>
              <a:t>Un p</a:t>
            </a:r>
            <a:r>
              <a:rPr lang="fr-FR" sz="7200" b="1" dirty="0">
                <a:solidFill>
                  <a:srgbClr val="FFC000"/>
                </a:solidFill>
                <a:latin typeface="Dosis" pitchFamily="2" charset="0"/>
              </a:rPr>
              <a:t>ui</a:t>
            </a:r>
            <a:r>
              <a:rPr lang="fr-FR" sz="7200" b="1" dirty="0">
                <a:solidFill>
                  <a:srgbClr val="4BACC6">
                    <a:lumMod val="75000"/>
                  </a:srgbClr>
                </a:solidFill>
                <a:latin typeface="Dosis" pitchFamily="2" charset="0"/>
              </a:rPr>
              <a:t>ts</a:t>
            </a:r>
          </a:p>
        </p:txBody>
      </p:sp>
      <p:graphicFrame>
        <p:nvGraphicFramePr>
          <p:cNvPr id="3" name="Tableau 2">
            <a:extLst>
              <a:ext uri="{FF2B5EF4-FFF2-40B4-BE49-F238E27FC236}">
                <a16:creationId xmlns:a16="http://schemas.microsoft.com/office/drawing/2014/main" id="{54FD4E37-78A2-B608-A7A8-B85B32DB6E72}"/>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9FA1B975-BD93-C5D4-525A-BC8A1FF797F2}"/>
              </a:ext>
            </a:extLst>
          </p:cNvPr>
          <p:cNvSpPr txBox="1"/>
          <p:nvPr/>
        </p:nvSpPr>
        <p:spPr>
          <a:xfrm>
            <a:off x="952500" y="279401"/>
            <a:ext cx="7785100" cy="327975"/>
          </a:xfrm>
          <a:prstGeom prst="rect">
            <a:avLst/>
          </a:prstGeom>
          <a:noFill/>
        </p:spPr>
        <p:txBody>
          <a:bodyPr wrap="square">
            <a:spAutoFit/>
          </a:bodyPr>
          <a:lstStyle/>
          <a:p>
            <a:pPr marL="0" lvl="1" defTabSz="457246">
              <a:lnSpc>
                <a:spcPts val="2011"/>
              </a:lnSpc>
              <a:spcBef>
                <a:spcPct val="0"/>
              </a:spcBef>
              <a:defRPr/>
            </a:pPr>
            <a:r>
              <a:rPr lang="en-US" sz="1500" b="1" dirty="0">
                <a:solidFill>
                  <a:prstClr val="white">
                    <a:lumMod val="65000"/>
                  </a:prstClr>
                </a:solidFill>
                <a:latin typeface="Dosis" pitchFamily="2" charset="0"/>
              </a:rPr>
              <a:t>Un </a:t>
            </a:r>
            <a:r>
              <a:rPr lang="en-US" sz="1500" b="1" dirty="0" err="1">
                <a:solidFill>
                  <a:prstClr val="white">
                    <a:lumMod val="65000"/>
                  </a:prstClr>
                </a:solidFill>
                <a:latin typeface="Dosis" pitchFamily="2" charset="0"/>
              </a:rPr>
              <a:t>puits</a:t>
            </a:r>
            <a:r>
              <a:rPr lang="en-US" sz="1500" b="1" dirty="0">
                <a:solidFill>
                  <a:prstClr val="white">
                    <a:lumMod val="65000"/>
                  </a:prstClr>
                </a:solidFill>
                <a:latin typeface="Dosis" pitchFamily="2" charset="0"/>
              </a:rPr>
              <a:t>, Le </a:t>
            </a:r>
            <a:r>
              <a:rPr lang="en-US" sz="1500" b="1" dirty="0" err="1">
                <a:solidFill>
                  <a:prstClr val="white">
                    <a:lumMod val="65000"/>
                  </a:prstClr>
                </a:solidFill>
                <a:latin typeface="Dosis" pitchFamily="2" charset="0"/>
              </a:rPr>
              <a:t>puits</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 Un </a:t>
            </a:r>
            <a:r>
              <a:rPr lang="en-US" sz="1500" b="1" dirty="0" err="1">
                <a:solidFill>
                  <a:prstClr val="white">
                    <a:lumMod val="65000"/>
                  </a:prstClr>
                </a:solidFill>
                <a:latin typeface="Dosis" pitchFamily="2" charset="0"/>
              </a:rPr>
              <a:t>puits</a:t>
            </a:r>
            <a:r>
              <a:rPr lang="en-US" sz="1500" b="1" dirty="0">
                <a:solidFill>
                  <a:prstClr val="white">
                    <a:lumMod val="65000"/>
                  </a:prstClr>
                </a:solidFill>
                <a:latin typeface="Dosis" pitchFamily="2" charset="0"/>
              </a:rPr>
              <a:t>”. </a:t>
            </a:r>
          </a:p>
        </p:txBody>
      </p:sp>
      <p:pic>
        <p:nvPicPr>
          <p:cNvPr id="8" name="Image 7">
            <a:extLst>
              <a:ext uri="{FF2B5EF4-FFF2-40B4-BE49-F238E27FC236}">
                <a16:creationId xmlns:a16="http://schemas.microsoft.com/office/drawing/2014/main" id="{EA2C1D6C-D39D-B231-AE55-186C0D91DDB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5639" y="2189411"/>
            <a:ext cx="3636361" cy="2680379"/>
          </a:xfrm>
          <a:prstGeom prst="rect">
            <a:avLst/>
          </a:prstGeom>
        </p:spPr>
      </p:pic>
    </p:spTree>
    <p:extLst>
      <p:ext uri="{BB962C8B-B14F-4D97-AF65-F5344CB8AC3E}">
        <p14:creationId xmlns:p14="http://schemas.microsoft.com/office/powerpoint/2010/main" val="27282235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E06321-BC3C-50BD-61AE-9F357D8CCB0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F2E773F9-E67C-5D24-1634-47F4AB4C015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7A671AC8-AB5D-5BC5-1A21-AF63F3230CC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DBEA69AB-C077-7BE5-0325-6296B47483B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6F4FA03-3012-2325-C732-1261FDB53B18}"/>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C4266D8B-DDFF-EDFA-B75A-C7A6E757674D}"/>
              </a:ext>
            </a:extLst>
          </p:cNvPr>
          <p:cNvSpPr txBox="1"/>
          <p:nvPr/>
        </p:nvSpPr>
        <p:spPr>
          <a:xfrm>
            <a:off x="281711" y="1251711"/>
            <a:ext cx="8687621" cy="2123658"/>
          </a:xfrm>
          <a:prstGeom prst="rect">
            <a:avLst/>
          </a:prstGeom>
          <a:noFill/>
        </p:spPr>
        <p:txBody>
          <a:bodyPr wrap="square" rtlCol="0">
            <a:spAutoFit/>
          </a:bodyPr>
          <a:lstStyle/>
          <a:p>
            <a:pPr algn="ctr" defTabSz="685869">
              <a:defRPr/>
            </a:pPr>
            <a:r>
              <a:rPr lang="fr-FR" sz="6600" b="1" dirty="0">
                <a:solidFill>
                  <a:srgbClr val="4BACC6">
                    <a:lumMod val="75000"/>
                  </a:srgbClr>
                </a:solidFill>
                <a:latin typeface="Dosis" pitchFamily="2" charset="0"/>
              </a:rPr>
              <a:t>Jalila tire de l’eau du p</a:t>
            </a:r>
            <a:r>
              <a:rPr lang="fr-FR" sz="6600" b="1" dirty="0">
                <a:solidFill>
                  <a:srgbClr val="FFC000"/>
                </a:solidFill>
                <a:latin typeface="Dosis" pitchFamily="2" charset="0"/>
              </a:rPr>
              <a:t>ui</a:t>
            </a:r>
            <a:r>
              <a:rPr lang="fr-FR" sz="6600" b="1" dirty="0">
                <a:solidFill>
                  <a:srgbClr val="4BACC6">
                    <a:lumMod val="75000"/>
                  </a:srgbClr>
                </a:solidFill>
                <a:latin typeface="Dosis" pitchFamily="2" charset="0"/>
              </a:rPr>
              <a:t>ts</a:t>
            </a:r>
          </a:p>
        </p:txBody>
      </p:sp>
      <p:graphicFrame>
        <p:nvGraphicFramePr>
          <p:cNvPr id="3" name="Tableau 2">
            <a:extLst>
              <a:ext uri="{FF2B5EF4-FFF2-40B4-BE49-F238E27FC236}">
                <a16:creationId xmlns:a16="http://schemas.microsoft.com/office/drawing/2014/main" id="{93659A68-5F4B-A8D5-04E1-79150BD7766A}"/>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7276D19F-95A8-6329-B19C-BCC81F097458}"/>
              </a:ext>
            </a:extLst>
          </p:cNvPr>
          <p:cNvSpPr txBox="1"/>
          <p:nvPr/>
        </p:nvSpPr>
        <p:spPr>
          <a:xfrm>
            <a:off x="952500" y="279401"/>
            <a:ext cx="77851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Jalila tire de  l’eau du puits.</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Jalila tire de l’eau du puits.</a:t>
            </a:r>
          </a:p>
        </p:txBody>
      </p:sp>
      <p:pic>
        <p:nvPicPr>
          <p:cNvPr id="7" name="Image 6">
            <a:extLst>
              <a:ext uri="{FF2B5EF4-FFF2-40B4-BE49-F238E27FC236}">
                <a16:creationId xmlns:a16="http://schemas.microsoft.com/office/drawing/2014/main" id="{3EED76FD-B20F-889C-A2BF-BD54A0E207C9}"/>
              </a:ext>
            </a:extLst>
          </p:cNvPr>
          <p:cNvPicPr>
            <a:picLocks noChangeAspect="1"/>
          </p:cNvPicPr>
          <p:nvPr/>
        </p:nvPicPr>
        <p:blipFill>
          <a:blip r:embed="rId5"/>
          <a:stretch>
            <a:fillRect/>
          </a:stretch>
        </p:blipFill>
        <p:spPr>
          <a:xfrm>
            <a:off x="3043726" y="3352499"/>
            <a:ext cx="2909923" cy="2512710"/>
          </a:xfrm>
          <a:prstGeom prst="rect">
            <a:avLst/>
          </a:prstGeom>
        </p:spPr>
      </p:pic>
    </p:spTree>
    <p:extLst>
      <p:ext uri="{BB962C8B-B14F-4D97-AF65-F5344CB8AC3E}">
        <p14:creationId xmlns:p14="http://schemas.microsoft.com/office/powerpoint/2010/main" val="40208826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766B5-A34F-476A-E525-7C9DB79219E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F217B77-0A81-B77E-92AB-5A401CB9CE05}"/>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5E5A357-4EB4-A1A2-46DF-86183790B9D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9D90E0A-A005-FE16-F06D-F26D6B5B965A}"/>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3D5A948-DD9D-ABEA-433A-18F00E53498C}"/>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E733850-753C-6F79-2A52-C0CAB0FB46BA}"/>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8" name="ZoneTexte 7">
            <a:extLst>
              <a:ext uri="{FF2B5EF4-FFF2-40B4-BE49-F238E27FC236}">
                <a16:creationId xmlns:a16="http://schemas.microsoft.com/office/drawing/2014/main" id="{63DA5D0B-6226-6644-6EA2-683BD1270A73}"/>
              </a:ext>
            </a:extLst>
          </p:cNvPr>
          <p:cNvSpPr txBox="1"/>
          <p:nvPr/>
        </p:nvSpPr>
        <p:spPr>
          <a:xfrm>
            <a:off x="1015579" y="299053"/>
            <a:ext cx="7552317" cy="584455"/>
          </a:xfrm>
          <a:prstGeom prst="rect">
            <a:avLst/>
          </a:prstGeom>
          <a:noFill/>
        </p:spPr>
        <p:txBody>
          <a:bodyPr wrap="square">
            <a:spAutoFit/>
          </a:bodyPr>
          <a:lstStyle/>
          <a:p>
            <a:pPr marL="0" lvl="1" defTabSz="457246">
              <a:lnSpc>
                <a:spcPts val="2011"/>
              </a:lnSpc>
              <a:spcBef>
                <a:spcPct val="0"/>
              </a:spcBef>
              <a:defRPr/>
            </a:pPr>
            <a:r>
              <a:rPr lang="fr-FR" sz="1500" dirty="0">
                <a:solidFill>
                  <a:prstClr val="white">
                    <a:lumMod val="65000"/>
                  </a:prstClr>
                </a:solidFill>
                <a:latin typeface="Dosis" pitchFamily="2" charset="0"/>
              </a:rPr>
              <a:t>Qui veut dire les mots? </a:t>
            </a:r>
          </a:p>
          <a:p>
            <a:pPr marL="0" lvl="1" defTabSz="457246">
              <a:lnSpc>
                <a:spcPts val="2011"/>
              </a:lnSpc>
              <a:spcBef>
                <a:spcPct val="0"/>
              </a:spcBef>
              <a:defRPr/>
            </a:pPr>
            <a:r>
              <a:rPr lang="fr-FR" sz="1333" i="1" dirty="0">
                <a:solidFill>
                  <a:prstClr val="white">
                    <a:lumMod val="65000"/>
                  </a:prstClr>
                </a:solidFill>
                <a:latin typeface="Dosis" pitchFamily="2" charset="0"/>
              </a:rPr>
              <a:t>L’enseignant (e)  désigne  trois élèves</a:t>
            </a:r>
            <a:r>
              <a:rPr lang="fr-FR" sz="1500" i="1" dirty="0">
                <a:solidFill>
                  <a:prstClr val="white">
                    <a:lumMod val="65000"/>
                  </a:prstClr>
                </a:solidFill>
                <a:latin typeface="Dosis" pitchFamily="2" charset="0"/>
              </a:rPr>
              <a:t>. </a:t>
            </a:r>
            <a:r>
              <a:rPr lang="fr-FR" sz="1333" i="1" dirty="0">
                <a:solidFill>
                  <a:prstClr val="white">
                    <a:lumMod val="65000"/>
                  </a:prstClr>
                </a:solidFill>
                <a:latin typeface="Dosis" pitchFamily="2" charset="0"/>
              </a:rPr>
              <a:t>Il( elle) pointe les images en changeant l’ordre à  chaque fois. </a:t>
            </a:r>
          </a:p>
        </p:txBody>
      </p:sp>
      <p:pic>
        <p:nvPicPr>
          <p:cNvPr id="7" name="Image 6">
            <a:extLst>
              <a:ext uri="{FF2B5EF4-FFF2-40B4-BE49-F238E27FC236}">
                <a16:creationId xmlns:a16="http://schemas.microsoft.com/office/drawing/2014/main" id="{73A2A002-1556-165D-6A25-465A47019E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93579" y="2475241"/>
            <a:ext cx="2350225" cy="1732362"/>
          </a:xfrm>
          <a:prstGeom prst="rect">
            <a:avLst/>
          </a:prstGeom>
        </p:spPr>
      </p:pic>
      <p:pic>
        <p:nvPicPr>
          <p:cNvPr id="12" name="Image 11">
            <a:extLst>
              <a:ext uri="{FF2B5EF4-FFF2-40B4-BE49-F238E27FC236}">
                <a16:creationId xmlns:a16="http://schemas.microsoft.com/office/drawing/2014/main" id="{57272CA9-8581-FFCD-9ECB-A4EEC2AEB75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5593" y="2297689"/>
            <a:ext cx="2299433" cy="1955634"/>
          </a:xfrm>
          <a:prstGeom prst="rect">
            <a:avLst/>
          </a:prstGeom>
        </p:spPr>
      </p:pic>
      <p:pic>
        <p:nvPicPr>
          <p:cNvPr id="14" name="Image 13">
            <a:extLst>
              <a:ext uri="{FF2B5EF4-FFF2-40B4-BE49-F238E27FC236}">
                <a16:creationId xmlns:a16="http://schemas.microsoft.com/office/drawing/2014/main" id="{FB2C7A0C-F760-484E-9903-DBEF5B87D96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91530" y="3022333"/>
            <a:ext cx="2174317" cy="1238780"/>
          </a:xfrm>
          <a:prstGeom prst="rect">
            <a:avLst/>
          </a:prstGeom>
        </p:spPr>
      </p:pic>
      <p:pic>
        <p:nvPicPr>
          <p:cNvPr id="18" name="Image 17">
            <a:extLst>
              <a:ext uri="{FF2B5EF4-FFF2-40B4-BE49-F238E27FC236}">
                <a16:creationId xmlns:a16="http://schemas.microsoft.com/office/drawing/2014/main" id="{0C36654A-3FC1-3038-A115-0B3BC0028C5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740613" y="2543408"/>
            <a:ext cx="1847853" cy="1732362"/>
          </a:xfrm>
          <a:prstGeom prst="rect">
            <a:avLst/>
          </a:prstGeom>
        </p:spPr>
      </p:pic>
    </p:spTree>
    <p:extLst>
      <p:ext uri="{BB962C8B-B14F-4D97-AF65-F5344CB8AC3E}">
        <p14:creationId xmlns:p14="http://schemas.microsoft.com/office/powerpoint/2010/main" val="7010276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3D013-07F1-77F6-D63C-5D24DE7A4BF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1F173BD-67F3-C156-3812-996ADFD969B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9256295-7AE9-5B96-117F-3F9E4191C791}"/>
              </a:ext>
            </a:extLst>
          </p:cNvPr>
          <p:cNvSpPr/>
          <p:nvPr/>
        </p:nvSpPr>
        <p:spPr>
          <a:xfrm>
            <a:off x="215910" y="228600"/>
            <a:ext cx="8776195" cy="63298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4FC1204-278D-9ADA-4BBB-FFAB134EC340}"/>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5B84D1D-94E0-1375-7B25-B2F649C8AC4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BDEAB609-B1D0-9429-9C0B-A29B6612E8CD}"/>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6F470A0-50E3-A395-B0FA-855214ED205E}"/>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la couleur jaune. Jaune . C’est quoi jaune dans votre langue?</a:t>
            </a:r>
          </a:p>
        </p:txBody>
      </p:sp>
      <p:pic>
        <p:nvPicPr>
          <p:cNvPr id="4" name="Image 3">
            <a:extLst>
              <a:ext uri="{FF2B5EF4-FFF2-40B4-BE49-F238E27FC236}">
                <a16:creationId xmlns:a16="http://schemas.microsoft.com/office/drawing/2014/main" id="{E75F0FF9-9E04-5B82-B850-2C2C7A83AD74}"/>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3196953" y="2025239"/>
            <a:ext cx="2750093" cy="2604329"/>
          </a:xfrm>
          <a:prstGeom prst="rect">
            <a:avLst/>
          </a:prstGeom>
        </p:spPr>
      </p:pic>
    </p:spTree>
    <p:extLst>
      <p:ext uri="{BB962C8B-B14F-4D97-AF65-F5344CB8AC3E}">
        <p14:creationId xmlns:p14="http://schemas.microsoft.com/office/powerpoint/2010/main" val="5655761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5B0CB-7972-606E-6694-DD7033B2BF0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53D4405-5616-B093-81BA-F3A5EA57355B}"/>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83B819-7412-BDCF-9F90-40A24B2EF03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D2560E8-1B71-845C-3CD9-66745A23B1B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D18EB2A-CCCC-1ACE-C842-F745C6E5A368}"/>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7FBA83F9-F000-62A2-B0FF-00541243A313}"/>
              </a:ext>
            </a:extLst>
          </p:cNvPr>
          <p:cNvSpPr txBox="1"/>
          <p:nvPr/>
        </p:nvSpPr>
        <p:spPr>
          <a:xfrm>
            <a:off x="3706762" y="2521024"/>
            <a:ext cx="3816835"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J</a:t>
            </a:r>
            <a:r>
              <a:rPr lang="fr-FR" sz="5334" b="1" dirty="0">
                <a:solidFill>
                  <a:srgbClr val="FFC000"/>
                </a:solidFill>
                <a:latin typeface="Dosis" pitchFamily="2" charset="0"/>
              </a:rPr>
              <a:t>au</a:t>
            </a:r>
            <a:r>
              <a:rPr lang="fr-FR" sz="5334" b="1" dirty="0">
                <a:solidFill>
                  <a:srgbClr val="4BACC6">
                    <a:lumMod val="75000"/>
                  </a:srgbClr>
                </a:solidFill>
                <a:latin typeface="Dosis" pitchFamily="2" charset="0"/>
              </a:rPr>
              <a:t>ne</a:t>
            </a:r>
          </a:p>
        </p:txBody>
      </p:sp>
      <p:graphicFrame>
        <p:nvGraphicFramePr>
          <p:cNvPr id="2" name="Tableau 1">
            <a:extLst>
              <a:ext uri="{FF2B5EF4-FFF2-40B4-BE49-F238E27FC236}">
                <a16:creationId xmlns:a16="http://schemas.microsoft.com/office/drawing/2014/main" id="{5F1F79A4-8041-34A1-9692-A8DA5D6C5C28}"/>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9AEEEDB1-11FF-6CD2-D720-4B259AB24C70}"/>
              </a:ext>
            </a:extLst>
          </p:cNvPr>
          <p:cNvSpPr txBox="1"/>
          <p:nvPr/>
        </p:nvSpPr>
        <p:spPr>
          <a:xfrm>
            <a:off x="952500" y="279401"/>
            <a:ext cx="767039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La couleur jaune </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Jaune .</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jaune</a:t>
            </a:r>
            <a:r>
              <a:rPr lang="en-US" sz="1500" b="1" dirty="0">
                <a:solidFill>
                  <a:prstClr val="white">
                    <a:lumMod val="65000"/>
                  </a:prstClr>
                </a:solidFill>
                <a:latin typeface="Dosis" pitchFamily="2" charset="0"/>
              </a:rPr>
              <a:t>”</a:t>
            </a:r>
          </a:p>
        </p:txBody>
      </p:sp>
      <p:pic>
        <p:nvPicPr>
          <p:cNvPr id="5" name="Image 4">
            <a:extLst>
              <a:ext uri="{FF2B5EF4-FFF2-40B4-BE49-F238E27FC236}">
                <a16:creationId xmlns:a16="http://schemas.microsoft.com/office/drawing/2014/main" id="{60E7E3E1-BBF1-EE61-FFCA-2AA491C9EAB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1278506" y="1968481"/>
            <a:ext cx="2750093" cy="2604329"/>
          </a:xfrm>
          <a:prstGeom prst="rect">
            <a:avLst/>
          </a:prstGeom>
        </p:spPr>
      </p:pic>
    </p:spTree>
    <p:extLst>
      <p:ext uri="{BB962C8B-B14F-4D97-AF65-F5344CB8AC3E}">
        <p14:creationId xmlns:p14="http://schemas.microsoft.com/office/powerpoint/2010/main" val="28479028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69AE3-6F4A-33B3-9E29-103DA1CFA5F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BDC3298-7878-9208-CC75-4213D3ED808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162ED05-8A16-17D6-9373-271B04C44183}"/>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6715137-CB2B-C4A3-7C83-9EB5C6F6101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212957F-185D-15C1-3A29-548F21CD0DA3}"/>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DAAD8E0C-7FAF-D9BF-3543-39700417FD1E}"/>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FBDD8A5-AE24-F524-CAC1-28B07CDC04B8}"/>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Il boit. Boire. Comment vous dites boire dans votre langue?</a:t>
            </a:r>
          </a:p>
        </p:txBody>
      </p:sp>
      <p:pic>
        <p:nvPicPr>
          <p:cNvPr id="8" name="Image 7">
            <a:extLst>
              <a:ext uri="{FF2B5EF4-FFF2-40B4-BE49-F238E27FC236}">
                <a16:creationId xmlns:a16="http://schemas.microsoft.com/office/drawing/2014/main" id="{D2032FA3-EC3D-570E-7308-818CA4A5464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93971" y="1510538"/>
            <a:ext cx="3211131" cy="3836923"/>
          </a:xfrm>
          <a:prstGeom prst="rect">
            <a:avLst/>
          </a:prstGeom>
        </p:spPr>
      </p:pic>
    </p:spTree>
    <p:extLst>
      <p:ext uri="{BB962C8B-B14F-4D97-AF65-F5344CB8AC3E}">
        <p14:creationId xmlns:p14="http://schemas.microsoft.com/office/powerpoint/2010/main" val="42214415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FBACF-5D46-F3BF-D426-F5F568CE9C9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8543CAE-0058-9C18-4D53-8A8A408BDF0C}"/>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5EAA075-C73B-7E03-D682-43EA334450F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35C81969-37BE-8080-D247-E674D08F52A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16533EB-C27E-DCCD-46FA-0DF374396A95}"/>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3CBF81CD-0401-B2E3-4039-AE583E58F415}"/>
              </a:ext>
            </a:extLst>
          </p:cNvPr>
          <p:cNvSpPr txBox="1"/>
          <p:nvPr/>
        </p:nvSpPr>
        <p:spPr>
          <a:xfrm>
            <a:off x="3706762" y="2521024"/>
            <a:ext cx="3816835"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B</a:t>
            </a:r>
            <a:r>
              <a:rPr lang="fr-FR" sz="5334" b="1" dirty="0">
                <a:solidFill>
                  <a:srgbClr val="FFC000"/>
                </a:solidFill>
                <a:latin typeface="Dosis" pitchFamily="2" charset="0"/>
              </a:rPr>
              <a:t>oi</a:t>
            </a:r>
            <a:r>
              <a:rPr lang="fr-FR" sz="5334" b="1" dirty="0">
                <a:solidFill>
                  <a:srgbClr val="4BACC6">
                    <a:lumMod val="75000"/>
                  </a:srgbClr>
                </a:solidFill>
                <a:latin typeface="Dosis" pitchFamily="2" charset="0"/>
              </a:rPr>
              <a:t>re</a:t>
            </a:r>
          </a:p>
        </p:txBody>
      </p:sp>
      <p:graphicFrame>
        <p:nvGraphicFramePr>
          <p:cNvPr id="2" name="Tableau 1">
            <a:extLst>
              <a:ext uri="{FF2B5EF4-FFF2-40B4-BE49-F238E27FC236}">
                <a16:creationId xmlns:a16="http://schemas.microsoft.com/office/drawing/2014/main" id="{C22B06E1-AD6A-7258-099B-DBE07F55021A}"/>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F65BDD4-A5E7-F281-C9CF-41C43E2F5434}"/>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Il boit</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Boire.</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boire</a:t>
            </a:r>
            <a:r>
              <a:rPr lang="en-US" sz="1500" b="1" dirty="0">
                <a:solidFill>
                  <a:prstClr val="white">
                    <a:lumMod val="65000"/>
                  </a:prstClr>
                </a:solidFill>
                <a:latin typeface="Dosis" pitchFamily="2" charset="0"/>
              </a:rPr>
              <a:t>”</a:t>
            </a:r>
          </a:p>
        </p:txBody>
      </p:sp>
      <p:pic>
        <p:nvPicPr>
          <p:cNvPr id="7" name="Image 6">
            <a:extLst>
              <a:ext uri="{FF2B5EF4-FFF2-40B4-BE49-F238E27FC236}">
                <a16:creationId xmlns:a16="http://schemas.microsoft.com/office/drawing/2014/main" id="{4E144358-39A5-1FFD-7D89-07D856AE4B4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500" y="1650519"/>
            <a:ext cx="2905026" cy="3471163"/>
          </a:xfrm>
          <a:prstGeom prst="rect">
            <a:avLst/>
          </a:prstGeom>
        </p:spPr>
      </p:pic>
    </p:spTree>
    <p:extLst>
      <p:ext uri="{BB962C8B-B14F-4D97-AF65-F5344CB8AC3E}">
        <p14:creationId xmlns:p14="http://schemas.microsoft.com/office/powerpoint/2010/main" val="7176463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D2232C-C3E5-B42E-4675-CDA50AD2FC8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71B903D-B160-6DCB-91A5-7539FFCF4B8A}"/>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866D004-01D9-B494-6F20-7780AA92AAE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9716BE44-EB64-CA5B-885B-6AA664341FB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48FBE5A-5AB5-1335-304B-A3107CD21B80}"/>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117D64DD-C59D-DC53-9EF1-7E0EBCF60159}"/>
              </a:ext>
            </a:extLst>
          </p:cNvPr>
          <p:cNvSpPr txBox="1"/>
          <p:nvPr/>
        </p:nvSpPr>
        <p:spPr>
          <a:xfrm>
            <a:off x="675332" y="1409197"/>
            <a:ext cx="7346450"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Il b</a:t>
            </a:r>
            <a:r>
              <a:rPr lang="fr-FR" sz="5334" b="1" dirty="0">
                <a:solidFill>
                  <a:srgbClr val="FFC000"/>
                </a:solidFill>
                <a:latin typeface="Dosis" pitchFamily="2" charset="0"/>
              </a:rPr>
              <a:t>oi</a:t>
            </a:r>
            <a:r>
              <a:rPr lang="fr-FR" sz="5334" b="1" dirty="0">
                <a:solidFill>
                  <a:srgbClr val="4BACC6">
                    <a:lumMod val="75000"/>
                  </a:srgbClr>
                </a:solidFill>
                <a:latin typeface="Dosis" pitchFamily="2" charset="0"/>
              </a:rPr>
              <a:t>t un jus de p</a:t>
            </a:r>
            <a:r>
              <a:rPr lang="fr-FR" sz="5334" b="1" dirty="0">
                <a:solidFill>
                  <a:srgbClr val="FFC000"/>
                </a:solidFill>
                <a:latin typeface="Dosis" pitchFamily="2" charset="0"/>
              </a:rPr>
              <a:t>oi</a:t>
            </a:r>
            <a:r>
              <a:rPr lang="fr-FR" sz="5334" b="1" dirty="0">
                <a:solidFill>
                  <a:srgbClr val="4BACC6">
                    <a:lumMod val="75000"/>
                  </a:srgbClr>
                </a:solidFill>
                <a:latin typeface="Dosis" pitchFamily="2" charset="0"/>
              </a:rPr>
              <a:t>re</a:t>
            </a:r>
          </a:p>
        </p:txBody>
      </p:sp>
      <p:graphicFrame>
        <p:nvGraphicFramePr>
          <p:cNvPr id="2" name="Tableau 1">
            <a:extLst>
              <a:ext uri="{FF2B5EF4-FFF2-40B4-BE49-F238E27FC236}">
                <a16:creationId xmlns:a16="http://schemas.microsoft.com/office/drawing/2014/main" id="{2B806392-737D-3848-2A88-4F5EE96C7F0C}"/>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7F92C025-054D-AB8B-F90B-2E192D061569}"/>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Il boit un jus de poire.</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Il boit un jus de poire.</a:t>
            </a:r>
            <a:endParaRPr lang="en-US" sz="1500" b="1" dirty="0">
              <a:solidFill>
                <a:prstClr val="white">
                  <a:lumMod val="65000"/>
                </a:prstClr>
              </a:solidFill>
              <a:latin typeface="Dosis" pitchFamily="2" charset="0"/>
            </a:endParaRPr>
          </a:p>
        </p:txBody>
      </p:sp>
      <p:pic>
        <p:nvPicPr>
          <p:cNvPr id="8" name="Image 7">
            <a:extLst>
              <a:ext uri="{FF2B5EF4-FFF2-40B4-BE49-F238E27FC236}">
                <a16:creationId xmlns:a16="http://schemas.microsoft.com/office/drawing/2014/main" id="{AC7E3856-EBCD-B4D1-4391-DD81E2160A22}"/>
              </a:ext>
            </a:extLst>
          </p:cNvPr>
          <p:cNvPicPr>
            <a:picLocks noChangeAspect="1"/>
          </p:cNvPicPr>
          <p:nvPr/>
        </p:nvPicPr>
        <p:blipFill>
          <a:blip r:embed="rId5"/>
          <a:stretch>
            <a:fillRect/>
          </a:stretch>
        </p:blipFill>
        <p:spPr>
          <a:xfrm>
            <a:off x="1965207" y="2982190"/>
            <a:ext cx="2758679" cy="2835377"/>
          </a:xfrm>
          <a:prstGeom prst="rect">
            <a:avLst/>
          </a:prstGeom>
        </p:spPr>
      </p:pic>
      <p:pic>
        <p:nvPicPr>
          <p:cNvPr id="11" name="Image 10">
            <a:extLst>
              <a:ext uri="{FF2B5EF4-FFF2-40B4-BE49-F238E27FC236}">
                <a16:creationId xmlns:a16="http://schemas.microsoft.com/office/drawing/2014/main" id="{9743B67B-EA83-7118-0C77-E8DFDF15CCC1}"/>
              </a:ext>
            </a:extLst>
          </p:cNvPr>
          <p:cNvPicPr>
            <a:picLocks noChangeAspect="1"/>
          </p:cNvPicPr>
          <p:nvPr/>
        </p:nvPicPr>
        <p:blipFill>
          <a:blip r:embed="rId6"/>
          <a:stretch>
            <a:fillRect/>
          </a:stretch>
        </p:blipFill>
        <p:spPr>
          <a:xfrm>
            <a:off x="5680695" y="2876589"/>
            <a:ext cx="1706645" cy="1599309"/>
          </a:xfrm>
          <a:prstGeom prst="rect">
            <a:avLst/>
          </a:prstGeom>
        </p:spPr>
      </p:pic>
      <p:sp>
        <p:nvSpPr>
          <p:cNvPr id="12" name="Ellipse 11">
            <a:extLst>
              <a:ext uri="{FF2B5EF4-FFF2-40B4-BE49-F238E27FC236}">
                <a16:creationId xmlns:a16="http://schemas.microsoft.com/office/drawing/2014/main" id="{60B9C7E9-6146-2FA2-9B2E-6CCCF0CF9C23}"/>
              </a:ext>
            </a:extLst>
          </p:cNvPr>
          <p:cNvSpPr/>
          <p:nvPr/>
        </p:nvSpPr>
        <p:spPr>
          <a:xfrm>
            <a:off x="5580994" y="2798746"/>
            <a:ext cx="2314037" cy="2493818"/>
          </a:xfrm>
          <a:prstGeom prst="ellipse">
            <a:avLst/>
          </a:prstGeom>
          <a:no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cxnSp>
        <p:nvCxnSpPr>
          <p:cNvPr id="14" name="Connecteur droit avec flèche 13">
            <a:extLst>
              <a:ext uri="{FF2B5EF4-FFF2-40B4-BE49-F238E27FC236}">
                <a16:creationId xmlns:a16="http://schemas.microsoft.com/office/drawing/2014/main" id="{C74901A1-7746-29B0-D029-D2DCD6D19760}"/>
              </a:ext>
            </a:extLst>
          </p:cNvPr>
          <p:cNvCxnSpPr/>
          <p:nvPr/>
        </p:nvCxnSpPr>
        <p:spPr>
          <a:xfrm flipH="1">
            <a:off x="4488873" y="4187536"/>
            <a:ext cx="1007918" cy="42602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54641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7B2BE-F14A-C110-DEE9-27966A6D11C5}"/>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1A7D41F-1BCD-7F9C-F48C-63FCB6F24C00}"/>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1BC2E1EB-3935-E465-213A-CF8EF17A8DB0}"/>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13D6253-4197-2DE9-E9B3-A665E797068E}"/>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65234DE-1EAE-23F4-09AE-28ACB87D0B19}"/>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2C0F4B71-F64D-A5E7-16CB-A7352D6473B7}"/>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B28AD60-8BBF-FCE5-0386-4EACD999DDDF}"/>
              </a:ext>
            </a:extLst>
          </p:cNvPr>
          <p:cNvSpPr txBox="1"/>
          <p:nvPr/>
        </p:nvSpPr>
        <p:spPr>
          <a:xfrm>
            <a:off x="914111" y="338700"/>
            <a:ext cx="794475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une voiture . La voiture. Comment  on dit voiture dans votre langue?</a:t>
            </a:r>
          </a:p>
        </p:txBody>
      </p:sp>
      <p:pic>
        <p:nvPicPr>
          <p:cNvPr id="8" name="Image 7">
            <a:extLst>
              <a:ext uri="{FF2B5EF4-FFF2-40B4-BE49-F238E27FC236}">
                <a16:creationId xmlns:a16="http://schemas.microsoft.com/office/drawing/2014/main" id="{7AD5A5CC-40B4-A737-23F0-7C240DA27E9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20719" y="1599261"/>
            <a:ext cx="4302562" cy="2987066"/>
          </a:xfrm>
          <a:prstGeom prst="rect">
            <a:avLst/>
          </a:prstGeom>
        </p:spPr>
      </p:pic>
    </p:spTree>
    <p:extLst>
      <p:ext uri="{BB962C8B-B14F-4D97-AF65-F5344CB8AC3E}">
        <p14:creationId xmlns:p14="http://schemas.microsoft.com/office/powerpoint/2010/main" val="42418120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AB10D-B7EC-21D4-FDA8-710B5D0E24C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DEC8636-B92A-B986-DAF5-2C827E06EE83}"/>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11088B1-2B8F-6B5E-8D51-DBA444D5B95A}"/>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534249A6-CED1-51D8-BE62-C52D7E02480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EB7E818-BADD-0AA8-8A08-15218733A621}"/>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9C199FFE-45E0-85C0-4203-F5DCF4C6DAE1}"/>
              </a:ext>
            </a:extLst>
          </p:cNvPr>
          <p:cNvSpPr txBox="1"/>
          <p:nvPr/>
        </p:nvSpPr>
        <p:spPr>
          <a:xfrm>
            <a:off x="3765032" y="2929501"/>
            <a:ext cx="5241130"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Une v</a:t>
            </a:r>
            <a:r>
              <a:rPr lang="fr-FR" sz="5334" b="1" dirty="0">
                <a:solidFill>
                  <a:srgbClr val="FFC000"/>
                </a:solidFill>
                <a:latin typeface="Dosis" pitchFamily="2" charset="0"/>
              </a:rPr>
              <a:t>oi</a:t>
            </a:r>
            <a:r>
              <a:rPr lang="fr-FR" sz="5334" b="1" dirty="0">
                <a:solidFill>
                  <a:srgbClr val="4BACC6">
                    <a:lumMod val="75000"/>
                  </a:srgbClr>
                </a:solidFill>
                <a:latin typeface="Dosis" pitchFamily="2" charset="0"/>
              </a:rPr>
              <a:t>ture</a:t>
            </a:r>
          </a:p>
        </p:txBody>
      </p:sp>
      <p:graphicFrame>
        <p:nvGraphicFramePr>
          <p:cNvPr id="2" name="Tableau 1">
            <a:extLst>
              <a:ext uri="{FF2B5EF4-FFF2-40B4-BE49-F238E27FC236}">
                <a16:creationId xmlns:a16="http://schemas.microsoft.com/office/drawing/2014/main" id="{7712E128-A013-3762-DDBC-0E10C5B47819}"/>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4629DA4-6D6D-82F2-A496-3DE512D0399D}"/>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Une voiture.</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La voiture.</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voiture</a:t>
            </a:r>
            <a:r>
              <a:rPr lang="en-US" sz="1500" b="1" dirty="0">
                <a:solidFill>
                  <a:prstClr val="white">
                    <a:lumMod val="65000"/>
                  </a:prstClr>
                </a:solidFill>
                <a:latin typeface="Dosis" pitchFamily="2" charset="0"/>
              </a:rPr>
              <a:t>”</a:t>
            </a:r>
          </a:p>
        </p:txBody>
      </p:sp>
      <p:pic>
        <p:nvPicPr>
          <p:cNvPr id="8" name="Image 7">
            <a:extLst>
              <a:ext uri="{FF2B5EF4-FFF2-40B4-BE49-F238E27FC236}">
                <a16:creationId xmlns:a16="http://schemas.microsoft.com/office/drawing/2014/main" id="{7A3B6B3D-6C75-7A8B-C310-4B4E3D41B0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9708" y="1947625"/>
            <a:ext cx="3345873" cy="2322882"/>
          </a:xfrm>
          <a:prstGeom prst="rect">
            <a:avLst/>
          </a:prstGeom>
        </p:spPr>
      </p:pic>
    </p:spTree>
    <p:extLst>
      <p:ext uri="{BB962C8B-B14F-4D97-AF65-F5344CB8AC3E}">
        <p14:creationId xmlns:p14="http://schemas.microsoft.com/office/powerpoint/2010/main" val="2131727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CB165543-4DBF-48F7-57E1-EF9DF479B2E5}"/>
              </a:ext>
            </a:extLst>
          </p:cNvPr>
          <p:cNvGrpSpPr/>
          <p:nvPr>
            <p:custDataLst>
              <p:tags r:id="rId1"/>
            </p:custDataLst>
          </p:nvPr>
        </p:nvGrpSpPr>
        <p:grpSpPr>
          <a:xfrm>
            <a:off x="0" y="0"/>
            <a:ext cx="9738105" cy="6858000"/>
            <a:chOff x="0" y="0"/>
            <a:chExt cx="13716000" cy="10287000"/>
          </a:xfrm>
        </p:grpSpPr>
        <p:sp>
          <p:nvSpPr>
            <p:cNvPr id="10" name="Freeform 2">
              <a:extLst>
                <a:ext uri="{FF2B5EF4-FFF2-40B4-BE49-F238E27FC236}">
                  <a16:creationId xmlns:a16="http://schemas.microsoft.com/office/drawing/2014/main" id="{F708FCD2-6BF9-00A9-A27E-4ABFC613E8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3"/>
              <a:stretch>
                <a:fillRect t="-5555" b="-5555"/>
              </a:stretch>
            </a:blipFill>
          </p:spPr>
          <p:txBody>
            <a:bodyPr/>
            <a:lstStyle/>
            <a:p>
              <a:pPr algn="ctr" defTabSz="609660">
                <a:defRPr/>
              </a:pPr>
              <a:endParaRPr lang="fr-MA" sz="900" dirty="0">
                <a:solidFill>
                  <a:prstClr val="black"/>
                </a:solidFill>
                <a:latin typeface="Dosis" pitchFamily="2" charset="0"/>
              </a:endParaRPr>
            </a:p>
          </p:txBody>
        </p:sp>
        <p:grpSp>
          <p:nvGrpSpPr>
            <p:cNvPr id="11" name="Groupe 10">
              <a:extLst>
                <a:ext uri="{FF2B5EF4-FFF2-40B4-BE49-F238E27FC236}">
                  <a16:creationId xmlns:a16="http://schemas.microsoft.com/office/drawing/2014/main" id="{CF0E36C0-C341-AACC-60EE-1249E2D9C505}"/>
                </a:ext>
              </a:extLst>
            </p:cNvPr>
            <p:cNvGrpSpPr/>
            <p:nvPr/>
          </p:nvGrpSpPr>
          <p:grpSpPr>
            <a:xfrm>
              <a:off x="800100" y="353997"/>
              <a:ext cx="11464423" cy="9132906"/>
              <a:chOff x="800100" y="353997"/>
              <a:chExt cx="11464423" cy="9132906"/>
            </a:xfrm>
          </p:grpSpPr>
          <p:grpSp>
            <p:nvGrpSpPr>
              <p:cNvPr id="12" name="Group 3">
                <a:extLst>
                  <a:ext uri="{FF2B5EF4-FFF2-40B4-BE49-F238E27FC236}">
                    <a16:creationId xmlns:a16="http://schemas.microsoft.com/office/drawing/2014/main" id="{6856C84E-5D28-B1BE-B422-DE634E79C01D}"/>
                  </a:ext>
                </a:extLst>
              </p:cNvPr>
              <p:cNvGrpSpPr/>
              <p:nvPr/>
            </p:nvGrpSpPr>
            <p:grpSpPr>
              <a:xfrm>
                <a:off x="800100" y="876302"/>
                <a:ext cx="11464423" cy="8610601"/>
                <a:chOff x="0" y="-485141"/>
                <a:chExt cx="3721089" cy="3519867"/>
              </a:xfrm>
            </p:grpSpPr>
            <p:sp>
              <p:nvSpPr>
                <p:cNvPr id="14" name="Freeform 4">
                  <a:extLst>
                    <a:ext uri="{FF2B5EF4-FFF2-40B4-BE49-F238E27FC236}">
                      <a16:creationId xmlns:a16="http://schemas.microsoft.com/office/drawing/2014/main" id="{E467593A-A3AA-574E-C98C-D79D5650552D}"/>
                    </a:ext>
                  </a:extLst>
                </p:cNvPr>
                <p:cNvSpPr/>
                <p:nvPr/>
              </p:nvSpPr>
              <p:spPr>
                <a:xfrm>
                  <a:off x="0" y="-485141"/>
                  <a:ext cx="3721089"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09660">
                    <a:defRPr/>
                  </a:pPr>
                  <a:endParaRPr lang="fr-MA" sz="900" dirty="0">
                    <a:solidFill>
                      <a:prstClr val="black"/>
                    </a:solidFill>
                    <a:latin typeface="Dosis" pitchFamily="2" charset="0"/>
                  </a:endParaRPr>
                </a:p>
              </p:txBody>
            </p:sp>
            <p:sp>
              <p:nvSpPr>
                <p:cNvPr id="15" name="TextBox 5">
                  <a:extLst>
                    <a:ext uri="{FF2B5EF4-FFF2-40B4-BE49-F238E27FC236}">
                      <a16:creationId xmlns:a16="http://schemas.microsoft.com/office/drawing/2014/main" id="{EBF35789-EF5A-9231-2393-AA2D13C5F56A}"/>
                    </a:ext>
                  </a:extLst>
                </p:cNvPr>
                <p:cNvSpPr txBox="1"/>
                <p:nvPr/>
              </p:nvSpPr>
              <p:spPr>
                <a:xfrm>
                  <a:off x="0" y="-47625"/>
                  <a:ext cx="812800" cy="860425"/>
                </a:xfrm>
                <a:prstGeom prst="rect">
                  <a:avLst/>
                </a:prstGeom>
              </p:spPr>
              <p:txBody>
                <a:bodyPr lIns="25400" tIns="25400" rIns="25400" bIns="25400" rtlCol="0" anchor="ctr"/>
                <a:lstStyle/>
                <a:p>
                  <a:pPr algn="ctr" defTabSz="609660">
                    <a:lnSpc>
                      <a:spcPts val="1605"/>
                    </a:lnSpc>
                    <a:defRPr/>
                  </a:pPr>
                  <a:endParaRPr sz="900" dirty="0">
                    <a:solidFill>
                      <a:prstClr val="black"/>
                    </a:solidFill>
                    <a:latin typeface="Dosis" pitchFamily="2" charset="0"/>
                  </a:endParaRPr>
                </a:p>
              </p:txBody>
            </p:sp>
          </p:grpSp>
          <p:sp>
            <p:nvSpPr>
              <p:cNvPr id="13" name="Freeform 7">
                <a:extLst>
                  <a:ext uri="{FF2B5EF4-FFF2-40B4-BE49-F238E27FC236}">
                    <a16:creationId xmlns:a16="http://schemas.microsoft.com/office/drawing/2014/main" id="{04888450-80DC-3049-7195-02CD36824DB4}"/>
                  </a:ext>
                </a:extLst>
              </p:cNvPr>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4">
                  <a:extLst>
                    <a:ext uri="{96DAC541-7B7A-43D3-8B79-37D633B846F1}">
                      <asvg:svgBlip xmlns:asvg="http://schemas.microsoft.com/office/drawing/2016/SVG/main" r:embed="rId25"/>
                    </a:ext>
                  </a:extLst>
                </a:blip>
                <a:stretch>
                  <a:fillRect/>
                </a:stretch>
              </a:blipFill>
            </p:spPr>
            <p:txBody>
              <a:bodyPr/>
              <a:lstStyle/>
              <a:p>
                <a:pPr defTabSz="609660">
                  <a:defRPr/>
                </a:pPr>
                <a:endParaRPr lang="fr-MA" sz="900" dirty="0">
                  <a:solidFill>
                    <a:prstClr val="black"/>
                  </a:solidFill>
                  <a:latin typeface="Dosis" pitchFamily="2" charset="0"/>
                </a:endParaRPr>
              </a:p>
            </p:txBody>
          </p:sp>
        </p:grpSp>
      </p:grpSp>
      <p:sp>
        <p:nvSpPr>
          <p:cNvPr id="9" name="TextBox 9"/>
          <p:cNvSpPr txBox="1"/>
          <p:nvPr>
            <p:custDataLst>
              <p:tags r:id="rId2"/>
            </p:custDataLst>
          </p:nvPr>
        </p:nvSpPr>
        <p:spPr>
          <a:xfrm>
            <a:off x="2112567" y="3580284"/>
            <a:ext cx="5013577" cy="359073"/>
          </a:xfrm>
          <a:prstGeom prst="rect">
            <a:avLst/>
          </a:prstGeom>
        </p:spPr>
        <p:txBody>
          <a:bodyPr lIns="0" tIns="0" rIns="0" bIns="0" rtlCol="0" anchor="t">
            <a:spAutoFit/>
          </a:bodyPr>
          <a:lstStyle/>
          <a:p>
            <a:pPr algn="ctr" defTabSz="457269">
              <a:lnSpc>
                <a:spcPts val="2800"/>
              </a:lnSpc>
              <a:defRPr/>
            </a:pPr>
            <a:r>
              <a:rPr lang="en-US" sz="2400" b="1" dirty="0">
                <a:solidFill>
                  <a:srgbClr val="1F497D"/>
                </a:solidFill>
                <a:latin typeface="Dosis" pitchFamily="2" charset="0"/>
              </a:rPr>
              <a:t>Matériel didactique</a:t>
            </a:r>
          </a:p>
        </p:txBody>
      </p:sp>
      <p:sp>
        <p:nvSpPr>
          <p:cNvPr id="2" name="TextBox 9">
            <a:extLst>
              <a:ext uri="{FF2B5EF4-FFF2-40B4-BE49-F238E27FC236}">
                <a16:creationId xmlns:a16="http://schemas.microsoft.com/office/drawing/2014/main" id="{EFB9B008-41AC-BDC5-4B91-5A497B148B44}"/>
              </a:ext>
            </a:extLst>
          </p:cNvPr>
          <p:cNvSpPr txBox="1"/>
          <p:nvPr>
            <p:custDataLst>
              <p:tags r:id="rId3"/>
            </p:custDataLst>
          </p:nvPr>
        </p:nvSpPr>
        <p:spPr>
          <a:xfrm>
            <a:off x="2202856" y="871398"/>
            <a:ext cx="5013577" cy="359073"/>
          </a:xfrm>
          <a:prstGeom prst="rect">
            <a:avLst/>
          </a:prstGeom>
        </p:spPr>
        <p:txBody>
          <a:bodyPr lIns="0" tIns="0" rIns="0" bIns="0" rtlCol="0" anchor="t">
            <a:spAutoFit/>
          </a:bodyPr>
          <a:lstStyle/>
          <a:p>
            <a:pPr algn="ctr" defTabSz="457269">
              <a:lnSpc>
                <a:spcPts val="2800"/>
              </a:lnSpc>
              <a:defRPr/>
            </a:pPr>
            <a:r>
              <a:rPr lang="en-US" sz="2400" b="1" dirty="0">
                <a:solidFill>
                  <a:srgbClr val="1F497D"/>
                </a:solidFill>
                <a:latin typeface="Dosis" pitchFamily="2" charset="0"/>
              </a:rPr>
              <a:t>Matériel technique</a:t>
            </a:r>
          </a:p>
        </p:txBody>
      </p:sp>
      <p:pic>
        <p:nvPicPr>
          <p:cNvPr id="3" name="Image 2">
            <a:extLst>
              <a:ext uri="{FF2B5EF4-FFF2-40B4-BE49-F238E27FC236}">
                <a16:creationId xmlns:a16="http://schemas.microsoft.com/office/drawing/2014/main" id="{0915D381-18F3-43EC-F8E3-6D3664766858}"/>
              </a:ext>
            </a:extLst>
          </p:cNvPr>
          <p:cNvPicPr>
            <a:picLocks noChangeAspect="1"/>
          </p:cNvPicPr>
          <p:nvPr>
            <p:custDataLst>
              <p:tags r:id="rId4"/>
            </p:custDataLst>
          </p:nvPr>
        </p:nvPicPr>
        <p:blipFill>
          <a:blip r:embed="rId26"/>
          <a:stretch>
            <a:fillRect/>
          </a:stretch>
        </p:blipFill>
        <p:spPr>
          <a:xfrm>
            <a:off x="1812838" y="1648772"/>
            <a:ext cx="1275001" cy="1112031"/>
          </a:xfrm>
          <a:prstGeom prst="rect">
            <a:avLst/>
          </a:prstGeom>
        </p:spPr>
      </p:pic>
      <p:sp>
        <p:nvSpPr>
          <p:cNvPr id="5" name="Rectangle : coins arrondis 4">
            <a:extLst>
              <a:ext uri="{FF2B5EF4-FFF2-40B4-BE49-F238E27FC236}">
                <a16:creationId xmlns:a16="http://schemas.microsoft.com/office/drawing/2014/main" id="{79441BD0-3475-3561-9867-7AA9199CD64C}"/>
              </a:ext>
            </a:extLst>
          </p:cNvPr>
          <p:cNvSpPr/>
          <p:nvPr>
            <p:custDataLst>
              <p:tags r:id="rId5"/>
            </p:custDataLst>
          </p:nvPr>
        </p:nvSpPr>
        <p:spPr>
          <a:xfrm>
            <a:off x="1550808" y="2815438"/>
            <a:ext cx="1669454"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4" name="ZoneTexte 3">
            <a:extLst>
              <a:ext uri="{FF2B5EF4-FFF2-40B4-BE49-F238E27FC236}">
                <a16:creationId xmlns:a16="http://schemas.microsoft.com/office/drawing/2014/main" id="{55AF469B-2419-1460-4D0E-2A3F112415EB}"/>
              </a:ext>
            </a:extLst>
          </p:cNvPr>
          <p:cNvSpPr txBox="1"/>
          <p:nvPr>
            <p:custDataLst>
              <p:tags r:id="rId6"/>
            </p:custDataLst>
          </p:nvPr>
        </p:nvSpPr>
        <p:spPr>
          <a:xfrm>
            <a:off x="1939505" y="2814757"/>
            <a:ext cx="1012072"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PC + PPT </a:t>
            </a:r>
          </a:p>
        </p:txBody>
      </p:sp>
      <p:sp>
        <p:nvSpPr>
          <p:cNvPr id="7" name="Rectangle : coins arrondis 6">
            <a:extLst>
              <a:ext uri="{FF2B5EF4-FFF2-40B4-BE49-F238E27FC236}">
                <a16:creationId xmlns:a16="http://schemas.microsoft.com/office/drawing/2014/main" id="{03544874-45A9-6686-34C5-F066052CB44F}"/>
              </a:ext>
            </a:extLst>
          </p:cNvPr>
          <p:cNvSpPr/>
          <p:nvPr>
            <p:custDataLst>
              <p:tags r:id="rId7"/>
            </p:custDataLst>
          </p:nvPr>
        </p:nvSpPr>
        <p:spPr>
          <a:xfrm>
            <a:off x="4075989" y="2815439"/>
            <a:ext cx="1513049"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6" name="ZoneTexte 15">
            <a:extLst>
              <a:ext uri="{FF2B5EF4-FFF2-40B4-BE49-F238E27FC236}">
                <a16:creationId xmlns:a16="http://schemas.microsoft.com/office/drawing/2014/main" id="{2E08D40C-2D68-A73A-2381-029481DAF740}"/>
              </a:ext>
            </a:extLst>
          </p:cNvPr>
          <p:cNvSpPr txBox="1"/>
          <p:nvPr>
            <p:custDataLst>
              <p:tags r:id="rId8"/>
            </p:custDataLst>
          </p:nvPr>
        </p:nvSpPr>
        <p:spPr>
          <a:xfrm>
            <a:off x="4356009" y="2823541"/>
            <a:ext cx="957891"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Pointeur</a:t>
            </a:r>
          </a:p>
        </p:txBody>
      </p:sp>
      <p:pic>
        <p:nvPicPr>
          <p:cNvPr id="17" name="Image 16">
            <a:extLst>
              <a:ext uri="{FF2B5EF4-FFF2-40B4-BE49-F238E27FC236}">
                <a16:creationId xmlns:a16="http://schemas.microsoft.com/office/drawing/2014/main" id="{F31C257C-687C-6F5D-9E7D-C97F5E15A1EC}"/>
              </a:ext>
            </a:extLst>
          </p:cNvPr>
          <p:cNvPicPr>
            <a:picLocks noChangeAspect="1"/>
          </p:cNvPicPr>
          <p:nvPr>
            <p:custDataLst>
              <p:tags r:id="rId9"/>
            </p:custDataLst>
          </p:nvPr>
        </p:nvPicPr>
        <p:blipFill>
          <a:blip r:embed="rId27">
            <a:clrChange>
              <a:clrFrom>
                <a:srgbClr val="FFFFFF"/>
              </a:clrFrom>
              <a:clrTo>
                <a:srgbClr val="FFFFFF">
                  <a:alpha val="0"/>
                </a:srgbClr>
              </a:clrTo>
            </a:clrChange>
          </a:blip>
          <a:stretch>
            <a:fillRect/>
          </a:stretch>
        </p:blipFill>
        <p:spPr>
          <a:xfrm>
            <a:off x="3925292" y="1302164"/>
            <a:ext cx="1488108" cy="1486521"/>
          </a:xfrm>
          <a:prstGeom prst="rect">
            <a:avLst/>
          </a:prstGeom>
        </p:spPr>
      </p:pic>
      <p:sp>
        <p:nvSpPr>
          <p:cNvPr id="18" name="Rectangle : coins arrondis 17">
            <a:extLst>
              <a:ext uri="{FF2B5EF4-FFF2-40B4-BE49-F238E27FC236}">
                <a16:creationId xmlns:a16="http://schemas.microsoft.com/office/drawing/2014/main" id="{CC74D983-3D6D-C529-D40A-5A387E869EC4}"/>
              </a:ext>
            </a:extLst>
          </p:cNvPr>
          <p:cNvSpPr/>
          <p:nvPr>
            <p:custDataLst>
              <p:tags r:id="rId10"/>
            </p:custDataLst>
          </p:nvPr>
        </p:nvSpPr>
        <p:spPr>
          <a:xfrm>
            <a:off x="6131763" y="2802018"/>
            <a:ext cx="2169848" cy="366169"/>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9" name="ZoneTexte 18">
            <a:extLst>
              <a:ext uri="{FF2B5EF4-FFF2-40B4-BE49-F238E27FC236}">
                <a16:creationId xmlns:a16="http://schemas.microsoft.com/office/drawing/2014/main" id="{CDA954E7-6A2C-C5AF-3AE0-19B26D8976ED}"/>
              </a:ext>
            </a:extLst>
          </p:cNvPr>
          <p:cNvSpPr txBox="1"/>
          <p:nvPr>
            <p:custDataLst>
              <p:tags r:id="rId11"/>
            </p:custDataLst>
          </p:nvPr>
        </p:nvSpPr>
        <p:spPr>
          <a:xfrm>
            <a:off x="6327449" y="2819451"/>
            <a:ext cx="1782219"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Projection ajustée</a:t>
            </a:r>
          </a:p>
        </p:txBody>
      </p:sp>
      <p:pic>
        <p:nvPicPr>
          <p:cNvPr id="24" name="Image 23">
            <a:extLst>
              <a:ext uri="{FF2B5EF4-FFF2-40B4-BE49-F238E27FC236}">
                <a16:creationId xmlns:a16="http://schemas.microsoft.com/office/drawing/2014/main" id="{E53E6545-78B9-1C0F-4AE2-7DEF0DA141E8}"/>
              </a:ext>
            </a:extLst>
          </p:cNvPr>
          <p:cNvPicPr>
            <a:picLocks noChangeAspect="1"/>
          </p:cNvPicPr>
          <p:nvPr>
            <p:custDataLst>
              <p:tags r:id="rId12"/>
            </p:custDataLst>
          </p:nvPr>
        </p:nvPicPr>
        <p:blipFill>
          <a:blip r:embed="rId28"/>
          <a:stretch>
            <a:fillRect/>
          </a:stretch>
        </p:blipFill>
        <p:spPr>
          <a:xfrm>
            <a:off x="6162961" y="1815777"/>
            <a:ext cx="2106943" cy="661935"/>
          </a:xfrm>
          <a:prstGeom prst="rect">
            <a:avLst/>
          </a:prstGeom>
        </p:spPr>
      </p:pic>
      <p:pic>
        <p:nvPicPr>
          <p:cNvPr id="20" name="Image 19">
            <a:extLst>
              <a:ext uri="{FF2B5EF4-FFF2-40B4-BE49-F238E27FC236}">
                <a16:creationId xmlns:a16="http://schemas.microsoft.com/office/drawing/2014/main" id="{3059D7B6-BA47-8DD3-F828-51685E88A9A2}"/>
              </a:ext>
            </a:extLst>
          </p:cNvPr>
          <p:cNvPicPr>
            <a:picLocks noChangeAspect="1"/>
          </p:cNvPicPr>
          <p:nvPr>
            <p:custDataLst>
              <p:tags r:id="rId13"/>
            </p:custDataLst>
          </p:nvPr>
        </p:nvPicPr>
        <p:blipFill rotWithShape="1">
          <a:blip r:embed="rId29"/>
          <a:srcRect l="1" t="974" r="78882" b="31320"/>
          <a:stretch/>
        </p:blipFill>
        <p:spPr>
          <a:xfrm rot="314209">
            <a:off x="1759136" y="3903173"/>
            <a:ext cx="1720122" cy="1230124"/>
          </a:xfrm>
          <a:prstGeom prst="rect">
            <a:avLst/>
          </a:prstGeom>
        </p:spPr>
      </p:pic>
      <p:grpSp>
        <p:nvGrpSpPr>
          <p:cNvPr id="23" name="Groupe 22">
            <a:extLst>
              <a:ext uri="{FF2B5EF4-FFF2-40B4-BE49-F238E27FC236}">
                <a16:creationId xmlns:a16="http://schemas.microsoft.com/office/drawing/2014/main" id="{908C2B51-585D-27DA-A793-7E4EE9CF1F3E}"/>
              </a:ext>
            </a:extLst>
          </p:cNvPr>
          <p:cNvGrpSpPr/>
          <p:nvPr>
            <p:custDataLst>
              <p:tags r:id="rId14"/>
            </p:custDataLst>
          </p:nvPr>
        </p:nvGrpSpPr>
        <p:grpSpPr>
          <a:xfrm>
            <a:off x="1772168" y="5557435"/>
            <a:ext cx="1241880" cy="359073"/>
            <a:chOff x="5802255" y="5807067"/>
            <a:chExt cx="1241880" cy="359073"/>
          </a:xfrm>
        </p:grpSpPr>
        <p:sp>
          <p:nvSpPr>
            <p:cNvPr id="25" name="Rectangle : coins arrondis 24">
              <a:extLst>
                <a:ext uri="{FF2B5EF4-FFF2-40B4-BE49-F238E27FC236}">
                  <a16:creationId xmlns:a16="http://schemas.microsoft.com/office/drawing/2014/main" id="{9685BA3B-0D0F-8702-9D05-2E629E5A77AC}"/>
                </a:ext>
              </a:extLst>
            </p:cNvPr>
            <p:cNvSpPr/>
            <p:nvPr>
              <p:custDataLst>
                <p:tags r:id="rId20"/>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26" name="ZoneTexte 25">
              <a:extLst>
                <a:ext uri="{FF2B5EF4-FFF2-40B4-BE49-F238E27FC236}">
                  <a16:creationId xmlns:a16="http://schemas.microsoft.com/office/drawing/2014/main" id="{A350015D-FE97-9F7F-B922-609EEEFE7B2B}"/>
                </a:ext>
              </a:extLst>
            </p:cNvPr>
            <p:cNvSpPr txBox="1"/>
            <p:nvPr>
              <p:custDataLst>
                <p:tags r:id="rId21"/>
              </p:custDataLst>
            </p:nvPr>
          </p:nvSpPr>
          <p:spPr>
            <a:xfrm>
              <a:off x="6044951" y="5815169"/>
              <a:ext cx="999184" cy="338554"/>
            </a:xfrm>
            <a:prstGeom prst="rect">
              <a:avLst/>
            </a:prstGeom>
            <a:noFill/>
          </p:spPr>
          <p:txBody>
            <a:bodyPr wrap="none" rtlCol="0">
              <a:spAutoFit/>
            </a:bodyPr>
            <a:lstStyle/>
            <a:p>
              <a:pPr defTabSz="457223">
                <a:defRPr/>
              </a:pPr>
              <a:r>
                <a:rPr lang="fr-FR" sz="1600" b="1" dirty="0">
                  <a:solidFill>
                    <a:srgbClr val="4BACC6">
                      <a:lumMod val="50000"/>
                    </a:srgbClr>
                  </a:solidFill>
                  <a:latin typeface="Cambria" panose="02040503050406030204" pitchFamily="18" charset="0"/>
                  <a:ea typeface="Cambria" panose="02040503050406030204" pitchFamily="18" charset="0"/>
                </a:rPr>
                <a:t>Ardoise</a:t>
              </a:r>
              <a:r>
                <a:rPr lang="fr-FR" sz="1500" b="1" dirty="0">
                  <a:solidFill>
                    <a:srgbClr val="4BACC6">
                      <a:lumMod val="50000"/>
                    </a:srgbClr>
                  </a:solidFill>
                  <a:latin typeface="Cambria" panose="02040503050406030204" pitchFamily="18" charset="0"/>
                  <a:ea typeface="Cambria" panose="02040503050406030204" pitchFamily="18" charset="0"/>
                </a:rPr>
                <a:t>  </a:t>
              </a:r>
            </a:p>
          </p:txBody>
        </p:sp>
      </p:grpSp>
      <p:grpSp>
        <p:nvGrpSpPr>
          <p:cNvPr id="22" name="Groupe 21">
            <a:extLst>
              <a:ext uri="{FF2B5EF4-FFF2-40B4-BE49-F238E27FC236}">
                <a16:creationId xmlns:a16="http://schemas.microsoft.com/office/drawing/2014/main" id="{9AB61CA6-EAA0-DE6B-CF7D-D7C7F3217DA1}"/>
              </a:ext>
            </a:extLst>
          </p:cNvPr>
          <p:cNvGrpSpPr/>
          <p:nvPr>
            <p:custDataLst>
              <p:tags r:id="rId15"/>
            </p:custDataLst>
          </p:nvPr>
        </p:nvGrpSpPr>
        <p:grpSpPr>
          <a:xfrm>
            <a:off x="6668335" y="5532194"/>
            <a:ext cx="1186377" cy="359073"/>
            <a:chOff x="5802255" y="5807067"/>
            <a:chExt cx="1186377" cy="359073"/>
          </a:xfrm>
        </p:grpSpPr>
        <p:sp>
          <p:nvSpPr>
            <p:cNvPr id="27" name="Rectangle : coins arrondis 26">
              <a:extLst>
                <a:ext uri="{FF2B5EF4-FFF2-40B4-BE49-F238E27FC236}">
                  <a16:creationId xmlns:a16="http://schemas.microsoft.com/office/drawing/2014/main" id="{8F0F168F-8C80-DBDA-0176-0B35A3C51668}"/>
                </a:ext>
              </a:extLst>
            </p:cNvPr>
            <p:cNvSpPr/>
            <p:nvPr>
              <p:custDataLst>
                <p:tags r:id="rId1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28" name="ZoneTexte 27">
              <a:extLst>
                <a:ext uri="{FF2B5EF4-FFF2-40B4-BE49-F238E27FC236}">
                  <a16:creationId xmlns:a16="http://schemas.microsoft.com/office/drawing/2014/main" id="{244DC311-D095-DC59-31CF-2029309433F1}"/>
                </a:ext>
              </a:extLst>
            </p:cNvPr>
            <p:cNvSpPr txBox="1"/>
            <p:nvPr>
              <p:custDataLst>
                <p:tags r:id="rId19"/>
              </p:custDataLst>
            </p:nvPr>
          </p:nvSpPr>
          <p:spPr>
            <a:xfrm>
              <a:off x="6044951" y="5815169"/>
              <a:ext cx="787010" cy="338554"/>
            </a:xfrm>
            <a:prstGeom prst="rect">
              <a:avLst/>
            </a:prstGeom>
            <a:noFill/>
          </p:spPr>
          <p:txBody>
            <a:bodyPr wrap="none" rtlCol="0">
              <a:spAutoFit/>
            </a:bodyPr>
            <a:lstStyle/>
            <a:p>
              <a:pPr defTabSz="457223">
                <a:defRPr/>
              </a:pPr>
              <a:r>
                <a:rPr lang="fr-FR" sz="1600" b="1" dirty="0">
                  <a:solidFill>
                    <a:srgbClr val="4BACC6">
                      <a:lumMod val="50000"/>
                    </a:srgbClr>
                  </a:solidFill>
                  <a:latin typeface="Cambria" panose="02040503050406030204" pitchFamily="18" charset="0"/>
                  <a:ea typeface="Cambria" panose="02040503050406030204" pitchFamily="18" charset="0"/>
                </a:rPr>
                <a:t>Livret </a:t>
              </a:r>
            </a:p>
          </p:txBody>
        </p:sp>
      </p:grpSp>
      <p:sp>
        <p:nvSpPr>
          <p:cNvPr id="8" name="ZoneTexte 7">
            <a:extLst>
              <a:ext uri="{FF2B5EF4-FFF2-40B4-BE49-F238E27FC236}">
                <a16:creationId xmlns:a16="http://schemas.microsoft.com/office/drawing/2014/main" id="{3990EAFD-9D9D-1E31-BB1B-AF8116145B54}"/>
              </a:ext>
            </a:extLst>
          </p:cNvPr>
          <p:cNvSpPr txBox="1"/>
          <p:nvPr>
            <p:custDataLst>
              <p:tags r:id="rId16"/>
            </p:custDataLst>
          </p:nvPr>
        </p:nvSpPr>
        <p:spPr>
          <a:xfrm>
            <a:off x="5486402" y="352490"/>
            <a:ext cx="4429063" cy="297454"/>
          </a:xfrm>
          <a:prstGeom prst="rect">
            <a:avLst/>
          </a:prstGeom>
          <a:noFill/>
        </p:spPr>
        <p:txBody>
          <a:bodyPr wrap="square" rtlCol="0">
            <a:spAutoFit/>
          </a:bodyPr>
          <a:lstStyle/>
          <a:p>
            <a:pPr algn="ctr" defTabSz="609660">
              <a:defRPr/>
            </a:pPr>
            <a:r>
              <a:rPr lang="fr-MA" sz="1333" i="1" dirty="0">
                <a:solidFill>
                  <a:prstClr val="black">
                    <a:lumMod val="75000"/>
                    <a:lumOff val="25000"/>
                  </a:prstClr>
                </a:solidFill>
                <a:latin typeface="Calibri"/>
              </a:rPr>
              <a:t>Pour l’enseignant ( e)</a:t>
            </a:r>
          </a:p>
        </p:txBody>
      </p:sp>
      <p:pic>
        <p:nvPicPr>
          <p:cNvPr id="21" name="Image 20" descr="Une image contenant dessin humoristique, dessin, capture d’écran, Dessin d’enfant&#10;&#10;Description générée automatiquement">
            <a:extLst>
              <a:ext uri="{FF2B5EF4-FFF2-40B4-BE49-F238E27FC236}">
                <a16:creationId xmlns:a16="http://schemas.microsoft.com/office/drawing/2014/main" id="{66C0C6B5-251E-6961-260D-CCA57895F712}"/>
              </a:ext>
            </a:extLst>
          </p:cNvPr>
          <p:cNvPicPr>
            <a:picLocks noChangeAspect="1"/>
          </p:cNvPicPr>
          <p:nvPr>
            <p:custDataLst>
              <p:tags r:id="rId17"/>
            </p:custDataLst>
          </p:nvPr>
        </p:nvPicPr>
        <p:blipFill>
          <a:blip r:embed="rId30" cstate="print">
            <a:extLst>
              <a:ext uri="{28A0092B-C50C-407E-A947-70E740481C1C}">
                <a14:useLocalDpi xmlns:a14="http://schemas.microsoft.com/office/drawing/2010/main" val="0"/>
              </a:ext>
            </a:extLst>
          </a:blip>
          <a:srcRect/>
          <a:stretch/>
        </p:blipFill>
        <p:spPr>
          <a:xfrm>
            <a:off x="4144313" y="4171067"/>
            <a:ext cx="918411" cy="999166"/>
          </a:xfrm>
          <a:prstGeom prst="rect">
            <a:avLst/>
          </a:prstGeom>
        </p:spPr>
      </p:pic>
      <p:sp>
        <p:nvSpPr>
          <p:cNvPr id="30" name="Rectangle : coins arrondis 29">
            <a:extLst>
              <a:ext uri="{FF2B5EF4-FFF2-40B4-BE49-F238E27FC236}">
                <a16:creationId xmlns:a16="http://schemas.microsoft.com/office/drawing/2014/main" id="{972FFC3E-AB51-3527-823A-AFA8027E2EC0}"/>
              </a:ext>
            </a:extLst>
          </p:cNvPr>
          <p:cNvSpPr/>
          <p:nvPr/>
        </p:nvSpPr>
        <p:spPr>
          <a:xfrm>
            <a:off x="4132262" y="5557435"/>
            <a:ext cx="111954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fr-FR" sz="1333">
              <a:solidFill>
                <a:prstClr val="white"/>
              </a:solidFill>
              <a:latin typeface="Calibri"/>
            </a:endParaRPr>
          </a:p>
        </p:txBody>
      </p:sp>
      <p:sp>
        <p:nvSpPr>
          <p:cNvPr id="31" name="ZoneTexte 30">
            <a:extLst>
              <a:ext uri="{FF2B5EF4-FFF2-40B4-BE49-F238E27FC236}">
                <a16:creationId xmlns:a16="http://schemas.microsoft.com/office/drawing/2014/main" id="{94D82D04-C39F-871F-81E3-98EB168D6921}"/>
              </a:ext>
            </a:extLst>
          </p:cNvPr>
          <p:cNvSpPr txBox="1"/>
          <p:nvPr/>
        </p:nvSpPr>
        <p:spPr>
          <a:xfrm>
            <a:off x="4220252" y="5565536"/>
            <a:ext cx="1186377" cy="338554"/>
          </a:xfrm>
          <a:prstGeom prst="rect">
            <a:avLst/>
          </a:prstGeom>
          <a:noFill/>
        </p:spPr>
        <p:txBody>
          <a:bodyPr wrap="square" rtlCol="0">
            <a:spAutoFit/>
          </a:bodyPr>
          <a:lstStyle/>
          <a:p>
            <a:pPr defTabSz="609630"/>
            <a:r>
              <a:rPr lang="fr-FR" sz="1600" b="1" dirty="0">
                <a:solidFill>
                  <a:srgbClr val="4BACC6">
                    <a:lumMod val="50000"/>
                  </a:srgbClr>
                </a:solidFill>
                <a:latin typeface="Cambria" panose="02040503050406030204" pitchFamily="18" charset="0"/>
                <a:ea typeface="Cambria" panose="02040503050406030204" pitchFamily="18" charset="0"/>
              </a:rPr>
              <a:t>Cahier </a:t>
            </a:r>
          </a:p>
        </p:txBody>
      </p:sp>
      <p:pic>
        <p:nvPicPr>
          <p:cNvPr id="33" name="Image 32">
            <a:extLst>
              <a:ext uri="{FF2B5EF4-FFF2-40B4-BE49-F238E27FC236}">
                <a16:creationId xmlns:a16="http://schemas.microsoft.com/office/drawing/2014/main" id="{306C6880-ABD5-BADD-7FD8-799BDE023CE1}"/>
              </a:ext>
            </a:extLst>
          </p:cNvPr>
          <p:cNvPicPr>
            <a:picLocks noChangeAspect="1"/>
          </p:cNvPicPr>
          <p:nvPr/>
        </p:nvPicPr>
        <p:blipFill>
          <a:blip r:embed="rId31"/>
          <a:stretch>
            <a:fillRect/>
          </a:stretch>
        </p:blipFill>
        <p:spPr>
          <a:xfrm>
            <a:off x="6584376" y="3934214"/>
            <a:ext cx="1113665" cy="1434266"/>
          </a:xfrm>
          <a:prstGeom prst="rect">
            <a:avLst/>
          </a:prstGeom>
          <a:ln w="19050">
            <a:solidFill>
              <a:schemeClr val="tx1"/>
            </a:solidFill>
          </a:ln>
        </p:spPr>
      </p:pic>
    </p:spTree>
    <p:extLst>
      <p:ext uri="{BB962C8B-B14F-4D97-AF65-F5344CB8AC3E}">
        <p14:creationId xmlns:p14="http://schemas.microsoft.com/office/powerpoint/2010/main" val="19587468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5E81E-0659-8511-2118-E90564E5B00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94FAAED-5DD2-941B-8274-F9F34C12F666}"/>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4CB8159-4C5F-52CA-A902-8AE882D9279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EF4C919D-CB2B-F0C8-7579-AE6728C88A7A}"/>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3892CCE-BD69-00A6-C97F-B2C607218D8E}"/>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49331998-E111-C9AA-0A8A-AE0033E867B3}"/>
              </a:ext>
            </a:extLst>
          </p:cNvPr>
          <p:cNvSpPr txBox="1"/>
          <p:nvPr/>
        </p:nvSpPr>
        <p:spPr>
          <a:xfrm>
            <a:off x="443306" y="1434398"/>
            <a:ext cx="8337011"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La voiture jaune est en panne</a:t>
            </a:r>
          </a:p>
        </p:txBody>
      </p:sp>
      <p:graphicFrame>
        <p:nvGraphicFramePr>
          <p:cNvPr id="2" name="Tableau 1">
            <a:extLst>
              <a:ext uri="{FF2B5EF4-FFF2-40B4-BE49-F238E27FC236}">
                <a16:creationId xmlns:a16="http://schemas.microsoft.com/office/drawing/2014/main" id="{F922E866-1E0A-DF34-C909-B0B2393A3AE8}"/>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478093C1-42B2-1C76-4A7D-0F4BE251EC61}"/>
              </a:ext>
            </a:extLst>
          </p:cNvPr>
          <p:cNvSpPr txBox="1"/>
          <p:nvPr/>
        </p:nvSpPr>
        <p:spPr>
          <a:xfrm>
            <a:off x="952499" y="279401"/>
            <a:ext cx="7744691" cy="58445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La    voiture jaune est en panne.</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La voiture jaune est en panne.</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 </a:t>
            </a:r>
            <a:r>
              <a:rPr lang="fr-FR" sz="1500" b="1" dirty="0">
                <a:solidFill>
                  <a:prstClr val="white">
                    <a:lumMod val="65000"/>
                  </a:prstClr>
                </a:solidFill>
                <a:latin typeface="Dosis" pitchFamily="2" charset="0"/>
              </a:rPr>
              <a:t>La voiture  jaune est en panne</a:t>
            </a:r>
            <a:endParaRPr lang="en-US" sz="1500" b="1" dirty="0">
              <a:solidFill>
                <a:prstClr val="white">
                  <a:lumMod val="65000"/>
                </a:prstClr>
              </a:solidFill>
              <a:latin typeface="Dosis" pitchFamily="2" charset="0"/>
            </a:endParaRPr>
          </a:p>
        </p:txBody>
      </p:sp>
      <p:pic>
        <p:nvPicPr>
          <p:cNvPr id="7" name="Image 6">
            <a:extLst>
              <a:ext uri="{FF2B5EF4-FFF2-40B4-BE49-F238E27FC236}">
                <a16:creationId xmlns:a16="http://schemas.microsoft.com/office/drawing/2014/main" id="{4BE3C18F-046A-8C7A-3A19-28CA94DA8FE3}"/>
              </a:ext>
            </a:extLst>
          </p:cNvPr>
          <p:cNvPicPr>
            <a:picLocks noChangeAspect="1"/>
          </p:cNvPicPr>
          <p:nvPr/>
        </p:nvPicPr>
        <p:blipFill>
          <a:blip r:embed="rId5"/>
          <a:stretch>
            <a:fillRect/>
          </a:stretch>
        </p:blipFill>
        <p:spPr>
          <a:xfrm>
            <a:off x="2067791" y="3134953"/>
            <a:ext cx="4717473" cy="2870992"/>
          </a:xfrm>
          <a:prstGeom prst="rect">
            <a:avLst/>
          </a:prstGeom>
        </p:spPr>
      </p:pic>
      <p:cxnSp>
        <p:nvCxnSpPr>
          <p:cNvPr id="11" name="Connecteur droit avec flèche 10">
            <a:extLst>
              <a:ext uri="{FF2B5EF4-FFF2-40B4-BE49-F238E27FC236}">
                <a16:creationId xmlns:a16="http://schemas.microsoft.com/office/drawing/2014/main" id="{58BEFDC8-DF3B-DB32-6E33-C51C4B99B5D9}"/>
              </a:ext>
            </a:extLst>
          </p:cNvPr>
          <p:cNvCxnSpPr>
            <a:cxnSpLocks/>
          </p:cNvCxnSpPr>
          <p:nvPr/>
        </p:nvCxnSpPr>
        <p:spPr>
          <a:xfrm>
            <a:off x="1330036" y="3429000"/>
            <a:ext cx="1527464" cy="1319645"/>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66065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08455-A16F-2800-C053-B3C51137FB2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1A234EC4-8630-9CBA-EC3C-BD424D9CE45B}"/>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EA983D0-DC54-0459-F4D9-FD4AD1B0D424}"/>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DBD0318-8BBE-E674-EC1D-73C32689440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090B7B9-818D-7360-B00F-8D77BAF1DF9E}"/>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28A13EF7-87D5-A160-3F3A-83496C9B7A00}"/>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2A5BCC97-37AC-DDB6-8CC1-B14FDD69BAB4}"/>
              </a:ext>
            </a:extLst>
          </p:cNvPr>
          <p:cNvSpPr txBox="1"/>
          <p:nvPr/>
        </p:nvSpPr>
        <p:spPr>
          <a:xfrm>
            <a:off x="914111" y="338700"/>
            <a:ext cx="794475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chauffeur. Le chauffeur. Comment  on dit chauffeur dans votre langue?</a:t>
            </a:r>
          </a:p>
        </p:txBody>
      </p:sp>
      <p:pic>
        <p:nvPicPr>
          <p:cNvPr id="7" name="Image 6">
            <a:extLst>
              <a:ext uri="{FF2B5EF4-FFF2-40B4-BE49-F238E27FC236}">
                <a16:creationId xmlns:a16="http://schemas.microsoft.com/office/drawing/2014/main" id="{C69F2A03-4EF0-89A2-8E0F-1A813C5DB383}"/>
              </a:ext>
            </a:extLst>
          </p:cNvPr>
          <p:cNvPicPr>
            <a:picLocks noChangeAspect="1"/>
          </p:cNvPicPr>
          <p:nvPr/>
        </p:nvPicPr>
        <p:blipFill>
          <a:blip r:embed="rId5"/>
          <a:stretch>
            <a:fillRect/>
          </a:stretch>
        </p:blipFill>
        <p:spPr>
          <a:xfrm>
            <a:off x="3667432" y="1789471"/>
            <a:ext cx="2625213" cy="2601921"/>
          </a:xfrm>
          <a:prstGeom prst="rect">
            <a:avLst/>
          </a:prstGeom>
        </p:spPr>
      </p:pic>
    </p:spTree>
    <p:extLst>
      <p:ext uri="{BB962C8B-B14F-4D97-AF65-F5344CB8AC3E}">
        <p14:creationId xmlns:p14="http://schemas.microsoft.com/office/powerpoint/2010/main" val="18276891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EEED0-C24D-C7A9-2501-5DD0BCEE3C3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1F60511-723B-7ED9-EE67-6F468A299B81}"/>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AC00AC-9602-2E2A-1D0B-7A56EAA9481D}"/>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4A12107E-06E2-FC20-9614-48C674C27EE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6323049-90F1-421C-54BB-AA3DC96780FD}"/>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1B8819A1-D312-6240-D3E4-E341CB099D83}"/>
              </a:ext>
            </a:extLst>
          </p:cNvPr>
          <p:cNvSpPr txBox="1"/>
          <p:nvPr/>
        </p:nvSpPr>
        <p:spPr>
          <a:xfrm>
            <a:off x="3765032" y="2929501"/>
            <a:ext cx="5241130"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Un chauff</a:t>
            </a:r>
            <a:r>
              <a:rPr lang="fr-FR" sz="5334" b="1" dirty="0">
                <a:solidFill>
                  <a:srgbClr val="FFC000"/>
                </a:solidFill>
                <a:latin typeface="Dosis" pitchFamily="2" charset="0"/>
              </a:rPr>
              <a:t>eu</a:t>
            </a:r>
            <a:r>
              <a:rPr lang="fr-FR" sz="5334" b="1" dirty="0">
                <a:solidFill>
                  <a:srgbClr val="4BACC6">
                    <a:lumMod val="75000"/>
                  </a:srgbClr>
                </a:solidFill>
                <a:latin typeface="Dosis" pitchFamily="2" charset="0"/>
              </a:rPr>
              <a:t>r</a:t>
            </a:r>
          </a:p>
        </p:txBody>
      </p:sp>
      <p:graphicFrame>
        <p:nvGraphicFramePr>
          <p:cNvPr id="2" name="Tableau 1">
            <a:extLst>
              <a:ext uri="{FF2B5EF4-FFF2-40B4-BE49-F238E27FC236}">
                <a16:creationId xmlns:a16="http://schemas.microsoft.com/office/drawing/2014/main" id="{61D316FB-0F4D-D2DF-015D-AF355EA028C2}"/>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65EDEA6-D7B7-CB05-281B-29968902E9A8}"/>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chauffeur.</a:t>
            </a:r>
            <a:r>
              <a:rPr lang="en-US" sz="1500" b="1" dirty="0">
                <a:solidFill>
                  <a:prstClr val="white">
                    <a:lumMod val="65000"/>
                  </a:prstClr>
                </a:solidFill>
                <a:latin typeface="Dosis" pitchFamily="2" charset="0"/>
              </a:rPr>
              <a:t> Le </a:t>
            </a:r>
            <a:r>
              <a:rPr lang="fr-FR" sz="1500" b="1" dirty="0">
                <a:solidFill>
                  <a:prstClr val="white">
                    <a:lumMod val="65000"/>
                  </a:prstClr>
                </a:solidFill>
                <a:latin typeface="Dosis" pitchFamily="2" charset="0"/>
              </a:rPr>
              <a:t>chauffeur.</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 chauffeur</a:t>
            </a:r>
            <a:r>
              <a:rPr lang="en-US" sz="1500" b="1" dirty="0">
                <a:solidFill>
                  <a:prstClr val="white">
                    <a:lumMod val="65000"/>
                  </a:prstClr>
                </a:solidFill>
                <a:latin typeface="Dosis" pitchFamily="2" charset="0"/>
              </a:rPr>
              <a:t>”</a:t>
            </a:r>
          </a:p>
        </p:txBody>
      </p:sp>
      <p:pic>
        <p:nvPicPr>
          <p:cNvPr id="7" name="Image 6">
            <a:extLst>
              <a:ext uri="{FF2B5EF4-FFF2-40B4-BE49-F238E27FC236}">
                <a16:creationId xmlns:a16="http://schemas.microsoft.com/office/drawing/2014/main" id="{AB4DC0E4-9E0C-7554-E917-0FE9E9B8EE05}"/>
              </a:ext>
            </a:extLst>
          </p:cNvPr>
          <p:cNvPicPr>
            <a:picLocks noChangeAspect="1"/>
          </p:cNvPicPr>
          <p:nvPr/>
        </p:nvPicPr>
        <p:blipFill>
          <a:blip r:embed="rId5"/>
          <a:stretch>
            <a:fillRect/>
          </a:stretch>
        </p:blipFill>
        <p:spPr>
          <a:xfrm>
            <a:off x="1524000" y="2423708"/>
            <a:ext cx="2241031" cy="1924784"/>
          </a:xfrm>
          <a:prstGeom prst="rect">
            <a:avLst/>
          </a:prstGeom>
        </p:spPr>
      </p:pic>
    </p:spTree>
    <p:extLst>
      <p:ext uri="{BB962C8B-B14F-4D97-AF65-F5344CB8AC3E}">
        <p14:creationId xmlns:p14="http://schemas.microsoft.com/office/powerpoint/2010/main" val="39548560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nvSpPr>
        <p:spPr>
          <a:xfrm>
            <a:off x="647702" y="1905001"/>
            <a:ext cx="7800675" cy="810991"/>
          </a:xfrm>
          <a:prstGeom prst="rect">
            <a:avLst/>
          </a:prstGeom>
        </p:spPr>
        <p:txBody>
          <a:bodyPr lIns="0" tIns="0" rIns="0" bIns="0" rtlCol="0" anchor="t">
            <a:spAutoFit/>
          </a:bodyPr>
          <a:lstStyle/>
          <a:p>
            <a:pPr algn="ctr" defTabSz="457246">
              <a:lnSpc>
                <a:spcPts val="7400"/>
              </a:lnSpc>
              <a:defRPr/>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(1)</a:t>
            </a:r>
          </a:p>
        </p:txBody>
      </p:sp>
      <p:sp>
        <p:nvSpPr>
          <p:cNvPr id="7" name="TextBox 7"/>
          <p:cNvSpPr txBox="1"/>
          <p:nvPr/>
        </p:nvSpPr>
        <p:spPr>
          <a:xfrm>
            <a:off x="671664" y="2972541"/>
            <a:ext cx="7800675" cy="527067"/>
          </a:xfrm>
          <a:prstGeom prst="rect">
            <a:avLst/>
          </a:prstGeom>
        </p:spPr>
        <p:txBody>
          <a:bodyPr lIns="0" tIns="0" rIns="0" bIns="0" rtlCol="0" anchor="t">
            <a:spAutoFit/>
          </a:bodyPr>
          <a:lstStyle/>
          <a:p>
            <a:pPr algn="ctr" defTabSz="457246">
              <a:lnSpc>
                <a:spcPts val="4608"/>
              </a:lnSpc>
              <a:defRPr/>
            </a:pPr>
            <a:r>
              <a:rPr lang="fr-FR" sz="2933" b="1" dirty="0">
                <a:solidFill>
                  <a:srgbClr val="00B0F0"/>
                </a:solidFill>
                <a:latin typeface="Dosis" pitchFamily="2" charset="0"/>
              </a:rPr>
              <a:t>Je dis, tu montres</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defRPr/>
            </a:pPr>
            <a:r>
              <a:rPr lang="en-US" sz="841">
                <a:solidFill>
                  <a:srgbClr val="FCFEFD"/>
                </a:solidFill>
                <a:latin typeface="Arimo Italics"/>
              </a:rPr>
              <a:t>Version provisoire pour la formation des enseignants </a:t>
            </a:r>
          </a:p>
        </p:txBody>
      </p:sp>
      <p:pic>
        <p:nvPicPr>
          <p:cNvPr id="3" name="Image 2"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286237" y="4343008"/>
            <a:ext cx="2523604" cy="1732165"/>
          </a:xfrm>
          <a:prstGeom prst="rect">
            <a:avLst/>
          </a:prstGeom>
        </p:spPr>
      </p:pic>
    </p:spTree>
    <p:extLst>
      <p:ext uri="{BB962C8B-B14F-4D97-AF65-F5344CB8AC3E}">
        <p14:creationId xmlns:p14="http://schemas.microsoft.com/office/powerpoint/2010/main" val="2881370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E2E6AD-098B-FC2A-CF4E-7C2E6373871D}"/>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5A34B98B-5EF7-439B-6B03-176B0DB7DE3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E830F5C-6FA4-7B17-50A3-8A39F90C458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F6DB104-1405-FF42-3F6E-D1686F23FA66}"/>
              </a:ext>
            </a:extLst>
          </p:cNvPr>
          <p:cNvSpPr txBox="1"/>
          <p:nvPr/>
        </p:nvSpPr>
        <p:spPr>
          <a:xfrm>
            <a:off x="952500" y="4318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Prenez vos ardoises. </a:t>
            </a:r>
          </a:p>
        </p:txBody>
      </p:sp>
      <p:sp>
        <p:nvSpPr>
          <p:cNvPr id="22" name="Freeform 8">
            <a:extLst>
              <a:ext uri="{FF2B5EF4-FFF2-40B4-BE49-F238E27FC236}">
                <a16:creationId xmlns:a16="http://schemas.microsoft.com/office/drawing/2014/main" id="{D95C7CB2-66CB-D746-D8E1-2EEC11AF6632}"/>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BCEA9F10-38F1-462B-5970-D49CB94931B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21B28F5B-AD3D-FDEB-3935-F6F498F5DD77}"/>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9346127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4078994-192A-49BA-34A0-516D35E358F2}"/>
              </a:ext>
            </a:extLst>
          </p:cNvPr>
          <p:cNvSpPr/>
          <p:nvPr/>
        </p:nvSpPr>
        <p:spPr>
          <a:xfrm>
            <a:off x="0" y="2"/>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CC1B10F0-599D-FF1C-4D9A-A87619E56014}"/>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00" dirty="0">
                <a:solidFill>
                  <a:prstClr val="white"/>
                </a:solidFill>
                <a:latin typeface="Dosis" pitchFamily="2" charset="0"/>
                <a:sym typeface="Symbol" panose="05050102010706020507" pitchFamily="18" charset="2"/>
              </a:rPr>
              <a:t></a:t>
            </a:r>
            <a:endParaRPr lang="fr-MA" sz="90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69E3F6B0-3139-15BF-A3E3-711C5DE58846}"/>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567366"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7" name="ZoneTexte 16">
            <a:extLst>
              <a:ext uri="{FF2B5EF4-FFF2-40B4-BE49-F238E27FC236}">
                <a16:creationId xmlns:a16="http://schemas.microsoft.com/office/drawing/2014/main" id="{9C3EC935-7922-F95A-119F-780FE1BB746C}"/>
              </a:ext>
            </a:extLst>
          </p:cNvPr>
          <p:cNvSpPr txBox="1"/>
          <p:nvPr/>
        </p:nvSpPr>
        <p:spPr>
          <a:xfrm>
            <a:off x="952503" y="605288"/>
            <a:ext cx="7126841" cy="297454"/>
          </a:xfrm>
          <a:prstGeom prst="rect">
            <a:avLst/>
          </a:prstGeom>
          <a:noFill/>
        </p:spPr>
        <p:txBody>
          <a:bodyPr wrap="square">
            <a:spAutoFit/>
          </a:bodyPr>
          <a:lstStyle/>
          <a:p>
            <a:pPr defTabSz="457246">
              <a:defRPr/>
            </a:pPr>
            <a:r>
              <a:rPr lang="fr-MA" sz="1333" i="1" dirty="0">
                <a:solidFill>
                  <a:prstClr val="white">
                    <a:lumMod val="65000"/>
                  </a:prstClr>
                </a:solidFill>
                <a:latin typeface="Dosis" pitchFamily="2" charset="0"/>
              </a:rPr>
              <a:t>L’enseignant (e) dit les mots un par un en changeant l’ordre</a:t>
            </a:r>
          </a:p>
        </p:txBody>
      </p:sp>
      <p:pic>
        <p:nvPicPr>
          <p:cNvPr id="36866" name="Picture 2" descr="Afbeeldingen over Circle Font – Blader in stockfoto's, vectoren en video's  over 1,068,626 | Adobe Stock">
            <a:extLst>
              <a:ext uri="{FF2B5EF4-FFF2-40B4-BE49-F238E27FC236}">
                <a16:creationId xmlns:a16="http://schemas.microsoft.com/office/drawing/2014/main" id="{0F234B5E-255D-E903-617A-8322F734A115}"/>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1450030" y="4344907"/>
            <a:ext cx="664655" cy="552746"/>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Afbeeldingen over Circle Font – Blader in stockfoto's, vectoren en video's  over 1,068,626 | Adobe Stock">
            <a:extLst>
              <a:ext uri="{FF2B5EF4-FFF2-40B4-BE49-F238E27FC236}">
                <a16:creationId xmlns:a16="http://schemas.microsoft.com/office/drawing/2014/main" id="{97EBE0BA-CFC0-946B-E2EE-D16B9AB558A3}"/>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3250542" y="4334384"/>
            <a:ext cx="595317" cy="563896"/>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Afbeeldingen over Circle Font – Blader in stockfoto's, vectoren en video's  over 1,068,626 | Adobe Stock">
            <a:extLst>
              <a:ext uri="{FF2B5EF4-FFF2-40B4-BE49-F238E27FC236}">
                <a16:creationId xmlns:a16="http://schemas.microsoft.com/office/drawing/2014/main" id="{FDA4D728-2B81-4F6F-D578-7E33AD9C3C96}"/>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182105" y="4348959"/>
            <a:ext cx="532373" cy="504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eau 1">
            <a:extLst>
              <a:ext uri="{FF2B5EF4-FFF2-40B4-BE49-F238E27FC236}">
                <a16:creationId xmlns:a16="http://schemas.microsoft.com/office/drawing/2014/main" id="{40D435CA-A338-3AD2-2B86-D91AF2469FE4}"/>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6" name="Ellipse 15">
            <a:extLst>
              <a:ext uri="{FF2B5EF4-FFF2-40B4-BE49-F238E27FC236}">
                <a16:creationId xmlns:a16="http://schemas.microsoft.com/office/drawing/2014/main" id="{A9952F70-55F0-FC0B-DC8B-67BF59430CF2}"/>
              </a:ext>
            </a:extLst>
          </p:cNvPr>
          <p:cNvSpPr/>
          <p:nvPr/>
        </p:nvSpPr>
        <p:spPr>
          <a:xfrm>
            <a:off x="7307360" y="4376884"/>
            <a:ext cx="360000" cy="360000"/>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r>
              <a:rPr lang="fr-MA" sz="2133" b="1" dirty="0">
                <a:solidFill>
                  <a:prstClr val="white"/>
                </a:solidFill>
                <a:latin typeface="Dosis" pitchFamily="2" charset="0"/>
                <a:sym typeface="Symbol" panose="05050102010706020507" pitchFamily="18" charset="2"/>
              </a:rPr>
              <a:t></a:t>
            </a:r>
            <a:endParaRPr lang="fr-FR" sz="2133" dirty="0">
              <a:solidFill>
                <a:prstClr val="white"/>
              </a:solidFill>
              <a:latin typeface="Calibri"/>
            </a:endParaRPr>
          </a:p>
        </p:txBody>
      </p:sp>
      <p:sp>
        <p:nvSpPr>
          <p:cNvPr id="18" name="ZoneTexte 17">
            <a:extLst>
              <a:ext uri="{FF2B5EF4-FFF2-40B4-BE49-F238E27FC236}">
                <a16:creationId xmlns:a16="http://schemas.microsoft.com/office/drawing/2014/main" id="{BF6DB104-1405-FF42-3F6E-D1686F23FA66}"/>
              </a:ext>
            </a:extLst>
          </p:cNvPr>
          <p:cNvSpPr txBox="1"/>
          <p:nvPr/>
        </p:nvSpPr>
        <p:spPr>
          <a:xfrm>
            <a:off x="952501" y="330201"/>
            <a:ext cx="7888842"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le numéro du mot que je dis.</a:t>
            </a:r>
          </a:p>
        </p:txBody>
      </p:sp>
      <p:pic>
        <p:nvPicPr>
          <p:cNvPr id="8" name="Image 7">
            <a:extLst>
              <a:ext uri="{FF2B5EF4-FFF2-40B4-BE49-F238E27FC236}">
                <a16:creationId xmlns:a16="http://schemas.microsoft.com/office/drawing/2014/main" id="{179F4976-C1F2-D037-E34B-DCDFB6F90FEF}"/>
              </a:ext>
            </a:extLst>
          </p:cNvPr>
          <p:cNvPicPr>
            <a:picLocks noChangeAspect="1"/>
          </p:cNvPicPr>
          <p:nvPr/>
        </p:nvPicPr>
        <p:blipFill>
          <a:blip r:embed="rId8"/>
          <a:stretch>
            <a:fillRect/>
          </a:stretch>
        </p:blipFill>
        <p:spPr>
          <a:xfrm>
            <a:off x="4726590" y="2009124"/>
            <a:ext cx="1310754" cy="1924784"/>
          </a:xfrm>
          <a:prstGeom prst="rect">
            <a:avLst/>
          </a:prstGeom>
        </p:spPr>
      </p:pic>
      <p:pic>
        <p:nvPicPr>
          <p:cNvPr id="4" name="Image 3">
            <a:extLst>
              <a:ext uri="{FF2B5EF4-FFF2-40B4-BE49-F238E27FC236}">
                <a16:creationId xmlns:a16="http://schemas.microsoft.com/office/drawing/2014/main" id="{509EAA19-312D-5CD4-F977-33B9C3F2BCE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271371" y="2472534"/>
            <a:ext cx="2071977" cy="1438476"/>
          </a:xfrm>
          <a:prstGeom prst="rect">
            <a:avLst/>
          </a:prstGeom>
        </p:spPr>
      </p:pic>
      <p:pic>
        <p:nvPicPr>
          <p:cNvPr id="12" name="Image 11">
            <a:extLst>
              <a:ext uri="{FF2B5EF4-FFF2-40B4-BE49-F238E27FC236}">
                <a16:creationId xmlns:a16="http://schemas.microsoft.com/office/drawing/2014/main" id="{610D8D91-9662-374D-2E0F-85297656B43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26271" y="2556837"/>
            <a:ext cx="2457506" cy="1400122"/>
          </a:xfrm>
          <a:prstGeom prst="rect">
            <a:avLst/>
          </a:prstGeom>
        </p:spPr>
      </p:pic>
      <p:pic>
        <p:nvPicPr>
          <p:cNvPr id="14" name="Image 13">
            <a:extLst>
              <a:ext uri="{FF2B5EF4-FFF2-40B4-BE49-F238E27FC236}">
                <a16:creationId xmlns:a16="http://schemas.microsoft.com/office/drawing/2014/main" id="{B092B315-F09A-ADCC-A8CD-41C21D7BF4C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126144" y="2285720"/>
            <a:ext cx="1398664" cy="1671239"/>
          </a:xfrm>
          <a:prstGeom prst="rect">
            <a:avLst/>
          </a:prstGeom>
        </p:spPr>
      </p:pic>
    </p:spTree>
    <p:extLst>
      <p:ext uri="{BB962C8B-B14F-4D97-AF65-F5344CB8AC3E}">
        <p14:creationId xmlns:p14="http://schemas.microsoft.com/office/powerpoint/2010/main" val="25754719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FD355-828A-422A-5854-90FCE825603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D71A210-5695-798A-EED6-2FE5E31DC312}"/>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7429AFB-6C95-CC6C-5EA9-ADC57E63043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3DF6EC6F-6734-E3C4-A2CB-A786D77880C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CD7416F-2F3D-2106-8519-28BE42A72B3B}"/>
              </a:ext>
            </a:extLst>
          </p:cNvPr>
          <p:cNvSpPr/>
          <p:nvPr/>
        </p:nvSpPr>
        <p:spPr>
          <a:xfrm>
            <a:off x="567366"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7" name="ZoneTexte 16">
            <a:extLst>
              <a:ext uri="{FF2B5EF4-FFF2-40B4-BE49-F238E27FC236}">
                <a16:creationId xmlns:a16="http://schemas.microsoft.com/office/drawing/2014/main" id="{6F5EBF24-5ECC-2EF6-FA3A-3F573CC4B1B5}"/>
              </a:ext>
            </a:extLst>
          </p:cNvPr>
          <p:cNvSpPr txBox="1"/>
          <p:nvPr/>
        </p:nvSpPr>
        <p:spPr>
          <a:xfrm>
            <a:off x="952503" y="605288"/>
            <a:ext cx="7126841" cy="297454"/>
          </a:xfrm>
          <a:prstGeom prst="rect">
            <a:avLst/>
          </a:prstGeom>
          <a:noFill/>
        </p:spPr>
        <p:txBody>
          <a:bodyPr wrap="square">
            <a:spAutoFit/>
          </a:bodyPr>
          <a:lstStyle/>
          <a:p>
            <a:pPr defTabSz="457246">
              <a:defRPr/>
            </a:pPr>
            <a:r>
              <a:rPr lang="fr-MA" sz="1333" i="1" dirty="0">
                <a:solidFill>
                  <a:prstClr val="white">
                    <a:lumMod val="65000"/>
                  </a:prstClr>
                </a:solidFill>
                <a:latin typeface="Dosis" pitchFamily="2" charset="0"/>
              </a:rPr>
              <a:t>L’enseignant (e) dit les mots un par un en changeant l’ordre.</a:t>
            </a:r>
          </a:p>
        </p:txBody>
      </p:sp>
      <p:graphicFrame>
        <p:nvGraphicFramePr>
          <p:cNvPr id="7" name="Tableau 6">
            <a:extLst>
              <a:ext uri="{FF2B5EF4-FFF2-40B4-BE49-F238E27FC236}">
                <a16:creationId xmlns:a16="http://schemas.microsoft.com/office/drawing/2014/main" id="{7399E9CF-C3F6-9A81-35CF-E6A43C0AB6C3}"/>
              </a:ext>
            </a:extLst>
          </p:cNvPr>
          <p:cNvGraphicFramePr>
            <a:graphicFrameLocks noGrp="1"/>
          </p:cNvGraphicFramePr>
          <p:nvPr>
            <p:custDataLst>
              <p:tags r:id="rId1"/>
            </p:custDataLst>
          </p:nvPr>
        </p:nvGraphicFramePr>
        <p:xfrm>
          <a:off x="1" y="-179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ZoneTexte 13">
            <a:extLst>
              <a:ext uri="{FF2B5EF4-FFF2-40B4-BE49-F238E27FC236}">
                <a16:creationId xmlns:a16="http://schemas.microsoft.com/office/drawing/2014/main" id="{23DEA0AB-400E-6308-CE05-ECC186622777}"/>
              </a:ext>
            </a:extLst>
          </p:cNvPr>
          <p:cNvSpPr txBox="1"/>
          <p:nvPr/>
        </p:nvSpPr>
        <p:spPr>
          <a:xfrm>
            <a:off x="952501" y="330201"/>
            <a:ext cx="7624134"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le numéro du mot que je dis.</a:t>
            </a:r>
          </a:p>
        </p:txBody>
      </p:sp>
      <p:pic>
        <p:nvPicPr>
          <p:cNvPr id="3" name="Picture 2" descr="Afbeeldingen over Circle Font – Blader in stockfoto's, vectoren en video's  over 1,068,626 | Adobe Stock">
            <a:extLst>
              <a:ext uri="{FF2B5EF4-FFF2-40B4-BE49-F238E27FC236}">
                <a16:creationId xmlns:a16="http://schemas.microsoft.com/office/drawing/2014/main" id="{86C7F4A1-07CE-63E4-8888-0FF38D6EA1B5}"/>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1450030" y="4344907"/>
            <a:ext cx="589437" cy="49019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Afbeeldingen over Circle Font – Blader in stockfoto's, vectoren en video's  over 1,068,626 | Adobe Stock">
            <a:extLst>
              <a:ext uri="{FF2B5EF4-FFF2-40B4-BE49-F238E27FC236}">
                <a16:creationId xmlns:a16="http://schemas.microsoft.com/office/drawing/2014/main" id="{47D5DC10-A123-0970-A253-C76AB1EDE12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3407424" y="4334841"/>
            <a:ext cx="524419" cy="49674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144D79CC-EAD5-73BC-1A63-ACE9F3DACBF2}"/>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182105" y="4348959"/>
            <a:ext cx="532373" cy="504000"/>
          </a:xfrm>
          <a:prstGeom prst="rect">
            <a:avLst/>
          </a:prstGeom>
          <a:noFill/>
          <a:extLst>
            <a:ext uri="{909E8E84-426E-40DD-AFC4-6F175D3DCCD1}">
              <a14:hiddenFill xmlns:a14="http://schemas.microsoft.com/office/drawing/2010/main">
                <a:solidFill>
                  <a:srgbClr val="FFFFFF"/>
                </a:solidFill>
              </a14:hiddenFill>
            </a:ext>
          </a:extLst>
        </p:spPr>
      </p:pic>
      <p:sp>
        <p:nvSpPr>
          <p:cNvPr id="8" name="Ellipse 7">
            <a:extLst>
              <a:ext uri="{FF2B5EF4-FFF2-40B4-BE49-F238E27FC236}">
                <a16:creationId xmlns:a16="http://schemas.microsoft.com/office/drawing/2014/main" id="{27B28B23-948F-A2CF-6A0D-8460163A2E2C}"/>
              </a:ext>
            </a:extLst>
          </p:cNvPr>
          <p:cNvSpPr/>
          <p:nvPr/>
        </p:nvSpPr>
        <p:spPr>
          <a:xfrm>
            <a:off x="7307360" y="4376884"/>
            <a:ext cx="360000" cy="360000"/>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r>
              <a:rPr lang="fr-MA" sz="2133" b="1" dirty="0">
                <a:solidFill>
                  <a:prstClr val="white"/>
                </a:solidFill>
                <a:latin typeface="Dosis" pitchFamily="2" charset="0"/>
                <a:sym typeface="Symbol" panose="05050102010706020507" pitchFamily="18" charset="2"/>
              </a:rPr>
              <a:t></a:t>
            </a:r>
            <a:endParaRPr lang="fr-FR" sz="2133" dirty="0">
              <a:solidFill>
                <a:prstClr val="white"/>
              </a:solidFill>
              <a:latin typeface="Calibri"/>
            </a:endParaRPr>
          </a:p>
        </p:txBody>
      </p:sp>
      <p:pic>
        <p:nvPicPr>
          <p:cNvPr id="19" name="Image 18">
            <a:extLst>
              <a:ext uri="{FF2B5EF4-FFF2-40B4-BE49-F238E27FC236}">
                <a16:creationId xmlns:a16="http://schemas.microsoft.com/office/drawing/2014/main" id="{40AAA2DD-EC2B-ECE5-2130-CAB96895F507}"/>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2848338" y="2613212"/>
            <a:ext cx="1422764" cy="1347353"/>
          </a:xfrm>
          <a:prstGeom prst="rect">
            <a:avLst/>
          </a:prstGeom>
        </p:spPr>
      </p:pic>
      <p:pic>
        <p:nvPicPr>
          <p:cNvPr id="12" name="Image 11">
            <a:extLst>
              <a:ext uri="{FF2B5EF4-FFF2-40B4-BE49-F238E27FC236}">
                <a16:creationId xmlns:a16="http://schemas.microsoft.com/office/drawing/2014/main" id="{C6F2F457-0A62-2660-985E-CD07518E56F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59891" y="2512879"/>
            <a:ext cx="2369714" cy="1746728"/>
          </a:xfrm>
          <a:prstGeom prst="rect">
            <a:avLst/>
          </a:prstGeom>
        </p:spPr>
      </p:pic>
      <p:pic>
        <p:nvPicPr>
          <p:cNvPr id="18" name="Image 17">
            <a:extLst>
              <a:ext uri="{FF2B5EF4-FFF2-40B4-BE49-F238E27FC236}">
                <a16:creationId xmlns:a16="http://schemas.microsoft.com/office/drawing/2014/main" id="{AB770CA3-2979-FB47-9638-462680FC43E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559549" y="2282919"/>
            <a:ext cx="1970269" cy="1847127"/>
          </a:xfrm>
          <a:prstGeom prst="rect">
            <a:avLst/>
          </a:prstGeom>
        </p:spPr>
      </p:pic>
      <p:pic>
        <p:nvPicPr>
          <p:cNvPr id="21" name="Image 20">
            <a:extLst>
              <a:ext uri="{FF2B5EF4-FFF2-40B4-BE49-F238E27FC236}">
                <a16:creationId xmlns:a16="http://schemas.microsoft.com/office/drawing/2014/main" id="{66F276D0-E93C-645E-4395-43329B0A4CE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470646" y="2363324"/>
            <a:ext cx="2171852" cy="1847128"/>
          </a:xfrm>
          <a:prstGeom prst="rect">
            <a:avLst/>
          </a:prstGeom>
        </p:spPr>
      </p:pic>
    </p:spTree>
    <p:extLst>
      <p:ext uri="{BB962C8B-B14F-4D97-AF65-F5344CB8AC3E}">
        <p14:creationId xmlns:p14="http://schemas.microsoft.com/office/powerpoint/2010/main" val="30872473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540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endParaRPr lang="fr-MA" sz="900" dirty="0">
              <a:solidFill>
                <a:prstClr val="black"/>
              </a:solidFill>
              <a:latin typeface="Dosis" pitchFamily="2" charset="0"/>
            </a:endParaRPr>
          </a:p>
        </p:txBody>
      </p:sp>
      <p:sp>
        <p:nvSpPr>
          <p:cNvPr id="6" name="TextBox 6"/>
          <p:cNvSpPr txBox="1"/>
          <p:nvPr/>
        </p:nvSpPr>
        <p:spPr>
          <a:xfrm>
            <a:off x="647702" y="1905001"/>
            <a:ext cx="7800675" cy="810991"/>
          </a:xfrm>
          <a:prstGeom prst="rect">
            <a:avLst/>
          </a:prstGeom>
        </p:spPr>
        <p:txBody>
          <a:bodyPr lIns="0" tIns="0" rIns="0" bIns="0" rtlCol="0" anchor="t">
            <a:spAutoFit/>
          </a:bodyPr>
          <a:lstStyle/>
          <a:p>
            <a:pPr algn="ctr" defTabSz="457246">
              <a:lnSpc>
                <a:spcPts val="7400"/>
              </a:lnSpc>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(2)</a:t>
            </a:r>
          </a:p>
        </p:txBody>
      </p:sp>
      <p:sp>
        <p:nvSpPr>
          <p:cNvPr id="7" name="TextBox 7"/>
          <p:cNvSpPr txBox="1"/>
          <p:nvPr/>
        </p:nvSpPr>
        <p:spPr>
          <a:xfrm>
            <a:off x="703248" y="2963304"/>
            <a:ext cx="7800675" cy="527067"/>
          </a:xfrm>
          <a:prstGeom prst="rect">
            <a:avLst/>
          </a:prstGeom>
        </p:spPr>
        <p:txBody>
          <a:bodyPr lIns="0" tIns="0" rIns="0" bIns="0" rtlCol="0" anchor="t">
            <a:spAutoFit/>
          </a:bodyPr>
          <a:lstStyle/>
          <a:p>
            <a:pPr algn="ctr" defTabSz="457246">
              <a:lnSpc>
                <a:spcPts val="4608"/>
              </a:lnSpc>
            </a:pPr>
            <a:r>
              <a:rPr lang="fr-FR" sz="2933" b="1" dirty="0">
                <a:solidFill>
                  <a:srgbClr val="00B0F0"/>
                </a:solidFill>
                <a:latin typeface="Dosis" pitchFamily="2" charset="0"/>
              </a:rPr>
              <a:t>Jeu du duel</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pPr>
            <a:r>
              <a:rPr lang="en-US" sz="841">
                <a:solidFill>
                  <a:srgbClr val="FCFEFD"/>
                </a:solidFill>
                <a:latin typeface="Arimo Italics"/>
              </a:rPr>
              <a:t>Version provisoire pour la formation des enseignants </a:t>
            </a: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161934" y="4000425"/>
            <a:ext cx="2883303" cy="1759195"/>
          </a:xfrm>
          <a:prstGeom prst="rect">
            <a:avLst/>
          </a:prstGeom>
        </p:spPr>
      </p:pic>
    </p:spTree>
    <p:extLst>
      <p:ext uri="{BB962C8B-B14F-4D97-AF65-F5344CB8AC3E}">
        <p14:creationId xmlns:p14="http://schemas.microsoft.com/office/powerpoint/2010/main" val="1342195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5B3C5-9057-956B-0EB2-02F1D0E3B68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67D901E-3160-2EA9-91AA-CEFF963CD8D8}"/>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17520898-FC31-C645-2BD2-4EE92D547260}"/>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36A9965B-C9FA-E853-51BE-7925A9D4CD77}"/>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18A315F3-6B18-0378-A496-4E47E0AA72DF}"/>
              </a:ext>
            </a:extLst>
          </p:cNvPr>
          <p:cNvSpPr txBox="1"/>
          <p:nvPr/>
        </p:nvSpPr>
        <p:spPr>
          <a:xfrm>
            <a:off x="1166993" y="344403"/>
            <a:ext cx="7465731" cy="553998"/>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Maintenant, on va commencer le jeu. Qui veut passer au tableau?</a:t>
            </a:r>
          </a:p>
          <a:p>
            <a:pPr defTabSz="457246"/>
            <a:r>
              <a:rPr lang="fr-MA" sz="1500" i="1" dirty="0">
                <a:solidFill>
                  <a:prstClr val="white">
                    <a:lumMod val="65000"/>
                  </a:prstClr>
                </a:solidFill>
                <a:latin typeface="Dosis" pitchFamily="2" charset="0"/>
              </a:rPr>
              <a:t>Le gagnant sera celui qui aura plus réponses correctes</a:t>
            </a:r>
            <a:r>
              <a:rPr lang="fr-MA" sz="1500" b="1" dirty="0">
                <a:solidFill>
                  <a:prstClr val="white">
                    <a:lumMod val="65000"/>
                  </a:prstClr>
                </a:solidFill>
                <a:latin typeface="Dosis" pitchFamily="2" charset="0"/>
              </a:rPr>
              <a:t>.</a:t>
            </a:r>
          </a:p>
        </p:txBody>
      </p:sp>
      <p:sp>
        <p:nvSpPr>
          <p:cNvPr id="22" name="Freeform 8">
            <a:extLst>
              <a:ext uri="{FF2B5EF4-FFF2-40B4-BE49-F238E27FC236}">
                <a16:creationId xmlns:a16="http://schemas.microsoft.com/office/drawing/2014/main" id="{A58BC816-7154-2FBD-B4DA-7ACF2B2D99F5}"/>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7A60C252-7FDF-403D-825F-FB597FD4B6F8}"/>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7" name="Image 6">
            <a:extLst>
              <a:ext uri="{FF2B5EF4-FFF2-40B4-BE49-F238E27FC236}">
                <a16:creationId xmlns:a16="http://schemas.microsoft.com/office/drawing/2014/main" id="{005F8803-B378-FFE8-1104-2D69DDBF2DC8}"/>
              </a:ext>
            </a:extLst>
          </p:cNvPr>
          <p:cNvPicPr>
            <a:picLocks noChangeAspect="1"/>
          </p:cNvPicPr>
          <p:nvPr/>
        </p:nvPicPr>
        <p:blipFill>
          <a:blip r:embed="rId5"/>
          <a:stretch>
            <a:fillRect/>
          </a:stretch>
        </p:blipFill>
        <p:spPr>
          <a:xfrm>
            <a:off x="2681911" y="3604219"/>
            <a:ext cx="1777581" cy="1656913"/>
          </a:xfrm>
          <a:prstGeom prst="rect">
            <a:avLst/>
          </a:prstGeom>
        </p:spPr>
      </p:pic>
      <p:pic>
        <p:nvPicPr>
          <p:cNvPr id="8" name="Image 7">
            <a:extLst>
              <a:ext uri="{FF2B5EF4-FFF2-40B4-BE49-F238E27FC236}">
                <a16:creationId xmlns:a16="http://schemas.microsoft.com/office/drawing/2014/main" id="{04331FC0-44C5-B9CA-51FB-6C52A61F837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4268" y="1488939"/>
            <a:ext cx="1968564" cy="1674235"/>
          </a:xfrm>
          <a:prstGeom prst="rect">
            <a:avLst/>
          </a:prstGeom>
        </p:spPr>
      </p:pic>
      <p:pic>
        <p:nvPicPr>
          <p:cNvPr id="9" name="Image 8">
            <a:extLst>
              <a:ext uri="{FF2B5EF4-FFF2-40B4-BE49-F238E27FC236}">
                <a16:creationId xmlns:a16="http://schemas.microsoft.com/office/drawing/2014/main" id="{D2D3D7A5-5B13-4E98-0DE5-8095CECC8A8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29110" y="1775669"/>
            <a:ext cx="2316484" cy="1319777"/>
          </a:xfrm>
          <a:prstGeom prst="rect">
            <a:avLst/>
          </a:prstGeom>
        </p:spPr>
      </p:pic>
      <p:pic>
        <p:nvPicPr>
          <p:cNvPr id="11" name="Image 10">
            <a:extLst>
              <a:ext uri="{FF2B5EF4-FFF2-40B4-BE49-F238E27FC236}">
                <a16:creationId xmlns:a16="http://schemas.microsoft.com/office/drawing/2014/main" id="{10D7180C-6A26-639B-A534-00A970337940}"/>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85955" y="3694827"/>
            <a:ext cx="1777581" cy="1683363"/>
          </a:xfrm>
          <a:prstGeom prst="rect">
            <a:avLst/>
          </a:prstGeom>
        </p:spPr>
      </p:pic>
      <p:pic>
        <p:nvPicPr>
          <p:cNvPr id="15" name="Image 14">
            <a:extLst>
              <a:ext uri="{FF2B5EF4-FFF2-40B4-BE49-F238E27FC236}">
                <a16:creationId xmlns:a16="http://schemas.microsoft.com/office/drawing/2014/main" id="{4EC51DE8-F823-5C6D-C136-6E52980E948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899858" y="1639853"/>
            <a:ext cx="1589245" cy="1489916"/>
          </a:xfrm>
          <a:prstGeom prst="rect">
            <a:avLst/>
          </a:prstGeom>
        </p:spPr>
      </p:pic>
      <p:pic>
        <p:nvPicPr>
          <p:cNvPr id="16" name="Image 15">
            <a:extLst>
              <a:ext uri="{FF2B5EF4-FFF2-40B4-BE49-F238E27FC236}">
                <a16:creationId xmlns:a16="http://schemas.microsoft.com/office/drawing/2014/main" id="{D7A4DB87-F019-106D-DAFB-707D636954D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547939" y="1639853"/>
            <a:ext cx="2271367" cy="1674235"/>
          </a:xfrm>
          <a:prstGeom prst="rect">
            <a:avLst/>
          </a:prstGeom>
        </p:spPr>
      </p:pic>
      <p:pic>
        <p:nvPicPr>
          <p:cNvPr id="17" name="Image 16">
            <a:extLst>
              <a:ext uri="{FF2B5EF4-FFF2-40B4-BE49-F238E27FC236}">
                <a16:creationId xmlns:a16="http://schemas.microsoft.com/office/drawing/2014/main" id="{002B8EA5-709C-964C-00B5-C1C0E32D999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899858" y="3429000"/>
            <a:ext cx="1505212" cy="1798551"/>
          </a:xfrm>
          <a:prstGeom prst="rect">
            <a:avLst/>
          </a:prstGeom>
        </p:spPr>
      </p:pic>
      <p:pic>
        <p:nvPicPr>
          <p:cNvPr id="19" name="Image 18">
            <a:extLst>
              <a:ext uri="{FF2B5EF4-FFF2-40B4-BE49-F238E27FC236}">
                <a16:creationId xmlns:a16="http://schemas.microsoft.com/office/drawing/2014/main" id="{B2B81E0C-FDFB-D9B3-FE83-CE3CC99FCE8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462090" y="3871221"/>
            <a:ext cx="2170634" cy="1506969"/>
          </a:xfrm>
          <a:prstGeom prst="rect">
            <a:avLst/>
          </a:prstGeom>
        </p:spPr>
      </p:pic>
    </p:spTree>
    <p:extLst>
      <p:ext uri="{BB962C8B-B14F-4D97-AF65-F5344CB8AC3E}">
        <p14:creationId xmlns:p14="http://schemas.microsoft.com/office/powerpoint/2010/main" val="32803672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nvSpPr>
        <p:spPr>
          <a:xfrm>
            <a:off x="671664" y="1905001"/>
            <a:ext cx="7800675" cy="810991"/>
          </a:xfrm>
          <a:prstGeom prst="rect">
            <a:avLst/>
          </a:prstGeom>
        </p:spPr>
        <p:txBody>
          <a:bodyPr lIns="0" tIns="0" rIns="0" bIns="0" rtlCol="0" anchor="t">
            <a:spAutoFit/>
          </a:bodyPr>
          <a:lstStyle/>
          <a:p>
            <a:pPr algn="ctr" defTabSz="457246">
              <a:lnSpc>
                <a:spcPts val="7400"/>
              </a:lnSpc>
              <a:defRPr/>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(3)</a:t>
            </a:r>
          </a:p>
        </p:txBody>
      </p:sp>
      <p:sp>
        <p:nvSpPr>
          <p:cNvPr id="7" name="TextBox 7"/>
          <p:cNvSpPr txBox="1"/>
          <p:nvPr/>
        </p:nvSpPr>
        <p:spPr>
          <a:xfrm>
            <a:off x="671664" y="2919797"/>
            <a:ext cx="7800675" cy="527067"/>
          </a:xfrm>
          <a:prstGeom prst="rect">
            <a:avLst/>
          </a:prstGeom>
        </p:spPr>
        <p:txBody>
          <a:bodyPr lIns="0" tIns="0" rIns="0" bIns="0" rtlCol="0" anchor="t">
            <a:spAutoFit/>
          </a:bodyPr>
          <a:lstStyle/>
          <a:p>
            <a:pPr algn="ctr" defTabSz="457246">
              <a:lnSpc>
                <a:spcPts val="4608"/>
              </a:lnSpc>
              <a:defRPr/>
            </a:pPr>
            <a:r>
              <a:rPr lang="fr-FR" sz="2933" b="1" dirty="0">
                <a:solidFill>
                  <a:srgbClr val="00B0F0"/>
                </a:solidFill>
                <a:latin typeface="Dosis" pitchFamily="2" charset="0"/>
              </a:rPr>
              <a:t>Trouvez les mots qui manquent </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defRPr/>
            </a:pPr>
            <a:r>
              <a:rPr lang="en-US" sz="841">
                <a:solidFill>
                  <a:srgbClr val="FCFEFD"/>
                </a:solidFill>
                <a:latin typeface="Arimo Italics"/>
              </a:rPr>
              <a:t>Version provisoire pour la formation des enseignants </a:t>
            </a:r>
          </a:p>
        </p:txBody>
      </p:sp>
      <p:pic>
        <p:nvPicPr>
          <p:cNvPr id="11" name="Image 10" descr="Une image contenant dessin humoristique, dessin, Dessin animé, illustration&#10;&#10;Le contenu généré par l’IA peut être incorrect.">
            <a:extLst>
              <a:ext uri="{FF2B5EF4-FFF2-40B4-BE49-F238E27FC236}">
                <a16:creationId xmlns:a16="http://schemas.microsoft.com/office/drawing/2014/main" id="{CF412FFC-B72A-226B-98F9-2638A62150A6}"/>
              </a:ext>
            </a:extLst>
          </p:cNvPr>
          <p:cNvPicPr>
            <a:picLocks noChangeAspect="1"/>
          </p:cNvPicPr>
          <p:nvPr/>
        </p:nvPicPr>
        <p:blipFill>
          <a:blip r:embed="rId3"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3310198" y="3886200"/>
            <a:ext cx="2523604" cy="2235200"/>
          </a:xfrm>
          <a:prstGeom prst="rect">
            <a:avLst/>
          </a:prstGeom>
        </p:spPr>
      </p:pic>
    </p:spTree>
    <p:extLst>
      <p:ext uri="{BB962C8B-B14F-4D97-AF65-F5344CB8AC3E}">
        <p14:creationId xmlns:p14="http://schemas.microsoft.com/office/powerpoint/2010/main" val="312812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D27F43D-2AAC-3924-3C8D-F1B03F83B31D}"/>
              </a:ext>
            </a:extLst>
          </p:cNvPr>
          <p:cNvSpPr/>
          <p:nvPr>
            <p:custDataLst>
              <p:tags r:id="rId1"/>
            </p:custDataLst>
          </p:nvPr>
        </p:nvSpPr>
        <p:spPr>
          <a:xfrm>
            <a:off x="0" y="-5524"/>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2"/>
            <a:stretch>
              <a:fillRect t="-5555" b="-5555"/>
            </a:stretch>
          </a:blipFill>
        </p:spPr>
        <p:txBody>
          <a:bodyPr/>
          <a:lstStyle/>
          <a:p>
            <a:pPr algn="just" defTabSz="457246">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B314923F-69FD-5D4C-611C-138FFCB9BA7A}"/>
              </a:ext>
            </a:extLst>
          </p:cNvPr>
          <p:cNvGrpSpPr/>
          <p:nvPr>
            <p:custDataLst>
              <p:tags r:id="rId2"/>
            </p:custDataLst>
          </p:nvPr>
        </p:nvGrpSpPr>
        <p:grpSpPr>
          <a:xfrm>
            <a:off x="254000" y="736600"/>
            <a:ext cx="8636000" cy="5596244"/>
            <a:chOff x="0" y="0"/>
            <a:chExt cx="3895412" cy="2555175"/>
          </a:xfrm>
        </p:grpSpPr>
        <p:sp>
          <p:nvSpPr>
            <p:cNvPr id="4" name="Freeform 4">
              <a:extLst>
                <a:ext uri="{FF2B5EF4-FFF2-40B4-BE49-F238E27FC236}">
                  <a16:creationId xmlns:a16="http://schemas.microsoft.com/office/drawing/2014/main" id="{E5EB3374-A76C-2A54-6038-72818B2CDB51}"/>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defTabSz="457246">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1758D412-727A-87EE-D7AD-DF9242B11ED6}"/>
                </a:ext>
              </a:extLst>
            </p:cNvPr>
            <p:cNvSpPr txBox="1"/>
            <p:nvPr/>
          </p:nvSpPr>
          <p:spPr>
            <a:xfrm>
              <a:off x="0" y="-47625"/>
              <a:ext cx="812800" cy="860425"/>
            </a:xfrm>
            <a:prstGeom prst="rect">
              <a:avLst/>
            </a:prstGeom>
          </p:spPr>
          <p:txBody>
            <a:bodyPr lIns="25400" tIns="25400" rIns="25400" bIns="25400" rtlCol="0" anchor="ctr"/>
            <a:lstStyle/>
            <a:p>
              <a:pPr algn="just" defTabSz="457246">
                <a:lnSpc>
                  <a:spcPts val="1605"/>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AFDA5764-B6A4-60C6-DCDA-6856AC1D5FD1}"/>
              </a:ext>
            </a:extLst>
          </p:cNvPr>
          <p:cNvSpPr/>
          <p:nvPr>
            <p:custDataLst>
              <p:tags r:id="rId3"/>
            </p:custDataLst>
          </p:nvPr>
        </p:nvSpPr>
        <p:spPr>
          <a:xfrm>
            <a:off x="396419"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txBody>
          <a:bodyPr/>
          <a:lstStyle/>
          <a:p>
            <a:pPr algn="just" defTabSz="457246">
              <a:defRPr/>
            </a:pPr>
            <a:endParaRPr lang="fr-MA" sz="900" dirty="0">
              <a:solidFill>
                <a:prstClr val="black"/>
              </a:solidFill>
              <a:latin typeface="Dosis" pitchFamily="2" charset="0"/>
            </a:endParaRPr>
          </a:p>
        </p:txBody>
      </p:sp>
      <p:sp>
        <p:nvSpPr>
          <p:cNvPr id="9" name="TextBox 9">
            <a:extLst>
              <a:ext uri="{FF2B5EF4-FFF2-40B4-BE49-F238E27FC236}">
                <a16:creationId xmlns:a16="http://schemas.microsoft.com/office/drawing/2014/main" id="{1EA470B7-E062-15E0-33DE-CF45AE1EF649}"/>
              </a:ext>
            </a:extLst>
          </p:cNvPr>
          <p:cNvSpPr txBox="1"/>
          <p:nvPr>
            <p:custDataLst>
              <p:tags r:id="rId4"/>
            </p:custDataLst>
          </p:nvPr>
        </p:nvSpPr>
        <p:spPr>
          <a:xfrm>
            <a:off x="2266040" y="1243628"/>
            <a:ext cx="4847974" cy="330860"/>
          </a:xfrm>
          <a:prstGeom prst="rect">
            <a:avLst/>
          </a:prstGeom>
        </p:spPr>
        <p:txBody>
          <a:bodyPr wrap="square" lIns="0" tIns="0" rIns="0" bIns="0" rtlCol="0" anchor="t">
            <a:spAutoFit/>
          </a:bodyPr>
          <a:lstStyle/>
          <a:p>
            <a:pPr algn="just" defTabSz="457246">
              <a:lnSpc>
                <a:spcPts val="2799"/>
              </a:lnSpc>
              <a:defRPr/>
            </a:pPr>
            <a:r>
              <a:rPr lang="fr-FR" sz="2133" b="1" dirty="0">
                <a:solidFill>
                  <a:srgbClr val="106585"/>
                </a:solidFill>
                <a:latin typeface="Dosis" pitchFamily="2" charset="0"/>
              </a:rPr>
              <a:t>Pictogrammes pour la gestion de la séance.  </a:t>
            </a:r>
          </a:p>
        </p:txBody>
      </p:sp>
      <p:sp>
        <p:nvSpPr>
          <p:cNvPr id="14" name="ZoneTexte 13">
            <a:extLst>
              <a:ext uri="{FF2B5EF4-FFF2-40B4-BE49-F238E27FC236}">
                <a16:creationId xmlns:a16="http://schemas.microsoft.com/office/drawing/2014/main" id="{F9A451E6-42B1-DFF1-7AE4-A7F2056EC01F}"/>
              </a:ext>
            </a:extLst>
          </p:cNvPr>
          <p:cNvSpPr txBox="1"/>
          <p:nvPr>
            <p:custDataLst>
              <p:tags r:id="rId5"/>
            </p:custDataLst>
          </p:nvPr>
        </p:nvSpPr>
        <p:spPr>
          <a:xfrm>
            <a:off x="240406" y="3242768"/>
            <a:ext cx="2531264" cy="646331"/>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Modelage. </a:t>
            </a:r>
          </a:p>
          <a:p>
            <a:pPr algn="ctr" defTabSz="609660">
              <a:defRPr/>
            </a:pPr>
            <a:r>
              <a:rPr lang="fr-FR" dirty="0">
                <a:solidFill>
                  <a:srgbClr val="1F497D">
                    <a:lumMod val="50000"/>
                  </a:srgbClr>
                </a:solidFill>
                <a:latin typeface="Dosis" pitchFamily="2" charset="0"/>
              </a:rPr>
              <a:t>Les élèves écoutent. </a:t>
            </a:r>
          </a:p>
        </p:txBody>
      </p:sp>
      <p:pic>
        <p:nvPicPr>
          <p:cNvPr id="8" name="Image 7">
            <a:extLst>
              <a:ext uri="{FF2B5EF4-FFF2-40B4-BE49-F238E27FC236}">
                <a16:creationId xmlns:a16="http://schemas.microsoft.com/office/drawing/2014/main" id="{4EE9A24F-D8C5-7E23-497C-A5D00EB35DFD}"/>
              </a:ext>
            </a:extLst>
          </p:cNvPr>
          <p:cNvPicPr>
            <a:picLocks noChangeAspect="1"/>
          </p:cNvPicPr>
          <p:nvPr>
            <p:custDataLst>
              <p:tags r:id="rId6"/>
            </p:custDataLst>
          </p:nvPr>
        </p:nvPicPr>
        <p:blipFill>
          <a:blip r:embed="rId2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2747" y="2041913"/>
            <a:ext cx="1090687" cy="1087867"/>
          </a:xfrm>
          <a:prstGeom prst="rect">
            <a:avLst/>
          </a:prstGeom>
        </p:spPr>
      </p:pic>
      <p:pic>
        <p:nvPicPr>
          <p:cNvPr id="16" name="Image 15">
            <a:extLst>
              <a:ext uri="{FF2B5EF4-FFF2-40B4-BE49-F238E27FC236}">
                <a16:creationId xmlns:a16="http://schemas.microsoft.com/office/drawing/2014/main" id="{FB73E3A4-703C-71EA-8A0D-2E42F69B21D4}"/>
              </a:ext>
            </a:extLst>
          </p:cNvPr>
          <p:cNvPicPr>
            <a:picLocks noChangeAspect="1"/>
          </p:cNvPicPr>
          <p:nvPr>
            <p:custDataLst>
              <p:tags r:id="rId7"/>
            </p:custDataLst>
          </p:nvPr>
        </p:nvPicPr>
        <p:blipFill>
          <a:blip r:embed="rId26">
            <a:clrChange>
              <a:clrFrom>
                <a:srgbClr val="FFFFFF"/>
              </a:clrFrom>
              <a:clrTo>
                <a:srgbClr val="FFFFFF">
                  <a:alpha val="0"/>
                </a:srgbClr>
              </a:clrTo>
            </a:clrChange>
          </a:blip>
          <a:stretch>
            <a:fillRect/>
          </a:stretch>
        </p:blipFill>
        <p:spPr>
          <a:xfrm>
            <a:off x="5026705" y="2043942"/>
            <a:ext cx="1165014" cy="977994"/>
          </a:xfrm>
          <a:prstGeom prst="rect">
            <a:avLst/>
          </a:prstGeom>
        </p:spPr>
      </p:pic>
      <p:sp>
        <p:nvSpPr>
          <p:cNvPr id="22" name="ZoneTexte 21">
            <a:extLst>
              <a:ext uri="{FF2B5EF4-FFF2-40B4-BE49-F238E27FC236}">
                <a16:creationId xmlns:a16="http://schemas.microsoft.com/office/drawing/2014/main" id="{97A78D7E-4EA3-8F6B-EB49-9380B2CCBAAD}"/>
              </a:ext>
            </a:extLst>
          </p:cNvPr>
          <p:cNvSpPr txBox="1"/>
          <p:nvPr>
            <p:custDataLst>
              <p:tags r:id="rId8"/>
            </p:custDataLst>
          </p:nvPr>
        </p:nvSpPr>
        <p:spPr>
          <a:xfrm>
            <a:off x="4349084" y="3259065"/>
            <a:ext cx="2872379"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Répétition chorale.</a:t>
            </a:r>
          </a:p>
          <a:p>
            <a:pPr algn="ctr" defTabSz="609660">
              <a:defRPr/>
            </a:pPr>
            <a:r>
              <a:rPr lang="fr-FR" dirty="0">
                <a:solidFill>
                  <a:srgbClr val="1F497D">
                    <a:lumMod val="50000"/>
                  </a:srgbClr>
                </a:solidFill>
                <a:latin typeface="Dosis" pitchFamily="2" charset="0"/>
              </a:rPr>
              <a:t>Toute la classe </a:t>
            </a:r>
          </a:p>
          <a:p>
            <a:pPr algn="ctr" defTabSz="609660">
              <a:defRPr/>
            </a:pPr>
            <a:r>
              <a:rPr lang="fr-FR" dirty="0">
                <a:solidFill>
                  <a:srgbClr val="1F497D">
                    <a:lumMod val="50000"/>
                  </a:srgbClr>
                </a:solidFill>
                <a:latin typeface="Dosis" pitchFamily="2" charset="0"/>
              </a:rPr>
              <a:t>répète. </a:t>
            </a:r>
          </a:p>
        </p:txBody>
      </p:sp>
      <p:pic>
        <p:nvPicPr>
          <p:cNvPr id="24" name="Image 23">
            <a:extLst>
              <a:ext uri="{FF2B5EF4-FFF2-40B4-BE49-F238E27FC236}">
                <a16:creationId xmlns:a16="http://schemas.microsoft.com/office/drawing/2014/main" id="{ACD71421-7E63-0887-15F3-9B3C58CC5617}"/>
              </a:ext>
            </a:extLst>
          </p:cNvPr>
          <p:cNvPicPr>
            <a:picLocks noChangeAspect="1"/>
          </p:cNvPicPr>
          <p:nvPr>
            <p:custDataLst>
              <p:tags r:id="rId9"/>
            </p:custDataLst>
          </p:nvPr>
        </p:nvPicPr>
        <p:blipFill>
          <a:blip r:embed="rId27"/>
          <a:stretch>
            <a:fillRect/>
          </a:stretch>
        </p:blipFill>
        <p:spPr>
          <a:xfrm>
            <a:off x="942747" y="4228917"/>
            <a:ext cx="1232811" cy="761784"/>
          </a:xfrm>
          <a:prstGeom prst="roundRect">
            <a:avLst>
              <a:gd name="adj" fmla="val 31362"/>
            </a:avLst>
          </a:prstGeom>
        </p:spPr>
      </p:pic>
      <p:sp>
        <p:nvSpPr>
          <p:cNvPr id="26" name="ZoneTexte 25">
            <a:extLst>
              <a:ext uri="{FF2B5EF4-FFF2-40B4-BE49-F238E27FC236}">
                <a16:creationId xmlns:a16="http://schemas.microsoft.com/office/drawing/2014/main" id="{519DECAF-6F46-F2D9-3C43-0C5075904C4D}"/>
              </a:ext>
            </a:extLst>
          </p:cNvPr>
          <p:cNvSpPr txBox="1"/>
          <p:nvPr>
            <p:custDataLst>
              <p:tags r:id="rId10"/>
            </p:custDataLst>
          </p:nvPr>
        </p:nvSpPr>
        <p:spPr>
          <a:xfrm>
            <a:off x="254001" y="5117274"/>
            <a:ext cx="2610301" cy="646331"/>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Passage au tableau. </a:t>
            </a:r>
          </a:p>
          <a:p>
            <a:pPr algn="ctr" defTabSz="609660">
              <a:defRPr/>
            </a:pPr>
            <a:r>
              <a:rPr lang="fr-FR" dirty="0">
                <a:solidFill>
                  <a:srgbClr val="1F497D">
                    <a:lumMod val="50000"/>
                  </a:srgbClr>
                </a:solidFill>
                <a:latin typeface="Dosis" pitchFamily="2" charset="0"/>
              </a:rPr>
              <a:t>Un élève réalise la tâche. </a:t>
            </a:r>
          </a:p>
        </p:txBody>
      </p:sp>
      <p:pic>
        <p:nvPicPr>
          <p:cNvPr id="18" name="Image 17" descr="Une image contenant dessin humoristique, dessin, illustration, croquis&#10;&#10;Description générée automatiquement">
            <a:extLst>
              <a:ext uri="{FF2B5EF4-FFF2-40B4-BE49-F238E27FC236}">
                <a16:creationId xmlns:a16="http://schemas.microsoft.com/office/drawing/2014/main" id="{DA3012CF-2363-2ED8-3431-EDCB4ED9ADCA}"/>
              </a:ext>
            </a:extLst>
          </p:cNvPr>
          <p:cNvPicPr>
            <a:picLocks noChangeAspect="1"/>
          </p:cNvPicPr>
          <p:nvPr>
            <p:custDataLst>
              <p:tags r:id="rId11"/>
            </p:custDataLst>
          </p:nvPr>
        </p:nvPicPr>
        <p:blipFill>
          <a:blip r:embed="rId2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7416801" y="1942071"/>
            <a:ext cx="833509" cy="1008516"/>
          </a:xfrm>
          <a:prstGeom prst="rect">
            <a:avLst/>
          </a:prstGeom>
        </p:spPr>
      </p:pic>
      <p:sp>
        <p:nvSpPr>
          <p:cNvPr id="19" name="ZoneTexte 18">
            <a:extLst>
              <a:ext uri="{FF2B5EF4-FFF2-40B4-BE49-F238E27FC236}">
                <a16:creationId xmlns:a16="http://schemas.microsoft.com/office/drawing/2014/main" id="{E9A6834E-AFB5-023D-9381-B94F5B6F48A0}"/>
              </a:ext>
            </a:extLst>
          </p:cNvPr>
          <p:cNvSpPr txBox="1"/>
          <p:nvPr>
            <p:custDataLst>
              <p:tags r:id="rId12"/>
            </p:custDataLst>
          </p:nvPr>
        </p:nvSpPr>
        <p:spPr>
          <a:xfrm>
            <a:off x="6835325" y="3291861"/>
            <a:ext cx="1963551"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Observation. </a:t>
            </a:r>
          </a:p>
          <a:p>
            <a:pPr algn="ctr" defTabSz="609660">
              <a:defRPr/>
            </a:pPr>
            <a:r>
              <a:rPr lang="fr-FR" dirty="0">
                <a:solidFill>
                  <a:srgbClr val="1F497D">
                    <a:lumMod val="50000"/>
                  </a:srgbClr>
                </a:solidFill>
                <a:latin typeface="Dosis" pitchFamily="2" charset="0"/>
              </a:rPr>
              <a:t>Les élèves observent. </a:t>
            </a:r>
          </a:p>
        </p:txBody>
      </p:sp>
      <p:sp>
        <p:nvSpPr>
          <p:cNvPr id="10" name="ZoneTexte 9">
            <a:extLst>
              <a:ext uri="{FF2B5EF4-FFF2-40B4-BE49-F238E27FC236}">
                <a16:creationId xmlns:a16="http://schemas.microsoft.com/office/drawing/2014/main" id="{89F80DA0-725C-E201-E4A5-D20B2619236A}"/>
              </a:ext>
            </a:extLst>
          </p:cNvPr>
          <p:cNvSpPr txBox="1"/>
          <p:nvPr>
            <p:custDataLst>
              <p:tags r:id="rId13"/>
            </p:custDataLst>
          </p:nvPr>
        </p:nvSpPr>
        <p:spPr>
          <a:xfrm>
            <a:off x="5486402" y="352490"/>
            <a:ext cx="4429063" cy="297454"/>
          </a:xfrm>
          <a:prstGeom prst="rect">
            <a:avLst/>
          </a:prstGeom>
          <a:noFill/>
        </p:spPr>
        <p:txBody>
          <a:bodyPr wrap="square" rtlCol="0">
            <a:spAutoFit/>
          </a:bodyPr>
          <a:lstStyle/>
          <a:p>
            <a:pPr algn="ctr" defTabSz="609660">
              <a:defRPr/>
            </a:pPr>
            <a:r>
              <a:rPr lang="fr-MA" sz="1333" i="1" dirty="0">
                <a:solidFill>
                  <a:prstClr val="black">
                    <a:lumMod val="75000"/>
                    <a:lumOff val="25000"/>
                  </a:prstClr>
                </a:solidFill>
                <a:latin typeface="Calibri"/>
              </a:rPr>
              <a:t>Pour l’enseignant ( e)</a:t>
            </a:r>
          </a:p>
        </p:txBody>
      </p:sp>
      <p:pic>
        <p:nvPicPr>
          <p:cNvPr id="36" name="Image 35">
            <a:extLst>
              <a:ext uri="{FF2B5EF4-FFF2-40B4-BE49-F238E27FC236}">
                <a16:creationId xmlns:a16="http://schemas.microsoft.com/office/drawing/2014/main" id="{3373906F-17B7-FB48-2CDD-23D0DCF8F9DE}"/>
              </a:ext>
            </a:extLst>
          </p:cNvPr>
          <p:cNvPicPr>
            <a:picLocks noChangeAspect="1"/>
          </p:cNvPicPr>
          <p:nvPr>
            <p:custDataLst>
              <p:tags r:id="rId14"/>
            </p:custDataLst>
          </p:nvPr>
        </p:nvPicPr>
        <p:blipFill>
          <a:blip r:embed="rId29">
            <a:clrChange>
              <a:clrFrom>
                <a:srgbClr val="FFFFFF"/>
              </a:clrFrom>
              <a:clrTo>
                <a:srgbClr val="FFFFFF">
                  <a:alpha val="0"/>
                </a:srgbClr>
              </a:clrTo>
            </a:clrChange>
          </a:blip>
          <a:srcRect l="8300" t="15392" r="7546" b="7116"/>
          <a:stretch/>
        </p:blipFill>
        <p:spPr>
          <a:xfrm>
            <a:off x="2744094" y="1988661"/>
            <a:ext cx="1710838" cy="1141119"/>
          </a:xfrm>
          <a:prstGeom prst="rect">
            <a:avLst/>
          </a:prstGeom>
        </p:spPr>
      </p:pic>
      <p:sp>
        <p:nvSpPr>
          <p:cNvPr id="37" name="ZoneTexte 36">
            <a:extLst>
              <a:ext uri="{FF2B5EF4-FFF2-40B4-BE49-F238E27FC236}">
                <a16:creationId xmlns:a16="http://schemas.microsoft.com/office/drawing/2014/main" id="{828BF015-42CD-689A-2102-BF46B0B6FAEB}"/>
              </a:ext>
            </a:extLst>
          </p:cNvPr>
          <p:cNvSpPr txBox="1"/>
          <p:nvPr>
            <p:custDataLst>
              <p:tags r:id="rId15"/>
            </p:custDataLst>
          </p:nvPr>
        </p:nvSpPr>
        <p:spPr>
          <a:xfrm>
            <a:off x="2395231" y="3219196"/>
            <a:ext cx="2202690"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Questions directes.</a:t>
            </a:r>
          </a:p>
          <a:p>
            <a:pPr algn="ctr" defTabSz="609660">
              <a:defRPr/>
            </a:pPr>
            <a:r>
              <a:rPr lang="fr-FR" dirty="0">
                <a:solidFill>
                  <a:srgbClr val="1F497D">
                    <a:lumMod val="50000"/>
                  </a:srgbClr>
                </a:solidFill>
                <a:latin typeface="Dosis" pitchFamily="2" charset="0"/>
              </a:rPr>
              <a:t>L’enseignant( e) désigne des élèves.</a:t>
            </a:r>
          </a:p>
        </p:txBody>
      </p:sp>
      <p:pic>
        <p:nvPicPr>
          <p:cNvPr id="38" name="Image 37">
            <a:extLst>
              <a:ext uri="{FF2B5EF4-FFF2-40B4-BE49-F238E27FC236}">
                <a16:creationId xmlns:a16="http://schemas.microsoft.com/office/drawing/2014/main" id="{817FCBFA-9082-7AE6-1A11-0ED898D33CFB}"/>
              </a:ext>
            </a:extLst>
          </p:cNvPr>
          <p:cNvPicPr>
            <a:picLocks noChangeAspect="1"/>
          </p:cNvPicPr>
          <p:nvPr>
            <p:custDataLst>
              <p:tags r:id="rId16"/>
            </p:custDataLst>
          </p:nvPr>
        </p:nvPicPr>
        <p:blipFill>
          <a:blip r:embed="rId3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195884" y="4152849"/>
            <a:ext cx="1231211" cy="856624"/>
          </a:xfrm>
          <a:prstGeom prst="rect">
            <a:avLst/>
          </a:prstGeom>
        </p:spPr>
      </p:pic>
      <p:sp>
        <p:nvSpPr>
          <p:cNvPr id="39" name="ZoneTexte 38">
            <a:extLst>
              <a:ext uri="{FF2B5EF4-FFF2-40B4-BE49-F238E27FC236}">
                <a16:creationId xmlns:a16="http://schemas.microsoft.com/office/drawing/2014/main" id="{8248D1AD-69F8-5725-BED2-74118C873867}"/>
              </a:ext>
            </a:extLst>
          </p:cNvPr>
          <p:cNvSpPr txBox="1"/>
          <p:nvPr>
            <p:custDataLst>
              <p:tags r:id="rId17"/>
            </p:custDataLst>
          </p:nvPr>
        </p:nvSpPr>
        <p:spPr>
          <a:xfrm>
            <a:off x="4832492" y="5072678"/>
            <a:ext cx="2151782"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Pratique autonome.</a:t>
            </a:r>
          </a:p>
          <a:p>
            <a:pPr algn="ctr" defTabSz="609660">
              <a:defRPr/>
            </a:pPr>
            <a:r>
              <a:rPr lang="fr-FR" dirty="0">
                <a:solidFill>
                  <a:srgbClr val="1F497D">
                    <a:lumMod val="50000"/>
                  </a:srgbClr>
                </a:solidFill>
                <a:latin typeface="Dosis" pitchFamily="2" charset="0"/>
              </a:rPr>
              <a:t>L’enseignant(e)  circule entre les rangs.  </a:t>
            </a:r>
          </a:p>
        </p:txBody>
      </p:sp>
      <p:pic>
        <p:nvPicPr>
          <p:cNvPr id="40" name="Picture 2">
            <a:extLst>
              <a:ext uri="{FF2B5EF4-FFF2-40B4-BE49-F238E27FC236}">
                <a16:creationId xmlns:a16="http://schemas.microsoft.com/office/drawing/2014/main" id="{2A1DC929-812B-C1B6-3A26-18606BA5DF4F}"/>
              </a:ext>
            </a:extLst>
          </p:cNvPr>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7273895" y="4133277"/>
            <a:ext cx="1277115" cy="856624"/>
          </a:xfrm>
          <a:prstGeom prst="rect">
            <a:avLst/>
          </a:prstGeom>
          <a:noFill/>
          <a:extLst>
            <a:ext uri="{909E8E84-426E-40DD-AFC4-6F175D3DCCD1}">
              <a14:hiddenFill xmlns:a14="http://schemas.microsoft.com/office/drawing/2010/main">
                <a:solidFill>
                  <a:srgbClr val="FFFFFF"/>
                </a:solidFill>
              </a14:hiddenFill>
            </a:ext>
          </a:extLst>
        </p:spPr>
      </p:pic>
      <p:sp>
        <p:nvSpPr>
          <p:cNvPr id="41" name="ZoneTexte 40">
            <a:extLst>
              <a:ext uri="{FF2B5EF4-FFF2-40B4-BE49-F238E27FC236}">
                <a16:creationId xmlns:a16="http://schemas.microsoft.com/office/drawing/2014/main" id="{8BEC9687-4E0F-55DE-0291-396C2F43F842}"/>
              </a:ext>
            </a:extLst>
          </p:cNvPr>
          <p:cNvSpPr txBox="1"/>
          <p:nvPr>
            <p:custDataLst>
              <p:tags r:id="rId18"/>
            </p:custDataLst>
          </p:nvPr>
        </p:nvSpPr>
        <p:spPr>
          <a:xfrm>
            <a:off x="6757877" y="5077983"/>
            <a:ext cx="2330467"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Devoir à la maison. </a:t>
            </a:r>
          </a:p>
          <a:p>
            <a:pPr algn="ctr" defTabSz="609660">
              <a:defRPr/>
            </a:pPr>
            <a:r>
              <a:rPr lang="fr-FR" dirty="0">
                <a:solidFill>
                  <a:srgbClr val="1F497D">
                    <a:lumMod val="50000"/>
                  </a:srgbClr>
                </a:solidFill>
                <a:latin typeface="Dosis" pitchFamily="2" charset="0"/>
              </a:rPr>
              <a:t>Les élèves recopient leurs devoirs</a:t>
            </a:r>
          </a:p>
        </p:txBody>
      </p:sp>
      <p:pic>
        <p:nvPicPr>
          <p:cNvPr id="42" name="Image 41" descr="Une image contenant dessin, dessin humoristique, croquis, Dessin d’enfant&#10;&#10;Description générée automatiquement">
            <a:extLst>
              <a:ext uri="{FF2B5EF4-FFF2-40B4-BE49-F238E27FC236}">
                <a16:creationId xmlns:a16="http://schemas.microsoft.com/office/drawing/2014/main" id="{92F312A5-1E39-FDA9-C905-614AF36F3C16}"/>
              </a:ext>
            </a:extLst>
          </p:cNvPr>
          <p:cNvPicPr>
            <a:picLocks noChangeAspect="1"/>
          </p:cNvPicPr>
          <p:nvPr>
            <p:custDataLst>
              <p:tags r:id="rId19"/>
            </p:custDataLst>
          </p:nvPr>
        </p:nvPicPr>
        <p:blipFill>
          <a:blip r:embed="rId3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978377" y="4234369"/>
            <a:ext cx="1370707" cy="856623"/>
          </a:xfrm>
          <a:prstGeom prst="rect">
            <a:avLst/>
          </a:prstGeom>
        </p:spPr>
      </p:pic>
      <p:sp>
        <p:nvSpPr>
          <p:cNvPr id="43" name="ZoneTexte 42">
            <a:extLst>
              <a:ext uri="{FF2B5EF4-FFF2-40B4-BE49-F238E27FC236}">
                <a16:creationId xmlns:a16="http://schemas.microsoft.com/office/drawing/2014/main" id="{BFDCBA59-1924-ACC0-4FBD-38DC2896EB01}"/>
              </a:ext>
            </a:extLst>
          </p:cNvPr>
          <p:cNvSpPr txBox="1"/>
          <p:nvPr>
            <p:custDataLst>
              <p:tags r:id="rId20"/>
            </p:custDataLst>
          </p:nvPr>
        </p:nvSpPr>
        <p:spPr>
          <a:xfrm>
            <a:off x="2696169" y="5090991"/>
            <a:ext cx="2009325"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Travail en binôme.</a:t>
            </a:r>
          </a:p>
          <a:p>
            <a:pPr algn="ctr" defTabSz="609660">
              <a:defRPr/>
            </a:pPr>
            <a:r>
              <a:rPr lang="fr-FR" dirty="0">
                <a:solidFill>
                  <a:srgbClr val="1F497D">
                    <a:lumMod val="50000"/>
                  </a:srgbClr>
                </a:solidFill>
                <a:latin typeface="Dosis" pitchFamily="2" charset="0"/>
              </a:rPr>
              <a:t>Les élèves travaillent à deux .  </a:t>
            </a:r>
          </a:p>
        </p:txBody>
      </p:sp>
    </p:spTree>
    <p:extLst>
      <p:ext uri="{BB962C8B-B14F-4D97-AF65-F5344CB8AC3E}">
        <p14:creationId xmlns:p14="http://schemas.microsoft.com/office/powerpoint/2010/main" val="26352967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16EC1-F37F-1E07-95A9-27FEF6191B9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0999EEF-6351-932B-8E94-C5326E9F4A16}"/>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FFC23330-3462-A731-1ED4-73906173C51F}"/>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B08FF245-CB3E-A8DC-C186-BDC451E3A7AB}"/>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ECFC20EA-2F25-0B2D-78CD-31D318E704D8}"/>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Observez bien les images. Je vais masquer 2 images.</a:t>
            </a:r>
            <a:endParaRPr lang="fr-MA" sz="1500" dirty="0">
              <a:solidFill>
                <a:prstClr val="white">
                  <a:lumMod val="65000"/>
                </a:prstClr>
              </a:solidFill>
              <a:latin typeface="Dosis" pitchFamily="2" charset="0"/>
            </a:endParaRPr>
          </a:p>
        </p:txBody>
      </p:sp>
      <p:sp>
        <p:nvSpPr>
          <p:cNvPr id="22" name="Freeform 8">
            <a:extLst>
              <a:ext uri="{FF2B5EF4-FFF2-40B4-BE49-F238E27FC236}">
                <a16:creationId xmlns:a16="http://schemas.microsoft.com/office/drawing/2014/main" id="{1986CEF0-AEEA-7E12-F307-450F9F000F99}"/>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864E947-13DC-0CFF-ED5C-05B6A378CE5E}"/>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7" name="Image 6">
            <a:extLst>
              <a:ext uri="{FF2B5EF4-FFF2-40B4-BE49-F238E27FC236}">
                <a16:creationId xmlns:a16="http://schemas.microsoft.com/office/drawing/2014/main" id="{52811976-26BE-0FB2-A5E3-58AA102CE11C}"/>
              </a:ext>
            </a:extLst>
          </p:cNvPr>
          <p:cNvPicPr>
            <a:picLocks noChangeAspect="1"/>
          </p:cNvPicPr>
          <p:nvPr/>
        </p:nvPicPr>
        <p:blipFill>
          <a:blip r:embed="rId5"/>
          <a:stretch>
            <a:fillRect/>
          </a:stretch>
        </p:blipFill>
        <p:spPr>
          <a:xfrm>
            <a:off x="2681911" y="3604219"/>
            <a:ext cx="1777581" cy="1656913"/>
          </a:xfrm>
          <a:prstGeom prst="rect">
            <a:avLst/>
          </a:prstGeom>
        </p:spPr>
      </p:pic>
      <p:pic>
        <p:nvPicPr>
          <p:cNvPr id="8" name="Image 7">
            <a:extLst>
              <a:ext uri="{FF2B5EF4-FFF2-40B4-BE49-F238E27FC236}">
                <a16:creationId xmlns:a16="http://schemas.microsoft.com/office/drawing/2014/main" id="{61BAA355-AB50-0D54-DE2E-E8DC33248B6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4268" y="1488939"/>
            <a:ext cx="1968564" cy="1674235"/>
          </a:xfrm>
          <a:prstGeom prst="rect">
            <a:avLst/>
          </a:prstGeom>
        </p:spPr>
      </p:pic>
      <p:pic>
        <p:nvPicPr>
          <p:cNvPr id="9" name="Image 8">
            <a:extLst>
              <a:ext uri="{FF2B5EF4-FFF2-40B4-BE49-F238E27FC236}">
                <a16:creationId xmlns:a16="http://schemas.microsoft.com/office/drawing/2014/main" id="{EF133F85-64CF-800A-E47E-551D98815C4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29110" y="1775669"/>
            <a:ext cx="2316484" cy="1319777"/>
          </a:xfrm>
          <a:prstGeom prst="rect">
            <a:avLst/>
          </a:prstGeom>
        </p:spPr>
      </p:pic>
      <p:pic>
        <p:nvPicPr>
          <p:cNvPr id="11" name="Image 10">
            <a:extLst>
              <a:ext uri="{FF2B5EF4-FFF2-40B4-BE49-F238E27FC236}">
                <a16:creationId xmlns:a16="http://schemas.microsoft.com/office/drawing/2014/main" id="{B825AA34-D1DF-EE32-AE86-F98D8D946F49}"/>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85955" y="3694827"/>
            <a:ext cx="1777581" cy="1683363"/>
          </a:xfrm>
          <a:prstGeom prst="rect">
            <a:avLst/>
          </a:prstGeom>
        </p:spPr>
      </p:pic>
      <p:pic>
        <p:nvPicPr>
          <p:cNvPr id="15" name="Image 14">
            <a:extLst>
              <a:ext uri="{FF2B5EF4-FFF2-40B4-BE49-F238E27FC236}">
                <a16:creationId xmlns:a16="http://schemas.microsoft.com/office/drawing/2014/main" id="{4860F231-755E-7CA1-BBEB-80AC6DE3748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899858" y="1639853"/>
            <a:ext cx="1589245" cy="1489916"/>
          </a:xfrm>
          <a:prstGeom prst="rect">
            <a:avLst/>
          </a:prstGeom>
        </p:spPr>
      </p:pic>
      <p:pic>
        <p:nvPicPr>
          <p:cNvPr id="16" name="Image 15">
            <a:extLst>
              <a:ext uri="{FF2B5EF4-FFF2-40B4-BE49-F238E27FC236}">
                <a16:creationId xmlns:a16="http://schemas.microsoft.com/office/drawing/2014/main" id="{188D6717-309A-8B53-3A43-2C5910714ED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547939" y="1639853"/>
            <a:ext cx="2271367" cy="1674235"/>
          </a:xfrm>
          <a:prstGeom prst="rect">
            <a:avLst/>
          </a:prstGeom>
        </p:spPr>
      </p:pic>
      <p:pic>
        <p:nvPicPr>
          <p:cNvPr id="17" name="Image 16">
            <a:extLst>
              <a:ext uri="{FF2B5EF4-FFF2-40B4-BE49-F238E27FC236}">
                <a16:creationId xmlns:a16="http://schemas.microsoft.com/office/drawing/2014/main" id="{38AB5DF3-B7DB-ACF1-99B1-F32BED859A5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899858" y="3429000"/>
            <a:ext cx="1505212" cy="1798551"/>
          </a:xfrm>
          <a:prstGeom prst="rect">
            <a:avLst/>
          </a:prstGeom>
        </p:spPr>
      </p:pic>
      <p:pic>
        <p:nvPicPr>
          <p:cNvPr id="19" name="Image 18">
            <a:extLst>
              <a:ext uri="{FF2B5EF4-FFF2-40B4-BE49-F238E27FC236}">
                <a16:creationId xmlns:a16="http://schemas.microsoft.com/office/drawing/2014/main" id="{2B0D9792-AA38-C731-011A-78BE4B993F7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462090" y="3871221"/>
            <a:ext cx="2170634" cy="1506969"/>
          </a:xfrm>
          <a:prstGeom prst="rect">
            <a:avLst/>
          </a:prstGeom>
        </p:spPr>
      </p:pic>
    </p:spTree>
    <p:extLst>
      <p:ext uri="{BB962C8B-B14F-4D97-AF65-F5344CB8AC3E}">
        <p14:creationId xmlns:p14="http://schemas.microsoft.com/office/powerpoint/2010/main" val="25609349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48AC3-4C6E-6120-E18D-776898F523D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2DBB2E3-2287-8AA3-3761-F73BF87169BF}"/>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EEFDCFA7-48EE-BC6C-D4FA-885AFBF786F1}"/>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957E18A4-4139-564F-40FA-8D3B80A756BE}"/>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79388C09-3AD0-6B18-A27D-B3E16E40E032}"/>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a:t>
            </a:r>
          </a:p>
        </p:txBody>
      </p:sp>
      <p:sp>
        <p:nvSpPr>
          <p:cNvPr id="22" name="Freeform 8">
            <a:extLst>
              <a:ext uri="{FF2B5EF4-FFF2-40B4-BE49-F238E27FC236}">
                <a16:creationId xmlns:a16="http://schemas.microsoft.com/office/drawing/2014/main" id="{16C86A03-68C3-7732-EC60-470F15ED99E6}"/>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1A53F99-955C-E925-744C-CD3D0CCE73C3}"/>
              </a:ext>
            </a:extLst>
          </p:cNvPr>
          <p:cNvGraphicFramePr>
            <a:graphicFrameLocks noGrp="1"/>
          </p:cNvGraphicFramePr>
          <p:nvPr>
            <p:custDataLst>
              <p:tags r:id="rId1"/>
            </p:custDataLst>
            <p:extLst>
              <p:ext uri="{D42A27DB-BD31-4B8C-83A1-F6EECF244321}">
                <p14:modId xmlns:p14="http://schemas.microsoft.com/office/powerpoint/2010/main" val="1315275470"/>
              </p:ext>
            </p:ext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60BB6E3C-223D-3E15-E569-AE7ED03C4AAE}"/>
              </a:ext>
            </a:extLst>
          </p:cNvPr>
          <p:cNvSpPr txBox="1"/>
          <p:nvPr/>
        </p:nvSpPr>
        <p:spPr>
          <a:xfrm>
            <a:off x="1070176" y="393468"/>
            <a:ext cx="4504714" cy="323165"/>
          </a:xfrm>
          <a:prstGeom prst="rect">
            <a:avLst/>
          </a:prstGeom>
          <a:noFill/>
        </p:spPr>
        <p:txBody>
          <a:bodyPr wrap="square">
            <a:spAutoFit/>
          </a:bodyPr>
          <a:lstStyle/>
          <a:p>
            <a:pPr defTabSz="457246"/>
            <a:r>
              <a:rPr lang="fr-FR" sz="1500" b="1" dirty="0">
                <a:solidFill>
                  <a:prstClr val="white">
                    <a:lumMod val="65000"/>
                  </a:prstClr>
                </a:solidFill>
                <a:latin typeface="Dosis"/>
              </a:rPr>
              <a:t>Quels sont les 2 mots qui manquent ? </a:t>
            </a:r>
          </a:p>
        </p:txBody>
      </p:sp>
      <p:sp>
        <p:nvSpPr>
          <p:cNvPr id="5" name="ZoneTexte 4">
            <a:extLst>
              <a:ext uri="{FF2B5EF4-FFF2-40B4-BE49-F238E27FC236}">
                <a16:creationId xmlns:a16="http://schemas.microsoft.com/office/drawing/2014/main" id="{1C5FC50C-79E5-4855-D812-E19ACD3AD870}"/>
              </a:ext>
            </a:extLst>
          </p:cNvPr>
          <p:cNvSpPr txBox="1"/>
          <p:nvPr/>
        </p:nvSpPr>
        <p:spPr>
          <a:xfrm flipH="1">
            <a:off x="5389527" y="1602893"/>
            <a:ext cx="796413" cy="1928861"/>
          </a:xfrm>
          <a:prstGeom prst="rect">
            <a:avLst/>
          </a:prstGeom>
          <a:noFill/>
        </p:spPr>
        <p:txBody>
          <a:bodyPr wrap="square" rtlCol="0">
            <a:spAutoFit/>
          </a:bodyPr>
          <a:lstStyle/>
          <a:p>
            <a:pPr defTabSz="457246">
              <a:defRPr/>
            </a:pPr>
            <a:r>
              <a:rPr lang="fr-MA" sz="11934" b="1" dirty="0">
                <a:solidFill>
                  <a:prstClr val="black"/>
                </a:solidFill>
                <a:latin typeface="Dosis"/>
              </a:rPr>
              <a:t>?</a:t>
            </a:r>
          </a:p>
        </p:txBody>
      </p:sp>
      <p:sp>
        <p:nvSpPr>
          <p:cNvPr id="6" name="ZoneTexte 5">
            <a:extLst>
              <a:ext uri="{FF2B5EF4-FFF2-40B4-BE49-F238E27FC236}">
                <a16:creationId xmlns:a16="http://schemas.microsoft.com/office/drawing/2014/main" id="{9F301735-F37A-1749-F185-589C70E93260}"/>
              </a:ext>
            </a:extLst>
          </p:cNvPr>
          <p:cNvSpPr txBox="1"/>
          <p:nvPr/>
        </p:nvSpPr>
        <p:spPr>
          <a:xfrm flipH="1">
            <a:off x="7421625" y="3695191"/>
            <a:ext cx="796413" cy="1928861"/>
          </a:xfrm>
          <a:prstGeom prst="rect">
            <a:avLst/>
          </a:prstGeom>
          <a:noFill/>
        </p:spPr>
        <p:txBody>
          <a:bodyPr wrap="square" rtlCol="0">
            <a:spAutoFit/>
          </a:bodyPr>
          <a:lstStyle/>
          <a:p>
            <a:pPr defTabSz="457246">
              <a:defRPr/>
            </a:pPr>
            <a:r>
              <a:rPr lang="fr-MA" sz="11934" b="1" dirty="0">
                <a:solidFill>
                  <a:prstClr val="black"/>
                </a:solidFill>
                <a:latin typeface="Dosis"/>
              </a:rPr>
              <a:t>?</a:t>
            </a:r>
          </a:p>
        </p:txBody>
      </p:sp>
      <p:pic>
        <p:nvPicPr>
          <p:cNvPr id="7" name="Image 6">
            <a:extLst>
              <a:ext uri="{FF2B5EF4-FFF2-40B4-BE49-F238E27FC236}">
                <a16:creationId xmlns:a16="http://schemas.microsoft.com/office/drawing/2014/main" id="{ABA20568-2A11-7786-5733-2FF8F9C2D43D}"/>
              </a:ext>
            </a:extLst>
          </p:cNvPr>
          <p:cNvPicPr>
            <a:picLocks noChangeAspect="1"/>
          </p:cNvPicPr>
          <p:nvPr/>
        </p:nvPicPr>
        <p:blipFill>
          <a:blip r:embed="rId5"/>
          <a:stretch>
            <a:fillRect/>
          </a:stretch>
        </p:blipFill>
        <p:spPr>
          <a:xfrm>
            <a:off x="2905729" y="3869725"/>
            <a:ext cx="1777581" cy="1656913"/>
          </a:xfrm>
          <a:prstGeom prst="rect">
            <a:avLst/>
          </a:prstGeom>
        </p:spPr>
      </p:pic>
      <p:pic>
        <p:nvPicPr>
          <p:cNvPr id="11" name="Image 10">
            <a:extLst>
              <a:ext uri="{FF2B5EF4-FFF2-40B4-BE49-F238E27FC236}">
                <a16:creationId xmlns:a16="http://schemas.microsoft.com/office/drawing/2014/main" id="{DEB023B9-4BB8-04B2-121D-9A73653D18B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7817" y="1702574"/>
            <a:ext cx="1968564" cy="1674235"/>
          </a:xfrm>
          <a:prstGeom prst="rect">
            <a:avLst/>
          </a:prstGeom>
        </p:spPr>
      </p:pic>
      <p:pic>
        <p:nvPicPr>
          <p:cNvPr id="15" name="Image 14">
            <a:extLst>
              <a:ext uri="{FF2B5EF4-FFF2-40B4-BE49-F238E27FC236}">
                <a16:creationId xmlns:a16="http://schemas.microsoft.com/office/drawing/2014/main" id="{470972AD-376A-0BBD-2F20-462D10A0D26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56381" y="1838391"/>
            <a:ext cx="2316484" cy="1319777"/>
          </a:xfrm>
          <a:prstGeom prst="rect">
            <a:avLst/>
          </a:prstGeom>
        </p:spPr>
      </p:pic>
      <p:pic>
        <p:nvPicPr>
          <p:cNvPr id="16" name="Image 15">
            <a:extLst>
              <a:ext uri="{FF2B5EF4-FFF2-40B4-BE49-F238E27FC236}">
                <a16:creationId xmlns:a16="http://schemas.microsoft.com/office/drawing/2014/main" id="{E71CB62C-4A24-5703-9AE8-2F6618E5CD15}"/>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43993" y="3869725"/>
            <a:ext cx="1777581" cy="1683363"/>
          </a:xfrm>
          <a:prstGeom prst="rect">
            <a:avLst/>
          </a:prstGeom>
        </p:spPr>
      </p:pic>
      <p:pic>
        <p:nvPicPr>
          <p:cNvPr id="18" name="Image 17">
            <a:extLst>
              <a:ext uri="{FF2B5EF4-FFF2-40B4-BE49-F238E27FC236}">
                <a16:creationId xmlns:a16="http://schemas.microsoft.com/office/drawing/2014/main" id="{1BF6C27E-4274-FC83-B746-312CD164E57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575210" y="1702575"/>
            <a:ext cx="2271367" cy="1674235"/>
          </a:xfrm>
          <a:prstGeom prst="rect">
            <a:avLst/>
          </a:prstGeom>
        </p:spPr>
      </p:pic>
      <p:pic>
        <p:nvPicPr>
          <p:cNvPr id="19" name="Image 18">
            <a:extLst>
              <a:ext uri="{FF2B5EF4-FFF2-40B4-BE49-F238E27FC236}">
                <a16:creationId xmlns:a16="http://schemas.microsoft.com/office/drawing/2014/main" id="{B9AF125E-3FBD-D94C-D22E-99EB2D3075E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201588" y="3710482"/>
            <a:ext cx="1505212" cy="1798551"/>
          </a:xfrm>
          <a:prstGeom prst="rect">
            <a:avLst/>
          </a:prstGeom>
        </p:spPr>
      </p:pic>
    </p:spTree>
    <p:extLst>
      <p:ext uri="{BB962C8B-B14F-4D97-AF65-F5344CB8AC3E}">
        <p14:creationId xmlns:p14="http://schemas.microsoft.com/office/powerpoint/2010/main" val="314144428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5EAA9-1418-AD3B-4CB9-1280AC863E9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7D960C8-3828-D2E1-42A2-5B2C9EDA5F53}"/>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C0C60B44-10B0-9C94-8F22-4FEF7D6AD945}"/>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755E15EC-58F0-2D37-F254-7037A6632571}"/>
              </a:ext>
            </a:extLst>
          </p:cNvPr>
          <p:cNvSpPr/>
          <p:nvPr/>
        </p:nvSpPr>
        <p:spPr>
          <a:xfrm>
            <a:off x="187201" y="257340"/>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6F953A98-CDD8-904E-6679-3BB0E9F5DA3F}"/>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Les mots qui manquaient sont: trois – une voiture.</a:t>
            </a:r>
            <a:endParaRPr lang="fr-MA" sz="1500" dirty="0">
              <a:solidFill>
                <a:prstClr val="white">
                  <a:lumMod val="65000"/>
                </a:prstClr>
              </a:solidFill>
              <a:latin typeface="Dosis" pitchFamily="2" charset="0"/>
            </a:endParaRPr>
          </a:p>
        </p:txBody>
      </p:sp>
      <p:sp>
        <p:nvSpPr>
          <p:cNvPr id="22" name="Freeform 8">
            <a:extLst>
              <a:ext uri="{FF2B5EF4-FFF2-40B4-BE49-F238E27FC236}">
                <a16:creationId xmlns:a16="http://schemas.microsoft.com/office/drawing/2014/main" id="{0226B185-6075-B4C9-8B5D-6DBE794D099B}"/>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pic>
        <p:nvPicPr>
          <p:cNvPr id="7" name="Image 6">
            <a:extLst>
              <a:ext uri="{FF2B5EF4-FFF2-40B4-BE49-F238E27FC236}">
                <a16:creationId xmlns:a16="http://schemas.microsoft.com/office/drawing/2014/main" id="{DDC8F5A4-3DD7-7135-A803-FF9CD2810802}"/>
              </a:ext>
            </a:extLst>
          </p:cNvPr>
          <p:cNvPicPr>
            <a:picLocks noChangeAspect="1"/>
          </p:cNvPicPr>
          <p:nvPr/>
        </p:nvPicPr>
        <p:blipFill>
          <a:blip r:embed="rId5"/>
          <a:stretch>
            <a:fillRect/>
          </a:stretch>
        </p:blipFill>
        <p:spPr>
          <a:xfrm>
            <a:off x="2681911" y="3604219"/>
            <a:ext cx="1777581" cy="1656913"/>
          </a:xfrm>
          <a:prstGeom prst="rect">
            <a:avLst/>
          </a:prstGeom>
        </p:spPr>
      </p:pic>
      <p:pic>
        <p:nvPicPr>
          <p:cNvPr id="11" name="Image 10">
            <a:extLst>
              <a:ext uri="{FF2B5EF4-FFF2-40B4-BE49-F238E27FC236}">
                <a16:creationId xmlns:a16="http://schemas.microsoft.com/office/drawing/2014/main" id="{AFB61AAF-2993-8206-E867-96469F68648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4268" y="1488939"/>
            <a:ext cx="1968564" cy="1674235"/>
          </a:xfrm>
          <a:prstGeom prst="rect">
            <a:avLst/>
          </a:prstGeom>
        </p:spPr>
      </p:pic>
      <p:pic>
        <p:nvPicPr>
          <p:cNvPr id="15" name="Image 14">
            <a:extLst>
              <a:ext uri="{FF2B5EF4-FFF2-40B4-BE49-F238E27FC236}">
                <a16:creationId xmlns:a16="http://schemas.microsoft.com/office/drawing/2014/main" id="{CEFAA377-4EB3-5291-885B-3A68DB65DA8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29110" y="1775669"/>
            <a:ext cx="2316484" cy="1319777"/>
          </a:xfrm>
          <a:prstGeom prst="rect">
            <a:avLst/>
          </a:prstGeom>
        </p:spPr>
      </p:pic>
      <p:pic>
        <p:nvPicPr>
          <p:cNvPr id="16" name="Image 15">
            <a:extLst>
              <a:ext uri="{FF2B5EF4-FFF2-40B4-BE49-F238E27FC236}">
                <a16:creationId xmlns:a16="http://schemas.microsoft.com/office/drawing/2014/main" id="{84F95176-A2F9-1015-58EF-5A52864F739E}"/>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85955" y="3694827"/>
            <a:ext cx="1777581" cy="1683363"/>
          </a:xfrm>
          <a:prstGeom prst="rect">
            <a:avLst/>
          </a:prstGeom>
        </p:spPr>
      </p:pic>
      <p:pic>
        <p:nvPicPr>
          <p:cNvPr id="17" name="Image 16">
            <a:extLst>
              <a:ext uri="{FF2B5EF4-FFF2-40B4-BE49-F238E27FC236}">
                <a16:creationId xmlns:a16="http://schemas.microsoft.com/office/drawing/2014/main" id="{D8D2B86A-CFA5-0608-5F6D-4D4F2D2A45B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899858" y="1639853"/>
            <a:ext cx="1589245" cy="1489916"/>
          </a:xfrm>
          <a:prstGeom prst="rect">
            <a:avLst/>
          </a:prstGeom>
        </p:spPr>
      </p:pic>
      <p:pic>
        <p:nvPicPr>
          <p:cNvPr id="19" name="Image 18">
            <a:extLst>
              <a:ext uri="{FF2B5EF4-FFF2-40B4-BE49-F238E27FC236}">
                <a16:creationId xmlns:a16="http://schemas.microsoft.com/office/drawing/2014/main" id="{1F0B67EE-7484-1F40-27BE-EC7B4D4F381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547939" y="1639853"/>
            <a:ext cx="2271367" cy="1674235"/>
          </a:xfrm>
          <a:prstGeom prst="rect">
            <a:avLst/>
          </a:prstGeom>
        </p:spPr>
      </p:pic>
      <p:pic>
        <p:nvPicPr>
          <p:cNvPr id="20" name="Image 19">
            <a:extLst>
              <a:ext uri="{FF2B5EF4-FFF2-40B4-BE49-F238E27FC236}">
                <a16:creationId xmlns:a16="http://schemas.microsoft.com/office/drawing/2014/main" id="{A251752E-A284-AE75-D4E5-9AC923D8F38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899858" y="3429000"/>
            <a:ext cx="1505212" cy="1798551"/>
          </a:xfrm>
          <a:prstGeom prst="rect">
            <a:avLst/>
          </a:prstGeom>
        </p:spPr>
      </p:pic>
      <p:pic>
        <p:nvPicPr>
          <p:cNvPr id="23" name="Image 22">
            <a:extLst>
              <a:ext uri="{FF2B5EF4-FFF2-40B4-BE49-F238E27FC236}">
                <a16:creationId xmlns:a16="http://schemas.microsoft.com/office/drawing/2014/main" id="{24D61997-9971-1C33-C4BD-A1E19DF2BA7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462090" y="3871221"/>
            <a:ext cx="2170634" cy="1506969"/>
          </a:xfrm>
          <a:prstGeom prst="rect">
            <a:avLst/>
          </a:prstGeom>
        </p:spPr>
      </p:pic>
      <p:pic>
        <p:nvPicPr>
          <p:cNvPr id="4" name="Image 3">
            <a:extLst>
              <a:ext uri="{FF2B5EF4-FFF2-40B4-BE49-F238E27FC236}">
                <a16:creationId xmlns:a16="http://schemas.microsoft.com/office/drawing/2014/main" id="{3D7A2602-450C-F807-B32C-5068416F64F4}"/>
              </a:ext>
            </a:extLst>
          </p:cNvPr>
          <p:cNvPicPr>
            <a:picLocks noChangeAspect="1"/>
          </p:cNvPicPr>
          <p:nvPr/>
        </p:nvPicPr>
        <p:blipFill>
          <a:blip r:embed="rId13"/>
          <a:stretch>
            <a:fillRect/>
          </a:stretch>
        </p:blipFill>
        <p:spPr>
          <a:xfrm>
            <a:off x="4347335" y="1141424"/>
            <a:ext cx="1105045" cy="996858"/>
          </a:xfrm>
          <a:prstGeom prst="rect">
            <a:avLst/>
          </a:prstGeom>
        </p:spPr>
      </p:pic>
      <p:pic>
        <p:nvPicPr>
          <p:cNvPr id="5" name="Image 4">
            <a:extLst>
              <a:ext uri="{FF2B5EF4-FFF2-40B4-BE49-F238E27FC236}">
                <a16:creationId xmlns:a16="http://schemas.microsoft.com/office/drawing/2014/main" id="{F3F11D8B-8480-77BB-3D0F-7AA880F1F48D}"/>
              </a:ext>
            </a:extLst>
          </p:cNvPr>
          <p:cNvPicPr>
            <a:picLocks noChangeAspect="1"/>
          </p:cNvPicPr>
          <p:nvPr/>
        </p:nvPicPr>
        <p:blipFill>
          <a:blip r:embed="rId13"/>
          <a:stretch>
            <a:fillRect/>
          </a:stretch>
        </p:blipFill>
        <p:spPr>
          <a:xfrm>
            <a:off x="6124027" y="3429000"/>
            <a:ext cx="1260983" cy="1137529"/>
          </a:xfrm>
          <a:prstGeom prst="rect">
            <a:avLst/>
          </a:prstGeom>
        </p:spPr>
      </p:pic>
      <p:graphicFrame>
        <p:nvGraphicFramePr>
          <p:cNvPr id="24" name="Tableau 23">
            <a:extLst>
              <a:ext uri="{FF2B5EF4-FFF2-40B4-BE49-F238E27FC236}">
                <a16:creationId xmlns:a16="http://schemas.microsoft.com/office/drawing/2014/main" id="{2E894795-967C-27BB-67A6-1D6E21944E58}"/>
              </a:ext>
            </a:extLst>
          </p:cNvPr>
          <p:cNvGraphicFramePr>
            <a:graphicFrameLocks noGrp="1"/>
          </p:cNvGraphicFramePr>
          <p:nvPr>
            <p:custDataLst>
              <p:tags r:id="rId1"/>
            </p:custDataLst>
            <p:extLst>
              <p:ext uri="{D42A27DB-BD31-4B8C-83A1-F6EECF244321}">
                <p14:modId xmlns:p14="http://schemas.microsoft.com/office/powerpoint/2010/main" val="64439880"/>
              </p:ext>
            </p:extLst>
          </p:nvPr>
        </p:nvGraphicFramePr>
        <p:xfrm>
          <a:off x="35298" y="-11546"/>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190941">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5802240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72E63-B48F-4833-7618-9E9D10F9323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ADA54B9-B334-224F-01DC-2C0039950384}"/>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11" name="Groupe 10">
            <a:extLst>
              <a:ext uri="{FF2B5EF4-FFF2-40B4-BE49-F238E27FC236}">
                <a16:creationId xmlns:a16="http://schemas.microsoft.com/office/drawing/2014/main" id="{18F5829C-2DA5-85ED-5B6E-4C5204FFC1DD}"/>
              </a:ext>
            </a:extLst>
          </p:cNvPr>
          <p:cNvGrpSpPr/>
          <p:nvPr>
            <p:custDataLst>
              <p:tags r:id="rId2"/>
            </p:custDataLst>
          </p:nvPr>
        </p:nvGrpSpPr>
        <p:grpSpPr>
          <a:xfrm>
            <a:off x="24109" y="-48543"/>
            <a:ext cx="9144000" cy="6857999"/>
            <a:chOff x="0" y="1"/>
            <a:chExt cx="9144000" cy="6857999"/>
          </a:xfrm>
        </p:grpSpPr>
        <p:sp>
          <p:nvSpPr>
            <p:cNvPr id="15" name="Rectangle 14">
              <a:extLst>
                <a:ext uri="{FF2B5EF4-FFF2-40B4-BE49-F238E27FC236}">
                  <a16:creationId xmlns:a16="http://schemas.microsoft.com/office/drawing/2014/main" id="{930E07AA-D972-6A8B-F7CB-1B99D6FA40D5}"/>
                </a:ext>
              </a:extLst>
            </p:cNvPr>
            <p:cNvSpPr/>
            <p:nvPr>
              <p:custDataLst>
                <p:tags r:id="rId6"/>
              </p:custDataLst>
            </p:nvPr>
          </p:nvSpPr>
          <p:spPr>
            <a:xfrm>
              <a:off x="0" y="1"/>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10" name="Groupe 9">
              <a:extLst>
                <a:ext uri="{FF2B5EF4-FFF2-40B4-BE49-F238E27FC236}">
                  <a16:creationId xmlns:a16="http://schemas.microsoft.com/office/drawing/2014/main" id="{A43A485B-7A02-BE93-D6CA-CC093D87636F}"/>
                </a:ext>
              </a:extLst>
            </p:cNvPr>
            <p:cNvGrpSpPr/>
            <p:nvPr/>
          </p:nvGrpSpPr>
          <p:grpSpPr>
            <a:xfrm>
              <a:off x="228600" y="262182"/>
              <a:ext cx="8692119" cy="6351831"/>
              <a:chOff x="183903" y="180292"/>
              <a:chExt cx="8781569" cy="6513584"/>
            </a:xfrm>
          </p:grpSpPr>
          <p:sp>
            <p:nvSpPr>
              <p:cNvPr id="8" name="Rectangle : coins arrondis 7">
                <a:extLst>
                  <a:ext uri="{FF2B5EF4-FFF2-40B4-BE49-F238E27FC236}">
                    <a16:creationId xmlns:a16="http://schemas.microsoft.com/office/drawing/2014/main" id="{AB5DF6D6-6F17-4D8A-4301-0E3BD58EA7DD}"/>
                  </a:ext>
                </a:extLst>
              </p:cNvPr>
              <p:cNvSpPr/>
              <p:nvPr>
                <p:custDataLst>
                  <p:tags r:id="rId7"/>
                </p:custDataLst>
              </p:nvPr>
            </p:nvSpPr>
            <p:spPr>
              <a:xfrm>
                <a:off x="183903" y="193967"/>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2" name="Groupe 1">
                <a:extLst>
                  <a:ext uri="{FF2B5EF4-FFF2-40B4-BE49-F238E27FC236}">
                    <a16:creationId xmlns:a16="http://schemas.microsoft.com/office/drawing/2014/main" id="{DA31D171-41FD-761D-9197-5550CEEE4FE1}"/>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7F891A77-88E6-EB1D-DFAD-8D184F25E319}"/>
                    </a:ext>
                  </a:extLst>
                </p:cNvPr>
                <p:cNvSpPr/>
                <p:nvPr>
                  <p:custDataLst>
                    <p:tags r:id="rId8"/>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15840B19-52B3-F9F0-3B9A-71E24D76F351}"/>
                    </a:ext>
                  </a:extLst>
                </p:cNvPr>
                <p:cNvSpPr/>
                <p:nvPr>
                  <p:custDataLst>
                    <p:tags r:id="rId9"/>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grpSp>
      </p:grpSp>
      <p:sp>
        <p:nvSpPr>
          <p:cNvPr id="4" name="Freeform 8">
            <a:extLst>
              <a:ext uri="{FF2B5EF4-FFF2-40B4-BE49-F238E27FC236}">
                <a16:creationId xmlns:a16="http://schemas.microsoft.com/office/drawing/2014/main" id="{75D2BC3F-4AD0-01B6-D4A7-38ADC63115E6}"/>
              </a:ext>
            </a:extLst>
          </p:cNvPr>
          <p:cNvSpPr/>
          <p:nvPr>
            <p:custDataLst>
              <p:tags r:id="rId3"/>
            </p:custDataLst>
          </p:nvPr>
        </p:nvSpPr>
        <p:spPr>
          <a:xfrm rot="10800000" flipH="1">
            <a:off x="391125" y="45440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609660">
              <a:defRPr/>
            </a:pPr>
            <a:endParaRPr lang="fr-MA" sz="900" b="1" dirty="0">
              <a:solidFill>
                <a:prstClr val="white">
                  <a:lumMod val="50000"/>
                </a:prstClr>
              </a:solidFill>
              <a:latin typeface="Dosis" pitchFamily="2" charset="0"/>
            </a:endParaRPr>
          </a:p>
        </p:txBody>
      </p:sp>
      <p:sp>
        <p:nvSpPr>
          <p:cNvPr id="17" name="ZoneTexte 16">
            <a:extLst>
              <a:ext uri="{FF2B5EF4-FFF2-40B4-BE49-F238E27FC236}">
                <a16:creationId xmlns:a16="http://schemas.microsoft.com/office/drawing/2014/main" id="{1DC556B8-D655-30E1-B07C-B3CBF46D6DA1}"/>
              </a:ext>
            </a:extLst>
          </p:cNvPr>
          <p:cNvSpPr txBox="1"/>
          <p:nvPr>
            <p:custDataLst>
              <p:tags r:id="rId4"/>
            </p:custDataLst>
          </p:nvPr>
        </p:nvSpPr>
        <p:spPr>
          <a:xfrm>
            <a:off x="802561" y="381525"/>
            <a:ext cx="8009617" cy="338554"/>
          </a:xfrm>
          <a:prstGeom prst="rect">
            <a:avLst/>
          </a:prstGeom>
          <a:noFill/>
        </p:spPr>
        <p:txBody>
          <a:bodyPr wrap="square" rtlCol="0">
            <a:spAutoFit/>
          </a:bodyPr>
          <a:lstStyle/>
          <a:p>
            <a:pPr defTabSz="685852">
              <a:spcAft>
                <a:spcPts val="400"/>
              </a:spcAft>
              <a:defRPr/>
            </a:pPr>
            <a:r>
              <a:rPr lang="fr-FR" sz="1600" b="1" dirty="0">
                <a:solidFill>
                  <a:srgbClr val="A6A6A6"/>
                </a:solidFill>
                <a:latin typeface="Calibri"/>
              </a:rPr>
              <a:t>À la maison, écrivez, les mots du vocabulaire que nous avons vus aujourd’hui. La page  25.</a:t>
            </a:r>
          </a:p>
        </p:txBody>
      </p:sp>
      <p:graphicFrame>
        <p:nvGraphicFramePr>
          <p:cNvPr id="7" name="Tableau 6">
            <a:extLst>
              <a:ext uri="{FF2B5EF4-FFF2-40B4-BE49-F238E27FC236}">
                <a16:creationId xmlns:a16="http://schemas.microsoft.com/office/drawing/2014/main" id="{C8865052-3F79-A66D-7FC6-A9987732EB7A}"/>
              </a:ext>
            </a:extLst>
          </p:cNvPr>
          <p:cNvGraphicFramePr>
            <a:graphicFrameLocks noGrp="1"/>
          </p:cNvGraphicFramePr>
          <p:nvPr>
            <p:custDataLst>
              <p:tags r:id="rId5"/>
            </p:custDataLst>
          </p:nvPr>
        </p:nvGraphicFramePr>
        <p:xfrm>
          <a:off x="24110" y="-48543"/>
          <a:ext cx="8896611" cy="457200"/>
        </p:xfrm>
        <a:graphic>
          <a:graphicData uri="http://schemas.openxmlformats.org/drawingml/2006/table">
            <a:tbl>
              <a:tblPr firstRow="1" bandRow="1">
                <a:tableStyleId>{5C22544A-7EE6-4342-B048-85BDC9FD1C3A}</a:tableStyleId>
              </a:tblPr>
              <a:tblGrid>
                <a:gridCol w="1482769">
                  <a:extLst>
                    <a:ext uri="{9D8B030D-6E8A-4147-A177-3AD203B41FA5}">
                      <a16:colId xmlns:a16="http://schemas.microsoft.com/office/drawing/2014/main" val="1026576551"/>
                    </a:ext>
                  </a:extLst>
                </a:gridCol>
                <a:gridCol w="1482769">
                  <a:extLst>
                    <a:ext uri="{9D8B030D-6E8A-4147-A177-3AD203B41FA5}">
                      <a16:colId xmlns:a16="http://schemas.microsoft.com/office/drawing/2014/main" val="1915038765"/>
                    </a:ext>
                  </a:extLst>
                </a:gridCol>
                <a:gridCol w="1482769">
                  <a:extLst>
                    <a:ext uri="{9D8B030D-6E8A-4147-A177-3AD203B41FA5}">
                      <a16:colId xmlns:a16="http://schemas.microsoft.com/office/drawing/2014/main" val="2262048582"/>
                    </a:ext>
                  </a:extLst>
                </a:gridCol>
                <a:gridCol w="1690250">
                  <a:extLst>
                    <a:ext uri="{9D8B030D-6E8A-4147-A177-3AD203B41FA5}">
                      <a16:colId xmlns:a16="http://schemas.microsoft.com/office/drawing/2014/main" val="2897137454"/>
                    </a:ext>
                  </a:extLst>
                </a:gridCol>
                <a:gridCol w="1655037">
                  <a:extLst>
                    <a:ext uri="{9D8B030D-6E8A-4147-A177-3AD203B41FA5}">
                      <a16:colId xmlns:a16="http://schemas.microsoft.com/office/drawing/2014/main" val="2418460758"/>
                    </a:ext>
                  </a:extLst>
                </a:gridCol>
                <a:gridCol w="110301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26" name="Picture 2">
            <a:extLst>
              <a:ext uri="{FF2B5EF4-FFF2-40B4-BE49-F238E27FC236}">
                <a16:creationId xmlns:a16="http://schemas.microsoft.com/office/drawing/2014/main" id="{E171527B-2AE3-8A8C-D73C-30F5E4294781}"/>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015051" y="513661"/>
            <a:ext cx="1143697" cy="10774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6">
            <a:extLst>
              <a:ext uri="{FF2B5EF4-FFF2-40B4-BE49-F238E27FC236}">
                <a16:creationId xmlns:a16="http://schemas.microsoft.com/office/drawing/2014/main" id="{1BF2F31F-5372-70F9-2314-4865B05669AF}"/>
              </a:ext>
            </a:extLst>
          </p:cNvPr>
          <p:cNvSpPr txBox="1"/>
          <p:nvPr/>
        </p:nvSpPr>
        <p:spPr>
          <a:xfrm>
            <a:off x="2747400" y="748924"/>
            <a:ext cx="3454400" cy="792974"/>
          </a:xfrm>
          <a:prstGeom prst="rect">
            <a:avLst/>
          </a:prstGeom>
        </p:spPr>
        <p:txBody>
          <a:bodyPr wrap="square" lIns="0" tIns="0" rIns="0" bIns="0" rtlCol="0" anchor="t">
            <a:spAutoFit/>
          </a:bodyPr>
          <a:lstStyle/>
          <a:p>
            <a:pPr algn="ctr" defTabSz="457246">
              <a:lnSpc>
                <a:spcPts val="7400"/>
              </a:lnSpc>
              <a:defRPr/>
            </a:pPr>
            <a:r>
              <a:rPr lang="en-US" sz="2400" dirty="0">
                <a:solidFill>
                  <a:srgbClr val="215968"/>
                </a:solidFill>
                <a:latin typeface="Carelia"/>
              </a:rPr>
              <a:t>Devoir à la </a:t>
            </a:r>
            <a:r>
              <a:rPr lang="en-US" sz="2400" dirty="0" err="1">
                <a:solidFill>
                  <a:srgbClr val="215968"/>
                </a:solidFill>
                <a:latin typeface="Carelia"/>
              </a:rPr>
              <a:t>maison</a:t>
            </a:r>
            <a:endParaRPr lang="en-US" sz="2400" dirty="0">
              <a:solidFill>
                <a:srgbClr val="215968"/>
              </a:solidFill>
              <a:latin typeface="Carelia"/>
            </a:endParaRPr>
          </a:p>
        </p:txBody>
      </p:sp>
      <p:pic>
        <p:nvPicPr>
          <p:cNvPr id="13" name="Image 12">
            <a:extLst>
              <a:ext uri="{FF2B5EF4-FFF2-40B4-BE49-F238E27FC236}">
                <a16:creationId xmlns:a16="http://schemas.microsoft.com/office/drawing/2014/main" id="{B6FF3687-3FB5-72A8-4044-74E21308C967}"/>
              </a:ext>
            </a:extLst>
          </p:cNvPr>
          <p:cNvPicPr>
            <a:picLocks noChangeAspect="1"/>
          </p:cNvPicPr>
          <p:nvPr/>
        </p:nvPicPr>
        <p:blipFill>
          <a:blip r:embed="rId14"/>
          <a:stretch>
            <a:fillRect/>
          </a:stretch>
        </p:blipFill>
        <p:spPr>
          <a:xfrm>
            <a:off x="2431264" y="1530805"/>
            <a:ext cx="4082300" cy="4945670"/>
          </a:xfrm>
          <a:prstGeom prst="rect">
            <a:avLst/>
          </a:prstGeom>
          <a:ln w="28575">
            <a:solidFill>
              <a:schemeClr val="tx1"/>
            </a:solidFill>
          </a:ln>
        </p:spPr>
      </p:pic>
      <p:cxnSp>
        <p:nvCxnSpPr>
          <p:cNvPr id="24" name="Connecteur droit avec flèche 23">
            <a:extLst>
              <a:ext uri="{FF2B5EF4-FFF2-40B4-BE49-F238E27FC236}">
                <a16:creationId xmlns:a16="http://schemas.microsoft.com/office/drawing/2014/main" id="{9607C01B-E9B1-5078-56D1-B02D6970DC83}"/>
              </a:ext>
            </a:extLst>
          </p:cNvPr>
          <p:cNvCxnSpPr>
            <a:cxnSpLocks/>
          </p:cNvCxnSpPr>
          <p:nvPr/>
        </p:nvCxnSpPr>
        <p:spPr>
          <a:xfrm>
            <a:off x="1911927" y="3300780"/>
            <a:ext cx="854693" cy="4497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2" name="Flèche : droite 31">
            <a:extLst>
              <a:ext uri="{FF2B5EF4-FFF2-40B4-BE49-F238E27FC236}">
                <a16:creationId xmlns:a16="http://schemas.microsoft.com/office/drawing/2014/main" id="{22AA6AAE-E519-4F16-0D89-D24EB6C6117C}"/>
              </a:ext>
            </a:extLst>
          </p:cNvPr>
          <p:cNvSpPr/>
          <p:nvPr/>
        </p:nvSpPr>
        <p:spPr>
          <a:xfrm>
            <a:off x="2074800" y="2785667"/>
            <a:ext cx="702290" cy="16671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9" name="Rectangle : coins arrondis 8">
            <a:extLst>
              <a:ext uri="{FF2B5EF4-FFF2-40B4-BE49-F238E27FC236}">
                <a16:creationId xmlns:a16="http://schemas.microsoft.com/office/drawing/2014/main" id="{AA67FB38-D113-39C9-F7B4-E1033889C8EB}"/>
              </a:ext>
            </a:extLst>
          </p:cNvPr>
          <p:cNvSpPr/>
          <p:nvPr/>
        </p:nvSpPr>
        <p:spPr>
          <a:xfrm>
            <a:off x="695925" y="3086100"/>
            <a:ext cx="1216002" cy="342900"/>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Chauffeur</a:t>
            </a:r>
            <a:endParaRPr lang="fr-MA" dirty="0">
              <a:solidFill>
                <a:schemeClr val="tx1"/>
              </a:solidFill>
            </a:endParaRPr>
          </a:p>
        </p:txBody>
      </p:sp>
      <p:sp>
        <p:nvSpPr>
          <p:cNvPr id="14" name="Ellipse 13">
            <a:extLst>
              <a:ext uri="{FF2B5EF4-FFF2-40B4-BE49-F238E27FC236}">
                <a16:creationId xmlns:a16="http://schemas.microsoft.com/office/drawing/2014/main" id="{CE72711E-5F10-7F9F-CA4C-D645200A1DB5}"/>
              </a:ext>
            </a:extLst>
          </p:cNvPr>
          <p:cNvSpPr/>
          <p:nvPr/>
        </p:nvSpPr>
        <p:spPr>
          <a:xfrm>
            <a:off x="4572000" y="2785667"/>
            <a:ext cx="623455" cy="166715"/>
          </a:xfrm>
          <a:prstGeom prst="ellipse">
            <a:avLst/>
          </a:prstGeom>
          <a:no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228942982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99781-8D71-6781-9411-961251040E0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480B236-7E09-77A8-6407-52087936A07B}"/>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6C88B8A1-F0D0-5190-F367-A51995A2744B}"/>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A45C370E-032C-8C71-25E6-E9294A30B82C}"/>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DE07972A-B095-57BC-AADB-BB91F278365F}"/>
              </a:ext>
            </a:extLst>
          </p:cNvPr>
          <p:cNvSpPr/>
          <p:nvPr/>
        </p:nvSpPr>
        <p:spPr>
          <a:xfrm>
            <a:off x="1320802" y="1905000"/>
            <a:ext cx="6304827" cy="1778000"/>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BFD76BC8-B368-33CB-77C7-2EB00087C531}"/>
              </a:ext>
            </a:extLst>
          </p:cNvPr>
          <p:cNvSpPr txBox="1"/>
          <p:nvPr/>
        </p:nvSpPr>
        <p:spPr>
          <a:xfrm>
            <a:off x="1580775" y="2288944"/>
            <a:ext cx="5588000" cy="114005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Présentation des graphèmes complexes:</a:t>
            </a:r>
          </a:p>
          <a:p>
            <a:pPr algn="ctr" defTabSz="457246">
              <a:lnSpc>
                <a:spcPts val="4608"/>
              </a:lnSpc>
            </a:pPr>
            <a:r>
              <a:rPr lang="fr-FR" sz="2533" b="1" dirty="0">
                <a:solidFill>
                  <a:srgbClr val="FFC000"/>
                </a:solidFill>
                <a:latin typeface="Dosis" pitchFamily="2" charset="0"/>
              </a:rPr>
              <a:t>au – eau  - </a:t>
            </a:r>
            <a:r>
              <a:rPr lang="fr-FR" sz="2533" b="1" dirty="0" err="1">
                <a:solidFill>
                  <a:srgbClr val="FFC000"/>
                </a:solidFill>
                <a:latin typeface="Dosis" pitchFamily="2" charset="0"/>
              </a:rPr>
              <a:t>oi</a:t>
            </a:r>
            <a:r>
              <a:rPr lang="fr-FR" sz="2533" b="1" dirty="0">
                <a:solidFill>
                  <a:srgbClr val="FFC000"/>
                </a:solidFill>
                <a:latin typeface="Dosis" pitchFamily="2" charset="0"/>
              </a:rPr>
              <a:t> - </a:t>
            </a:r>
            <a:r>
              <a:rPr lang="fr-FR" sz="2533" b="1" dirty="0" err="1">
                <a:solidFill>
                  <a:srgbClr val="FFC000"/>
                </a:solidFill>
                <a:latin typeface="Dosis" pitchFamily="2" charset="0"/>
              </a:rPr>
              <a:t>ui</a:t>
            </a:r>
            <a:r>
              <a:rPr lang="fr-FR" sz="2533" b="1" dirty="0">
                <a:solidFill>
                  <a:srgbClr val="FFC000"/>
                </a:solidFill>
                <a:latin typeface="Dosis" pitchFamily="2" charset="0"/>
              </a:rPr>
              <a:t> </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91365248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7975A-81E4-056B-2323-740AE28E957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FCE8B27-06CB-79F8-6036-D9A65FC148D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CB3597D-DF93-3ACB-096E-293453811543}"/>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DDED183-CFD5-C7C6-C30D-20277D82DF9A}"/>
              </a:ext>
            </a:extLst>
          </p:cNvPr>
          <p:cNvSpPr/>
          <p:nvPr/>
        </p:nvSpPr>
        <p:spPr>
          <a:xfrm>
            <a:off x="190503" y="228601"/>
            <a:ext cx="8769597" cy="5776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42DAA4A-E1B6-A884-6B26-9654C5BB081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ED3418E1-D21E-24B9-EDE4-51DAA2756FC7}"/>
              </a:ext>
            </a:extLst>
          </p:cNvPr>
          <p:cNvSpPr txBox="1"/>
          <p:nvPr/>
        </p:nvSpPr>
        <p:spPr>
          <a:xfrm>
            <a:off x="471949" y="2300913"/>
            <a:ext cx="8337754" cy="1569660"/>
          </a:xfrm>
          <a:prstGeom prst="rect">
            <a:avLst/>
          </a:prstGeom>
          <a:noFill/>
        </p:spPr>
        <p:txBody>
          <a:bodyPr wrap="square" rtlCol="0">
            <a:spAutoFit/>
          </a:bodyPr>
          <a:lstStyle/>
          <a:p>
            <a:pPr algn="ctr" defTabSz="685869">
              <a:defRPr/>
            </a:pPr>
            <a:r>
              <a:rPr lang="pt-BR" sz="9600" b="1" kern="0" spc="320" dirty="0">
                <a:solidFill>
                  <a:srgbClr val="106585"/>
                </a:solidFill>
                <a:latin typeface="Dosis" pitchFamily="2" charset="0"/>
              </a:rPr>
              <a:t>au  eau  oi ui</a:t>
            </a:r>
            <a:endParaRPr lang="fr-FR" sz="9600" kern="0" spc="320" dirty="0">
              <a:solidFill>
                <a:srgbClr val="4BACC6">
                  <a:lumMod val="75000"/>
                </a:srgbClr>
              </a:solidFill>
              <a:latin typeface="Dosis" pitchFamily="2" charset="0"/>
            </a:endParaRPr>
          </a:p>
        </p:txBody>
      </p:sp>
      <p:graphicFrame>
        <p:nvGraphicFramePr>
          <p:cNvPr id="7" name="Tableau 6">
            <a:extLst>
              <a:ext uri="{FF2B5EF4-FFF2-40B4-BE49-F238E27FC236}">
                <a16:creationId xmlns:a16="http://schemas.microsoft.com/office/drawing/2014/main" id="{C18F2DEC-0022-2CF9-D968-DBD92A940FB5}"/>
              </a:ext>
            </a:extLst>
          </p:cNvPr>
          <p:cNvGraphicFramePr>
            <a:graphicFrameLocks noGrp="1"/>
          </p:cNvGraphicFramePr>
          <p:nvPr>
            <p:custDataLst>
              <p:tags r:id="rId1"/>
            </p:custDataLst>
            <p:extLst>
              <p:ext uri="{D42A27DB-BD31-4B8C-83A1-F6EECF244321}">
                <p14:modId xmlns:p14="http://schemas.microsoft.com/office/powerpoint/2010/main" val="365677157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D4360729-1E9A-A9A7-895A-01610D9F75E7}"/>
              </a:ext>
            </a:extLst>
          </p:cNvPr>
          <p:cNvSpPr txBox="1"/>
          <p:nvPr/>
        </p:nvSpPr>
        <p:spPr>
          <a:xfrm>
            <a:off x="886703" y="329508"/>
            <a:ext cx="7923000" cy="307777"/>
          </a:xfrm>
          <a:prstGeom prst="rect">
            <a:avLst/>
          </a:prstGeom>
          <a:noFill/>
        </p:spPr>
        <p:txBody>
          <a:bodyPr wrap="square" rtlCol="0">
            <a:spAutoFit/>
          </a:bodyPr>
          <a:lstStyle/>
          <a:p>
            <a:pPr defTabSz="609630">
              <a:spcAft>
                <a:spcPts val="400"/>
              </a:spcAft>
              <a:defRPr/>
            </a:pPr>
            <a:r>
              <a:rPr lang="fr-FR" sz="1400" b="1" dirty="0">
                <a:solidFill>
                  <a:prstClr val="white">
                    <a:lumMod val="65000"/>
                  </a:prstClr>
                </a:solidFill>
              </a:rPr>
              <a:t>Aujourd’hui, nous allons voir les graphèmes au – eau – </a:t>
            </a:r>
            <a:r>
              <a:rPr lang="fr-FR" sz="1400" b="1" dirty="0" err="1">
                <a:solidFill>
                  <a:prstClr val="white">
                    <a:lumMod val="65000"/>
                  </a:prstClr>
                </a:solidFill>
              </a:rPr>
              <a:t>oi</a:t>
            </a:r>
            <a:r>
              <a:rPr lang="fr-FR" sz="1400" b="1" dirty="0">
                <a:solidFill>
                  <a:prstClr val="white">
                    <a:lumMod val="65000"/>
                  </a:prstClr>
                </a:solidFill>
              </a:rPr>
              <a:t> - </a:t>
            </a:r>
            <a:r>
              <a:rPr lang="fr-FR" sz="1400" b="1" dirty="0" err="1">
                <a:solidFill>
                  <a:prstClr val="white">
                    <a:lumMod val="65000"/>
                  </a:prstClr>
                </a:solidFill>
              </a:rPr>
              <a:t>ui</a:t>
            </a:r>
            <a:r>
              <a:rPr lang="fr-FR" sz="1400" b="1" dirty="0">
                <a:solidFill>
                  <a:prstClr val="white">
                    <a:lumMod val="65000"/>
                  </a:prstClr>
                </a:solidFill>
              </a:rPr>
              <a:t> </a:t>
            </a:r>
          </a:p>
        </p:txBody>
      </p:sp>
      <p:sp>
        <p:nvSpPr>
          <p:cNvPr id="3" name="ZoneTexte 2">
            <a:extLst>
              <a:ext uri="{FF2B5EF4-FFF2-40B4-BE49-F238E27FC236}">
                <a16:creationId xmlns:a16="http://schemas.microsoft.com/office/drawing/2014/main" id="{E1B5D8B5-4087-1128-2189-6BBAD511B4C0}"/>
              </a:ext>
            </a:extLst>
          </p:cNvPr>
          <p:cNvSpPr txBox="1"/>
          <p:nvPr>
            <p:custDataLst>
              <p:tags r:id="rId2"/>
            </p:custDataLst>
          </p:nvPr>
        </p:nvSpPr>
        <p:spPr>
          <a:xfrm>
            <a:off x="886703" y="582780"/>
            <a:ext cx="5085605" cy="307777"/>
          </a:xfrm>
          <a:prstGeom prst="rect">
            <a:avLst/>
          </a:prstGeom>
          <a:noFill/>
        </p:spPr>
        <p:txBody>
          <a:bodyPr wrap="square" rtlCol="0">
            <a:spAutoFit/>
          </a:bodyPr>
          <a:lstStyle/>
          <a:p>
            <a:pPr defTabSz="457200">
              <a:defRPr/>
            </a:pPr>
            <a:r>
              <a:rPr lang="fr-FR" sz="1400" i="1" dirty="0">
                <a:solidFill>
                  <a:prstClr val="white">
                    <a:lumMod val="65000"/>
                  </a:prstClr>
                </a:solidFill>
                <a:latin typeface="Dosis" pitchFamily="2" charset="0"/>
              </a:rPr>
              <a:t>L’enseignant (e) passe à l’écran suivant sans explications. </a:t>
            </a:r>
            <a:endParaRPr lang="fr-FR" i="1" dirty="0">
              <a:solidFill>
                <a:prstClr val="white">
                  <a:lumMod val="65000"/>
                </a:prstClr>
              </a:solidFill>
              <a:latin typeface="Calibri"/>
            </a:endParaRPr>
          </a:p>
        </p:txBody>
      </p:sp>
    </p:spTree>
    <p:extLst>
      <p:ext uri="{BB962C8B-B14F-4D97-AF65-F5344CB8AC3E}">
        <p14:creationId xmlns:p14="http://schemas.microsoft.com/office/powerpoint/2010/main" val="164187062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94C97-D6BC-A9F6-092F-A83F31A36A4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37288D9-59C6-5EA8-E910-B3D2B9429885}"/>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7E36C7B-DED0-8712-4F08-A0B870413240}"/>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602C32FC-BC9F-FB71-638D-79E899FEF560}"/>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EFC0CEEE-FB37-DF03-B0B1-1A55DAC17D27}"/>
              </a:ext>
            </a:extLst>
          </p:cNvPr>
          <p:cNvSpPr/>
          <p:nvPr>
            <p:custDataLst>
              <p:tags r:id="rId4"/>
            </p:custDataLst>
          </p:nvPr>
        </p:nvSpPr>
        <p:spPr>
          <a:xfrm>
            <a:off x="559050" y="145999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800" dirty="0">
              <a:solidFill>
                <a:prstClr val="black"/>
              </a:solidFill>
              <a:latin typeface="Dosis" pitchFamily="2" charset="0"/>
            </a:endParaRPr>
          </a:p>
        </p:txBody>
      </p:sp>
      <p:sp>
        <p:nvSpPr>
          <p:cNvPr id="7" name="Rectangle 6">
            <a:extLst>
              <a:ext uri="{FF2B5EF4-FFF2-40B4-BE49-F238E27FC236}">
                <a16:creationId xmlns:a16="http://schemas.microsoft.com/office/drawing/2014/main" id="{05C09D51-B275-D871-39F9-3E100D070713}"/>
              </a:ext>
            </a:extLst>
          </p:cNvPr>
          <p:cNvSpPr/>
          <p:nvPr>
            <p:custDataLst>
              <p:tags r:id="rId5"/>
            </p:custDataLst>
          </p:nvPr>
        </p:nvSpPr>
        <p:spPr>
          <a:xfrm>
            <a:off x="228601" y="1650931"/>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800" dirty="0">
              <a:solidFill>
                <a:prstClr val="white"/>
              </a:solidFill>
              <a:latin typeface="Dosis" pitchFamily="2" charset="0"/>
            </a:endParaRPr>
          </a:p>
        </p:txBody>
      </p:sp>
      <p:sp>
        <p:nvSpPr>
          <p:cNvPr id="15" name="Rectangle 14">
            <a:extLst>
              <a:ext uri="{FF2B5EF4-FFF2-40B4-BE49-F238E27FC236}">
                <a16:creationId xmlns:a16="http://schemas.microsoft.com/office/drawing/2014/main" id="{87BE1E92-8FE5-12CA-9013-E73041689281}"/>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CFD08A1-603E-D0D3-8FE6-5F99AB5EE648}"/>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4C73000-8AB5-221D-E8BA-7AE2C32883AB}"/>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3EBEED5C-CBF6-71C6-9257-6B1459D6E7B3}"/>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DC3BC92-D29C-22C6-2CFA-8152C255726B}"/>
              </a:ext>
            </a:extLst>
          </p:cNvPr>
          <p:cNvSpPr/>
          <p:nvPr>
            <p:custDataLst>
              <p:tags r:id="rId10"/>
            </p:custDataLst>
          </p:nvPr>
        </p:nvSpPr>
        <p:spPr>
          <a:xfrm>
            <a:off x="638096" y="45127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2" name="ZoneTexte 1">
            <a:extLst>
              <a:ext uri="{FF2B5EF4-FFF2-40B4-BE49-F238E27FC236}">
                <a16:creationId xmlns:a16="http://schemas.microsoft.com/office/drawing/2014/main" id="{101962F1-D272-A65B-A4DB-FEC7370F9C0D}"/>
              </a:ext>
            </a:extLst>
          </p:cNvPr>
          <p:cNvSpPr txBox="1"/>
          <p:nvPr>
            <p:custDataLst>
              <p:tags r:id="rId11"/>
            </p:custDataLst>
          </p:nvPr>
        </p:nvSpPr>
        <p:spPr>
          <a:xfrm>
            <a:off x="950060" y="387300"/>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C’est la lettre o. Elle fait le son « o ».</a:t>
            </a:r>
          </a:p>
        </p:txBody>
      </p:sp>
      <p:sp>
        <p:nvSpPr>
          <p:cNvPr id="9" name="Rectangle 8">
            <a:extLst>
              <a:ext uri="{FF2B5EF4-FFF2-40B4-BE49-F238E27FC236}">
                <a16:creationId xmlns:a16="http://schemas.microsoft.com/office/drawing/2014/main" id="{7903C030-EFAB-F487-94E1-05F03654DF98}"/>
              </a:ext>
            </a:extLst>
          </p:cNvPr>
          <p:cNvSpPr/>
          <p:nvPr>
            <p:custDataLst>
              <p:tags r:id="rId12"/>
            </p:custDataLst>
          </p:nvPr>
        </p:nvSpPr>
        <p:spPr>
          <a:xfrm>
            <a:off x="3380166" y="1808510"/>
            <a:ext cx="2574908" cy="2739211"/>
          </a:xfrm>
          <a:prstGeom prst="rect">
            <a:avLst/>
          </a:prstGeom>
        </p:spPr>
        <p:txBody>
          <a:bodyPr wrap="square">
            <a:spAutoFit/>
          </a:bodyPr>
          <a:lstStyle/>
          <a:p>
            <a:pPr algn="ctr" defTabSz="457223"/>
            <a:r>
              <a:rPr lang="pt-BR" sz="17200" b="1" dirty="0">
                <a:solidFill>
                  <a:srgbClr val="106585"/>
                </a:solidFill>
                <a:latin typeface="Dosis" pitchFamily="2" charset="0"/>
              </a:rPr>
              <a:t>o</a:t>
            </a:r>
            <a:endParaRPr lang="fr-FR" sz="17200" b="1" dirty="0">
              <a:solidFill>
                <a:srgbClr val="106585"/>
              </a:solidFill>
              <a:latin typeface="Dosis" pitchFamily="2" charset="0"/>
            </a:endParaRPr>
          </a:p>
        </p:txBody>
      </p:sp>
      <p:graphicFrame>
        <p:nvGraphicFramePr>
          <p:cNvPr id="4" name="Tableau 3">
            <a:extLst>
              <a:ext uri="{FF2B5EF4-FFF2-40B4-BE49-F238E27FC236}">
                <a16:creationId xmlns:a16="http://schemas.microsoft.com/office/drawing/2014/main" id="{AB0BC9B5-70D0-06C0-35E3-BFFF0A58CF1F}"/>
              </a:ext>
            </a:extLst>
          </p:cNvPr>
          <p:cNvGraphicFramePr>
            <a:graphicFrameLocks noGrp="1"/>
          </p:cNvGraphicFramePr>
          <p:nvPr>
            <p:custDataLst>
              <p:tags r:id="rId13"/>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407714937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4D664E-A0BB-FA75-75A0-B26497AACD0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AE9654C-77CD-BE7B-536A-45E731F98434}"/>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7ABD9939-E13A-4EA9-94D6-79C48675BC78}"/>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BA827A2A-F2D0-F779-A564-FA53B777FAF7}"/>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40634A4B-087B-747C-02D5-054CCFB65071}"/>
              </a:ext>
            </a:extLst>
          </p:cNvPr>
          <p:cNvSpPr/>
          <p:nvPr>
            <p:custDataLst>
              <p:tags r:id="rId4"/>
            </p:custDataLst>
          </p:nvPr>
        </p:nvSpPr>
        <p:spPr>
          <a:xfrm>
            <a:off x="559050" y="145999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800" dirty="0">
              <a:solidFill>
                <a:prstClr val="black"/>
              </a:solidFill>
              <a:latin typeface="Dosis" pitchFamily="2" charset="0"/>
            </a:endParaRPr>
          </a:p>
        </p:txBody>
      </p:sp>
      <p:sp>
        <p:nvSpPr>
          <p:cNvPr id="7" name="Rectangle 6">
            <a:extLst>
              <a:ext uri="{FF2B5EF4-FFF2-40B4-BE49-F238E27FC236}">
                <a16:creationId xmlns:a16="http://schemas.microsoft.com/office/drawing/2014/main" id="{A4659AE4-AC90-4287-535F-A1D0A74D6814}"/>
              </a:ext>
            </a:extLst>
          </p:cNvPr>
          <p:cNvSpPr/>
          <p:nvPr>
            <p:custDataLst>
              <p:tags r:id="rId5"/>
            </p:custDataLst>
          </p:nvPr>
        </p:nvSpPr>
        <p:spPr>
          <a:xfrm>
            <a:off x="228601" y="1650931"/>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8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F55061F-FC23-3DB1-3111-B4B4711C46E3}"/>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2063C8E-E8EB-CB80-3BFE-5ADC44B2EDAA}"/>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5FACE05-2B29-F9E5-922B-BA8534E80533}"/>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D00511C5-F281-690A-7337-ECA67CF4EE77}"/>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6DF3B8A-3A1C-9DF6-4AEE-0C61D949604A}"/>
              </a:ext>
            </a:extLst>
          </p:cNvPr>
          <p:cNvSpPr/>
          <p:nvPr>
            <p:custDataLst>
              <p:tags r:id="rId10"/>
            </p:custDataLst>
          </p:nvPr>
        </p:nvSpPr>
        <p:spPr>
          <a:xfrm>
            <a:off x="638096" y="45127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2" name="ZoneTexte 1">
            <a:extLst>
              <a:ext uri="{FF2B5EF4-FFF2-40B4-BE49-F238E27FC236}">
                <a16:creationId xmlns:a16="http://schemas.microsoft.com/office/drawing/2014/main" id="{31940480-B8A4-BBBC-636D-9D0F9FC001DD}"/>
              </a:ext>
            </a:extLst>
          </p:cNvPr>
          <p:cNvSpPr txBox="1"/>
          <p:nvPr>
            <p:custDataLst>
              <p:tags r:id="rId11"/>
            </p:custDataLst>
          </p:nvPr>
        </p:nvSpPr>
        <p:spPr>
          <a:xfrm>
            <a:off x="950060" y="387300"/>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Le son « o » peut aussi s’écrire avec les lettres a et u. « o » . </a:t>
            </a:r>
          </a:p>
        </p:txBody>
      </p:sp>
      <p:sp>
        <p:nvSpPr>
          <p:cNvPr id="9" name="Rectangle 8">
            <a:extLst>
              <a:ext uri="{FF2B5EF4-FFF2-40B4-BE49-F238E27FC236}">
                <a16:creationId xmlns:a16="http://schemas.microsoft.com/office/drawing/2014/main" id="{4432E552-8944-3322-6214-B7029F12392E}"/>
              </a:ext>
            </a:extLst>
          </p:cNvPr>
          <p:cNvSpPr/>
          <p:nvPr>
            <p:custDataLst>
              <p:tags r:id="rId12"/>
            </p:custDataLst>
          </p:nvPr>
        </p:nvSpPr>
        <p:spPr>
          <a:xfrm>
            <a:off x="3380166" y="1808510"/>
            <a:ext cx="2574908" cy="2739211"/>
          </a:xfrm>
          <a:prstGeom prst="rect">
            <a:avLst/>
          </a:prstGeom>
        </p:spPr>
        <p:txBody>
          <a:bodyPr wrap="square">
            <a:spAutoFit/>
          </a:bodyPr>
          <a:lstStyle/>
          <a:p>
            <a:pPr algn="ctr" defTabSz="457223"/>
            <a:r>
              <a:rPr lang="pt-BR" sz="17200" b="1" dirty="0" err="1">
                <a:solidFill>
                  <a:srgbClr val="106585"/>
                </a:solidFill>
                <a:latin typeface="Dosis" pitchFamily="2" charset="0"/>
              </a:rPr>
              <a:t>au</a:t>
            </a:r>
            <a:endParaRPr lang="fr-FR" sz="17200" b="1" dirty="0">
              <a:solidFill>
                <a:srgbClr val="106585"/>
              </a:solidFill>
              <a:latin typeface="Dosis" pitchFamily="2" charset="0"/>
            </a:endParaRPr>
          </a:p>
        </p:txBody>
      </p:sp>
      <p:graphicFrame>
        <p:nvGraphicFramePr>
          <p:cNvPr id="4" name="Tableau 3">
            <a:extLst>
              <a:ext uri="{FF2B5EF4-FFF2-40B4-BE49-F238E27FC236}">
                <a16:creationId xmlns:a16="http://schemas.microsoft.com/office/drawing/2014/main" id="{53347A41-E9F8-F265-9F6B-B65AD5C8BBDE}"/>
              </a:ext>
            </a:extLst>
          </p:cNvPr>
          <p:cNvGraphicFramePr>
            <a:graphicFrameLocks noGrp="1"/>
          </p:cNvGraphicFramePr>
          <p:nvPr>
            <p:custDataLst>
              <p:tags r:id="rId13"/>
            </p:custDataLst>
          </p:nvPr>
        </p:nvGraphicFramePr>
        <p:xfrm>
          <a:off x="-14254" y="-73304"/>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96861744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7DB0F-F4CC-6E22-F6C1-B09D2D3DF17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9DE1B6E3-E526-9B76-6B35-586D6EB55DDF}"/>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72E28C2-8B1E-088A-574A-1C22E5001941}"/>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BF503DE3-3E83-92A3-5A56-3286248C60A5}"/>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A08519DC-9D53-9FC2-95A2-0A4987F55E72}"/>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734516D4-1CA7-B504-6536-15D14B5FD477}"/>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E763E364-8992-4973-4C97-912EA20C652F}"/>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6B33318-FA7C-405E-492B-ECB81A91A561}"/>
              </a:ext>
            </a:extLst>
          </p:cNvPr>
          <p:cNvSpPr/>
          <p:nvPr>
            <p:custDataLst>
              <p:tags r:id="rId7"/>
            </p:custDataLst>
          </p:nvPr>
        </p:nvSpPr>
        <p:spPr>
          <a:xfrm>
            <a:off x="202912" y="253804"/>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A496EBE-BAA0-9BE2-5B8A-09FA0C5A5742}"/>
              </a:ext>
            </a:extLst>
          </p:cNvPr>
          <p:cNvSpPr/>
          <p:nvPr>
            <p:custDataLst>
              <p:tags r:id="rId8"/>
            </p:custDataLst>
          </p:nvPr>
        </p:nvSpPr>
        <p:spPr>
          <a:xfrm>
            <a:off x="222355" y="28722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D63E18E-4E26-E20B-1E03-B5EA12EDA34D}"/>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0C921FFD-92E6-E714-A6CE-813091D07689}"/>
              </a:ext>
            </a:extLst>
          </p:cNvPr>
          <p:cNvSpPr txBox="1"/>
          <p:nvPr>
            <p:custDataLst>
              <p:tags r:id="rId10"/>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«dans le mot jaune, le son « o » s’écrit avec a et u .  Lisons ensemble: au , jaune .</a:t>
            </a:r>
          </a:p>
        </p:txBody>
      </p:sp>
      <p:graphicFrame>
        <p:nvGraphicFramePr>
          <p:cNvPr id="9" name="Tableau 8">
            <a:extLst>
              <a:ext uri="{FF2B5EF4-FFF2-40B4-BE49-F238E27FC236}">
                <a16:creationId xmlns:a16="http://schemas.microsoft.com/office/drawing/2014/main" id="{A1EC44A8-5043-4388-204B-535C3D45A313}"/>
              </a:ext>
            </a:extLst>
          </p:cNvPr>
          <p:cNvGraphicFramePr>
            <a:graphicFrameLocks noGrp="1"/>
          </p:cNvGraphicFramePr>
          <p:nvPr>
            <p:custDataLst>
              <p:tags r:id="rId11"/>
            </p:custDataLst>
          </p:nvPr>
        </p:nvGraphicFramePr>
        <p:xfrm>
          <a:off x="-28533" y="-28609"/>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3">
            <a:extLst>
              <a:ext uri="{FF2B5EF4-FFF2-40B4-BE49-F238E27FC236}">
                <a16:creationId xmlns:a16="http://schemas.microsoft.com/office/drawing/2014/main" id="{BE71C429-FAAF-C0D6-0FF7-2FADA47F2E37}"/>
              </a:ext>
            </a:extLst>
          </p:cNvPr>
          <p:cNvSpPr/>
          <p:nvPr>
            <p:custDataLst>
              <p:tags r:id="rId12"/>
            </p:custDataLst>
          </p:nvPr>
        </p:nvSpPr>
        <p:spPr>
          <a:xfrm>
            <a:off x="406810" y="1499150"/>
            <a:ext cx="6489290" cy="3139321"/>
          </a:xfrm>
          <a:prstGeom prst="rect">
            <a:avLst/>
          </a:prstGeom>
        </p:spPr>
        <p:txBody>
          <a:bodyPr wrap="square">
            <a:spAutoFit/>
          </a:bodyPr>
          <a:lstStyle/>
          <a:p>
            <a:pPr algn="ctr" defTabSz="457223"/>
            <a:r>
              <a:rPr lang="pt-BR" sz="9900" b="1" dirty="0" err="1">
                <a:solidFill>
                  <a:srgbClr val="E46C0A"/>
                </a:solidFill>
                <a:latin typeface="Dosis" pitchFamily="2" charset="0"/>
              </a:rPr>
              <a:t>au</a:t>
            </a:r>
            <a:endParaRPr lang="pt-BR" sz="9900" b="1" dirty="0">
              <a:solidFill>
                <a:srgbClr val="E46C0A"/>
              </a:solidFill>
              <a:latin typeface="Dosis" pitchFamily="2" charset="0"/>
            </a:endParaRPr>
          </a:p>
          <a:p>
            <a:pPr algn="ctr" defTabSz="457223"/>
            <a:r>
              <a:rPr lang="pt-BR" sz="9900" b="1" dirty="0" err="1">
                <a:solidFill>
                  <a:srgbClr val="106585"/>
                </a:solidFill>
                <a:latin typeface="Dosis" pitchFamily="2" charset="0"/>
              </a:rPr>
              <a:t>j</a:t>
            </a:r>
            <a:r>
              <a:rPr lang="pt-BR" sz="9900" b="1" dirty="0" err="1">
                <a:solidFill>
                  <a:schemeClr val="accent6">
                    <a:lumMod val="75000"/>
                  </a:schemeClr>
                </a:solidFill>
                <a:latin typeface="Dosis" pitchFamily="2" charset="0"/>
              </a:rPr>
              <a:t>au</a:t>
            </a:r>
            <a:r>
              <a:rPr lang="pt-BR" sz="9900" b="1" dirty="0" err="1">
                <a:solidFill>
                  <a:srgbClr val="106585"/>
                </a:solidFill>
                <a:latin typeface="Dosis" pitchFamily="2" charset="0"/>
              </a:rPr>
              <a:t>ne</a:t>
            </a:r>
            <a:endParaRPr lang="fr-FR" sz="9900" b="1" dirty="0">
              <a:solidFill>
                <a:srgbClr val="106585"/>
              </a:solidFill>
              <a:latin typeface="Dosis" pitchFamily="2" charset="0"/>
            </a:endParaRPr>
          </a:p>
        </p:txBody>
      </p:sp>
      <p:pic>
        <p:nvPicPr>
          <p:cNvPr id="10" name="Image 9">
            <a:extLst>
              <a:ext uri="{FF2B5EF4-FFF2-40B4-BE49-F238E27FC236}">
                <a16:creationId xmlns:a16="http://schemas.microsoft.com/office/drawing/2014/main" id="{A7CCC413-2FA9-54D7-78EC-268CFDA9476B}"/>
              </a:ext>
            </a:extLst>
          </p:cNvPr>
          <p:cNvPicPr>
            <a:picLocks noChangeAspect="1"/>
          </p:cNvPicPr>
          <p:nvPr/>
        </p:nvPicPr>
        <p:blipFill>
          <a:blip r:embed="rId16">
            <a:clrChange>
              <a:clrFrom>
                <a:srgbClr val="FFFFFF"/>
              </a:clrFrom>
              <a:clrTo>
                <a:srgbClr val="FFFFFF">
                  <a:alpha val="0"/>
                </a:srgbClr>
              </a:clrTo>
            </a:clrChange>
          </a:blip>
          <a:stretch>
            <a:fillRect/>
          </a:stretch>
        </p:blipFill>
        <p:spPr>
          <a:xfrm>
            <a:off x="5657971" y="2247711"/>
            <a:ext cx="2750093" cy="2604329"/>
          </a:xfrm>
          <a:prstGeom prst="rect">
            <a:avLst/>
          </a:prstGeom>
        </p:spPr>
      </p:pic>
    </p:spTree>
    <p:extLst>
      <p:ext uri="{BB962C8B-B14F-4D97-AF65-F5344CB8AC3E}">
        <p14:creationId xmlns:p14="http://schemas.microsoft.com/office/powerpoint/2010/main" val="153703598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6DAC0F-734D-2C62-4D0D-F526847DDAD3}"/>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2C856B47-B87B-2D5E-4D7F-80AC6B89E2D2}"/>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C4824BAC-FF4E-A5B0-9DF1-BE826868CE77}"/>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15B79A2A-005E-4C2A-420D-B09C5D46DA76}"/>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68FAB3B5-4CA8-01E2-BD7E-D9006DACC6E7}"/>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8B762BB0-FB76-D138-07D3-47BFB6F7DA23}"/>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642C0A70-D823-BBA7-BFE9-AA7174F6B124}"/>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F115BA8-A209-7236-F87D-6297F02E60E6}"/>
              </a:ext>
            </a:extLst>
          </p:cNvPr>
          <p:cNvSpPr/>
          <p:nvPr>
            <p:custDataLst>
              <p:tags r:id="rId7"/>
            </p:custDataLst>
          </p:nvPr>
        </p:nvSpPr>
        <p:spPr>
          <a:xfrm>
            <a:off x="202912" y="253804"/>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35B49F2-81F8-BE0C-5649-8F6705F4E409}"/>
              </a:ext>
            </a:extLst>
          </p:cNvPr>
          <p:cNvSpPr/>
          <p:nvPr>
            <p:custDataLst>
              <p:tags r:id="rId8"/>
            </p:custDataLst>
          </p:nvPr>
        </p:nvSpPr>
        <p:spPr>
          <a:xfrm>
            <a:off x="222355" y="28722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EB52661-3FE5-50B8-7DC0-06D9136A2B96}"/>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E8747A2A-6C3F-EEEB-01BB-7148638D2A27}"/>
              </a:ext>
            </a:extLst>
          </p:cNvPr>
          <p:cNvSpPr txBox="1"/>
          <p:nvPr>
            <p:custDataLst>
              <p:tags r:id="rId10"/>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Dans le mot saucisses, le son « o » s’écrit avec a et u .  Lisons ensemble:  au , saucisses .</a:t>
            </a:r>
          </a:p>
        </p:txBody>
      </p:sp>
      <p:graphicFrame>
        <p:nvGraphicFramePr>
          <p:cNvPr id="9" name="Tableau 8">
            <a:extLst>
              <a:ext uri="{FF2B5EF4-FFF2-40B4-BE49-F238E27FC236}">
                <a16:creationId xmlns:a16="http://schemas.microsoft.com/office/drawing/2014/main" id="{55CBB33C-B29C-10EB-3A8A-FF54D699E447}"/>
              </a:ext>
            </a:extLst>
          </p:cNvPr>
          <p:cNvGraphicFramePr>
            <a:graphicFrameLocks noGrp="1"/>
          </p:cNvGraphicFramePr>
          <p:nvPr>
            <p:custDataLst>
              <p:tags r:id="rId11"/>
            </p:custDataLst>
          </p:nvPr>
        </p:nvGraphicFramePr>
        <p:xfrm>
          <a:off x="-28533" y="-28609"/>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3">
            <a:extLst>
              <a:ext uri="{FF2B5EF4-FFF2-40B4-BE49-F238E27FC236}">
                <a16:creationId xmlns:a16="http://schemas.microsoft.com/office/drawing/2014/main" id="{CAFCA6A2-DF55-CD55-DE84-D911102BE784}"/>
              </a:ext>
            </a:extLst>
          </p:cNvPr>
          <p:cNvSpPr/>
          <p:nvPr>
            <p:custDataLst>
              <p:tags r:id="rId12"/>
            </p:custDataLst>
          </p:nvPr>
        </p:nvSpPr>
        <p:spPr>
          <a:xfrm>
            <a:off x="358684" y="2309366"/>
            <a:ext cx="5358723" cy="3139321"/>
          </a:xfrm>
          <a:prstGeom prst="rect">
            <a:avLst/>
          </a:prstGeom>
        </p:spPr>
        <p:txBody>
          <a:bodyPr wrap="square">
            <a:spAutoFit/>
          </a:bodyPr>
          <a:lstStyle/>
          <a:p>
            <a:pPr algn="ctr" defTabSz="457223"/>
            <a:r>
              <a:rPr lang="pt-BR" sz="9900" b="1" dirty="0" err="1">
                <a:solidFill>
                  <a:srgbClr val="E46C0A"/>
                </a:solidFill>
                <a:latin typeface="Dosis" pitchFamily="2" charset="0"/>
              </a:rPr>
              <a:t>au</a:t>
            </a:r>
            <a:endParaRPr lang="pt-BR" sz="9900" b="1" dirty="0">
              <a:solidFill>
                <a:srgbClr val="E46C0A"/>
              </a:solidFill>
              <a:latin typeface="Dosis" pitchFamily="2" charset="0"/>
            </a:endParaRPr>
          </a:p>
          <a:p>
            <a:pPr algn="ctr" defTabSz="457223"/>
            <a:r>
              <a:rPr lang="pt-BR" sz="9900" b="1" dirty="0">
                <a:solidFill>
                  <a:srgbClr val="106585"/>
                </a:solidFill>
                <a:latin typeface="Dosis" pitchFamily="2" charset="0"/>
              </a:rPr>
              <a:t>s</a:t>
            </a:r>
            <a:r>
              <a:rPr lang="pt-BR" sz="9900" b="1" dirty="0">
                <a:solidFill>
                  <a:schemeClr val="accent6">
                    <a:lumMod val="75000"/>
                  </a:schemeClr>
                </a:solidFill>
                <a:latin typeface="Dosis" pitchFamily="2" charset="0"/>
              </a:rPr>
              <a:t>au</a:t>
            </a:r>
            <a:r>
              <a:rPr lang="pt-BR" sz="9900" b="1" dirty="0">
                <a:solidFill>
                  <a:srgbClr val="106585"/>
                </a:solidFill>
                <a:latin typeface="Dosis" pitchFamily="2" charset="0"/>
              </a:rPr>
              <a:t>cisses</a:t>
            </a:r>
            <a:endParaRPr lang="fr-FR" sz="9900" b="1" dirty="0">
              <a:solidFill>
                <a:srgbClr val="106585"/>
              </a:solidFill>
              <a:latin typeface="Dosis" pitchFamily="2" charset="0"/>
            </a:endParaRPr>
          </a:p>
        </p:txBody>
      </p:sp>
      <p:pic>
        <p:nvPicPr>
          <p:cNvPr id="5" name="Image 4">
            <a:extLst>
              <a:ext uri="{FF2B5EF4-FFF2-40B4-BE49-F238E27FC236}">
                <a16:creationId xmlns:a16="http://schemas.microsoft.com/office/drawing/2014/main" id="{FD46C23D-A063-1AFF-968B-F60E4C1E919B}"/>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966635" y="1599944"/>
            <a:ext cx="3746768" cy="2134657"/>
          </a:xfrm>
          <a:prstGeom prst="rect">
            <a:avLst/>
          </a:prstGeom>
        </p:spPr>
      </p:pic>
    </p:spTree>
    <p:extLst>
      <p:ext uri="{BB962C8B-B14F-4D97-AF65-F5344CB8AC3E}">
        <p14:creationId xmlns:p14="http://schemas.microsoft.com/office/powerpoint/2010/main" val="22870303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713683" y="803073"/>
            <a:ext cx="8001000" cy="5284067"/>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46">
                <a:defRPr/>
              </a:pPr>
              <a:endParaRPr lang="fr-MA" sz="90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25401" tIns="25401" rIns="25401" bIns="25401" rtlCol="0" anchor="ctr"/>
            <a:lstStyle/>
            <a:p>
              <a:pPr algn="ctr" defTabSz="457246">
                <a:lnSpc>
                  <a:spcPts val="1606"/>
                </a:lnSpc>
                <a:defRPr/>
              </a:pPr>
              <a:endParaRPr sz="90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786646" y="381001"/>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9" name="TextBox 9"/>
          <p:cNvSpPr txBox="1"/>
          <p:nvPr/>
        </p:nvSpPr>
        <p:spPr>
          <a:xfrm>
            <a:off x="2065213" y="1447801"/>
            <a:ext cx="5013577" cy="359073"/>
          </a:xfrm>
          <a:prstGeom prst="rect">
            <a:avLst/>
          </a:prstGeom>
        </p:spPr>
        <p:txBody>
          <a:bodyPr lIns="0" tIns="0" rIns="0" bIns="0" rtlCol="0" anchor="t">
            <a:spAutoFit/>
          </a:bodyPr>
          <a:lstStyle/>
          <a:p>
            <a:pPr algn="ctr" defTabSz="457223">
              <a:lnSpc>
                <a:spcPts val="2799"/>
              </a:lnSpc>
              <a:defRPr/>
            </a:pPr>
            <a:r>
              <a:rPr lang="en-US" sz="2400" dirty="0">
                <a:solidFill>
                  <a:srgbClr val="1F497D"/>
                </a:solidFill>
                <a:latin typeface="Carelia"/>
              </a:rPr>
              <a:t>Plan de la séance </a:t>
            </a:r>
          </a:p>
        </p:txBody>
      </p:sp>
      <p:sp>
        <p:nvSpPr>
          <p:cNvPr id="21" name="TextBox 10">
            <a:extLst>
              <a:ext uri="{FF2B5EF4-FFF2-40B4-BE49-F238E27FC236}">
                <a16:creationId xmlns:a16="http://schemas.microsoft.com/office/drawing/2014/main" id="{520975FF-C4E0-5D86-270B-BF29A19BF229}"/>
              </a:ext>
            </a:extLst>
          </p:cNvPr>
          <p:cNvSpPr txBox="1"/>
          <p:nvPr/>
        </p:nvSpPr>
        <p:spPr>
          <a:xfrm>
            <a:off x="971587" y="2466239"/>
            <a:ext cx="2719829" cy="246478"/>
          </a:xfrm>
          <a:prstGeom prst="rect">
            <a:avLst/>
          </a:prstGeom>
        </p:spPr>
        <p:txBody>
          <a:bodyPr lIns="0" tIns="0" rIns="0" bIns="0" rtlCol="0" anchor="t">
            <a:spAutoFit/>
          </a:bodyPr>
          <a:lstStyle/>
          <a:p>
            <a:pPr defTabSz="457223">
              <a:lnSpc>
                <a:spcPts val="2017"/>
              </a:lnSpc>
              <a:defRPr/>
            </a:pPr>
            <a:r>
              <a:rPr lang="en-US" sz="1600" dirty="0">
                <a:solidFill>
                  <a:srgbClr val="8DC63F"/>
                </a:solidFill>
                <a:latin typeface="Carelia"/>
              </a:rPr>
              <a:t>   </a:t>
            </a:r>
            <a:endParaRPr lang="en-US" sz="16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843731" y="3429661"/>
            <a:ext cx="2719829" cy="76944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3.Lecture</a:t>
            </a:r>
          </a:p>
          <a:p>
            <a:pPr defTabSz="457223">
              <a:lnSpc>
                <a:spcPts val="2017"/>
              </a:lnSpc>
              <a:defRPr/>
            </a:pPr>
            <a:r>
              <a:rPr lang="en-US" sz="2000" dirty="0">
                <a:solidFill>
                  <a:srgbClr val="106585"/>
                </a:solidFill>
                <a:latin typeface="Carelia"/>
              </a:rPr>
              <a:t> </a:t>
            </a:r>
          </a:p>
          <a:p>
            <a:pPr marL="175692" defTabSz="457223">
              <a:lnSpc>
                <a:spcPts val="2017"/>
              </a:lnSpc>
              <a:defRPr/>
            </a:pPr>
            <a:r>
              <a:rPr lang="en-US" sz="2000" dirty="0">
                <a:solidFill>
                  <a:srgbClr val="106585"/>
                </a:solidFill>
                <a:latin typeface="Carelia"/>
              </a:rPr>
              <a:t>  4.Écriture  </a:t>
            </a:r>
          </a:p>
        </p:txBody>
      </p:sp>
      <p:sp>
        <p:nvSpPr>
          <p:cNvPr id="8" name="TextBox 10">
            <a:extLst>
              <a:ext uri="{FF2B5EF4-FFF2-40B4-BE49-F238E27FC236}">
                <a16:creationId xmlns:a16="http://schemas.microsoft.com/office/drawing/2014/main" id="{AE6C1C41-DB0E-EB18-709F-86830A881F23}"/>
              </a:ext>
            </a:extLst>
          </p:cNvPr>
          <p:cNvSpPr txBox="1"/>
          <p:nvPr/>
        </p:nvSpPr>
        <p:spPr>
          <a:xfrm>
            <a:off x="917386" y="2017587"/>
            <a:ext cx="2719829" cy="260071"/>
          </a:xfrm>
          <a:prstGeom prst="rect">
            <a:avLst/>
          </a:prstGeom>
        </p:spPr>
        <p:txBody>
          <a:bodyPr wrap="square" lIns="0" tIns="0" rIns="0" bIns="0" rtlCol="0" anchor="t">
            <a:spAutoFit/>
          </a:bodyPr>
          <a:lstStyle/>
          <a:p>
            <a:pPr defTabSz="457223">
              <a:lnSpc>
                <a:spcPts val="2017"/>
              </a:lnSpc>
              <a:defRPr/>
            </a:pPr>
            <a:r>
              <a:rPr lang="en-US" sz="2000" dirty="0">
                <a:solidFill>
                  <a:srgbClr val="8DC63F"/>
                </a:solidFill>
                <a:latin typeface="Carelia"/>
              </a:rPr>
              <a:t>    </a:t>
            </a:r>
            <a:r>
              <a:rPr lang="en-US" sz="2000" dirty="0">
                <a:solidFill>
                  <a:srgbClr val="106585"/>
                </a:solidFill>
                <a:latin typeface="Carelia"/>
              </a:rPr>
              <a:t>1.Rituel</a:t>
            </a:r>
          </a:p>
        </p:txBody>
      </p:sp>
      <p:sp>
        <p:nvSpPr>
          <p:cNvPr id="6" name="TextBox 7">
            <a:extLst>
              <a:ext uri="{FF2B5EF4-FFF2-40B4-BE49-F238E27FC236}">
                <a16:creationId xmlns:a16="http://schemas.microsoft.com/office/drawing/2014/main" id="{760E37B0-5448-5441-D977-944B0E95DD9B}"/>
              </a:ext>
            </a:extLst>
          </p:cNvPr>
          <p:cNvSpPr txBox="1"/>
          <p:nvPr/>
        </p:nvSpPr>
        <p:spPr>
          <a:xfrm>
            <a:off x="1349796" y="2337395"/>
            <a:ext cx="4318483" cy="215444"/>
          </a:xfrm>
          <a:prstGeom prst="rect">
            <a:avLst/>
          </a:prstGeom>
        </p:spPr>
        <p:txBody>
          <a:bodyPr wrap="square" lIns="0" tIns="0" rIns="0" bIns="0" rtlCol="0" anchor="t">
            <a:spAutoFit/>
          </a:bodyPr>
          <a:lstStyle/>
          <a:p>
            <a:pPr marL="228611" indent="-228611" defTabSz="457223">
              <a:buFont typeface="Arial" panose="020B0604020202020204" pitchFamily="34" charset="0"/>
              <a:buChar char="•"/>
              <a:defRPr/>
            </a:pPr>
            <a:r>
              <a:rPr lang="fr-FR" sz="1400" dirty="0">
                <a:solidFill>
                  <a:prstClr val="black">
                    <a:lumMod val="65000"/>
                    <a:lumOff val="35000"/>
                  </a:prstClr>
                </a:solidFill>
                <a:latin typeface="Dosis" pitchFamily="2" charset="0"/>
              </a:rPr>
              <a:t>Dictée flash</a:t>
            </a:r>
          </a:p>
        </p:txBody>
      </p:sp>
      <p:sp>
        <p:nvSpPr>
          <p:cNvPr id="33" name="TextBox 12">
            <a:extLst>
              <a:ext uri="{FF2B5EF4-FFF2-40B4-BE49-F238E27FC236}">
                <a16:creationId xmlns:a16="http://schemas.microsoft.com/office/drawing/2014/main" id="{62D5657B-BE79-BE5F-8DF7-DAFA860B9E8D}"/>
              </a:ext>
            </a:extLst>
          </p:cNvPr>
          <p:cNvSpPr txBox="1"/>
          <p:nvPr/>
        </p:nvSpPr>
        <p:spPr>
          <a:xfrm>
            <a:off x="1128069" y="3445107"/>
            <a:ext cx="6771817" cy="192360"/>
          </a:xfrm>
          <a:prstGeom prst="rect">
            <a:avLst/>
          </a:prstGeom>
        </p:spPr>
        <p:txBody>
          <a:bodyPr wrap="square" lIns="0" tIns="0" rIns="0" bIns="0" rtlCol="0" anchor="t">
            <a:spAutoFit/>
          </a:bodyPr>
          <a:lstStyle/>
          <a:p>
            <a:pPr marL="117799" lvl="1" defTabSz="457223">
              <a:lnSpc>
                <a:spcPts val="1527"/>
              </a:lnSpc>
              <a:spcAft>
                <a:spcPts val="300"/>
              </a:spcAft>
              <a:defRPr/>
            </a:pPr>
            <a:r>
              <a:rPr lang="pt-BR" sz="1600" dirty="0">
                <a:solidFill>
                  <a:prstClr val="black">
                    <a:lumMod val="75000"/>
                    <a:lumOff val="25000"/>
                  </a:prstClr>
                </a:solidFill>
                <a:latin typeface="Dosis" pitchFamily="2" charset="0"/>
                <a:ea typeface="Cambria" panose="02040503050406030204" pitchFamily="18" charset="0"/>
              </a:rPr>
              <a:t>   </a:t>
            </a:r>
            <a:endParaRPr lang="en-US" sz="170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833182" y="2805400"/>
            <a:ext cx="4318482"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2.Vocabulaire </a:t>
            </a:r>
          </a:p>
        </p:txBody>
      </p:sp>
      <p:sp>
        <p:nvSpPr>
          <p:cNvPr id="4" name="TextBox 10">
            <a:extLst>
              <a:ext uri="{FF2B5EF4-FFF2-40B4-BE49-F238E27FC236}">
                <a16:creationId xmlns:a16="http://schemas.microsoft.com/office/drawing/2014/main" id="{679C874B-1583-7AC1-9174-E70182C97A17}"/>
              </a:ext>
            </a:extLst>
          </p:cNvPr>
          <p:cNvSpPr txBox="1"/>
          <p:nvPr/>
        </p:nvSpPr>
        <p:spPr>
          <a:xfrm>
            <a:off x="843731" y="5162580"/>
            <a:ext cx="4629151"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6. Jeu</a:t>
            </a:r>
          </a:p>
        </p:txBody>
      </p:sp>
      <p:sp>
        <p:nvSpPr>
          <p:cNvPr id="37" name="TextBox 10">
            <a:extLst>
              <a:ext uri="{FF2B5EF4-FFF2-40B4-BE49-F238E27FC236}">
                <a16:creationId xmlns:a16="http://schemas.microsoft.com/office/drawing/2014/main" id="{7AAF2E91-54C3-9CAF-DBD1-1C282127105E}"/>
              </a:ext>
            </a:extLst>
          </p:cNvPr>
          <p:cNvSpPr txBox="1"/>
          <p:nvPr/>
        </p:nvSpPr>
        <p:spPr>
          <a:xfrm>
            <a:off x="843731" y="4573668"/>
            <a:ext cx="2932956"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5.Pratique </a:t>
            </a:r>
            <a:r>
              <a:rPr lang="en-US" sz="2000" dirty="0" err="1">
                <a:solidFill>
                  <a:srgbClr val="106585"/>
                </a:solidFill>
                <a:latin typeface="Carelia"/>
              </a:rPr>
              <a:t>autonome</a:t>
            </a:r>
            <a:endParaRPr lang="en-US" sz="2000" dirty="0">
              <a:solidFill>
                <a:srgbClr val="106585"/>
              </a:solidFill>
              <a:latin typeface="Carelia"/>
            </a:endParaRPr>
          </a:p>
        </p:txBody>
      </p:sp>
      <p:grpSp>
        <p:nvGrpSpPr>
          <p:cNvPr id="2" name="Groupe 1">
            <a:extLst>
              <a:ext uri="{FF2B5EF4-FFF2-40B4-BE49-F238E27FC236}">
                <a16:creationId xmlns:a16="http://schemas.microsoft.com/office/drawing/2014/main" id="{7B1DBDD1-E80C-B38F-3038-6DEB407CA89C}"/>
              </a:ext>
            </a:extLst>
          </p:cNvPr>
          <p:cNvGrpSpPr/>
          <p:nvPr/>
        </p:nvGrpSpPr>
        <p:grpSpPr>
          <a:xfrm>
            <a:off x="3798408" y="1882613"/>
            <a:ext cx="1547184" cy="410156"/>
            <a:chOff x="3759976" y="4473309"/>
            <a:chExt cx="1225727" cy="293439"/>
          </a:xfrm>
        </p:grpSpPr>
        <p:sp>
          <p:nvSpPr>
            <p:cNvPr id="3" name="Rectangle : coins arrondis 2">
              <a:extLst>
                <a:ext uri="{FF2B5EF4-FFF2-40B4-BE49-F238E27FC236}">
                  <a16:creationId xmlns:a16="http://schemas.microsoft.com/office/drawing/2014/main" id="{BC6353E1-5362-3C04-C2D3-9D73E93C9FC7}"/>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 name="Picture 2">
              <a:extLst>
                <a:ext uri="{FF2B5EF4-FFF2-40B4-BE49-F238E27FC236}">
                  <a16:creationId xmlns:a16="http://schemas.microsoft.com/office/drawing/2014/main" id="{75D60460-2F42-9218-25F8-93910B152AC1}"/>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7ABACC90-FB88-0675-2966-3A2CB0B591E5}"/>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grpSp>
        <p:nvGrpSpPr>
          <p:cNvPr id="10" name="Groupe 9">
            <a:extLst>
              <a:ext uri="{FF2B5EF4-FFF2-40B4-BE49-F238E27FC236}">
                <a16:creationId xmlns:a16="http://schemas.microsoft.com/office/drawing/2014/main" id="{84F5E887-8727-F602-F40E-420A43D27BF0}"/>
              </a:ext>
            </a:extLst>
          </p:cNvPr>
          <p:cNvGrpSpPr/>
          <p:nvPr/>
        </p:nvGrpSpPr>
        <p:grpSpPr>
          <a:xfrm>
            <a:off x="3819319" y="2697948"/>
            <a:ext cx="1547184" cy="410156"/>
            <a:chOff x="3759976" y="4473309"/>
            <a:chExt cx="1225727" cy="293439"/>
          </a:xfrm>
        </p:grpSpPr>
        <p:sp>
          <p:nvSpPr>
            <p:cNvPr id="18" name="Rectangle : coins arrondis 17">
              <a:extLst>
                <a:ext uri="{FF2B5EF4-FFF2-40B4-BE49-F238E27FC236}">
                  <a16:creationId xmlns:a16="http://schemas.microsoft.com/office/drawing/2014/main" id="{5AB97177-009B-9621-4ADC-26400BBC06CC}"/>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19" name="Picture 2">
              <a:extLst>
                <a:ext uri="{FF2B5EF4-FFF2-40B4-BE49-F238E27FC236}">
                  <a16:creationId xmlns:a16="http://schemas.microsoft.com/office/drawing/2014/main" id="{175A34D5-AFAF-F937-09C5-354133B99B68}"/>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20" name="ZoneTexte 19">
              <a:extLst>
                <a:ext uri="{FF2B5EF4-FFF2-40B4-BE49-F238E27FC236}">
                  <a16:creationId xmlns:a16="http://schemas.microsoft.com/office/drawing/2014/main" id="{47FED007-9DCB-D8DB-3A54-633349552929}"/>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30 min</a:t>
              </a:r>
            </a:p>
          </p:txBody>
        </p:sp>
      </p:grpSp>
      <p:grpSp>
        <p:nvGrpSpPr>
          <p:cNvPr id="22" name="Groupe 21">
            <a:extLst>
              <a:ext uri="{FF2B5EF4-FFF2-40B4-BE49-F238E27FC236}">
                <a16:creationId xmlns:a16="http://schemas.microsoft.com/office/drawing/2014/main" id="{DF806B9D-E8FE-8F75-F2C1-D622DB342226}"/>
              </a:ext>
            </a:extLst>
          </p:cNvPr>
          <p:cNvGrpSpPr/>
          <p:nvPr/>
        </p:nvGrpSpPr>
        <p:grpSpPr>
          <a:xfrm>
            <a:off x="3819319" y="3383969"/>
            <a:ext cx="1547184" cy="410156"/>
            <a:chOff x="3759976" y="4473309"/>
            <a:chExt cx="1225727" cy="293439"/>
          </a:xfrm>
        </p:grpSpPr>
        <p:sp>
          <p:nvSpPr>
            <p:cNvPr id="30" name="Rectangle : coins arrondis 29">
              <a:extLst>
                <a:ext uri="{FF2B5EF4-FFF2-40B4-BE49-F238E27FC236}">
                  <a16:creationId xmlns:a16="http://schemas.microsoft.com/office/drawing/2014/main" id="{BE7E2C34-228F-1161-24E4-C000318358CA}"/>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31" name="Picture 2">
              <a:extLst>
                <a:ext uri="{FF2B5EF4-FFF2-40B4-BE49-F238E27FC236}">
                  <a16:creationId xmlns:a16="http://schemas.microsoft.com/office/drawing/2014/main" id="{45700F7F-A4C9-0289-7396-0D8008008E73}"/>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1F7C6BC0-DD46-DB40-3410-876490369E11}"/>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40 min</a:t>
              </a:r>
            </a:p>
          </p:txBody>
        </p:sp>
      </p:grpSp>
      <p:grpSp>
        <p:nvGrpSpPr>
          <p:cNvPr id="52" name="Groupe 51">
            <a:extLst>
              <a:ext uri="{FF2B5EF4-FFF2-40B4-BE49-F238E27FC236}">
                <a16:creationId xmlns:a16="http://schemas.microsoft.com/office/drawing/2014/main" id="{464DD226-8A00-6C72-E56A-F06F4AD5904A}"/>
              </a:ext>
            </a:extLst>
          </p:cNvPr>
          <p:cNvGrpSpPr/>
          <p:nvPr/>
        </p:nvGrpSpPr>
        <p:grpSpPr>
          <a:xfrm>
            <a:off x="3819319" y="4476559"/>
            <a:ext cx="1547184" cy="410156"/>
            <a:chOff x="3759976" y="4473309"/>
            <a:chExt cx="1225727" cy="293439"/>
          </a:xfrm>
        </p:grpSpPr>
        <p:sp>
          <p:nvSpPr>
            <p:cNvPr id="53" name="Rectangle : coins arrondis 52">
              <a:extLst>
                <a:ext uri="{FF2B5EF4-FFF2-40B4-BE49-F238E27FC236}">
                  <a16:creationId xmlns:a16="http://schemas.microsoft.com/office/drawing/2014/main" id="{67974313-CBC4-953E-2D72-7A6740482EC4}"/>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4" name="Picture 2">
              <a:extLst>
                <a:ext uri="{FF2B5EF4-FFF2-40B4-BE49-F238E27FC236}">
                  <a16:creationId xmlns:a16="http://schemas.microsoft.com/office/drawing/2014/main" id="{798DA69D-BF4B-66B3-BAEC-18837BB002C9}"/>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55" name="ZoneTexte 54">
              <a:extLst>
                <a:ext uri="{FF2B5EF4-FFF2-40B4-BE49-F238E27FC236}">
                  <a16:creationId xmlns:a16="http://schemas.microsoft.com/office/drawing/2014/main" id="{D8EFEBF7-32B7-762E-221E-3FDB18BC790E}"/>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15 min</a:t>
              </a:r>
            </a:p>
          </p:txBody>
        </p:sp>
      </p:grpSp>
      <p:grpSp>
        <p:nvGrpSpPr>
          <p:cNvPr id="56" name="Groupe 55">
            <a:extLst>
              <a:ext uri="{FF2B5EF4-FFF2-40B4-BE49-F238E27FC236}">
                <a16:creationId xmlns:a16="http://schemas.microsoft.com/office/drawing/2014/main" id="{2FEBB4C0-0861-F21A-2865-0EBEE711BE92}"/>
              </a:ext>
            </a:extLst>
          </p:cNvPr>
          <p:cNvGrpSpPr/>
          <p:nvPr/>
        </p:nvGrpSpPr>
        <p:grpSpPr>
          <a:xfrm>
            <a:off x="3819319" y="5087537"/>
            <a:ext cx="1547184" cy="410156"/>
            <a:chOff x="3759976" y="4473309"/>
            <a:chExt cx="1225727" cy="293439"/>
          </a:xfrm>
        </p:grpSpPr>
        <p:sp>
          <p:nvSpPr>
            <p:cNvPr id="57" name="Rectangle : coins arrondis 56">
              <a:extLst>
                <a:ext uri="{FF2B5EF4-FFF2-40B4-BE49-F238E27FC236}">
                  <a16:creationId xmlns:a16="http://schemas.microsoft.com/office/drawing/2014/main" id="{25AD8334-AF37-A11F-3B42-4C299D43739B}"/>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8" name="Picture 2">
              <a:extLst>
                <a:ext uri="{FF2B5EF4-FFF2-40B4-BE49-F238E27FC236}">
                  <a16:creationId xmlns:a16="http://schemas.microsoft.com/office/drawing/2014/main" id="{50579993-589B-B413-A0B3-50B5E6F615C3}"/>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59" name="ZoneTexte 58">
              <a:extLst>
                <a:ext uri="{FF2B5EF4-FFF2-40B4-BE49-F238E27FC236}">
                  <a16:creationId xmlns:a16="http://schemas.microsoft.com/office/drawing/2014/main" id="{B6C64500-7410-4909-5402-765156C4835F}"/>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grpSp>
        <p:nvGrpSpPr>
          <p:cNvPr id="124" name="Groupe 123">
            <a:extLst>
              <a:ext uri="{FF2B5EF4-FFF2-40B4-BE49-F238E27FC236}">
                <a16:creationId xmlns:a16="http://schemas.microsoft.com/office/drawing/2014/main" id="{1AE99293-BA9C-5380-A8FD-C178A27C9C24}"/>
              </a:ext>
            </a:extLst>
          </p:cNvPr>
          <p:cNvGrpSpPr/>
          <p:nvPr/>
        </p:nvGrpSpPr>
        <p:grpSpPr>
          <a:xfrm>
            <a:off x="3819319" y="3861916"/>
            <a:ext cx="1547184" cy="410156"/>
            <a:chOff x="3759976" y="4473309"/>
            <a:chExt cx="1225727" cy="293439"/>
          </a:xfrm>
        </p:grpSpPr>
        <p:sp>
          <p:nvSpPr>
            <p:cNvPr id="125" name="Rectangle : coins arrondis 124">
              <a:extLst>
                <a:ext uri="{FF2B5EF4-FFF2-40B4-BE49-F238E27FC236}">
                  <a16:creationId xmlns:a16="http://schemas.microsoft.com/office/drawing/2014/main" id="{EACC17D0-475C-D693-7F1A-A74429A616AE}"/>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126" name="Picture 2">
              <a:extLst>
                <a:ext uri="{FF2B5EF4-FFF2-40B4-BE49-F238E27FC236}">
                  <a16:creationId xmlns:a16="http://schemas.microsoft.com/office/drawing/2014/main" id="{5C389702-6EAB-F95D-0CED-580A5E75B3C0}"/>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127" name="ZoneTexte 126">
              <a:extLst>
                <a:ext uri="{FF2B5EF4-FFF2-40B4-BE49-F238E27FC236}">
                  <a16:creationId xmlns:a16="http://schemas.microsoft.com/office/drawing/2014/main" id="{CC236D23-1492-96CF-575E-76D77D6B35B3}"/>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15 min</a:t>
              </a:r>
            </a:p>
          </p:txBody>
        </p:sp>
      </p:grpSp>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72D28D-05B1-3278-099A-B361937256E5}"/>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941AB47-5E4A-3AD7-8747-C9A407128148}"/>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1812418D-D73E-BD50-948A-25D9A2B0C4B9}"/>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868CCE53-2BB4-DE57-5707-4FB0B78BA365}"/>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8F043697-6FFB-2F15-A148-B25403B2CB14}"/>
              </a:ext>
            </a:extLst>
          </p:cNvPr>
          <p:cNvSpPr/>
          <p:nvPr>
            <p:custDataLst>
              <p:tags r:id="rId4"/>
            </p:custDataLst>
          </p:nvPr>
        </p:nvSpPr>
        <p:spPr>
          <a:xfrm>
            <a:off x="559050" y="145999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800" dirty="0">
              <a:solidFill>
                <a:prstClr val="black"/>
              </a:solidFill>
              <a:latin typeface="Dosis" pitchFamily="2" charset="0"/>
            </a:endParaRPr>
          </a:p>
        </p:txBody>
      </p:sp>
      <p:sp>
        <p:nvSpPr>
          <p:cNvPr id="7" name="Rectangle 6">
            <a:extLst>
              <a:ext uri="{FF2B5EF4-FFF2-40B4-BE49-F238E27FC236}">
                <a16:creationId xmlns:a16="http://schemas.microsoft.com/office/drawing/2014/main" id="{51D4D6C5-9F32-89FC-2C55-0FE98256087D}"/>
              </a:ext>
            </a:extLst>
          </p:cNvPr>
          <p:cNvSpPr/>
          <p:nvPr>
            <p:custDataLst>
              <p:tags r:id="rId5"/>
            </p:custDataLst>
          </p:nvPr>
        </p:nvSpPr>
        <p:spPr>
          <a:xfrm>
            <a:off x="228601" y="1650931"/>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800" dirty="0">
              <a:solidFill>
                <a:prstClr val="white"/>
              </a:solidFill>
              <a:latin typeface="Dosis" pitchFamily="2" charset="0"/>
            </a:endParaRPr>
          </a:p>
        </p:txBody>
      </p:sp>
      <p:sp>
        <p:nvSpPr>
          <p:cNvPr id="15" name="Rectangle 14">
            <a:extLst>
              <a:ext uri="{FF2B5EF4-FFF2-40B4-BE49-F238E27FC236}">
                <a16:creationId xmlns:a16="http://schemas.microsoft.com/office/drawing/2014/main" id="{444E87B1-4E2C-0F1C-88E9-1ACC614377B5}"/>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002BDC7-6FBF-A062-D04A-468470FA2421}"/>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1D7A196-8AF7-7C5D-CBF9-71F0F233274A}"/>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3DC3177B-8380-9DD3-0106-DD8C67871966}"/>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49DC772-64B6-DBE3-F07D-B1752A64B166}"/>
              </a:ext>
            </a:extLst>
          </p:cNvPr>
          <p:cNvSpPr/>
          <p:nvPr>
            <p:custDataLst>
              <p:tags r:id="rId10"/>
            </p:custDataLst>
          </p:nvPr>
        </p:nvSpPr>
        <p:spPr>
          <a:xfrm>
            <a:off x="638096" y="45127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2" name="ZoneTexte 1">
            <a:extLst>
              <a:ext uri="{FF2B5EF4-FFF2-40B4-BE49-F238E27FC236}">
                <a16:creationId xmlns:a16="http://schemas.microsoft.com/office/drawing/2014/main" id="{4672BCD4-2BB9-646A-CB89-5BCD97C40847}"/>
              </a:ext>
            </a:extLst>
          </p:cNvPr>
          <p:cNvSpPr txBox="1"/>
          <p:nvPr>
            <p:custDataLst>
              <p:tags r:id="rId11"/>
            </p:custDataLst>
          </p:nvPr>
        </p:nvSpPr>
        <p:spPr>
          <a:xfrm>
            <a:off x="950060" y="387300"/>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Le son « o » peut aussi s’écrire avec les lettres e , a et u. « o » . </a:t>
            </a:r>
          </a:p>
        </p:txBody>
      </p:sp>
      <p:sp>
        <p:nvSpPr>
          <p:cNvPr id="9" name="Rectangle 8">
            <a:extLst>
              <a:ext uri="{FF2B5EF4-FFF2-40B4-BE49-F238E27FC236}">
                <a16:creationId xmlns:a16="http://schemas.microsoft.com/office/drawing/2014/main" id="{A6E9C437-2096-DD99-29C1-56778A7B8DA1}"/>
              </a:ext>
            </a:extLst>
          </p:cNvPr>
          <p:cNvSpPr/>
          <p:nvPr>
            <p:custDataLst>
              <p:tags r:id="rId12"/>
            </p:custDataLst>
          </p:nvPr>
        </p:nvSpPr>
        <p:spPr>
          <a:xfrm>
            <a:off x="2707813" y="1453383"/>
            <a:ext cx="3576446" cy="2292935"/>
          </a:xfrm>
          <a:prstGeom prst="rect">
            <a:avLst/>
          </a:prstGeom>
        </p:spPr>
        <p:txBody>
          <a:bodyPr wrap="square">
            <a:spAutoFit/>
          </a:bodyPr>
          <a:lstStyle/>
          <a:p>
            <a:pPr algn="ctr" defTabSz="457223"/>
            <a:r>
              <a:rPr lang="pt-BR" sz="14300" b="1" dirty="0" err="1">
                <a:solidFill>
                  <a:srgbClr val="106585"/>
                </a:solidFill>
                <a:latin typeface="Dosis" pitchFamily="2" charset="0"/>
              </a:rPr>
              <a:t>eau</a:t>
            </a:r>
            <a:endParaRPr lang="fr-FR" sz="14300" b="1" dirty="0">
              <a:solidFill>
                <a:srgbClr val="106585"/>
              </a:solidFill>
              <a:latin typeface="Dosis" pitchFamily="2" charset="0"/>
            </a:endParaRPr>
          </a:p>
        </p:txBody>
      </p:sp>
      <p:graphicFrame>
        <p:nvGraphicFramePr>
          <p:cNvPr id="4" name="Tableau 3">
            <a:extLst>
              <a:ext uri="{FF2B5EF4-FFF2-40B4-BE49-F238E27FC236}">
                <a16:creationId xmlns:a16="http://schemas.microsoft.com/office/drawing/2014/main" id="{17926E5D-9429-DE0F-942C-D9D438E723AF}"/>
              </a:ext>
            </a:extLst>
          </p:cNvPr>
          <p:cNvGraphicFramePr>
            <a:graphicFrameLocks noGrp="1"/>
          </p:cNvGraphicFramePr>
          <p:nvPr>
            <p:custDataLst>
              <p:tags r:id="rId13"/>
            </p:custDataLst>
          </p:nvPr>
        </p:nvGraphicFramePr>
        <p:xfrm>
          <a:off x="-14254" y="-73304"/>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02027298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7BC34A-F38F-CD80-7C6C-5F7714F095DD}"/>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3F2B5E2-9989-2B13-EF3A-BAABDE6C7554}"/>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8651AEC5-9A65-BA50-05EF-35E85457A093}"/>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FD25648A-1FB1-8286-8F2F-B3EBE9B06366}"/>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DE53B5E8-7C6E-7FFA-23D0-3EBF6D1E7300}"/>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2B4F23C0-36E2-12C9-4E07-D4FC8EDC47F8}"/>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48933FC3-AFD4-D8C6-5A42-6E7C35AAC1A5}"/>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0F730CB-82F5-D4A7-1CBF-CD40D8CF9DF3}"/>
              </a:ext>
            </a:extLst>
          </p:cNvPr>
          <p:cNvSpPr/>
          <p:nvPr>
            <p:custDataLst>
              <p:tags r:id="rId7"/>
            </p:custDataLst>
          </p:nvPr>
        </p:nvSpPr>
        <p:spPr>
          <a:xfrm>
            <a:off x="202912" y="253804"/>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672E5CD-8BB7-DCBE-5F7F-4E44D0A40E2F}"/>
              </a:ext>
            </a:extLst>
          </p:cNvPr>
          <p:cNvSpPr/>
          <p:nvPr>
            <p:custDataLst>
              <p:tags r:id="rId8"/>
            </p:custDataLst>
          </p:nvPr>
        </p:nvSpPr>
        <p:spPr>
          <a:xfrm>
            <a:off x="222355" y="28722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1562207-EEC1-0FFC-3E86-18EE6D82EF4C}"/>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A37016D6-C7AE-C5D6-9E81-EDDB766023DE}"/>
              </a:ext>
            </a:extLst>
          </p:cNvPr>
          <p:cNvSpPr txBox="1"/>
          <p:nvPr>
            <p:custDataLst>
              <p:tags r:id="rId10"/>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Dans le mot drapeau, le son « o » s’écrit avec e, a et u .  Lisons ensemble:  eau , drapeau .</a:t>
            </a:r>
          </a:p>
        </p:txBody>
      </p:sp>
      <p:graphicFrame>
        <p:nvGraphicFramePr>
          <p:cNvPr id="9" name="Tableau 8">
            <a:extLst>
              <a:ext uri="{FF2B5EF4-FFF2-40B4-BE49-F238E27FC236}">
                <a16:creationId xmlns:a16="http://schemas.microsoft.com/office/drawing/2014/main" id="{FCCF741B-9960-360B-C5A0-3B2737BEE76C}"/>
              </a:ext>
            </a:extLst>
          </p:cNvPr>
          <p:cNvGraphicFramePr>
            <a:graphicFrameLocks noGrp="1"/>
          </p:cNvGraphicFramePr>
          <p:nvPr>
            <p:custDataLst>
              <p:tags r:id="rId11"/>
            </p:custDataLst>
          </p:nvPr>
        </p:nvGraphicFramePr>
        <p:xfrm>
          <a:off x="-28533" y="-28609"/>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3">
            <a:extLst>
              <a:ext uri="{FF2B5EF4-FFF2-40B4-BE49-F238E27FC236}">
                <a16:creationId xmlns:a16="http://schemas.microsoft.com/office/drawing/2014/main" id="{663E61ED-4B6D-5C17-755D-3C46D65FC57F}"/>
              </a:ext>
            </a:extLst>
          </p:cNvPr>
          <p:cNvSpPr/>
          <p:nvPr>
            <p:custDataLst>
              <p:tags r:id="rId12"/>
            </p:custDataLst>
          </p:nvPr>
        </p:nvSpPr>
        <p:spPr>
          <a:xfrm>
            <a:off x="406810" y="1499150"/>
            <a:ext cx="6489290" cy="3139321"/>
          </a:xfrm>
          <a:prstGeom prst="rect">
            <a:avLst/>
          </a:prstGeom>
        </p:spPr>
        <p:txBody>
          <a:bodyPr wrap="square">
            <a:spAutoFit/>
          </a:bodyPr>
          <a:lstStyle/>
          <a:p>
            <a:pPr algn="ctr" defTabSz="457223"/>
            <a:r>
              <a:rPr lang="pt-BR" sz="9900" b="1" dirty="0" err="1">
                <a:solidFill>
                  <a:srgbClr val="E46C0A"/>
                </a:solidFill>
                <a:latin typeface="Dosis" pitchFamily="2" charset="0"/>
              </a:rPr>
              <a:t>eau</a:t>
            </a:r>
            <a:endParaRPr lang="pt-BR" sz="9900" b="1" dirty="0">
              <a:solidFill>
                <a:srgbClr val="E46C0A"/>
              </a:solidFill>
              <a:latin typeface="Dosis" pitchFamily="2" charset="0"/>
            </a:endParaRPr>
          </a:p>
          <a:p>
            <a:pPr algn="ctr" defTabSz="457223"/>
            <a:r>
              <a:rPr lang="pt-BR" sz="9900" b="1" dirty="0" err="1">
                <a:solidFill>
                  <a:srgbClr val="106585"/>
                </a:solidFill>
                <a:latin typeface="Dosis" pitchFamily="2" charset="0"/>
              </a:rPr>
              <a:t>drap</a:t>
            </a:r>
            <a:r>
              <a:rPr lang="pt-BR" sz="9900" b="1" dirty="0" err="1">
                <a:solidFill>
                  <a:srgbClr val="E46C0A"/>
                </a:solidFill>
                <a:latin typeface="Dosis" pitchFamily="2" charset="0"/>
              </a:rPr>
              <a:t>eau</a:t>
            </a:r>
            <a:endParaRPr lang="fr-FR" sz="9900" b="1" dirty="0">
              <a:solidFill>
                <a:srgbClr val="E46C0A"/>
              </a:solidFill>
              <a:latin typeface="Dosis" pitchFamily="2" charset="0"/>
            </a:endParaRPr>
          </a:p>
        </p:txBody>
      </p:sp>
      <p:pic>
        <p:nvPicPr>
          <p:cNvPr id="2" name="Espace réservé du contenu 4">
            <a:extLst>
              <a:ext uri="{FF2B5EF4-FFF2-40B4-BE49-F238E27FC236}">
                <a16:creationId xmlns:a16="http://schemas.microsoft.com/office/drawing/2014/main" id="{3AC4B733-EFED-1808-9297-3B485F342F41}"/>
              </a:ext>
            </a:extLst>
          </p:cNvPr>
          <p:cNvPicPr>
            <a:picLocks noGrp="1" noChangeAspect="1"/>
          </p:cNvPicPr>
          <p:nvPr/>
        </p:nvPicPr>
        <p:blipFill>
          <a:blip r:embed="rId16">
            <a:extLst>
              <a:ext uri="{28A0092B-C50C-407E-A947-70E740481C1C}">
                <a14:useLocalDpi xmlns:a14="http://schemas.microsoft.com/office/drawing/2010/main" val="0"/>
              </a:ext>
            </a:extLst>
          </a:blip>
          <a:stretch>
            <a:fillRect/>
          </a:stretch>
        </p:blipFill>
        <p:spPr>
          <a:xfrm>
            <a:off x="6636426" y="1996258"/>
            <a:ext cx="2264697" cy="2376411"/>
          </a:xfrm>
          <a:prstGeom prst="rect">
            <a:avLst/>
          </a:prstGeom>
        </p:spPr>
      </p:pic>
    </p:spTree>
    <p:extLst>
      <p:ext uri="{BB962C8B-B14F-4D97-AF65-F5344CB8AC3E}">
        <p14:creationId xmlns:p14="http://schemas.microsoft.com/office/powerpoint/2010/main" val="97541864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2D48DD-2E6B-566A-5453-6E98079D40D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9245E48-7880-327F-FCCD-82B2A98F13BE}"/>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EA203481-8E59-23A1-C58C-78B899AAA948}"/>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861601D9-DB6F-E6D4-E49B-5769F618ABEF}"/>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CFC602FC-7D23-4D4F-B060-4730B3E8B022}"/>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EFB90BB1-9490-05C2-FCDC-31FFD3E31AB7}"/>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01ED3927-8472-7228-BD1E-252203D1F6CB}"/>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30772D4-D68E-8923-EACA-64E953364DD2}"/>
              </a:ext>
            </a:extLst>
          </p:cNvPr>
          <p:cNvSpPr/>
          <p:nvPr>
            <p:custDataLst>
              <p:tags r:id="rId7"/>
            </p:custDataLst>
          </p:nvPr>
        </p:nvSpPr>
        <p:spPr>
          <a:xfrm>
            <a:off x="202912" y="253804"/>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C258E5AF-09B9-306F-D8F0-AB2F97F27420}"/>
              </a:ext>
            </a:extLst>
          </p:cNvPr>
          <p:cNvSpPr/>
          <p:nvPr>
            <p:custDataLst>
              <p:tags r:id="rId8"/>
            </p:custDataLst>
          </p:nvPr>
        </p:nvSpPr>
        <p:spPr>
          <a:xfrm>
            <a:off x="222355" y="28722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4E066E8-81C6-08C1-83FA-94BE31F7F417}"/>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1E949639-0DB5-182D-F692-2F8E031EE66E}"/>
              </a:ext>
            </a:extLst>
          </p:cNvPr>
          <p:cNvSpPr txBox="1"/>
          <p:nvPr>
            <p:custDataLst>
              <p:tags r:id="rId10"/>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Maintenant relisons les graphèmes et les mots ensemble. </a:t>
            </a:r>
          </a:p>
        </p:txBody>
      </p:sp>
      <p:graphicFrame>
        <p:nvGraphicFramePr>
          <p:cNvPr id="9" name="Tableau 8">
            <a:extLst>
              <a:ext uri="{FF2B5EF4-FFF2-40B4-BE49-F238E27FC236}">
                <a16:creationId xmlns:a16="http://schemas.microsoft.com/office/drawing/2014/main" id="{C43B9B38-ADA4-FAD3-AF76-37F4227144DD}"/>
              </a:ext>
            </a:extLst>
          </p:cNvPr>
          <p:cNvGraphicFramePr>
            <a:graphicFrameLocks noGrp="1"/>
          </p:cNvGraphicFramePr>
          <p:nvPr>
            <p:custDataLst>
              <p:tags r:id="rId11"/>
            </p:custDataLst>
          </p:nvPr>
        </p:nvGraphicFramePr>
        <p:xfrm>
          <a:off x="-28533" y="-28609"/>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3">
            <a:extLst>
              <a:ext uri="{FF2B5EF4-FFF2-40B4-BE49-F238E27FC236}">
                <a16:creationId xmlns:a16="http://schemas.microsoft.com/office/drawing/2014/main" id="{3E3AD3CA-C008-4324-C682-24BEB241BBBE}"/>
              </a:ext>
            </a:extLst>
          </p:cNvPr>
          <p:cNvSpPr/>
          <p:nvPr>
            <p:custDataLst>
              <p:tags r:id="rId12"/>
            </p:custDataLst>
          </p:nvPr>
        </p:nvSpPr>
        <p:spPr>
          <a:xfrm>
            <a:off x="1553497" y="958914"/>
            <a:ext cx="6980590" cy="3416320"/>
          </a:xfrm>
          <a:prstGeom prst="rect">
            <a:avLst/>
          </a:prstGeom>
        </p:spPr>
        <p:txBody>
          <a:bodyPr wrap="square">
            <a:spAutoFit/>
          </a:bodyPr>
          <a:lstStyle/>
          <a:p>
            <a:pPr defTabSz="457223">
              <a:lnSpc>
                <a:spcPct val="150000"/>
              </a:lnSpc>
            </a:pPr>
            <a:r>
              <a:rPr lang="pt-BR" sz="5400" b="1" dirty="0">
                <a:solidFill>
                  <a:srgbClr val="E46C0A"/>
                </a:solidFill>
                <a:latin typeface="Dosis" pitchFamily="2" charset="0"/>
              </a:rPr>
              <a:t>au</a:t>
            </a:r>
            <a:r>
              <a:rPr lang="pt-BR" sz="5400" b="1" dirty="0">
                <a:solidFill>
                  <a:srgbClr val="106585"/>
                </a:solidFill>
                <a:latin typeface="Dosis" pitchFamily="2" charset="0"/>
              </a:rPr>
              <a:t>        j</a:t>
            </a:r>
            <a:r>
              <a:rPr lang="pt-BR" sz="5400" b="1" dirty="0">
                <a:solidFill>
                  <a:srgbClr val="E46C0A"/>
                </a:solidFill>
                <a:latin typeface="Dosis" pitchFamily="2" charset="0"/>
              </a:rPr>
              <a:t>au</a:t>
            </a:r>
            <a:r>
              <a:rPr lang="pt-BR" sz="5400" b="1" dirty="0">
                <a:solidFill>
                  <a:srgbClr val="106585"/>
                </a:solidFill>
                <a:latin typeface="Dosis" pitchFamily="2" charset="0"/>
              </a:rPr>
              <a:t>ne- s</a:t>
            </a:r>
            <a:r>
              <a:rPr lang="pt-BR" sz="5400" b="1" dirty="0">
                <a:solidFill>
                  <a:srgbClr val="E46C0A"/>
                </a:solidFill>
                <a:latin typeface="Dosis" pitchFamily="2" charset="0"/>
              </a:rPr>
              <a:t>au</a:t>
            </a:r>
            <a:r>
              <a:rPr lang="pt-BR" sz="5400" b="1" dirty="0">
                <a:solidFill>
                  <a:srgbClr val="106585"/>
                </a:solidFill>
                <a:latin typeface="Dosis" pitchFamily="2" charset="0"/>
              </a:rPr>
              <a:t>cisse</a:t>
            </a:r>
          </a:p>
          <a:p>
            <a:pPr defTabSz="457223">
              <a:lnSpc>
                <a:spcPct val="150000"/>
              </a:lnSpc>
            </a:pPr>
            <a:r>
              <a:rPr lang="pt-BR" sz="5400" b="1" dirty="0">
                <a:solidFill>
                  <a:srgbClr val="E46C0A"/>
                </a:solidFill>
                <a:latin typeface="Dosis" pitchFamily="2" charset="0"/>
              </a:rPr>
              <a:t>eau     </a:t>
            </a:r>
            <a:r>
              <a:rPr lang="pt-BR" sz="5400" b="1" dirty="0">
                <a:solidFill>
                  <a:srgbClr val="106585"/>
                </a:solidFill>
                <a:latin typeface="Dosis" pitchFamily="2" charset="0"/>
              </a:rPr>
              <a:t>drap</a:t>
            </a:r>
            <a:r>
              <a:rPr lang="pt-BR" sz="5400" b="1" dirty="0">
                <a:solidFill>
                  <a:srgbClr val="E46C0A"/>
                </a:solidFill>
                <a:latin typeface="Dosis" pitchFamily="2" charset="0"/>
              </a:rPr>
              <a:t>eau</a:t>
            </a:r>
          </a:p>
          <a:p>
            <a:pPr defTabSz="457223"/>
            <a:endParaRPr lang="pt-BR" sz="5400" b="1" dirty="0">
              <a:solidFill>
                <a:srgbClr val="106585"/>
              </a:solidFill>
              <a:latin typeface="Dosis" pitchFamily="2" charset="0"/>
            </a:endParaRPr>
          </a:p>
        </p:txBody>
      </p:sp>
      <p:sp>
        <p:nvSpPr>
          <p:cNvPr id="2" name="Flèche : droite 1">
            <a:extLst>
              <a:ext uri="{FF2B5EF4-FFF2-40B4-BE49-F238E27FC236}">
                <a16:creationId xmlns:a16="http://schemas.microsoft.com/office/drawing/2014/main" id="{F37ACD2D-58CA-5AB3-1C62-EC9EDC842C7D}"/>
              </a:ext>
            </a:extLst>
          </p:cNvPr>
          <p:cNvSpPr/>
          <p:nvPr/>
        </p:nvSpPr>
        <p:spPr>
          <a:xfrm>
            <a:off x="2744685" y="1738487"/>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0" name="Flèche : droite 9">
            <a:extLst>
              <a:ext uri="{FF2B5EF4-FFF2-40B4-BE49-F238E27FC236}">
                <a16:creationId xmlns:a16="http://schemas.microsoft.com/office/drawing/2014/main" id="{4B14E008-8006-2AAE-D0AD-D569DA4DC169}"/>
              </a:ext>
            </a:extLst>
          </p:cNvPr>
          <p:cNvSpPr/>
          <p:nvPr/>
        </p:nvSpPr>
        <p:spPr>
          <a:xfrm>
            <a:off x="2718189" y="2951901"/>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pic>
        <p:nvPicPr>
          <p:cNvPr id="14" name="Image 13">
            <a:extLst>
              <a:ext uri="{FF2B5EF4-FFF2-40B4-BE49-F238E27FC236}">
                <a16:creationId xmlns:a16="http://schemas.microsoft.com/office/drawing/2014/main" id="{21365E8C-E905-6BAC-DBD2-84FF5ADC2858}"/>
              </a:ext>
            </a:extLst>
          </p:cNvPr>
          <p:cNvPicPr>
            <a:picLocks noChangeAspect="1"/>
          </p:cNvPicPr>
          <p:nvPr>
            <p:custDataLst>
              <p:tags r:id="rId13"/>
            </p:custDataLst>
          </p:nvPr>
        </p:nvPicPr>
        <p:blipFill>
          <a:blip r:embed="rId17">
            <a:clrChange>
              <a:clrFrom>
                <a:srgbClr val="FFFFFF"/>
              </a:clrFrom>
              <a:clrTo>
                <a:srgbClr val="FFFFFF">
                  <a:alpha val="0"/>
                </a:srgbClr>
              </a:clrTo>
            </a:clrChange>
          </a:blip>
          <a:stretch>
            <a:fillRect/>
          </a:stretch>
        </p:blipFill>
        <p:spPr>
          <a:xfrm>
            <a:off x="7826547" y="258277"/>
            <a:ext cx="1165014" cy="977994"/>
          </a:xfrm>
          <a:prstGeom prst="rect">
            <a:avLst/>
          </a:prstGeom>
        </p:spPr>
      </p:pic>
    </p:spTree>
    <p:extLst>
      <p:ext uri="{BB962C8B-B14F-4D97-AF65-F5344CB8AC3E}">
        <p14:creationId xmlns:p14="http://schemas.microsoft.com/office/powerpoint/2010/main" val="361081632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il y a « o » et « i » ensemble, elles font le son: « </a:t>
            </a:r>
            <a:r>
              <a:rPr lang="fr-FR" sz="1600" b="1" dirty="0" err="1">
                <a:solidFill>
                  <a:prstClr val="white">
                    <a:lumMod val="65000"/>
                  </a:prstClr>
                </a:solidFill>
                <a:latin typeface="Calibri"/>
              </a:rPr>
              <a:t>wa</a:t>
            </a:r>
            <a:r>
              <a:rPr lang="fr-FR" sz="1600" b="1" dirty="0">
                <a:solidFill>
                  <a:prstClr val="white">
                    <a:lumMod val="65000"/>
                  </a:prstClr>
                </a:solidFill>
                <a:latin typeface="Calibri"/>
              </a:rPr>
              <a:t> » </a:t>
            </a:r>
          </a:p>
        </p:txBody>
      </p:sp>
      <p:sp>
        <p:nvSpPr>
          <p:cNvPr id="4" name="Rectangle 3">
            <a:extLst>
              <a:ext uri="{FF2B5EF4-FFF2-40B4-BE49-F238E27FC236}">
                <a16:creationId xmlns:a16="http://schemas.microsoft.com/office/drawing/2014/main" id="{DD810D62-E709-3041-5FBD-94246560C583}"/>
              </a:ext>
            </a:extLst>
          </p:cNvPr>
          <p:cNvSpPr/>
          <p:nvPr>
            <p:custDataLst>
              <p:tags r:id="rId5"/>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oi</a:t>
            </a:r>
            <a:r>
              <a:rPr lang="pt-BR" sz="8800" b="1" dirty="0">
                <a:solidFill>
                  <a:srgbClr val="106585"/>
                </a:solidFill>
                <a:latin typeface="Dosis" pitchFamily="2" charset="0"/>
              </a:rPr>
              <a:t> </a:t>
            </a:r>
          </a:p>
        </p:txBody>
      </p:sp>
      <p:graphicFrame>
        <p:nvGraphicFramePr>
          <p:cNvPr id="3" name="Tableau 2">
            <a:extLst>
              <a:ext uri="{FF2B5EF4-FFF2-40B4-BE49-F238E27FC236}">
                <a16:creationId xmlns:a16="http://schemas.microsoft.com/office/drawing/2014/main" id="{684B6C5D-3400-44C0-62D6-9EF0E954AFD4}"/>
              </a:ext>
            </a:extLst>
          </p:cNvPr>
          <p:cNvGraphicFramePr>
            <a:graphicFrameLocks noGrp="1"/>
          </p:cNvGraphicFramePr>
          <p:nvPr>
            <p:custDataLst>
              <p:tags r:id="rId6"/>
            </p:custDataLst>
            <p:extLst>
              <p:ext uri="{D42A27DB-BD31-4B8C-83A1-F6EECF244321}">
                <p14:modId xmlns:p14="http://schemas.microsoft.com/office/powerpoint/2010/main" val="2382187249"/>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2851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89289463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62AA3-FE06-16E9-2740-2B661688AC4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042197C-3E7D-7F79-4AF9-728EA995A508}"/>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4DDB82E-0DBA-312E-F335-5A5EF2F82879}"/>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BA7F0217-55CD-F39D-6E66-49799AF20E4C}"/>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C2E51B5D-A5B9-55FB-0ECC-3813B80DC26A}"/>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ACA82F72-ED78-FB4C-0E48-4378E1F5D5DF}"/>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4802D42-CECF-4445-87A3-D57053679093}"/>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5EDA5CE-6ABF-2A95-9930-580B75F8E8FC}"/>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1093267-4CC5-41B2-AE7B-9A1E5D801C24}"/>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50B6E2E2-FFB4-709B-5D40-346F51F6B2E5}"/>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873A4C8-DEBD-07B9-D527-4A93DF7AB433}"/>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1CA22B65-5206-C951-D2A1-970B9E4DDCFA}"/>
              </a:ext>
            </a:extLst>
          </p:cNvPr>
          <p:cNvSpPr/>
          <p:nvPr>
            <p:custDataLst>
              <p:tags r:id="rId11"/>
            </p:custDataLst>
          </p:nvPr>
        </p:nvSpPr>
        <p:spPr>
          <a:xfrm>
            <a:off x="457202" y="1555798"/>
            <a:ext cx="6312788"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oi</a:t>
            </a:r>
          </a:p>
          <a:p>
            <a:pPr algn="ctr" defTabSz="457223"/>
            <a:r>
              <a:rPr lang="pt-BR" sz="9900" b="1" dirty="0">
                <a:solidFill>
                  <a:srgbClr val="106585"/>
                </a:solidFill>
                <a:latin typeface="Dosis" pitchFamily="2" charset="0"/>
              </a:rPr>
              <a:t>tr</a:t>
            </a:r>
            <a:r>
              <a:rPr lang="pt-BR" sz="9900" b="1" dirty="0">
                <a:solidFill>
                  <a:schemeClr val="accent6">
                    <a:lumMod val="75000"/>
                  </a:schemeClr>
                </a:solidFill>
                <a:latin typeface="Dosis" pitchFamily="2" charset="0"/>
              </a:rPr>
              <a:t>oi</a:t>
            </a:r>
            <a:r>
              <a:rPr lang="pt-BR" sz="9900" b="1" dirty="0">
                <a:solidFill>
                  <a:srgbClr val="106585"/>
                </a:solidFill>
                <a:latin typeface="Dosis" pitchFamily="2" charset="0"/>
              </a:rPr>
              <a:t>s</a:t>
            </a:r>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1440711D-CED3-BD29-E56D-ED462149C226}"/>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wa</a:t>
            </a:r>
            <a:r>
              <a:rPr lang="fr-FR" sz="1600" b="1" dirty="0">
                <a:solidFill>
                  <a:prstClr val="white">
                    <a:lumMod val="65000"/>
                  </a:prstClr>
                </a:solidFill>
                <a:latin typeface="+mj-lt"/>
              </a:rPr>
              <a:t>» comme dans trois.  Lisons ensemble: </a:t>
            </a:r>
            <a:r>
              <a:rPr lang="fr-FR" sz="1600" b="1" dirty="0" err="1">
                <a:solidFill>
                  <a:prstClr val="white">
                    <a:lumMod val="65000"/>
                  </a:prstClr>
                </a:solidFill>
                <a:latin typeface="+mj-lt"/>
              </a:rPr>
              <a:t>oi</a:t>
            </a:r>
            <a:r>
              <a:rPr lang="fr-FR" sz="1600" b="1" dirty="0">
                <a:solidFill>
                  <a:prstClr val="white">
                    <a:lumMod val="65000"/>
                  </a:prstClr>
                </a:solidFill>
                <a:latin typeface="+mj-lt"/>
              </a:rPr>
              <a:t> -  trois .</a:t>
            </a:r>
          </a:p>
        </p:txBody>
      </p:sp>
      <p:graphicFrame>
        <p:nvGraphicFramePr>
          <p:cNvPr id="9" name="Tableau 8">
            <a:extLst>
              <a:ext uri="{FF2B5EF4-FFF2-40B4-BE49-F238E27FC236}">
                <a16:creationId xmlns:a16="http://schemas.microsoft.com/office/drawing/2014/main" id="{4F99155C-2624-462D-1235-8BBEF2ED32CD}"/>
              </a:ext>
            </a:extLst>
          </p:cNvPr>
          <p:cNvGraphicFramePr>
            <a:graphicFrameLocks noGrp="1"/>
          </p:cNvGraphicFramePr>
          <p:nvPr>
            <p:custDataLst>
              <p:tags r:id="rId13"/>
            </p:custDataLst>
            <p:extLst>
              <p:ext uri="{D42A27DB-BD31-4B8C-83A1-F6EECF244321}">
                <p14:modId xmlns:p14="http://schemas.microsoft.com/office/powerpoint/2010/main" val="3566413809"/>
              </p:ext>
            </p:extLst>
          </p:nvPr>
        </p:nvGraphicFramePr>
        <p:xfrm>
          <a:off x="-28533" y="-28609"/>
          <a:ext cx="8603748"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E2ACE7D5-A285-97FD-0616-197CCE8CFE40}"/>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965738" y="2409597"/>
            <a:ext cx="2357204" cy="2209878"/>
          </a:xfrm>
          <a:prstGeom prst="rect">
            <a:avLst/>
          </a:prstGeom>
        </p:spPr>
      </p:pic>
    </p:spTree>
    <p:extLst>
      <p:ext uri="{BB962C8B-B14F-4D97-AF65-F5344CB8AC3E}">
        <p14:creationId xmlns:p14="http://schemas.microsoft.com/office/powerpoint/2010/main" val="277896857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FDFE44-38A5-343C-4358-CBFE9786BE43}"/>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EDF2AD6-C9FF-A771-E2D5-287EF61A9A17}"/>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C7F33F4C-CE3C-E7CF-48A3-F60666617809}"/>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6E4F95BA-CA32-3EE1-87A1-208228BF5717}"/>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0F303E31-2556-F6D8-B451-1A54BEB0249C}"/>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3FF6ED0D-EA3B-84D9-F9EC-EFB89E906FED}"/>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46AF6553-BF64-391F-B2D2-366F79CEF2D2}"/>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B242866-BEA1-B5EE-482A-AAF89B68AADD}"/>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08E4D52-C0ED-4A69-5B97-B7043F8E5AF4}"/>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F664913A-BF4C-F067-3E7F-40BCE5ECB2C6}"/>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AEF81F6-9E26-78FC-0756-820305428E88}"/>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E9D68A48-33B4-5270-6558-F6044D6CB705}"/>
              </a:ext>
            </a:extLst>
          </p:cNvPr>
          <p:cNvSpPr/>
          <p:nvPr>
            <p:custDataLst>
              <p:tags r:id="rId11"/>
            </p:custDataLst>
          </p:nvPr>
        </p:nvSpPr>
        <p:spPr>
          <a:xfrm>
            <a:off x="457202" y="1555798"/>
            <a:ext cx="4817442"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oi</a:t>
            </a:r>
          </a:p>
          <a:p>
            <a:pPr algn="ctr" defTabSz="457223"/>
            <a:r>
              <a:rPr lang="pt-BR" sz="9900" b="1" dirty="0">
                <a:solidFill>
                  <a:srgbClr val="106585"/>
                </a:solidFill>
                <a:latin typeface="Dosis" pitchFamily="2" charset="0"/>
              </a:rPr>
              <a:t>v</a:t>
            </a:r>
            <a:r>
              <a:rPr lang="pt-BR" sz="9900" b="1" dirty="0">
                <a:solidFill>
                  <a:schemeClr val="accent6">
                    <a:lumMod val="75000"/>
                  </a:schemeClr>
                </a:solidFill>
                <a:latin typeface="Dosis" pitchFamily="2" charset="0"/>
              </a:rPr>
              <a:t>oi</a:t>
            </a:r>
            <a:r>
              <a:rPr lang="pt-BR" sz="9900" b="1" dirty="0">
                <a:solidFill>
                  <a:srgbClr val="106585"/>
                </a:solidFill>
                <a:latin typeface="Dosis" pitchFamily="2" charset="0"/>
              </a:rPr>
              <a:t>ture</a:t>
            </a:r>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3619E95C-76FC-B2D1-ACA1-2DC4D7DBAF16}"/>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oi</a:t>
            </a:r>
            <a:r>
              <a:rPr lang="fr-FR" sz="1600" b="1" dirty="0">
                <a:solidFill>
                  <a:prstClr val="white">
                    <a:lumMod val="65000"/>
                  </a:prstClr>
                </a:solidFill>
                <a:latin typeface="+mj-lt"/>
              </a:rPr>
              <a:t> » comme dans voiture.  Lisons ensemble:  </a:t>
            </a:r>
            <a:r>
              <a:rPr lang="fr-FR" sz="1600" b="1" dirty="0" err="1">
                <a:solidFill>
                  <a:prstClr val="white">
                    <a:lumMod val="65000"/>
                  </a:prstClr>
                </a:solidFill>
                <a:latin typeface="+mj-lt"/>
              </a:rPr>
              <a:t>oi</a:t>
            </a:r>
            <a:r>
              <a:rPr lang="fr-FR" sz="1600" b="1" dirty="0">
                <a:solidFill>
                  <a:prstClr val="white">
                    <a:lumMod val="65000"/>
                  </a:prstClr>
                </a:solidFill>
                <a:latin typeface="+mj-lt"/>
              </a:rPr>
              <a:t> -   voiture .</a:t>
            </a:r>
          </a:p>
        </p:txBody>
      </p:sp>
      <p:graphicFrame>
        <p:nvGraphicFramePr>
          <p:cNvPr id="9" name="Tableau 8">
            <a:extLst>
              <a:ext uri="{FF2B5EF4-FFF2-40B4-BE49-F238E27FC236}">
                <a16:creationId xmlns:a16="http://schemas.microsoft.com/office/drawing/2014/main" id="{D7A54984-E623-F698-567B-EF72268D73BB}"/>
              </a:ext>
            </a:extLst>
          </p:cNvPr>
          <p:cNvGraphicFramePr>
            <a:graphicFrameLocks noGrp="1"/>
          </p:cNvGraphicFramePr>
          <p:nvPr>
            <p:custDataLst>
              <p:tags r:id="rId13"/>
            </p:custDataLst>
          </p:nvPr>
        </p:nvGraphicFramePr>
        <p:xfrm>
          <a:off x="-28533" y="-28609"/>
          <a:ext cx="8603748"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F6CD5F52-47B1-AE31-8803-443FB8FCEC11}"/>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149027" y="2028540"/>
            <a:ext cx="3494146" cy="2425820"/>
          </a:xfrm>
          <a:prstGeom prst="rect">
            <a:avLst/>
          </a:prstGeom>
        </p:spPr>
      </p:pic>
    </p:spTree>
    <p:extLst>
      <p:ext uri="{BB962C8B-B14F-4D97-AF65-F5344CB8AC3E}">
        <p14:creationId xmlns:p14="http://schemas.microsoft.com/office/powerpoint/2010/main" val="297111548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0851CF-6085-5772-325E-564CFC7E2734}"/>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860A24FB-078E-F2BC-FDD0-4AFD1D370AD6}"/>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46C0FB19-5322-CFE7-390C-B131AA209B3D}"/>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5E587A3-F30E-E811-BF1A-D16A7D046C94}"/>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DCA99AB3-E553-BDB1-FB9D-54B120726BA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46CB5EB3-7ED4-CD4A-F970-434AC54F8897}"/>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751B662B-EBBD-A5CA-7BE8-2F98D4957CCB}"/>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DE5CEA82-7337-8AFA-2EAF-01C2C4286D8F}"/>
              </a:ext>
            </a:extLst>
          </p:cNvPr>
          <p:cNvSpPr txBox="1"/>
          <p:nvPr>
            <p:custDataLst>
              <p:tags r:id="rId4"/>
            </p:custDataLst>
          </p:nvPr>
        </p:nvSpPr>
        <p:spPr>
          <a:xfrm>
            <a:off x="906650" y="330200"/>
            <a:ext cx="8111613" cy="636072"/>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 </a:t>
            </a:r>
            <a:r>
              <a:rPr lang="fr-FR" sz="1600" b="1" dirty="0">
                <a:solidFill>
                  <a:prstClr val="white">
                    <a:lumMod val="65000"/>
                  </a:prstClr>
                </a:solidFill>
              </a:rPr>
              <a:t>Le son « </a:t>
            </a:r>
            <a:r>
              <a:rPr lang="fr-FR" sz="1600" b="1" dirty="0" err="1">
                <a:solidFill>
                  <a:prstClr val="white">
                    <a:lumMod val="65000"/>
                  </a:prstClr>
                </a:solidFill>
              </a:rPr>
              <a:t>wa</a:t>
            </a:r>
            <a:r>
              <a:rPr lang="fr-FR" sz="1600" b="1" dirty="0">
                <a:solidFill>
                  <a:prstClr val="white">
                    <a:lumMod val="65000"/>
                  </a:prstClr>
                </a:solidFill>
              </a:rPr>
              <a:t> » s’écrit aussi avec : o et y </a:t>
            </a:r>
          </a:p>
          <a:p>
            <a:pPr defTabSz="609630">
              <a:spcAft>
                <a:spcPts val="400"/>
              </a:spcAft>
              <a:defRPr/>
            </a:pPr>
            <a:endParaRPr lang="fr-FR" sz="1600" b="1" dirty="0">
              <a:solidFill>
                <a:prstClr val="white">
                  <a:lumMod val="65000"/>
                </a:prstClr>
              </a:solidFill>
              <a:latin typeface="Calibri"/>
            </a:endParaRPr>
          </a:p>
        </p:txBody>
      </p:sp>
      <p:sp>
        <p:nvSpPr>
          <p:cNvPr id="4" name="Rectangle 3">
            <a:extLst>
              <a:ext uri="{FF2B5EF4-FFF2-40B4-BE49-F238E27FC236}">
                <a16:creationId xmlns:a16="http://schemas.microsoft.com/office/drawing/2014/main" id="{82BD8264-8FA9-CFBC-3394-DCEA92D9EC67}"/>
              </a:ext>
            </a:extLst>
          </p:cNvPr>
          <p:cNvSpPr/>
          <p:nvPr>
            <p:custDataLst>
              <p:tags r:id="rId5"/>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oy</a:t>
            </a:r>
            <a:r>
              <a:rPr lang="pt-BR" sz="8800" b="1" dirty="0">
                <a:solidFill>
                  <a:srgbClr val="106585"/>
                </a:solidFill>
                <a:latin typeface="Dosis" pitchFamily="2" charset="0"/>
              </a:rPr>
              <a:t> </a:t>
            </a:r>
          </a:p>
        </p:txBody>
      </p:sp>
      <p:graphicFrame>
        <p:nvGraphicFramePr>
          <p:cNvPr id="3" name="Tableau 2">
            <a:extLst>
              <a:ext uri="{FF2B5EF4-FFF2-40B4-BE49-F238E27FC236}">
                <a16:creationId xmlns:a16="http://schemas.microsoft.com/office/drawing/2014/main" id="{9E612080-D3FC-06B2-8389-E7378C73858D}"/>
              </a:ext>
            </a:extLst>
          </p:cNvPr>
          <p:cNvGraphicFramePr>
            <a:graphicFrameLocks noGrp="1"/>
          </p:cNvGraphicFramePr>
          <p:nvPr>
            <p:custDataLst>
              <p:tags r:id="rId6"/>
            </p:custDataLst>
          </p:nvPr>
        </p:nvGraphicFramePr>
        <p:xfrm>
          <a:off x="-28533" y="-28609"/>
          <a:ext cx="8929656" cy="323062"/>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11692837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9EA38-CD93-3B46-7767-4CF8B39DEFBD}"/>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23C2C4DB-9BF0-1228-D3C1-23FF5667FA4A}"/>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846668BC-AA35-BE1E-3A95-AC215425DEFC}"/>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FF3E790B-1F99-DB4B-1630-A09161D623D2}"/>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3D5FBFED-9531-697E-B906-526E8BB78194}"/>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6058B2F6-4EB1-CD38-9B81-C469493ED630}"/>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B8EB775-576E-0E94-F7BD-D8E9B078E51E}"/>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B277F71-E84D-E1DE-13BA-5DB03B5530BB}"/>
              </a:ext>
            </a:extLst>
          </p:cNvPr>
          <p:cNvSpPr/>
          <p:nvPr>
            <p:custDataLst>
              <p:tags r:id="rId7"/>
            </p:custDataLst>
          </p:nvPr>
        </p:nvSpPr>
        <p:spPr>
          <a:xfrm>
            <a:off x="183905" y="260951"/>
            <a:ext cx="8776195" cy="641676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B2C72AF-357D-200D-8345-377C74AEEAB9}"/>
              </a:ext>
            </a:extLst>
          </p:cNvPr>
          <p:cNvSpPr/>
          <p:nvPr>
            <p:custDataLst>
              <p:tags r:id="rId8"/>
            </p:custDataLst>
          </p:nvPr>
        </p:nvSpPr>
        <p:spPr>
          <a:xfrm>
            <a:off x="180976" y="27901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A9CEA0B-020D-2B69-830F-4895D1F2C8DF}"/>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84ED9AA9-3B3F-7AB5-8E16-54020A0CF3EC}"/>
              </a:ext>
            </a:extLst>
          </p:cNvPr>
          <p:cNvSpPr/>
          <p:nvPr>
            <p:custDataLst>
              <p:tags r:id="rId10"/>
            </p:custDataLst>
          </p:nvPr>
        </p:nvSpPr>
        <p:spPr>
          <a:xfrm>
            <a:off x="457202" y="1555798"/>
            <a:ext cx="6312788"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oy</a:t>
            </a:r>
          </a:p>
          <a:p>
            <a:pPr algn="ctr" defTabSz="457223"/>
            <a:r>
              <a:rPr lang="pt-BR" sz="9900" b="1" dirty="0">
                <a:solidFill>
                  <a:srgbClr val="106585"/>
                </a:solidFill>
                <a:latin typeface="Dosis" pitchFamily="2" charset="0"/>
              </a:rPr>
              <a:t>n</a:t>
            </a:r>
            <a:r>
              <a:rPr lang="pt-BR" sz="9900" b="1" dirty="0">
                <a:solidFill>
                  <a:schemeClr val="accent6">
                    <a:lumMod val="75000"/>
                  </a:schemeClr>
                </a:solidFill>
                <a:latin typeface="Dosis" pitchFamily="2" charset="0"/>
              </a:rPr>
              <a:t>oy</a:t>
            </a:r>
            <a:r>
              <a:rPr lang="pt-BR" sz="9900" b="1" dirty="0">
                <a:solidFill>
                  <a:srgbClr val="106585"/>
                </a:solidFill>
                <a:latin typeface="Dosis" pitchFamily="2" charset="0"/>
              </a:rPr>
              <a:t>au</a:t>
            </a:r>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7DA104AE-FA97-8D70-278A-C997375B1096}"/>
              </a:ext>
            </a:extLst>
          </p:cNvPr>
          <p:cNvSpPr txBox="1"/>
          <p:nvPr>
            <p:custDataLst>
              <p:tags r:id="rId11"/>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wa</a:t>
            </a:r>
            <a:r>
              <a:rPr lang="fr-FR" sz="1600" b="1" dirty="0">
                <a:solidFill>
                  <a:prstClr val="white">
                    <a:lumMod val="65000"/>
                  </a:prstClr>
                </a:solidFill>
                <a:latin typeface="+mj-lt"/>
              </a:rPr>
              <a:t> » comme dans noyau.  Lisons ensemble:  </a:t>
            </a:r>
            <a:r>
              <a:rPr lang="fr-FR" sz="1600" b="1" dirty="0" err="1">
                <a:solidFill>
                  <a:prstClr val="white">
                    <a:lumMod val="65000"/>
                  </a:prstClr>
                </a:solidFill>
                <a:latin typeface="+mj-lt"/>
              </a:rPr>
              <a:t>oy</a:t>
            </a:r>
            <a:r>
              <a:rPr lang="fr-FR" sz="1600" b="1" dirty="0">
                <a:solidFill>
                  <a:prstClr val="white">
                    <a:lumMod val="65000"/>
                  </a:prstClr>
                </a:solidFill>
                <a:latin typeface="+mj-lt"/>
              </a:rPr>
              <a:t>  -noyau.</a:t>
            </a:r>
          </a:p>
        </p:txBody>
      </p:sp>
      <p:graphicFrame>
        <p:nvGraphicFramePr>
          <p:cNvPr id="9" name="Tableau 8">
            <a:extLst>
              <a:ext uri="{FF2B5EF4-FFF2-40B4-BE49-F238E27FC236}">
                <a16:creationId xmlns:a16="http://schemas.microsoft.com/office/drawing/2014/main" id="{D02DB58A-A044-0997-0C9D-9DD8ED85705D}"/>
              </a:ext>
            </a:extLst>
          </p:cNvPr>
          <p:cNvGraphicFramePr>
            <a:graphicFrameLocks noGrp="1"/>
          </p:cNvGraphicFramePr>
          <p:nvPr>
            <p:custDataLst>
              <p:tags r:id="rId12"/>
            </p:custDataLst>
          </p:nvPr>
        </p:nvGraphicFramePr>
        <p:xfrm>
          <a:off x="-28533" y="-28609"/>
          <a:ext cx="8603748"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9BA81206-DFB5-282C-22BD-6029D9DDC008}"/>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994777" y="2487727"/>
            <a:ext cx="2430185" cy="1963208"/>
          </a:xfrm>
          <a:prstGeom prst="rect">
            <a:avLst/>
          </a:prstGeom>
        </p:spPr>
      </p:pic>
      <p:cxnSp>
        <p:nvCxnSpPr>
          <p:cNvPr id="11" name="Connecteur droit avec flèche 10">
            <a:extLst>
              <a:ext uri="{FF2B5EF4-FFF2-40B4-BE49-F238E27FC236}">
                <a16:creationId xmlns:a16="http://schemas.microsoft.com/office/drawing/2014/main" id="{84ADF3D8-BB1E-6AA8-FBAD-17EDDF56321B}"/>
              </a:ext>
            </a:extLst>
          </p:cNvPr>
          <p:cNvCxnSpPr/>
          <p:nvPr/>
        </p:nvCxnSpPr>
        <p:spPr>
          <a:xfrm>
            <a:off x="6548284" y="1463100"/>
            <a:ext cx="639097" cy="1575068"/>
          </a:xfrm>
          <a:prstGeom prst="straightConnector1">
            <a:avLst/>
          </a:prstGeom>
          <a:ln w="762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679348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7E140C-9989-8DA9-5BEB-E93AE2200413}"/>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D3AA3712-78B2-97F9-61E9-8B4269960273}"/>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61DBFF65-8E65-D160-3B9D-14C44320280D}"/>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6C0170F-9679-9C2E-9DCA-CF867845532D}"/>
                </a:ext>
              </a:extLst>
            </p:cNvPr>
            <p:cNvSpPr/>
            <p:nvPr/>
          </p:nvSpPr>
          <p:spPr>
            <a:xfrm>
              <a:off x="393293" y="759606"/>
              <a:ext cx="13106399"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344BBE9-BFD2-F8BA-A328-4BADC3D9F379}"/>
                </a:ext>
              </a:extLst>
            </p:cNvPr>
            <p:cNvSpPr/>
            <p:nvPr/>
          </p:nvSpPr>
          <p:spPr>
            <a:xfrm>
              <a:off x="393291" y="444729"/>
              <a:ext cx="13106399"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1FD40E82-2427-B391-DA69-D7B00D990BB5}"/>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4" name="ZoneTexte 13">
            <a:extLst>
              <a:ext uri="{FF2B5EF4-FFF2-40B4-BE49-F238E27FC236}">
                <a16:creationId xmlns:a16="http://schemas.microsoft.com/office/drawing/2014/main" id="{64A15A26-BED5-831B-0848-C0B9AC14C5B8}"/>
              </a:ext>
            </a:extLst>
          </p:cNvPr>
          <p:cNvSpPr txBox="1"/>
          <p:nvPr>
            <p:custDataLst>
              <p:tags r:id="rId3"/>
            </p:custDataLst>
          </p:nvPr>
        </p:nvSpPr>
        <p:spPr>
          <a:xfrm>
            <a:off x="960283" y="36258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u est devant i, on lit « </a:t>
            </a:r>
            <a:r>
              <a:rPr lang="fr-FR" sz="1600" b="1" dirty="0" err="1">
                <a:solidFill>
                  <a:prstClr val="white">
                    <a:lumMod val="65000"/>
                  </a:prstClr>
                </a:solidFill>
                <a:latin typeface="Calibri"/>
              </a:rPr>
              <a:t>ui</a:t>
            </a:r>
            <a:r>
              <a:rPr lang="fr-FR" sz="1600" b="1" dirty="0">
                <a:solidFill>
                  <a:prstClr val="white">
                    <a:lumMod val="65000"/>
                  </a:prstClr>
                </a:solidFill>
                <a:latin typeface="Calibri"/>
              </a:rPr>
              <a:t> ». Le son «</a:t>
            </a:r>
            <a:r>
              <a:rPr lang="fr-FR" sz="1600" b="1" dirty="0" err="1">
                <a:solidFill>
                  <a:prstClr val="white">
                    <a:lumMod val="65000"/>
                  </a:prstClr>
                </a:solidFill>
                <a:latin typeface="Calibri"/>
              </a:rPr>
              <a:t>ui</a:t>
            </a:r>
            <a:r>
              <a:rPr lang="fr-FR" sz="1600" b="1" dirty="0">
                <a:solidFill>
                  <a:prstClr val="white">
                    <a:lumMod val="65000"/>
                  </a:prstClr>
                </a:solidFill>
                <a:latin typeface="Calibri"/>
              </a:rPr>
              <a:t>» s’écrit avec 2 lettres : u et i </a:t>
            </a:r>
          </a:p>
        </p:txBody>
      </p:sp>
      <p:sp>
        <p:nvSpPr>
          <p:cNvPr id="4" name="Rectangle 3">
            <a:extLst>
              <a:ext uri="{FF2B5EF4-FFF2-40B4-BE49-F238E27FC236}">
                <a16:creationId xmlns:a16="http://schemas.microsoft.com/office/drawing/2014/main" id="{6B318D2B-233C-9FAB-A2A6-5F1F627A3E7C}"/>
              </a:ext>
            </a:extLst>
          </p:cNvPr>
          <p:cNvSpPr/>
          <p:nvPr>
            <p:custDataLst>
              <p:tags r:id="rId4"/>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ui</a:t>
            </a:r>
            <a:endParaRPr lang="pt-BR" sz="8800" b="1" dirty="0">
              <a:solidFill>
                <a:srgbClr val="106585"/>
              </a:solidFill>
              <a:latin typeface="Dosis" pitchFamily="2" charset="0"/>
            </a:endParaRPr>
          </a:p>
        </p:txBody>
      </p:sp>
      <p:graphicFrame>
        <p:nvGraphicFramePr>
          <p:cNvPr id="3" name="Tableau 2">
            <a:extLst>
              <a:ext uri="{FF2B5EF4-FFF2-40B4-BE49-F238E27FC236}">
                <a16:creationId xmlns:a16="http://schemas.microsoft.com/office/drawing/2014/main" id="{243D4975-E5C3-EFFB-8E5F-77F9035BD325}"/>
              </a:ext>
            </a:extLst>
          </p:cNvPr>
          <p:cNvGraphicFramePr>
            <a:graphicFrameLocks noGrp="1"/>
          </p:cNvGraphicFramePr>
          <p:nvPr>
            <p:custDataLst>
              <p:tags r:id="rId5"/>
            </p:custDataLst>
          </p:nvPr>
        </p:nvGraphicFramePr>
        <p:xfrm>
          <a:off x="-47850" y="60131"/>
          <a:ext cx="8929656" cy="3240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4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87004011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CB747-4B70-6A06-82AE-3BA33DF76A7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FC8DFF4-C917-B8A0-9D88-088CFA7AF590}"/>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093A93B-50C5-A54C-D47E-5BC4C4FC918F}"/>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2E7FE540-AF77-6595-3A64-92FB44E77002}"/>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6E12D345-F960-08FE-5F56-C427A0C6DDAA}"/>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A4CB333B-CF7A-9E9D-11A7-BDDF92B1A143}"/>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DDBAAF4A-CBDA-330D-882E-252A52585948}"/>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D785C8B-10D5-5C4D-CD8B-00B9441B6E56}"/>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9CD1D84-11A1-8128-9240-942F0FA17CC8}"/>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9948EEF5-CF3C-DD96-69CB-1A7A9E9DF3B4}"/>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60B73FB-D33D-5CA6-8C4B-583C85AED03D}"/>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C7038B99-B0EC-F4DB-DD04-F9675792CB4E}"/>
              </a:ext>
            </a:extLst>
          </p:cNvPr>
          <p:cNvSpPr/>
          <p:nvPr>
            <p:custDataLst>
              <p:tags r:id="rId11"/>
            </p:custDataLst>
          </p:nvPr>
        </p:nvSpPr>
        <p:spPr>
          <a:xfrm>
            <a:off x="800099" y="1190317"/>
            <a:ext cx="5187746" cy="3139321"/>
          </a:xfrm>
          <a:prstGeom prst="rect">
            <a:avLst/>
          </a:prstGeom>
        </p:spPr>
        <p:txBody>
          <a:bodyPr wrap="square">
            <a:spAutoFit/>
          </a:bodyPr>
          <a:lstStyle/>
          <a:p>
            <a:pPr algn="ctr" defTabSz="457223"/>
            <a:r>
              <a:rPr lang="pt-BR" sz="9900" b="1" dirty="0">
                <a:solidFill>
                  <a:srgbClr val="E46C0A"/>
                </a:solidFill>
                <a:latin typeface="Dosis" pitchFamily="2" charset="0"/>
              </a:rPr>
              <a:t>ui</a:t>
            </a:r>
          </a:p>
          <a:p>
            <a:pPr algn="ctr" defTabSz="457223"/>
            <a:r>
              <a:rPr lang="pt-BR" sz="9900" b="1" dirty="0">
                <a:solidFill>
                  <a:srgbClr val="106585"/>
                </a:solidFill>
                <a:latin typeface="Dosis" pitchFamily="2" charset="0"/>
              </a:rPr>
              <a:t>p</a:t>
            </a:r>
            <a:r>
              <a:rPr lang="pt-BR" sz="9900" b="1" dirty="0">
                <a:solidFill>
                  <a:srgbClr val="E46C0A"/>
                </a:solidFill>
                <a:latin typeface="Dosis" pitchFamily="2" charset="0"/>
              </a:rPr>
              <a:t>ui</a:t>
            </a:r>
            <a:r>
              <a:rPr lang="pt-BR" sz="9900" b="1" dirty="0">
                <a:solidFill>
                  <a:srgbClr val="106585"/>
                </a:solidFill>
                <a:latin typeface="Dosis" pitchFamily="2" charset="0"/>
              </a:rPr>
              <a:t>ts</a:t>
            </a:r>
            <a:endParaRPr lang="fr-FR" sz="9900" b="1" dirty="0">
              <a:solidFill>
                <a:srgbClr val="106585"/>
              </a:solidFill>
              <a:latin typeface="Dosis" pitchFamily="2" charset="0"/>
            </a:endParaRPr>
          </a:p>
        </p:txBody>
      </p:sp>
      <p:sp>
        <p:nvSpPr>
          <p:cNvPr id="6" name="ZoneTexte 5">
            <a:extLst>
              <a:ext uri="{FF2B5EF4-FFF2-40B4-BE49-F238E27FC236}">
                <a16:creationId xmlns:a16="http://schemas.microsoft.com/office/drawing/2014/main" id="{3D329952-38B6-45B7-8DD6-B4DF9092D1D0}"/>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ui</a:t>
            </a:r>
            <a:r>
              <a:rPr lang="fr-FR" sz="1600" b="1" dirty="0">
                <a:solidFill>
                  <a:prstClr val="white">
                    <a:lumMod val="65000"/>
                  </a:prstClr>
                </a:solidFill>
                <a:latin typeface="+mj-lt"/>
              </a:rPr>
              <a:t> » comme dans puits.  Lisons ensemble: </a:t>
            </a:r>
            <a:r>
              <a:rPr lang="fr-FR" sz="1600" b="1" dirty="0" err="1">
                <a:solidFill>
                  <a:prstClr val="white">
                    <a:lumMod val="65000"/>
                  </a:prstClr>
                </a:solidFill>
                <a:latin typeface="+mj-lt"/>
              </a:rPr>
              <a:t>ui</a:t>
            </a:r>
            <a:r>
              <a:rPr lang="fr-FR" sz="1600" b="1" dirty="0">
                <a:solidFill>
                  <a:prstClr val="white">
                    <a:lumMod val="65000"/>
                  </a:prstClr>
                </a:solidFill>
                <a:latin typeface="+mj-lt"/>
              </a:rPr>
              <a:t>- puits .</a:t>
            </a:r>
          </a:p>
        </p:txBody>
      </p:sp>
      <p:graphicFrame>
        <p:nvGraphicFramePr>
          <p:cNvPr id="9" name="Tableau 8">
            <a:extLst>
              <a:ext uri="{FF2B5EF4-FFF2-40B4-BE49-F238E27FC236}">
                <a16:creationId xmlns:a16="http://schemas.microsoft.com/office/drawing/2014/main" id="{6F7123AC-0DD6-E223-3D70-EBB0F55C5F40}"/>
              </a:ext>
            </a:extLst>
          </p:cNvPr>
          <p:cNvGraphicFramePr>
            <a:graphicFrameLocks noGrp="1"/>
          </p:cNvGraphicFramePr>
          <p:nvPr>
            <p:custDataLst>
              <p:tags r:id="rId13"/>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875141C9-83BE-28D9-585A-BCB26D7B60CE}"/>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306793" y="1876932"/>
            <a:ext cx="3178614" cy="2342972"/>
          </a:xfrm>
          <a:prstGeom prst="rect">
            <a:avLst/>
          </a:prstGeom>
        </p:spPr>
      </p:pic>
    </p:spTree>
    <p:extLst>
      <p:ext uri="{BB962C8B-B14F-4D97-AF65-F5344CB8AC3E}">
        <p14:creationId xmlns:p14="http://schemas.microsoft.com/office/powerpoint/2010/main" val="4883580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BAEE6DD-16E4-CE75-DB1F-DC9C60DD79BC}"/>
              </a:ext>
            </a:extLst>
          </p:cNvPr>
          <p:cNvSpPr/>
          <p:nvPr/>
        </p:nvSpPr>
        <p:spPr>
          <a:xfrm>
            <a:off x="166006" y="270734"/>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B5FDAA7-1FB0-58C4-C153-BEF09720A2E7}"/>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EEDDC6B7-CAD5-F3E6-5F1E-CF33FA3A5217}"/>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sp>
        <p:nvSpPr>
          <p:cNvPr id="27" name="ZoneTexte 26">
            <a:extLst>
              <a:ext uri="{FF2B5EF4-FFF2-40B4-BE49-F238E27FC236}">
                <a16:creationId xmlns:a16="http://schemas.microsoft.com/office/drawing/2014/main" id="{A6C96612-8ADA-2516-5D6E-90142027279A}"/>
              </a:ext>
            </a:extLst>
          </p:cNvPr>
          <p:cNvSpPr txBox="1"/>
          <p:nvPr/>
        </p:nvSpPr>
        <p:spPr>
          <a:xfrm>
            <a:off x="956960" y="403733"/>
            <a:ext cx="6620778" cy="323165"/>
          </a:xfrm>
          <a:prstGeom prst="rect">
            <a:avLst/>
          </a:prstGeom>
          <a:noFill/>
        </p:spPr>
        <p:txBody>
          <a:bodyPr wrap="square" rtlCol="0">
            <a:spAutoFit/>
          </a:bodyPr>
          <a:lstStyle/>
          <a:p>
            <a:pPr defTabSz="457246"/>
            <a:r>
              <a:rPr lang="fr-FR" sz="1500" b="1" dirty="0">
                <a:solidFill>
                  <a:prstClr val="white">
                    <a:lumMod val="65000"/>
                  </a:prstClr>
                </a:solidFill>
                <a:latin typeface="Dosis" pitchFamily="2" charset="0"/>
              </a:rPr>
              <a:t>Prenez vos ardoises, vos cahiers et vos  livrets de français</a:t>
            </a:r>
          </a:p>
        </p:txBody>
      </p:sp>
      <p:pic>
        <p:nvPicPr>
          <p:cNvPr id="3" name="Image 2">
            <a:extLst>
              <a:ext uri="{FF2B5EF4-FFF2-40B4-BE49-F238E27FC236}">
                <a16:creationId xmlns:a16="http://schemas.microsoft.com/office/drawing/2014/main" id="{B4120C3E-68FC-9D86-45DB-1E5CCE50FB26}"/>
              </a:ext>
            </a:extLst>
          </p:cNvPr>
          <p:cNvPicPr>
            <a:picLocks noChangeAspect="1"/>
          </p:cNvPicPr>
          <p:nvPr>
            <p:custDataLst>
              <p:tags r:id="rId1"/>
            </p:custDataLst>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187042" y="228601"/>
            <a:ext cx="715315" cy="661641"/>
          </a:xfrm>
          <a:prstGeom prst="rect">
            <a:avLst/>
          </a:prstGeom>
          <a:ln w="19050">
            <a:noFill/>
          </a:ln>
          <a:effectLst>
            <a:outerShdw blurRad="50800" dist="38100" dir="2700000" algn="tl" rotWithShape="0">
              <a:prstClr val="black">
                <a:alpha val="40000"/>
              </a:prstClr>
            </a:outerShdw>
          </a:effectLst>
        </p:spPr>
      </p:pic>
      <p:graphicFrame>
        <p:nvGraphicFramePr>
          <p:cNvPr id="4" name="Tableau 3">
            <a:extLst>
              <a:ext uri="{FF2B5EF4-FFF2-40B4-BE49-F238E27FC236}">
                <a16:creationId xmlns:a16="http://schemas.microsoft.com/office/drawing/2014/main" id="{599453E7-251A-BC6E-C893-7F62C469B4F4}"/>
              </a:ext>
            </a:extLst>
          </p:cNvPr>
          <p:cNvGraphicFramePr>
            <a:graphicFrameLocks noGrp="1"/>
          </p:cNvGraphicFramePr>
          <p:nvPr>
            <p:custDataLst>
              <p:tags r:id="rId2"/>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grpSp>
        <p:nvGrpSpPr>
          <p:cNvPr id="6" name="Groupe 5">
            <a:extLst>
              <a:ext uri="{FF2B5EF4-FFF2-40B4-BE49-F238E27FC236}">
                <a16:creationId xmlns:a16="http://schemas.microsoft.com/office/drawing/2014/main" id="{0DAF0AEC-052F-4F93-FBE4-C332B54EE3E0}"/>
              </a:ext>
            </a:extLst>
          </p:cNvPr>
          <p:cNvGrpSpPr/>
          <p:nvPr>
            <p:custDataLst>
              <p:tags r:id="rId3"/>
            </p:custDataLst>
          </p:nvPr>
        </p:nvGrpSpPr>
        <p:grpSpPr>
          <a:xfrm>
            <a:off x="1544762" y="4506249"/>
            <a:ext cx="1186377" cy="359073"/>
            <a:chOff x="5802255" y="5807067"/>
            <a:chExt cx="1186377" cy="359073"/>
          </a:xfrm>
        </p:grpSpPr>
        <p:sp>
          <p:nvSpPr>
            <p:cNvPr id="7" name="Rectangle : coins arrondis 6">
              <a:extLst>
                <a:ext uri="{FF2B5EF4-FFF2-40B4-BE49-F238E27FC236}">
                  <a16:creationId xmlns:a16="http://schemas.microsoft.com/office/drawing/2014/main" id="{E65218BD-E72C-9EEE-C6EA-BBEBD92B7569}"/>
                </a:ext>
              </a:extLst>
            </p:cNvPr>
            <p:cNvSpPr/>
            <p:nvPr>
              <p:custDataLst>
                <p:tags r:id="rId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9" name="ZoneTexte 8">
              <a:extLst>
                <a:ext uri="{FF2B5EF4-FFF2-40B4-BE49-F238E27FC236}">
                  <a16:creationId xmlns:a16="http://schemas.microsoft.com/office/drawing/2014/main" id="{8E34D70E-3ABF-F3D9-39DE-9A3C7D3A47E4}"/>
                </a:ext>
              </a:extLst>
            </p:cNvPr>
            <p:cNvSpPr txBox="1"/>
            <p:nvPr>
              <p:custDataLst>
                <p:tags r:id="rId9"/>
              </p:custDataLst>
            </p:nvPr>
          </p:nvSpPr>
          <p:spPr>
            <a:xfrm>
              <a:off x="6044951" y="5815165"/>
              <a:ext cx="895075" cy="323165"/>
            </a:xfrm>
            <a:prstGeom prst="rect">
              <a:avLst/>
            </a:prstGeom>
            <a:noFill/>
          </p:spPr>
          <p:txBody>
            <a:bodyPr wrap="squar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Ardoise  </a:t>
              </a:r>
            </a:p>
          </p:txBody>
        </p:sp>
      </p:grpSp>
      <p:grpSp>
        <p:nvGrpSpPr>
          <p:cNvPr id="10" name="Groupe 9">
            <a:extLst>
              <a:ext uri="{FF2B5EF4-FFF2-40B4-BE49-F238E27FC236}">
                <a16:creationId xmlns:a16="http://schemas.microsoft.com/office/drawing/2014/main" id="{50EA7180-BAB7-B7F7-0B72-FF150C5418F2}"/>
              </a:ext>
            </a:extLst>
          </p:cNvPr>
          <p:cNvGrpSpPr/>
          <p:nvPr>
            <p:custDataLst>
              <p:tags r:id="rId4"/>
            </p:custDataLst>
          </p:nvPr>
        </p:nvGrpSpPr>
        <p:grpSpPr>
          <a:xfrm>
            <a:off x="6338527" y="4491220"/>
            <a:ext cx="1186377" cy="367175"/>
            <a:chOff x="5802255" y="5807067"/>
            <a:chExt cx="1186377" cy="359073"/>
          </a:xfrm>
        </p:grpSpPr>
        <p:sp>
          <p:nvSpPr>
            <p:cNvPr id="11" name="Rectangle : coins arrondis 10">
              <a:extLst>
                <a:ext uri="{FF2B5EF4-FFF2-40B4-BE49-F238E27FC236}">
                  <a16:creationId xmlns:a16="http://schemas.microsoft.com/office/drawing/2014/main" id="{011085A5-CB27-3243-19D8-7D496D3B8528}"/>
                </a:ext>
              </a:extLst>
            </p:cNvPr>
            <p:cNvSpPr/>
            <p:nvPr>
              <p:custDataLst>
                <p:tags r:id="rId6"/>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2" name="ZoneTexte 11">
              <a:extLst>
                <a:ext uri="{FF2B5EF4-FFF2-40B4-BE49-F238E27FC236}">
                  <a16:creationId xmlns:a16="http://schemas.microsoft.com/office/drawing/2014/main" id="{881C4D15-BF0E-1B24-1BF2-91D175752DA4}"/>
                </a:ext>
              </a:extLst>
            </p:cNvPr>
            <p:cNvSpPr txBox="1"/>
            <p:nvPr>
              <p:custDataLst>
                <p:tags r:id="rId7"/>
              </p:custDataLst>
            </p:nvPr>
          </p:nvSpPr>
          <p:spPr>
            <a:xfrm>
              <a:off x="6044951" y="5815169"/>
              <a:ext cx="749051" cy="316034"/>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Livret </a:t>
              </a:r>
            </a:p>
          </p:txBody>
        </p:sp>
      </p:grpSp>
      <p:pic>
        <p:nvPicPr>
          <p:cNvPr id="14" name="Image 13">
            <a:extLst>
              <a:ext uri="{FF2B5EF4-FFF2-40B4-BE49-F238E27FC236}">
                <a16:creationId xmlns:a16="http://schemas.microsoft.com/office/drawing/2014/main" id="{4221C3E4-6E39-80D7-17E1-F2B20C457833}"/>
              </a:ext>
            </a:extLst>
          </p:cNvPr>
          <p:cNvPicPr>
            <a:picLocks noChangeAspect="1"/>
          </p:cNvPicPr>
          <p:nvPr/>
        </p:nvPicPr>
        <p:blipFill>
          <a:blip r:embed="rId14">
            <a:clrChange>
              <a:clrFrom>
                <a:srgbClr val="FFFFFF"/>
              </a:clrFrom>
              <a:clrTo>
                <a:srgbClr val="FFFFFF">
                  <a:alpha val="0"/>
                </a:srgbClr>
              </a:clrTo>
            </a:clrChange>
          </a:blip>
          <a:stretch>
            <a:fillRect/>
          </a:stretch>
        </p:blipFill>
        <p:spPr>
          <a:xfrm>
            <a:off x="1401352" y="2912334"/>
            <a:ext cx="1473199" cy="1117600"/>
          </a:xfrm>
          <a:prstGeom prst="rect">
            <a:avLst/>
          </a:prstGeom>
        </p:spPr>
      </p:pic>
      <p:pic>
        <p:nvPicPr>
          <p:cNvPr id="2" name="Image 1" descr="Une image contenant dessin humoristique, dessin, capture d’écran, Dessin d’enfant&#10;&#10;Description générée automatiquement">
            <a:extLst>
              <a:ext uri="{FF2B5EF4-FFF2-40B4-BE49-F238E27FC236}">
                <a16:creationId xmlns:a16="http://schemas.microsoft.com/office/drawing/2014/main" id="{B8B008FB-427D-420C-689D-DEF72D784591}"/>
              </a:ext>
            </a:extLst>
          </p:cNvPr>
          <p:cNvPicPr>
            <a:picLocks noChangeAspect="1"/>
          </p:cNvPicPr>
          <p:nvPr>
            <p:custDataLst>
              <p:tags r:id="rId5"/>
            </p:custDataLst>
          </p:nvPr>
        </p:nvPicPr>
        <p:blipFill>
          <a:blip r:embed="rId15" cstate="print">
            <a:extLst>
              <a:ext uri="{28A0092B-C50C-407E-A947-70E740481C1C}">
                <a14:useLocalDpi xmlns:a14="http://schemas.microsoft.com/office/drawing/2010/main" val="0"/>
              </a:ext>
            </a:extLst>
          </a:blip>
          <a:srcRect/>
          <a:stretch/>
        </p:blipFill>
        <p:spPr>
          <a:xfrm>
            <a:off x="4118026" y="2864030"/>
            <a:ext cx="918411" cy="999166"/>
          </a:xfrm>
          <a:prstGeom prst="rect">
            <a:avLst/>
          </a:prstGeom>
        </p:spPr>
      </p:pic>
      <p:sp>
        <p:nvSpPr>
          <p:cNvPr id="5" name="Rectangle : coins arrondis 4">
            <a:extLst>
              <a:ext uri="{FF2B5EF4-FFF2-40B4-BE49-F238E27FC236}">
                <a16:creationId xmlns:a16="http://schemas.microsoft.com/office/drawing/2014/main" id="{00456A57-18EA-78D7-3365-EE9F173B2AEE}"/>
              </a:ext>
            </a:extLst>
          </p:cNvPr>
          <p:cNvSpPr/>
          <p:nvPr/>
        </p:nvSpPr>
        <p:spPr>
          <a:xfrm>
            <a:off x="4123641" y="4516868"/>
            <a:ext cx="1186377" cy="367175"/>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fr-FR" sz="1333">
              <a:solidFill>
                <a:prstClr val="white"/>
              </a:solidFill>
              <a:latin typeface="Calibri"/>
            </a:endParaRPr>
          </a:p>
        </p:txBody>
      </p:sp>
      <p:sp>
        <p:nvSpPr>
          <p:cNvPr id="16" name="ZoneTexte 15">
            <a:extLst>
              <a:ext uri="{FF2B5EF4-FFF2-40B4-BE49-F238E27FC236}">
                <a16:creationId xmlns:a16="http://schemas.microsoft.com/office/drawing/2014/main" id="{39F9C916-0F62-488E-738A-BC2014AF3030}"/>
              </a:ext>
            </a:extLst>
          </p:cNvPr>
          <p:cNvSpPr txBox="1"/>
          <p:nvPr/>
        </p:nvSpPr>
        <p:spPr>
          <a:xfrm>
            <a:off x="4267348" y="4550617"/>
            <a:ext cx="833718" cy="338554"/>
          </a:xfrm>
          <a:prstGeom prst="rect">
            <a:avLst/>
          </a:prstGeom>
          <a:noFill/>
        </p:spPr>
        <p:txBody>
          <a:bodyPr wrap="square" rtlCol="0">
            <a:spAutoFit/>
          </a:bodyPr>
          <a:lstStyle/>
          <a:p>
            <a:pPr defTabSz="609630"/>
            <a:r>
              <a:rPr lang="fr-FR" sz="1600" b="1" dirty="0">
                <a:solidFill>
                  <a:srgbClr val="4BACC6">
                    <a:lumMod val="50000"/>
                  </a:srgbClr>
                </a:solidFill>
                <a:latin typeface="Cambria" panose="02040503050406030204" pitchFamily="18" charset="0"/>
                <a:ea typeface="Cambria" panose="02040503050406030204" pitchFamily="18" charset="0"/>
              </a:rPr>
              <a:t>Cahier </a:t>
            </a:r>
          </a:p>
        </p:txBody>
      </p:sp>
      <p:pic>
        <p:nvPicPr>
          <p:cNvPr id="17" name="Image 16">
            <a:extLst>
              <a:ext uri="{FF2B5EF4-FFF2-40B4-BE49-F238E27FC236}">
                <a16:creationId xmlns:a16="http://schemas.microsoft.com/office/drawing/2014/main" id="{5A1DE3AF-39D5-4C76-8DB4-484D1086AF3D}"/>
              </a:ext>
            </a:extLst>
          </p:cNvPr>
          <p:cNvPicPr>
            <a:picLocks noChangeAspect="1"/>
          </p:cNvPicPr>
          <p:nvPr/>
        </p:nvPicPr>
        <p:blipFill>
          <a:blip r:embed="rId16"/>
          <a:stretch>
            <a:fillRect/>
          </a:stretch>
        </p:blipFill>
        <p:spPr>
          <a:xfrm>
            <a:off x="6338527" y="2595668"/>
            <a:ext cx="1113665" cy="1434266"/>
          </a:xfrm>
          <a:prstGeom prst="rect">
            <a:avLst/>
          </a:prstGeom>
          <a:ln w="19050">
            <a:solidFill>
              <a:schemeClr val="tx1"/>
            </a:solidFill>
          </a:ln>
        </p:spPr>
      </p:pic>
    </p:spTree>
    <p:extLst>
      <p:ext uri="{BB962C8B-B14F-4D97-AF65-F5344CB8AC3E}">
        <p14:creationId xmlns:p14="http://schemas.microsoft.com/office/powerpoint/2010/main" val="67781380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4CA01-33FF-7B11-5EA5-8365D6B86D8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14FB880-3603-FF0C-923A-DE4B6B02D805}"/>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55F2904B-63C1-7843-5C26-E29D58C729FD}"/>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3A707183-C840-001E-0991-D355EED00758}"/>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A0D68B9E-F2EE-3C02-4138-C66625F8B6D2}"/>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34876EB1-DD09-863A-1F91-8F8497D2C2D0}"/>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73A41235-091B-ED9F-007C-8A148818A774}"/>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5B58918-C335-403C-FB84-EBA07F4D1CFF}"/>
              </a:ext>
            </a:extLst>
          </p:cNvPr>
          <p:cNvSpPr/>
          <p:nvPr>
            <p:custDataLst>
              <p:tags r:id="rId7"/>
            </p:custDataLst>
          </p:nvPr>
        </p:nvSpPr>
        <p:spPr>
          <a:xfrm>
            <a:off x="202912" y="253804"/>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1DFBC53-4865-1118-070A-C1D519B04B53}"/>
              </a:ext>
            </a:extLst>
          </p:cNvPr>
          <p:cNvSpPr/>
          <p:nvPr>
            <p:custDataLst>
              <p:tags r:id="rId8"/>
            </p:custDataLst>
          </p:nvPr>
        </p:nvSpPr>
        <p:spPr>
          <a:xfrm>
            <a:off x="222355" y="28722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3F5D408-0256-CD40-DAED-36EE0A417AA3}"/>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03F40D16-0B00-A3FA-BF65-EDF6D55A4386}"/>
              </a:ext>
            </a:extLst>
          </p:cNvPr>
          <p:cNvSpPr txBox="1"/>
          <p:nvPr>
            <p:custDataLst>
              <p:tags r:id="rId10"/>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Maintenant relisons les graphèmes et les mots ensemble. </a:t>
            </a:r>
          </a:p>
        </p:txBody>
      </p:sp>
      <p:graphicFrame>
        <p:nvGraphicFramePr>
          <p:cNvPr id="9" name="Tableau 8">
            <a:extLst>
              <a:ext uri="{FF2B5EF4-FFF2-40B4-BE49-F238E27FC236}">
                <a16:creationId xmlns:a16="http://schemas.microsoft.com/office/drawing/2014/main" id="{C92D49E1-F656-77A8-5582-A4CB82EF07BD}"/>
              </a:ext>
            </a:extLst>
          </p:cNvPr>
          <p:cNvGraphicFramePr>
            <a:graphicFrameLocks noGrp="1"/>
          </p:cNvGraphicFramePr>
          <p:nvPr>
            <p:custDataLst>
              <p:tags r:id="rId11"/>
            </p:custDataLst>
          </p:nvPr>
        </p:nvGraphicFramePr>
        <p:xfrm>
          <a:off x="-28533" y="-28609"/>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3">
            <a:extLst>
              <a:ext uri="{FF2B5EF4-FFF2-40B4-BE49-F238E27FC236}">
                <a16:creationId xmlns:a16="http://schemas.microsoft.com/office/drawing/2014/main" id="{ECB50567-D1A0-5A0E-4D21-34A1FD4899F4}"/>
              </a:ext>
            </a:extLst>
          </p:cNvPr>
          <p:cNvSpPr/>
          <p:nvPr>
            <p:custDataLst>
              <p:tags r:id="rId12"/>
            </p:custDataLst>
          </p:nvPr>
        </p:nvSpPr>
        <p:spPr>
          <a:xfrm>
            <a:off x="1553497" y="958914"/>
            <a:ext cx="6980590" cy="3676006"/>
          </a:xfrm>
          <a:prstGeom prst="rect">
            <a:avLst/>
          </a:prstGeom>
        </p:spPr>
        <p:txBody>
          <a:bodyPr wrap="square">
            <a:spAutoFit/>
          </a:bodyPr>
          <a:lstStyle/>
          <a:p>
            <a:pPr defTabSz="457223">
              <a:lnSpc>
                <a:spcPct val="150000"/>
              </a:lnSpc>
            </a:pPr>
            <a:r>
              <a:rPr lang="pt-BR" sz="5400" b="1" dirty="0">
                <a:solidFill>
                  <a:srgbClr val="E46C0A"/>
                </a:solidFill>
                <a:latin typeface="Dosis" pitchFamily="2" charset="0"/>
              </a:rPr>
              <a:t>oi         </a:t>
            </a:r>
            <a:r>
              <a:rPr lang="pt-BR" sz="5400" b="1" dirty="0">
                <a:solidFill>
                  <a:srgbClr val="106585"/>
                </a:solidFill>
                <a:latin typeface="Dosis" pitchFamily="2" charset="0"/>
              </a:rPr>
              <a:t>tr</a:t>
            </a:r>
            <a:r>
              <a:rPr lang="pt-BR" sz="5400" b="1" dirty="0">
                <a:solidFill>
                  <a:srgbClr val="E46C0A"/>
                </a:solidFill>
                <a:latin typeface="Dosis" pitchFamily="2" charset="0"/>
              </a:rPr>
              <a:t>oi</a:t>
            </a:r>
            <a:r>
              <a:rPr lang="pt-BR" sz="5400" b="1" dirty="0">
                <a:solidFill>
                  <a:srgbClr val="106585"/>
                </a:solidFill>
                <a:latin typeface="Dosis" pitchFamily="2" charset="0"/>
              </a:rPr>
              <a:t>s </a:t>
            </a:r>
          </a:p>
          <a:p>
            <a:pPr defTabSz="457223">
              <a:lnSpc>
                <a:spcPct val="150000"/>
              </a:lnSpc>
            </a:pPr>
            <a:r>
              <a:rPr lang="pt-BR" sz="5400" b="1" dirty="0">
                <a:solidFill>
                  <a:srgbClr val="E46C0A"/>
                </a:solidFill>
                <a:latin typeface="Dosis" pitchFamily="2" charset="0"/>
              </a:rPr>
              <a:t>oy         </a:t>
            </a:r>
            <a:r>
              <a:rPr lang="pt-BR" sz="5400" b="1" dirty="0">
                <a:solidFill>
                  <a:srgbClr val="106585"/>
                </a:solidFill>
                <a:latin typeface="Dosis" pitchFamily="2" charset="0"/>
              </a:rPr>
              <a:t>n</a:t>
            </a:r>
            <a:r>
              <a:rPr lang="pt-BR" sz="5400" b="1" dirty="0">
                <a:solidFill>
                  <a:srgbClr val="E46C0A"/>
                </a:solidFill>
                <a:latin typeface="Dosis" pitchFamily="2" charset="0"/>
              </a:rPr>
              <a:t>oy</a:t>
            </a:r>
            <a:r>
              <a:rPr lang="pt-BR" sz="5400" b="1" dirty="0">
                <a:solidFill>
                  <a:srgbClr val="106585"/>
                </a:solidFill>
                <a:latin typeface="Dosis" pitchFamily="2" charset="0"/>
              </a:rPr>
              <a:t>au</a:t>
            </a:r>
          </a:p>
          <a:p>
            <a:pPr defTabSz="457223">
              <a:lnSpc>
                <a:spcPct val="150000"/>
              </a:lnSpc>
            </a:pPr>
            <a:r>
              <a:rPr lang="pt-BR" sz="5400" b="1" dirty="0">
                <a:solidFill>
                  <a:srgbClr val="E46C0A"/>
                </a:solidFill>
                <a:latin typeface="Dosis" pitchFamily="2" charset="0"/>
              </a:rPr>
              <a:t>ui</a:t>
            </a:r>
            <a:r>
              <a:rPr lang="pt-BR" sz="5400" b="1" dirty="0">
                <a:solidFill>
                  <a:srgbClr val="106585"/>
                </a:solidFill>
                <a:latin typeface="Dosis" pitchFamily="2" charset="0"/>
              </a:rPr>
              <a:t>         p</a:t>
            </a:r>
            <a:r>
              <a:rPr lang="pt-BR" sz="5400" b="1" dirty="0">
                <a:solidFill>
                  <a:srgbClr val="E46C0A"/>
                </a:solidFill>
                <a:latin typeface="Dosis" pitchFamily="2" charset="0"/>
              </a:rPr>
              <a:t>ui</a:t>
            </a:r>
            <a:r>
              <a:rPr lang="pt-BR" sz="5400" b="1" dirty="0">
                <a:solidFill>
                  <a:srgbClr val="106585"/>
                </a:solidFill>
                <a:latin typeface="Dosis" pitchFamily="2" charset="0"/>
              </a:rPr>
              <a:t>ts</a:t>
            </a:r>
          </a:p>
        </p:txBody>
      </p:sp>
      <p:sp>
        <p:nvSpPr>
          <p:cNvPr id="2" name="Flèche : droite 1">
            <a:extLst>
              <a:ext uri="{FF2B5EF4-FFF2-40B4-BE49-F238E27FC236}">
                <a16:creationId xmlns:a16="http://schemas.microsoft.com/office/drawing/2014/main" id="{7AD4D999-F4E0-A86E-10E6-EEE1E1996E51}"/>
              </a:ext>
            </a:extLst>
          </p:cNvPr>
          <p:cNvSpPr/>
          <p:nvPr/>
        </p:nvSpPr>
        <p:spPr>
          <a:xfrm>
            <a:off x="2747909" y="1722940"/>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5" name="Flèche : droite 4">
            <a:extLst>
              <a:ext uri="{FF2B5EF4-FFF2-40B4-BE49-F238E27FC236}">
                <a16:creationId xmlns:a16="http://schemas.microsoft.com/office/drawing/2014/main" id="{1E732A0E-4DDA-3D0A-8584-B296C80D4CF1}"/>
              </a:ext>
            </a:extLst>
          </p:cNvPr>
          <p:cNvSpPr/>
          <p:nvPr/>
        </p:nvSpPr>
        <p:spPr>
          <a:xfrm>
            <a:off x="2747909" y="3009219"/>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0" name="Flèche : droite 9">
            <a:extLst>
              <a:ext uri="{FF2B5EF4-FFF2-40B4-BE49-F238E27FC236}">
                <a16:creationId xmlns:a16="http://schemas.microsoft.com/office/drawing/2014/main" id="{55775D35-47FC-00F0-4A77-CD0D47E002AF}"/>
              </a:ext>
            </a:extLst>
          </p:cNvPr>
          <p:cNvSpPr/>
          <p:nvPr/>
        </p:nvSpPr>
        <p:spPr>
          <a:xfrm>
            <a:off x="2747909" y="4208666"/>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pic>
        <p:nvPicPr>
          <p:cNvPr id="14" name="Image 13">
            <a:extLst>
              <a:ext uri="{FF2B5EF4-FFF2-40B4-BE49-F238E27FC236}">
                <a16:creationId xmlns:a16="http://schemas.microsoft.com/office/drawing/2014/main" id="{7958726E-619E-5B36-BE34-83DCC1E22C89}"/>
              </a:ext>
            </a:extLst>
          </p:cNvPr>
          <p:cNvPicPr>
            <a:picLocks noChangeAspect="1"/>
          </p:cNvPicPr>
          <p:nvPr>
            <p:custDataLst>
              <p:tags r:id="rId13"/>
            </p:custDataLst>
          </p:nvPr>
        </p:nvPicPr>
        <p:blipFill>
          <a:blip r:embed="rId17">
            <a:clrChange>
              <a:clrFrom>
                <a:srgbClr val="FFFFFF"/>
              </a:clrFrom>
              <a:clrTo>
                <a:srgbClr val="FFFFFF">
                  <a:alpha val="0"/>
                </a:srgbClr>
              </a:clrTo>
            </a:clrChange>
          </a:blip>
          <a:stretch>
            <a:fillRect/>
          </a:stretch>
        </p:blipFill>
        <p:spPr>
          <a:xfrm>
            <a:off x="7826547" y="258277"/>
            <a:ext cx="1165014" cy="977994"/>
          </a:xfrm>
          <a:prstGeom prst="rect">
            <a:avLst/>
          </a:prstGeom>
        </p:spPr>
      </p:pic>
    </p:spTree>
    <p:extLst>
      <p:ext uri="{BB962C8B-B14F-4D97-AF65-F5344CB8AC3E}">
        <p14:creationId xmlns:p14="http://schemas.microsoft.com/office/powerpoint/2010/main" val="180589982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9C6FB-6EFD-FF6A-3242-747956A7F73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931C6169-23BE-0B00-8A63-E81D1F0E5EED}"/>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FE230FF0-0C81-E17B-EB17-CA0E812D3C75}"/>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47346948-4D1F-01DE-523A-F9CE36D75D0D}"/>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4E5AB584-F0F9-AC6E-AF78-FBE24623165A}"/>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D34C89A9-29DF-CB3B-FD7D-11E18B679981}"/>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8DF01547-370C-2AD1-7849-00F953472743}"/>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26206E2-AF8B-4BFA-DD9B-E320ECD44993}"/>
              </a:ext>
            </a:extLst>
          </p:cNvPr>
          <p:cNvSpPr/>
          <p:nvPr>
            <p:custDataLst>
              <p:tags r:id="rId7"/>
            </p:custDataLst>
          </p:nvPr>
        </p:nvSpPr>
        <p:spPr>
          <a:xfrm>
            <a:off x="202912" y="253804"/>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EF5A86E-6E65-3653-C91C-1A933FC5C9E3}"/>
              </a:ext>
            </a:extLst>
          </p:cNvPr>
          <p:cNvSpPr/>
          <p:nvPr>
            <p:custDataLst>
              <p:tags r:id="rId8"/>
            </p:custDataLst>
          </p:nvPr>
        </p:nvSpPr>
        <p:spPr>
          <a:xfrm>
            <a:off x="222355" y="28722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4D674AA-6D98-E9BC-C133-82E51113CCAC}"/>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5406E5D1-8E3D-342F-11DE-C7011D521799}"/>
              </a:ext>
            </a:extLst>
          </p:cNvPr>
          <p:cNvSpPr txBox="1"/>
          <p:nvPr>
            <p:custDataLst>
              <p:tags r:id="rId10"/>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Qui veut passer au tableau pour lire?</a:t>
            </a:r>
          </a:p>
        </p:txBody>
      </p:sp>
      <p:graphicFrame>
        <p:nvGraphicFramePr>
          <p:cNvPr id="9" name="Tableau 8">
            <a:extLst>
              <a:ext uri="{FF2B5EF4-FFF2-40B4-BE49-F238E27FC236}">
                <a16:creationId xmlns:a16="http://schemas.microsoft.com/office/drawing/2014/main" id="{887C220E-5AFA-73BA-4DAB-826889CAAF4C}"/>
              </a:ext>
            </a:extLst>
          </p:cNvPr>
          <p:cNvGraphicFramePr>
            <a:graphicFrameLocks noGrp="1"/>
          </p:cNvGraphicFramePr>
          <p:nvPr>
            <p:custDataLst>
              <p:tags r:id="rId11"/>
            </p:custDataLst>
          </p:nvPr>
        </p:nvGraphicFramePr>
        <p:xfrm>
          <a:off x="-28533" y="-28609"/>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3">
            <a:extLst>
              <a:ext uri="{FF2B5EF4-FFF2-40B4-BE49-F238E27FC236}">
                <a16:creationId xmlns:a16="http://schemas.microsoft.com/office/drawing/2014/main" id="{7241A505-8107-43CB-81B1-5D532D8BAB60}"/>
              </a:ext>
            </a:extLst>
          </p:cNvPr>
          <p:cNvSpPr/>
          <p:nvPr>
            <p:custDataLst>
              <p:tags r:id="rId12"/>
            </p:custDataLst>
          </p:nvPr>
        </p:nvSpPr>
        <p:spPr>
          <a:xfrm>
            <a:off x="1331252" y="1653943"/>
            <a:ext cx="6980590" cy="4247317"/>
          </a:xfrm>
          <a:prstGeom prst="rect">
            <a:avLst/>
          </a:prstGeom>
        </p:spPr>
        <p:txBody>
          <a:bodyPr wrap="square">
            <a:spAutoFit/>
          </a:bodyPr>
          <a:lstStyle/>
          <a:p>
            <a:pPr defTabSz="457223"/>
            <a:r>
              <a:rPr lang="pt-BR" sz="5400" b="1" dirty="0">
                <a:solidFill>
                  <a:srgbClr val="E46C0A"/>
                </a:solidFill>
                <a:latin typeface="Dosis" pitchFamily="2" charset="0"/>
              </a:rPr>
              <a:t>au</a:t>
            </a:r>
            <a:r>
              <a:rPr lang="pt-BR" sz="5400" b="1" dirty="0">
                <a:solidFill>
                  <a:srgbClr val="106585"/>
                </a:solidFill>
                <a:latin typeface="Dosis" pitchFamily="2" charset="0"/>
              </a:rPr>
              <a:t>        j</a:t>
            </a:r>
            <a:r>
              <a:rPr lang="pt-BR" sz="5400" b="1" dirty="0">
                <a:solidFill>
                  <a:srgbClr val="E46C0A"/>
                </a:solidFill>
                <a:latin typeface="Dosis" pitchFamily="2" charset="0"/>
              </a:rPr>
              <a:t>au</a:t>
            </a:r>
            <a:r>
              <a:rPr lang="pt-BR" sz="5400" b="1" dirty="0">
                <a:solidFill>
                  <a:srgbClr val="106585"/>
                </a:solidFill>
                <a:latin typeface="Dosis" pitchFamily="2" charset="0"/>
              </a:rPr>
              <a:t>ne - s</a:t>
            </a:r>
            <a:r>
              <a:rPr lang="pt-BR" sz="5400" b="1" dirty="0">
                <a:solidFill>
                  <a:srgbClr val="E46C0A"/>
                </a:solidFill>
                <a:latin typeface="Dosis" pitchFamily="2" charset="0"/>
              </a:rPr>
              <a:t>au</a:t>
            </a:r>
            <a:r>
              <a:rPr lang="pt-BR" sz="5400" b="1" dirty="0">
                <a:solidFill>
                  <a:srgbClr val="106585"/>
                </a:solidFill>
                <a:latin typeface="Dosis" pitchFamily="2" charset="0"/>
              </a:rPr>
              <a:t>cisse</a:t>
            </a:r>
          </a:p>
          <a:p>
            <a:pPr defTabSz="457223"/>
            <a:r>
              <a:rPr lang="pt-BR" sz="5400" b="1" dirty="0">
                <a:solidFill>
                  <a:srgbClr val="E46C0A"/>
                </a:solidFill>
                <a:latin typeface="Dosis" pitchFamily="2" charset="0"/>
              </a:rPr>
              <a:t>eau     </a:t>
            </a:r>
            <a:r>
              <a:rPr lang="pt-BR" sz="5400" b="1" dirty="0">
                <a:solidFill>
                  <a:srgbClr val="106585"/>
                </a:solidFill>
                <a:latin typeface="Dosis" pitchFamily="2" charset="0"/>
              </a:rPr>
              <a:t>drap</a:t>
            </a:r>
            <a:r>
              <a:rPr lang="pt-BR" sz="5400" b="1" dirty="0">
                <a:solidFill>
                  <a:srgbClr val="E46C0A"/>
                </a:solidFill>
                <a:latin typeface="Dosis" pitchFamily="2" charset="0"/>
              </a:rPr>
              <a:t>eau</a:t>
            </a:r>
          </a:p>
          <a:p>
            <a:pPr defTabSz="457223"/>
            <a:r>
              <a:rPr lang="pt-BR" sz="5400" b="1" dirty="0">
                <a:solidFill>
                  <a:srgbClr val="E46C0A"/>
                </a:solidFill>
                <a:latin typeface="Dosis" pitchFamily="2" charset="0"/>
              </a:rPr>
              <a:t>oi         </a:t>
            </a:r>
            <a:r>
              <a:rPr lang="pt-BR" sz="5400" b="1" dirty="0">
                <a:solidFill>
                  <a:srgbClr val="106585"/>
                </a:solidFill>
                <a:latin typeface="Dosis" pitchFamily="2" charset="0"/>
              </a:rPr>
              <a:t>tr</a:t>
            </a:r>
            <a:r>
              <a:rPr lang="pt-BR" sz="5400" b="1" dirty="0">
                <a:solidFill>
                  <a:srgbClr val="E46C0A"/>
                </a:solidFill>
                <a:latin typeface="Dosis" pitchFamily="2" charset="0"/>
              </a:rPr>
              <a:t>oi</a:t>
            </a:r>
            <a:r>
              <a:rPr lang="pt-BR" sz="5400" b="1" dirty="0">
                <a:solidFill>
                  <a:srgbClr val="106585"/>
                </a:solidFill>
                <a:latin typeface="Dosis" pitchFamily="2" charset="0"/>
              </a:rPr>
              <a:t>s </a:t>
            </a:r>
          </a:p>
          <a:p>
            <a:pPr defTabSz="457223"/>
            <a:r>
              <a:rPr lang="pt-BR" sz="5400" b="1" dirty="0">
                <a:solidFill>
                  <a:srgbClr val="E46C0A"/>
                </a:solidFill>
                <a:latin typeface="Dosis" pitchFamily="2" charset="0"/>
              </a:rPr>
              <a:t>oy        </a:t>
            </a:r>
            <a:r>
              <a:rPr lang="pt-BR" sz="5400" b="1" dirty="0">
                <a:solidFill>
                  <a:srgbClr val="106585"/>
                </a:solidFill>
                <a:latin typeface="Dosis" pitchFamily="2" charset="0"/>
              </a:rPr>
              <a:t>n</a:t>
            </a:r>
            <a:r>
              <a:rPr lang="pt-BR" sz="5400" b="1" dirty="0">
                <a:solidFill>
                  <a:srgbClr val="E46C0A"/>
                </a:solidFill>
                <a:latin typeface="Dosis" pitchFamily="2" charset="0"/>
              </a:rPr>
              <a:t>oy</a:t>
            </a:r>
            <a:r>
              <a:rPr lang="pt-BR" sz="5400" b="1" dirty="0">
                <a:solidFill>
                  <a:srgbClr val="106585"/>
                </a:solidFill>
                <a:latin typeface="Dosis" pitchFamily="2" charset="0"/>
              </a:rPr>
              <a:t>au</a:t>
            </a:r>
          </a:p>
          <a:p>
            <a:pPr defTabSz="457223"/>
            <a:r>
              <a:rPr lang="pt-BR" sz="5400" b="1" dirty="0">
                <a:solidFill>
                  <a:srgbClr val="E46C0A"/>
                </a:solidFill>
                <a:latin typeface="Dosis" pitchFamily="2" charset="0"/>
              </a:rPr>
              <a:t>ui</a:t>
            </a:r>
            <a:r>
              <a:rPr lang="pt-BR" sz="5400" b="1" dirty="0">
                <a:solidFill>
                  <a:srgbClr val="106585"/>
                </a:solidFill>
                <a:latin typeface="Dosis" pitchFamily="2" charset="0"/>
              </a:rPr>
              <a:t>         p</a:t>
            </a:r>
            <a:r>
              <a:rPr lang="pt-BR" sz="5400" b="1" dirty="0">
                <a:solidFill>
                  <a:srgbClr val="E46C0A"/>
                </a:solidFill>
                <a:latin typeface="Dosis" pitchFamily="2" charset="0"/>
              </a:rPr>
              <a:t>ui</a:t>
            </a:r>
            <a:r>
              <a:rPr lang="pt-BR" sz="5400" b="1" dirty="0">
                <a:solidFill>
                  <a:srgbClr val="106585"/>
                </a:solidFill>
                <a:latin typeface="Dosis" pitchFamily="2" charset="0"/>
              </a:rPr>
              <a:t>ts</a:t>
            </a:r>
          </a:p>
        </p:txBody>
      </p:sp>
      <p:sp>
        <p:nvSpPr>
          <p:cNvPr id="2" name="Flèche : droite 1">
            <a:extLst>
              <a:ext uri="{FF2B5EF4-FFF2-40B4-BE49-F238E27FC236}">
                <a16:creationId xmlns:a16="http://schemas.microsoft.com/office/drawing/2014/main" id="{2FD03887-F641-A2CB-54D9-3470FC3DD697}"/>
              </a:ext>
            </a:extLst>
          </p:cNvPr>
          <p:cNvSpPr/>
          <p:nvPr/>
        </p:nvSpPr>
        <p:spPr>
          <a:xfrm>
            <a:off x="2466382" y="2103810"/>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0" name="Flèche : droite 9">
            <a:extLst>
              <a:ext uri="{FF2B5EF4-FFF2-40B4-BE49-F238E27FC236}">
                <a16:creationId xmlns:a16="http://schemas.microsoft.com/office/drawing/2014/main" id="{926F6F12-605B-8B30-5A32-CC9D83D219D6}"/>
              </a:ext>
            </a:extLst>
          </p:cNvPr>
          <p:cNvSpPr/>
          <p:nvPr/>
        </p:nvSpPr>
        <p:spPr>
          <a:xfrm>
            <a:off x="2466382" y="3860538"/>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1" name="Flèche : droite 10">
            <a:extLst>
              <a:ext uri="{FF2B5EF4-FFF2-40B4-BE49-F238E27FC236}">
                <a16:creationId xmlns:a16="http://schemas.microsoft.com/office/drawing/2014/main" id="{033F1203-04FA-134C-F017-77480A665D96}"/>
              </a:ext>
            </a:extLst>
          </p:cNvPr>
          <p:cNvSpPr/>
          <p:nvPr/>
        </p:nvSpPr>
        <p:spPr>
          <a:xfrm>
            <a:off x="2448824" y="4669651"/>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2" name="Flèche : droite 11">
            <a:extLst>
              <a:ext uri="{FF2B5EF4-FFF2-40B4-BE49-F238E27FC236}">
                <a16:creationId xmlns:a16="http://schemas.microsoft.com/office/drawing/2014/main" id="{F5AC1F0F-5B1B-9CF2-391A-8B198494CC30}"/>
              </a:ext>
            </a:extLst>
          </p:cNvPr>
          <p:cNvSpPr/>
          <p:nvPr/>
        </p:nvSpPr>
        <p:spPr>
          <a:xfrm>
            <a:off x="2448824" y="5478764"/>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3" name="Flèche : droite 12">
            <a:extLst>
              <a:ext uri="{FF2B5EF4-FFF2-40B4-BE49-F238E27FC236}">
                <a16:creationId xmlns:a16="http://schemas.microsoft.com/office/drawing/2014/main" id="{AFC1C142-EE5D-49D2-3944-C23C40396C72}"/>
              </a:ext>
            </a:extLst>
          </p:cNvPr>
          <p:cNvSpPr/>
          <p:nvPr/>
        </p:nvSpPr>
        <p:spPr>
          <a:xfrm>
            <a:off x="2448824" y="2980412"/>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pic>
        <p:nvPicPr>
          <p:cNvPr id="14" name="Image 13">
            <a:extLst>
              <a:ext uri="{FF2B5EF4-FFF2-40B4-BE49-F238E27FC236}">
                <a16:creationId xmlns:a16="http://schemas.microsoft.com/office/drawing/2014/main" id="{C9510F2A-B821-AF41-D50B-643FB723F0A3}"/>
              </a:ext>
            </a:extLst>
          </p:cNvPr>
          <p:cNvPicPr>
            <a:picLocks noChangeAspect="1"/>
          </p:cNvPicPr>
          <p:nvPr>
            <p:custDataLst>
              <p:tags r:id="rId13"/>
            </p:custDataLst>
          </p:nvPr>
        </p:nvPicPr>
        <p:blipFill>
          <a:blip r:embed="rId17"/>
          <a:stretch>
            <a:fillRect/>
          </a:stretch>
        </p:blipFill>
        <p:spPr>
          <a:xfrm>
            <a:off x="7695437" y="350411"/>
            <a:ext cx="1232811" cy="761784"/>
          </a:xfrm>
          <a:prstGeom prst="roundRect">
            <a:avLst>
              <a:gd name="adj" fmla="val 31362"/>
            </a:avLst>
          </a:prstGeom>
        </p:spPr>
      </p:pic>
    </p:spTree>
    <p:extLst>
      <p:ext uri="{BB962C8B-B14F-4D97-AF65-F5344CB8AC3E}">
        <p14:creationId xmlns:p14="http://schemas.microsoft.com/office/powerpoint/2010/main" val="333188855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DBB90-BA43-DC67-E6F9-CBCB32F1C9D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127D4E5-2F0C-EF25-435F-EBC219A53E66}"/>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0CE1823-1A4C-BB3D-0F67-DB8668D0E2FE}"/>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A6B265A4-CA6D-9DC1-7E18-DEFC624CB14A}"/>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8472CB12-AB8E-811B-26A0-78E169B6299E}"/>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0BD3E1F0-435A-8988-6E9B-A1198F4E7CF0}"/>
              </a:ext>
            </a:extLst>
          </p:cNvPr>
          <p:cNvSpPr txBox="1"/>
          <p:nvPr/>
        </p:nvSpPr>
        <p:spPr>
          <a:xfrm>
            <a:off x="1413164" y="2178765"/>
            <a:ext cx="6244935" cy="1695336"/>
          </a:xfrm>
          <a:prstGeom prst="rect">
            <a:avLst/>
          </a:prstGeom>
        </p:spPr>
        <p:txBody>
          <a:bodyPr wrap="square" lIns="0" tIns="0" rIns="0" bIns="0" rtlCol="0" anchor="t">
            <a:spAutoFit/>
          </a:bodyPr>
          <a:lstStyle/>
          <a:p>
            <a:pPr algn="ctr" defTabSz="457246">
              <a:lnSpc>
                <a:spcPts val="4608"/>
              </a:lnSpc>
            </a:pPr>
            <a:r>
              <a:rPr lang="fr-MA" sz="2400" b="1" dirty="0">
                <a:solidFill>
                  <a:schemeClr val="accent5">
                    <a:lumMod val="75000"/>
                  </a:schemeClr>
                </a:solidFill>
                <a:latin typeface="Dosis" pitchFamily="2" charset="0"/>
              </a:rPr>
              <a:t>Rebrassage de la lecture(1)</a:t>
            </a:r>
          </a:p>
          <a:p>
            <a:pPr algn="ctr" defTabSz="457246">
              <a:lnSpc>
                <a:spcPts val="4608"/>
              </a:lnSpc>
            </a:pPr>
            <a:r>
              <a:rPr lang="fr-MA" sz="2400" dirty="0">
                <a:solidFill>
                  <a:srgbClr val="9BBB59">
                    <a:lumMod val="75000"/>
                  </a:srgbClr>
                </a:solidFill>
                <a:latin typeface="Dosis" pitchFamily="2" charset="0"/>
              </a:rPr>
              <a:t>Lecture  de mots contenant les  graphèmes complexes:  </a:t>
            </a:r>
            <a:r>
              <a:rPr lang="fr-MA" sz="2400" dirty="0">
                <a:solidFill>
                  <a:srgbClr val="E46C0A"/>
                </a:solidFill>
                <a:latin typeface="Dosis" pitchFamily="2" charset="0"/>
              </a:rPr>
              <a:t>oi; au; eau</a:t>
            </a:r>
            <a:r>
              <a:rPr lang="fr-MA" sz="2400" dirty="0">
                <a:solidFill>
                  <a:srgbClr val="9BBB59">
                    <a:lumMod val="75000"/>
                  </a:srgbClr>
                </a:solidFill>
                <a:latin typeface="Dosis" pitchFamily="2" charset="0"/>
              </a:rPr>
              <a:t>; </a:t>
            </a:r>
            <a:r>
              <a:rPr lang="fr-FR" sz="2400" dirty="0" err="1">
                <a:solidFill>
                  <a:srgbClr val="E46C0A"/>
                </a:solidFill>
                <a:latin typeface="Dosis" pitchFamily="2" charset="0"/>
              </a:rPr>
              <a:t>ui</a:t>
            </a:r>
            <a:endParaRPr lang="en-US" sz="2400" dirty="0">
              <a:solidFill>
                <a:srgbClr val="E46C0A"/>
              </a:solidFill>
              <a:latin typeface="Dosis" pitchFamily="2" charset="0"/>
            </a:endParaRPr>
          </a:p>
        </p:txBody>
      </p:sp>
    </p:spTree>
    <p:extLst>
      <p:ext uri="{BB962C8B-B14F-4D97-AF65-F5344CB8AC3E}">
        <p14:creationId xmlns:p14="http://schemas.microsoft.com/office/powerpoint/2010/main" val="210651448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807F5-3A85-36BB-77CC-91E6D7516A8F}"/>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86C9E28-8777-CBF4-3277-4E48C6E45547}"/>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ACE146E2-EB8E-8E0A-563D-96B5A045DA4A}"/>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CD469C3-5432-9E32-D8B6-E5C2F390133A}"/>
              </a:ext>
            </a:extLst>
          </p:cNvPr>
          <p:cNvSpPr/>
          <p:nvPr>
            <p:custDataLst>
              <p:tags r:id="rId3"/>
            </p:custDataLst>
          </p:nvPr>
        </p:nvSpPr>
        <p:spPr>
          <a:xfrm>
            <a:off x="185553" y="372623"/>
            <a:ext cx="8776195" cy="630758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6F6DF95-C9C0-6555-1A36-D905CE8FAD8A}"/>
              </a:ext>
            </a:extLst>
          </p:cNvPr>
          <p:cNvSpPr/>
          <p:nvPr>
            <p:custDataLst>
              <p:tags r:id="rId4"/>
            </p:custDataLst>
          </p:nvPr>
        </p:nvSpPr>
        <p:spPr>
          <a:xfrm>
            <a:off x="206438" y="41007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3A29A33-0B7E-645F-1071-006DAF69A52C}"/>
              </a:ext>
            </a:extLst>
          </p:cNvPr>
          <p:cNvSpPr/>
          <p:nvPr>
            <p:custDataLst>
              <p:tags r:id="rId5"/>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89233C98-2362-4E22-E30E-FD6762D0AA39}"/>
              </a:ext>
            </a:extLst>
          </p:cNvPr>
          <p:cNvSpPr txBox="1"/>
          <p:nvPr>
            <p:custDataLst>
              <p:tags r:id="rId6"/>
            </p:custDataLst>
          </p:nvPr>
        </p:nvSpPr>
        <p:spPr>
          <a:xfrm>
            <a:off x="206438" y="1665477"/>
            <a:ext cx="8718673" cy="819455"/>
          </a:xfrm>
          <a:prstGeom prst="rect">
            <a:avLst/>
          </a:prstGeom>
          <a:noFill/>
        </p:spPr>
        <p:txBody>
          <a:bodyPr wrap="square" rtlCol="0">
            <a:spAutoFit/>
          </a:bodyPr>
          <a:lstStyle/>
          <a:p>
            <a:pPr algn="ctr" defTabSz="685869">
              <a:lnSpc>
                <a:spcPct val="150000"/>
              </a:lnSpc>
              <a:spcAft>
                <a:spcPts val="900"/>
              </a:spcAft>
              <a:defRPr/>
            </a:pPr>
            <a:endParaRPr lang="fr-FR" sz="3600" b="1" kern="0" spc="320" dirty="0">
              <a:solidFill>
                <a:srgbClr val="106585"/>
              </a:solidFill>
              <a:latin typeface="Dosis" pitchFamily="2" charset="0"/>
            </a:endParaRPr>
          </a:p>
        </p:txBody>
      </p:sp>
      <p:sp>
        <p:nvSpPr>
          <p:cNvPr id="6" name="ZoneTexte 5">
            <a:extLst>
              <a:ext uri="{FF2B5EF4-FFF2-40B4-BE49-F238E27FC236}">
                <a16:creationId xmlns:a16="http://schemas.microsoft.com/office/drawing/2014/main" id="{2C7A9BEB-2A1A-7462-ACAC-2621A416197F}"/>
              </a:ext>
            </a:extLst>
          </p:cNvPr>
          <p:cNvSpPr txBox="1"/>
          <p:nvPr>
            <p:custDataLst>
              <p:tags r:id="rId7"/>
            </p:custDataLst>
          </p:nvPr>
        </p:nvSpPr>
        <p:spPr>
          <a:xfrm>
            <a:off x="812684" y="345746"/>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rPr>
              <a:t>Je vais lire des mots. Écoutez attentivement. </a:t>
            </a:r>
          </a:p>
        </p:txBody>
      </p:sp>
      <p:sp>
        <p:nvSpPr>
          <p:cNvPr id="7" name="ZoneTexte 6">
            <a:extLst>
              <a:ext uri="{FF2B5EF4-FFF2-40B4-BE49-F238E27FC236}">
                <a16:creationId xmlns:a16="http://schemas.microsoft.com/office/drawing/2014/main" id="{992A049E-E52F-FCA1-AF95-5F46F098A862}"/>
              </a:ext>
            </a:extLst>
          </p:cNvPr>
          <p:cNvSpPr txBox="1"/>
          <p:nvPr>
            <p:custDataLst>
              <p:tags r:id="rId8"/>
            </p:custDataLst>
          </p:nvPr>
        </p:nvSpPr>
        <p:spPr>
          <a:xfrm>
            <a:off x="674177" y="627692"/>
            <a:ext cx="7686264" cy="307777"/>
          </a:xfrm>
          <a:prstGeom prst="rect">
            <a:avLst/>
          </a:prstGeom>
          <a:noFill/>
        </p:spPr>
        <p:txBody>
          <a:bodyPr wrap="square" rtlCol="0">
            <a:spAutoFit/>
          </a:bodyPr>
          <a:lstStyle/>
          <a:p>
            <a:pPr defTabSz="685818">
              <a:defRPr/>
            </a:pPr>
            <a:r>
              <a:rPr lang="fr-FR" sz="1400" i="1" dirty="0">
                <a:solidFill>
                  <a:prstClr val="white">
                    <a:lumMod val="65000"/>
                  </a:prstClr>
                </a:solidFill>
              </a:rPr>
              <a:t>L’enseignant pointe les mots en les lisant. </a:t>
            </a:r>
          </a:p>
        </p:txBody>
      </p:sp>
      <p:graphicFrame>
        <p:nvGraphicFramePr>
          <p:cNvPr id="9" name="Tableau 8">
            <a:extLst>
              <a:ext uri="{FF2B5EF4-FFF2-40B4-BE49-F238E27FC236}">
                <a16:creationId xmlns:a16="http://schemas.microsoft.com/office/drawing/2014/main" id="{5D869D61-E1E4-DD26-7199-E7165A0CB3A1}"/>
              </a:ext>
            </a:extLst>
          </p:cNvPr>
          <p:cNvGraphicFramePr>
            <a:graphicFrameLocks noGrp="1"/>
          </p:cNvGraphicFramePr>
          <p:nvPr>
            <p:custDataLst>
              <p:tags r:id="rId9"/>
            </p:custDataLst>
          </p:nvPr>
        </p:nvGraphicFramePr>
        <p:xfrm>
          <a:off x="-12980" y="0"/>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graphicFrame>
        <p:nvGraphicFramePr>
          <p:cNvPr id="2" name="Tableau 1">
            <a:extLst>
              <a:ext uri="{FF2B5EF4-FFF2-40B4-BE49-F238E27FC236}">
                <a16:creationId xmlns:a16="http://schemas.microsoft.com/office/drawing/2014/main" id="{726CF28A-1C3E-4C21-BB66-5B67E4C03638}"/>
              </a:ext>
            </a:extLst>
          </p:cNvPr>
          <p:cNvGraphicFramePr>
            <a:graphicFrameLocks noGrp="1"/>
          </p:cNvGraphicFramePr>
          <p:nvPr>
            <p:extLst>
              <p:ext uri="{D42A27DB-BD31-4B8C-83A1-F6EECF244321}">
                <p14:modId xmlns:p14="http://schemas.microsoft.com/office/powerpoint/2010/main" val="801350225"/>
              </p:ext>
            </p:extLst>
          </p:nvPr>
        </p:nvGraphicFramePr>
        <p:xfrm>
          <a:off x="303794" y="2088385"/>
          <a:ext cx="8289487" cy="3405975"/>
        </p:xfrm>
        <a:graphic>
          <a:graphicData uri="http://schemas.openxmlformats.org/drawingml/2006/table">
            <a:tbl>
              <a:tblPr/>
              <a:tblGrid>
                <a:gridCol w="2307599">
                  <a:extLst>
                    <a:ext uri="{9D8B030D-6E8A-4147-A177-3AD203B41FA5}">
                      <a16:colId xmlns:a16="http://schemas.microsoft.com/office/drawing/2014/main" val="1687055083"/>
                    </a:ext>
                  </a:extLst>
                </a:gridCol>
                <a:gridCol w="1495472">
                  <a:extLst>
                    <a:ext uri="{9D8B030D-6E8A-4147-A177-3AD203B41FA5}">
                      <a16:colId xmlns:a16="http://schemas.microsoft.com/office/drawing/2014/main" val="2039375630"/>
                    </a:ext>
                  </a:extLst>
                </a:gridCol>
                <a:gridCol w="1495472">
                  <a:extLst>
                    <a:ext uri="{9D8B030D-6E8A-4147-A177-3AD203B41FA5}">
                      <a16:colId xmlns:a16="http://schemas.microsoft.com/office/drawing/2014/main" val="4229093604"/>
                    </a:ext>
                  </a:extLst>
                </a:gridCol>
                <a:gridCol w="1495472">
                  <a:extLst>
                    <a:ext uri="{9D8B030D-6E8A-4147-A177-3AD203B41FA5}">
                      <a16:colId xmlns:a16="http://schemas.microsoft.com/office/drawing/2014/main" val="2560294303"/>
                    </a:ext>
                  </a:extLst>
                </a:gridCol>
                <a:gridCol w="1495472">
                  <a:extLst>
                    <a:ext uri="{9D8B030D-6E8A-4147-A177-3AD203B41FA5}">
                      <a16:colId xmlns:a16="http://schemas.microsoft.com/office/drawing/2014/main" val="273070600"/>
                    </a:ext>
                  </a:extLst>
                </a:gridCol>
              </a:tblGrid>
              <a:tr h="1135325">
                <a:tc>
                  <a:txBody>
                    <a:bodyPr/>
                    <a:lstStyle/>
                    <a:p>
                      <a:pPr algn="ctr">
                        <a:lnSpc>
                          <a:spcPct val="200000"/>
                        </a:lnSpc>
                        <a:buNone/>
                      </a:pPr>
                      <a:r>
                        <a:rPr lang="fr-MA" sz="2800" b="1" i="0" dirty="0">
                          <a:solidFill>
                            <a:srgbClr val="242021"/>
                          </a:solidFill>
                          <a:effectLst/>
                          <a:latin typeface="Dosis-SemiBold"/>
                        </a:rPr>
                        <a:t>moineau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baume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séchoir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a:solidFill>
                            <a:srgbClr val="242021"/>
                          </a:solidFill>
                          <a:effectLst/>
                          <a:latin typeface="Dosis-SemiBold"/>
                        </a:rPr>
                        <a:t>choyer </a:t>
                      </a:r>
                      <a:endParaRPr lang="fr-MA" sz="2800" b="1">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 cuir</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2170892582"/>
                  </a:ext>
                </a:extLst>
              </a:tr>
              <a:tr h="1135325">
                <a:tc>
                  <a:txBody>
                    <a:bodyPr/>
                    <a:lstStyle/>
                    <a:p>
                      <a:pPr algn="ctr">
                        <a:lnSpc>
                          <a:spcPct val="200000"/>
                        </a:lnSpc>
                        <a:buNone/>
                      </a:pPr>
                      <a:r>
                        <a:rPr lang="fr-MA" sz="2800" b="1" i="0" dirty="0">
                          <a:solidFill>
                            <a:srgbClr val="242021"/>
                          </a:solidFill>
                          <a:effectLst/>
                          <a:latin typeface="Dosis-SemiBold"/>
                        </a:rPr>
                        <a:t>cerceau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sauter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noix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aboyé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 luire</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1042365292"/>
                  </a:ext>
                </a:extLst>
              </a:tr>
              <a:tr h="1135325">
                <a:tc>
                  <a:txBody>
                    <a:bodyPr/>
                    <a:lstStyle/>
                    <a:p>
                      <a:pPr algn="ctr">
                        <a:lnSpc>
                          <a:spcPct val="200000"/>
                        </a:lnSpc>
                        <a:buNone/>
                      </a:pPr>
                      <a:r>
                        <a:rPr lang="fr-MA" sz="2800" b="1" i="0" dirty="0">
                          <a:solidFill>
                            <a:srgbClr val="242021"/>
                          </a:solidFill>
                          <a:effectLst/>
                          <a:latin typeface="Dosis-SemiBold"/>
                        </a:rPr>
                        <a:t>chameau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   faune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coiffé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broyé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  bruit</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646997517"/>
                  </a:ext>
                </a:extLst>
              </a:tr>
            </a:tbl>
          </a:graphicData>
        </a:graphic>
      </p:graphicFrame>
      <p:sp>
        <p:nvSpPr>
          <p:cNvPr id="5" name="Rectangle 1">
            <a:extLst>
              <a:ext uri="{FF2B5EF4-FFF2-40B4-BE49-F238E27FC236}">
                <a16:creationId xmlns:a16="http://schemas.microsoft.com/office/drawing/2014/main" id="{5434638E-1EAB-4CBE-535B-B4DD4AFEB320}"/>
              </a:ext>
            </a:extLst>
          </p:cNvPr>
          <p:cNvSpPr>
            <a:spLocks noChangeArrowheads="1"/>
          </p:cNvSpPr>
          <p:nvPr/>
        </p:nvSpPr>
        <p:spPr bwMode="auto">
          <a:xfrm>
            <a:off x="228600" y="22685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pic>
        <p:nvPicPr>
          <p:cNvPr id="11" name="Image 10">
            <a:extLst>
              <a:ext uri="{FF2B5EF4-FFF2-40B4-BE49-F238E27FC236}">
                <a16:creationId xmlns:a16="http://schemas.microsoft.com/office/drawing/2014/main" id="{DA8F505B-886C-AB8B-BC04-F387C9F07A33}"/>
              </a:ext>
            </a:extLst>
          </p:cNvPr>
          <p:cNvPicPr>
            <a:picLocks noChangeAspect="1"/>
          </p:cNvPicPr>
          <p:nvPr>
            <p:custDataLst>
              <p:tags r:id="rId10"/>
            </p:custDataLst>
          </p:nvPr>
        </p:nvPicPr>
        <p:blipFill>
          <a:blip r:embed="rId1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062985" y="316437"/>
            <a:ext cx="1090687" cy="1087867"/>
          </a:xfrm>
          <a:prstGeom prst="rect">
            <a:avLst/>
          </a:prstGeom>
        </p:spPr>
      </p:pic>
    </p:spTree>
    <p:extLst>
      <p:ext uri="{BB962C8B-B14F-4D97-AF65-F5344CB8AC3E}">
        <p14:creationId xmlns:p14="http://schemas.microsoft.com/office/powerpoint/2010/main" val="416189386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14C5CE-B6C8-0ECE-0E9C-1C33BB9DB74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E69E326-390A-282B-AFA4-BEB2BE9768A5}"/>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CFADE82-B54A-D228-06EC-87104CCE317D}"/>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8171E0E-FB37-707B-6917-87DE9D73EA0A}"/>
              </a:ext>
            </a:extLst>
          </p:cNvPr>
          <p:cNvSpPr/>
          <p:nvPr>
            <p:custDataLst>
              <p:tags r:id="rId3"/>
            </p:custDataLst>
          </p:nvPr>
        </p:nvSpPr>
        <p:spPr>
          <a:xfrm>
            <a:off x="185553" y="372623"/>
            <a:ext cx="8776195" cy="630758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6AB59BA-71B7-F8EA-1DA0-FDD71EAF7D0F}"/>
              </a:ext>
            </a:extLst>
          </p:cNvPr>
          <p:cNvSpPr/>
          <p:nvPr>
            <p:custDataLst>
              <p:tags r:id="rId4"/>
            </p:custDataLst>
          </p:nvPr>
        </p:nvSpPr>
        <p:spPr>
          <a:xfrm>
            <a:off x="206438" y="41007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E039B58-07A1-C8FD-8D27-D093224A7131}"/>
              </a:ext>
            </a:extLst>
          </p:cNvPr>
          <p:cNvSpPr/>
          <p:nvPr>
            <p:custDataLst>
              <p:tags r:id="rId5"/>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E08806A4-0F24-8589-1189-F682E76D3E21}"/>
              </a:ext>
            </a:extLst>
          </p:cNvPr>
          <p:cNvSpPr txBox="1"/>
          <p:nvPr>
            <p:custDataLst>
              <p:tags r:id="rId6"/>
            </p:custDataLst>
          </p:nvPr>
        </p:nvSpPr>
        <p:spPr>
          <a:xfrm>
            <a:off x="206438" y="1665477"/>
            <a:ext cx="8718673" cy="819455"/>
          </a:xfrm>
          <a:prstGeom prst="rect">
            <a:avLst/>
          </a:prstGeom>
          <a:noFill/>
        </p:spPr>
        <p:txBody>
          <a:bodyPr wrap="square" rtlCol="0">
            <a:spAutoFit/>
          </a:bodyPr>
          <a:lstStyle/>
          <a:p>
            <a:pPr algn="ctr" defTabSz="685869">
              <a:lnSpc>
                <a:spcPct val="150000"/>
              </a:lnSpc>
              <a:spcAft>
                <a:spcPts val="900"/>
              </a:spcAft>
              <a:defRPr/>
            </a:pPr>
            <a:endParaRPr lang="fr-FR" sz="3600" b="1" kern="0" spc="320" dirty="0">
              <a:solidFill>
                <a:srgbClr val="106585"/>
              </a:solidFill>
              <a:latin typeface="Dosis" pitchFamily="2" charset="0"/>
            </a:endParaRPr>
          </a:p>
        </p:txBody>
      </p:sp>
      <p:sp>
        <p:nvSpPr>
          <p:cNvPr id="6" name="ZoneTexte 5">
            <a:extLst>
              <a:ext uri="{FF2B5EF4-FFF2-40B4-BE49-F238E27FC236}">
                <a16:creationId xmlns:a16="http://schemas.microsoft.com/office/drawing/2014/main" id="{1266C96C-C6D5-3E77-A3C7-B868D6EDEB23}"/>
              </a:ext>
            </a:extLst>
          </p:cNvPr>
          <p:cNvSpPr txBox="1"/>
          <p:nvPr>
            <p:custDataLst>
              <p:tags r:id="rId7"/>
            </p:custDataLst>
          </p:nvPr>
        </p:nvSpPr>
        <p:spPr>
          <a:xfrm>
            <a:off x="812684" y="345746"/>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p:txBody>
      </p:sp>
      <p:sp>
        <p:nvSpPr>
          <p:cNvPr id="7" name="ZoneTexte 6">
            <a:extLst>
              <a:ext uri="{FF2B5EF4-FFF2-40B4-BE49-F238E27FC236}">
                <a16:creationId xmlns:a16="http://schemas.microsoft.com/office/drawing/2014/main" id="{C47F6259-58AF-9D44-EEF4-95FE04059355}"/>
              </a:ext>
            </a:extLst>
          </p:cNvPr>
          <p:cNvSpPr txBox="1"/>
          <p:nvPr>
            <p:custDataLst>
              <p:tags r:id="rId8"/>
            </p:custDataLst>
          </p:nvPr>
        </p:nvSpPr>
        <p:spPr>
          <a:xfrm>
            <a:off x="674177" y="627692"/>
            <a:ext cx="7686264" cy="307777"/>
          </a:xfrm>
          <a:prstGeom prst="rect">
            <a:avLst/>
          </a:prstGeom>
          <a:noFill/>
        </p:spPr>
        <p:txBody>
          <a:bodyPr wrap="square" rtlCol="0">
            <a:spAutoFit/>
          </a:bodyPr>
          <a:lstStyle/>
          <a:p>
            <a:pPr defTabSz="685818">
              <a:defRPr/>
            </a:pPr>
            <a:r>
              <a:rPr lang="fr-FR" sz="1400" i="1" dirty="0">
                <a:solidFill>
                  <a:prstClr val="white">
                    <a:lumMod val="65000"/>
                  </a:prstClr>
                </a:solidFill>
              </a:rPr>
              <a:t>L’enseignant désigne des élèves chacun lit une ligne</a:t>
            </a:r>
          </a:p>
        </p:txBody>
      </p:sp>
      <p:graphicFrame>
        <p:nvGraphicFramePr>
          <p:cNvPr id="9" name="Tableau 8">
            <a:extLst>
              <a:ext uri="{FF2B5EF4-FFF2-40B4-BE49-F238E27FC236}">
                <a16:creationId xmlns:a16="http://schemas.microsoft.com/office/drawing/2014/main" id="{B99A9821-ED49-A02E-2511-5C91FA26EBB4}"/>
              </a:ext>
            </a:extLst>
          </p:cNvPr>
          <p:cNvGraphicFramePr>
            <a:graphicFrameLocks noGrp="1"/>
          </p:cNvGraphicFramePr>
          <p:nvPr>
            <p:custDataLst>
              <p:tags r:id="rId9"/>
            </p:custDataLst>
            <p:extLst>
              <p:ext uri="{D42A27DB-BD31-4B8C-83A1-F6EECF244321}">
                <p14:modId xmlns:p14="http://schemas.microsoft.com/office/powerpoint/2010/main" val="74158865"/>
              </p:ext>
            </p:extLst>
          </p:nvPr>
        </p:nvGraphicFramePr>
        <p:xfrm>
          <a:off x="-12980" y="0"/>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9DA292AC-DE66-8A74-D12C-35A60173F38E}"/>
              </a:ext>
            </a:extLst>
          </p:cNvPr>
          <p:cNvPicPr>
            <a:picLocks noChangeAspect="1"/>
          </p:cNvPicPr>
          <p:nvPr>
            <p:custDataLst>
              <p:tags r:id="rId10"/>
            </p:custDataLst>
          </p:nvPr>
        </p:nvPicPr>
        <p:blipFill>
          <a:blip r:embed="rId14"/>
          <a:stretch>
            <a:fillRect/>
          </a:stretch>
        </p:blipFill>
        <p:spPr>
          <a:xfrm>
            <a:off x="7665935" y="372622"/>
            <a:ext cx="1232811" cy="761784"/>
          </a:xfrm>
          <a:prstGeom prst="roundRect">
            <a:avLst>
              <a:gd name="adj" fmla="val 31362"/>
            </a:avLst>
          </a:prstGeom>
        </p:spPr>
      </p:pic>
      <p:graphicFrame>
        <p:nvGraphicFramePr>
          <p:cNvPr id="2" name="Tableau 1">
            <a:extLst>
              <a:ext uri="{FF2B5EF4-FFF2-40B4-BE49-F238E27FC236}">
                <a16:creationId xmlns:a16="http://schemas.microsoft.com/office/drawing/2014/main" id="{33EE1873-252B-C78B-0D24-178E1DC8A521}"/>
              </a:ext>
            </a:extLst>
          </p:cNvPr>
          <p:cNvGraphicFramePr>
            <a:graphicFrameLocks noGrp="1"/>
          </p:cNvGraphicFramePr>
          <p:nvPr>
            <p:extLst>
              <p:ext uri="{D42A27DB-BD31-4B8C-83A1-F6EECF244321}">
                <p14:modId xmlns:p14="http://schemas.microsoft.com/office/powerpoint/2010/main" val="4215008192"/>
              </p:ext>
            </p:extLst>
          </p:nvPr>
        </p:nvGraphicFramePr>
        <p:xfrm>
          <a:off x="587085" y="1749040"/>
          <a:ext cx="8151670" cy="3405975"/>
        </p:xfrm>
        <a:graphic>
          <a:graphicData uri="http://schemas.openxmlformats.org/drawingml/2006/table">
            <a:tbl>
              <a:tblPr/>
              <a:tblGrid>
                <a:gridCol w="1694664">
                  <a:extLst>
                    <a:ext uri="{9D8B030D-6E8A-4147-A177-3AD203B41FA5}">
                      <a16:colId xmlns:a16="http://schemas.microsoft.com/office/drawing/2014/main" val="1078265026"/>
                    </a:ext>
                  </a:extLst>
                </a:gridCol>
                <a:gridCol w="1566004">
                  <a:extLst>
                    <a:ext uri="{9D8B030D-6E8A-4147-A177-3AD203B41FA5}">
                      <a16:colId xmlns:a16="http://schemas.microsoft.com/office/drawing/2014/main" val="1687055083"/>
                    </a:ext>
                  </a:extLst>
                </a:gridCol>
                <a:gridCol w="1630334">
                  <a:extLst>
                    <a:ext uri="{9D8B030D-6E8A-4147-A177-3AD203B41FA5}">
                      <a16:colId xmlns:a16="http://schemas.microsoft.com/office/drawing/2014/main" val="2039375630"/>
                    </a:ext>
                  </a:extLst>
                </a:gridCol>
                <a:gridCol w="1630334">
                  <a:extLst>
                    <a:ext uri="{9D8B030D-6E8A-4147-A177-3AD203B41FA5}">
                      <a16:colId xmlns:a16="http://schemas.microsoft.com/office/drawing/2014/main" val="4229093604"/>
                    </a:ext>
                  </a:extLst>
                </a:gridCol>
                <a:gridCol w="1630334">
                  <a:extLst>
                    <a:ext uri="{9D8B030D-6E8A-4147-A177-3AD203B41FA5}">
                      <a16:colId xmlns:a16="http://schemas.microsoft.com/office/drawing/2014/main" val="2560294303"/>
                    </a:ext>
                  </a:extLst>
                </a:gridCol>
              </a:tblGrid>
              <a:tr h="1135325">
                <a:tc>
                  <a:txBody>
                    <a:bodyPr/>
                    <a:lstStyle/>
                    <a:p>
                      <a:pPr algn="ctr">
                        <a:lnSpc>
                          <a:spcPct val="200000"/>
                        </a:lnSpc>
                        <a:buNone/>
                      </a:pPr>
                      <a:r>
                        <a:rPr lang="fr-MA" sz="2800" b="1" i="0" dirty="0">
                          <a:solidFill>
                            <a:srgbClr val="242021"/>
                          </a:solidFill>
                          <a:effectLst/>
                          <a:latin typeface="Dosis-SemiBold"/>
                        </a:rPr>
                        <a:t>moineau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baume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séchoir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a:solidFill>
                            <a:srgbClr val="242021"/>
                          </a:solidFill>
                          <a:effectLst/>
                          <a:latin typeface="Dosis-SemiBold"/>
                        </a:rPr>
                        <a:t>choyer </a:t>
                      </a:r>
                      <a:endParaRPr lang="fr-MA" sz="2800" b="1">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 cuir</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2170892582"/>
                  </a:ext>
                </a:extLst>
              </a:tr>
              <a:tr h="1135325">
                <a:tc>
                  <a:txBody>
                    <a:bodyPr/>
                    <a:lstStyle/>
                    <a:p>
                      <a:pPr algn="ctr">
                        <a:lnSpc>
                          <a:spcPct val="200000"/>
                        </a:lnSpc>
                        <a:buNone/>
                      </a:pPr>
                      <a:r>
                        <a:rPr lang="fr-MA" sz="2800" b="1" i="0" dirty="0">
                          <a:solidFill>
                            <a:srgbClr val="242021"/>
                          </a:solidFill>
                          <a:effectLst/>
                          <a:latin typeface="Dosis-SemiBold"/>
                        </a:rPr>
                        <a:t>cerceau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sauter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noix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aboyé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 luire</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1042365292"/>
                  </a:ext>
                </a:extLst>
              </a:tr>
              <a:tr h="1135325">
                <a:tc>
                  <a:txBody>
                    <a:bodyPr/>
                    <a:lstStyle/>
                    <a:p>
                      <a:pPr algn="ctr">
                        <a:lnSpc>
                          <a:spcPct val="200000"/>
                        </a:lnSpc>
                        <a:buNone/>
                      </a:pPr>
                      <a:r>
                        <a:rPr lang="fr-MA" sz="2800" b="1" i="0" dirty="0">
                          <a:solidFill>
                            <a:srgbClr val="242021"/>
                          </a:solidFill>
                          <a:effectLst/>
                          <a:latin typeface="Dosis-SemiBold"/>
                        </a:rPr>
                        <a:t>chameau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   faune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coiffé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broyé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  bruit</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646997517"/>
                  </a:ext>
                </a:extLst>
              </a:tr>
            </a:tbl>
          </a:graphicData>
        </a:graphic>
      </p:graphicFrame>
      <p:sp>
        <p:nvSpPr>
          <p:cNvPr id="5" name="Rectangle 1">
            <a:extLst>
              <a:ext uri="{FF2B5EF4-FFF2-40B4-BE49-F238E27FC236}">
                <a16:creationId xmlns:a16="http://schemas.microsoft.com/office/drawing/2014/main" id="{2C10DE5C-38C6-A674-3E66-F43DB4D447B7}"/>
              </a:ext>
            </a:extLst>
          </p:cNvPr>
          <p:cNvSpPr>
            <a:spLocks noChangeArrowheads="1"/>
          </p:cNvSpPr>
          <p:nvPr/>
        </p:nvSpPr>
        <p:spPr bwMode="auto">
          <a:xfrm>
            <a:off x="228600" y="22685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68989074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A63FF-659E-1CC3-C5A8-900AC56FB01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FFE9D23-4F4C-DF9E-2402-D0AB02E61B9B}"/>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5D6F0778-BF57-AA79-49C0-9F279AFB3551}"/>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91C5D877-4A12-3A6A-0F0C-CBA2DB7532B6}"/>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ADE222D3-9C4D-E36F-CBEB-CAABEF7139B9}"/>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236949E8-552D-2CF7-F006-97075A4119A6}"/>
              </a:ext>
            </a:extLst>
          </p:cNvPr>
          <p:cNvSpPr txBox="1"/>
          <p:nvPr/>
        </p:nvSpPr>
        <p:spPr>
          <a:xfrm>
            <a:off x="1413164" y="2178765"/>
            <a:ext cx="6244935" cy="1101584"/>
          </a:xfrm>
          <a:prstGeom prst="rect">
            <a:avLst/>
          </a:prstGeom>
        </p:spPr>
        <p:txBody>
          <a:bodyPr wrap="square" lIns="0" tIns="0" rIns="0" bIns="0" rtlCol="0" anchor="t">
            <a:spAutoFit/>
          </a:bodyPr>
          <a:lstStyle/>
          <a:p>
            <a:pPr algn="ctr" defTabSz="457246">
              <a:lnSpc>
                <a:spcPts val="4608"/>
              </a:lnSpc>
            </a:pPr>
            <a:r>
              <a:rPr lang="fr-MA" sz="2400" b="1" dirty="0">
                <a:solidFill>
                  <a:schemeClr val="accent5">
                    <a:lumMod val="75000"/>
                  </a:schemeClr>
                </a:solidFill>
                <a:latin typeface="Dosis" pitchFamily="2" charset="0"/>
              </a:rPr>
              <a:t>Rebrassage de la lecture (2)</a:t>
            </a:r>
          </a:p>
          <a:p>
            <a:pPr algn="ctr" defTabSz="457246">
              <a:lnSpc>
                <a:spcPts val="4608"/>
              </a:lnSpc>
            </a:pPr>
            <a:r>
              <a:rPr lang="fr-FR" sz="2400" dirty="0">
                <a:solidFill>
                  <a:srgbClr val="9BBB59">
                    <a:lumMod val="75000"/>
                  </a:srgbClr>
                </a:solidFill>
                <a:latin typeface="Dosis" pitchFamily="2" charset="0"/>
              </a:rPr>
              <a:t>Jeu du duel</a:t>
            </a:r>
            <a:endParaRPr lang="en-US" sz="2400" dirty="0">
              <a:solidFill>
                <a:srgbClr val="E46C0A"/>
              </a:solidFill>
              <a:latin typeface="Dosis" pitchFamily="2" charset="0"/>
            </a:endParaRPr>
          </a:p>
        </p:txBody>
      </p:sp>
      <p:pic>
        <p:nvPicPr>
          <p:cNvPr id="3" name="Image 2" descr="Une image contenant habits, garçon, Dessin animé, clipart&#10;&#10;Le contenu généré par l’IA peut être incorrect.">
            <a:extLst>
              <a:ext uri="{FF2B5EF4-FFF2-40B4-BE49-F238E27FC236}">
                <a16:creationId xmlns:a16="http://schemas.microsoft.com/office/drawing/2014/main" id="{A5BDA15E-57A2-3039-5D6E-E22E12C7222E}"/>
              </a:ext>
            </a:extLst>
          </p:cNvPr>
          <p:cNvPicPr>
            <a:picLocks noChangeAspect="1"/>
          </p:cNvPicPr>
          <p:nvPr/>
        </p:nvPicPr>
        <p:blipFill>
          <a:blip r:embed="rId3"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3077575" y="4570873"/>
            <a:ext cx="2768928" cy="1676400"/>
          </a:xfrm>
          <a:prstGeom prst="rect">
            <a:avLst/>
          </a:prstGeom>
        </p:spPr>
      </p:pic>
    </p:spTree>
    <p:extLst>
      <p:ext uri="{BB962C8B-B14F-4D97-AF65-F5344CB8AC3E}">
        <p14:creationId xmlns:p14="http://schemas.microsoft.com/office/powerpoint/2010/main" val="296481612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6C04-2FDC-158B-CAF6-2510717639C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0654EE-A668-2D84-A7EE-C80CEEEFA256}"/>
              </a:ext>
            </a:extLst>
          </p:cNvPr>
          <p:cNvSpPr/>
          <p:nvPr/>
        </p:nvSpPr>
        <p:spPr>
          <a:xfrm>
            <a:off x="-1" y="-7089"/>
            <a:ext cx="9144001" cy="686508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23" name="Groupe 22">
            <a:extLst>
              <a:ext uri="{FF2B5EF4-FFF2-40B4-BE49-F238E27FC236}">
                <a16:creationId xmlns:a16="http://schemas.microsoft.com/office/drawing/2014/main" id="{E4B71BBB-AA87-01C0-B192-379D57DB2B2A}"/>
              </a:ext>
            </a:extLst>
          </p:cNvPr>
          <p:cNvGrpSpPr/>
          <p:nvPr/>
        </p:nvGrpSpPr>
        <p:grpSpPr>
          <a:xfrm>
            <a:off x="322411" y="437049"/>
            <a:ext cx="8499176" cy="6146800"/>
            <a:chOff x="312517" y="308344"/>
            <a:chExt cx="8518967" cy="6230679"/>
          </a:xfrm>
        </p:grpSpPr>
        <p:sp>
          <p:nvSpPr>
            <p:cNvPr id="24" name="Rectangle : coins arrondis 23">
              <a:extLst>
                <a:ext uri="{FF2B5EF4-FFF2-40B4-BE49-F238E27FC236}">
                  <a16:creationId xmlns:a16="http://schemas.microsoft.com/office/drawing/2014/main" id="{7F0AFED1-AF1F-5F58-B9AF-543744AC29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25" name="Rectangle : coins arrondis 24">
              <a:extLst>
                <a:ext uri="{FF2B5EF4-FFF2-40B4-BE49-F238E27FC236}">
                  <a16:creationId xmlns:a16="http://schemas.microsoft.com/office/drawing/2014/main" id="{9ADDA704-0F51-6208-E3DA-654697D0DB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27" name="Groupe 26">
            <a:extLst>
              <a:ext uri="{FF2B5EF4-FFF2-40B4-BE49-F238E27FC236}">
                <a16:creationId xmlns:a16="http://schemas.microsoft.com/office/drawing/2014/main" id="{56BF7D7C-EE0D-9455-2C97-1E684C22A1E8}"/>
              </a:ext>
            </a:extLst>
          </p:cNvPr>
          <p:cNvGrpSpPr/>
          <p:nvPr/>
        </p:nvGrpSpPr>
        <p:grpSpPr>
          <a:xfrm>
            <a:off x="-211629" y="0"/>
            <a:ext cx="9254029" cy="324001"/>
            <a:chOff x="-1604302" y="20290"/>
            <a:chExt cx="10430213" cy="411175"/>
          </a:xfrm>
          <a:noFill/>
        </p:grpSpPr>
        <p:sp>
          <p:nvSpPr>
            <p:cNvPr id="28" name="Rectangle : coins arrondis 27">
              <a:extLst>
                <a:ext uri="{FF2B5EF4-FFF2-40B4-BE49-F238E27FC236}">
                  <a16:creationId xmlns:a16="http://schemas.microsoft.com/office/drawing/2014/main" id="{95C78C36-AA32-4E35-E56D-4EE0B05BE80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B71E848-51D8-EF17-525C-C5ADB2A513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C15FE5F-44B0-ED86-A334-7BAACD454CF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6D7A63E-C927-A80A-7292-C41EDA01BFE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4FB791B-FB80-88E8-E04D-09D0AB25AF3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8CE6BC-31E6-E9E7-3619-15ECCD2422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E38D66F-D834-8E3B-92DD-315F57A1DF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0053" y="540721"/>
            <a:ext cx="387564" cy="342737"/>
          </a:xfrm>
          <a:prstGeom prst="rect">
            <a:avLst/>
          </a:prstGeom>
        </p:spPr>
      </p:pic>
      <p:pic>
        <p:nvPicPr>
          <p:cNvPr id="8" name="Image 7">
            <a:extLst>
              <a:ext uri="{FF2B5EF4-FFF2-40B4-BE49-F238E27FC236}">
                <a16:creationId xmlns:a16="http://schemas.microsoft.com/office/drawing/2014/main" id="{1CC46C18-E68C-F1F0-71F3-77D55F7537B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062074" y="897940"/>
            <a:ext cx="920720" cy="746965"/>
          </a:xfrm>
          <a:prstGeom prst="rect">
            <a:avLst/>
          </a:prstGeom>
        </p:spPr>
      </p:pic>
      <p:sp>
        <p:nvSpPr>
          <p:cNvPr id="4" name="ZoneTexte 3">
            <a:extLst>
              <a:ext uri="{FF2B5EF4-FFF2-40B4-BE49-F238E27FC236}">
                <a16:creationId xmlns:a16="http://schemas.microsoft.com/office/drawing/2014/main" id="{7B20FD81-FEF4-E1A1-718D-92BCF1BA51DF}"/>
              </a:ext>
            </a:extLst>
          </p:cNvPr>
          <p:cNvSpPr txBox="1"/>
          <p:nvPr/>
        </p:nvSpPr>
        <p:spPr>
          <a:xfrm>
            <a:off x="745525" y="519907"/>
            <a:ext cx="7966815" cy="923458"/>
          </a:xfrm>
          <a:prstGeom prst="rect">
            <a:avLst/>
          </a:prstGeom>
          <a:noFill/>
        </p:spPr>
        <p:txBody>
          <a:bodyPr wrap="square">
            <a:spAutoFit/>
          </a:bodyPr>
          <a:lstStyle/>
          <a:p>
            <a:pPr defTabSz="457246">
              <a:defRPr/>
            </a:pPr>
            <a:r>
              <a:rPr lang="fr-FR" sz="1867" b="1" dirty="0">
                <a:solidFill>
                  <a:prstClr val="white">
                    <a:lumMod val="65000"/>
                  </a:prstClr>
                </a:solidFill>
                <a:latin typeface="Dosis" pitchFamily="2" charset="0"/>
              </a:rPr>
              <a:t>Vous  allez passer au tableau pour jouer à  deux. </a:t>
            </a:r>
            <a:r>
              <a:rPr lang="fr-MA" sz="1867" b="1" dirty="0">
                <a:solidFill>
                  <a:prstClr val="white">
                    <a:lumMod val="65000"/>
                  </a:prstClr>
                </a:solidFill>
                <a:latin typeface="Dosis" pitchFamily="2" charset="0"/>
              </a:rPr>
              <a:t>Un élève montre quatre mots, un après l’autre, et l’autre lit les mots. Par la suite les rôles seront échangés</a:t>
            </a:r>
            <a:r>
              <a:rPr lang="fr-MA" sz="1500" dirty="0">
                <a:solidFill>
                  <a:prstClr val="white">
                    <a:lumMod val="65000"/>
                  </a:prstClr>
                </a:solidFill>
                <a:latin typeface="Dosis" pitchFamily="2" charset="0"/>
              </a:rPr>
              <a:t>. </a:t>
            </a:r>
          </a:p>
          <a:p>
            <a:pPr marL="0" lvl="1" defTabSz="457246">
              <a:lnSpc>
                <a:spcPts val="2011"/>
              </a:lnSpc>
              <a:spcBef>
                <a:spcPct val="0"/>
              </a:spcBef>
            </a:pPr>
            <a:r>
              <a:rPr lang="fr-MA" sz="1867" i="1" dirty="0">
                <a:solidFill>
                  <a:prstClr val="white">
                    <a:lumMod val="65000"/>
                  </a:prstClr>
                </a:solidFill>
                <a:latin typeface="Dosis" pitchFamily="2" charset="0"/>
              </a:rPr>
              <a:t>.</a:t>
            </a:r>
            <a:endParaRPr lang="fr-FR" sz="1600" b="1" dirty="0">
              <a:solidFill>
                <a:prstClr val="white">
                  <a:lumMod val="65000"/>
                </a:prstClr>
              </a:solidFill>
              <a:latin typeface="Dosis" panose="02010703020202060003" pitchFamily="2" charset="0"/>
            </a:endParaRPr>
          </a:p>
        </p:txBody>
      </p:sp>
      <p:sp>
        <p:nvSpPr>
          <p:cNvPr id="3" name="ZoneTexte 2">
            <a:extLst>
              <a:ext uri="{FF2B5EF4-FFF2-40B4-BE49-F238E27FC236}">
                <a16:creationId xmlns:a16="http://schemas.microsoft.com/office/drawing/2014/main" id="{4F538C7B-3554-FDAE-7675-012DC08ACC5E}"/>
              </a:ext>
            </a:extLst>
          </p:cNvPr>
          <p:cNvSpPr txBox="1"/>
          <p:nvPr/>
        </p:nvSpPr>
        <p:spPr>
          <a:xfrm>
            <a:off x="1778000" y="4289623"/>
            <a:ext cx="2481457" cy="707886"/>
          </a:xfrm>
          <a:prstGeom prst="rect">
            <a:avLst/>
          </a:prstGeom>
          <a:noFill/>
        </p:spPr>
        <p:txBody>
          <a:bodyPr wrap="square" rtlCol="0">
            <a:spAutoFit/>
          </a:bodyPr>
          <a:lstStyle/>
          <a:p>
            <a:pPr algn="ctr" defTabSz="457223">
              <a:defRPr/>
            </a:pPr>
            <a:r>
              <a:rPr lang="fr-MA" sz="2000" b="1" dirty="0">
                <a:solidFill>
                  <a:prstClr val="black"/>
                </a:solidFill>
                <a:latin typeface="Dosis"/>
              </a:rPr>
              <a:t>  Je montre 4 mots ou syllabes au hasard</a:t>
            </a:r>
          </a:p>
        </p:txBody>
      </p:sp>
      <p:sp>
        <p:nvSpPr>
          <p:cNvPr id="5" name="ZoneTexte 4">
            <a:extLst>
              <a:ext uri="{FF2B5EF4-FFF2-40B4-BE49-F238E27FC236}">
                <a16:creationId xmlns:a16="http://schemas.microsoft.com/office/drawing/2014/main" id="{D02E973A-23D5-883F-F58B-F8102C830DA8}"/>
              </a:ext>
            </a:extLst>
          </p:cNvPr>
          <p:cNvSpPr txBox="1"/>
          <p:nvPr/>
        </p:nvSpPr>
        <p:spPr>
          <a:xfrm>
            <a:off x="5070099" y="4255273"/>
            <a:ext cx="2166201" cy="707886"/>
          </a:xfrm>
          <a:prstGeom prst="rect">
            <a:avLst/>
          </a:prstGeom>
          <a:noFill/>
        </p:spPr>
        <p:txBody>
          <a:bodyPr wrap="square" rtlCol="0">
            <a:spAutoFit/>
          </a:bodyPr>
          <a:lstStyle/>
          <a:p>
            <a:pPr defTabSz="457223">
              <a:defRPr/>
            </a:pPr>
            <a:r>
              <a:rPr lang="fr-MA" sz="2000" b="1" dirty="0">
                <a:solidFill>
                  <a:prstClr val="black"/>
                </a:solidFill>
                <a:latin typeface="Dosis"/>
              </a:rPr>
              <a:t>Je lis les mots </a:t>
            </a:r>
          </a:p>
          <a:p>
            <a:pPr defTabSz="457223">
              <a:defRPr/>
            </a:pPr>
            <a:r>
              <a:rPr lang="fr-MA" sz="2000" b="1" dirty="0">
                <a:solidFill>
                  <a:prstClr val="black"/>
                </a:solidFill>
                <a:latin typeface="Dosis"/>
              </a:rPr>
              <a:t>ou les syllabes</a:t>
            </a: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C73E8A89-DA94-4EF7-81C9-B8B0C30145B0}"/>
              </a:ext>
            </a:extLst>
          </p:cNvPr>
          <p:cNvPicPr>
            <a:picLocks noChangeAspect="1"/>
          </p:cNvPicPr>
          <p:nvPr/>
        </p:nvPicPr>
        <p:blipFill>
          <a:blip r:embed="rId6">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2174165" y="1677049"/>
            <a:ext cx="4170584" cy="2279286"/>
          </a:xfrm>
          <a:prstGeom prst="rect">
            <a:avLst/>
          </a:prstGeom>
        </p:spPr>
      </p:pic>
    </p:spTree>
    <p:extLst>
      <p:ext uri="{BB962C8B-B14F-4D97-AF65-F5344CB8AC3E}">
        <p14:creationId xmlns:p14="http://schemas.microsoft.com/office/powerpoint/2010/main" val="35030761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304E4-0B91-3E39-4A31-F56FE3F23EA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70CFA9D-B20C-5186-0CD1-E579C2F314CD}"/>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8072DDB9-5792-F53D-7D32-8D3D00F08171}"/>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4793A0B-7F11-1627-CB39-E60FD0BB384A}"/>
              </a:ext>
            </a:extLst>
          </p:cNvPr>
          <p:cNvSpPr/>
          <p:nvPr>
            <p:custDataLst>
              <p:tags r:id="rId3"/>
            </p:custDataLst>
          </p:nvPr>
        </p:nvSpPr>
        <p:spPr>
          <a:xfrm>
            <a:off x="185553" y="372623"/>
            <a:ext cx="8776195" cy="630758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09F12189-2EB0-CC45-DBDE-A586CB2975D6}"/>
              </a:ext>
            </a:extLst>
          </p:cNvPr>
          <p:cNvSpPr/>
          <p:nvPr>
            <p:custDataLst>
              <p:tags r:id="rId4"/>
            </p:custDataLst>
          </p:nvPr>
        </p:nvSpPr>
        <p:spPr>
          <a:xfrm>
            <a:off x="206438" y="41007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B4D6697-10C9-8CB0-5EA4-1CCA953257D4}"/>
              </a:ext>
            </a:extLst>
          </p:cNvPr>
          <p:cNvSpPr/>
          <p:nvPr>
            <p:custDataLst>
              <p:tags r:id="rId5"/>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30320828-EC1F-A752-9CB5-DAC8DFBC5CA8}"/>
              </a:ext>
            </a:extLst>
          </p:cNvPr>
          <p:cNvSpPr txBox="1"/>
          <p:nvPr>
            <p:custDataLst>
              <p:tags r:id="rId6"/>
            </p:custDataLst>
          </p:nvPr>
        </p:nvSpPr>
        <p:spPr>
          <a:xfrm>
            <a:off x="206438" y="1665477"/>
            <a:ext cx="8718673" cy="819455"/>
          </a:xfrm>
          <a:prstGeom prst="rect">
            <a:avLst/>
          </a:prstGeom>
          <a:noFill/>
        </p:spPr>
        <p:txBody>
          <a:bodyPr wrap="square" rtlCol="0">
            <a:spAutoFit/>
          </a:bodyPr>
          <a:lstStyle/>
          <a:p>
            <a:pPr algn="ctr" defTabSz="685869">
              <a:lnSpc>
                <a:spcPct val="150000"/>
              </a:lnSpc>
              <a:spcAft>
                <a:spcPts val="900"/>
              </a:spcAft>
              <a:defRPr/>
            </a:pPr>
            <a:endParaRPr lang="fr-FR" sz="3600" b="1" kern="0" spc="320" dirty="0">
              <a:solidFill>
                <a:srgbClr val="106585"/>
              </a:solidFill>
              <a:latin typeface="Dosis" pitchFamily="2" charset="0"/>
            </a:endParaRPr>
          </a:p>
        </p:txBody>
      </p:sp>
      <p:sp>
        <p:nvSpPr>
          <p:cNvPr id="6" name="ZoneTexte 5">
            <a:extLst>
              <a:ext uri="{FF2B5EF4-FFF2-40B4-BE49-F238E27FC236}">
                <a16:creationId xmlns:a16="http://schemas.microsoft.com/office/drawing/2014/main" id="{C183C2BB-4915-3361-FFBA-D7DD8B209796}"/>
              </a:ext>
            </a:extLst>
          </p:cNvPr>
          <p:cNvSpPr txBox="1"/>
          <p:nvPr>
            <p:custDataLst>
              <p:tags r:id="rId7"/>
            </p:custDataLst>
          </p:nvPr>
        </p:nvSpPr>
        <p:spPr>
          <a:xfrm>
            <a:off x="812684" y="345746"/>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p:txBody>
      </p:sp>
      <p:sp>
        <p:nvSpPr>
          <p:cNvPr id="7" name="ZoneTexte 6">
            <a:extLst>
              <a:ext uri="{FF2B5EF4-FFF2-40B4-BE49-F238E27FC236}">
                <a16:creationId xmlns:a16="http://schemas.microsoft.com/office/drawing/2014/main" id="{2DD9765B-9C36-DC03-29E2-0C42142CF361}"/>
              </a:ext>
            </a:extLst>
          </p:cNvPr>
          <p:cNvSpPr txBox="1"/>
          <p:nvPr>
            <p:custDataLst>
              <p:tags r:id="rId8"/>
            </p:custDataLst>
          </p:nvPr>
        </p:nvSpPr>
        <p:spPr>
          <a:xfrm>
            <a:off x="206438" y="627692"/>
            <a:ext cx="8686801" cy="307777"/>
          </a:xfrm>
          <a:prstGeom prst="rect">
            <a:avLst/>
          </a:prstGeom>
          <a:noFill/>
        </p:spPr>
        <p:txBody>
          <a:bodyPr wrap="square" rtlCol="0">
            <a:spAutoFit/>
          </a:bodyPr>
          <a:lstStyle/>
          <a:p>
            <a:pPr defTabSz="685818">
              <a:defRPr/>
            </a:pPr>
            <a:r>
              <a:rPr lang="fr-FR" sz="1400" i="1" dirty="0">
                <a:solidFill>
                  <a:prstClr val="white">
                    <a:lumMod val="65000"/>
                  </a:prstClr>
                </a:solidFill>
              </a:rPr>
              <a:t>L’enseignant(e) désigne deux élèves à chaque fois. Nommer un gagnant à chaque passage et encourager les deux . </a:t>
            </a:r>
          </a:p>
        </p:txBody>
      </p:sp>
      <p:graphicFrame>
        <p:nvGraphicFramePr>
          <p:cNvPr id="9" name="Tableau 8">
            <a:extLst>
              <a:ext uri="{FF2B5EF4-FFF2-40B4-BE49-F238E27FC236}">
                <a16:creationId xmlns:a16="http://schemas.microsoft.com/office/drawing/2014/main" id="{696BDF58-6570-05F4-E20A-9A2D3399872E}"/>
              </a:ext>
            </a:extLst>
          </p:cNvPr>
          <p:cNvGraphicFramePr>
            <a:graphicFrameLocks noGrp="1"/>
          </p:cNvGraphicFramePr>
          <p:nvPr>
            <p:custDataLst>
              <p:tags r:id="rId9"/>
            </p:custDataLst>
          </p:nvPr>
        </p:nvGraphicFramePr>
        <p:xfrm>
          <a:off x="-12980" y="0"/>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graphicFrame>
        <p:nvGraphicFramePr>
          <p:cNvPr id="2" name="Tableau 1">
            <a:extLst>
              <a:ext uri="{FF2B5EF4-FFF2-40B4-BE49-F238E27FC236}">
                <a16:creationId xmlns:a16="http://schemas.microsoft.com/office/drawing/2014/main" id="{AC817644-0CF5-EC69-397A-920012C2E845}"/>
              </a:ext>
            </a:extLst>
          </p:cNvPr>
          <p:cNvGraphicFramePr>
            <a:graphicFrameLocks noGrp="1"/>
          </p:cNvGraphicFramePr>
          <p:nvPr>
            <p:extLst>
              <p:ext uri="{D42A27DB-BD31-4B8C-83A1-F6EECF244321}">
                <p14:modId xmlns:p14="http://schemas.microsoft.com/office/powerpoint/2010/main" val="1309845080"/>
              </p:ext>
            </p:extLst>
          </p:nvPr>
        </p:nvGraphicFramePr>
        <p:xfrm>
          <a:off x="587085" y="1776607"/>
          <a:ext cx="8164110" cy="3405975"/>
        </p:xfrm>
        <a:graphic>
          <a:graphicData uri="http://schemas.openxmlformats.org/drawingml/2006/table">
            <a:tbl>
              <a:tblPr/>
              <a:tblGrid>
                <a:gridCol w="1697250">
                  <a:extLst>
                    <a:ext uri="{9D8B030D-6E8A-4147-A177-3AD203B41FA5}">
                      <a16:colId xmlns:a16="http://schemas.microsoft.com/office/drawing/2014/main" val="1078265026"/>
                    </a:ext>
                  </a:extLst>
                </a:gridCol>
                <a:gridCol w="1568394">
                  <a:extLst>
                    <a:ext uri="{9D8B030D-6E8A-4147-A177-3AD203B41FA5}">
                      <a16:colId xmlns:a16="http://schemas.microsoft.com/office/drawing/2014/main" val="1687055083"/>
                    </a:ext>
                  </a:extLst>
                </a:gridCol>
                <a:gridCol w="1632822">
                  <a:extLst>
                    <a:ext uri="{9D8B030D-6E8A-4147-A177-3AD203B41FA5}">
                      <a16:colId xmlns:a16="http://schemas.microsoft.com/office/drawing/2014/main" val="2039375630"/>
                    </a:ext>
                  </a:extLst>
                </a:gridCol>
                <a:gridCol w="1632822">
                  <a:extLst>
                    <a:ext uri="{9D8B030D-6E8A-4147-A177-3AD203B41FA5}">
                      <a16:colId xmlns:a16="http://schemas.microsoft.com/office/drawing/2014/main" val="4229093604"/>
                    </a:ext>
                  </a:extLst>
                </a:gridCol>
                <a:gridCol w="1632822">
                  <a:extLst>
                    <a:ext uri="{9D8B030D-6E8A-4147-A177-3AD203B41FA5}">
                      <a16:colId xmlns:a16="http://schemas.microsoft.com/office/drawing/2014/main" val="273070600"/>
                    </a:ext>
                  </a:extLst>
                </a:gridCol>
              </a:tblGrid>
              <a:tr h="1135325">
                <a:tc>
                  <a:txBody>
                    <a:bodyPr/>
                    <a:lstStyle/>
                    <a:p>
                      <a:pPr algn="ctr">
                        <a:lnSpc>
                          <a:spcPct val="200000"/>
                        </a:lnSpc>
                        <a:buNone/>
                      </a:pPr>
                      <a:r>
                        <a:rPr lang="fr-MA" sz="2800" b="1" i="0" dirty="0">
                          <a:solidFill>
                            <a:srgbClr val="242021"/>
                          </a:solidFill>
                          <a:effectLst/>
                          <a:latin typeface="Dosis-SemiBold"/>
                        </a:rPr>
                        <a:t>moineau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baume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séchoir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a:solidFill>
                            <a:srgbClr val="242021"/>
                          </a:solidFill>
                          <a:effectLst/>
                          <a:latin typeface="Dosis-SemiBold"/>
                        </a:rPr>
                        <a:t>choyer </a:t>
                      </a:r>
                      <a:endParaRPr lang="fr-MA" sz="2800" b="1">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cuir</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2170892582"/>
                  </a:ext>
                </a:extLst>
              </a:tr>
              <a:tr h="1135325">
                <a:tc>
                  <a:txBody>
                    <a:bodyPr/>
                    <a:lstStyle/>
                    <a:p>
                      <a:pPr algn="ctr">
                        <a:lnSpc>
                          <a:spcPct val="200000"/>
                        </a:lnSpc>
                        <a:buNone/>
                      </a:pPr>
                      <a:r>
                        <a:rPr lang="fr-MA" sz="2800" b="1" i="0" dirty="0">
                          <a:solidFill>
                            <a:srgbClr val="242021"/>
                          </a:solidFill>
                          <a:effectLst/>
                          <a:latin typeface="Dosis-SemiBold"/>
                        </a:rPr>
                        <a:t>cerceau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sauter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noix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aboyé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a:solidFill>
                            <a:srgbClr val="242021"/>
                          </a:solidFill>
                          <a:effectLst/>
                          <a:latin typeface="Dosis-SemiBold"/>
                        </a:rPr>
                        <a:t>luire</a:t>
                      </a:r>
                      <a:endParaRPr lang="fr-MA" sz="2800" b="1">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1042365292"/>
                  </a:ext>
                </a:extLst>
              </a:tr>
              <a:tr h="1135325">
                <a:tc>
                  <a:txBody>
                    <a:bodyPr/>
                    <a:lstStyle/>
                    <a:p>
                      <a:pPr algn="ctr">
                        <a:lnSpc>
                          <a:spcPct val="200000"/>
                        </a:lnSpc>
                        <a:buNone/>
                      </a:pPr>
                      <a:r>
                        <a:rPr lang="fr-MA" sz="2800" b="1" i="0" dirty="0">
                          <a:solidFill>
                            <a:srgbClr val="242021"/>
                          </a:solidFill>
                          <a:effectLst/>
                          <a:latin typeface="Dosis-SemiBold"/>
                        </a:rPr>
                        <a:t>chameau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   faune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coiffé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broyé </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gn="ctr">
                        <a:lnSpc>
                          <a:spcPct val="200000"/>
                        </a:lnSpc>
                        <a:buNone/>
                      </a:pPr>
                      <a:r>
                        <a:rPr lang="fr-MA" sz="2800" b="1" i="0" dirty="0">
                          <a:solidFill>
                            <a:srgbClr val="242021"/>
                          </a:solidFill>
                          <a:effectLst/>
                          <a:latin typeface="Dosis-SemiBold"/>
                        </a:rPr>
                        <a:t>bruit</a:t>
                      </a:r>
                      <a:endParaRPr lang="fr-MA" sz="2800" b="1" dirty="0">
                        <a:effectLst/>
                      </a:endParaRPr>
                    </a:p>
                  </a:txBody>
                  <a:tcPr marL="64800" marR="64800" marT="32400" marB="32400"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646997517"/>
                  </a:ext>
                </a:extLst>
              </a:tr>
            </a:tbl>
          </a:graphicData>
        </a:graphic>
      </p:graphicFrame>
      <p:sp>
        <p:nvSpPr>
          <p:cNvPr id="5" name="Rectangle 1">
            <a:extLst>
              <a:ext uri="{FF2B5EF4-FFF2-40B4-BE49-F238E27FC236}">
                <a16:creationId xmlns:a16="http://schemas.microsoft.com/office/drawing/2014/main" id="{D7B95837-545D-EFA9-3C70-F01B3593D98E}"/>
              </a:ext>
            </a:extLst>
          </p:cNvPr>
          <p:cNvSpPr>
            <a:spLocks noChangeArrowheads="1"/>
          </p:cNvSpPr>
          <p:nvPr/>
        </p:nvSpPr>
        <p:spPr bwMode="auto">
          <a:xfrm>
            <a:off x="228600" y="22685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pic>
        <p:nvPicPr>
          <p:cNvPr id="11" name="Image 10" descr="Une image contenant habits, garçon, Dessin animé, clipart&#10;&#10;Le contenu généré par l’IA peut être incorrect.">
            <a:extLst>
              <a:ext uri="{FF2B5EF4-FFF2-40B4-BE49-F238E27FC236}">
                <a16:creationId xmlns:a16="http://schemas.microsoft.com/office/drawing/2014/main" id="{8B4368DA-4E02-7B41-7BDD-467C53D1FB68}"/>
              </a:ext>
            </a:extLst>
          </p:cNvPr>
          <p:cNvPicPr>
            <a:picLocks noChangeAspect="1"/>
          </p:cNvPicPr>
          <p:nvPr/>
        </p:nvPicPr>
        <p:blipFill>
          <a:blip r:embed="rId13">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8021782" y="1071447"/>
            <a:ext cx="729412" cy="594029"/>
          </a:xfrm>
          <a:prstGeom prst="rect">
            <a:avLst/>
          </a:prstGeom>
        </p:spPr>
      </p:pic>
    </p:spTree>
    <p:extLst>
      <p:ext uri="{BB962C8B-B14F-4D97-AF65-F5344CB8AC3E}">
        <p14:creationId xmlns:p14="http://schemas.microsoft.com/office/powerpoint/2010/main" val="54313642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F8C7E-5B97-B2C8-74F7-58638EA5CE0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FD0DC7A-5D9A-7BC5-215C-ABBCE438025F}"/>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47511197-0E9E-6060-BE82-733DA91DD366}"/>
              </a:ext>
            </a:extLst>
          </p:cNvPr>
          <p:cNvSpPr txBox="1"/>
          <p:nvPr/>
        </p:nvSpPr>
        <p:spPr>
          <a:xfrm>
            <a:off x="716226" y="982715"/>
            <a:ext cx="7711551" cy="820096"/>
          </a:xfrm>
          <a:prstGeom prst="rect">
            <a:avLst/>
          </a:prstGeom>
        </p:spPr>
        <p:txBody>
          <a:bodyPr lIns="0" tIns="0" rIns="0" bIns="0" rtlCol="0" anchor="t">
            <a:spAutoFit/>
          </a:bodyPr>
          <a:lstStyle/>
          <a:p>
            <a:pPr algn="ctr" defTabSz="457246">
              <a:lnSpc>
                <a:spcPts val="7400"/>
              </a:lnSpc>
              <a:defRPr/>
            </a:pPr>
            <a:r>
              <a:rPr lang="en-US" sz="3200" dirty="0">
                <a:solidFill>
                  <a:srgbClr val="215968"/>
                </a:solidFill>
                <a:latin typeface="Carelia"/>
              </a:rPr>
              <a:t>Mots-</a:t>
            </a:r>
            <a:r>
              <a:rPr lang="en-US" sz="3200" dirty="0" err="1">
                <a:solidFill>
                  <a:srgbClr val="215968"/>
                </a:solidFill>
                <a:latin typeface="Carelia"/>
              </a:rPr>
              <a:t>outils</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2BB488F3-142C-DDAA-2F72-7ACE7C71B6AE}"/>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EE8BE77-37C6-2663-2971-BB3BA26315A3}"/>
              </a:ext>
            </a:extLst>
          </p:cNvPr>
          <p:cNvSpPr/>
          <p:nvPr/>
        </p:nvSpPr>
        <p:spPr>
          <a:xfrm>
            <a:off x="-98323" y="2451856"/>
            <a:ext cx="8829368" cy="2818234"/>
          </a:xfrm>
          <a:prstGeom prst="cloud">
            <a:avLst/>
          </a:prstGeom>
          <a:ln>
            <a:solidFill>
              <a:schemeClr val="accent3">
                <a:lumMod val="75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srgbClr val="9BBB59">
                  <a:lumMod val="75000"/>
                </a:srgbClr>
              </a:solidFill>
              <a:latin typeface="Calibri"/>
            </a:endParaRPr>
          </a:p>
        </p:txBody>
      </p:sp>
      <p:sp>
        <p:nvSpPr>
          <p:cNvPr id="15" name="TextBox 7">
            <a:extLst>
              <a:ext uri="{FF2B5EF4-FFF2-40B4-BE49-F238E27FC236}">
                <a16:creationId xmlns:a16="http://schemas.microsoft.com/office/drawing/2014/main" id="{41C260CB-6ACE-272B-DAB0-41A6D5A8365D}"/>
              </a:ext>
            </a:extLst>
          </p:cNvPr>
          <p:cNvSpPr txBox="1"/>
          <p:nvPr/>
        </p:nvSpPr>
        <p:spPr>
          <a:xfrm>
            <a:off x="926403" y="3429000"/>
            <a:ext cx="7118555" cy="546303"/>
          </a:xfrm>
          <a:prstGeom prst="rect">
            <a:avLst/>
          </a:prstGeom>
        </p:spPr>
        <p:txBody>
          <a:bodyPr wrap="square" lIns="0" tIns="0" rIns="0" bIns="0" rtlCol="0" anchor="t">
            <a:spAutoFit/>
          </a:bodyPr>
          <a:lstStyle/>
          <a:p>
            <a:pPr algn="ctr" defTabSz="457246">
              <a:lnSpc>
                <a:spcPts val="4608"/>
              </a:lnSpc>
              <a:defRPr/>
            </a:pPr>
            <a:r>
              <a:rPr lang="fr-FR" sz="3600" b="1" dirty="0">
                <a:solidFill>
                  <a:srgbClr val="9BBB59">
                    <a:lumMod val="75000"/>
                  </a:srgbClr>
                </a:solidFill>
                <a:latin typeface="Dosis" pitchFamily="2" charset="0"/>
              </a:rPr>
              <a:t>lui – puis- ensuite</a:t>
            </a:r>
            <a:endParaRPr lang="en-US" sz="3600" dirty="0">
              <a:solidFill>
                <a:srgbClr val="9BBB59">
                  <a:lumMod val="75000"/>
                </a:srgbClr>
              </a:solidFill>
              <a:latin typeface="Dosis" pitchFamily="2" charset="0"/>
            </a:endParaRPr>
          </a:p>
        </p:txBody>
      </p:sp>
    </p:spTree>
    <p:extLst>
      <p:ext uri="{BB962C8B-B14F-4D97-AF65-F5344CB8AC3E}">
        <p14:creationId xmlns:p14="http://schemas.microsoft.com/office/powerpoint/2010/main" val="61693589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A0B33-8B55-3A47-9270-F87228A9CE1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C816518-568C-2DBE-0384-97DBA491F39C}"/>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9D188146-A0C0-9F18-5C04-FD82A768924C}"/>
              </a:ext>
            </a:extLst>
          </p:cNvPr>
          <p:cNvSpPr/>
          <p:nvPr/>
        </p:nvSpPr>
        <p:spPr>
          <a:xfrm>
            <a:off x="183904" y="228600"/>
            <a:ext cx="8776195" cy="6350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4400" b="1" dirty="0">
                <a:solidFill>
                  <a:srgbClr val="106585"/>
                </a:solidFill>
                <a:latin typeface="Dosis" pitchFamily="2" charset="0"/>
              </a:rPr>
              <a:t>               </a:t>
            </a:r>
            <a:r>
              <a:rPr lang="fr-FR" sz="4400" b="1" dirty="0">
                <a:solidFill>
                  <a:srgbClr val="106585"/>
                </a:solidFill>
                <a:latin typeface="Dosis" pitchFamily="2" charset="0"/>
              </a:rPr>
              <a:t>lui –puis - ensuite</a:t>
            </a:r>
            <a:endParaRPr lang="en-US" sz="4400" dirty="0">
              <a:solidFill>
                <a:srgbClr val="106585"/>
              </a:solidFill>
              <a:latin typeface="Dosis" pitchFamily="2" charset="0"/>
            </a:endParaRPr>
          </a:p>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21F3269C-C631-3BC6-41AC-3F8EC96039F1}"/>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B2166E5-FDD7-1DA8-DFBB-FF0A9622128A}"/>
              </a:ext>
            </a:extLst>
          </p:cNvPr>
          <p:cNvSpPr txBox="1"/>
          <p:nvPr/>
        </p:nvSpPr>
        <p:spPr>
          <a:xfrm>
            <a:off x="1222407" y="431801"/>
            <a:ext cx="6324600" cy="327975"/>
          </a:xfrm>
          <a:prstGeom prst="rect">
            <a:avLst/>
          </a:prstGeom>
          <a:noFill/>
        </p:spPr>
        <p:txBody>
          <a:bodyPr wrap="square">
            <a:spAutoFit/>
          </a:bodyPr>
          <a:lstStyle/>
          <a:p>
            <a:pPr marL="0" lvl="1" defTabSz="457246">
              <a:lnSpc>
                <a:spcPts val="2011"/>
              </a:lnSpc>
              <a:spcBef>
                <a:spcPct val="0"/>
              </a:spcBef>
            </a:pPr>
            <a:r>
              <a:rPr lang="en-US" sz="1500" b="1" dirty="0">
                <a:solidFill>
                  <a:prstClr val="white">
                    <a:lumMod val="65000"/>
                  </a:prstClr>
                </a:solidFill>
                <a:latin typeface="Dosis" pitchFamily="2" charset="0"/>
              </a:rPr>
              <a:t>Nous </a:t>
            </a:r>
            <a:r>
              <a:rPr lang="fr-FR" sz="1500" b="1" dirty="0">
                <a:solidFill>
                  <a:prstClr val="white">
                    <a:lumMod val="65000"/>
                  </a:prstClr>
                </a:solidFill>
                <a:latin typeface="Dosis" pitchFamily="2" charset="0"/>
              </a:rPr>
              <a:t>allons apprendre de nouveaux mots outils.</a:t>
            </a:r>
          </a:p>
        </p:txBody>
      </p:sp>
      <p:sp>
        <p:nvSpPr>
          <p:cNvPr id="22" name="Freeform 8">
            <a:extLst>
              <a:ext uri="{FF2B5EF4-FFF2-40B4-BE49-F238E27FC236}">
                <a16:creationId xmlns:a16="http://schemas.microsoft.com/office/drawing/2014/main" id="{C4D17086-22E9-B0B4-97B3-E2CB5FE2F03D}"/>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sp>
        <p:nvSpPr>
          <p:cNvPr id="5" name="Bulle narrative : rectangle à coins arrondis 4">
            <a:extLst>
              <a:ext uri="{FF2B5EF4-FFF2-40B4-BE49-F238E27FC236}">
                <a16:creationId xmlns:a16="http://schemas.microsoft.com/office/drawing/2014/main" id="{9A317F1C-5BBE-3DC2-BDEB-5F9749923D70}"/>
              </a:ext>
            </a:extLst>
          </p:cNvPr>
          <p:cNvSpPr/>
          <p:nvPr/>
        </p:nvSpPr>
        <p:spPr>
          <a:xfrm>
            <a:off x="2579021" y="2133911"/>
            <a:ext cx="5867400" cy="281304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pic>
        <p:nvPicPr>
          <p:cNvPr id="20" name="Image 19" descr="Une image contenant croquis, dessin, illustration, Visage humain&#10;&#10;Le contenu généré par l’IA peut être incorrect.">
            <a:extLst>
              <a:ext uri="{FF2B5EF4-FFF2-40B4-BE49-F238E27FC236}">
                <a16:creationId xmlns:a16="http://schemas.microsoft.com/office/drawing/2014/main" id="{CA05092D-B43D-E281-7246-12D80600E1AB}"/>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382522" y="2506932"/>
            <a:ext cx="3224279" cy="3792269"/>
          </a:xfrm>
          <a:prstGeom prst="rect">
            <a:avLst/>
          </a:prstGeom>
        </p:spPr>
      </p:pic>
      <p:graphicFrame>
        <p:nvGraphicFramePr>
          <p:cNvPr id="2" name="Tableau 1">
            <a:extLst>
              <a:ext uri="{FF2B5EF4-FFF2-40B4-BE49-F238E27FC236}">
                <a16:creationId xmlns:a16="http://schemas.microsoft.com/office/drawing/2014/main" id="{0E88556B-AFBD-CEFF-1915-E9982F209586}"/>
              </a:ext>
            </a:extLst>
          </p:cNvPr>
          <p:cNvGraphicFramePr>
            <a:graphicFrameLocks noGrp="1"/>
          </p:cNvGraphicFramePr>
          <p:nvPr>
            <p:custDataLst>
              <p:tags r:id="rId1"/>
            </p:custDataLst>
            <p:extLst>
              <p:ext uri="{D42A27DB-BD31-4B8C-83A1-F6EECF244321}">
                <p14:modId xmlns:p14="http://schemas.microsoft.com/office/powerpoint/2010/main" val="4084322404"/>
              </p:ext>
            </p:extLst>
          </p:nvPr>
        </p:nvGraphicFramePr>
        <p:xfrm>
          <a:off x="757866" y="0"/>
          <a:ext cx="8154485" cy="694174"/>
        </p:xfrm>
        <a:graphic>
          <a:graphicData uri="http://schemas.openxmlformats.org/drawingml/2006/table">
            <a:tbl>
              <a:tblPr firstRow="1" bandRow="1">
                <a:tableStyleId>{5C22544A-7EE6-4342-B048-85BDC9FD1C3A}</a:tableStyleId>
              </a:tblPr>
              <a:tblGrid>
                <a:gridCol w="713105">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694174">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2">
                              <a:lumMod val="75000"/>
                            </a:schemeClr>
                          </a:solidFill>
                          <a:latin typeface="Dosis" pitchFamily="2" charset="0"/>
                        </a:rPr>
                        <a:t>2. </a:t>
                      </a:r>
                      <a:r>
                        <a:rPr lang="fr-FR" sz="1300" b="1" kern="1200" dirty="0">
                          <a:solidFill>
                            <a:schemeClr val="bg2">
                              <a:lumMod val="75000"/>
                            </a:schemeClr>
                          </a:solidFill>
                          <a:latin typeface="Dosis" pitchFamily="2" charset="0"/>
                          <a:ea typeface="+mn-ea"/>
                          <a:cs typeface="+mn-cs"/>
                        </a:rPr>
                        <a:t>Vocabulaire</a:t>
                      </a:r>
                      <a:endParaRPr lang="fr-FR" sz="1300" b="1"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4285654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DDE4D-70E6-A77C-8F7A-9853D612F41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352B4E5-DF5C-71D8-950C-AC71E9583078}"/>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41EAC97-B6F7-4246-5083-EF287639B380}"/>
              </a:ext>
            </a:extLst>
          </p:cNvPr>
          <p:cNvSpPr txBox="1"/>
          <p:nvPr/>
        </p:nvSpPr>
        <p:spPr>
          <a:xfrm>
            <a:off x="595946" y="647513"/>
            <a:ext cx="7711551" cy="820096"/>
          </a:xfrm>
          <a:prstGeom prst="rect">
            <a:avLst/>
          </a:prstGeom>
        </p:spPr>
        <p:txBody>
          <a:bodyPr lIns="0" tIns="0" rIns="0" bIns="0" rtlCol="0" anchor="t">
            <a:spAutoFit/>
          </a:bodyPr>
          <a:lstStyle/>
          <a:p>
            <a:pPr algn="ctr" defTabSz="457246">
              <a:lnSpc>
                <a:spcPts val="7400"/>
              </a:lnSpc>
            </a:pPr>
            <a:r>
              <a:rPr lang="en-US" sz="3200" b="1" dirty="0" err="1">
                <a:solidFill>
                  <a:srgbClr val="215968"/>
                </a:solidFill>
                <a:latin typeface="Carelia" panose="020B0604020202020204" charset="0"/>
              </a:rPr>
              <a:t>Rituel</a:t>
            </a:r>
            <a:r>
              <a:rPr lang="en-US" sz="3200" b="1" dirty="0">
                <a:solidFill>
                  <a:srgbClr val="215968"/>
                </a:solidFill>
                <a:latin typeface="Carelia" panose="020B0604020202020204" charset="0"/>
              </a:rPr>
              <a:t> </a:t>
            </a:r>
          </a:p>
        </p:txBody>
      </p:sp>
      <p:sp>
        <p:nvSpPr>
          <p:cNvPr id="8" name="TextBox 8">
            <a:extLst>
              <a:ext uri="{FF2B5EF4-FFF2-40B4-BE49-F238E27FC236}">
                <a16:creationId xmlns:a16="http://schemas.microsoft.com/office/drawing/2014/main" id="{42593E7C-BBD8-FF81-D60F-F45BC533BDF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0C446D49-9F20-46FD-1E7E-6301D81F1BEC}"/>
              </a:ext>
            </a:extLst>
          </p:cNvPr>
          <p:cNvSpPr/>
          <p:nvPr/>
        </p:nvSpPr>
        <p:spPr>
          <a:xfrm>
            <a:off x="1436916" y="2040842"/>
            <a:ext cx="6270171" cy="1572207"/>
          </a:xfrm>
          <a:prstGeom prst="cloud">
            <a:avLst/>
          </a:prstGeom>
          <a:ln>
            <a:solidFill>
              <a:schemeClr val="bg2">
                <a:lumMod val="50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49FBCEE2-871D-BA0E-0DE4-85A9D5E9A84C}"/>
              </a:ext>
            </a:extLst>
          </p:cNvPr>
          <p:cNvSpPr txBox="1"/>
          <p:nvPr/>
        </p:nvSpPr>
        <p:spPr>
          <a:xfrm>
            <a:off x="863602" y="2553794"/>
            <a:ext cx="7711551" cy="527067"/>
          </a:xfrm>
          <a:prstGeom prst="rect">
            <a:avLst/>
          </a:prstGeom>
        </p:spPr>
        <p:txBody>
          <a:bodyPr lIns="0" tIns="0" rIns="0" bIns="0" rtlCol="0" anchor="t">
            <a:spAutoFit/>
          </a:bodyPr>
          <a:lstStyle/>
          <a:p>
            <a:pPr algn="ctr" defTabSz="457246">
              <a:lnSpc>
                <a:spcPts val="4608"/>
              </a:lnSpc>
            </a:pPr>
            <a:r>
              <a:rPr lang="fr-FR" sz="2933" b="1" dirty="0">
                <a:solidFill>
                  <a:srgbClr val="EEECE1">
                    <a:lumMod val="50000"/>
                  </a:srgbClr>
                </a:solidFill>
                <a:latin typeface="Dosis" pitchFamily="2" charset="0"/>
                <a:ea typeface="Calibri" panose="020F0502020204030204" pitchFamily="34" charset="0"/>
                <a:cs typeface="Calibri" panose="020F0502020204030204" pitchFamily="34" charset="0"/>
              </a:rPr>
              <a:t>Dictée flash</a:t>
            </a:r>
          </a:p>
        </p:txBody>
      </p:sp>
      <p:pic>
        <p:nvPicPr>
          <p:cNvPr id="4" name="Image 3">
            <a:extLst>
              <a:ext uri="{FF2B5EF4-FFF2-40B4-BE49-F238E27FC236}">
                <a16:creationId xmlns:a16="http://schemas.microsoft.com/office/drawing/2014/main" id="{66A40509-A68C-CE65-DE12-1D87803287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98852" y="4186851"/>
            <a:ext cx="2146299" cy="1727201"/>
          </a:xfrm>
          <a:prstGeom prst="rect">
            <a:avLst/>
          </a:prstGeom>
        </p:spPr>
      </p:pic>
      <p:grpSp>
        <p:nvGrpSpPr>
          <p:cNvPr id="3" name="Groupe 2">
            <a:extLst>
              <a:ext uri="{FF2B5EF4-FFF2-40B4-BE49-F238E27FC236}">
                <a16:creationId xmlns:a16="http://schemas.microsoft.com/office/drawing/2014/main" id="{CCAC22C5-A7FF-0C43-129F-11913528983A}"/>
              </a:ext>
            </a:extLst>
          </p:cNvPr>
          <p:cNvGrpSpPr/>
          <p:nvPr/>
        </p:nvGrpSpPr>
        <p:grpSpPr>
          <a:xfrm>
            <a:off x="219466" y="99847"/>
            <a:ext cx="1547184" cy="410156"/>
            <a:chOff x="3759976" y="4473309"/>
            <a:chExt cx="1225727" cy="293439"/>
          </a:xfrm>
        </p:grpSpPr>
        <p:sp>
          <p:nvSpPr>
            <p:cNvPr id="5" name="Rectangle : coins arrondis 4">
              <a:extLst>
                <a:ext uri="{FF2B5EF4-FFF2-40B4-BE49-F238E27FC236}">
                  <a16:creationId xmlns:a16="http://schemas.microsoft.com/office/drawing/2014/main" id="{FD24E816-E526-D5A9-63E2-DE0ABF942CAA}"/>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7" name="Picture 2">
              <a:extLst>
                <a:ext uri="{FF2B5EF4-FFF2-40B4-BE49-F238E27FC236}">
                  <a16:creationId xmlns:a16="http://schemas.microsoft.com/office/drawing/2014/main" id="{0BBFF5D3-7935-B9A8-38B4-592E97BA9646}"/>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D824BA8D-BEE0-50AE-78B4-DC4CA594A021}"/>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spTree>
    <p:extLst>
      <p:ext uri="{BB962C8B-B14F-4D97-AF65-F5344CB8AC3E}">
        <p14:creationId xmlns:p14="http://schemas.microsoft.com/office/powerpoint/2010/main" val="450759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DEF46-D603-AE52-04C6-87DB4745709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B441DE6-2E5B-1339-857F-FBE62722CA2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8A01BA4-543D-7906-EA9F-138C72F35BCB}"/>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79DD503-BE7B-767C-C534-7E996719A90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4211918-1449-307F-ECA2-657644E97DF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A99BCA54-D490-C063-0666-1D9A3D73B904}"/>
              </a:ext>
            </a:extLst>
          </p:cNvPr>
          <p:cNvSpPr txBox="1"/>
          <p:nvPr/>
        </p:nvSpPr>
        <p:spPr>
          <a:xfrm>
            <a:off x="1504374" y="2310745"/>
            <a:ext cx="6341189" cy="1569660"/>
          </a:xfrm>
          <a:prstGeom prst="rect">
            <a:avLst/>
          </a:prstGeom>
          <a:noFill/>
        </p:spPr>
        <p:txBody>
          <a:bodyPr wrap="square" rtlCol="0">
            <a:spAutoFit/>
          </a:bodyPr>
          <a:lstStyle/>
          <a:p>
            <a:pPr algn="ctr" defTabSz="685869">
              <a:defRPr/>
            </a:pPr>
            <a:r>
              <a:rPr lang="fr-MA" sz="9600" b="1" dirty="0">
                <a:solidFill>
                  <a:srgbClr val="106585"/>
                </a:solidFill>
                <a:latin typeface="Dosis" pitchFamily="2" charset="0"/>
              </a:rPr>
              <a:t> </a:t>
            </a:r>
            <a:r>
              <a:rPr lang="fr-FR" sz="9600" b="1" dirty="0">
                <a:solidFill>
                  <a:srgbClr val="106585"/>
                </a:solidFill>
                <a:latin typeface="Dosis" pitchFamily="2" charset="0"/>
              </a:rPr>
              <a:t>lui</a:t>
            </a:r>
            <a:endParaRPr lang="fr-FR" sz="9600" kern="0" spc="320" dirty="0">
              <a:solidFill>
                <a:srgbClr val="4BACC6">
                  <a:lumMod val="75000"/>
                </a:srgbClr>
              </a:solidFill>
              <a:latin typeface="Dosis" pitchFamily="2" charset="0"/>
            </a:endParaRPr>
          </a:p>
        </p:txBody>
      </p:sp>
      <p:graphicFrame>
        <p:nvGraphicFramePr>
          <p:cNvPr id="7" name="Tableau 6">
            <a:extLst>
              <a:ext uri="{FF2B5EF4-FFF2-40B4-BE49-F238E27FC236}">
                <a16:creationId xmlns:a16="http://schemas.microsoft.com/office/drawing/2014/main" id="{37293D3F-43F0-2AFB-3271-CD307042024B}"/>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C5B6A438-661E-FC43-D131-D837125BD4DF}"/>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lui» Lisons ensemble:    « lui»   </a:t>
            </a:r>
          </a:p>
        </p:txBody>
      </p:sp>
      <p:pic>
        <p:nvPicPr>
          <p:cNvPr id="3" name="Image 2">
            <a:extLst>
              <a:ext uri="{FF2B5EF4-FFF2-40B4-BE49-F238E27FC236}">
                <a16:creationId xmlns:a16="http://schemas.microsoft.com/office/drawing/2014/main" id="{6BF944FB-7480-ECE3-673E-4B59533C3C0C}"/>
              </a:ext>
            </a:extLst>
          </p:cNvPr>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7840795" y="228599"/>
            <a:ext cx="1165014" cy="977994"/>
          </a:xfrm>
          <a:prstGeom prst="rect">
            <a:avLst/>
          </a:prstGeom>
        </p:spPr>
      </p:pic>
    </p:spTree>
    <p:extLst>
      <p:ext uri="{BB962C8B-B14F-4D97-AF65-F5344CB8AC3E}">
        <p14:creationId xmlns:p14="http://schemas.microsoft.com/office/powerpoint/2010/main" val="76357286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32AA1-7E81-B37C-8285-F986E50FCFD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5969DF2-5194-06C4-11A9-FE23745EA913}"/>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9092295-8EEF-392F-B125-3968FFF65DBC}"/>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7EB30090-AA38-F1E5-2021-AED735C3B43F}"/>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14650F5-2E81-2723-06E6-BCF191E23150}"/>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4D7B00DA-F597-50A7-741F-3FEDDAA461A4}"/>
              </a:ext>
            </a:extLst>
          </p:cNvPr>
          <p:cNvSpPr txBox="1"/>
          <p:nvPr/>
        </p:nvSpPr>
        <p:spPr>
          <a:xfrm>
            <a:off x="1473201" y="2310746"/>
            <a:ext cx="6341189" cy="1200329"/>
          </a:xfrm>
          <a:prstGeom prst="rect">
            <a:avLst/>
          </a:prstGeom>
          <a:noFill/>
        </p:spPr>
        <p:txBody>
          <a:bodyPr wrap="square" rtlCol="0">
            <a:spAutoFit/>
          </a:bodyPr>
          <a:lstStyle/>
          <a:p>
            <a:pPr algn="ctr" defTabSz="685869">
              <a:defRPr/>
            </a:pPr>
            <a:r>
              <a:rPr lang="fr-FR" sz="7200" b="1" dirty="0">
                <a:solidFill>
                  <a:srgbClr val="106585"/>
                </a:solidFill>
                <a:latin typeface="Dosis" pitchFamily="2" charset="0"/>
              </a:rPr>
              <a:t>puis</a:t>
            </a:r>
            <a:endParaRPr lang="fr-FR" sz="6867" kern="0" spc="320" dirty="0">
              <a:solidFill>
                <a:srgbClr val="4BACC6">
                  <a:lumMod val="75000"/>
                </a:srgbClr>
              </a:solidFill>
              <a:latin typeface="Dosis" pitchFamily="2" charset="0"/>
            </a:endParaRPr>
          </a:p>
        </p:txBody>
      </p:sp>
      <p:graphicFrame>
        <p:nvGraphicFramePr>
          <p:cNvPr id="7" name="Tableau 6">
            <a:extLst>
              <a:ext uri="{FF2B5EF4-FFF2-40B4-BE49-F238E27FC236}">
                <a16:creationId xmlns:a16="http://schemas.microsoft.com/office/drawing/2014/main" id="{1E663EA9-594D-1D24-D7AF-BB693DB012FB}"/>
              </a:ext>
            </a:extLst>
          </p:cNvPr>
          <p:cNvGraphicFramePr>
            <a:graphicFrameLocks noGrp="1"/>
          </p:cNvGraphicFramePr>
          <p:nvPr>
            <p:custDataLst>
              <p:tags r:id="rId1"/>
            </p:custDataLst>
            <p:extLst>
              <p:ext uri="{D42A27DB-BD31-4B8C-83A1-F6EECF244321}">
                <p14:modId xmlns:p14="http://schemas.microsoft.com/office/powerpoint/2010/main" val="3278892546"/>
              </p:ext>
            </p:extLst>
          </p:nvPr>
        </p:nvGraphicFramePr>
        <p:xfrm>
          <a:off x="-28533" y="-28609"/>
          <a:ext cx="8929656" cy="64008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393005">
                  <a:extLst>
                    <a:ext uri="{9D8B030D-6E8A-4147-A177-3AD203B41FA5}">
                      <a16:colId xmlns:a16="http://schemas.microsoft.com/office/drawing/2014/main" val="2897137454"/>
                    </a:ext>
                  </a:extLst>
                </a:gridCol>
                <a:gridCol w="2130136">
                  <a:extLst>
                    <a:ext uri="{9D8B030D-6E8A-4147-A177-3AD203B41FA5}">
                      <a16:colId xmlns:a16="http://schemas.microsoft.com/office/drawing/2014/main" val="2418460758"/>
                    </a:ext>
                  </a:extLst>
                </a:gridCol>
                <a:gridCol w="94168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 é</a:t>
                      </a:r>
                      <a:r>
                        <a:rPr lang="fr-FR" sz="1200" dirty="0">
                          <a:solidFill>
                            <a:schemeClr val="bg1">
                              <a:lumMod val="75000"/>
                            </a:schemeClr>
                          </a:solidFill>
                          <a:latin typeface="Dosis" pitchFamily="2" charset="0"/>
                        </a:rPr>
                        <a:t>criture</a:t>
                      </a:r>
                    </a:p>
                    <a:p>
                      <a:pPr marL="0" marR="0" lvl="0" indent="0" algn="ctr" defTabSz="685783" rtl="0" eaLnBrk="1" fontAlgn="auto" latinLnBrk="0" hangingPunct="1">
                        <a:lnSpc>
                          <a:spcPct val="100000"/>
                        </a:lnSpc>
                        <a:spcBef>
                          <a:spcPts val="0"/>
                        </a:spcBef>
                        <a:spcAft>
                          <a:spcPts val="0"/>
                        </a:spcAft>
                        <a:buClrTx/>
                        <a:buSzTx/>
                        <a:buFontTx/>
                        <a:buNone/>
                        <a:tabLst/>
                        <a:defRPr/>
                      </a:pP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457212"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457212"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6.Jeu</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8" name="ZoneTexte 7">
            <a:extLst>
              <a:ext uri="{FF2B5EF4-FFF2-40B4-BE49-F238E27FC236}">
                <a16:creationId xmlns:a16="http://schemas.microsoft.com/office/drawing/2014/main" id="{CA92460F-E12A-6B4D-2C34-260258E2ED71}"/>
              </a:ext>
            </a:extLst>
          </p:cNvPr>
          <p:cNvSpPr txBox="1"/>
          <p:nvPr/>
        </p:nvSpPr>
        <p:spPr>
          <a:xfrm>
            <a:off x="952500" y="330200"/>
            <a:ext cx="6096000" cy="328360"/>
          </a:xfrm>
          <a:prstGeom prst="rect">
            <a:avLst/>
          </a:prstGeom>
          <a:noFill/>
        </p:spPr>
        <p:txBody>
          <a:bodyPr wrap="square">
            <a:spAutoFit/>
          </a:bodyPr>
          <a:lstStyle/>
          <a:p>
            <a:pPr marL="0" lvl="1" defTabSz="457246">
              <a:lnSpc>
                <a:spcPts val="2011"/>
              </a:lnSpc>
              <a:spcBef>
                <a:spcPct val="0"/>
              </a:spcBef>
              <a:defRPr/>
            </a:pPr>
            <a:r>
              <a:rPr lang="ar-MA" sz="1500" b="1" dirty="0">
                <a:solidFill>
                  <a:prstClr val="white">
                    <a:lumMod val="65000"/>
                  </a:prstClr>
                </a:solidFill>
                <a:latin typeface="Dosis" pitchFamily="2" charset="0"/>
                <a:cs typeface="Arial" panose="020B0604020202020204" pitchFamily="34" charset="0"/>
              </a:rPr>
              <a:t> </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puis</a:t>
            </a:r>
            <a:r>
              <a:rPr lang="en-US" sz="1500" b="1" dirty="0">
                <a:solidFill>
                  <a:prstClr val="white">
                    <a:lumMod val="65000"/>
                  </a:prstClr>
                </a:solidFill>
                <a:latin typeface="Dosis" pitchFamily="2" charset="0"/>
              </a:rPr>
              <a:t>”.  Lisons ensemble: “</a:t>
            </a:r>
            <a:r>
              <a:rPr lang="en-US" sz="1500" b="1" dirty="0" err="1">
                <a:solidFill>
                  <a:prstClr val="white">
                    <a:lumMod val="65000"/>
                  </a:prstClr>
                </a:solidFill>
                <a:latin typeface="Dosis" pitchFamily="2" charset="0"/>
              </a:rPr>
              <a:t>puis</a:t>
            </a:r>
            <a:r>
              <a:rPr lang="en-US" sz="1500" b="1" dirty="0">
                <a:solidFill>
                  <a:prstClr val="white">
                    <a:lumMod val="65000"/>
                  </a:prstClr>
                </a:solidFill>
                <a:latin typeface="Dosis" pitchFamily="2" charset="0"/>
              </a:rPr>
              <a:t>”. </a:t>
            </a:r>
            <a:endParaRPr lang="fr-FR" sz="1500" b="1" dirty="0">
              <a:solidFill>
                <a:prstClr val="white">
                  <a:lumMod val="65000"/>
                </a:prstClr>
              </a:solidFill>
              <a:latin typeface="Dosis" pitchFamily="2" charset="0"/>
            </a:endParaRPr>
          </a:p>
        </p:txBody>
      </p:sp>
      <p:pic>
        <p:nvPicPr>
          <p:cNvPr id="2" name="Image 1">
            <a:extLst>
              <a:ext uri="{FF2B5EF4-FFF2-40B4-BE49-F238E27FC236}">
                <a16:creationId xmlns:a16="http://schemas.microsoft.com/office/drawing/2014/main" id="{691B2CF1-ECAA-E772-C96D-658C5ADEA9F1}"/>
              </a:ext>
            </a:extLst>
          </p:cNvPr>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7840795" y="228599"/>
            <a:ext cx="1165014" cy="977994"/>
          </a:xfrm>
          <a:prstGeom prst="rect">
            <a:avLst/>
          </a:prstGeom>
        </p:spPr>
      </p:pic>
    </p:spTree>
    <p:extLst>
      <p:ext uri="{BB962C8B-B14F-4D97-AF65-F5344CB8AC3E}">
        <p14:creationId xmlns:p14="http://schemas.microsoft.com/office/powerpoint/2010/main" val="241941563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E6BA9-D8E1-DBD5-2236-3902E28C6D7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AE37C31-EA26-831B-C0E9-B7D9FCE9BBF8}"/>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9785F91-B63C-45C3-EE26-C03E1C31E80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69">
              <a:defRPr/>
            </a:pPr>
            <a:r>
              <a:rPr lang="fr-FR" sz="9600" b="1" dirty="0">
                <a:solidFill>
                  <a:srgbClr val="106585"/>
                </a:solidFill>
                <a:latin typeface="Dosis" pitchFamily="2" charset="0"/>
              </a:rPr>
              <a:t>ensuite</a:t>
            </a:r>
            <a:endParaRPr lang="fr-FR" sz="9600" kern="0" spc="320" dirty="0">
              <a:solidFill>
                <a:srgbClr val="4BACC6">
                  <a:lumMod val="75000"/>
                </a:srgbClr>
              </a:solidFill>
              <a:latin typeface="Dosis" pitchFamily="2" charset="0"/>
            </a:endParaRPr>
          </a:p>
        </p:txBody>
      </p:sp>
      <p:sp>
        <p:nvSpPr>
          <p:cNvPr id="9" name="Rectangle : coins arrondis 8">
            <a:extLst>
              <a:ext uri="{FF2B5EF4-FFF2-40B4-BE49-F238E27FC236}">
                <a16:creationId xmlns:a16="http://schemas.microsoft.com/office/drawing/2014/main" id="{117AE268-B77C-3462-996A-881D570CA0FE}"/>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74630C4-41A3-4068-F9CE-002A423C5F86}"/>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B58CD68F-B9E5-C60F-2C10-5A5493B45B58}"/>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21C15FD5-3D41-68DE-D51F-DDF00AC42203}"/>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ensuite» Lisons ensemble: ensuite</a:t>
            </a:r>
          </a:p>
        </p:txBody>
      </p:sp>
      <p:pic>
        <p:nvPicPr>
          <p:cNvPr id="3" name="Image 2">
            <a:extLst>
              <a:ext uri="{FF2B5EF4-FFF2-40B4-BE49-F238E27FC236}">
                <a16:creationId xmlns:a16="http://schemas.microsoft.com/office/drawing/2014/main" id="{3E229B85-9182-B6C5-ED0F-08F3429AFA7A}"/>
              </a:ext>
            </a:extLst>
          </p:cNvPr>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7840795" y="228599"/>
            <a:ext cx="1165014" cy="977994"/>
          </a:xfrm>
          <a:prstGeom prst="rect">
            <a:avLst/>
          </a:prstGeom>
        </p:spPr>
      </p:pic>
    </p:spTree>
    <p:extLst>
      <p:ext uri="{BB962C8B-B14F-4D97-AF65-F5344CB8AC3E}">
        <p14:creationId xmlns:p14="http://schemas.microsoft.com/office/powerpoint/2010/main" val="121890163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80E8C-EDD2-4360-6039-22283863AE0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16C3C9B-53A3-ABE3-12CD-475F999E7D9E}"/>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F6B82D3-91B1-D110-80BC-CE4641F19839}"/>
              </a:ext>
            </a:extLst>
          </p:cNvPr>
          <p:cNvSpPr/>
          <p:nvPr/>
        </p:nvSpPr>
        <p:spPr>
          <a:xfrm>
            <a:off x="190503" y="19999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lnSpc>
                <a:spcPts val="4608"/>
              </a:lnSpc>
              <a:defRPr/>
            </a:pPr>
            <a:r>
              <a:rPr lang="fr-MA" sz="6600" b="1" dirty="0">
                <a:solidFill>
                  <a:srgbClr val="106585"/>
                </a:solidFill>
                <a:latin typeface="Dosis" pitchFamily="2" charset="0"/>
              </a:rPr>
              <a:t> </a:t>
            </a:r>
            <a:r>
              <a:rPr lang="fr-FR" sz="9600" b="1" dirty="0">
                <a:solidFill>
                  <a:srgbClr val="106585"/>
                </a:solidFill>
                <a:latin typeface="Dosis" pitchFamily="2" charset="0"/>
              </a:rPr>
              <a:t>lui            puis</a:t>
            </a:r>
          </a:p>
          <a:p>
            <a:pPr algn="ctr" defTabSz="457246">
              <a:lnSpc>
                <a:spcPts val="4608"/>
              </a:lnSpc>
              <a:defRPr/>
            </a:pPr>
            <a:endParaRPr lang="fr-FR" sz="9600" b="1" dirty="0">
              <a:solidFill>
                <a:srgbClr val="106585"/>
              </a:solidFill>
              <a:latin typeface="Dosis" pitchFamily="2" charset="0"/>
            </a:endParaRPr>
          </a:p>
          <a:p>
            <a:pPr algn="ctr" defTabSz="457246">
              <a:lnSpc>
                <a:spcPts val="4608"/>
              </a:lnSpc>
              <a:defRPr/>
            </a:pPr>
            <a:endParaRPr lang="fr-FR" sz="9600" b="1" dirty="0">
              <a:solidFill>
                <a:srgbClr val="106585"/>
              </a:solidFill>
              <a:latin typeface="Dosis" pitchFamily="2" charset="0"/>
            </a:endParaRPr>
          </a:p>
          <a:p>
            <a:pPr algn="ctr" defTabSz="457246">
              <a:lnSpc>
                <a:spcPts val="4608"/>
              </a:lnSpc>
              <a:defRPr/>
            </a:pPr>
            <a:r>
              <a:rPr lang="fr-FR" sz="9600" b="1" dirty="0">
                <a:solidFill>
                  <a:srgbClr val="106585"/>
                </a:solidFill>
                <a:latin typeface="Dosis" pitchFamily="2" charset="0"/>
              </a:rPr>
              <a:t> </a:t>
            </a:r>
          </a:p>
          <a:p>
            <a:pPr algn="ctr" defTabSz="457246">
              <a:lnSpc>
                <a:spcPts val="4608"/>
              </a:lnSpc>
              <a:defRPr/>
            </a:pPr>
            <a:r>
              <a:rPr lang="fr-FR" sz="9600" b="1" dirty="0">
                <a:solidFill>
                  <a:srgbClr val="106585"/>
                </a:solidFill>
                <a:latin typeface="Dosis" pitchFamily="2" charset="0"/>
              </a:rPr>
              <a:t>ensuite</a:t>
            </a:r>
            <a:endParaRPr lang="en-US" sz="9600" b="1" kern="0" spc="320" dirty="0">
              <a:solidFill>
                <a:srgbClr val="4BACC6">
                  <a:lumMod val="75000"/>
                </a:srgbClr>
              </a:solidFill>
              <a:latin typeface="Dosis" pitchFamily="2" charset="0"/>
            </a:endParaRPr>
          </a:p>
        </p:txBody>
      </p:sp>
      <p:sp>
        <p:nvSpPr>
          <p:cNvPr id="9" name="Rectangle : coins arrondis 8">
            <a:extLst>
              <a:ext uri="{FF2B5EF4-FFF2-40B4-BE49-F238E27FC236}">
                <a16:creationId xmlns:a16="http://schemas.microsoft.com/office/drawing/2014/main" id="{5F9C78BC-581A-B93B-574D-A12A0CA4A2C6}"/>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A8042E1-1280-534B-4251-DA8005AF8105}"/>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754F154B-26DB-C358-1DF9-74BE2C7F7167}"/>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4E522B6F-DDE9-4B02-0B2F-FA59D097D047}"/>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a:t>
            </a:r>
            <a:r>
              <a:rPr lang="fr-FR" sz="1400" b="1" dirty="0">
                <a:solidFill>
                  <a:prstClr val="white">
                    <a:lumMod val="65000"/>
                  </a:prstClr>
                </a:solidFill>
              </a:rPr>
              <a:t>Je vais relire les mots. Écoutez attentivement. </a:t>
            </a:r>
          </a:p>
        </p:txBody>
      </p:sp>
      <p:pic>
        <p:nvPicPr>
          <p:cNvPr id="3" name="Image 2">
            <a:extLst>
              <a:ext uri="{FF2B5EF4-FFF2-40B4-BE49-F238E27FC236}">
                <a16:creationId xmlns:a16="http://schemas.microsoft.com/office/drawing/2014/main" id="{5D8C825B-45EA-9EB7-37A6-08B7525967F2}"/>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031291" y="257209"/>
            <a:ext cx="1090687" cy="1087867"/>
          </a:xfrm>
          <a:prstGeom prst="rect">
            <a:avLst/>
          </a:prstGeom>
        </p:spPr>
      </p:pic>
    </p:spTree>
    <p:extLst>
      <p:ext uri="{BB962C8B-B14F-4D97-AF65-F5344CB8AC3E}">
        <p14:creationId xmlns:p14="http://schemas.microsoft.com/office/powerpoint/2010/main" val="35615352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24DA8-6D02-66CB-64E4-B7256808AF1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E43E922-F288-A39A-499D-F91A525AA5B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48FA77C-F025-BC70-54D8-44CF15B25145}"/>
              </a:ext>
            </a:extLst>
          </p:cNvPr>
          <p:cNvSpPr/>
          <p:nvPr/>
        </p:nvSpPr>
        <p:spPr>
          <a:xfrm>
            <a:off x="190503" y="19999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lnSpc>
                <a:spcPts val="4608"/>
              </a:lnSpc>
              <a:defRPr/>
            </a:pPr>
            <a:r>
              <a:rPr lang="fr-FR" sz="9600" b="1" dirty="0">
                <a:solidFill>
                  <a:srgbClr val="106585"/>
                </a:solidFill>
                <a:latin typeface="Dosis" pitchFamily="2" charset="0"/>
              </a:rPr>
              <a:t>lui            puis</a:t>
            </a:r>
          </a:p>
          <a:p>
            <a:pPr algn="ctr" defTabSz="457246">
              <a:lnSpc>
                <a:spcPts val="4608"/>
              </a:lnSpc>
              <a:defRPr/>
            </a:pPr>
            <a:endParaRPr lang="fr-FR" sz="9600" b="1" dirty="0">
              <a:solidFill>
                <a:srgbClr val="106585"/>
              </a:solidFill>
              <a:latin typeface="Dosis" pitchFamily="2" charset="0"/>
            </a:endParaRPr>
          </a:p>
          <a:p>
            <a:pPr algn="ctr" defTabSz="457246">
              <a:lnSpc>
                <a:spcPts val="4608"/>
              </a:lnSpc>
              <a:defRPr/>
            </a:pPr>
            <a:endParaRPr lang="fr-FR" sz="9600" b="1" dirty="0">
              <a:solidFill>
                <a:srgbClr val="106585"/>
              </a:solidFill>
              <a:latin typeface="Dosis" pitchFamily="2" charset="0"/>
            </a:endParaRPr>
          </a:p>
          <a:p>
            <a:pPr algn="ctr" defTabSz="457246">
              <a:lnSpc>
                <a:spcPts val="4608"/>
              </a:lnSpc>
              <a:defRPr/>
            </a:pPr>
            <a:r>
              <a:rPr lang="fr-FR" sz="9600" b="1" dirty="0">
                <a:solidFill>
                  <a:srgbClr val="106585"/>
                </a:solidFill>
                <a:latin typeface="Dosis" pitchFamily="2" charset="0"/>
              </a:rPr>
              <a:t> </a:t>
            </a:r>
          </a:p>
          <a:p>
            <a:pPr algn="ctr" defTabSz="457246">
              <a:lnSpc>
                <a:spcPts val="4608"/>
              </a:lnSpc>
              <a:defRPr/>
            </a:pPr>
            <a:r>
              <a:rPr lang="fr-FR" sz="9600" b="1" dirty="0">
                <a:solidFill>
                  <a:srgbClr val="106585"/>
                </a:solidFill>
                <a:latin typeface="Dosis" pitchFamily="2" charset="0"/>
              </a:rPr>
              <a:t>ensuite</a:t>
            </a:r>
            <a:endParaRPr lang="en-US" sz="9600" b="1" kern="0" spc="320" dirty="0">
              <a:solidFill>
                <a:srgbClr val="4BACC6">
                  <a:lumMod val="75000"/>
                </a:srgbClr>
              </a:solidFill>
              <a:latin typeface="Dosis" pitchFamily="2" charset="0"/>
            </a:endParaRPr>
          </a:p>
          <a:p>
            <a:pPr algn="ctr" defTabSz="457246">
              <a:lnSpc>
                <a:spcPts val="4608"/>
              </a:lnSpc>
              <a:defRPr/>
            </a:pPr>
            <a:endParaRPr lang="en-US" sz="6600" b="1" kern="0" spc="320" dirty="0">
              <a:solidFill>
                <a:srgbClr val="4BACC6">
                  <a:lumMod val="75000"/>
                </a:srgbClr>
              </a:solidFill>
              <a:latin typeface="Dosis" pitchFamily="2" charset="0"/>
            </a:endParaRPr>
          </a:p>
        </p:txBody>
      </p:sp>
      <p:sp>
        <p:nvSpPr>
          <p:cNvPr id="9" name="Rectangle : coins arrondis 8">
            <a:extLst>
              <a:ext uri="{FF2B5EF4-FFF2-40B4-BE49-F238E27FC236}">
                <a16:creationId xmlns:a16="http://schemas.microsoft.com/office/drawing/2014/main" id="{138A8737-0C10-9FF9-8410-1B700BB63FFF}"/>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5EE26D9-CCA2-BDFF-4BA0-10E4B0B369BC}"/>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A1968E58-AE7F-D6D1-A9B2-D81D8AB5C844}"/>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F6CC69C9-2771-15EB-7263-4850F251D46C}"/>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a:t>
            </a:r>
            <a:r>
              <a:rPr lang="fr-FR" sz="1400" b="1" dirty="0">
                <a:solidFill>
                  <a:prstClr val="white">
                    <a:lumMod val="65000"/>
                  </a:prstClr>
                </a:solidFill>
              </a:rPr>
              <a:t>Lisons ensemble. </a:t>
            </a:r>
          </a:p>
        </p:txBody>
      </p:sp>
      <p:pic>
        <p:nvPicPr>
          <p:cNvPr id="3" name="Image 2">
            <a:extLst>
              <a:ext uri="{FF2B5EF4-FFF2-40B4-BE49-F238E27FC236}">
                <a16:creationId xmlns:a16="http://schemas.microsoft.com/office/drawing/2014/main" id="{2866A752-1354-BC3C-307E-681928179C31}"/>
              </a:ext>
            </a:extLst>
          </p:cNvPr>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7840795" y="228599"/>
            <a:ext cx="1165014" cy="977994"/>
          </a:xfrm>
          <a:prstGeom prst="rect">
            <a:avLst/>
          </a:prstGeom>
        </p:spPr>
      </p:pic>
    </p:spTree>
    <p:extLst>
      <p:ext uri="{BB962C8B-B14F-4D97-AF65-F5344CB8AC3E}">
        <p14:creationId xmlns:p14="http://schemas.microsoft.com/office/powerpoint/2010/main" val="196125867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F8F4D-DE13-D230-AB77-462AB3765CB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63C1B50-5657-4C69-1B89-2A7D0615F1D7}"/>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7E73EF44-0707-396B-18EA-D222E6287EA1}"/>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9104D7AF-480D-FCD5-D945-38A19A8CA2C3}"/>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E2F3206A-594A-94B5-6267-4C3115293E95}"/>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1D6082EE-D597-EFB2-0D33-FA33749A3C59}"/>
              </a:ext>
            </a:extLst>
          </p:cNvPr>
          <p:cNvSpPr txBox="1"/>
          <p:nvPr/>
        </p:nvSpPr>
        <p:spPr>
          <a:xfrm>
            <a:off x="1669026" y="2828705"/>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de phrases</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99945065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3A75F-EE85-14CB-BCE1-0F90862BBC4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0E4CFA13-E270-EDA1-21C0-C73B63842CBA}"/>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BFC1E7E9-A556-0749-74A2-CF3CF2E42BA6}"/>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42605C9-A189-44C8-88D1-C90B2825C956}"/>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B11D930-17DE-F7D7-E35D-A803F5935DD4}"/>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552804F0-676D-AA93-6E23-60C0A4B6B60F}"/>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CA611D6-12B2-B792-2456-8C8F15D40167}"/>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3DB6F882-F494-62DC-3E9D-056E5EA6A6EB}"/>
              </a:ext>
            </a:extLst>
          </p:cNvPr>
          <p:cNvSpPr txBox="1"/>
          <p:nvPr>
            <p:custDataLst>
              <p:tags r:id="rId7"/>
            </p:custDataLst>
          </p:nvPr>
        </p:nvSpPr>
        <p:spPr>
          <a:xfrm>
            <a:off x="743084" y="266189"/>
            <a:ext cx="8063237" cy="584775"/>
          </a:xfrm>
          <a:prstGeom prst="rect">
            <a:avLst/>
          </a:prstGeom>
          <a:noFill/>
        </p:spPr>
        <p:txBody>
          <a:bodyPr wrap="square" rtlCol="0">
            <a:spAutoFit/>
          </a:bodyPr>
          <a:lstStyle/>
          <a:p>
            <a:pPr defTabSz="685818">
              <a:defRPr/>
            </a:pPr>
            <a:r>
              <a:rPr lang="fr-FR" sz="1600" b="1" dirty="0">
                <a:solidFill>
                  <a:prstClr val="white">
                    <a:lumMod val="65000"/>
                  </a:prstClr>
                </a:solidFill>
              </a:rPr>
              <a:t>Le malade a soif, il boit beaucoup d’eau. Le malade a soif, il boit beaucoup d’eau.</a:t>
            </a:r>
          </a:p>
          <a:p>
            <a:pPr defTabSz="685818">
              <a:defRPr/>
            </a:pPr>
            <a:r>
              <a:rPr lang="fr-FR" sz="1600" b="1" dirty="0">
                <a:solidFill>
                  <a:prstClr val="white">
                    <a:lumMod val="65000"/>
                  </a:prstClr>
                </a:solidFill>
              </a:rPr>
              <a:t>relisons ensemble.</a:t>
            </a:r>
          </a:p>
        </p:txBody>
      </p:sp>
      <p:sp>
        <p:nvSpPr>
          <p:cNvPr id="4" name="TextBox 10">
            <a:extLst>
              <a:ext uri="{FF2B5EF4-FFF2-40B4-BE49-F238E27FC236}">
                <a16:creationId xmlns:a16="http://schemas.microsoft.com/office/drawing/2014/main" id="{9953CACD-490E-7A40-75A6-B8E26656E264}"/>
              </a:ext>
            </a:extLst>
          </p:cNvPr>
          <p:cNvSpPr txBox="1"/>
          <p:nvPr>
            <p:custDataLst>
              <p:tags r:id="rId8"/>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3437946D-6026-E135-BD33-6D7C51C74929}"/>
              </a:ext>
            </a:extLst>
          </p:cNvPr>
          <p:cNvGraphicFramePr>
            <a:graphicFrameLocks noGrp="1"/>
          </p:cNvGraphicFramePr>
          <p:nvPr>
            <p:custDataLst>
              <p:tags r:id="rId9"/>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B0D8A5BD-614D-BB89-22F9-E99F28B3FEAB}"/>
              </a:ext>
            </a:extLst>
          </p:cNvPr>
          <p:cNvSpPr txBox="1"/>
          <p:nvPr/>
        </p:nvSpPr>
        <p:spPr>
          <a:xfrm>
            <a:off x="525002" y="1845170"/>
            <a:ext cx="8281319" cy="646331"/>
          </a:xfrm>
          <a:prstGeom prst="rect">
            <a:avLst/>
          </a:prstGeom>
          <a:noFill/>
        </p:spPr>
        <p:txBody>
          <a:bodyPr wrap="square" rtlCol="0">
            <a:spAutoFit/>
          </a:bodyPr>
          <a:lstStyle/>
          <a:p>
            <a:r>
              <a:rPr lang="fr-FR" sz="3600" b="1" dirty="0">
                <a:solidFill>
                  <a:srgbClr val="106585"/>
                </a:solidFill>
                <a:latin typeface="Dosis" pitchFamily="2" charset="0"/>
              </a:rPr>
              <a:t>Le malade a soif, il boit beaucoup d’eau.</a:t>
            </a:r>
          </a:p>
        </p:txBody>
      </p:sp>
      <p:pic>
        <p:nvPicPr>
          <p:cNvPr id="7" name="Image 6">
            <a:extLst>
              <a:ext uri="{FF2B5EF4-FFF2-40B4-BE49-F238E27FC236}">
                <a16:creationId xmlns:a16="http://schemas.microsoft.com/office/drawing/2014/main" id="{C9345A51-65C9-78F9-C09C-9D9CD2F2B2E3}"/>
              </a:ext>
            </a:extLst>
          </p:cNvPr>
          <p:cNvPicPr>
            <a:picLocks noChangeAspect="1"/>
          </p:cNvPicPr>
          <p:nvPr/>
        </p:nvPicPr>
        <p:blipFill>
          <a:blip r:embed="rId14"/>
          <a:stretch>
            <a:fillRect/>
          </a:stretch>
        </p:blipFill>
        <p:spPr>
          <a:xfrm>
            <a:off x="2946249" y="2832678"/>
            <a:ext cx="3317646" cy="3394800"/>
          </a:xfrm>
          <a:prstGeom prst="rect">
            <a:avLst/>
          </a:prstGeom>
        </p:spPr>
      </p:pic>
      <p:pic>
        <p:nvPicPr>
          <p:cNvPr id="9" name="Image 8">
            <a:extLst>
              <a:ext uri="{FF2B5EF4-FFF2-40B4-BE49-F238E27FC236}">
                <a16:creationId xmlns:a16="http://schemas.microsoft.com/office/drawing/2014/main" id="{3C19B09C-9E8E-9B6B-F485-7368F47DBDB0}"/>
              </a:ext>
            </a:extLst>
          </p:cNvPr>
          <p:cNvPicPr>
            <a:picLocks noChangeAspect="1"/>
          </p:cNvPicPr>
          <p:nvPr>
            <p:custDataLst>
              <p:tags r:id="rId10"/>
            </p:custDataLst>
          </p:nvPr>
        </p:nvPicPr>
        <p:blipFill>
          <a:blip r:embed="rId15">
            <a:clrChange>
              <a:clrFrom>
                <a:srgbClr val="FFFFFF"/>
              </a:clrFrom>
              <a:clrTo>
                <a:srgbClr val="FFFFFF">
                  <a:alpha val="0"/>
                </a:srgbClr>
              </a:clrTo>
            </a:clrChange>
          </a:blip>
          <a:stretch>
            <a:fillRect/>
          </a:stretch>
        </p:blipFill>
        <p:spPr>
          <a:xfrm>
            <a:off x="8362177" y="863473"/>
            <a:ext cx="633094" cy="531463"/>
          </a:xfrm>
          <a:prstGeom prst="rect">
            <a:avLst/>
          </a:prstGeom>
        </p:spPr>
      </p:pic>
    </p:spTree>
    <p:extLst>
      <p:ext uri="{BB962C8B-B14F-4D97-AF65-F5344CB8AC3E}">
        <p14:creationId xmlns:p14="http://schemas.microsoft.com/office/powerpoint/2010/main" val="198890203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FA8C39-F650-0CB8-1C68-06C9552B878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8A3C92F-BA7A-6508-8342-7C209B10CBD9}"/>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4561C6DE-A09D-98D7-8342-E81E8E24DD71}"/>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CB623CC-9172-D9CC-AF46-60CA7C81A060}"/>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270CA4D-C895-D56E-4C01-D781A706C216}"/>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ADE3F732-0736-9187-F529-5449814020F7}"/>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00E87B6-0B0F-DDE4-3713-BF24189E70AE}"/>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34AB5E40-BDF6-BAE5-96A8-0A7851F73D97}"/>
              </a:ext>
            </a:extLst>
          </p:cNvPr>
          <p:cNvSpPr txBox="1"/>
          <p:nvPr>
            <p:custDataLst>
              <p:tags r:id="rId7"/>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6D4E4EEE-453F-A59B-4403-A9476E0AC863}"/>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6D90C9D2-8930-19FE-4C41-D1B4DDF03A18}"/>
              </a:ext>
            </a:extLst>
          </p:cNvPr>
          <p:cNvSpPr txBox="1"/>
          <p:nvPr>
            <p:custDataLst>
              <p:tags r:id="rId9"/>
            </p:custDataLst>
          </p:nvPr>
        </p:nvSpPr>
        <p:spPr>
          <a:xfrm>
            <a:off x="861660" y="308988"/>
            <a:ext cx="7967708" cy="584775"/>
          </a:xfrm>
          <a:prstGeom prst="rect">
            <a:avLst/>
          </a:prstGeom>
          <a:noFill/>
        </p:spPr>
        <p:txBody>
          <a:bodyPr wrap="square" rtlCol="0">
            <a:spAutoFit/>
          </a:bodyPr>
          <a:lstStyle/>
          <a:p>
            <a:pPr defTabSz="685818">
              <a:defRPr/>
            </a:pPr>
            <a:r>
              <a:rPr lang="fr-FR" sz="1600" b="1" dirty="0">
                <a:solidFill>
                  <a:prstClr val="white">
                    <a:lumMod val="65000"/>
                  </a:prstClr>
                </a:solidFill>
              </a:rPr>
              <a:t>Le drapeau du Maroc est rouge. Relisons ensemble: Le drapeau du Maroc est rouge.</a:t>
            </a:r>
          </a:p>
          <a:p>
            <a:pPr defTabSz="685818">
              <a:defRPr/>
            </a:pPr>
            <a:endParaRPr lang="fr-FR" sz="1600" b="1" dirty="0">
              <a:solidFill>
                <a:prstClr val="white">
                  <a:lumMod val="65000"/>
                </a:prstClr>
              </a:solidFill>
            </a:endParaRPr>
          </a:p>
        </p:txBody>
      </p:sp>
      <p:sp>
        <p:nvSpPr>
          <p:cNvPr id="10" name="ZoneTexte 9">
            <a:extLst>
              <a:ext uri="{FF2B5EF4-FFF2-40B4-BE49-F238E27FC236}">
                <a16:creationId xmlns:a16="http://schemas.microsoft.com/office/drawing/2014/main" id="{591184B4-2740-D986-D52C-C99622500ADB}"/>
              </a:ext>
            </a:extLst>
          </p:cNvPr>
          <p:cNvSpPr txBox="1"/>
          <p:nvPr/>
        </p:nvSpPr>
        <p:spPr>
          <a:xfrm>
            <a:off x="525002" y="1845170"/>
            <a:ext cx="8281319" cy="646331"/>
          </a:xfrm>
          <a:prstGeom prst="rect">
            <a:avLst/>
          </a:prstGeom>
          <a:noFill/>
        </p:spPr>
        <p:txBody>
          <a:bodyPr wrap="square" rtlCol="0">
            <a:spAutoFit/>
          </a:bodyPr>
          <a:lstStyle/>
          <a:p>
            <a:r>
              <a:rPr lang="fr-FR" sz="3600" b="1" dirty="0">
                <a:solidFill>
                  <a:srgbClr val="106585"/>
                </a:solidFill>
                <a:latin typeface="Dosis" pitchFamily="2" charset="0"/>
              </a:rPr>
              <a:t>Le drapeau du Maroc est rouge.</a:t>
            </a:r>
          </a:p>
        </p:txBody>
      </p:sp>
      <p:pic>
        <p:nvPicPr>
          <p:cNvPr id="13" name="Image 12">
            <a:extLst>
              <a:ext uri="{FF2B5EF4-FFF2-40B4-BE49-F238E27FC236}">
                <a16:creationId xmlns:a16="http://schemas.microsoft.com/office/drawing/2014/main" id="{03217020-BADC-500A-0B88-A2F8CECECF72}"/>
              </a:ext>
            </a:extLst>
          </p:cNvPr>
          <p:cNvPicPr>
            <a:picLocks noChangeAspect="1"/>
          </p:cNvPicPr>
          <p:nvPr/>
        </p:nvPicPr>
        <p:blipFill>
          <a:blip r:embed="rId14"/>
          <a:stretch>
            <a:fillRect/>
          </a:stretch>
        </p:blipFill>
        <p:spPr>
          <a:xfrm>
            <a:off x="1774388" y="2643388"/>
            <a:ext cx="6142252" cy="3901778"/>
          </a:xfrm>
          <a:prstGeom prst="rect">
            <a:avLst/>
          </a:prstGeom>
        </p:spPr>
      </p:pic>
      <p:pic>
        <p:nvPicPr>
          <p:cNvPr id="7" name="Image 6">
            <a:extLst>
              <a:ext uri="{FF2B5EF4-FFF2-40B4-BE49-F238E27FC236}">
                <a16:creationId xmlns:a16="http://schemas.microsoft.com/office/drawing/2014/main" id="{8BCF4985-147B-2460-6EE7-6EAA7C4B3FE1}"/>
              </a:ext>
            </a:extLst>
          </p:cNvPr>
          <p:cNvPicPr>
            <a:picLocks noChangeAspect="1"/>
          </p:cNvPicPr>
          <p:nvPr>
            <p:custDataLst>
              <p:tags r:id="rId10"/>
            </p:custDataLst>
          </p:nvPr>
        </p:nvPicPr>
        <p:blipFill>
          <a:blip r:embed="rId15">
            <a:clrChange>
              <a:clrFrom>
                <a:srgbClr val="FFFFFF"/>
              </a:clrFrom>
              <a:clrTo>
                <a:srgbClr val="FFFFFF">
                  <a:alpha val="0"/>
                </a:srgbClr>
              </a:clrTo>
            </a:clrChange>
          </a:blip>
          <a:stretch>
            <a:fillRect/>
          </a:stretch>
        </p:blipFill>
        <p:spPr>
          <a:xfrm>
            <a:off x="7793407" y="183506"/>
            <a:ext cx="1165014" cy="977994"/>
          </a:xfrm>
          <a:prstGeom prst="rect">
            <a:avLst/>
          </a:prstGeom>
        </p:spPr>
      </p:pic>
    </p:spTree>
    <p:extLst>
      <p:ext uri="{BB962C8B-B14F-4D97-AF65-F5344CB8AC3E}">
        <p14:creationId xmlns:p14="http://schemas.microsoft.com/office/powerpoint/2010/main" val="393316395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5E8830-3FEB-5E0D-E552-24A98E6D995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EDB488A-9596-9BE8-5ECD-571EA7A88B13}"/>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41B2AA45-725C-8C3A-0F0E-1F54F36D5942}"/>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057A68-0C0D-EDBD-E9FA-76D8EA713852}"/>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525AB6D-5FB4-A6A4-60F8-624B6D9B0C0B}"/>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9C0FDE15-5922-210A-4B03-6CC46AFFED8B}"/>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47AC601-8398-F422-14FB-11B01B6259C8}"/>
              </a:ext>
            </a:extLst>
          </p:cNvPr>
          <p:cNvSpPr/>
          <p:nvPr>
            <p:custDataLst>
              <p:tags r:id="rId6"/>
            </p:custDataLst>
          </p:nvPr>
        </p:nvSpPr>
        <p:spPr>
          <a:xfrm>
            <a:off x="252180" y="48672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23">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56C32A80-7282-90A9-633C-052849C62761}"/>
              </a:ext>
            </a:extLst>
          </p:cNvPr>
          <p:cNvGraphicFramePr>
            <a:graphicFrameLocks noGrp="1"/>
          </p:cNvGraphicFramePr>
          <p:nvPr>
            <p:custDataLst>
              <p:tags r:id="rId7"/>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5C46456A-41F2-AA4A-3F5E-414E42A1F8EE}"/>
              </a:ext>
            </a:extLst>
          </p:cNvPr>
          <p:cNvSpPr txBox="1"/>
          <p:nvPr>
            <p:custDataLst>
              <p:tags r:id="rId8"/>
            </p:custDataLst>
          </p:nvPr>
        </p:nvSpPr>
        <p:spPr>
          <a:xfrm>
            <a:off x="542015" y="308988"/>
            <a:ext cx="8287353" cy="584775"/>
          </a:xfrm>
          <a:prstGeom prst="rect">
            <a:avLst/>
          </a:prstGeom>
          <a:noFill/>
        </p:spPr>
        <p:txBody>
          <a:bodyPr wrap="square" rtlCol="0">
            <a:spAutoFit/>
          </a:bodyPr>
          <a:lstStyle/>
          <a:p>
            <a:pPr defTabSz="685818">
              <a:defRPr/>
            </a:pPr>
            <a:r>
              <a:rPr lang="fr-FR" sz="1600" b="1" dirty="0">
                <a:solidFill>
                  <a:prstClr val="white">
                    <a:lumMod val="65000"/>
                  </a:prstClr>
                </a:solidFill>
              </a:rPr>
              <a:t>Le chauffeur du taxi porte un chapeau noir. Relisons ensemble: Le chauffeur du taxi porte un chapeau noir.</a:t>
            </a:r>
          </a:p>
        </p:txBody>
      </p:sp>
      <p:sp>
        <p:nvSpPr>
          <p:cNvPr id="10" name="ZoneTexte 9">
            <a:extLst>
              <a:ext uri="{FF2B5EF4-FFF2-40B4-BE49-F238E27FC236}">
                <a16:creationId xmlns:a16="http://schemas.microsoft.com/office/drawing/2014/main" id="{AEE6409A-FDA9-1B9F-A11C-06227314920C}"/>
              </a:ext>
            </a:extLst>
          </p:cNvPr>
          <p:cNvSpPr txBox="1"/>
          <p:nvPr/>
        </p:nvSpPr>
        <p:spPr>
          <a:xfrm>
            <a:off x="525002" y="1845170"/>
            <a:ext cx="8281319" cy="646331"/>
          </a:xfrm>
          <a:prstGeom prst="rect">
            <a:avLst/>
          </a:prstGeom>
          <a:noFill/>
        </p:spPr>
        <p:txBody>
          <a:bodyPr wrap="square" rtlCol="0">
            <a:spAutoFit/>
          </a:bodyPr>
          <a:lstStyle/>
          <a:p>
            <a:r>
              <a:rPr lang="fr-FR" sz="3600" b="1" dirty="0">
                <a:solidFill>
                  <a:srgbClr val="106585"/>
                </a:solidFill>
                <a:latin typeface="Dosis" pitchFamily="2" charset="0"/>
              </a:rPr>
              <a:t>Le chauffeur du taxi porte un chapeau noir.</a:t>
            </a:r>
          </a:p>
        </p:txBody>
      </p:sp>
      <p:pic>
        <p:nvPicPr>
          <p:cNvPr id="11" name="Image 10">
            <a:extLst>
              <a:ext uri="{FF2B5EF4-FFF2-40B4-BE49-F238E27FC236}">
                <a16:creationId xmlns:a16="http://schemas.microsoft.com/office/drawing/2014/main" id="{13BFF322-6EFB-53D3-E65B-AE9EE8DADC6C}"/>
              </a:ext>
            </a:extLst>
          </p:cNvPr>
          <p:cNvPicPr>
            <a:picLocks noChangeAspect="1"/>
          </p:cNvPicPr>
          <p:nvPr/>
        </p:nvPicPr>
        <p:blipFill>
          <a:blip r:embed="rId13"/>
          <a:stretch>
            <a:fillRect/>
          </a:stretch>
        </p:blipFill>
        <p:spPr>
          <a:xfrm>
            <a:off x="2514280" y="3166444"/>
            <a:ext cx="3331129" cy="2349192"/>
          </a:xfrm>
          <a:prstGeom prst="rect">
            <a:avLst/>
          </a:prstGeom>
        </p:spPr>
      </p:pic>
      <p:pic>
        <p:nvPicPr>
          <p:cNvPr id="14" name="Image 13">
            <a:extLst>
              <a:ext uri="{FF2B5EF4-FFF2-40B4-BE49-F238E27FC236}">
                <a16:creationId xmlns:a16="http://schemas.microsoft.com/office/drawing/2014/main" id="{48264506-FBB6-ACCF-B0DC-A354EDAD0C0B}"/>
              </a:ext>
            </a:extLst>
          </p:cNvPr>
          <p:cNvPicPr>
            <a:picLocks noChangeAspect="1"/>
          </p:cNvPicPr>
          <p:nvPr>
            <p:custDataLst>
              <p:tags r:id="rId9"/>
            </p:custDataLst>
          </p:nvPr>
        </p:nvPicPr>
        <p:blipFill>
          <a:blip r:embed="rId14">
            <a:clrChange>
              <a:clrFrom>
                <a:srgbClr val="FFFFFF"/>
              </a:clrFrom>
              <a:clrTo>
                <a:srgbClr val="FFFFFF">
                  <a:alpha val="0"/>
                </a:srgbClr>
              </a:clrTo>
            </a:clrChange>
          </a:blip>
          <a:stretch>
            <a:fillRect/>
          </a:stretch>
        </p:blipFill>
        <p:spPr>
          <a:xfrm>
            <a:off x="8177557" y="624185"/>
            <a:ext cx="737349" cy="618982"/>
          </a:xfrm>
          <a:prstGeom prst="rect">
            <a:avLst/>
          </a:prstGeom>
        </p:spPr>
      </p:pic>
    </p:spTree>
    <p:extLst>
      <p:ext uri="{BB962C8B-B14F-4D97-AF65-F5344CB8AC3E}">
        <p14:creationId xmlns:p14="http://schemas.microsoft.com/office/powerpoint/2010/main" val="92478025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5E899-6892-B036-1DDC-A9703D760DA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1E287C-82D3-21BF-0AB8-4D25A65440F6}"/>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168EC8E-4372-286E-E295-31C6C9DAB2AA}"/>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BD4286B-197E-9A89-DFFB-7A3D0597CDDA}"/>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B49FDB2-FF8C-5C51-6702-5827AE447E86}"/>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06341524-C15E-6AFB-83B9-76F155DA2E15}"/>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86F41A7-81A0-C2B1-ECA3-F4D5F0636F9D}"/>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9E62B5CD-214F-9F47-F895-A775A4C13533}"/>
              </a:ext>
            </a:extLst>
          </p:cNvPr>
          <p:cNvSpPr txBox="1"/>
          <p:nvPr>
            <p:custDataLst>
              <p:tags r:id="rId7"/>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4528D0FF-4ADA-148C-74EA-DF14991192CD}"/>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313735E8-B6C7-F0CE-90B1-B37E1EF42852}"/>
              </a:ext>
            </a:extLst>
          </p:cNvPr>
          <p:cNvSpPr txBox="1"/>
          <p:nvPr>
            <p:custDataLst>
              <p:tags r:id="rId9"/>
            </p:custDataLst>
          </p:nvPr>
        </p:nvSpPr>
        <p:spPr>
          <a:xfrm>
            <a:off x="861660" y="308988"/>
            <a:ext cx="7967708" cy="338554"/>
          </a:xfrm>
          <a:prstGeom prst="rect">
            <a:avLst/>
          </a:prstGeom>
          <a:noFill/>
        </p:spPr>
        <p:txBody>
          <a:bodyPr wrap="square" rtlCol="0">
            <a:spAutoFit/>
          </a:bodyPr>
          <a:lstStyle/>
          <a:p>
            <a:pPr defTabSz="685818">
              <a:defRPr/>
            </a:pPr>
            <a:r>
              <a:rPr lang="fr-FR" sz="1600" b="1" dirty="0">
                <a:solidFill>
                  <a:prstClr val="white">
                    <a:lumMod val="65000"/>
                  </a:prstClr>
                </a:solidFill>
              </a:rPr>
              <a:t>Le chauffe-eau est en panne. Relisons </a:t>
            </a:r>
            <a:r>
              <a:rPr lang="fr-FR" sz="1600" b="1" dirty="0" err="1">
                <a:solidFill>
                  <a:prstClr val="white">
                    <a:lumMod val="65000"/>
                  </a:prstClr>
                </a:solidFill>
              </a:rPr>
              <a:t>ensemble:Le</a:t>
            </a:r>
            <a:r>
              <a:rPr lang="fr-FR" sz="1600" b="1" dirty="0">
                <a:solidFill>
                  <a:prstClr val="white">
                    <a:lumMod val="65000"/>
                  </a:prstClr>
                </a:solidFill>
              </a:rPr>
              <a:t> chauffe-eau est en panne.</a:t>
            </a:r>
          </a:p>
        </p:txBody>
      </p:sp>
      <p:sp>
        <p:nvSpPr>
          <p:cNvPr id="10" name="ZoneTexte 9">
            <a:extLst>
              <a:ext uri="{FF2B5EF4-FFF2-40B4-BE49-F238E27FC236}">
                <a16:creationId xmlns:a16="http://schemas.microsoft.com/office/drawing/2014/main" id="{950B4A69-8548-86D5-0900-D16138E77F28}"/>
              </a:ext>
            </a:extLst>
          </p:cNvPr>
          <p:cNvSpPr txBox="1"/>
          <p:nvPr/>
        </p:nvSpPr>
        <p:spPr>
          <a:xfrm>
            <a:off x="488860" y="1423458"/>
            <a:ext cx="8281319" cy="769441"/>
          </a:xfrm>
          <a:prstGeom prst="rect">
            <a:avLst/>
          </a:prstGeom>
          <a:noFill/>
        </p:spPr>
        <p:txBody>
          <a:bodyPr wrap="square" rtlCol="0">
            <a:spAutoFit/>
          </a:bodyPr>
          <a:lstStyle/>
          <a:p>
            <a:pPr algn="ctr"/>
            <a:r>
              <a:rPr lang="fr-FR" sz="4400" b="1" dirty="0">
                <a:solidFill>
                  <a:srgbClr val="106585"/>
                </a:solidFill>
                <a:latin typeface="Dosis" pitchFamily="2" charset="0"/>
              </a:rPr>
              <a:t>Le chauffe-eau est en panne.</a:t>
            </a:r>
          </a:p>
        </p:txBody>
      </p:sp>
      <p:pic>
        <p:nvPicPr>
          <p:cNvPr id="12" name="Image 11">
            <a:extLst>
              <a:ext uri="{FF2B5EF4-FFF2-40B4-BE49-F238E27FC236}">
                <a16:creationId xmlns:a16="http://schemas.microsoft.com/office/drawing/2014/main" id="{080AE1E2-4D0D-D7A6-248C-C4867210E7B5}"/>
              </a:ext>
            </a:extLst>
          </p:cNvPr>
          <p:cNvPicPr>
            <a:picLocks noChangeAspect="1"/>
          </p:cNvPicPr>
          <p:nvPr/>
        </p:nvPicPr>
        <p:blipFill>
          <a:blip r:embed="rId14"/>
          <a:stretch>
            <a:fillRect/>
          </a:stretch>
        </p:blipFill>
        <p:spPr>
          <a:xfrm>
            <a:off x="3044537" y="2741277"/>
            <a:ext cx="2524991" cy="3637970"/>
          </a:xfrm>
          <a:prstGeom prst="rect">
            <a:avLst/>
          </a:prstGeom>
        </p:spPr>
      </p:pic>
      <p:cxnSp>
        <p:nvCxnSpPr>
          <p:cNvPr id="14" name="Connecteur droit avec flèche 13">
            <a:extLst>
              <a:ext uri="{FF2B5EF4-FFF2-40B4-BE49-F238E27FC236}">
                <a16:creationId xmlns:a16="http://schemas.microsoft.com/office/drawing/2014/main" id="{C40C6C8D-DBDA-E033-3F2E-63F31195F48A}"/>
              </a:ext>
            </a:extLst>
          </p:cNvPr>
          <p:cNvCxnSpPr>
            <a:cxnSpLocks/>
          </p:cNvCxnSpPr>
          <p:nvPr/>
        </p:nvCxnSpPr>
        <p:spPr>
          <a:xfrm>
            <a:off x="2401867" y="2685158"/>
            <a:ext cx="1101436" cy="40834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7" name="Image 16">
            <a:extLst>
              <a:ext uri="{FF2B5EF4-FFF2-40B4-BE49-F238E27FC236}">
                <a16:creationId xmlns:a16="http://schemas.microsoft.com/office/drawing/2014/main" id="{42685E1A-CD03-4D3A-DDCB-DC0DFA1F2430}"/>
              </a:ext>
            </a:extLst>
          </p:cNvPr>
          <p:cNvPicPr>
            <a:picLocks noChangeAspect="1"/>
          </p:cNvPicPr>
          <p:nvPr>
            <p:custDataLst>
              <p:tags r:id="rId10"/>
            </p:custDataLst>
          </p:nvPr>
        </p:nvPicPr>
        <p:blipFill>
          <a:blip r:embed="rId15">
            <a:clrChange>
              <a:clrFrom>
                <a:srgbClr val="FFFFFF"/>
              </a:clrFrom>
              <a:clrTo>
                <a:srgbClr val="FFFFFF">
                  <a:alpha val="0"/>
                </a:srgbClr>
              </a:clrTo>
            </a:clrChange>
          </a:blip>
          <a:stretch>
            <a:fillRect/>
          </a:stretch>
        </p:blipFill>
        <p:spPr>
          <a:xfrm>
            <a:off x="7982380" y="237398"/>
            <a:ext cx="948231" cy="796011"/>
          </a:xfrm>
          <a:prstGeom prst="rect">
            <a:avLst/>
          </a:prstGeom>
        </p:spPr>
      </p:pic>
    </p:spTree>
    <p:extLst>
      <p:ext uri="{BB962C8B-B14F-4D97-AF65-F5344CB8AC3E}">
        <p14:creationId xmlns:p14="http://schemas.microsoft.com/office/powerpoint/2010/main" val="1077356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A01E9-E6E4-10C7-D133-3997E0EEC74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F865C9A-3E96-9B50-8530-557F9A514F40}"/>
              </a:ext>
            </a:extLst>
          </p:cNvPr>
          <p:cNvSpPr/>
          <p:nvPr/>
        </p:nvSpPr>
        <p:spPr>
          <a:xfrm>
            <a:off x="0" y="983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28728A1D-467D-56E7-4B54-BA0EA9F4769B}"/>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9844ABE9-70E3-1AB9-BBEA-DEBFEDD3035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0ED25677-5BC0-618B-7148-B8D9F662E629}"/>
              </a:ext>
            </a:extLst>
          </p:cNvPr>
          <p:cNvSpPr txBox="1"/>
          <p:nvPr/>
        </p:nvSpPr>
        <p:spPr>
          <a:xfrm>
            <a:off x="952500" y="4318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Prenez vos ardoises. </a:t>
            </a:r>
          </a:p>
        </p:txBody>
      </p:sp>
      <p:sp>
        <p:nvSpPr>
          <p:cNvPr id="22" name="Freeform 8">
            <a:extLst>
              <a:ext uri="{FF2B5EF4-FFF2-40B4-BE49-F238E27FC236}">
                <a16:creationId xmlns:a16="http://schemas.microsoft.com/office/drawing/2014/main" id="{F625B1BE-6669-0FE7-AB01-D7115E1889A5}"/>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1951358E-9512-9F22-6EA0-69E4B64D16B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87E8D20A-E038-813D-0468-082DC6A856C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76420178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0E4B61-8402-24F7-91FD-2A70254E4DCF}"/>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5CFD0E0-8D96-CCF6-159A-D38294CA9002}"/>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BCCE0AB-472D-1461-6672-EE14C5C1B273}"/>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A413647-A0E2-59E8-0643-A101F09B06E9}"/>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E3DA3BD-3698-A74B-361B-156D8B02AF93}"/>
              </a:ext>
            </a:extLst>
          </p:cNvPr>
          <p:cNvSpPr/>
          <p:nvPr>
            <p:custDataLst>
              <p:tags r:id="rId4"/>
            </p:custDataLst>
          </p:nvPr>
        </p:nvSpPr>
        <p:spPr>
          <a:xfrm>
            <a:off x="180977" y="308987"/>
            <a:ext cx="8769597" cy="67420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B7BB8460-7F80-2D1E-CE63-9722BE15339D}"/>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F425540-8F0C-6886-3213-CE3B447DC767}"/>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D96E6EEA-0395-7D39-6516-337AB2EDE0AB}"/>
              </a:ext>
            </a:extLst>
          </p:cNvPr>
          <p:cNvSpPr txBox="1"/>
          <p:nvPr>
            <p:custDataLst>
              <p:tags r:id="rId7"/>
            </p:custDataLst>
          </p:nvPr>
        </p:nvSpPr>
        <p:spPr>
          <a:xfrm>
            <a:off x="171083" y="1027959"/>
            <a:ext cx="8586491" cy="4711928"/>
          </a:xfrm>
          <a:prstGeom prst="roundRect">
            <a:avLst/>
          </a:prstGeom>
          <a:noFill/>
        </p:spPr>
        <p:txBody>
          <a:bodyPr wrap="square" lIns="0" tIns="0" rIns="0" bIns="0" rtlCol="0" anchor="t">
            <a:spAutoFit/>
          </a:bodyPr>
          <a:lstStyle/>
          <a:p>
            <a:pPr>
              <a:lnSpc>
                <a:spcPct val="200000"/>
              </a:lnSpc>
            </a:pPr>
            <a:r>
              <a:rPr lang="fr-FR" sz="3600" b="1" dirty="0">
                <a:solidFill>
                  <a:srgbClr val="106585"/>
                </a:solidFill>
                <a:latin typeface="Dosis" pitchFamily="2" charset="0"/>
              </a:rPr>
              <a:t>Le malade a soif, il boit beaucoup d’eau.</a:t>
            </a:r>
          </a:p>
          <a:p>
            <a:pPr>
              <a:lnSpc>
                <a:spcPct val="200000"/>
              </a:lnSpc>
            </a:pPr>
            <a:r>
              <a:rPr lang="fr-FR" sz="3600" b="1" dirty="0">
                <a:solidFill>
                  <a:srgbClr val="106585"/>
                </a:solidFill>
                <a:latin typeface="Dosis" pitchFamily="2" charset="0"/>
              </a:rPr>
              <a:t>Le drapeau du Maroc est rouge.</a:t>
            </a:r>
          </a:p>
          <a:p>
            <a:pPr>
              <a:lnSpc>
                <a:spcPct val="200000"/>
              </a:lnSpc>
            </a:pPr>
            <a:r>
              <a:rPr lang="fr-FR" sz="3600" b="1" dirty="0">
                <a:solidFill>
                  <a:srgbClr val="106585"/>
                </a:solidFill>
                <a:latin typeface="Dosis" pitchFamily="2" charset="0"/>
              </a:rPr>
              <a:t>Le chauffeur du taxi porte un chapeau noir.</a:t>
            </a:r>
          </a:p>
          <a:p>
            <a:pPr>
              <a:lnSpc>
                <a:spcPct val="200000"/>
              </a:lnSpc>
            </a:pPr>
            <a:r>
              <a:rPr lang="fr-FR" sz="3600" b="1" dirty="0">
                <a:solidFill>
                  <a:srgbClr val="106585"/>
                </a:solidFill>
                <a:latin typeface="Dosis" pitchFamily="2" charset="0"/>
              </a:rPr>
              <a:t>Le chauffe-eau est en panne.</a:t>
            </a:r>
          </a:p>
        </p:txBody>
      </p:sp>
      <p:sp>
        <p:nvSpPr>
          <p:cNvPr id="2" name="ZoneTexte 1">
            <a:extLst>
              <a:ext uri="{FF2B5EF4-FFF2-40B4-BE49-F238E27FC236}">
                <a16:creationId xmlns:a16="http://schemas.microsoft.com/office/drawing/2014/main" id="{8E5A28BD-2FC6-96AA-8984-3171ECB9621B}"/>
              </a:ext>
            </a:extLst>
          </p:cNvPr>
          <p:cNvSpPr txBox="1"/>
          <p:nvPr>
            <p:custDataLst>
              <p:tags r:id="rId8"/>
            </p:custDataLst>
          </p:nvPr>
        </p:nvSpPr>
        <p:spPr>
          <a:xfrm>
            <a:off x="861660" y="308988"/>
            <a:ext cx="7967708" cy="830997"/>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a:p>
            <a:pPr defTabSz="685818">
              <a:defRPr/>
            </a:pPr>
            <a:r>
              <a:rPr lang="fr-FR" sz="1600" i="1" dirty="0">
                <a:solidFill>
                  <a:prstClr val="white">
                    <a:lumMod val="65000"/>
                  </a:prstClr>
                </a:solidFill>
              </a:rPr>
              <a:t>L’enseignant (e) désigne des élèves chacun lit une phrase.</a:t>
            </a:r>
          </a:p>
          <a:p>
            <a:pPr defTabSz="685818">
              <a:defRPr/>
            </a:pPr>
            <a:endParaRPr lang="fr-FR" sz="1600" b="1" dirty="0">
              <a:solidFill>
                <a:prstClr val="white">
                  <a:lumMod val="65000"/>
                </a:prstClr>
              </a:solidFill>
            </a:endParaRPr>
          </a:p>
        </p:txBody>
      </p:sp>
      <p:graphicFrame>
        <p:nvGraphicFramePr>
          <p:cNvPr id="5" name="Tableau 4">
            <a:extLst>
              <a:ext uri="{FF2B5EF4-FFF2-40B4-BE49-F238E27FC236}">
                <a16:creationId xmlns:a16="http://schemas.microsoft.com/office/drawing/2014/main" id="{2B031B60-5D2F-C145-D649-372062E1C7DD}"/>
              </a:ext>
            </a:extLst>
          </p:cNvPr>
          <p:cNvGraphicFramePr>
            <a:graphicFrameLocks noGrp="1"/>
          </p:cNvGraphicFramePr>
          <p:nvPr>
            <p:custDataLst>
              <p:tags r:id="rId9"/>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85679">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55ABBE4C-4A36-FE96-570D-A845284030CE}"/>
              </a:ext>
            </a:extLst>
          </p:cNvPr>
          <p:cNvPicPr>
            <a:picLocks noChangeAspect="1"/>
          </p:cNvPicPr>
          <p:nvPr>
            <p:custDataLst>
              <p:tags r:id="rId10"/>
            </p:custDataLst>
          </p:nvPr>
        </p:nvPicPr>
        <p:blipFill>
          <a:blip r:embed="rId14"/>
          <a:stretch>
            <a:fillRect/>
          </a:stretch>
        </p:blipFill>
        <p:spPr>
          <a:xfrm>
            <a:off x="7639575" y="325001"/>
            <a:ext cx="1232811" cy="761784"/>
          </a:xfrm>
          <a:prstGeom prst="roundRect">
            <a:avLst>
              <a:gd name="adj" fmla="val 31362"/>
            </a:avLst>
          </a:prstGeom>
        </p:spPr>
      </p:pic>
    </p:spTree>
    <p:extLst>
      <p:ext uri="{BB962C8B-B14F-4D97-AF65-F5344CB8AC3E}">
        <p14:creationId xmlns:p14="http://schemas.microsoft.com/office/powerpoint/2010/main" val="315194097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016AD-C9FA-57B9-B0BB-A0961EB5A89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4245359-36D6-4CE4-BF74-3C85E7F16489}"/>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7E73850-DA09-AC63-3AFA-F5B346CC2DD9}"/>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err="1">
                <a:solidFill>
                  <a:srgbClr val="215968"/>
                </a:solidFill>
                <a:latin typeface="Carelia"/>
              </a:rPr>
              <a:t>Ecriture-copie</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0F4687CA-FC5D-7E86-E5A7-409D1E350A8A}"/>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14D11E7-F3D3-441D-6104-B03C6C300AC3}"/>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20B78910-D8FF-D437-D0E8-EE11310393BE}"/>
              </a:ext>
            </a:extLst>
          </p:cNvPr>
          <p:cNvSpPr txBox="1"/>
          <p:nvPr/>
        </p:nvSpPr>
        <p:spPr>
          <a:xfrm>
            <a:off x="1777998" y="2178764"/>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Copie de phrases</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121509486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5DC790-CDCC-88A3-6CCC-40C42DCFC8F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5773A99-869B-FC24-348C-C94DE86EFA9D}"/>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9152008-A4FB-BA2E-7611-941D30E53B28}"/>
              </a:ext>
            </a:extLst>
          </p:cNvPr>
          <p:cNvSpPr/>
          <p:nvPr/>
        </p:nvSpPr>
        <p:spPr>
          <a:xfrm>
            <a:off x="81619" y="290179"/>
            <a:ext cx="8927691"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3A31633-D9BA-3F3A-3754-9113DC5369E7}"/>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A05A407-62F7-85DB-5951-14965E25CF57}"/>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8B13E030-BCCB-2FFE-9B78-D0EF4AD194C1}"/>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2A628D65-AFEE-7771-E1AC-6ADDD1633EFA}"/>
              </a:ext>
            </a:extLst>
          </p:cNvPr>
          <p:cNvSpPr txBox="1"/>
          <p:nvPr/>
        </p:nvSpPr>
        <p:spPr>
          <a:xfrm>
            <a:off x="844378" y="329507"/>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 la maison vous allez recopier soigneusement les phrases. de l’activités 4 p26. </a:t>
            </a:r>
            <a:endParaRPr lang="fr-FR" sz="1400" i="1" dirty="0">
              <a:solidFill>
                <a:prstClr val="white">
                  <a:lumMod val="65000"/>
                </a:prstClr>
              </a:solidFill>
              <a:latin typeface="Dosis" pitchFamily="2" charset="0"/>
            </a:endParaRPr>
          </a:p>
        </p:txBody>
      </p:sp>
      <p:pic>
        <p:nvPicPr>
          <p:cNvPr id="10" name="Image 9">
            <a:extLst>
              <a:ext uri="{FF2B5EF4-FFF2-40B4-BE49-F238E27FC236}">
                <a16:creationId xmlns:a16="http://schemas.microsoft.com/office/drawing/2014/main" id="{22C29C0F-22E9-DBCA-F113-5FF7BB363C7B}"/>
              </a:ext>
            </a:extLst>
          </p:cNvPr>
          <p:cNvPicPr>
            <a:picLocks noChangeAspect="1"/>
          </p:cNvPicPr>
          <p:nvPr/>
        </p:nvPicPr>
        <p:blipFill>
          <a:blip r:embed="rId5"/>
          <a:stretch>
            <a:fillRect/>
          </a:stretch>
        </p:blipFill>
        <p:spPr>
          <a:xfrm>
            <a:off x="2303521" y="953633"/>
            <a:ext cx="4084674" cy="5334462"/>
          </a:xfrm>
          <a:prstGeom prst="rect">
            <a:avLst/>
          </a:prstGeom>
          <a:ln w="19050">
            <a:solidFill>
              <a:schemeClr val="tx1"/>
            </a:solidFill>
          </a:ln>
        </p:spPr>
      </p:pic>
      <p:sp>
        <p:nvSpPr>
          <p:cNvPr id="5" name="Rectangle 4">
            <a:extLst>
              <a:ext uri="{FF2B5EF4-FFF2-40B4-BE49-F238E27FC236}">
                <a16:creationId xmlns:a16="http://schemas.microsoft.com/office/drawing/2014/main" id="{DD3FFD65-0CC1-E7A9-AD10-AC7B5215747D}"/>
              </a:ext>
            </a:extLst>
          </p:cNvPr>
          <p:cNvSpPr/>
          <p:nvPr/>
        </p:nvSpPr>
        <p:spPr>
          <a:xfrm>
            <a:off x="1922317" y="4675910"/>
            <a:ext cx="4831773" cy="727365"/>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pic>
        <p:nvPicPr>
          <p:cNvPr id="3" name="Picture 2">
            <a:extLst>
              <a:ext uri="{FF2B5EF4-FFF2-40B4-BE49-F238E27FC236}">
                <a16:creationId xmlns:a16="http://schemas.microsoft.com/office/drawing/2014/main" id="{39AE8DE9-E299-CF21-5DD0-3685C18AD7B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689584" y="285588"/>
            <a:ext cx="1277115" cy="856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363656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D0478-4240-F891-8754-B4DAD75E6FF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C88B29D-2449-8A02-D4E8-86F1A330F4DC}"/>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AE034D8-9C47-2D75-A9E7-A5A79138FBB5}"/>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err="1">
                <a:solidFill>
                  <a:srgbClr val="215968"/>
                </a:solidFill>
                <a:latin typeface="Carelia"/>
              </a:rPr>
              <a:t>Ecriture-copie</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4467BC8D-81FA-DED5-98DA-2D16DD2B308A}"/>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FCBA7342-4B10-866A-9367-47C29E34E8F7}"/>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52D4E163-58D3-9941-8368-FEBECCABAE34}"/>
              </a:ext>
            </a:extLst>
          </p:cNvPr>
          <p:cNvSpPr txBox="1"/>
          <p:nvPr/>
        </p:nvSpPr>
        <p:spPr>
          <a:xfrm>
            <a:off x="1777998" y="2178764"/>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Dictée de mots</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53088623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125CD-511B-F593-44EA-E7F9D77AB3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8651DFC-BE99-BFD9-7105-A5DA49C1142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2CD6836-745A-D3A1-FB9D-4F9E1890130A}"/>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jaune</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9581145-5723-0B28-3B80-18B3D4AB87A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7058CCA2-4066-7A5A-80FC-9A661EB94CEA}"/>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DFE49EC5-F09F-CCAB-D05E-04892E5004A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74797588-F7E3-B7C7-E330-C1FF6D597B28}"/>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jaune. « o » s ’écrit avec a-u. Lisons ensemble: jaune</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55792117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7CF98-4196-AD31-F833-46AF0D9E95D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91641E1-5E7E-BD0A-10AF-E4202951B11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7CFFCE3B-8B0B-C893-E5F2-FB061F0822F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14B3F91-B0C0-A85A-A4FE-EA34CE26B29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3B3D4CB-1F06-05DD-01DB-2F24A7077B9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63CD743-8C9A-766C-B7B9-35374404B97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A0FF4B45-3DA1-F1CA-2741-BEEB5C8D2C88}"/>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1B6183B1-A996-44E2-FE5B-090DC38FAF05}"/>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58627921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DFA27-D3E2-1207-63AC-D971B89766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3281030-EF28-1BCC-F113-BB2F26276A7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7FDA7D1-C491-BB1F-7F3A-085A1F369A9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66E25DC-8B9C-BC88-7595-E1DF9235674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3687ED0-9C36-3488-5CD6-5B8395B7A43E}"/>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964FB693-2047-278E-DB30-79DDD44269B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8680FD16-0B24-0937-276E-6B208FE9E8D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BE5ED85D-958A-E996-F56C-E440159E3A29}"/>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6E09D37C-640F-6E30-63AA-846C519C6916}"/>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jaune</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168751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ABBE0-6593-ED20-A25A-346FF5AFC7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CBC98A7-E8CC-AEF2-E978-04D4E248A12B}"/>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F63A862-2265-90DE-728C-58C703F6ADE5}"/>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drapeau</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C51CC3C-CB5D-7AAA-481F-BDC00215EECC}"/>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46FCF484-4188-DD40-46EB-1C75956CDE16}"/>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34529BE2-2C80-54C6-6334-6827BCE5F432}"/>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BC79F6BD-0C63-71EE-24E7-34498A399C4D}"/>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Drapeau . « </a:t>
            </a:r>
            <a:r>
              <a:rPr lang="fr-FR" sz="1500" b="1" dirty="0" err="1">
                <a:solidFill>
                  <a:prstClr val="white">
                    <a:lumMod val="65000"/>
                  </a:prstClr>
                </a:solidFill>
                <a:latin typeface="Dosis" pitchFamily="2" charset="0"/>
              </a:rPr>
              <a:t>dra</a:t>
            </a:r>
            <a:r>
              <a:rPr lang="fr-FR" sz="1500" b="1" dirty="0">
                <a:solidFill>
                  <a:prstClr val="white">
                    <a:lumMod val="65000"/>
                  </a:prstClr>
                </a:solidFill>
                <a:latin typeface="Dosis" pitchFamily="2" charset="0"/>
              </a:rPr>
              <a:t> »- « po ». « o » s’écrit avec e-a-u. Lisons ensemble: drapeau </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55223040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1ABA0C-7FE0-BCD0-F133-8407417031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F388ECF-4045-32B0-96FD-6C8874D7540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A042B17E-12CD-6969-9540-BC2E6D09006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0704DDA-3957-C1D1-917A-8DA85B87821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B250FE1C-5C44-69FF-D3EF-988734638680}"/>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C474BC9E-6856-7DB6-1CEC-7952CFBF63D5}"/>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B6A30E57-2E01-A341-7072-3A1FCF05C226}"/>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6CA5BEB9-4876-BB35-3527-ACDFCD1B1A00}"/>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274882820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A0FDC-E96B-72C1-FEC0-A2FE29FF780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580B5BE-D2F3-9F4D-EED4-144E47402041}"/>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644DACE-45AC-424B-9F48-1E865BC29792}"/>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9627DDCD-4D9C-28DC-C283-6B141FF0852F}"/>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998BE1F-72A7-39D0-CFE6-27DD787AA3C9}"/>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AB1275E-D17A-6094-299E-BAC338C137EA}"/>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AA6FBD9B-5729-CF01-6549-B3ABC4DDD016}"/>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51F23F7-54A0-EA17-DCF1-2126C11806E0}"/>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2F493A7C-7BC9-C3A9-A9B9-8C6E359BAB8E}"/>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drapeau</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83496859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00.xml><?xml version="1.0" encoding="utf-8"?>
<p:tagLst xmlns:a="http://schemas.openxmlformats.org/drawingml/2006/main" xmlns:r="http://schemas.openxmlformats.org/officeDocument/2006/relationships" xmlns:p="http://schemas.openxmlformats.org/presentationml/2006/main">
  <p:tag name="NUM" val="2"/>
</p:tagLst>
</file>

<file path=ppt/tags/tag101.xml><?xml version="1.0" encoding="utf-8"?>
<p:tagLst xmlns:a="http://schemas.openxmlformats.org/drawingml/2006/main" xmlns:r="http://schemas.openxmlformats.org/officeDocument/2006/relationships" xmlns:p="http://schemas.openxmlformats.org/presentationml/2006/main">
  <p:tag name="NUM" val="3"/>
</p:tagLst>
</file>

<file path=ppt/tags/tag102.xml><?xml version="1.0" encoding="utf-8"?>
<p:tagLst xmlns:a="http://schemas.openxmlformats.org/drawingml/2006/main" xmlns:r="http://schemas.openxmlformats.org/officeDocument/2006/relationships" xmlns:p="http://schemas.openxmlformats.org/presentationml/2006/main">
  <p:tag name="NUM" val="4"/>
</p:tagLst>
</file>

<file path=ppt/tags/tag103.xml><?xml version="1.0" encoding="utf-8"?>
<p:tagLst xmlns:a="http://schemas.openxmlformats.org/drawingml/2006/main" xmlns:r="http://schemas.openxmlformats.org/officeDocument/2006/relationships" xmlns:p="http://schemas.openxmlformats.org/presentationml/2006/main">
  <p:tag name="NUM" val="3"/>
</p:tagLst>
</file>

<file path=ppt/tags/tag104.xml><?xml version="1.0" encoding="utf-8"?>
<p:tagLst xmlns:a="http://schemas.openxmlformats.org/drawingml/2006/main" xmlns:r="http://schemas.openxmlformats.org/officeDocument/2006/relationships" xmlns:p="http://schemas.openxmlformats.org/presentationml/2006/main">
  <p:tag name="NUM" val="6"/>
</p:tagLst>
</file>

<file path=ppt/tags/tag105.xml><?xml version="1.0" encoding="utf-8"?>
<p:tagLst xmlns:a="http://schemas.openxmlformats.org/drawingml/2006/main" xmlns:r="http://schemas.openxmlformats.org/officeDocument/2006/relationships" xmlns:p="http://schemas.openxmlformats.org/presentationml/2006/main">
  <p:tag name="NUM" val="7"/>
</p:tagLst>
</file>

<file path=ppt/tags/tag106.xml><?xml version="1.0" encoding="utf-8"?>
<p:tagLst xmlns:a="http://schemas.openxmlformats.org/drawingml/2006/main" xmlns:r="http://schemas.openxmlformats.org/officeDocument/2006/relationships" xmlns:p="http://schemas.openxmlformats.org/presentationml/2006/main">
  <p:tag name="NUM" val="8"/>
</p:tagLst>
</file>

<file path=ppt/tags/tag107.xml><?xml version="1.0" encoding="utf-8"?>
<p:tagLst xmlns:a="http://schemas.openxmlformats.org/drawingml/2006/main" xmlns:r="http://schemas.openxmlformats.org/officeDocument/2006/relationships" xmlns:p="http://schemas.openxmlformats.org/presentationml/2006/main">
  <p:tag name="NUM" val="9"/>
</p:tagLst>
</file>

<file path=ppt/tags/tag108.xml><?xml version="1.0" encoding="utf-8"?>
<p:tagLst xmlns:a="http://schemas.openxmlformats.org/drawingml/2006/main" xmlns:r="http://schemas.openxmlformats.org/officeDocument/2006/relationships" xmlns:p="http://schemas.openxmlformats.org/presentationml/2006/main">
  <p:tag name="NUM" val="3"/>
</p:tagLst>
</file>

<file path=ppt/tags/tag109.xml><?xml version="1.0" encoding="utf-8"?>
<p:tagLst xmlns:a="http://schemas.openxmlformats.org/drawingml/2006/main" xmlns:r="http://schemas.openxmlformats.org/officeDocument/2006/relationships" xmlns:p="http://schemas.openxmlformats.org/presentationml/2006/main">
  <p:tag name="NUM" val="6"/>
</p:tagLst>
</file>

<file path=ppt/tags/tag11.xml><?xml version="1.0" encoding="utf-8"?>
<p:tagLst xmlns:a="http://schemas.openxmlformats.org/drawingml/2006/main" xmlns:r="http://schemas.openxmlformats.org/officeDocument/2006/relationships" xmlns:p="http://schemas.openxmlformats.org/presentationml/2006/main">
  <p:tag name="NUM" val="3"/>
</p:tagLst>
</file>

<file path=ppt/tags/tag110.xml><?xml version="1.0" encoding="utf-8"?>
<p:tagLst xmlns:a="http://schemas.openxmlformats.org/drawingml/2006/main" xmlns:r="http://schemas.openxmlformats.org/officeDocument/2006/relationships" xmlns:p="http://schemas.openxmlformats.org/presentationml/2006/main">
  <p:tag name="NUM" val="1"/>
</p:tagLst>
</file>

<file path=ppt/tags/tag111.xml><?xml version="1.0" encoding="utf-8"?>
<p:tagLst xmlns:a="http://schemas.openxmlformats.org/drawingml/2006/main" xmlns:r="http://schemas.openxmlformats.org/officeDocument/2006/relationships" xmlns:p="http://schemas.openxmlformats.org/presentationml/2006/main">
  <p:tag name="NUM" val="2"/>
</p:tagLst>
</file>

<file path=ppt/tags/tag112.xml><?xml version="1.0" encoding="utf-8"?>
<p:tagLst xmlns:a="http://schemas.openxmlformats.org/drawingml/2006/main" xmlns:r="http://schemas.openxmlformats.org/officeDocument/2006/relationships" xmlns:p="http://schemas.openxmlformats.org/presentationml/2006/main">
  <p:tag name="NUM" val="3"/>
</p:tagLst>
</file>

<file path=ppt/tags/tag113.xml><?xml version="1.0" encoding="utf-8"?>
<p:tagLst xmlns:a="http://schemas.openxmlformats.org/drawingml/2006/main" xmlns:r="http://schemas.openxmlformats.org/officeDocument/2006/relationships" xmlns:p="http://schemas.openxmlformats.org/presentationml/2006/main">
  <p:tag name="NUM" val="4"/>
</p:tagLst>
</file>

<file path=ppt/tags/tag114.xml><?xml version="1.0" encoding="utf-8"?>
<p:tagLst xmlns:a="http://schemas.openxmlformats.org/drawingml/2006/main" xmlns:r="http://schemas.openxmlformats.org/officeDocument/2006/relationships" xmlns:p="http://schemas.openxmlformats.org/presentationml/2006/main">
  <p:tag name="NUM" val="5"/>
</p:tagLst>
</file>

<file path=ppt/tags/tag115.xml><?xml version="1.0" encoding="utf-8"?>
<p:tagLst xmlns:a="http://schemas.openxmlformats.org/drawingml/2006/main" xmlns:r="http://schemas.openxmlformats.org/officeDocument/2006/relationships" xmlns:p="http://schemas.openxmlformats.org/presentationml/2006/main">
  <p:tag name="NUM" val="6"/>
</p:tagLst>
</file>

<file path=ppt/tags/tag116.xml><?xml version="1.0" encoding="utf-8"?>
<p:tagLst xmlns:a="http://schemas.openxmlformats.org/drawingml/2006/main" xmlns:r="http://schemas.openxmlformats.org/officeDocument/2006/relationships" xmlns:p="http://schemas.openxmlformats.org/presentationml/2006/main">
  <p:tag name="NUM" val="7"/>
</p:tagLst>
</file>

<file path=ppt/tags/tag117.xml><?xml version="1.0" encoding="utf-8"?>
<p:tagLst xmlns:a="http://schemas.openxmlformats.org/drawingml/2006/main" xmlns:r="http://schemas.openxmlformats.org/officeDocument/2006/relationships" xmlns:p="http://schemas.openxmlformats.org/presentationml/2006/main">
  <p:tag name="NUM" val="8"/>
</p:tagLst>
</file>

<file path=ppt/tags/tag118.xml><?xml version="1.0" encoding="utf-8"?>
<p:tagLst xmlns:a="http://schemas.openxmlformats.org/drawingml/2006/main" xmlns:r="http://schemas.openxmlformats.org/officeDocument/2006/relationships" xmlns:p="http://schemas.openxmlformats.org/presentationml/2006/main">
  <p:tag name="NUM" val="9"/>
</p:tagLst>
</file>

<file path=ppt/tags/tag119.xml><?xml version="1.0" encoding="utf-8"?>
<p:tagLst xmlns:a="http://schemas.openxmlformats.org/drawingml/2006/main" xmlns:r="http://schemas.openxmlformats.org/officeDocument/2006/relationships" xmlns:p="http://schemas.openxmlformats.org/presentationml/2006/main">
  <p:tag name="NUM" val="10"/>
</p:tagLst>
</file>

<file path=ppt/tags/tag12.xml><?xml version="1.0" encoding="utf-8"?>
<p:tagLst xmlns:a="http://schemas.openxmlformats.org/drawingml/2006/main" xmlns:r="http://schemas.openxmlformats.org/officeDocument/2006/relationships" xmlns:p="http://schemas.openxmlformats.org/presentationml/2006/main">
  <p:tag name="NUM" val="4"/>
</p:tagLst>
</file>

<file path=ppt/tags/tag120.xml><?xml version="1.0" encoding="utf-8"?>
<p:tagLst xmlns:a="http://schemas.openxmlformats.org/drawingml/2006/main" xmlns:r="http://schemas.openxmlformats.org/officeDocument/2006/relationships" xmlns:p="http://schemas.openxmlformats.org/presentationml/2006/main">
  <p:tag name="NUM" val="11"/>
</p:tagLst>
</file>

<file path=ppt/tags/tag121.xml><?xml version="1.0" encoding="utf-8"?>
<p:tagLst xmlns:a="http://schemas.openxmlformats.org/drawingml/2006/main" xmlns:r="http://schemas.openxmlformats.org/officeDocument/2006/relationships" xmlns:p="http://schemas.openxmlformats.org/presentationml/2006/main">
  <p:tag name="NUM" val="12"/>
</p:tagLst>
</file>

<file path=ppt/tags/tag122.xml><?xml version="1.0" encoding="utf-8"?>
<p:tagLst xmlns:a="http://schemas.openxmlformats.org/drawingml/2006/main" xmlns:r="http://schemas.openxmlformats.org/officeDocument/2006/relationships" xmlns:p="http://schemas.openxmlformats.org/presentationml/2006/main">
  <p:tag name="NUM" val="3"/>
</p:tagLst>
</file>

<file path=ppt/tags/tag123.xml><?xml version="1.0" encoding="utf-8"?>
<p:tagLst xmlns:a="http://schemas.openxmlformats.org/drawingml/2006/main" xmlns:r="http://schemas.openxmlformats.org/officeDocument/2006/relationships" xmlns:p="http://schemas.openxmlformats.org/presentationml/2006/main">
  <p:tag name="NUM" val="1"/>
</p:tagLst>
</file>

<file path=ppt/tags/tag124.xml><?xml version="1.0" encoding="utf-8"?>
<p:tagLst xmlns:a="http://schemas.openxmlformats.org/drawingml/2006/main" xmlns:r="http://schemas.openxmlformats.org/officeDocument/2006/relationships" xmlns:p="http://schemas.openxmlformats.org/presentationml/2006/main">
  <p:tag name="NUM" val="2"/>
</p:tagLst>
</file>

<file path=ppt/tags/tag125.xml><?xml version="1.0" encoding="utf-8"?>
<p:tagLst xmlns:a="http://schemas.openxmlformats.org/drawingml/2006/main" xmlns:r="http://schemas.openxmlformats.org/officeDocument/2006/relationships" xmlns:p="http://schemas.openxmlformats.org/presentationml/2006/main">
  <p:tag name="NUM" val="3"/>
</p:tagLst>
</file>

<file path=ppt/tags/tag126.xml><?xml version="1.0" encoding="utf-8"?>
<p:tagLst xmlns:a="http://schemas.openxmlformats.org/drawingml/2006/main" xmlns:r="http://schemas.openxmlformats.org/officeDocument/2006/relationships" xmlns:p="http://schemas.openxmlformats.org/presentationml/2006/main">
  <p:tag name="NUM" val="4"/>
</p:tagLst>
</file>

<file path=ppt/tags/tag127.xml><?xml version="1.0" encoding="utf-8"?>
<p:tagLst xmlns:a="http://schemas.openxmlformats.org/drawingml/2006/main" xmlns:r="http://schemas.openxmlformats.org/officeDocument/2006/relationships" xmlns:p="http://schemas.openxmlformats.org/presentationml/2006/main">
  <p:tag name="NUM" val="5"/>
</p:tagLst>
</file>

<file path=ppt/tags/tag128.xml><?xml version="1.0" encoding="utf-8"?>
<p:tagLst xmlns:a="http://schemas.openxmlformats.org/drawingml/2006/main" xmlns:r="http://schemas.openxmlformats.org/officeDocument/2006/relationships" xmlns:p="http://schemas.openxmlformats.org/presentationml/2006/main">
  <p:tag name="NUM" val="6"/>
</p:tagLst>
</file>

<file path=ppt/tags/tag129.xml><?xml version="1.0" encoding="utf-8"?>
<p:tagLst xmlns:a="http://schemas.openxmlformats.org/drawingml/2006/main" xmlns:r="http://schemas.openxmlformats.org/officeDocument/2006/relationships" xmlns:p="http://schemas.openxmlformats.org/presentationml/2006/main">
  <p:tag name="NUM" val="7"/>
</p:tagLst>
</file>

<file path=ppt/tags/tag13.xml><?xml version="1.0" encoding="utf-8"?>
<p:tagLst xmlns:a="http://schemas.openxmlformats.org/drawingml/2006/main" xmlns:r="http://schemas.openxmlformats.org/officeDocument/2006/relationships" xmlns:p="http://schemas.openxmlformats.org/presentationml/2006/main">
  <p:tag name="NUM" val="5"/>
</p:tagLst>
</file>

<file path=ppt/tags/tag130.xml><?xml version="1.0" encoding="utf-8"?>
<p:tagLst xmlns:a="http://schemas.openxmlformats.org/drawingml/2006/main" xmlns:r="http://schemas.openxmlformats.org/officeDocument/2006/relationships" xmlns:p="http://schemas.openxmlformats.org/presentationml/2006/main">
  <p:tag name="NUM" val="8"/>
</p:tagLst>
</file>

<file path=ppt/tags/tag131.xml><?xml version="1.0" encoding="utf-8"?>
<p:tagLst xmlns:a="http://schemas.openxmlformats.org/drawingml/2006/main" xmlns:r="http://schemas.openxmlformats.org/officeDocument/2006/relationships" xmlns:p="http://schemas.openxmlformats.org/presentationml/2006/main">
  <p:tag name="NUM" val="9"/>
</p:tagLst>
</file>

<file path=ppt/tags/tag132.xml><?xml version="1.0" encoding="utf-8"?>
<p:tagLst xmlns:a="http://schemas.openxmlformats.org/drawingml/2006/main" xmlns:r="http://schemas.openxmlformats.org/officeDocument/2006/relationships" xmlns:p="http://schemas.openxmlformats.org/presentationml/2006/main">
  <p:tag name="NUM" val="10"/>
</p:tagLst>
</file>

<file path=ppt/tags/tag133.xml><?xml version="1.0" encoding="utf-8"?>
<p:tagLst xmlns:a="http://schemas.openxmlformats.org/drawingml/2006/main" xmlns:r="http://schemas.openxmlformats.org/officeDocument/2006/relationships" xmlns:p="http://schemas.openxmlformats.org/presentationml/2006/main">
  <p:tag name="NUM" val="11"/>
</p:tagLst>
</file>

<file path=ppt/tags/tag134.xml><?xml version="1.0" encoding="utf-8"?>
<p:tagLst xmlns:a="http://schemas.openxmlformats.org/drawingml/2006/main" xmlns:r="http://schemas.openxmlformats.org/officeDocument/2006/relationships" xmlns:p="http://schemas.openxmlformats.org/presentationml/2006/main">
  <p:tag name="NUM" val="12"/>
</p:tagLst>
</file>

<file path=ppt/tags/tag135.xml><?xml version="1.0" encoding="utf-8"?>
<p:tagLst xmlns:a="http://schemas.openxmlformats.org/drawingml/2006/main" xmlns:r="http://schemas.openxmlformats.org/officeDocument/2006/relationships" xmlns:p="http://schemas.openxmlformats.org/presentationml/2006/main">
  <p:tag name="NUM" val="3"/>
</p:tagLst>
</file>

<file path=ppt/tags/tag136.xml><?xml version="1.0" encoding="utf-8"?>
<p:tagLst xmlns:a="http://schemas.openxmlformats.org/drawingml/2006/main" xmlns:r="http://schemas.openxmlformats.org/officeDocument/2006/relationships" xmlns:p="http://schemas.openxmlformats.org/presentationml/2006/main">
  <p:tag name="NUM" val="1"/>
</p:tagLst>
</file>

<file path=ppt/tags/tag137.xml><?xml version="1.0" encoding="utf-8"?>
<p:tagLst xmlns:a="http://schemas.openxmlformats.org/drawingml/2006/main" xmlns:r="http://schemas.openxmlformats.org/officeDocument/2006/relationships" xmlns:p="http://schemas.openxmlformats.org/presentationml/2006/main">
  <p:tag name="NUM" val="2"/>
</p:tagLst>
</file>

<file path=ppt/tags/tag138.xml><?xml version="1.0" encoding="utf-8"?>
<p:tagLst xmlns:a="http://schemas.openxmlformats.org/drawingml/2006/main" xmlns:r="http://schemas.openxmlformats.org/officeDocument/2006/relationships" xmlns:p="http://schemas.openxmlformats.org/presentationml/2006/main">
  <p:tag name="NUM" val="3"/>
</p:tagLst>
</file>

<file path=ppt/tags/tag139.xml><?xml version="1.0" encoding="utf-8"?>
<p:tagLst xmlns:a="http://schemas.openxmlformats.org/drawingml/2006/main" xmlns:r="http://schemas.openxmlformats.org/officeDocument/2006/relationships" xmlns:p="http://schemas.openxmlformats.org/presentationml/2006/main">
  <p:tag name="NUM" val="4"/>
</p:tagLst>
</file>

<file path=ppt/tags/tag14.xml><?xml version="1.0" encoding="utf-8"?>
<p:tagLst xmlns:a="http://schemas.openxmlformats.org/drawingml/2006/main" xmlns:r="http://schemas.openxmlformats.org/officeDocument/2006/relationships" xmlns:p="http://schemas.openxmlformats.org/presentationml/2006/main">
  <p:tag name="NUM" val="6"/>
</p:tagLst>
</file>

<file path=ppt/tags/tag140.xml><?xml version="1.0" encoding="utf-8"?>
<p:tagLst xmlns:a="http://schemas.openxmlformats.org/drawingml/2006/main" xmlns:r="http://schemas.openxmlformats.org/officeDocument/2006/relationships" xmlns:p="http://schemas.openxmlformats.org/presentationml/2006/main">
  <p:tag name="NUM" val="5"/>
</p:tagLst>
</file>

<file path=ppt/tags/tag141.xml><?xml version="1.0" encoding="utf-8"?>
<p:tagLst xmlns:a="http://schemas.openxmlformats.org/drawingml/2006/main" xmlns:r="http://schemas.openxmlformats.org/officeDocument/2006/relationships" xmlns:p="http://schemas.openxmlformats.org/presentationml/2006/main">
  <p:tag name="NUM" val="6"/>
</p:tagLst>
</file>

<file path=ppt/tags/tag142.xml><?xml version="1.0" encoding="utf-8"?>
<p:tagLst xmlns:a="http://schemas.openxmlformats.org/drawingml/2006/main" xmlns:r="http://schemas.openxmlformats.org/officeDocument/2006/relationships" xmlns:p="http://schemas.openxmlformats.org/presentationml/2006/main">
  <p:tag name="NUM" val="7"/>
</p:tagLst>
</file>

<file path=ppt/tags/tag143.xml><?xml version="1.0" encoding="utf-8"?>
<p:tagLst xmlns:a="http://schemas.openxmlformats.org/drawingml/2006/main" xmlns:r="http://schemas.openxmlformats.org/officeDocument/2006/relationships" xmlns:p="http://schemas.openxmlformats.org/presentationml/2006/main">
  <p:tag name="NUM" val="8"/>
</p:tagLst>
</file>

<file path=ppt/tags/tag144.xml><?xml version="1.0" encoding="utf-8"?>
<p:tagLst xmlns:a="http://schemas.openxmlformats.org/drawingml/2006/main" xmlns:r="http://schemas.openxmlformats.org/officeDocument/2006/relationships" xmlns:p="http://schemas.openxmlformats.org/presentationml/2006/main">
  <p:tag name="NUM" val="10"/>
</p:tagLst>
</file>

<file path=ppt/tags/tag145.xml><?xml version="1.0" encoding="utf-8"?>
<p:tagLst xmlns:a="http://schemas.openxmlformats.org/drawingml/2006/main" xmlns:r="http://schemas.openxmlformats.org/officeDocument/2006/relationships" xmlns:p="http://schemas.openxmlformats.org/presentationml/2006/main">
  <p:tag name="NUM" val="12"/>
</p:tagLst>
</file>

<file path=ppt/tags/tag146.xml><?xml version="1.0" encoding="utf-8"?>
<p:tagLst xmlns:a="http://schemas.openxmlformats.org/drawingml/2006/main" xmlns:r="http://schemas.openxmlformats.org/officeDocument/2006/relationships" xmlns:p="http://schemas.openxmlformats.org/presentationml/2006/main">
  <p:tag name="NUM" val="3"/>
</p:tagLst>
</file>

<file path=ppt/tags/tag147.xml><?xml version="1.0" encoding="utf-8"?>
<p:tagLst xmlns:a="http://schemas.openxmlformats.org/drawingml/2006/main" xmlns:r="http://schemas.openxmlformats.org/officeDocument/2006/relationships" xmlns:p="http://schemas.openxmlformats.org/presentationml/2006/main">
  <p:tag name="NUM" val="11"/>
</p:tagLst>
</file>

<file path=ppt/tags/tag148.xml><?xml version="1.0" encoding="utf-8"?>
<p:tagLst xmlns:a="http://schemas.openxmlformats.org/drawingml/2006/main" xmlns:r="http://schemas.openxmlformats.org/officeDocument/2006/relationships" xmlns:p="http://schemas.openxmlformats.org/presentationml/2006/main">
  <p:tag name="NUM" val="1"/>
</p:tagLst>
</file>

<file path=ppt/tags/tag149.xml><?xml version="1.0" encoding="utf-8"?>
<p:tagLst xmlns:a="http://schemas.openxmlformats.org/drawingml/2006/main" xmlns:r="http://schemas.openxmlformats.org/officeDocument/2006/relationships" xmlns:p="http://schemas.openxmlformats.org/presentationml/2006/main">
  <p:tag name="NUM" val="2"/>
</p:tagLst>
</file>

<file path=ppt/tags/tag15.xml><?xml version="1.0" encoding="utf-8"?>
<p:tagLst xmlns:a="http://schemas.openxmlformats.org/drawingml/2006/main" xmlns:r="http://schemas.openxmlformats.org/officeDocument/2006/relationships" xmlns:p="http://schemas.openxmlformats.org/presentationml/2006/main">
  <p:tag name="NUM" val="7"/>
</p:tagLst>
</file>

<file path=ppt/tags/tag150.xml><?xml version="1.0" encoding="utf-8"?>
<p:tagLst xmlns:a="http://schemas.openxmlformats.org/drawingml/2006/main" xmlns:r="http://schemas.openxmlformats.org/officeDocument/2006/relationships" xmlns:p="http://schemas.openxmlformats.org/presentationml/2006/main">
  <p:tag name="NUM" val="3"/>
</p:tagLst>
</file>

<file path=ppt/tags/tag151.xml><?xml version="1.0" encoding="utf-8"?>
<p:tagLst xmlns:a="http://schemas.openxmlformats.org/drawingml/2006/main" xmlns:r="http://schemas.openxmlformats.org/officeDocument/2006/relationships" xmlns:p="http://schemas.openxmlformats.org/presentationml/2006/main">
  <p:tag name="NUM" val="4"/>
</p:tagLst>
</file>

<file path=ppt/tags/tag152.xml><?xml version="1.0" encoding="utf-8"?>
<p:tagLst xmlns:a="http://schemas.openxmlformats.org/drawingml/2006/main" xmlns:r="http://schemas.openxmlformats.org/officeDocument/2006/relationships" xmlns:p="http://schemas.openxmlformats.org/presentationml/2006/main">
  <p:tag name="NUM" val="5"/>
</p:tagLst>
</file>

<file path=ppt/tags/tag153.xml><?xml version="1.0" encoding="utf-8"?>
<p:tagLst xmlns:a="http://schemas.openxmlformats.org/drawingml/2006/main" xmlns:r="http://schemas.openxmlformats.org/officeDocument/2006/relationships" xmlns:p="http://schemas.openxmlformats.org/presentationml/2006/main">
  <p:tag name="NUM" val="6"/>
</p:tagLst>
</file>

<file path=ppt/tags/tag154.xml><?xml version="1.0" encoding="utf-8"?>
<p:tagLst xmlns:a="http://schemas.openxmlformats.org/drawingml/2006/main" xmlns:r="http://schemas.openxmlformats.org/officeDocument/2006/relationships" xmlns:p="http://schemas.openxmlformats.org/presentationml/2006/main">
  <p:tag name="NUM" val="7"/>
</p:tagLst>
</file>

<file path=ppt/tags/tag155.xml><?xml version="1.0" encoding="utf-8"?>
<p:tagLst xmlns:a="http://schemas.openxmlformats.org/drawingml/2006/main" xmlns:r="http://schemas.openxmlformats.org/officeDocument/2006/relationships" xmlns:p="http://schemas.openxmlformats.org/presentationml/2006/main">
  <p:tag name="NUM" val="8"/>
</p:tagLst>
</file>

<file path=ppt/tags/tag156.xml><?xml version="1.0" encoding="utf-8"?>
<p:tagLst xmlns:a="http://schemas.openxmlformats.org/drawingml/2006/main" xmlns:r="http://schemas.openxmlformats.org/officeDocument/2006/relationships" xmlns:p="http://schemas.openxmlformats.org/presentationml/2006/main">
  <p:tag name="NUM" val="10"/>
</p:tagLst>
</file>

<file path=ppt/tags/tag157.xml><?xml version="1.0" encoding="utf-8"?>
<p:tagLst xmlns:a="http://schemas.openxmlformats.org/drawingml/2006/main" xmlns:r="http://schemas.openxmlformats.org/officeDocument/2006/relationships" xmlns:p="http://schemas.openxmlformats.org/presentationml/2006/main">
  <p:tag name="NUM" val="12"/>
</p:tagLst>
</file>

<file path=ppt/tags/tag158.xml><?xml version="1.0" encoding="utf-8"?>
<p:tagLst xmlns:a="http://schemas.openxmlformats.org/drawingml/2006/main" xmlns:r="http://schemas.openxmlformats.org/officeDocument/2006/relationships" xmlns:p="http://schemas.openxmlformats.org/presentationml/2006/main">
  <p:tag name="NUM" val="3"/>
</p:tagLst>
</file>

<file path=ppt/tags/tag159.xml><?xml version="1.0" encoding="utf-8"?>
<p:tagLst xmlns:a="http://schemas.openxmlformats.org/drawingml/2006/main" xmlns:r="http://schemas.openxmlformats.org/officeDocument/2006/relationships" xmlns:p="http://schemas.openxmlformats.org/presentationml/2006/main">
  <p:tag name="NUM" val="11"/>
</p:tagLst>
</file>

<file path=ppt/tags/tag16.xml><?xml version="1.0" encoding="utf-8"?>
<p:tagLst xmlns:a="http://schemas.openxmlformats.org/drawingml/2006/main" xmlns:r="http://schemas.openxmlformats.org/officeDocument/2006/relationships" xmlns:p="http://schemas.openxmlformats.org/presentationml/2006/main">
  <p:tag name="NUM" val="8"/>
</p:tagLst>
</file>

<file path=ppt/tags/tag160.xml><?xml version="1.0" encoding="utf-8"?>
<p:tagLst xmlns:a="http://schemas.openxmlformats.org/drawingml/2006/main" xmlns:r="http://schemas.openxmlformats.org/officeDocument/2006/relationships" xmlns:p="http://schemas.openxmlformats.org/presentationml/2006/main">
  <p:tag name="NUM" val="1"/>
</p:tagLst>
</file>

<file path=ppt/tags/tag161.xml><?xml version="1.0" encoding="utf-8"?>
<p:tagLst xmlns:a="http://schemas.openxmlformats.org/drawingml/2006/main" xmlns:r="http://schemas.openxmlformats.org/officeDocument/2006/relationships" xmlns:p="http://schemas.openxmlformats.org/presentationml/2006/main">
  <p:tag name="NUM" val="2"/>
</p:tagLst>
</file>

<file path=ppt/tags/tag162.xml><?xml version="1.0" encoding="utf-8"?>
<p:tagLst xmlns:a="http://schemas.openxmlformats.org/drawingml/2006/main" xmlns:r="http://schemas.openxmlformats.org/officeDocument/2006/relationships" xmlns:p="http://schemas.openxmlformats.org/presentationml/2006/main">
  <p:tag name="NUM" val="3"/>
</p:tagLst>
</file>

<file path=ppt/tags/tag163.xml><?xml version="1.0" encoding="utf-8"?>
<p:tagLst xmlns:a="http://schemas.openxmlformats.org/drawingml/2006/main" xmlns:r="http://schemas.openxmlformats.org/officeDocument/2006/relationships" xmlns:p="http://schemas.openxmlformats.org/presentationml/2006/main">
  <p:tag name="NUM" val="4"/>
</p:tagLst>
</file>

<file path=ppt/tags/tag164.xml><?xml version="1.0" encoding="utf-8"?>
<p:tagLst xmlns:a="http://schemas.openxmlformats.org/drawingml/2006/main" xmlns:r="http://schemas.openxmlformats.org/officeDocument/2006/relationships" xmlns:p="http://schemas.openxmlformats.org/presentationml/2006/main">
  <p:tag name="NUM" val="5"/>
</p:tagLst>
</file>

<file path=ppt/tags/tag165.xml><?xml version="1.0" encoding="utf-8"?>
<p:tagLst xmlns:a="http://schemas.openxmlformats.org/drawingml/2006/main" xmlns:r="http://schemas.openxmlformats.org/officeDocument/2006/relationships" xmlns:p="http://schemas.openxmlformats.org/presentationml/2006/main">
  <p:tag name="NUM" val="6"/>
</p:tagLst>
</file>

<file path=ppt/tags/tag166.xml><?xml version="1.0" encoding="utf-8"?>
<p:tagLst xmlns:a="http://schemas.openxmlformats.org/drawingml/2006/main" xmlns:r="http://schemas.openxmlformats.org/officeDocument/2006/relationships" xmlns:p="http://schemas.openxmlformats.org/presentationml/2006/main">
  <p:tag name="NUM" val="7"/>
</p:tagLst>
</file>

<file path=ppt/tags/tag167.xml><?xml version="1.0" encoding="utf-8"?>
<p:tagLst xmlns:a="http://schemas.openxmlformats.org/drawingml/2006/main" xmlns:r="http://schemas.openxmlformats.org/officeDocument/2006/relationships" xmlns:p="http://schemas.openxmlformats.org/presentationml/2006/main">
  <p:tag name="NUM" val="8"/>
</p:tagLst>
</file>

<file path=ppt/tags/tag168.xml><?xml version="1.0" encoding="utf-8"?>
<p:tagLst xmlns:a="http://schemas.openxmlformats.org/drawingml/2006/main" xmlns:r="http://schemas.openxmlformats.org/officeDocument/2006/relationships" xmlns:p="http://schemas.openxmlformats.org/presentationml/2006/main">
  <p:tag name="NUM" val="9"/>
</p:tagLst>
</file>

<file path=ppt/tags/tag169.xml><?xml version="1.0" encoding="utf-8"?>
<p:tagLst xmlns:a="http://schemas.openxmlformats.org/drawingml/2006/main" xmlns:r="http://schemas.openxmlformats.org/officeDocument/2006/relationships" xmlns:p="http://schemas.openxmlformats.org/presentationml/2006/main">
  <p:tag name="NUM" val="10"/>
</p:tagLst>
</file>

<file path=ppt/tags/tag17.xml><?xml version="1.0" encoding="utf-8"?>
<p:tagLst xmlns:a="http://schemas.openxmlformats.org/drawingml/2006/main" xmlns:r="http://schemas.openxmlformats.org/officeDocument/2006/relationships" xmlns:p="http://schemas.openxmlformats.org/presentationml/2006/main">
  <p:tag name="NUM" val="9"/>
</p:tagLst>
</file>

<file path=ppt/tags/tag170.xml><?xml version="1.0" encoding="utf-8"?>
<p:tagLst xmlns:a="http://schemas.openxmlformats.org/drawingml/2006/main" xmlns:r="http://schemas.openxmlformats.org/officeDocument/2006/relationships" xmlns:p="http://schemas.openxmlformats.org/presentationml/2006/main">
  <p:tag name="NUM" val="11"/>
</p:tagLst>
</file>

<file path=ppt/tags/tag171.xml><?xml version="1.0" encoding="utf-8"?>
<p:tagLst xmlns:a="http://schemas.openxmlformats.org/drawingml/2006/main" xmlns:r="http://schemas.openxmlformats.org/officeDocument/2006/relationships" xmlns:p="http://schemas.openxmlformats.org/presentationml/2006/main">
  <p:tag name="NUM" val="12"/>
</p:tagLst>
</file>

<file path=ppt/tags/tag172.xml><?xml version="1.0" encoding="utf-8"?>
<p:tagLst xmlns:a="http://schemas.openxmlformats.org/drawingml/2006/main" xmlns:r="http://schemas.openxmlformats.org/officeDocument/2006/relationships" xmlns:p="http://schemas.openxmlformats.org/presentationml/2006/main">
  <p:tag name="NUM" val="3"/>
</p:tagLst>
</file>

<file path=ppt/tags/tag173.xml><?xml version="1.0" encoding="utf-8"?>
<p:tagLst xmlns:a="http://schemas.openxmlformats.org/drawingml/2006/main" xmlns:r="http://schemas.openxmlformats.org/officeDocument/2006/relationships" xmlns:p="http://schemas.openxmlformats.org/presentationml/2006/main">
  <p:tag name="NUM" val="1"/>
</p:tagLst>
</file>

<file path=ppt/tags/tag174.xml><?xml version="1.0" encoding="utf-8"?>
<p:tagLst xmlns:a="http://schemas.openxmlformats.org/drawingml/2006/main" xmlns:r="http://schemas.openxmlformats.org/officeDocument/2006/relationships" xmlns:p="http://schemas.openxmlformats.org/presentationml/2006/main">
  <p:tag name="NUM" val="2"/>
</p:tagLst>
</file>

<file path=ppt/tags/tag175.xml><?xml version="1.0" encoding="utf-8"?>
<p:tagLst xmlns:a="http://schemas.openxmlformats.org/drawingml/2006/main" xmlns:r="http://schemas.openxmlformats.org/officeDocument/2006/relationships" xmlns:p="http://schemas.openxmlformats.org/presentationml/2006/main">
  <p:tag name="NUM" val="3"/>
</p:tagLst>
</file>

<file path=ppt/tags/tag176.xml><?xml version="1.0" encoding="utf-8"?>
<p:tagLst xmlns:a="http://schemas.openxmlformats.org/drawingml/2006/main" xmlns:r="http://schemas.openxmlformats.org/officeDocument/2006/relationships" xmlns:p="http://schemas.openxmlformats.org/presentationml/2006/main">
  <p:tag name="NUM" val="4"/>
</p:tagLst>
</file>

<file path=ppt/tags/tag177.xml><?xml version="1.0" encoding="utf-8"?>
<p:tagLst xmlns:a="http://schemas.openxmlformats.org/drawingml/2006/main" xmlns:r="http://schemas.openxmlformats.org/officeDocument/2006/relationships" xmlns:p="http://schemas.openxmlformats.org/presentationml/2006/main">
  <p:tag name="NUM" val="5"/>
</p:tagLst>
</file>

<file path=ppt/tags/tag178.xml><?xml version="1.0" encoding="utf-8"?>
<p:tagLst xmlns:a="http://schemas.openxmlformats.org/drawingml/2006/main" xmlns:r="http://schemas.openxmlformats.org/officeDocument/2006/relationships" xmlns:p="http://schemas.openxmlformats.org/presentationml/2006/main">
  <p:tag name="NUM" val="6"/>
</p:tagLst>
</file>

<file path=ppt/tags/tag179.xml><?xml version="1.0" encoding="utf-8"?>
<p:tagLst xmlns:a="http://schemas.openxmlformats.org/drawingml/2006/main" xmlns:r="http://schemas.openxmlformats.org/officeDocument/2006/relationships" xmlns:p="http://schemas.openxmlformats.org/presentationml/2006/main">
  <p:tag name="NUM" val="7"/>
</p:tagLst>
</file>

<file path=ppt/tags/tag18.xml><?xml version="1.0" encoding="utf-8"?>
<p:tagLst xmlns:a="http://schemas.openxmlformats.org/drawingml/2006/main" xmlns:r="http://schemas.openxmlformats.org/officeDocument/2006/relationships" xmlns:p="http://schemas.openxmlformats.org/presentationml/2006/main">
  <p:tag name="NUM" val="10"/>
</p:tagLst>
</file>

<file path=ppt/tags/tag180.xml><?xml version="1.0" encoding="utf-8"?>
<p:tagLst xmlns:a="http://schemas.openxmlformats.org/drawingml/2006/main" xmlns:r="http://schemas.openxmlformats.org/officeDocument/2006/relationships" xmlns:p="http://schemas.openxmlformats.org/presentationml/2006/main">
  <p:tag name="NUM" val="8"/>
</p:tagLst>
</file>

<file path=ppt/tags/tag181.xml><?xml version="1.0" encoding="utf-8"?>
<p:tagLst xmlns:a="http://schemas.openxmlformats.org/drawingml/2006/main" xmlns:r="http://schemas.openxmlformats.org/officeDocument/2006/relationships" xmlns:p="http://schemas.openxmlformats.org/presentationml/2006/main">
  <p:tag name="NUM" val="10"/>
</p:tagLst>
</file>

<file path=ppt/tags/tag182.xml><?xml version="1.0" encoding="utf-8"?>
<p:tagLst xmlns:a="http://schemas.openxmlformats.org/drawingml/2006/main" xmlns:r="http://schemas.openxmlformats.org/officeDocument/2006/relationships" xmlns:p="http://schemas.openxmlformats.org/presentationml/2006/main">
  <p:tag name="NUM" val="12"/>
</p:tagLst>
</file>

<file path=ppt/tags/tag183.xml><?xml version="1.0" encoding="utf-8"?>
<p:tagLst xmlns:a="http://schemas.openxmlformats.org/drawingml/2006/main" xmlns:r="http://schemas.openxmlformats.org/officeDocument/2006/relationships" xmlns:p="http://schemas.openxmlformats.org/presentationml/2006/main">
  <p:tag name="NUM" val="3"/>
</p:tagLst>
</file>

<file path=ppt/tags/tag184.xml><?xml version="1.0" encoding="utf-8"?>
<p:tagLst xmlns:a="http://schemas.openxmlformats.org/drawingml/2006/main" xmlns:r="http://schemas.openxmlformats.org/officeDocument/2006/relationships" xmlns:p="http://schemas.openxmlformats.org/presentationml/2006/main">
  <p:tag name="NUM" val="11"/>
</p:tagLst>
</file>

<file path=ppt/tags/tag185.xml><?xml version="1.0" encoding="utf-8"?>
<p:tagLst xmlns:a="http://schemas.openxmlformats.org/drawingml/2006/main" xmlns:r="http://schemas.openxmlformats.org/officeDocument/2006/relationships" xmlns:p="http://schemas.openxmlformats.org/presentationml/2006/main">
  <p:tag name="NUM" val="1"/>
</p:tagLst>
</file>

<file path=ppt/tags/tag186.xml><?xml version="1.0" encoding="utf-8"?>
<p:tagLst xmlns:a="http://schemas.openxmlformats.org/drawingml/2006/main" xmlns:r="http://schemas.openxmlformats.org/officeDocument/2006/relationships" xmlns:p="http://schemas.openxmlformats.org/presentationml/2006/main">
  <p:tag name="NUM" val="2"/>
</p:tagLst>
</file>

<file path=ppt/tags/tag187.xml><?xml version="1.0" encoding="utf-8"?>
<p:tagLst xmlns:a="http://schemas.openxmlformats.org/drawingml/2006/main" xmlns:r="http://schemas.openxmlformats.org/officeDocument/2006/relationships" xmlns:p="http://schemas.openxmlformats.org/presentationml/2006/main">
  <p:tag name="NUM" val="3"/>
</p:tagLst>
</file>

<file path=ppt/tags/tag188.xml><?xml version="1.0" encoding="utf-8"?>
<p:tagLst xmlns:a="http://schemas.openxmlformats.org/drawingml/2006/main" xmlns:r="http://schemas.openxmlformats.org/officeDocument/2006/relationships" xmlns:p="http://schemas.openxmlformats.org/presentationml/2006/main">
  <p:tag name="NUM" val="4"/>
</p:tagLst>
</file>

<file path=ppt/tags/tag189.xml><?xml version="1.0" encoding="utf-8"?>
<p:tagLst xmlns:a="http://schemas.openxmlformats.org/drawingml/2006/main" xmlns:r="http://schemas.openxmlformats.org/officeDocument/2006/relationships" xmlns:p="http://schemas.openxmlformats.org/presentationml/2006/main">
  <p:tag name="NUM" val="5"/>
</p:tagLst>
</file>

<file path=ppt/tags/tag19.xml><?xml version="1.0" encoding="utf-8"?>
<p:tagLst xmlns:a="http://schemas.openxmlformats.org/drawingml/2006/main" xmlns:r="http://schemas.openxmlformats.org/officeDocument/2006/relationships" xmlns:p="http://schemas.openxmlformats.org/presentationml/2006/main">
  <p:tag name="NUM" val="11"/>
</p:tagLst>
</file>

<file path=ppt/tags/tag190.xml><?xml version="1.0" encoding="utf-8"?>
<p:tagLst xmlns:a="http://schemas.openxmlformats.org/drawingml/2006/main" xmlns:r="http://schemas.openxmlformats.org/officeDocument/2006/relationships" xmlns:p="http://schemas.openxmlformats.org/presentationml/2006/main">
  <p:tag name="NUM" val="6"/>
</p:tagLst>
</file>

<file path=ppt/tags/tag191.xml><?xml version="1.0" encoding="utf-8"?>
<p:tagLst xmlns:a="http://schemas.openxmlformats.org/drawingml/2006/main" xmlns:r="http://schemas.openxmlformats.org/officeDocument/2006/relationships" xmlns:p="http://schemas.openxmlformats.org/presentationml/2006/main">
  <p:tag name="NUM" val="7"/>
</p:tagLst>
</file>

<file path=ppt/tags/tag192.xml><?xml version="1.0" encoding="utf-8"?>
<p:tagLst xmlns:a="http://schemas.openxmlformats.org/drawingml/2006/main" xmlns:r="http://schemas.openxmlformats.org/officeDocument/2006/relationships" xmlns:p="http://schemas.openxmlformats.org/presentationml/2006/main">
  <p:tag name="NUM" val="8"/>
</p:tagLst>
</file>

<file path=ppt/tags/tag193.xml><?xml version="1.0" encoding="utf-8"?>
<p:tagLst xmlns:a="http://schemas.openxmlformats.org/drawingml/2006/main" xmlns:r="http://schemas.openxmlformats.org/officeDocument/2006/relationships" xmlns:p="http://schemas.openxmlformats.org/presentationml/2006/main">
  <p:tag name="NUM" val="10"/>
</p:tagLst>
</file>

<file path=ppt/tags/tag194.xml><?xml version="1.0" encoding="utf-8"?>
<p:tagLst xmlns:a="http://schemas.openxmlformats.org/drawingml/2006/main" xmlns:r="http://schemas.openxmlformats.org/officeDocument/2006/relationships" xmlns:p="http://schemas.openxmlformats.org/presentationml/2006/main">
  <p:tag name="NUM" val="12"/>
</p:tagLst>
</file>

<file path=ppt/tags/tag195.xml><?xml version="1.0" encoding="utf-8"?>
<p:tagLst xmlns:a="http://schemas.openxmlformats.org/drawingml/2006/main" xmlns:r="http://schemas.openxmlformats.org/officeDocument/2006/relationships" xmlns:p="http://schemas.openxmlformats.org/presentationml/2006/main">
  <p:tag name="NUM" val="3"/>
</p:tagLst>
</file>

<file path=ppt/tags/tag196.xml><?xml version="1.0" encoding="utf-8"?>
<p:tagLst xmlns:a="http://schemas.openxmlformats.org/drawingml/2006/main" xmlns:r="http://schemas.openxmlformats.org/officeDocument/2006/relationships" xmlns:p="http://schemas.openxmlformats.org/presentationml/2006/main">
  <p:tag name="NUM" val="11"/>
</p:tagLst>
</file>

<file path=ppt/tags/tag197.xml><?xml version="1.0" encoding="utf-8"?>
<p:tagLst xmlns:a="http://schemas.openxmlformats.org/drawingml/2006/main" xmlns:r="http://schemas.openxmlformats.org/officeDocument/2006/relationships" xmlns:p="http://schemas.openxmlformats.org/presentationml/2006/main">
  <p:tag name="NUM" val="10"/>
</p:tagLst>
</file>

<file path=ppt/tags/tag198.xml><?xml version="1.0" encoding="utf-8"?>
<p:tagLst xmlns:a="http://schemas.openxmlformats.org/drawingml/2006/main" xmlns:r="http://schemas.openxmlformats.org/officeDocument/2006/relationships" xmlns:p="http://schemas.openxmlformats.org/presentationml/2006/main">
  <p:tag name="NUM" val="1"/>
</p:tagLst>
</file>

<file path=ppt/tags/tag199.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2"/>
</p:tagLst>
</file>

<file path=ppt/tags/tag200.xml><?xml version="1.0" encoding="utf-8"?>
<p:tagLst xmlns:a="http://schemas.openxmlformats.org/drawingml/2006/main" xmlns:r="http://schemas.openxmlformats.org/officeDocument/2006/relationships" xmlns:p="http://schemas.openxmlformats.org/presentationml/2006/main">
  <p:tag name="NUM" val="3"/>
</p:tagLst>
</file>

<file path=ppt/tags/tag201.xml><?xml version="1.0" encoding="utf-8"?>
<p:tagLst xmlns:a="http://schemas.openxmlformats.org/drawingml/2006/main" xmlns:r="http://schemas.openxmlformats.org/officeDocument/2006/relationships" xmlns:p="http://schemas.openxmlformats.org/presentationml/2006/main">
  <p:tag name="NUM" val="4"/>
</p:tagLst>
</file>

<file path=ppt/tags/tag202.xml><?xml version="1.0" encoding="utf-8"?>
<p:tagLst xmlns:a="http://schemas.openxmlformats.org/drawingml/2006/main" xmlns:r="http://schemas.openxmlformats.org/officeDocument/2006/relationships" xmlns:p="http://schemas.openxmlformats.org/presentationml/2006/main">
  <p:tag name="NUM" val="5"/>
</p:tagLst>
</file>

<file path=ppt/tags/tag203.xml><?xml version="1.0" encoding="utf-8"?>
<p:tagLst xmlns:a="http://schemas.openxmlformats.org/drawingml/2006/main" xmlns:r="http://schemas.openxmlformats.org/officeDocument/2006/relationships" xmlns:p="http://schemas.openxmlformats.org/presentationml/2006/main">
  <p:tag name="NUM" val="3"/>
</p:tagLst>
</file>

<file path=ppt/tags/tag204.xml><?xml version="1.0" encoding="utf-8"?>
<p:tagLst xmlns:a="http://schemas.openxmlformats.org/drawingml/2006/main" xmlns:r="http://schemas.openxmlformats.org/officeDocument/2006/relationships" xmlns:p="http://schemas.openxmlformats.org/presentationml/2006/main">
  <p:tag name="NUM" val="1"/>
</p:tagLst>
</file>

<file path=ppt/tags/tag205.xml><?xml version="1.0" encoding="utf-8"?>
<p:tagLst xmlns:a="http://schemas.openxmlformats.org/drawingml/2006/main" xmlns:r="http://schemas.openxmlformats.org/officeDocument/2006/relationships" xmlns:p="http://schemas.openxmlformats.org/presentationml/2006/main">
  <p:tag name="NUM" val="2"/>
</p:tagLst>
</file>

<file path=ppt/tags/tag206.xml><?xml version="1.0" encoding="utf-8"?>
<p:tagLst xmlns:a="http://schemas.openxmlformats.org/drawingml/2006/main" xmlns:r="http://schemas.openxmlformats.org/officeDocument/2006/relationships" xmlns:p="http://schemas.openxmlformats.org/presentationml/2006/main">
  <p:tag name="NUM" val="3"/>
</p:tagLst>
</file>

<file path=ppt/tags/tag207.xml><?xml version="1.0" encoding="utf-8"?>
<p:tagLst xmlns:a="http://schemas.openxmlformats.org/drawingml/2006/main" xmlns:r="http://schemas.openxmlformats.org/officeDocument/2006/relationships" xmlns:p="http://schemas.openxmlformats.org/presentationml/2006/main">
  <p:tag name="NUM" val="4"/>
</p:tagLst>
</file>

<file path=ppt/tags/tag208.xml><?xml version="1.0" encoding="utf-8"?>
<p:tagLst xmlns:a="http://schemas.openxmlformats.org/drawingml/2006/main" xmlns:r="http://schemas.openxmlformats.org/officeDocument/2006/relationships" xmlns:p="http://schemas.openxmlformats.org/presentationml/2006/main">
  <p:tag name="NUM" val="5"/>
</p:tagLst>
</file>

<file path=ppt/tags/tag209.xml><?xml version="1.0" encoding="utf-8"?>
<p:tagLst xmlns:a="http://schemas.openxmlformats.org/drawingml/2006/main" xmlns:r="http://schemas.openxmlformats.org/officeDocument/2006/relationships" xmlns:p="http://schemas.openxmlformats.org/presentationml/2006/main">
  <p:tag name="NUM" val="6"/>
</p:tagLst>
</file>

<file path=ppt/tags/tag21.xml><?xml version="1.0" encoding="utf-8"?>
<p:tagLst xmlns:a="http://schemas.openxmlformats.org/drawingml/2006/main" xmlns:r="http://schemas.openxmlformats.org/officeDocument/2006/relationships" xmlns:p="http://schemas.openxmlformats.org/presentationml/2006/main">
  <p:tag name="NUM" val="14"/>
</p:tagLst>
</file>

<file path=ppt/tags/tag210.xml><?xml version="1.0" encoding="utf-8"?>
<p:tagLst xmlns:a="http://schemas.openxmlformats.org/drawingml/2006/main" xmlns:r="http://schemas.openxmlformats.org/officeDocument/2006/relationships" xmlns:p="http://schemas.openxmlformats.org/presentationml/2006/main">
  <p:tag name="NUM" val="7"/>
</p:tagLst>
</file>

<file path=ppt/tags/tag211.xml><?xml version="1.0" encoding="utf-8"?>
<p:tagLst xmlns:a="http://schemas.openxmlformats.org/drawingml/2006/main" xmlns:r="http://schemas.openxmlformats.org/officeDocument/2006/relationships" xmlns:p="http://schemas.openxmlformats.org/presentationml/2006/main">
  <p:tag name="NUM" val="8"/>
</p:tagLst>
</file>

<file path=ppt/tags/tag212.xml><?xml version="1.0" encoding="utf-8"?>
<p:tagLst xmlns:a="http://schemas.openxmlformats.org/drawingml/2006/main" xmlns:r="http://schemas.openxmlformats.org/officeDocument/2006/relationships" xmlns:p="http://schemas.openxmlformats.org/presentationml/2006/main">
  <p:tag name="NUM" val="9"/>
</p:tagLst>
</file>

<file path=ppt/tags/tag213.xml><?xml version="1.0" encoding="utf-8"?>
<p:tagLst xmlns:a="http://schemas.openxmlformats.org/drawingml/2006/main" xmlns:r="http://schemas.openxmlformats.org/officeDocument/2006/relationships" xmlns:p="http://schemas.openxmlformats.org/presentationml/2006/main">
  <p:tag name="NUM" val="10"/>
</p:tagLst>
</file>

<file path=ppt/tags/tag214.xml><?xml version="1.0" encoding="utf-8"?>
<p:tagLst xmlns:a="http://schemas.openxmlformats.org/drawingml/2006/main" xmlns:r="http://schemas.openxmlformats.org/officeDocument/2006/relationships" xmlns:p="http://schemas.openxmlformats.org/presentationml/2006/main">
  <p:tag name="NUM" val="11"/>
</p:tagLst>
</file>

<file path=ppt/tags/tag215.xml><?xml version="1.0" encoding="utf-8"?>
<p:tagLst xmlns:a="http://schemas.openxmlformats.org/drawingml/2006/main" xmlns:r="http://schemas.openxmlformats.org/officeDocument/2006/relationships" xmlns:p="http://schemas.openxmlformats.org/presentationml/2006/main">
  <p:tag name="NUM" val="12"/>
</p:tagLst>
</file>

<file path=ppt/tags/tag216.xml><?xml version="1.0" encoding="utf-8"?>
<p:tagLst xmlns:a="http://schemas.openxmlformats.org/drawingml/2006/main" xmlns:r="http://schemas.openxmlformats.org/officeDocument/2006/relationships" xmlns:p="http://schemas.openxmlformats.org/presentationml/2006/main">
  <p:tag name="NUM" val="3"/>
</p:tagLst>
</file>

<file path=ppt/tags/tag217.xml><?xml version="1.0" encoding="utf-8"?>
<p:tagLst xmlns:a="http://schemas.openxmlformats.org/drawingml/2006/main" xmlns:r="http://schemas.openxmlformats.org/officeDocument/2006/relationships" xmlns:p="http://schemas.openxmlformats.org/presentationml/2006/main">
  <p:tag name="NUM" val="1"/>
</p:tagLst>
</file>

<file path=ppt/tags/tag218.xml><?xml version="1.0" encoding="utf-8"?>
<p:tagLst xmlns:a="http://schemas.openxmlformats.org/drawingml/2006/main" xmlns:r="http://schemas.openxmlformats.org/officeDocument/2006/relationships" xmlns:p="http://schemas.openxmlformats.org/presentationml/2006/main">
  <p:tag name="NUM" val="2"/>
</p:tagLst>
</file>

<file path=ppt/tags/tag219.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15"/>
</p:tagLst>
</file>

<file path=ppt/tags/tag220.xml><?xml version="1.0" encoding="utf-8"?>
<p:tagLst xmlns:a="http://schemas.openxmlformats.org/drawingml/2006/main" xmlns:r="http://schemas.openxmlformats.org/officeDocument/2006/relationships" xmlns:p="http://schemas.openxmlformats.org/presentationml/2006/main">
  <p:tag name="NUM" val="4"/>
</p:tagLst>
</file>

<file path=ppt/tags/tag221.xml><?xml version="1.0" encoding="utf-8"?>
<p:tagLst xmlns:a="http://schemas.openxmlformats.org/drawingml/2006/main" xmlns:r="http://schemas.openxmlformats.org/officeDocument/2006/relationships" xmlns:p="http://schemas.openxmlformats.org/presentationml/2006/main">
  <p:tag name="NUM" val="5"/>
</p:tagLst>
</file>

<file path=ppt/tags/tag222.xml><?xml version="1.0" encoding="utf-8"?>
<p:tagLst xmlns:a="http://schemas.openxmlformats.org/drawingml/2006/main" xmlns:r="http://schemas.openxmlformats.org/officeDocument/2006/relationships" xmlns:p="http://schemas.openxmlformats.org/presentationml/2006/main">
  <p:tag name="NUM" val="6"/>
</p:tagLst>
</file>

<file path=ppt/tags/tag223.xml><?xml version="1.0" encoding="utf-8"?>
<p:tagLst xmlns:a="http://schemas.openxmlformats.org/drawingml/2006/main" xmlns:r="http://schemas.openxmlformats.org/officeDocument/2006/relationships" xmlns:p="http://schemas.openxmlformats.org/presentationml/2006/main">
  <p:tag name="NUM" val="7"/>
</p:tagLst>
</file>

<file path=ppt/tags/tag224.xml><?xml version="1.0" encoding="utf-8"?>
<p:tagLst xmlns:a="http://schemas.openxmlformats.org/drawingml/2006/main" xmlns:r="http://schemas.openxmlformats.org/officeDocument/2006/relationships" xmlns:p="http://schemas.openxmlformats.org/presentationml/2006/main">
  <p:tag name="NUM" val="8"/>
</p:tagLst>
</file>

<file path=ppt/tags/tag225.xml><?xml version="1.0" encoding="utf-8"?>
<p:tagLst xmlns:a="http://schemas.openxmlformats.org/drawingml/2006/main" xmlns:r="http://schemas.openxmlformats.org/officeDocument/2006/relationships" xmlns:p="http://schemas.openxmlformats.org/presentationml/2006/main">
  <p:tag name="NUM" val="9"/>
</p:tagLst>
</file>

<file path=ppt/tags/tag226.xml><?xml version="1.0" encoding="utf-8"?>
<p:tagLst xmlns:a="http://schemas.openxmlformats.org/drawingml/2006/main" xmlns:r="http://schemas.openxmlformats.org/officeDocument/2006/relationships" xmlns:p="http://schemas.openxmlformats.org/presentationml/2006/main">
  <p:tag name="NUM" val="10"/>
</p:tagLst>
</file>

<file path=ppt/tags/tag227.xml><?xml version="1.0" encoding="utf-8"?>
<p:tagLst xmlns:a="http://schemas.openxmlformats.org/drawingml/2006/main" xmlns:r="http://schemas.openxmlformats.org/officeDocument/2006/relationships" xmlns:p="http://schemas.openxmlformats.org/presentationml/2006/main">
  <p:tag name="NUM" val="11"/>
</p:tagLst>
</file>

<file path=ppt/tags/tag228.xml><?xml version="1.0" encoding="utf-8"?>
<p:tagLst xmlns:a="http://schemas.openxmlformats.org/drawingml/2006/main" xmlns:r="http://schemas.openxmlformats.org/officeDocument/2006/relationships" xmlns:p="http://schemas.openxmlformats.org/presentationml/2006/main">
  <p:tag name="NUM" val="12"/>
</p:tagLst>
</file>

<file path=ppt/tags/tag229.xml><?xml version="1.0" encoding="utf-8"?>
<p:tagLst xmlns:a="http://schemas.openxmlformats.org/drawingml/2006/main" xmlns:r="http://schemas.openxmlformats.org/officeDocument/2006/relationships" xmlns:p="http://schemas.openxmlformats.org/presentationml/2006/main">
  <p:tag name="NUM" val="3"/>
</p:tagLst>
</file>

<file path=ppt/tags/tag23.xml><?xml version="1.0" encoding="utf-8"?>
<p:tagLst xmlns:a="http://schemas.openxmlformats.org/drawingml/2006/main" xmlns:r="http://schemas.openxmlformats.org/officeDocument/2006/relationships" xmlns:p="http://schemas.openxmlformats.org/presentationml/2006/main">
  <p:tag name="NUM" val="15"/>
</p:tagLst>
</file>

<file path=ppt/tags/tag230.xml><?xml version="1.0" encoding="utf-8"?>
<p:tagLst xmlns:a="http://schemas.openxmlformats.org/drawingml/2006/main" xmlns:r="http://schemas.openxmlformats.org/officeDocument/2006/relationships" xmlns:p="http://schemas.openxmlformats.org/presentationml/2006/main">
  <p:tag name="NUM" val="1"/>
</p:tagLst>
</file>

<file path=ppt/tags/tag231.xml><?xml version="1.0" encoding="utf-8"?>
<p:tagLst xmlns:a="http://schemas.openxmlformats.org/drawingml/2006/main" xmlns:r="http://schemas.openxmlformats.org/officeDocument/2006/relationships" xmlns:p="http://schemas.openxmlformats.org/presentationml/2006/main">
  <p:tag name="NUM" val="2"/>
</p:tagLst>
</file>

<file path=ppt/tags/tag232.xml><?xml version="1.0" encoding="utf-8"?>
<p:tagLst xmlns:a="http://schemas.openxmlformats.org/drawingml/2006/main" xmlns:r="http://schemas.openxmlformats.org/officeDocument/2006/relationships" xmlns:p="http://schemas.openxmlformats.org/presentationml/2006/main">
  <p:tag name="NUM" val="3"/>
</p:tagLst>
</file>

<file path=ppt/tags/tag233.xml><?xml version="1.0" encoding="utf-8"?>
<p:tagLst xmlns:a="http://schemas.openxmlformats.org/drawingml/2006/main" xmlns:r="http://schemas.openxmlformats.org/officeDocument/2006/relationships" xmlns:p="http://schemas.openxmlformats.org/presentationml/2006/main">
  <p:tag name="NUM" val="4"/>
</p:tagLst>
</file>

<file path=ppt/tags/tag234.xml><?xml version="1.0" encoding="utf-8"?>
<p:tagLst xmlns:a="http://schemas.openxmlformats.org/drawingml/2006/main" xmlns:r="http://schemas.openxmlformats.org/officeDocument/2006/relationships" xmlns:p="http://schemas.openxmlformats.org/presentationml/2006/main">
  <p:tag name="NUM" val="5"/>
</p:tagLst>
</file>

<file path=ppt/tags/tag235.xml><?xml version="1.0" encoding="utf-8"?>
<p:tagLst xmlns:a="http://schemas.openxmlformats.org/drawingml/2006/main" xmlns:r="http://schemas.openxmlformats.org/officeDocument/2006/relationships" xmlns:p="http://schemas.openxmlformats.org/presentationml/2006/main">
  <p:tag name="NUM" val="3"/>
</p:tagLst>
</file>

<file path=ppt/tags/tag236.xml><?xml version="1.0" encoding="utf-8"?>
<p:tagLst xmlns:a="http://schemas.openxmlformats.org/drawingml/2006/main" xmlns:r="http://schemas.openxmlformats.org/officeDocument/2006/relationships" xmlns:p="http://schemas.openxmlformats.org/presentationml/2006/main">
  <p:tag name="NUM" val="1"/>
</p:tagLst>
</file>

<file path=ppt/tags/tag237.xml><?xml version="1.0" encoding="utf-8"?>
<p:tagLst xmlns:a="http://schemas.openxmlformats.org/drawingml/2006/main" xmlns:r="http://schemas.openxmlformats.org/officeDocument/2006/relationships" xmlns:p="http://schemas.openxmlformats.org/presentationml/2006/main">
  <p:tag name="NUM" val="2"/>
</p:tagLst>
</file>

<file path=ppt/tags/tag238.xml><?xml version="1.0" encoding="utf-8"?>
<p:tagLst xmlns:a="http://schemas.openxmlformats.org/drawingml/2006/main" xmlns:r="http://schemas.openxmlformats.org/officeDocument/2006/relationships" xmlns:p="http://schemas.openxmlformats.org/presentationml/2006/main">
  <p:tag name="NUM" val="3"/>
</p:tagLst>
</file>

<file path=ppt/tags/tag239.xml><?xml version="1.0" encoding="utf-8"?>
<p:tagLst xmlns:a="http://schemas.openxmlformats.org/drawingml/2006/main" xmlns:r="http://schemas.openxmlformats.org/officeDocument/2006/relationships" xmlns:p="http://schemas.openxmlformats.org/presentationml/2006/main">
  <p:tag name="NUM" val="4"/>
</p:tagLst>
</file>

<file path=ppt/tags/tag24.xml><?xml version="1.0" encoding="utf-8"?>
<p:tagLst xmlns:a="http://schemas.openxmlformats.org/drawingml/2006/main" xmlns:r="http://schemas.openxmlformats.org/officeDocument/2006/relationships" xmlns:p="http://schemas.openxmlformats.org/presentationml/2006/main">
  <p:tag name="NUM" val="5"/>
</p:tagLst>
</file>

<file path=ppt/tags/tag240.xml><?xml version="1.0" encoding="utf-8"?>
<p:tagLst xmlns:a="http://schemas.openxmlformats.org/drawingml/2006/main" xmlns:r="http://schemas.openxmlformats.org/officeDocument/2006/relationships" xmlns:p="http://schemas.openxmlformats.org/presentationml/2006/main">
  <p:tag name="NUM" val="5"/>
</p:tagLst>
</file>

<file path=ppt/tags/tag241.xml><?xml version="1.0" encoding="utf-8"?>
<p:tagLst xmlns:a="http://schemas.openxmlformats.org/drawingml/2006/main" xmlns:r="http://schemas.openxmlformats.org/officeDocument/2006/relationships" xmlns:p="http://schemas.openxmlformats.org/presentationml/2006/main">
  <p:tag name="NUM" val="6"/>
</p:tagLst>
</file>

<file path=ppt/tags/tag242.xml><?xml version="1.0" encoding="utf-8"?>
<p:tagLst xmlns:a="http://schemas.openxmlformats.org/drawingml/2006/main" xmlns:r="http://schemas.openxmlformats.org/officeDocument/2006/relationships" xmlns:p="http://schemas.openxmlformats.org/presentationml/2006/main">
  <p:tag name="NUM" val="7"/>
</p:tagLst>
</file>

<file path=ppt/tags/tag243.xml><?xml version="1.0" encoding="utf-8"?>
<p:tagLst xmlns:a="http://schemas.openxmlformats.org/drawingml/2006/main" xmlns:r="http://schemas.openxmlformats.org/officeDocument/2006/relationships" xmlns:p="http://schemas.openxmlformats.org/presentationml/2006/main">
  <p:tag name="NUM" val="8"/>
</p:tagLst>
</file>

<file path=ppt/tags/tag244.xml><?xml version="1.0" encoding="utf-8"?>
<p:tagLst xmlns:a="http://schemas.openxmlformats.org/drawingml/2006/main" xmlns:r="http://schemas.openxmlformats.org/officeDocument/2006/relationships" xmlns:p="http://schemas.openxmlformats.org/presentationml/2006/main">
  <p:tag name="NUM" val="10"/>
</p:tagLst>
</file>

<file path=ppt/tags/tag245.xml><?xml version="1.0" encoding="utf-8"?>
<p:tagLst xmlns:a="http://schemas.openxmlformats.org/drawingml/2006/main" xmlns:r="http://schemas.openxmlformats.org/officeDocument/2006/relationships" xmlns:p="http://schemas.openxmlformats.org/presentationml/2006/main">
  <p:tag name="NUM" val="11"/>
</p:tagLst>
</file>

<file path=ppt/tags/tag246.xml><?xml version="1.0" encoding="utf-8"?>
<p:tagLst xmlns:a="http://schemas.openxmlformats.org/drawingml/2006/main" xmlns:r="http://schemas.openxmlformats.org/officeDocument/2006/relationships" xmlns:p="http://schemas.openxmlformats.org/presentationml/2006/main">
  <p:tag name="NUM" val="12"/>
</p:tagLst>
</file>

<file path=ppt/tags/tag247.xml><?xml version="1.0" encoding="utf-8"?>
<p:tagLst xmlns:a="http://schemas.openxmlformats.org/drawingml/2006/main" xmlns:r="http://schemas.openxmlformats.org/officeDocument/2006/relationships" xmlns:p="http://schemas.openxmlformats.org/presentationml/2006/main">
  <p:tag name="NUM" val="3"/>
</p:tagLst>
</file>

<file path=ppt/tags/tag248.xml><?xml version="1.0" encoding="utf-8"?>
<p:tagLst xmlns:a="http://schemas.openxmlformats.org/drawingml/2006/main" xmlns:r="http://schemas.openxmlformats.org/officeDocument/2006/relationships" xmlns:p="http://schemas.openxmlformats.org/presentationml/2006/main">
  <p:tag name="NUM" val="1"/>
</p:tagLst>
</file>

<file path=ppt/tags/tag249.xml><?xml version="1.0" encoding="utf-8"?>
<p:tagLst xmlns:a="http://schemas.openxmlformats.org/drawingml/2006/main" xmlns:r="http://schemas.openxmlformats.org/officeDocument/2006/relationships" xmlns:p="http://schemas.openxmlformats.org/presentationml/2006/main">
  <p:tag name="NUM" val="2"/>
</p:tagLst>
</file>

<file path=ppt/tags/tag25.xml><?xml version="1.0" encoding="utf-8"?>
<p:tagLst xmlns:a="http://schemas.openxmlformats.org/drawingml/2006/main" xmlns:r="http://schemas.openxmlformats.org/officeDocument/2006/relationships" xmlns:p="http://schemas.openxmlformats.org/presentationml/2006/main">
  <p:tag name="NUM" val="11"/>
</p:tagLst>
</file>

<file path=ppt/tags/tag250.xml><?xml version="1.0" encoding="utf-8"?>
<p:tagLst xmlns:a="http://schemas.openxmlformats.org/drawingml/2006/main" xmlns:r="http://schemas.openxmlformats.org/officeDocument/2006/relationships" xmlns:p="http://schemas.openxmlformats.org/presentationml/2006/main">
  <p:tag name="NUM" val="4"/>
</p:tagLst>
</file>

<file path=ppt/tags/tag251.xml><?xml version="1.0" encoding="utf-8"?>
<p:tagLst xmlns:a="http://schemas.openxmlformats.org/drawingml/2006/main" xmlns:r="http://schemas.openxmlformats.org/officeDocument/2006/relationships" xmlns:p="http://schemas.openxmlformats.org/presentationml/2006/main">
  <p:tag name="NUM" val="5"/>
</p:tagLst>
</file>

<file path=ppt/tags/tag252.xml><?xml version="1.0" encoding="utf-8"?>
<p:tagLst xmlns:a="http://schemas.openxmlformats.org/drawingml/2006/main" xmlns:r="http://schemas.openxmlformats.org/officeDocument/2006/relationships" xmlns:p="http://schemas.openxmlformats.org/presentationml/2006/main">
  <p:tag name="NUM" val="3"/>
</p:tagLst>
</file>

<file path=ppt/tags/tag253.xml><?xml version="1.0" encoding="utf-8"?>
<p:tagLst xmlns:a="http://schemas.openxmlformats.org/drawingml/2006/main" xmlns:r="http://schemas.openxmlformats.org/officeDocument/2006/relationships" xmlns:p="http://schemas.openxmlformats.org/presentationml/2006/main">
  <p:tag name="NUM" val="1"/>
</p:tagLst>
</file>

<file path=ppt/tags/tag254.xml><?xml version="1.0" encoding="utf-8"?>
<p:tagLst xmlns:a="http://schemas.openxmlformats.org/drawingml/2006/main" xmlns:r="http://schemas.openxmlformats.org/officeDocument/2006/relationships" xmlns:p="http://schemas.openxmlformats.org/presentationml/2006/main">
  <p:tag name="NUM" val="2"/>
</p:tagLst>
</file>

<file path=ppt/tags/tag255.xml><?xml version="1.0" encoding="utf-8"?>
<p:tagLst xmlns:a="http://schemas.openxmlformats.org/drawingml/2006/main" xmlns:r="http://schemas.openxmlformats.org/officeDocument/2006/relationships" xmlns:p="http://schemas.openxmlformats.org/presentationml/2006/main">
  <p:tag name="NUM" val="3"/>
</p:tagLst>
</file>

<file path=ppt/tags/tag256.xml><?xml version="1.0" encoding="utf-8"?>
<p:tagLst xmlns:a="http://schemas.openxmlformats.org/drawingml/2006/main" xmlns:r="http://schemas.openxmlformats.org/officeDocument/2006/relationships" xmlns:p="http://schemas.openxmlformats.org/presentationml/2006/main">
  <p:tag name="NUM" val="4"/>
</p:tagLst>
</file>

<file path=ppt/tags/tag257.xml><?xml version="1.0" encoding="utf-8"?>
<p:tagLst xmlns:a="http://schemas.openxmlformats.org/drawingml/2006/main" xmlns:r="http://schemas.openxmlformats.org/officeDocument/2006/relationships" xmlns:p="http://schemas.openxmlformats.org/presentationml/2006/main">
  <p:tag name="NUM" val="5"/>
</p:tagLst>
</file>

<file path=ppt/tags/tag258.xml><?xml version="1.0" encoding="utf-8"?>
<p:tagLst xmlns:a="http://schemas.openxmlformats.org/drawingml/2006/main" xmlns:r="http://schemas.openxmlformats.org/officeDocument/2006/relationships" xmlns:p="http://schemas.openxmlformats.org/presentationml/2006/main">
  <p:tag name="NUM" val="6"/>
</p:tagLst>
</file>

<file path=ppt/tags/tag259.xml><?xml version="1.0" encoding="utf-8"?>
<p:tagLst xmlns:a="http://schemas.openxmlformats.org/drawingml/2006/main" xmlns:r="http://schemas.openxmlformats.org/officeDocument/2006/relationships" xmlns:p="http://schemas.openxmlformats.org/presentationml/2006/main">
  <p:tag name="NUM" val="7"/>
</p:tagLst>
</file>

<file path=ppt/tags/tag26.xml><?xml version="1.0" encoding="utf-8"?>
<p:tagLst xmlns:a="http://schemas.openxmlformats.org/drawingml/2006/main" xmlns:r="http://schemas.openxmlformats.org/officeDocument/2006/relationships" xmlns:p="http://schemas.openxmlformats.org/presentationml/2006/main">
  <p:tag name="NUM" val="15"/>
</p:tagLst>
</file>

<file path=ppt/tags/tag260.xml><?xml version="1.0" encoding="utf-8"?>
<p:tagLst xmlns:a="http://schemas.openxmlformats.org/drawingml/2006/main" xmlns:r="http://schemas.openxmlformats.org/officeDocument/2006/relationships" xmlns:p="http://schemas.openxmlformats.org/presentationml/2006/main">
  <p:tag name="NUM" val="8"/>
</p:tagLst>
</file>

<file path=ppt/tags/tag261.xml><?xml version="1.0" encoding="utf-8"?>
<p:tagLst xmlns:a="http://schemas.openxmlformats.org/drawingml/2006/main" xmlns:r="http://schemas.openxmlformats.org/officeDocument/2006/relationships" xmlns:p="http://schemas.openxmlformats.org/presentationml/2006/main">
  <p:tag name="NUM" val="9"/>
</p:tagLst>
</file>

<file path=ppt/tags/tag262.xml><?xml version="1.0" encoding="utf-8"?>
<p:tagLst xmlns:a="http://schemas.openxmlformats.org/drawingml/2006/main" xmlns:r="http://schemas.openxmlformats.org/officeDocument/2006/relationships" xmlns:p="http://schemas.openxmlformats.org/presentationml/2006/main">
  <p:tag name="NUM" val="10"/>
</p:tagLst>
</file>

<file path=ppt/tags/tag263.xml><?xml version="1.0" encoding="utf-8"?>
<p:tagLst xmlns:a="http://schemas.openxmlformats.org/drawingml/2006/main" xmlns:r="http://schemas.openxmlformats.org/officeDocument/2006/relationships" xmlns:p="http://schemas.openxmlformats.org/presentationml/2006/main">
  <p:tag name="NUM" val="11"/>
</p:tagLst>
</file>

<file path=ppt/tags/tag264.xml><?xml version="1.0" encoding="utf-8"?>
<p:tagLst xmlns:a="http://schemas.openxmlformats.org/drawingml/2006/main" xmlns:r="http://schemas.openxmlformats.org/officeDocument/2006/relationships" xmlns:p="http://schemas.openxmlformats.org/presentationml/2006/main">
  <p:tag name="NUM" val="12"/>
</p:tagLst>
</file>

<file path=ppt/tags/tag265.xml><?xml version="1.0" encoding="utf-8"?>
<p:tagLst xmlns:a="http://schemas.openxmlformats.org/drawingml/2006/main" xmlns:r="http://schemas.openxmlformats.org/officeDocument/2006/relationships" xmlns:p="http://schemas.openxmlformats.org/presentationml/2006/main">
  <p:tag name="NUM" val="3"/>
</p:tagLst>
</file>

<file path=ppt/tags/tag266.xml><?xml version="1.0" encoding="utf-8"?>
<p:tagLst xmlns:a="http://schemas.openxmlformats.org/drawingml/2006/main" xmlns:r="http://schemas.openxmlformats.org/officeDocument/2006/relationships" xmlns:p="http://schemas.openxmlformats.org/presentationml/2006/main">
  <p:tag name="NUM" val="1"/>
</p:tagLst>
</file>

<file path=ppt/tags/tag267.xml><?xml version="1.0" encoding="utf-8"?>
<p:tagLst xmlns:a="http://schemas.openxmlformats.org/drawingml/2006/main" xmlns:r="http://schemas.openxmlformats.org/officeDocument/2006/relationships" xmlns:p="http://schemas.openxmlformats.org/presentationml/2006/main">
  <p:tag name="NUM" val="2"/>
</p:tagLst>
</file>

<file path=ppt/tags/tag268.xml><?xml version="1.0" encoding="utf-8"?>
<p:tagLst xmlns:a="http://schemas.openxmlformats.org/drawingml/2006/main" xmlns:r="http://schemas.openxmlformats.org/officeDocument/2006/relationships" xmlns:p="http://schemas.openxmlformats.org/presentationml/2006/main">
  <p:tag name="NUM" val="3"/>
</p:tagLst>
</file>

<file path=ppt/tags/tag269.xml><?xml version="1.0" encoding="utf-8"?>
<p:tagLst xmlns:a="http://schemas.openxmlformats.org/drawingml/2006/main" xmlns:r="http://schemas.openxmlformats.org/officeDocument/2006/relationships" xmlns:p="http://schemas.openxmlformats.org/presentationml/2006/main">
  <p:tag name="NUM" val="4"/>
</p:tagLst>
</file>

<file path=ppt/tags/tag27.xml><?xml version="1.0" encoding="utf-8"?>
<p:tagLst xmlns:a="http://schemas.openxmlformats.org/drawingml/2006/main" xmlns:r="http://schemas.openxmlformats.org/officeDocument/2006/relationships" xmlns:p="http://schemas.openxmlformats.org/presentationml/2006/main">
  <p:tag name="NUM" val="16"/>
</p:tagLst>
</file>

<file path=ppt/tags/tag270.xml><?xml version="1.0" encoding="utf-8"?>
<p:tagLst xmlns:a="http://schemas.openxmlformats.org/drawingml/2006/main" xmlns:r="http://schemas.openxmlformats.org/officeDocument/2006/relationships" xmlns:p="http://schemas.openxmlformats.org/presentationml/2006/main">
  <p:tag name="NUM" val="5"/>
</p:tagLst>
</file>

<file path=ppt/tags/tag271.xml><?xml version="1.0" encoding="utf-8"?>
<p:tagLst xmlns:a="http://schemas.openxmlformats.org/drawingml/2006/main" xmlns:r="http://schemas.openxmlformats.org/officeDocument/2006/relationships" xmlns:p="http://schemas.openxmlformats.org/presentationml/2006/main">
  <p:tag name="NUM" val="6"/>
</p:tagLst>
</file>

<file path=ppt/tags/tag272.xml><?xml version="1.0" encoding="utf-8"?>
<p:tagLst xmlns:a="http://schemas.openxmlformats.org/drawingml/2006/main" xmlns:r="http://schemas.openxmlformats.org/officeDocument/2006/relationships" xmlns:p="http://schemas.openxmlformats.org/presentationml/2006/main">
  <p:tag name="NUM" val="7"/>
</p:tagLst>
</file>

<file path=ppt/tags/tag273.xml><?xml version="1.0" encoding="utf-8"?>
<p:tagLst xmlns:a="http://schemas.openxmlformats.org/drawingml/2006/main" xmlns:r="http://schemas.openxmlformats.org/officeDocument/2006/relationships" xmlns:p="http://schemas.openxmlformats.org/presentationml/2006/main">
  <p:tag name="NUM" val="8"/>
</p:tagLst>
</file>

<file path=ppt/tags/tag274.xml><?xml version="1.0" encoding="utf-8"?>
<p:tagLst xmlns:a="http://schemas.openxmlformats.org/drawingml/2006/main" xmlns:r="http://schemas.openxmlformats.org/officeDocument/2006/relationships" xmlns:p="http://schemas.openxmlformats.org/presentationml/2006/main">
  <p:tag name="NUM" val="10"/>
</p:tagLst>
</file>

<file path=ppt/tags/tag275.xml><?xml version="1.0" encoding="utf-8"?>
<p:tagLst xmlns:a="http://schemas.openxmlformats.org/drawingml/2006/main" xmlns:r="http://schemas.openxmlformats.org/officeDocument/2006/relationships" xmlns:p="http://schemas.openxmlformats.org/presentationml/2006/main">
  <p:tag name="NUM" val="12"/>
</p:tagLst>
</file>

<file path=ppt/tags/tag276.xml><?xml version="1.0" encoding="utf-8"?>
<p:tagLst xmlns:a="http://schemas.openxmlformats.org/drawingml/2006/main" xmlns:r="http://schemas.openxmlformats.org/officeDocument/2006/relationships" xmlns:p="http://schemas.openxmlformats.org/presentationml/2006/main">
  <p:tag name="NUM" val="3"/>
</p:tagLst>
</file>

<file path=ppt/tags/tag277.xml><?xml version="1.0" encoding="utf-8"?>
<p:tagLst xmlns:a="http://schemas.openxmlformats.org/drawingml/2006/main" xmlns:r="http://schemas.openxmlformats.org/officeDocument/2006/relationships" xmlns:p="http://schemas.openxmlformats.org/presentationml/2006/main">
  <p:tag name="NUM" val="11"/>
</p:tagLst>
</file>

<file path=ppt/tags/tag278.xml><?xml version="1.0" encoding="utf-8"?>
<p:tagLst xmlns:a="http://schemas.openxmlformats.org/drawingml/2006/main" xmlns:r="http://schemas.openxmlformats.org/officeDocument/2006/relationships" xmlns:p="http://schemas.openxmlformats.org/presentationml/2006/main">
  <p:tag name="NUM" val="10"/>
</p:tagLst>
</file>

<file path=ppt/tags/tag279.xml><?xml version="1.0" encoding="utf-8"?>
<p:tagLst xmlns:a="http://schemas.openxmlformats.org/drawingml/2006/main" xmlns:r="http://schemas.openxmlformats.org/officeDocument/2006/relationships" xmlns:p="http://schemas.openxmlformats.org/presentationml/2006/main">
  <p:tag name="NUM" val="1"/>
</p:tagLst>
</file>

<file path=ppt/tags/tag28.xml><?xml version="1.0" encoding="utf-8"?>
<p:tagLst xmlns:a="http://schemas.openxmlformats.org/drawingml/2006/main" xmlns:r="http://schemas.openxmlformats.org/officeDocument/2006/relationships" xmlns:p="http://schemas.openxmlformats.org/presentationml/2006/main">
  <p:tag name="NUM" val="15"/>
</p:tagLst>
</file>

<file path=ppt/tags/tag280.xml><?xml version="1.0" encoding="utf-8"?>
<p:tagLst xmlns:a="http://schemas.openxmlformats.org/drawingml/2006/main" xmlns:r="http://schemas.openxmlformats.org/officeDocument/2006/relationships" xmlns:p="http://schemas.openxmlformats.org/presentationml/2006/main">
  <p:tag name="NUM" val="2"/>
</p:tagLst>
</file>

<file path=ppt/tags/tag281.xml><?xml version="1.0" encoding="utf-8"?>
<p:tagLst xmlns:a="http://schemas.openxmlformats.org/drawingml/2006/main" xmlns:r="http://schemas.openxmlformats.org/officeDocument/2006/relationships" xmlns:p="http://schemas.openxmlformats.org/presentationml/2006/main">
  <p:tag name="NUM" val="3"/>
</p:tagLst>
</file>

<file path=ppt/tags/tag282.xml><?xml version="1.0" encoding="utf-8"?>
<p:tagLst xmlns:a="http://schemas.openxmlformats.org/drawingml/2006/main" xmlns:r="http://schemas.openxmlformats.org/officeDocument/2006/relationships" xmlns:p="http://schemas.openxmlformats.org/presentationml/2006/main">
  <p:tag name="NUM" val="4"/>
</p:tagLst>
</file>

<file path=ppt/tags/tag283.xml><?xml version="1.0" encoding="utf-8"?>
<p:tagLst xmlns:a="http://schemas.openxmlformats.org/drawingml/2006/main" xmlns:r="http://schemas.openxmlformats.org/officeDocument/2006/relationships" xmlns:p="http://schemas.openxmlformats.org/presentationml/2006/main">
  <p:tag name="NUM" val="5"/>
</p:tagLst>
</file>

<file path=ppt/tags/tag284.xml><?xml version="1.0" encoding="utf-8"?>
<p:tagLst xmlns:a="http://schemas.openxmlformats.org/drawingml/2006/main" xmlns:r="http://schemas.openxmlformats.org/officeDocument/2006/relationships" xmlns:p="http://schemas.openxmlformats.org/presentationml/2006/main">
  <p:tag name="NUM" val="6"/>
</p:tagLst>
</file>

<file path=ppt/tags/tag285.xml><?xml version="1.0" encoding="utf-8"?>
<p:tagLst xmlns:a="http://schemas.openxmlformats.org/drawingml/2006/main" xmlns:r="http://schemas.openxmlformats.org/officeDocument/2006/relationships" xmlns:p="http://schemas.openxmlformats.org/presentationml/2006/main">
  <p:tag name="NUM" val="7"/>
</p:tagLst>
</file>

<file path=ppt/tags/tag286.xml><?xml version="1.0" encoding="utf-8"?>
<p:tagLst xmlns:a="http://schemas.openxmlformats.org/drawingml/2006/main" xmlns:r="http://schemas.openxmlformats.org/officeDocument/2006/relationships" xmlns:p="http://schemas.openxmlformats.org/presentationml/2006/main">
  <p:tag name="NUM" val="8"/>
</p:tagLst>
</file>

<file path=ppt/tags/tag287.xml><?xml version="1.0" encoding="utf-8"?>
<p:tagLst xmlns:a="http://schemas.openxmlformats.org/drawingml/2006/main" xmlns:r="http://schemas.openxmlformats.org/officeDocument/2006/relationships" xmlns:p="http://schemas.openxmlformats.org/presentationml/2006/main">
  <p:tag name="NUM" val="10"/>
</p:tagLst>
</file>

<file path=ppt/tags/tag288.xml><?xml version="1.0" encoding="utf-8"?>
<p:tagLst xmlns:a="http://schemas.openxmlformats.org/drawingml/2006/main" xmlns:r="http://schemas.openxmlformats.org/officeDocument/2006/relationships" xmlns:p="http://schemas.openxmlformats.org/presentationml/2006/main">
  <p:tag name="NUM" val="12"/>
</p:tagLst>
</file>

<file path=ppt/tags/tag289.xml><?xml version="1.0" encoding="utf-8"?>
<p:tagLst xmlns:a="http://schemas.openxmlformats.org/drawingml/2006/main" xmlns:r="http://schemas.openxmlformats.org/officeDocument/2006/relationships" xmlns:p="http://schemas.openxmlformats.org/presentationml/2006/main">
  <p:tag name="NUM" val="3"/>
</p:tagLst>
</file>

<file path=ppt/tags/tag29.xml><?xml version="1.0" encoding="utf-8"?>
<p:tagLst xmlns:a="http://schemas.openxmlformats.org/drawingml/2006/main" xmlns:r="http://schemas.openxmlformats.org/officeDocument/2006/relationships" xmlns:p="http://schemas.openxmlformats.org/presentationml/2006/main">
  <p:tag name="NUM" val="16"/>
</p:tagLst>
</file>

<file path=ppt/tags/tag290.xml><?xml version="1.0" encoding="utf-8"?>
<p:tagLst xmlns:a="http://schemas.openxmlformats.org/drawingml/2006/main" xmlns:r="http://schemas.openxmlformats.org/officeDocument/2006/relationships" xmlns:p="http://schemas.openxmlformats.org/presentationml/2006/main">
  <p:tag name="NUM" val="11"/>
</p:tagLst>
</file>

<file path=ppt/tags/tag291.xml><?xml version="1.0" encoding="utf-8"?>
<p:tagLst xmlns:a="http://schemas.openxmlformats.org/drawingml/2006/main" xmlns:r="http://schemas.openxmlformats.org/officeDocument/2006/relationships" xmlns:p="http://schemas.openxmlformats.org/presentationml/2006/main">
  <p:tag name="NUM" val="12"/>
</p:tagLst>
</file>

<file path=ppt/tags/tag292.xml><?xml version="1.0" encoding="utf-8"?>
<p:tagLst xmlns:a="http://schemas.openxmlformats.org/drawingml/2006/main" xmlns:r="http://schemas.openxmlformats.org/officeDocument/2006/relationships" xmlns:p="http://schemas.openxmlformats.org/presentationml/2006/main">
  <p:tag name="NUM" val="1"/>
</p:tagLst>
</file>

<file path=ppt/tags/tag293.xml><?xml version="1.0" encoding="utf-8"?>
<p:tagLst xmlns:a="http://schemas.openxmlformats.org/drawingml/2006/main" xmlns:r="http://schemas.openxmlformats.org/officeDocument/2006/relationships" xmlns:p="http://schemas.openxmlformats.org/presentationml/2006/main">
  <p:tag name="NUM" val="2"/>
</p:tagLst>
</file>

<file path=ppt/tags/tag294.xml><?xml version="1.0" encoding="utf-8"?>
<p:tagLst xmlns:a="http://schemas.openxmlformats.org/drawingml/2006/main" xmlns:r="http://schemas.openxmlformats.org/officeDocument/2006/relationships" xmlns:p="http://schemas.openxmlformats.org/presentationml/2006/main">
  <p:tag name="NUM" val="3"/>
</p:tagLst>
</file>

<file path=ppt/tags/tag295.xml><?xml version="1.0" encoding="utf-8"?>
<p:tagLst xmlns:a="http://schemas.openxmlformats.org/drawingml/2006/main" xmlns:r="http://schemas.openxmlformats.org/officeDocument/2006/relationships" xmlns:p="http://schemas.openxmlformats.org/presentationml/2006/main">
  <p:tag name="NUM" val="4"/>
</p:tagLst>
</file>

<file path=ppt/tags/tag296.xml><?xml version="1.0" encoding="utf-8"?>
<p:tagLst xmlns:a="http://schemas.openxmlformats.org/drawingml/2006/main" xmlns:r="http://schemas.openxmlformats.org/officeDocument/2006/relationships" xmlns:p="http://schemas.openxmlformats.org/presentationml/2006/main">
  <p:tag name="NUM" val="6"/>
</p:tagLst>
</file>

<file path=ppt/tags/tag297.xml><?xml version="1.0" encoding="utf-8"?>
<p:tagLst xmlns:a="http://schemas.openxmlformats.org/drawingml/2006/main" xmlns:r="http://schemas.openxmlformats.org/officeDocument/2006/relationships" xmlns:p="http://schemas.openxmlformats.org/presentationml/2006/main">
  <p:tag name="NUM" val="8"/>
</p:tagLst>
</file>

<file path=ppt/tags/tag298.xml><?xml version="1.0" encoding="utf-8"?>
<p:tagLst xmlns:a="http://schemas.openxmlformats.org/drawingml/2006/main" xmlns:r="http://schemas.openxmlformats.org/officeDocument/2006/relationships" xmlns:p="http://schemas.openxmlformats.org/presentationml/2006/main">
  <p:tag name="NUM" val="7"/>
</p:tagLst>
</file>

<file path=ppt/tags/tag299.xml><?xml version="1.0" encoding="utf-8"?>
<p:tagLst xmlns:a="http://schemas.openxmlformats.org/drawingml/2006/main" xmlns:r="http://schemas.openxmlformats.org/officeDocument/2006/relationships" xmlns:p="http://schemas.openxmlformats.org/presentationml/2006/main">
  <p:tag name="NUM" val="9"/>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00.xml><?xml version="1.0" encoding="utf-8"?>
<p:tagLst xmlns:a="http://schemas.openxmlformats.org/drawingml/2006/main" xmlns:r="http://schemas.openxmlformats.org/officeDocument/2006/relationships" xmlns:p="http://schemas.openxmlformats.org/presentationml/2006/main">
  <p:tag name="NUM" val="3"/>
</p:tagLst>
</file>

<file path=ppt/tags/tag301.xml><?xml version="1.0" encoding="utf-8"?>
<p:tagLst xmlns:a="http://schemas.openxmlformats.org/drawingml/2006/main" xmlns:r="http://schemas.openxmlformats.org/officeDocument/2006/relationships" xmlns:p="http://schemas.openxmlformats.org/presentationml/2006/main">
  <p:tag name="NUM" val="7"/>
</p:tagLst>
</file>

<file path=ppt/tags/tag302.xml><?xml version="1.0" encoding="utf-8"?>
<p:tagLst xmlns:a="http://schemas.openxmlformats.org/drawingml/2006/main" xmlns:r="http://schemas.openxmlformats.org/officeDocument/2006/relationships" xmlns:p="http://schemas.openxmlformats.org/presentationml/2006/main">
  <p:tag name="NUM" val="1"/>
</p:tagLst>
</file>

<file path=ppt/tags/tag303.xml><?xml version="1.0" encoding="utf-8"?>
<p:tagLst xmlns:a="http://schemas.openxmlformats.org/drawingml/2006/main" xmlns:r="http://schemas.openxmlformats.org/officeDocument/2006/relationships" xmlns:p="http://schemas.openxmlformats.org/presentationml/2006/main">
  <p:tag name="NUM" val="2"/>
</p:tagLst>
</file>

<file path=ppt/tags/tag304.xml><?xml version="1.0" encoding="utf-8"?>
<p:tagLst xmlns:a="http://schemas.openxmlformats.org/drawingml/2006/main" xmlns:r="http://schemas.openxmlformats.org/officeDocument/2006/relationships" xmlns:p="http://schemas.openxmlformats.org/presentationml/2006/main">
  <p:tag name="NUM" val="3"/>
</p:tagLst>
</file>

<file path=ppt/tags/tag305.xml><?xml version="1.0" encoding="utf-8"?>
<p:tagLst xmlns:a="http://schemas.openxmlformats.org/drawingml/2006/main" xmlns:r="http://schemas.openxmlformats.org/officeDocument/2006/relationships" xmlns:p="http://schemas.openxmlformats.org/presentationml/2006/main">
  <p:tag name="NUM" val="4"/>
</p:tagLst>
</file>

<file path=ppt/tags/tag306.xml><?xml version="1.0" encoding="utf-8"?>
<p:tagLst xmlns:a="http://schemas.openxmlformats.org/drawingml/2006/main" xmlns:r="http://schemas.openxmlformats.org/officeDocument/2006/relationships" xmlns:p="http://schemas.openxmlformats.org/presentationml/2006/main">
  <p:tag name="NUM" val="6"/>
</p:tagLst>
</file>

<file path=ppt/tags/tag307.xml><?xml version="1.0" encoding="utf-8"?>
<p:tagLst xmlns:a="http://schemas.openxmlformats.org/drawingml/2006/main" xmlns:r="http://schemas.openxmlformats.org/officeDocument/2006/relationships" xmlns:p="http://schemas.openxmlformats.org/presentationml/2006/main">
  <p:tag name="NUM" val="8"/>
</p:tagLst>
</file>

<file path=ppt/tags/tag308.xml><?xml version="1.0" encoding="utf-8"?>
<p:tagLst xmlns:a="http://schemas.openxmlformats.org/drawingml/2006/main" xmlns:r="http://schemas.openxmlformats.org/officeDocument/2006/relationships" xmlns:p="http://schemas.openxmlformats.org/presentationml/2006/main">
  <p:tag name="NUM" val="7"/>
</p:tagLst>
</file>

<file path=ppt/tags/tag309.xml><?xml version="1.0" encoding="utf-8"?>
<p:tagLst xmlns:a="http://schemas.openxmlformats.org/drawingml/2006/main" xmlns:r="http://schemas.openxmlformats.org/officeDocument/2006/relationships" xmlns:p="http://schemas.openxmlformats.org/presentationml/2006/main">
  <p:tag name="NUM" val="9"/>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10.xml><?xml version="1.0" encoding="utf-8"?>
<p:tagLst xmlns:a="http://schemas.openxmlformats.org/drawingml/2006/main" xmlns:r="http://schemas.openxmlformats.org/officeDocument/2006/relationships" xmlns:p="http://schemas.openxmlformats.org/presentationml/2006/main">
  <p:tag name="NUM" val="3"/>
</p:tagLst>
</file>

<file path=ppt/tags/tag311.xml><?xml version="1.0" encoding="utf-8"?>
<p:tagLst xmlns:a="http://schemas.openxmlformats.org/drawingml/2006/main" xmlns:r="http://schemas.openxmlformats.org/officeDocument/2006/relationships" xmlns:p="http://schemas.openxmlformats.org/presentationml/2006/main">
  <p:tag name="NUM" val="12"/>
</p:tagLst>
</file>

<file path=ppt/tags/tag312.xml><?xml version="1.0" encoding="utf-8"?>
<p:tagLst xmlns:a="http://schemas.openxmlformats.org/drawingml/2006/main" xmlns:r="http://schemas.openxmlformats.org/officeDocument/2006/relationships" xmlns:p="http://schemas.openxmlformats.org/presentationml/2006/main">
  <p:tag name="NUM" val="7"/>
</p:tagLst>
</file>

<file path=ppt/tags/tag313.xml><?xml version="1.0" encoding="utf-8"?>
<p:tagLst xmlns:a="http://schemas.openxmlformats.org/drawingml/2006/main" xmlns:r="http://schemas.openxmlformats.org/officeDocument/2006/relationships" xmlns:p="http://schemas.openxmlformats.org/presentationml/2006/main">
  <p:tag name="NUM" val="1"/>
</p:tagLst>
</file>

<file path=ppt/tags/tag314.xml><?xml version="1.0" encoding="utf-8"?>
<p:tagLst xmlns:a="http://schemas.openxmlformats.org/drawingml/2006/main" xmlns:r="http://schemas.openxmlformats.org/officeDocument/2006/relationships" xmlns:p="http://schemas.openxmlformats.org/presentationml/2006/main">
  <p:tag name="NUM" val="2"/>
</p:tagLst>
</file>

<file path=ppt/tags/tag315.xml><?xml version="1.0" encoding="utf-8"?>
<p:tagLst xmlns:a="http://schemas.openxmlformats.org/drawingml/2006/main" xmlns:r="http://schemas.openxmlformats.org/officeDocument/2006/relationships" xmlns:p="http://schemas.openxmlformats.org/presentationml/2006/main">
  <p:tag name="NUM" val="3"/>
</p:tagLst>
</file>

<file path=ppt/tags/tag316.xml><?xml version="1.0" encoding="utf-8"?>
<p:tagLst xmlns:a="http://schemas.openxmlformats.org/drawingml/2006/main" xmlns:r="http://schemas.openxmlformats.org/officeDocument/2006/relationships" xmlns:p="http://schemas.openxmlformats.org/presentationml/2006/main">
  <p:tag name="NUM" val="4"/>
</p:tagLst>
</file>

<file path=ppt/tags/tag317.xml><?xml version="1.0" encoding="utf-8"?>
<p:tagLst xmlns:a="http://schemas.openxmlformats.org/drawingml/2006/main" xmlns:r="http://schemas.openxmlformats.org/officeDocument/2006/relationships" xmlns:p="http://schemas.openxmlformats.org/presentationml/2006/main">
  <p:tag name="NUM" val="6"/>
</p:tagLst>
</file>

<file path=ppt/tags/tag318.xml><?xml version="1.0" encoding="utf-8"?>
<p:tagLst xmlns:a="http://schemas.openxmlformats.org/drawingml/2006/main" xmlns:r="http://schemas.openxmlformats.org/officeDocument/2006/relationships" xmlns:p="http://schemas.openxmlformats.org/presentationml/2006/main">
  <p:tag name="NUM" val="8"/>
</p:tagLst>
</file>

<file path=ppt/tags/tag319.xml><?xml version="1.0" encoding="utf-8"?>
<p:tagLst xmlns:a="http://schemas.openxmlformats.org/drawingml/2006/main" xmlns:r="http://schemas.openxmlformats.org/officeDocument/2006/relationships" xmlns:p="http://schemas.openxmlformats.org/presentationml/2006/main">
  <p:tag name="NUM" val="7"/>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20.xml><?xml version="1.0" encoding="utf-8"?>
<p:tagLst xmlns:a="http://schemas.openxmlformats.org/drawingml/2006/main" xmlns:r="http://schemas.openxmlformats.org/officeDocument/2006/relationships" xmlns:p="http://schemas.openxmlformats.org/presentationml/2006/main">
  <p:tag name="NUM" val="9"/>
</p:tagLst>
</file>

<file path=ppt/tags/tag321.xml><?xml version="1.0" encoding="utf-8"?>
<p:tagLst xmlns:a="http://schemas.openxmlformats.org/drawingml/2006/main" xmlns:r="http://schemas.openxmlformats.org/officeDocument/2006/relationships" xmlns:p="http://schemas.openxmlformats.org/presentationml/2006/main">
  <p:tag name="NUM" val="3"/>
</p:tagLst>
</file>

<file path=ppt/tags/tag322.xml><?xml version="1.0" encoding="utf-8"?>
<p:tagLst xmlns:a="http://schemas.openxmlformats.org/drawingml/2006/main" xmlns:r="http://schemas.openxmlformats.org/officeDocument/2006/relationships" xmlns:p="http://schemas.openxmlformats.org/presentationml/2006/main">
  <p:tag name="NUM" val="3"/>
</p:tagLst>
</file>

<file path=ppt/tags/tag323.xml><?xml version="1.0" encoding="utf-8"?>
<p:tagLst xmlns:a="http://schemas.openxmlformats.org/drawingml/2006/main" xmlns:r="http://schemas.openxmlformats.org/officeDocument/2006/relationships" xmlns:p="http://schemas.openxmlformats.org/presentationml/2006/main">
  <p:tag name="NUM" val="3"/>
</p:tagLst>
</file>

<file path=ppt/tags/tag324.xml><?xml version="1.0" encoding="utf-8"?>
<p:tagLst xmlns:a="http://schemas.openxmlformats.org/drawingml/2006/main" xmlns:r="http://schemas.openxmlformats.org/officeDocument/2006/relationships" xmlns:p="http://schemas.openxmlformats.org/presentationml/2006/main">
  <p:tag name="NUM" val="10"/>
</p:tagLst>
</file>

<file path=ppt/tags/tag325.xml><?xml version="1.0" encoding="utf-8"?>
<p:tagLst xmlns:a="http://schemas.openxmlformats.org/drawingml/2006/main" xmlns:r="http://schemas.openxmlformats.org/officeDocument/2006/relationships" xmlns:p="http://schemas.openxmlformats.org/presentationml/2006/main">
  <p:tag name="NUM" val="3"/>
</p:tagLst>
</file>

<file path=ppt/tags/tag326.xml><?xml version="1.0" encoding="utf-8"?>
<p:tagLst xmlns:a="http://schemas.openxmlformats.org/drawingml/2006/main" xmlns:r="http://schemas.openxmlformats.org/officeDocument/2006/relationships" xmlns:p="http://schemas.openxmlformats.org/presentationml/2006/main">
  <p:tag name="NUM" val="10"/>
</p:tagLst>
</file>

<file path=ppt/tags/tag327.xml><?xml version="1.0" encoding="utf-8"?>
<p:tagLst xmlns:a="http://schemas.openxmlformats.org/drawingml/2006/main" xmlns:r="http://schemas.openxmlformats.org/officeDocument/2006/relationships" xmlns:p="http://schemas.openxmlformats.org/presentationml/2006/main">
  <p:tag name="NUM" val="3"/>
</p:tagLst>
</file>

<file path=ppt/tags/tag328.xml><?xml version="1.0" encoding="utf-8"?>
<p:tagLst xmlns:a="http://schemas.openxmlformats.org/drawingml/2006/main" xmlns:r="http://schemas.openxmlformats.org/officeDocument/2006/relationships" xmlns:p="http://schemas.openxmlformats.org/presentationml/2006/main">
  <p:tag name="NUM" val="10"/>
</p:tagLst>
</file>

<file path=ppt/tags/tag329.xml><?xml version="1.0" encoding="utf-8"?>
<p:tagLst xmlns:a="http://schemas.openxmlformats.org/drawingml/2006/main" xmlns:r="http://schemas.openxmlformats.org/officeDocument/2006/relationships" xmlns:p="http://schemas.openxmlformats.org/presentationml/2006/main">
  <p:tag name="NUM" val="3"/>
</p:tagLst>
</file>

<file path=ppt/tags/tag33.xml><?xml version="1.0" encoding="utf-8"?>
<p:tagLst xmlns:a="http://schemas.openxmlformats.org/drawingml/2006/main" xmlns:r="http://schemas.openxmlformats.org/officeDocument/2006/relationships" xmlns:p="http://schemas.openxmlformats.org/presentationml/2006/main">
  <p:tag name="NUM" val="4"/>
</p:tagLst>
</file>

<file path=ppt/tags/tag330.xml><?xml version="1.0" encoding="utf-8"?>
<p:tagLst xmlns:a="http://schemas.openxmlformats.org/drawingml/2006/main" xmlns:r="http://schemas.openxmlformats.org/officeDocument/2006/relationships" xmlns:p="http://schemas.openxmlformats.org/presentationml/2006/main">
  <p:tag name="NUM" val="7"/>
</p:tagLst>
</file>

<file path=ppt/tags/tag331.xml><?xml version="1.0" encoding="utf-8"?>
<p:tagLst xmlns:a="http://schemas.openxmlformats.org/drawingml/2006/main" xmlns:r="http://schemas.openxmlformats.org/officeDocument/2006/relationships" xmlns:p="http://schemas.openxmlformats.org/presentationml/2006/main">
  <p:tag name="NUM" val="3"/>
</p:tagLst>
</file>

<file path=ppt/tags/tag332.xml><?xml version="1.0" encoding="utf-8"?>
<p:tagLst xmlns:a="http://schemas.openxmlformats.org/drawingml/2006/main" xmlns:r="http://schemas.openxmlformats.org/officeDocument/2006/relationships" xmlns:p="http://schemas.openxmlformats.org/presentationml/2006/main">
  <p:tag name="NUM" val="10"/>
</p:tagLst>
</file>

<file path=ppt/tags/tag333.xml><?xml version="1.0" encoding="utf-8"?>
<p:tagLst xmlns:a="http://schemas.openxmlformats.org/drawingml/2006/main" xmlns:r="http://schemas.openxmlformats.org/officeDocument/2006/relationships" xmlns:p="http://schemas.openxmlformats.org/presentationml/2006/main">
  <p:tag name="NUM" val="1"/>
</p:tagLst>
</file>

<file path=ppt/tags/tag334.xml><?xml version="1.0" encoding="utf-8"?>
<p:tagLst xmlns:a="http://schemas.openxmlformats.org/drawingml/2006/main" xmlns:r="http://schemas.openxmlformats.org/officeDocument/2006/relationships" xmlns:p="http://schemas.openxmlformats.org/presentationml/2006/main">
  <p:tag name="NUM" val="2"/>
</p:tagLst>
</file>

<file path=ppt/tags/tag335.xml><?xml version="1.0" encoding="utf-8"?>
<p:tagLst xmlns:a="http://schemas.openxmlformats.org/drawingml/2006/main" xmlns:r="http://schemas.openxmlformats.org/officeDocument/2006/relationships" xmlns:p="http://schemas.openxmlformats.org/presentationml/2006/main">
  <p:tag name="NUM" val="3"/>
</p:tagLst>
</file>

<file path=ppt/tags/tag336.xml><?xml version="1.0" encoding="utf-8"?>
<p:tagLst xmlns:a="http://schemas.openxmlformats.org/drawingml/2006/main" xmlns:r="http://schemas.openxmlformats.org/officeDocument/2006/relationships" xmlns:p="http://schemas.openxmlformats.org/presentationml/2006/main">
  <p:tag name="NUM" val="4"/>
</p:tagLst>
</file>

<file path=ppt/tags/tag337.xml><?xml version="1.0" encoding="utf-8"?>
<p:tagLst xmlns:a="http://schemas.openxmlformats.org/drawingml/2006/main" xmlns:r="http://schemas.openxmlformats.org/officeDocument/2006/relationships" xmlns:p="http://schemas.openxmlformats.org/presentationml/2006/main">
  <p:tag name="NUM" val="5"/>
</p:tagLst>
</file>

<file path=ppt/tags/tag338.xml><?xml version="1.0" encoding="utf-8"?>
<p:tagLst xmlns:a="http://schemas.openxmlformats.org/drawingml/2006/main" xmlns:r="http://schemas.openxmlformats.org/officeDocument/2006/relationships" xmlns:p="http://schemas.openxmlformats.org/presentationml/2006/main">
  <p:tag name="NUM" val="6"/>
</p:tagLst>
</file>

<file path=ppt/tags/tag339.xml><?xml version="1.0" encoding="utf-8"?>
<p:tagLst xmlns:a="http://schemas.openxmlformats.org/drawingml/2006/main" xmlns:r="http://schemas.openxmlformats.org/officeDocument/2006/relationships" xmlns:p="http://schemas.openxmlformats.org/presentationml/2006/main">
  <p:tag name="NUM" val="7"/>
</p:tagLst>
</file>

<file path=ppt/tags/tag34.xml><?xml version="1.0" encoding="utf-8"?>
<p:tagLst xmlns:a="http://schemas.openxmlformats.org/drawingml/2006/main" xmlns:r="http://schemas.openxmlformats.org/officeDocument/2006/relationships" xmlns:p="http://schemas.openxmlformats.org/presentationml/2006/main">
  <p:tag name="NUM" val="6"/>
</p:tagLst>
</file>

<file path=ppt/tags/tag340.xml><?xml version="1.0" encoding="utf-8"?>
<p:tagLst xmlns:a="http://schemas.openxmlformats.org/drawingml/2006/main" xmlns:r="http://schemas.openxmlformats.org/officeDocument/2006/relationships" xmlns:p="http://schemas.openxmlformats.org/presentationml/2006/main">
  <p:tag name="NUM" val="8"/>
</p:tagLst>
</file>

<file path=ppt/tags/tag341.xml><?xml version="1.0" encoding="utf-8"?>
<p:tagLst xmlns:a="http://schemas.openxmlformats.org/drawingml/2006/main" xmlns:r="http://schemas.openxmlformats.org/officeDocument/2006/relationships" xmlns:p="http://schemas.openxmlformats.org/presentationml/2006/main">
  <p:tag name="NUM" val="3"/>
</p:tagLst>
</file>

<file path=ppt/tags/tag342.xml><?xml version="1.0" encoding="utf-8"?>
<p:tagLst xmlns:a="http://schemas.openxmlformats.org/drawingml/2006/main" xmlns:r="http://schemas.openxmlformats.org/officeDocument/2006/relationships" xmlns:p="http://schemas.openxmlformats.org/presentationml/2006/main">
  <p:tag name="NUM" val="10"/>
</p:tagLst>
</file>

<file path=ppt/tags/tag343.xml><?xml version="1.0" encoding="utf-8"?>
<p:tagLst xmlns:a="http://schemas.openxmlformats.org/drawingml/2006/main" xmlns:r="http://schemas.openxmlformats.org/officeDocument/2006/relationships" xmlns:p="http://schemas.openxmlformats.org/presentationml/2006/main">
  <p:tag name="NUM" val="1"/>
</p:tagLst>
</file>

<file path=ppt/tags/tag344.xml><?xml version="1.0" encoding="utf-8"?>
<p:tagLst xmlns:a="http://schemas.openxmlformats.org/drawingml/2006/main" xmlns:r="http://schemas.openxmlformats.org/officeDocument/2006/relationships" xmlns:p="http://schemas.openxmlformats.org/presentationml/2006/main">
  <p:tag name="NUM" val="2"/>
</p:tagLst>
</file>

<file path=ppt/tags/tag345.xml><?xml version="1.0" encoding="utf-8"?>
<p:tagLst xmlns:a="http://schemas.openxmlformats.org/drawingml/2006/main" xmlns:r="http://schemas.openxmlformats.org/officeDocument/2006/relationships" xmlns:p="http://schemas.openxmlformats.org/presentationml/2006/main">
  <p:tag name="NUM" val="3"/>
</p:tagLst>
</file>

<file path=ppt/tags/tag346.xml><?xml version="1.0" encoding="utf-8"?>
<p:tagLst xmlns:a="http://schemas.openxmlformats.org/drawingml/2006/main" xmlns:r="http://schemas.openxmlformats.org/officeDocument/2006/relationships" xmlns:p="http://schemas.openxmlformats.org/presentationml/2006/main">
  <p:tag name="NUM" val="4"/>
</p:tagLst>
</file>

<file path=ppt/tags/tag347.xml><?xml version="1.0" encoding="utf-8"?>
<p:tagLst xmlns:a="http://schemas.openxmlformats.org/drawingml/2006/main" xmlns:r="http://schemas.openxmlformats.org/officeDocument/2006/relationships" xmlns:p="http://schemas.openxmlformats.org/presentationml/2006/main">
  <p:tag name="NUM" val="5"/>
</p:tagLst>
</file>

<file path=ppt/tags/tag348.xml><?xml version="1.0" encoding="utf-8"?>
<p:tagLst xmlns:a="http://schemas.openxmlformats.org/drawingml/2006/main" xmlns:r="http://schemas.openxmlformats.org/officeDocument/2006/relationships" xmlns:p="http://schemas.openxmlformats.org/presentationml/2006/main">
  <p:tag name="NUM" val="6"/>
</p:tagLst>
</file>

<file path=ppt/tags/tag349.xml><?xml version="1.0" encoding="utf-8"?>
<p:tagLst xmlns:a="http://schemas.openxmlformats.org/drawingml/2006/main" xmlns:r="http://schemas.openxmlformats.org/officeDocument/2006/relationships" xmlns:p="http://schemas.openxmlformats.org/presentationml/2006/main">
  <p:tag name="NUM" val="8"/>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50.xml><?xml version="1.0" encoding="utf-8"?>
<p:tagLst xmlns:a="http://schemas.openxmlformats.org/drawingml/2006/main" xmlns:r="http://schemas.openxmlformats.org/officeDocument/2006/relationships" xmlns:p="http://schemas.openxmlformats.org/presentationml/2006/main">
  <p:tag name="NUM" val="3"/>
</p:tagLst>
</file>

<file path=ppt/tags/tag351.xml><?xml version="1.0" encoding="utf-8"?>
<p:tagLst xmlns:a="http://schemas.openxmlformats.org/drawingml/2006/main" xmlns:r="http://schemas.openxmlformats.org/officeDocument/2006/relationships" xmlns:p="http://schemas.openxmlformats.org/presentationml/2006/main">
  <p:tag name="NUM" val="7"/>
</p:tagLst>
</file>

<file path=ppt/tags/tag352.xml><?xml version="1.0" encoding="utf-8"?>
<p:tagLst xmlns:a="http://schemas.openxmlformats.org/drawingml/2006/main" xmlns:r="http://schemas.openxmlformats.org/officeDocument/2006/relationships" xmlns:p="http://schemas.openxmlformats.org/presentationml/2006/main">
  <p:tag name="NUM" val="10"/>
</p:tagLst>
</file>

<file path=ppt/tags/tag353.xml><?xml version="1.0" encoding="utf-8"?>
<p:tagLst xmlns:a="http://schemas.openxmlformats.org/drawingml/2006/main" xmlns:r="http://schemas.openxmlformats.org/officeDocument/2006/relationships" xmlns:p="http://schemas.openxmlformats.org/presentationml/2006/main">
  <p:tag name="NUM" val="1"/>
</p:tagLst>
</file>

<file path=ppt/tags/tag354.xml><?xml version="1.0" encoding="utf-8"?>
<p:tagLst xmlns:a="http://schemas.openxmlformats.org/drawingml/2006/main" xmlns:r="http://schemas.openxmlformats.org/officeDocument/2006/relationships" xmlns:p="http://schemas.openxmlformats.org/presentationml/2006/main">
  <p:tag name="NUM" val="2"/>
</p:tagLst>
</file>

<file path=ppt/tags/tag355.xml><?xml version="1.0" encoding="utf-8"?>
<p:tagLst xmlns:a="http://schemas.openxmlformats.org/drawingml/2006/main" xmlns:r="http://schemas.openxmlformats.org/officeDocument/2006/relationships" xmlns:p="http://schemas.openxmlformats.org/presentationml/2006/main">
  <p:tag name="NUM" val="3"/>
</p:tagLst>
</file>

<file path=ppt/tags/tag356.xml><?xml version="1.0" encoding="utf-8"?>
<p:tagLst xmlns:a="http://schemas.openxmlformats.org/drawingml/2006/main" xmlns:r="http://schemas.openxmlformats.org/officeDocument/2006/relationships" xmlns:p="http://schemas.openxmlformats.org/presentationml/2006/main">
  <p:tag name="NUM" val="4"/>
</p:tagLst>
</file>

<file path=ppt/tags/tag357.xml><?xml version="1.0" encoding="utf-8"?>
<p:tagLst xmlns:a="http://schemas.openxmlformats.org/drawingml/2006/main" xmlns:r="http://schemas.openxmlformats.org/officeDocument/2006/relationships" xmlns:p="http://schemas.openxmlformats.org/presentationml/2006/main">
  <p:tag name="NUM" val="5"/>
</p:tagLst>
</file>

<file path=ppt/tags/tag358.xml><?xml version="1.0" encoding="utf-8"?>
<p:tagLst xmlns:a="http://schemas.openxmlformats.org/drawingml/2006/main" xmlns:r="http://schemas.openxmlformats.org/officeDocument/2006/relationships" xmlns:p="http://schemas.openxmlformats.org/presentationml/2006/main">
  <p:tag name="NUM" val="6"/>
</p:tagLst>
</file>

<file path=ppt/tags/tag359.xml><?xml version="1.0" encoding="utf-8"?>
<p:tagLst xmlns:a="http://schemas.openxmlformats.org/drawingml/2006/main" xmlns:r="http://schemas.openxmlformats.org/officeDocument/2006/relationships" xmlns:p="http://schemas.openxmlformats.org/presentationml/2006/main">
  <p:tag name="NUM" val="3"/>
</p:tagLst>
</file>

<file path=ppt/tags/tag36.xml><?xml version="1.0" encoding="utf-8"?>
<p:tagLst xmlns:a="http://schemas.openxmlformats.org/drawingml/2006/main" xmlns:r="http://schemas.openxmlformats.org/officeDocument/2006/relationships" xmlns:p="http://schemas.openxmlformats.org/presentationml/2006/main">
  <p:tag name="NUM" val="10"/>
</p:tagLst>
</file>

<file path=ppt/tags/tag360.xml><?xml version="1.0" encoding="utf-8"?>
<p:tagLst xmlns:a="http://schemas.openxmlformats.org/drawingml/2006/main" xmlns:r="http://schemas.openxmlformats.org/officeDocument/2006/relationships" xmlns:p="http://schemas.openxmlformats.org/presentationml/2006/main">
  <p:tag name="NUM" val="7"/>
</p:tagLst>
</file>

<file path=ppt/tags/tag361.xml><?xml version="1.0" encoding="utf-8"?>
<p:tagLst xmlns:a="http://schemas.openxmlformats.org/drawingml/2006/main" xmlns:r="http://schemas.openxmlformats.org/officeDocument/2006/relationships" xmlns:p="http://schemas.openxmlformats.org/presentationml/2006/main">
  <p:tag name="NUM" val="10"/>
</p:tagLst>
</file>

<file path=ppt/tags/tag362.xml><?xml version="1.0" encoding="utf-8"?>
<p:tagLst xmlns:a="http://schemas.openxmlformats.org/drawingml/2006/main" xmlns:r="http://schemas.openxmlformats.org/officeDocument/2006/relationships" xmlns:p="http://schemas.openxmlformats.org/presentationml/2006/main">
  <p:tag name="NUM" val="1"/>
</p:tagLst>
</file>

<file path=ppt/tags/tag363.xml><?xml version="1.0" encoding="utf-8"?>
<p:tagLst xmlns:a="http://schemas.openxmlformats.org/drawingml/2006/main" xmlns:r="http://schemas.openxmlformats.org/officeDocument/2006/relationships" xmlns:p="http://schemas.openxmlformats.org/presentationml/2006/main">
  <p:tag name="NUM" val="2"/>
</p:tagLst>
</file>

<file path=ppt/tags/tag364.xml><?xml version="1.0" encoding="utf-8"?>
<p:tagLst xmlns:a="http://schemas.openxmlformats.org/drawingml/2006/main" xmlns:r="http://schemas.openxmlformats.org/officeDocument/2006/relationships" xmlns:p="http://schemas.openxmlformats.org/presentationml/2006/main">
  <p:tag name="NUM" val="3"/>
</p:tagLst>
</file>

<file path=ppt/tags/tag365.xml><?xml version="1.0" encoding="utf-8"?>
<p:tagLst xmlns:a="http://schemas.openxmlformats.org/drawingml/2006/main" xmlns:r="http://schemas.openxmlformats.org/officeDocument/2006/relationships" xmlns:p="http://schemas.openxmlformats.org/presentationml/2006/main">
  <p:tag name="NUM" val="4"/>
</p:tagLst>
</file>

<file path=ppt/tags/tag366.xml><?xml version="1.0" encoding="utf-8"?>
<p:tagLst xmlns:a="http://schemas.openxmlformats.org/drawingml/2006/main" xmlns:r="http://schemas.openxmlformats.org/officeDocument/2006/relationships" xmlns:p="http://schemas.openxmlformats.org/presentationml/2006/main">
  <p:tag name="NUM" val="5"/>
</p:tagLst>
</file>

<file path=ppt/tags/tag367.xml><?xml version="1.0" encoding="utf-8"?>
<p:tagLst xmlns:a="http://schemas.openxmlformats.org/drawingml/2006/main" xmlns:r="http://schemas.openxmlformats.org/officeDocument/2006/relationships" xmlns:p="http://schemas.openxmlformats.org/presentationml/2006/main">
  <p:tag name="NUM" val="6"/>
</p:tagLst>
</file>

<file path=ppt/tags/tag368.xml><?xml version="1.0" encoding="utf-8"?>
<p:tagLst xmlns:a="http://schemas.openxmlformats.org/drawingml/2006/main" xmlns:r="http://schemas.openxmlformats.org/officeDocument/2006/relationships" xmlns:p="http://schemas.openxmlformats.org/presentationml/2006/main">
  <p:tag name="NUM" val="8"/>
</p:tagLst>
</file>

<file path=ppt/tags/tag369.xml><?xml version="1.0" encoding="utf-8"?>
<p:tagLst xmlns:a="http://schemas.openxmlformats.org/drawingml/2006/main" xmlns:r="http://schemas.openxmlformats.org/officeDocument/2006/relationships" xmlns:p="http://schemas.openxmlformats.org/presentationml/2006/main">
  <p:tag name="NUM" val="3"/>
</p:tagLst>
</file>

<file path=ppt/tags/tag37.xml><?xml version="1.0" encoding="utf-8"?>
<p:tagLst xmlns:a="http://schemas.openxmlformats.org/drawingml/2006/main" xmlns:r="http://schemas.openxmlformats.org/officeDocument/2006/relationships" xmlns:p="http://schemas.openxmlformats.org/presentationml/2006/main">
  <p:tag name="NUM" val="11"/>
</p:tagLst>
</file>

<file path=ppt/tags/tag370.xml><?xml version="1.0" encoding="utf-8"?>
<p:tagLst xmlns:a="http://schemas.openxmlformats.org/drawingml/2006/main" xmlns:r="http://schemas.openxmlformats.org/officeDocument/2006/relationships" xmlns:p="http://schemas.openxmlformats.org/presentationml/2006/main">
  <p:tag name="NUM" val="7"/>
</p:tagLst>
</file>

<file path=ppt/tags/tag371.xml><?xml version="1.0" encoding="utf-8"?>
<p:tagLst xmlns:a="http://schemas.openxmlformats.org/drawingml/2006/main" xmlns:r="http://schemas.openxmlformats.org/officeDocument/2006/relationships" xmlns:p="http://schemas.openxmlformats.org/presentationml/2006/main">
  <p:tag name="NUM" val="10"/>
</p:tagLst>
</file>

<file path=ppt/tags/tag372.xml><?xml version="1.0" encoding="utf-8"?>
<p:tagLst xmlns:a="http://schemas.openxmlformats.org/drawingml/2006/main" xmlns:r="http://schemas.openxmlformats.org/officeDocument/2006/relationships" xmlns:p="http://schemas.openxmlformats.org/presentationml/2006/main">
  <p:tag name="NUM" val="1"/>
</p:tagLst>
</file>

<file path=ppt/tags/tag373.xml><?xml version="1.0" encoding="utf-8"?>
<p:tagLst xmlns:a="http://schemas.openxmlformats.org/drawingml/2006/main" xmlns:r="http://schemas.openxmlformats.org/officeDocument/2006/relationships" xmlns:p="http://schemas.openxmlformats.org/presentationml/2006/main">
  <p:tag name="NUM" val="2"/>
</p:tagLst>
</file>

<file path=ppt/tags/tag374.xml><?xml version="1.0" encoding="utf-8"?>
<p:tagLst xmlns:a="http://schemas.openxmlformats.org/drawingml/2006/main" xmlns:r="http://schemas.openxmlformats.org/officeDocument/2006/relationships" xmlns:p="http://schemas.openxmlformats.org/presentationml/2006/main">
  <p:tag name="NUM" val="3"/>
</p:tagLst>
</file>

<file path=ppt/tags/tag375.xml><?xml version="1.0" encoding="utf-8"?>
<p:tagLst xmlns:a="http://schemas.openxmlformats.org/drawingml/2006/main" xmlns:r="http://schemas.openxmlformats.org/officeDocument/2006/relationships" xmlns:p="http://schemas.openxmlformats.org/presentationml/2006/main">
  <p:tag name="NUM" val="4"/>
</p:tagLst>
</file>

<file path=ppt/tags/tag376.xml><?xml version="1.0" encoding="utf-8"?>
<p:tagLst xmlns:a="http://schemas.openxmlformats.org/drawingml/2006/main" xmlns:r="http://schemas.openxmlformats.org/officeDocument/2006/relationships" xmlns:p="http://schemas.openxmlformats.org/presentationml/2006/main">
  <p:tag name="NUM" val="5"/>
</p:tagLst>
</file>

<file path=ppt/tags/tag377.xml><?xml version="1.0" encoding="utf-8"?>
<p:tagLst xmlns:a="http://schemas.openxmlformats.org/drawingml/2006/main" xmlns:r="http://schemas.openxmlformats.org/officeDocument/2006/relationships" xmlns:p="http://schemas.openxmlformats.org/presentationml/2006/main">
  <p:tag name="NUM" val="6"/>
</p:tagLst>
</file>

<file path=ppt/tags/tag378.xml><?xml version="1.0" encoding="utf-8"?>
<p:tagLst xmlns:a="http://schemas.openxmlformats.org/drawingml/2006/main" xmlns:r="http://schemas.openxmlformats.org/officeDocument/2006/relationships" xmlns:p="http://schemas.openxmlformats.org/presentationml/2006/main">
  <p:tag name="NUM" val="8"/>
</p:tagLst>
</file>

<file path=ppt/tags/tag379.xml><?xml version="1.0" encoding="utf-8"?>
<p:tagLst xmlns:a="http://schemas.openxmlformats.org/drawingml/2006/main" xmlns:r="http://schemas.openxmlformats.org/officeDocument/2006/relationships" xmlns:p="http://schemas.openxmlformats.org/presentationml/2006/main">
  <p:tag name="NUM" val="7"/>
</p:tagLst>
</file>

<file path=ppt/tags/tag38.xml><?xml version="1.0" encoding="utf-8"?>
<p:tagLst xmlns:a="http://schemas.openxmlformats.org/drawingml/2006/main" xmlns:r="http://schemas.openxmlformats.org/officeDocument/2006/relationships" xmlns:p="http://schemas.openxmlformats.org/presentationml/2006/main">
  <p:tag name="NUM" val="12"/>
</p:tagLst>
</file>

<file path=ppt/tags/tag380.xml><?xml version="1.0" encoding="utf-8"?>
<p:tagLst xmlns:a="http://schemas.openxmlformats.org/drawingml/2006/main" xmlns:r="http://schemas.openxmlformats.org/officeDocument/2006/relationships" xmlns:p="http://schemas.openxmlformats.org/presentationml/2006/main">
  <p:tag name="NUM" val="3"/>
</p:tagLst>
</file>

<file path=ppt/tags/tag381.xml><?xml version="1.0" encoding="utf-8"?>
<p:tagLst xmlns:a="http://schemas.openxmlformats.org/drawingml/2006/main" xmlns:r="http://schemas.openxmlformats.org/officeDocument/2006/relationships" xmlns:p="http://schemas.openxmlformats.org/presentationml/2006/main">
  <p:tag name="NUM" val="12"/>
</p:tagLst>
</file>

<file path=ppt/tags/tag382.xml><?xml version="1.0" encoding="utf-8"?>
<p:tagLst xmlns:a="http://schemas.openxmlformats.org/drawingml/2006/main" xmlns:r="http://schemas.openxmlformats.org/officeDocument/2006/relationships" xmlns:p="http://schemas.openxmlformats.org/presentationml/2006/main">
  <p:tag name="NUM" val="3"/>
</p:tagLst>
</file>

<file path=ppt/tags/tag383.xml><?xml version="1.0" encoding="utf-8"?>
<p:tagLst xmlns:a="http://schemas.openxmlformats.org/drawingml/2006/main" xmlns:r="http://schemas.openxmlformats.org/officeDocument/2006/relationships" xmlns:p="http://schemas.openxmlformats.org/presentationml/2006/main">
  <p:tag name="NUM" val="3"/>
</p:tagLst>
</file>

<file path=ppt/tags/tag384.xml><?xml version="1.0" encoding="utf-8"?>
<p:tagLst xmlns:a="http://schemas.openxmlformats.org/drawingml/2006/main" xmlns:r="http://schemas.openxmlformats.org/officeDocument/2006/relationships" xmlns:p="http://schemas.openxmlformats.org/presentationml/2006/main">
  <p:tag name="NUM" val="3"/>
</p:tagLst>
</file>

<file path=ppt/tags/tag385.xml><?xml version="1.0" encoding="utf-8"?>
<p:tagLst xmlns:a="http://schemas.openxmlformats.org/drawingml/2006/main" xmlns:r="http://schemas.openxmlformats.org/officeDocument/2006/relationships" xmlns:p="http://schemas.openxmlformats.org/presentationml/2006/main">
  <p:tag name="NUM" val="3"/>
</p:tagLst>
</file>

<file path=ppt/tags/tag386.xml><?xml version="1.0" encoding="utf-8"?>
<p:tagLst xmlns:a="http://schemas.openxmlformats.org/drawingml/2006/main" xmlns:r="http://schemas.openxmlformats.org/officeDocument/2006/relationships" xmlns:p="http://schemas.openxmlformats.org/presentationml/2006/main">
  <p:tag name="NUM" val="3"/>
</p:tagLst>
</file>

<file path=ppt/tags/tag387.xml><?xml version="1.0" encoding="utf-8"?>
<p:tagLst xmlns:a="http://schemas.openxmlformats.org/drawingml/2006/main" xmlns:r="http://schemas.openxmlformats.org/officeDocument/2006/relationships" xmlns:p="http://schemas.openxmlformats.org/presentationml/2006/main">
  <p:tag name="NUM" val="3"/>
</p:tagLst>
</file>

<file path=ppt/tags/tag388.xml><?xml version="1.0" encoding="utf-8"?>
<p:tagLst xmlns:a="http://schemas.openxmlformats.org/drawingml/2006/main" xmlns:r="http://schemas.openxmlformats.org/officeDocument/2006/relationships" xmlns:p="http://schemas.openxmlformats.org/presentationml/2006/main">
  <p:tag name="NUM" val="3"/>
</p:tagLst>
</file>

<file path=ppt/tags/tag389.xml><?xml version="1.0" encoding="utf-8"?>
<p:tagLst xmlns:a="http://schemas.openxmlformats.org/drawingml/2006/main" xmlns:r="http://schemas.openxmlformats.org/officeDocument/2006/relationships" xmlns:p="http://schemas.openxmlformats.org/presentationml/2006/main">
  <p:tag name="NUM" val="3"/>
</p:tagLst>
</file>

<file path=ppt/tags/tag39.xml><?xml version="1.0" encoding="utf-8"?>
<p:tagLst xmlns:a="http://schemas.openxmlformats.org/drawingml/2006/main" xmlns:r="http://schemas.openxmlformats.org/officeDocument/2006/relationships" xmlns:p="http://schemas.openxmlformats.org/presentationml/2006/main">
  <p:tag name="NUM" val="13"/>
</p:tagLst>
</file>

<file path=ppt/tags/tag390.xml><?xml version="1.0" encoding="utf-8"?>
<p:tagLst xmlns:a="http://schemas.openxmlformats.org/drawingml/2006/main" xmlns:r="http://schemas.openxmlformats.org/officeDocument/2006/relationships" xmlns:p="http://schemas.openxmlformats.org/presentationml/2006/main">
  <p:tag name="NUM" val="3"/>
</p:tagLst>
</file>

<file path=ppt/tags/tag391.xml><?xml version="1.0" encoding="utf-8"?>
<p:tagLst xmlns:a="http://schemas.openxmlformats.org/drawingml/2006/main" xmlns:r="http://schemas.openxmlformats.org/officeDocument/2006/relationships" xmlns:p="http://schemas.openxmlformats.org/presentationml/2006/main">
  <p:tag name="NUM" val="3"/>
</p:tagLst>
</file>

<file path=ppt/tags/tag392.xml><?xml version="1.0" encoding="utf-8"?>
<p:tagLst xmlns:a="http://schemas.openxmlformats.org/drawingml/2006/main" xmlns:r="http://schemas.openxmlformats.org/officeDocument/2006/relationships" xmlns:p="http://schemas.openxmlformats.org/presentationml/2006/main">
  <p:tag name="NUM" val="3"/>
</p:tagLst>
</file>

<file path=ppt/tags/tag393.xml><?xml version="1.0" encoding="utf-8"?>
<p:tagLst xmlns:a="http://schemas.openxmlformats.org/drawingml/2006/main" xmlns:r="http://schemas.openxmlformats.org/officeDocument/2006/relationships" xmlns:p="http://schemas.openxmlformats.org/presentationml/2006/main">
  <p:tag name="NUM" val="9"/>
</p:tagLst>
</file>

<file path=ppt/tags/tag394.xml><?xml version="1.0" encoding="utf-8"?>
<p:tagLst xmlns:a="http://schemas.openxmlformats.org/drawingml/2006/main" xmlns:r="http://schemas.openxmlformats.org/officeDocument/2006/relationships" xmlns:p="http://schemas.openxmlformats.org/presentationml/2006/main">
  <p:tag name="NUM" val="3"/>
</p:tagLst>
</file>

<file path=ppt/tags/tag395.xml><?xml version="1.0" encoding="utf-8"?>
<p:tagLst xmlns:a="http://schemas.openxmlformats.org/drawingml/2006/main" xmlns:r="http://schemas.openxmlformats.org/officeDocument/2006/relationships" xmlns:p="http://schemas.openxmlformats.org/presentationml/2006/main">
  <p:tag name="NUM" val="9"/>
</p:tagLst>
</file>

<file path=ppt/tags/tag396.xml><?xml version="1.0" encoding="utf-8"?>
<p:tagLst xmlns:a="http://schemas.openxmlformats.org/drawingml/2006/main" xmlns:r="http://schemas.openxmlformats.org/officeDocument/2006/relationships" xmlns:p="http://schemas.openxmlformats.org/presentationml/2006/main">
  <p:tag name="NUM" val="3"/>
</p:tagLst>
</file>

<file path=ppt/tags/tag397.xml><?xml version="1.0" encoding="utf-8"?>
<p:tagLst xmlns:a="http://schemas.openxmlformats.org/drawingml/2006/main" xmlns:r="http://schemas.openxmlformats.org/officeDocument/2006/relationships" xmlns:p="http://schemas.openxmlformats.org/presentationml/2006/main">
  <p:tag name="NUM" val="9"/>
</p:tagLst>
</file>

<file path=ppt/tags/tag398.xml><?xml version="1.0" encoding="utf-8"?>
<p:tagLst xmlns:a="http://schemas.openxmlformats.org/drawingml/2006/main" xmlns:r="http://schemas.openxmlformats.org/officeDocument/2006/relationships" xmlns:p="http://schemas.openxmlformats.org/presentationml/2006/main">
  <p:tag name="NUM" val="3"/>
</p:tagLst>
</file>

<file path=ppt/tags/tag399.xml><?xml version="1.0" encoding="utf-8"?>
<p:tagLst xmlns:a="http://schemas.openxmlformats.org/drawingml/2006/main" xmlns:r="http://schemas.openxmlformats.org/officeDocument/2006/relationships" xmlns:p="http://schemas.openxmlformats.org/presentationml/2006/main">
  <p:tag name="NUM" val="9"/>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8"/>
</p:tagLst>
</file>

<file path=ppt/tags/tag400.xml><?xml version="1.0" encoding="utf-8"?>
<p:tagLst xmlns:a="http://schemas.openxmlformats.org/drawingml/2006/main" xmlns:r="http://schemas.openxmlformats.org/officeDocument/2006/relationships" xmlns:p="http://schemas.openxmlformats.org/presentationml/2006/main">
  <p:tag name="NUM" val="3"/>
</p:tagLst>
</file>

<file path=ppt/tags/tag401.xml><?xml version="1.0" encoding="utf-8"?>
<p:tagLst xmlns:a="http://schemas.openxmlformats.org/drawingml/2006/main" xmlns:r="http://schemas.openxmlformats.org/officeDocument/2006/relationships" xmlns:p="http://schemas.openxmlformats.org/presentationml/2006/main">
  <p:tag name="NUM" val="3"/>
</p:tagLst>
</file>

<file path=ppt/tags/tag41.xml><?xml version="1.0" encoding="utf-8"?>
<p:tagLst xmlns:a="http://schemas.openxmlformats.org/drawingml/2006/main" xmlns:r="http://schemas.openxmlformats.org/officeDocument/2006/relationships" xmlns:p="http://schemas.openxmlformats.org/presentationml/2006/main">
  <p:tag name="NUM" val="19"/>
</p:tagLst>
</file>

<file path=ppt/tags/tag42.xml><?xml version="1.0" encoding="utf-8"?>
<p:tagLst xmlns:a="http://schemas.openxmlformats.org/drawingml/2006/main" xmlns:r="http://schemas.openxmlformats.org/officeDocument/2006/relationships" xmlns:p="http://schemas.openxmlformats.org/presentationml/2006/main">
  <p:tag name="NUM" val="5"/>
</p:tagLst>
</file>

<file path=ppt/tags/tag43.xml><?xml version="1.0" encoding="utf-8"?>
<p:tagLst xmlns:a="http://schemas.openxmlformats.org/drawingml/2006/main" xmlns:r="http://schemas.openxmlformats.org/officeDocument/2006/relationships" xmlns:p="http://schemas.openxmlformats.org/presentationml/2006/main">
  <p:tag name="NUM" val="8"/>
</p:tagLst>
</file>

<file path=ppt/tags/tag44.xml><?xml version="1.0" encoding="utf-8"?>
<p:tagLst xmlns:a="http://schemas.openxmlformats.org/drawingml/2006/main" xmlns:r="http://schemas.openxmlformats.org/officeDocument/2006/relationships" xmlns:p="http://schemas.openxmlformats.org/presentationml/2006/main">
  <p:tag name="NUM" val="9"/>
</p:tagLst>
</file>

<file path=ppt/tags/tag45.xml><?xml version="1.0" encoding="utf-8"?>
<p:tagLst xmlns:a="http://schemas.openxmlformats.org/drawingml/2006/main" xmlns:r="http://schemas.openxmlformats.org/officeDocument/2006/relationships" xmlns:p="http://schemas.openxmlformats.org/presentationml/2006/main">
  <p:tag name="NUM" val="16"/>
</p:tagLst>
</file>

<file path=ppt/tags/tag46.xml><?xml version="1.0" encoding="utf-8"?>
<p:tagLst xmlns:a="http://schemas.openxmlformats.org/drawingml/2006/main" xmlns:r="http://schemas.openxmlformats.org/officeDocument/2006/relationships" xmlns:p="http://schemas.openxmlformats.org/presentationml/2006/main">
  <p:tag name="NUM" val="17"/>
</p:tagLst>
</file>

<file path=ppt/tags/tag47.xml><?xml version="1.0" encoding="utf-8"?>
<p:tagLst xmlns:a="http://schemas.openxmlformats.org/drawingml/2006/main" xmlns:r="http://schemas.openxmlformats.org/officeDocument/2006/relationships" xmlns:p="http://schemas.openxmlformats.org/presentationml/2006/main">
  <p:tag name="NUM" val="17"/>
</p:tagLst>
</file>

<file path=ppt/tags/tag48.xml><?xml version="1.0" encoding="utf-8"?>
<p:tagLst xmlns:a="http://schemas.openxmlformats.org/drawingml/2006/main" xmlns:r="http://schemas.openxmlformats.org/officeDocument/2006/relationships" xmlns:p="http://schemas.openxmlformats.org/presentationml/2006/main">
  <p:tag name="NUM" val="9"/>
</p:tagLst>
</file>

<file path=ppt/tags/tag49.xml><?xml version="1.0" encoding="utf-8"?>
<p:tagLst xmlns:a="http://schemas.openxmlformats.org/drawingml/2006/main" xmlns:r="http://schemas.openxmlformats.org/officeDocument/2006/relationships" xmlns:p="http://schemas.openxmlformats.org/presentationml/2006/main">
  <p:tag name="NUM" val="17"/>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4"/>
</p:tagLst>
</file>

<file path=ppt/tags/tag51.xml><?xml version="1.0" encoding="utf-8"?>
<p:tagLst xmlns:a="http://schemas.openxmlformats.org/drawingml/2006/main" xmlns:r="http://schemas.openxmlformats.org/officeDocument/2006/relationships" xmlns:p="http://schemas.openxmlformats.org/presentationml/2006/main">
  <p:tag name="NUM" val="3"/>
</p:tagLst>
</file>

<file path=ppt/tags/tag52.xml><?xml version="1.0" encoding="utf-8"?>
<p:tagLst xmlns:a="http://schemas.openxmlformats.org/drawingml/2006/main" xmlns:r="http://schemas.openxmlformats.org/officeDocument/2006/relationships" xmlns:p="http://schemas.openxmlformats.org/presentationml/2006/main">
  <p:tag name="NUM" val="15"/>
</p:tagLst>
</file>

<file path=ppt/tags/tag53.xml><?xml version="1.0" encoding="utf-8"?>
<p:tagLst xmlns:a="http://schemas.openxmlformats.org/drawingml/2006/main" xmlns:r="http://schemas.openxmlformats.org/officeDocument/2006/relationships" xmlns:p="http://schemas.openxmlformats.org/presentationml/2006/main">
  <p:tag name="NUM" val="15"/>
</p:tagLst>
</file>

<file path=ppt/tags/tag54.xml><?xml version="1.0" encoding="utf-8"?>
<p:tagLst xmlns:a="http://schemas.openxmlformats.org/drawingml/2006/main" xmlns:r="http://schemas.openxmlformats.org/officeDocument/2006/relationships" xmlns:p="http://schemas.openxmlformats.org/presentationml/2006/main">
  <p:tag name="NUM" val="11"/>
</p:tagLst>
</file>

<file path=ppt/tags/tag55.xml><?xml version="1.0" encoding="utf-8"?>
<p:tagLst xmlns:a="http://schemas.openxmlformats.org/drawingml/2006/main" xmlns:r="http://schemas.openxmlformats.org/officeDocument/2006/relationships" xmlns:p="http://schemas.openxmlformats.org/presentationml/2006/main">
  <p:tag name="NUM" val="15"/>
</p:tagLst>
</file>

<file path=ppt/tags/tag56.xml><?xml version="1.0" encoding="utf-8"?>
<p:tagLst xmlns:a="http://schemas.openxmlformats.org/drawingml/2006/main" xmlns:r="http://schemas.openxmlformats.org/officeDocument/2006/relationships" xmlns:p="http://schemas.openxmlformats.org/presentationml/2006/main">
  <p:tag name="NUM" val="16"/>
</p:tagLst>
</file>

<file path=ppt/tags/tag57.xml><?xml version="1.0" encoding="utf-8"?>
<p:tagLst xmlns:a="http://schemas.openxmlformats.org/drawingml/2006/main" xmlns:r="http://schemas.openxmlformats.org/officeDocument/2006/relationships" xmlns:p="http://schemas.openxmlformats.org/presentationml/2006/main">
  <p:tag name="NUM" val="15"/>
</p:tagLst>
</file>

<file path=ppt/tags/tag58.xml><?xml version="1.0" encoding="utf-8"?>
<p:tagLst xmlns:a="http://schemas.openxmlformats.org/drawingml/2006/main" xmlns:r="http://schemas.openxmlformats.org/officeDocument/2006/relationships" xmlns:p="http://schemas.openxmlformats.org/presentationml/2006/main">
  <p:tag name="NUM" val="16"/>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60.xml><?xml version="1.0" encoding="utf-8"?>
<p:tagLst xmlns:a="http://schemas.openxmlformats.org/drawingml/2006/main" xmlns:r="http://schemas.openxmlformats.org/officeDocument/2006/relationships" xmlns:p="http://schemas.openxmlformats.org/presentationml/2006/main">
  <p:tag name="NUM" val="3"/>
</p:tagLst>
</file>

<file path=ppt/tags/tag61.xml><?xml version="1.0" encoding="utf-8"?>
<p:tagLst xmlns:a="http://schemas.openxmlformats.org/drawingml/2006/main" xmlns:r="http://schemas.openxmlformats.org/officeDocument/2006/relationships" xmlns:p="http://schemas.openxmlformats.org/presentationml/2006/main">
  <p:tag name="NUM" val="3"/>
</p:tagLst>
</file>

<file path=ppt/tags/tag62.xml><?xml version="1.0" encoding="utf-8"?>
<p:tagLst xmlns:a="http://schemas.openxmlformats.org/drawingml/2006/main" xmlns:r="http://schemas.openxmlformats.org/officeDocument/2006/relationships" xmlns:p="http://schemas.openxmlformats.org/presentationml/2006/main">
  <p:tag name="NUM" val="3"/>
</p:tagLst>
</file>

<file path=ppt/tags/tag63.xml><?xml version="1.0" encoding="utf-8"?>
<p:tagLst xmlns:a="http://schemas.openxmlformats.org/drawingml/2006/main" xmlns:r="http://schemas.openxmlformats.org/officeDocument/2006/relationships" xmlns:p="http://schemas.openxmlformats.org/presentationml/2006/main">
  <p:tag name="NUM" val="3"/>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3"/>
</p:tagLst>
</file>

<file path=ppt/tags/tag66.xml><?xml version="1.0" encoding="utf-8"?>
<p:tagLst xmlns:a="http://schemas.openxmlformats.org/drawingml/2006/main" xmlns:r="http://schemas.openxmlformats.org/officeDocument/2006/relationships" xmlns:p="http://schemas.openxmlformats.org/presentationml/2006/main">
  <p:tag name="NUM" val="3"/>
</p:tagLst>
</file>

<file path=ppt/tags/tag67.xml><?xml version="1.0" encoding="utf-8"?>
<p:tagLst xmlns:a="http://schemas.openxmlformats.org/drawingml/2006/main" xmlns:r="http://schemas.openxmlformats.org/officeDocument/2006/relationships" xmlns:p="http://schemas.openxmlformats.org/presentationml/2006/main">
  <p:tag name="NUM" val="3"/>
</p:tagLst>
</file>

<file path=ppt/tags/tag68.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70.xml><?xml version="1.0" encoding="utf-8"?>
<p:tagLst xmlns:a="http://schemas.openxmlformats.org/drawingml/2006/main" xmlns:r="http://schemas.openxmlformats.org/officeDocument/2006/relationships" xmlns:p="http://schemas.openxmlformats.org/presentationml/2006/main">
  <p:tag name="NUM" val="3"/>
</p:tagLst>
</file>

<file path=ppt/tags/tag71.xml><?xml version="1.0" encoding="utf-8"?>
<p:tagLst xmlns:a="http://schemas.openxmlformats.org/drawingml/2006/main" xmlns:r="http://schemas.openxmlformats.org/officeDocument/2006/relationships" xmlns:p="http://schemas.openxmlformats.org/presentationml/2006/main">
  <p:tag name="NUM" val="3"/>
</p:tagLst>
</file>

<file path=ppt/tags/tag72.xml><?xml version="1.0" encoding="utf-8"?>
<p:tagLst xmlns:a="http://schemas.openxmlformats.org/drawingml/2006/main" xmlns:r="http://schemas.openxmlformats.org/officeDocument/2006/relationships" xmlns:p="http://schemas.openxmlformats.org/presentationml/2006/main">
  <p:tag name="NUM" val="3"/>
</p:tagLst>
</file>

<file path=ppt/tags/tag73.xml><?xml version="1.0" encoding="utf-8"?>
<p:tagLst xmlns:a="http://schemas.openxmlformats.org/drawingml/2006/main" xmlns:r="http://schemas.openxmlformats.org/officeDocument/2006/relationships" xmlns:p="http://schemas.openxmlformats.org/presentationml/2006/main">
  <p:tag name="NUM" val="3"/>
</p:tagLst>
</file>

<file path=ppt/tags/tag74.xml><?xml version="1.0" encoding="utf-8"?>
<p:tagLst xmlns:a="http://schemas.openxmlformats.org/drawingml/2006/main" xmlns:r="http://schemas.openxmlformats.org/officeDocument/2006/relationships" xmlns:p="http://schemas.openxmlformats.org/presentationml/2006/main">
  <p:tag name="NUM" val="3"/>
</p:tagLst>
</file>

<file path=ppt/tags/tag75.xml><?xml version="1.0" encoding="utf-8"?>
<p:tagLst xmlns:a="http://schemas.openxmlformats.org/drawingml/2006/main" xmlns:r="http://schemas.openxmlformats.org/officeDocument/2006/relationships" xmlns:p="http://schemas.openxmlformats.org/presentationml/2006/main">
  <p:tag name="NUM" val="3"/>
</p:tagLst>
</file>

<file path=ppt/tags/tag76.xml><?xml version="1.0" encoding="utf-8"?>
<p:tagLst xmlns:a="http://schemas.openxmlformats.org/drawingml/2006/main" xmlns:r="http://schemas.openxmlformats.org/officeDocument/2006/relationships" xmlns:p="http://schemas.openxmlformats.org/presentationml/2006/main">
  <p:tag name="NUM" val="3"/>
</p:tagLst>
</file>

<file path=ppt/tags/tag77.xml><?xml version="1.0" encoding="utf-8"?>
<p:tagLst xmlns:a="http://schemas.openxmlformats.org/drawingml/2006/main" xmlns:r="http://schemas.openxmlformats.org/officeDocument/2006/relationships" xmlns:p="http://schemas.openxmlformats.org/presentationml/2006/main">
  <p:tag name="NUM" val="3"/>
</p:tagLst>
</file>

<file path=ppt/tags/tag78.xml><?xml version="1.0" encoding="utf-8"?>
<p:tagLst xmlns:a="http://schemas.openxmlformats.org/drawingml/2006/main" xmlns:r="http://schemas.openxmlformats.org/officeDocument/2006/relationships" xmlns:p="http://schemas.openxmlformats.org/presentationml/2006/main">
  <p:tag name="NUM" val="3"/>
</p:tagLst>
</file>

<file path=ppt/tags/tag79.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80.xml><?xml version="1.0" encoding="utf-8"?>
<p:tagLst xmlns:a="http://schemas.openxmlformats.org/drawingml/2006/main" xmlns:r="http://schemas.openxmlformats.org/officeDocument/2006/relationships" xmlns:p="http://schemas.openxmlformats.org/presentationml/2006/main">
  <p:tag name="NUM" val="3"/>
</p:tagLst>
</file>

<file path=ppt/tags/tag81.xml><?xml version="1.0" encoding="utf-8"?>
<p:tagLst xmlns:a="http://schemas.openxmlformats.org/drawingml/2006/main" xmlns:r="http://schemas.openxmlformats.org/officeDocument/2006/relationships" xmlns:p="http://schemas.openxmlformats.org/presentationml/2006/main">
  <p:tag name="NUM" val="3"/>
</p:tagLst>
</file>

<file path=ppt/tags/tag82.xml><?xml version="1.0" encoding="utf-8"?>
<p:tagLst xmlns:a="http://schemas.openxmlformats.org/drawingml/2006/main" xmlns:r="http://schemas.openxmlformats.org/officeDocument/2006/relationships" xmlns:p="http://schemas.openxmlformats.org/presentationml/2006/main">
  <p:tag name="NUM" val="3"/>
</p:tagLst>
</file>

<file path=ppt/tags/tag83.xml><?xml version="1.0" encoding="utf-8"?>
<p:tagLst xmlns:a="http://schemas.openxmlformats.org/drawingml/2006/main" xmlns:r="http://schemas.openxmlformats.org/officeDocument/2006/relationships" xmlns:p="http://schemas.openxmlformats.org/presentationml/2006/main">
  <p:tag name="NUM" val="3"/>
</p:tagLst>
</file>

<file path=ppt/tags/tag84.xml><?xml version="1.0" encoding="utf-8"?>
<p:tagLst xmlns:a="http://schemas.openxmlformats.org/drawingml/2006/main" xmlns:r="http://schemas.openxmlformats.org/officeDocument/2006/relationships" xmlns:p="http://schemas.openxmlformats.org/presentationml/2006/main">
  <p:tag name="NUM" val="3"/>
</p:tagLst>
</file>

<file path=ppt/tags/tag85.xml><?xml version="1.0" encoding="utf-8"?>
<p:tagLst xmlns:a="http://schemas.openxmlformats.org/drawingml/2006/main" xmlns:r="http://schemas.openxmlformats.org/officeDocument/2006/relationships" xmlns:p="http://schemas.openxmlformats.org/presentationml/2006/main">
  <p:tag name="NUM" val="3"/>
</p:tagLst>
</file>

<file path=ppt/tags/tag86.xml><?xml version="1.0" encoding="utf-8"?>
<p:tagLst xmlns:a="http://schemas.openxmlformats.org/drawingml/2006/main" xmlns:r="http://schemas.openxmlformats.org/officeDocument/2006/relationships" xmlns:p="http://schemas.openxmlformats.org/presentationml/2006/main">
  <p:tag name="NUM" val="3"/>
</p:tagLst>
</file>

<file path=ppt/tags/tag87.xml><?xml version="1.0" encoding="utf-8"?>
<p:tagLst xmlns:a="http://schemas.openxmlformats.org/drawingml/2006/main" xmlns:r="http://schemas.openxmlformats.org/officeDocument/2006/relationships" xmlns:p="http://schemas.openxmlformats.org/presentationml/2006/main">
  <p:tag name="NUM" val="3"/>
</p:tagLst>
</file>

<file path=ppt/tags/tag88.xml><?xml version="1.0" encoding="utf-8"?>
<p:tagLst xmlns:a="http://schemas.openxmlformats.org/drawingml/2006/main" xmlns:r="http://schemas.openxmlformats.org/officeDocument/2006/relationships" xmlns:p="http://schemas.openxmlformats.org/presentationml/2006/main">
  <p:tag name="NUM" val="3"/>
</p:tagLst>
</file>

<file path=ppt/tags/tag89.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ags/tag90.xml><?xml version="1.0" encoding="utf-8"?>
<p:tagLst xmlns:a="http://schemas.openxmlformats.org/drawingml/2006/main" xmlns:r="http://schemas.openxmlformats.org/officeDocument/2006/relationships" xmlns:p="http://schemas.openxmlformats.org/presentationml/2006/main">
  <p:tag name="NUM" val="3"/>
</p:tagLst>
</file>

<file path=ppt/tags/tag91.xml><?xml version="1.0" encoding="utf-8"?>
<p:tagLst xmlns:a="http://schemas.openxmlformats.org/drawingml/2006/main" xmlns:r="http://schemas.openxmlformats.org/officeDocument/2006/relationships" xmlns:p="http://schemas.openxmlformats.org/presentationml/2006/main">
  <p:tag name="NUM" val="3"/>
</p:tagLst>
</file>

<file path=ppt/tags/tag92.xml><?xml version="1.0" encoding="utf-8"?>
<p:tagLst xmlns:a="http://schemas.openxmlformats.org/drawingml/2006/main" xmlns:r="http://schemas.openxmlformats.org/officeDocument/2006/relationships" xmlns:p="http://schemas.openxmlformats.org/presentationml/2006/main">
  <p:tag name="NUM" val="3"/>
</p:tagLst>
</file>

<file path=ppt/tags/tag93.xml><?xml version="1.0" encoding="utf-8"?>
<p:tagLst xmlns:a="http://schemas.openxmlformats.org/drawingml/2006/main" xmlns:r="http://schemas.openxmlformats.org/officeDocument/2006/relationships" xmlns:p="http://schemas.openxmlformats.org/presentationml/2006/main">
  <p:tag name="NUM" val="3"/>
</p:tagLst>
</file>

<file path=ppt/tags/tag94.xml><?xml version="1.0" encoding="utf-8"?>
<p:tagLst xmlns:a="http://schemas.openxmlformats.org/drawingml/2006/main" xmlns:r="http://schemas.openxmlformats.org/officeDocument/2006/relationships" xmlns:p="http://schemas.openxmlformats.org/presentationml/2006/main">
  <p:tag name="NUM" val="3"/>
</p:tagLst>
</file>

<file path=ppt/tags/tag95.xml><?xml version="1.0" encoding="utf-8"?>
<p:tagLst xmlns:a="http://schemas.openxmlformats.org/drawingml/2006/main" xmlns:r="http://schemas.openxmlformats.org/officeDocument/2006/relationships" xmlns:p="http://schemas.openxmlformats.org/presentationml/2006/main">
  <p:tag name="NUM" val="3"/>
</p:tagLst>
</file>

<file path=ppt/tags/tag96.xml><?xml version="1.0" encoding="utf-8"?>
<p:tagLst xmlns:a="http://schemas.openxmlformats.org/drawingml/2006/main" xmlns:r="http://schemas.openxmlformats.org/officeDocument/2006/relationships" xmlns:p="http://schemas.openxmlformats.org/presentationml/2006/main">
  <p:tag name="NUM" val="3"/>
</p:tagLst>
</file>

<file path=ppt/tags/tag97.xml><?xml version="1.0" encoding="utf-8"?>
<p:tagLst xmlns:a="http://schemas.openxmlformats.org/drawingml/2006/main" xmlns:r="http://schemas.openxmlformats.org/officeDocument/2006/relationships" xmlns:p="http://schemas.openxmlformats.org/presentationml/2006/main">
  <p:tag name="NUM" val="3"/>
</p:tagLst>
</file>

<file path=ppt/tags/tag98.xml><?xml version="1.0" encoding="utf-8"?>
<p:tagLst xmlns:a="http://schemas.openxmlformats.org/drawingml/2006/main" xmlns:r="http://schemas.openxmlformats.org/officeDocument/2006/relationships" xmlns:p="http://schemas.openxmlformats.org/presentationml/2006/main">
  <p:tag name="NUM" val="3"/>
</p:tagLst>
</file>

<file path=ppt/tags/tag99.xml><?xml version="1.0" encoding="utf-8"?>
<p:tagLst xmlns:a="http://schemas.openxmlformats.org/drawingml/2006/main" xmlns:r="http://schemas.openxmlformats.org/officeDocument/2006/relationships" xmlns:p="http://schemas.openxmlformats.org/presentationml/2006/main">
  <p:tag name="NUM"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4689</Words>
  <Application>Microsoft Office PowerPoint</Application>
  <PresentationFormat>Affichage à l'écran (4:3)</PresentationFormat>
  <Paragraphs>992</Paragraphs>
  <Slides>115</Slides>
  <Notes>5</Notes>
  <HiddenSlides>0</HiddenSlides>
  <MMClips>0</MMClips>
  <ScaleCrop>false</ScaleCrop>
  <HeadingPairs>
    <vt:vector size="6" baseType="variant">
      <vt:variant>
        <vt:lpstr>Polices utilisées</vt:lpstr>
      </vt:variant>
      <vt:variant>
        <vt:i4>12</vt:i4>
      </vt:variant>
      <vt:variant>
        <vt:lpstr>Thème</vt:lpstr>
      </vt:variant>
      <vt:variant>
        <vt:i4>1</vt:i4>
      </vt:variant>
      <vt:variant>
        <vt:lpstr>Titres des diapositives</vt:lpstr>
      </vt:variant>
      <vt:variant>
        <vt:i4>115</vt:i4>
      </vt:variant>
    </vt:vector>
  </HeadingPairs>
  <TitlesOfParts>
    <vt:vector size="128" baseType="lpstr">
      <vt:lpstr>Aptos</vt:lpstr>
      <vt:lpstr>Arial</vt:lpstr>
      <vt:lpstr>Arimo Italics</vt:lpstr>
      <vt:lpstr>Calibri</vt:lpstr>
      <vt:lpstr>Cambria</vt:lpstr>
      <vt:lpstr>Carelia</vt:lpstr>
      <vt:lpstr>Dosis</vt:lpstr>
      <vt:lpstr>Dosis-SemiBold</vt:lpstr>
      <vt:lpstr>Microsoft Uighur</vt:lpstr>
      <vt:lpstr>Symbol</vt:lpstr>
      <vt:lpstr>Times New Roman</vt:lpstr>
      <vt:lpstr>Wingdings</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2025-09-14T11:47:59Z</dcterms:created>
  <dcterms:modified xsi:type="dcterms:W3CDTF">2025-09-30T12:08:14Z</dcterms:modified>
</cp:coreProperties>
</file>