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notesSlides/notesSlide2.xml" ContentType="application/vnd.openxmlformats-officedocument.presentationml.notesSlide+xml"/>
  <Override PartName="/ppt/tags/tag27.xml" ContentType="application/vnd.openxmlformats-officedocument.presentationml.tags+xml"/>
  <Override PartName="/ppt/notesSlides/notesSlide3.xml" ContentType="application/vnd.openxmlformats-officedocument.presentationml.notesSlide+xml"/>
  <Override PartName="/ppt/tags/tag28.xml" ContentType="application/vnd.openxmlformats-officedocument.presentationml.tags+xml"/>
  <Override PartName="/ppt/notesSlides/notesSlide4.xml" ContentType="application/vnd.openxmlformats-officedocument.presentationml.notesSlide+xml"/>
  <Override PartName="/ppt/tags/tag29.xml" ContentType="application/vnd.openxmlformats-officedocument.presentationml.tags+xml"/>
  <Override PartName="/ppt/notesSlides/notesSlide5.xml" ContentType="application/vnd.openxmlformats-officedocument.presentationml.notesSlide+xml"/>
  <Override PartName="/ppt/tags/tag30.xml" ContentType="application/vnd.openxmlformats-officedocument.presentationml.tags+xml"/>
  <Override PartName="/ppt/notesSlides/notesSlide6.xml" ContentType="application/vnd.openxmlformats-officedocument.presentationml.notesSlide+xml"/>
  <Override PartName="/ppt/tags/tag31.xml" ContentType="application/vnd.openxmlformats-officedocument.presentationml.tags+xml"/>
  <Override PartName="/ppt/notesSlides/notesSlide7.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53"/>
  </p:notesMasterIdLst>
  <p:sldIdLst>
    <p:sldId id="2147482854" r:id="rId2"/>
    <p:sldId id="2147482700" r:id="rId3"/>
    <p:sldId id="2147482721" r:id="rId4"/>
    <p:sldId id="2147482550" r:id="rId5"/>
    <p:sldId id="2134808443" r:id="rId6"/>
    <p:sldId id="2134808455" r:id="rId7"/>
    <p:sldId id="2147482729" r:id="rId8"/>
    <p:sldId id="2147482861" r:id="rId9"/>
    <p:sldId id="2147482855" r:id="rId10"/>
    <p:sldId id="2147482862" r:id="rId11"/>
    <p:sldId id="2147482485" r:id="rId12"/>
    <p:sldId id="2147482863" r:id="rId13"/>
    <p:sldId id="2147482486" r:id="rId14"/>
    <p:sldId id="2147482662" r:id="rId15"/>
    <p:sldId id="2147482730" r:id="rId16"/>
    <p:sldId id="2134808468" r:id="rId17"/>
    <p:sldId id="2147482865" r:id="rId18"/>
    <p:sldId id="2147482857" r:id="rId19"/>
    <p:sldId id="2147482866" r:id="rId20"/>
    <p:sldId id="2147482884" r:id="rId21"/>
    <p:sldId id="2147482867" r:id="rId22"/>
    <p:sldId id="2147482868" r:id="rId23"/>
    <p:sldId id="2147482885" r:id="rId24"/>
    <p:sldId id="2147482858" r:id="rId25"/>
    <p:sldId id="2147482864" r:id="rId26"/>
    <p:sldId id="2147482859" r:id="rId27"/>
    <p:sldId id="2147482870" r:id="rId28"/>
    <p:sldId id="2147482860" r:id="rId29"/>
    <p:sldId id="2147482869" r:id="rId30"/>
    <p:sldId id="2147482871" r:id="rId31"/>
    <p:sldId id="2147482886" r:id="rId32"/>
    <p:sldId id="2134809001" r:id="rId33"/>
    <p:sldId id="2147482590" r:id="rId34"/>
    <p:sldId id="2147482594" r:id="rId35"/>
    <p:sldId id="2147482592" r:id="rId36"/>
    <p:sldId id="2147482873" r:id="rId37"/>
    <p:sldId id="2147482874" r:id="rId38"/>
    <p:sldId id="2147482875" r:id="rId39"/>
    <p:sldId id="2147482877" r:id="rId40"/>
    <p:sldId id="2147482878" r:id="rId41"/>
    <p:sldId id="2147482879" r:id="rId42"/>
    <p:sldId id="2147482881" r:id="rId43"/>
    <p:sldId id="2147482882" r:id="rId44"/>
    <p:sldId id="2147482883" r:id="rId45"/>
    <p:sldId id="2147482518" r:id="rId46"/>
    <p:sldId id="2147482751" r:id="rId47"/>
    <p:sldId id="2147482667" r:id="rId48"/>
    <p:sldId id="2147482538" r:id="rId49"/>
    <p:sldId id="2147482737" r:id="rId50"/>
    <p:sldId id="2147482733" r:id="rId51"/>
    <p:sldId id="2134804803" r:id="rId52"/>
  </p:sldIdLst>
  <p:sldSz cx="13716000" cy="10287000"/>
  <p:notesSz cx="6858000" cy="9144000"/>
  <p:embeddedFontLst>
    <p:embeddedFont>
      <p:font typeface="Arimo Italics" panose="020B0604020202020204" charset="0"/>
      <p:regular r:id="rId54"/>
      <p:italic r:id="rId55"/>
    </p:embeddedFont>
    <p:embeddedFont>
      <p:font typeface="Carelia" panose="020B0604020202020204" charset="0"/>
      <p:regular r:id="rId56"/>
    </p:embeddedFont>
    <p:embeddedFont>
      <p:font typeface="Dosis" pitchFamily="2" charset="0"/>
      <p:regular r:id="rId57"/>
      <p:bold r:id="rId58"/>
    </p:embeddedFont>
    <p:embeddedFont>
      <p:font typeface="Microsoft Uighur" panose="02000000000000000000" pitchFamily="2" charset="-78"/>
      <p:regular r:id="rId59"/>
      <p:bold r:id="rId6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7FC20A81-9F0F-4BDA-ADA4-4436B8BE26B1}">
          <p14:sldIdLst>
            <p14:sldId id="2147482854"/>
            <p14:sldId id="2147482700"/>
            <p14:sldId id="2147482721"/>
            <p14:sldId id="2147482550"/>
            <p14:sldId id="2134808443"/>
            <p14:sldId id="2134808455"/>
            <p14:sldId id="2147482729"/>
            <p14:sldId id="2147482861"/>
            <p14:sldId id="2147482855"/>
            <p14:sldId id="2147482862"/>
            <p14:sldId id="2147482485"/>
            <p14:sldId id="2147482863"/>
            <p14:sldId id="2147482486"/>
            <p14:sldId id="2147482662"/>
            <p14:sldId id="2147482730"/>
            <p14:sldId id="2134808468"/>
            <p14:sldId id="2147482865"/>
            <p14:sldId id="2147482857"/>
            <p14:sldId id="2147482866"/>
            <p14:sldId id="2147482884"/>
            <p14:sldId id="2147482867"/>
            <p14:sldId id="2147482868"/>
            <p14:sldId id="2147482885"/>
            <p14:sldId id="2147482858"/>
            <p14:sldId id="2147482864"/>
            <p14:sldId id="2147482859"/>
            <p14:sldId id="2147482870"/>
            <p14:sldId id="2147482860"/>
            <p14:sldId id="2147482869"/>
            <p14:sldId id="2147482871"/>
            <p14:sldId id="2147482886"/>
            <p14:sldId id="2134809001"/>
            <p14:sldId id="2147482590"/>
            <p14:sldId id="2147482594"/>
            <p14:sldId id="2147482592"/>
            <p14:sldId id="2147482873"/>
            <p14:sldId id="2147482874"/>
            <p14:sldId id="2147482875"/>
            <p14:sldId id="2147482877"/>
            <p14:sldId id="2147482878"/>
            <p14:sldId id="2147482879"/>
            <p14:sldId id="2147482881"/>
            <p14:sldId id="2147482882"/>
            <p14:sldId id="2147482883"/>
            <p14:sldId id="2147482518"/>
            <p14:sldId id="2147482751"/>
            <p14:sldId id="2147482667"/>
            <p14:sldId id="2147482538"/>
            <p14:sldId id="2147482737"/>
            <p14:sldId id="2147482733"/>
            <p14:sldId id="2134804803"/>
          </p14:sldIdLst>
        </p14:section>
        <p14:section name="Section sans titre" id="{28269ACC-50C4-4FA5-A604-E64E8013E867}">
          <p14:sldIdLst/>
        </p14:section>
      </p14:sectionLst>
    </p:ext>
    <p:ext uri="{EFAFB233-063F-42B5-8137-9DF3F51BA10A}">
      <p15:sldGuideLst xmlns:p15="http://schemas.microsoft.com/office/powerpoint/2012/main">
        <p15:guide id="1" orient="horz" pos="216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3A343"/>
    <a:srgbClr val="106585"/>
    <a:srgbClr val="743A00"/>
    <a:srgbClr val="964B00"/>
    <a:srgbClr val="88CCCE"/>
    <a:srgbClr val="43A1A3"/>
    <a:srgbClr val="99BA56"/>
    <a:srgbClr val="000000"/>
    <a:srgbClr val="85A644"/>
    <a:srgbClr val="88A94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286" autoAdjust="0"/>
    <p:restoredTop sz="90327" autoAdjust="0"/>
  </p:normalViewPr>
  <p:slideViewPr>
    <p:cSldViewPr>
      <p:cViewPr varScale="1">
        <p:scale>
          <a:sx n="50" d="100"/>
          <a:sy n="50" d="100"/>
        </p:scale>
        <p:origin x="1546" y="38"/>
      </p:cViewPr>
      <p:guideLst>
        <p:guide orient="horz" pos="216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22579"/>
    </p:cViewPr>
  </p:sorterViewPr>
  <p:notesViewPr>
    <p:cSldViewPr>
      <p:cViewPr>
        <p:scale>
          <a:sx n="80" d="100"/>
          <a:sy n="80" d="100"/>
        </p:scale>
        <p:origin x="2755" y="-451"/>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font" Target="fonts/font2.fntdata"/><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font" Target="fonts/font5.fntdata"/><Relationship Id="rId5" Type="http://schemas.openxmlformats.org/officeDocument/2006/relationships/slide" Target="slides/slide4.xml"/><Relationship Id="rId61"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3.fntdata"/><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6.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1.fntdata"/><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4.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Dosis" pitchFamily="2" charset="0"/>
              </a:defRPr>
            </a:lvl1pPr>
          </a:lstStyle>
          <a:p>
            <a:endParaRPr lang="fr-MA"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Dosis" pitchFamily="2" charset="0"/>
              </a:defRPr>
            </a:lvl1pPr>
          </a:lstStyle>
          <a:p>
            <a:fld id="{54976A81-8849-4F35-8359-AD67C3A6D20C}" type="datetimeFigureOut">
              <a:rPr lang="fr-MA" smtClean="0"/>
              <a:pPr/>
              <a:t>26/09/2025</a:t>
            </a:fld>
            <a:endParaRPr lang="fr-MA" dirty="0"/>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MA"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Dosis" pitchFamily="2" charset="0"/>
              </a:defRPr>
            </a:lvl1pPr>
          </a:lstStyle>
          <a:p>
            <a:endParaRPr lang="fr-MA"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Dosis" pitchFamily="2" charset="0"/>
              </a:defRPr>
            </a:lvl1pPr>
          </a:lstStyle>
          <a:p>
            <a:fld id="{BA0AE87F-B08A-4342-80EC-80A3A2B8D41A}" type="slidenum">
              <a:rPr lang="fr-MA" smtClean="0"/>
              <a:pPr/>
              <a:t>‹N°›</a:t>
            </a:fld>
            <a:endParaRPr lang="fr-MA" dirty="0"/>
          </a:p>
        </p:txBody>
      </p:sp>
    </p:spTree>
    <p:extLst>
      <p:ext uri="{BB962C8B-B14F-4D97-AF65-F5344CB8AC3E}">
        <p14:creationId xmlns:p14="http://schemas.microsoft.com/office/powerpoint/2010/main" val="1790878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Dosis" pitchFamily="2" charset="0"/>
        <a:ea typeface="+mn-ea"/>
        <a:cs typeface="+mn-cs"/>
      </a:defRPr>
    </a:lvl1pPr>
    <a:lvl2pPr marL="457200" algn="l" defTabSz="914400" rtl="0" eaLnBrk="1" latinLnBrk="0" hangingPunct="1">
      <a:defRPr sz="1200" kern="1200">
        <a:solidFill>
          <a:schemeClr val="tx1"/>
        </a:solidFill>
        <a:latin typeface="Dosis" pitchFamily="2" charset="0"/>
        <a:ea typeface="+mn-ea"/>
        <a:cs typeface="+mn-cs"/>
      </a:defRPr>
    </a:lvl2pPr>
    <a:lvl3pPr marL="914400" algn="l" defTabSz="914400" rtl="0" eaLnBrk="1" latinLnBrk="0" hangingPunct="1">
      <a:defRPr sz="1200" kern="1200">
        <a:solidFill>
          <a:schemeClr val="tx1"/>
        </a:solidFill>
        <a:latin typeface="Dosis" pitchFamily="2" charset="0"/>
        <a:ea typeface="+mn-ea"/>
        <a:cs typeface="+mn-cs"/>
      </a:defRPr>
    </a:lvl3pPr>
    <a:lvl4pPr marL="1371600" algn="l" defTabSz="914400" rtl="0" eaLnBrk="1" latinLnBrk="0" hangingPunct="1">
      <a:defRPr sz="1200" kern="1200">
        <a:solidFill>
          <a:schemeClr val="tx1"/>
        </a:solidFill>
        <a:latin typeface="Dosis" pitchFamily="2" charset="0"/>
        <a:ea typeface="+mn-ea"/>
        <a:cs typeface="+mn-cs"/>
      </a:defRPr>
    </a:lvl4pPr>
    <a:lvl5pPr marL="1828800" algn="l" defTabSz="914400" rtl="0" eaLnBrk="1" latinLnBrk="0" hangingPunct="1">
      <a:defRPr sz="1200" kern="1200">
        <a:solidFill>
          <a:schemeClr val="tx1"/>
        </a:solidFill>
        <a:latin typeface="Dosis"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334EAC-1086-4C12-B82C-A390A93D5FE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C0102EA-AA2C-2D74-5A00-15FEA1E7FA0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D35EC447-368A-EEF0-9F07-8495DD25A20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7A4296F-4AA1-3366-8464-76EDABF0CBB0}"/>
              </a:ext>
            </a:extLst>
          </p:cNvPr>
          <p:cNvSpPr>
            <a:spLocks noGrp="1"/>
          </p:cNvSpPr>
          <p:nvPr>
            <p:ph type="sldNum" sz="quarter" idx="5"/>
          </p:nvPr>
        </p:nvSpPr>
        <p:spPr/>
        <p:txBody>
          <a:bodyPr/>
          <a:lstStyle/>
          <a:p>
            <a:fld id="{13DA2BCA-FF67-4437-99B0-0AC045A112E9}" type="slidenum">
              <a:rPr lang="fr-FR" smtClean="0"/>
              <a:t>8</a:t>
            </a:fld>
            <a:endParaRPr lang="fr-FR"/>
          </a:p>
        </p:txBody>
      </p:sp>
    </p:spTree>
    <p:extLst>
      <p:ext uri="{BB962C8B-B14F-4D97-AF65-F5344CB8AC3E}">
        <p14:creationId xmlns:p14="http://schemas.microsoft.com/office/powerpoint/2010/main" val="29309343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05752A-396C-9F91-0C33-E5AB08A11A2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1BCB0BE-3B96-57CD-47BD-EB3F1325825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D7B9E79B-896A-F4EC-2C21-508B43993874}"/>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AD1A34F-F062-1686-7CF3-4B0A4EE96BB2}"/>
              </a:ext>
            </a:extLst>
          </p:cNvPr>
          <p:cNvSpPr>
            <a:spLocks noGrp="1"/>
          </p:cNvSpPr>
          <p:nvPr>
            <p:ph type="sldNum" sz="quarter" idx="5"/>
          </p:nvPr>
        </p:nvSpPr>
        <p:spPr/>
        <p:txBody>
          <a:bodyPr/>
          <a:lstStyle/>
          <a:p>
            <a:fld id="{13DA2BCA-FF67-4437-99B0-0AC045A112E9}" type="slidenum">
              <a:rPr lang="fr-FR" smtClean="0"/>
              <a:t>9</a:t>
            </a:fld>
            <a:endParaRPr lang="fr-FR"/>
          </a:p>
        </p:txBody>
      </p:sp>
    </p:spTree>
    <p:extLst>
      <p:ext uri="{BB962C8B-B14F-4D97-AF65-F5344CB8AC3E}">
        <p14:creationId xmlns:p14="http://schemas.microsoft.com/office/powerpoint/2010/main" val="22633766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75260E-9194-A997-4FBF-0B1A825D947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A8A67F0-9010-160A-3639-4CA263DDEF45}"/>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252B87D-832E-E0E3-12CD-D5E923E19CB8}"/>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BE6C4E0-5955-5D4C-25F3-B3AFAB85CE11}"/>
              </a:ext>
            </a:extLst>
          </p:cNvPr>
          <p:cNvSpPr>
            <a:spLocks noGrp="1"/>
          </p:cNvSpPr>
          <p:nvPr>
            <p:ph type="sldNum" sz="quarter" idx="5"/>
          </p:nvPr>
        </p:nvSpPr>
        <p:spPr/>
        <p:txBody>
          <a:bodyPr/>
          <a:lstStyle/>
          <a:p>
            <a:fld id="{13DA2BCA-FF67-4437-99B0-0AC045A112E9}" type="slidenum">
              <a:rPr lang="fr-FR" smtClean="0"/>
              <a:t>10</a:t>
            </a:fld>
            <a:endParaRPr lang="fr-FR"/>
          </a:p>
        </p:txBody>
      </p:sp>
    </p:spTree>
    <p:extLst>
      <p:ext uri="{BB962C8B-B14F-4D97-AF65-F5344CB8AC3E}">
        <p14:creationId xmlns:p14="http://schemas.microsoft.com/office/powerpoint/2010/main" val="27017324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05752A-396C-9F91-0C33-E5AB08A11A2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1BCB0BE-3B96-57CD-47BD-EB3F1325825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D7B9E79B-896A-F4EC-2C21-508B43993874}"/>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AD1A34F-F062-1686-7CF3-4B0A4EE96BB2}"/>
              </a:ext>
            </a:extLst>
          </p:cNvPr>
          <p:cNvSpPr>
            <a:spLocks noGrp="1"/>
          </p:cNvSpPr>
          <p:nvPr>
            <p:ph type="sldNum" sz="quarter" idx="5"/>
          </p:nvPr>
        </p:nvSpPr>
        <p:spPr/>
        <p:txBody>
          <a:bodyPr/>
          <a:lstStyle/>
          <a:p>
            <a:fld id="{13DA2BCA-FF67-4437-99B0-0AC045A112E9}" type="slidenum">
              <a:rPr lang="fr-FR" smtClean="0"/>
              <a:t>11</a:t>
            </a:fld>
            <a:endParaRPr lang="fr-FR"/>
          </a:p>
        </p:txBody>
      </p:sp>
    </p:spTree>
    <p:extLst>
      <p:ext uri="{BB962C8B-B14F-4D97-AF65-F5344CB8AC3E}">
        <p14:creationId xmlns:p14="http://schemas.microsoft.com/office/powerpoint/2010/main" val="22633766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48EB0B-33F1-20D6-25D4-B7BE86EC398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4F686C2-F75D-2443-A91C-F4B8988F4162}"/>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F46C6FA-152E-619F-ED46-F623F06D604D}"/>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AC540A23-9042-4A93-45E0-CD57A2C0DFAC}"/>
              </a:ext>
            </a:extLst>
          </p:cNvPr>
          <p:cNvSpPr>
            <a:spLocks noGrp="1"/>
          </p:cNvSpPr>
          <p:nvPr>
            <p:ph type="sldNum" sz="quarter" idx="5"/>
          </p:nvPr>
        </p:nvSpPr>
        <p:spPr/>
        <p:txBody>
          <a:bodyPr/>
          <a:lstStyle/>
          <a:p>
            <a:fld id="{13DA2BCA-FF67-4437-99B0-0AC045A112E9}" type="slidenum">
              <a:rPr lang="fr-FR" smtClean="0"/>
              <a:t>12</a:t>
            </a:fld>
            <a:endParaRPr lang="fr-FR"/>
          </a:p>
        </p:txBody>
      </p:sp>
    </p:spTree>
    <p:extLst>
      <p:ext uri="{BB962C8B-B14F-4D97-AF65-F5344CB8AC3E}">
        <p14:creationId xmlns:p14="http://schemas.microsoft.com/office/powerpoint/2010/main" val="23312546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9AFF21-B47F-A94A-B9B6-DA0103C1918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D0998ED-3193-F19B-139E-0821AA4A0D6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A2BAE72-06DF-9F73-8439-E025D1F472D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CB66EC7-2EDE-3A13-A020-EA2EF56672E9}"/>
              </a:ext>
            </a:extLst>
          </p:cNvPr>
          <p:cNvSpPr>
            <a:spLocks noGrp="1"/>
          </p:cNvSpPr>
          <p:nvPr>
            <p:ph type="sldNum" sz="quarter" idx="5"/>
          </p:nvPr>
        </p:nvSpPr>
        <p:spPr/>
        <p:txBody>
          <a:bodyPr/>
          <a:lstStyle/>
          <a:p>
            <a:fld id="{13DA2BCA-FF67-4437-99B0-0AC045A112E9}" type="slidenum">
              <a:rPr lang="fr-FR" smtClean="0"/>
              <a:t>13</a:t>
            </a:fld>
            <a:endParaRPr lang="fr-FR"/>
          </a:p>
        </p:txBody>
      </p:sp>
    </p:spTree>
    <p:extLst>
      <p:ext uri="{BB962C8B-B14F-4D97-AF65-F5344CB8AC3E}">
        <p14:creationId xmlns:p14="http://schemas.microsoft.com/office/powerpoint/2010/main" val="37085864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BA0AE87F-B08A-4342-80EC-80A3A2B8D41A}" type="slidenum">
              <a:rPr lang="fr-MA" smtClean="0"/>
              <a:pPr/>
              <a:t>50</a:t>
            </a:fld>
            <a:endParaRPr lang="fr-MA" dirty="0"/>
          </a:p>
        </p:txBody>
      </p:sp>
    </p:spTree>
    <p:extLst>
      <p:ext uri="{BB962C8B-B14F-4D97-AF65-F5344CB8AC3E}">
        <p14:creationId xmlns:p14="http://schemas.microsoft.com/office/powerpoint/2010/main" val="39179875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43"/>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43"/>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5"/>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2" y="1535113"/>
            <a:ext cx="303014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2"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1" y="1535113"/>
            <a:ext cx="303133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1"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2"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9" y="273055"/>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2" y="1435105"/>
            <a:ext cx="2256235"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42900" y="1600205"/>
            <a:ext cx="61722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42900" y="6356355"/>
            <a:ext cx="1600200" cy="365125"/>
          </a:xfrm>
          <a:prstGeom prst="rect">
            <a:avLst/>
          </a:prstGeom>
        </p:spPr>
        <p:txBody>
          <a:bodyPr vert="horz" lIns="91440" tIns="45720" rIns="91440" bIns="45720" rtlCol="0" anchor="ctr"/>
          <a:lstStyle>
            <a:lvl1pPr algn="l">
              <a:defRPr sz="900">
                <a:solidFill>
                  <a:schemeClr val="tx1">
                    <a:tint val="75000"/>
                  </a:schemeClr>
                </a:solidFill>
                <a:latin typeface="Dosis" pitchFamily="2" charset="0"/>
              </a:defRPr>
            </a:lvl1pPr>
          </a:lstStyle>
          <a:p>
            <a:fld id="{1D8BD707-D9CF-40AE-B4C6-C98DA3205C09}" type="datetimeFigureOut">
              <a:rPr lang="en-US" smtClean="0"/>
              <a:pPr/>
              <a:t>9/26/2025</a:t>
            </a:fld>
            <a:endParaRPr lang="en-US" dirty="0"/>
          </a:p>
        </p:txBody>
      </p:sp>
      <p:sp>
        <p:nvSpPr>
          <p:cNvPr id="5" name="Footer Placeholder 4"/>
          <p:cNvSpPr>
            <a:spLocks noGrp="1"/>
          </p:cNvSpPr>
          <p:nvPr>
            <p:ph type="ftr" sz="quarter" idx="3"/>
          </p:nvPr>
        </p:nvSpPr>
        <p:spPr>
          <a:xfrm>
            <a:off x="2343150" y="6356355"/>
            <a:ext cx="2171700" cy="365125"/>
          </a:xfrm>
          <a:prstGeom prst="rect">
            <a:avLst/>
          </a:prstGeom>
        </p:spPr>
        <p:txBody>
          <a:bodyPr vert="horz" lIns="91440" tIns="45720" rIns="91440" bIns="45720" rtlCol="0" anchor="ctr"/>
          <a:lstStyle>
            <a:lvl1pPr algn="ctr">
              <a:defRPr sz="9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4914900" y="6356355"/>
            <a:ext cx="1600200" cy="365125"/>
          </a:xfrm>
          <a:prstGeom prst="rect">
            <a:avLst/>
          </a:prstGeom>
        </p:spPr>
        <p:txBody>
          <a:bodyPr vert="horz" lIns="91440" tIns="45720" rIns="91440" bIns="45720" rtlCol="0" anchor="ctr"/>
          <a:lstStyle>
            <a:lvl1pPr algn="r">
              <a:defRPr sz="9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685783" rtl="0" eaLnBrk="1" latinLnBrk="0" hangingPunct="1">
        <a:spcBef>
          <a:spcPct val="0"/>
        </a:spcBef>
        <a:buNone/>
        <a:defRPr sz="3300" kern="1200">
          <a:solidFill>
            <a:schemeClr val="tx1"/>
          </a:solidFill>
          <a:latin typeface="Dosis" pitchFamily="2" charset="0"/>
          <a:ea typeface="+mj-ea"/>
          <a:cs typeface="+mj-cs"/>
        </a:defRPr>
      </a:lvl1pPr>
    </p:titleStyle>
    <p:bodyStyle>
      <a:lvl1pPr marL="257168" indent="-257168" algn="l" defTabSz="685783" rtl="0" eaLnBrk="1" latinLnBrk="0" hangingPunct="1">
        <a:spcBef>
          <a:spcPct val="20000"/>
        </a:spcBef>
        <a:buFont typeface="Arial" pitchFamily="34" charset="0"/>
        <a:buChar char="•"/>
        <a:defRPr sz="2400" kern="1200">
          <a:solidFill>
            <a:schemeClr val="tx1"/>
          </a:solidFill>
          <a:latin typeface="Dosis" pitchFamily="2" charset="0"/>
          <a:ea typeface="+mn-ea"/>
          <a:cs typeface="+mn-cs"/>
        </a:defRPr>
      </a:lvl1pPr>
      <a:lvl2pPr marL="557199" indent="-214308" algn="l" defTabSz="685783" rtl="0" eaLnBrk="1" latinLnBrk="0" hangingPunct="1">
        <a:spcBef>
          <a:spcPct val="20000"/>
        </a:spcBef>
        <a:buFont typeface="Arial" pitchFamily="34" charset="0"/>
        <a:buChar char="–"/>
        <a:defRPr sz="2100" kern="1200">
          <a:solidFill>
            <a:schemeClr val="tx1"/>
          </a:solidFill>
          <a:latin typeface="Dosis" pitchFamily="2" charset="0"/>
          <a:ea typeface="+mn-ea"/>
          <a:cs typeface="+mn-cs"/>
        </a:defRPr>
      </a:lvl2pPr>
      <a:lvl3pPr marL="857228" indent="-171446" algn="l" defTabSz="685783" rtl="0" eaLnBrk="1" latinLnBrk="0" hangingPunct="1">
        <a:spcBef>
          <a:spcPct val="20000"/>
        </a:spcBef>
        <a:buFont typeface="Arial" pitchFamily="34" charset="0"/>
        <a:buChar char="•"/>
        <a:defRPr sz="1800" kern="1200">
          <a:solidFill>
            <a:schemeClr val="tx1"/>
          </a:solidFill>
          <a:latin typeface="Dosis" pitchFamily="2" charset="0"/>
          <a:ea typeface="+mn-ea"/>
          <a:cs typeface="+mn-cs"/>
        </a:defRPr>
      </a:lvl3pPr>
      <a:lvl4pPr marL="1200120"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4pPr>
      <a:lvl5pPr marL="1543012"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43.png"/><Relationship Id="rId3" Type="http://schemas.openxmlformats.org/officeDocument/2006/relationships/notesSlide" Target="../notesSlides/notesSlide4.xml"/><Relationship Id="rId7" Type="http://schemas.openxmlformats.org/officeDocument/2006/relationships/image" Target="../media/image37.png"/><Relationship Id="rId12" Type="http://schemas.openxmlformats.org/officeDocument/2006/relationships/image" Target="../media/image42.png"/><Relationship Id="rId2" Type="http://schemas.openxmlformats.org/officeDocument/2006/relationships/slideLayout" Target="../slideLayouts/slideLayout7.xml"/><Relationship Id="rId1" Type="http://schemas.openxmlformats.org/officeDocument/2006/relationships/tags" Target="../tags/tag28.xml"/><Relationship Id="rId6" Type="http://schemas.openxmlformats.org/officeDocument/2006/relationships/image" Target="../media/image36.png"/><Relationship Id="rId11" Type="http://schemas.openxmlformats.org/officeDocument/2006/relationships/image" Target="../media/image41.jpeg"/><Relationship Id="rId5" Type="http://schemas.openxmlformats.org/officeDocument/2006/relationships/image" Target="../media/image27.svg"/><Relationship Id="rId10" Type="http://schemas.openxmlformats.org/officeDocument/2006/relationships/image" Target="../media/image40.png"/><Relationship Id="rId4" Type="http://schemas.openxmlformats.org/officeDocument/2006/relationships/image" Target="../media/image26.png"/><Relationship Id="rId9" Type="http://schemas.openxmlformats.org/officeDocument/2006/relationships/image" Target="../media/image39.png"/><Relationship Id="rId14" Type="http://schemas.openxmlformats.org/officeDocument/2006/relationships/image" Target="../media/image19.png"/></Relationships>
</file>

<file path=ppt/slides/_rels/slide11.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42.png"/><Relationship Id="rId3" Type="http://schemas.openxmlformats.org/officeDocument/2006/relationships/notesSlide" Target="../notesSlides/notesSlide5.xml"/><Relationship Id="rId7" Type="http://schemas.openxmlformats.org/officeDocument/2006/relationships/image" Target="../media/image36.png"/><Relationship Id="rId12" Type="http://schemas.openxmlformats.org/officeDocument/2006/relationships/image" Target="../media/image41.jpeg"/><Relationship Id="rId2" Type="http://schemas.openxmlformats.org/officeDocument/2006/relationships/slideLayout" Target="../slideLayouts/slideLayout7.xml"/><Relationship Id="rId1" Type="http://schemas.openxmlformats.org/officeDocument/2006/relationships/tags" Target="../tags/tag29.xml"/><Relationship Id="rId6" Type="http://schemas.openxmlformats.org/officeDocument/2006/relationships/image" Target="../media/image20.png"/><Relationship Id="rId11" Type="http://schemas.openxmlformats.org/officeDocument/2006/relationships/image" Target="../media/image40.png"/><Relationship Id="rId5" Type="http://schemas.openxmlformats.org/officeDocument/2006/relationships/image" Target="../media/image27.svg"/><Relationship Id="rId10" Type="http://schemas.openxmlformats.org/officeDocument/2006/relationships/image" Target="../media/image39.png"/><Relationship Id="rId4" Type="http://schemas.openxmlformats.org/officeDocument/2006/relationships/image" Target="../media/image26.png"/><Relationship Id="rId9" Type="http://schemas.openxmlformats.org/officeDocument/2006/relationships/image" Target="../media/image38.png"/><Relationship Id="rId14" Type="http://schemas.openxmlformats.org/officeDocument/2006/relationships/image" Target="../media/image43.png"/></Relationships>
</file>

<file path=ppt/slides/_rels/slide12.xml.rels><?xml version="1.0" encoding="UTF-8" standalone="yes"?>
<Relationships xmlns="http://schemas.openxmlformats.org/package/2006/relationships"><Relationship Id="rId8" Type="http://schemas.openxmlformats.org/officeDocument/2006/relationships/image" Target="../media/image46.png"/><Relationship Id="rId13" Type="http://schemas.openxmlformats.org/officeDocument/2006/relationships/image" Target="../media/image51.png"/><Relationship Id="rId3" Type="http://schemas.openxmlformats.org/officeDocument/2006/relationships/notesSlide" Target="../notesSlides/notesSlide6.xml"/><Relationship Id="rId7" Type="http://schemas.openxmlformats.org/officeDocument/2006/relationships/image" Target="../media/image45.png"/><Relationship Id="rId12" Type="http://schemas.openxmlformats.org/officeDocument/2006/relationships/image" Target="../media/image50.png"/><Relationship Id="rId2" Type="http://schemas.openxmlformats.org/officeDocument/2006/relationships/slideLayout" Target="../slideLayouts/slideLayout7.xml"/><Relationship Id="rId1" Type="http://schemas.openxmlformats.org/officeDocument/2006/relationships/tags" Target="../tags/tag30.xml"/><Relationship Id="rId6" Type="http://schemas.openxmlformats.org/officeDocument/2006/relationships/image" Target="../media/image44.png"/><Relationship Id="rId11" Type="http://schemas.openxmlformats.org/officeDocument/2006/relationships/image" Target="../media/image49.png"/><Relationship Id="rId5" Type="http://schemas.openxmlformats.org/officeDocument/2006/relationships/image" Target="../media/image27.svg"/><Relationship Id="rId10" Type="http://schemas.openxmlformats.org/officeDocument/2006/relationships/image" Target="../media/image48.png"/><Relationship Id="rId4" Type="http://schemas.openxmlformats.org/officeDocument/2006/relationships/image" Target="../media/image26.png"/><Relationship Id="rId9" Type="http://schemas.openxmlformats.org/officeDocument/2006/relationships/image" Target="../media/image47.png"/><Relationship Id="rId14" Type="http://schemas.openxmlformats.org/officeDocument/2006/relationships/image" Target="../media/image19.png"/></Relationships>
</file>

<file path=ppt/slides/_rels/slide13.xml.rels><?xml version="1.0" encoding="UTF-8" standalone="yes"?>
<Relationships xmlns="http://schemas.openxmlformats.org/package/2006/relationships"><Relationship Id="rId8" Type="http://schemas.openxmlformats.org/officeDocument/2006/relationships/image" Target="../media/image46.png"/><Relationship Id="rId13" Type="http://schemas.openxmlformats.org/officeDocument/2006/relationships/image" Target="../media/image51.png"/><Relationship Id="rId3" Type="http://schemas.openxmlformats.org/officeDocument/2006/relationships/notesSlide" Target="../notesSlides/notesSlide7.xml"/><Relationship Id="rId7" Type="http://schemas.openxmlformats.org/officeDocument/2006/relationships/image" Target="../media/image45.png"/><Relationship Id="rId12" Type="http://schemas.openxmlformats.org/officeDocument/2006/relationships/image" Target="../media/image50.png"/><Relationship Id="rId2" Type="http://schemas.openxmlformats.org/officeDocument/2006/relationships/slideLayout" Target="../slideLayouts/slideLayout7.xml"/><Relationship Id="rId1" Type="http://schemas.openxmlformats.org/officeDocument/2006/relationships/tags" Target="../tags/tag31.xml"/><Relationship Id="rId6" Type="http://schemas.openxmlformats.org/officeDocument/2006/relationships/image" Target="../media/image44.png"/><Relationship Id="rId11" Type="http://schemas.openxmlformats.org/officeDocument/2006/relationships/image" Target="../media/image49.png"/><Relationship Id="rId5" Type="http://schemas.openxmlformats.org/officeDocument/2006/relationships/image" Target="../media/image27.svg"/><Relationship Id="rId10" Type="http://schemas.openxmlformats.org/officeDocument/2006/relationships/image" Target="../media/image48.png"/><Relationship Id="rId4" Type="http://schemas.openxmlformats.org/officeDocument/2006/relationships/image" Target="../media/image26.png"/><Relationship Id="rId9" Type="http://schemas.openxmlformats.org/officeDocument/2006/relationships/image" Target="../media/image47.png"/><Relationship Id="rId14"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7.xml"/><Relationship Id="rId1" Type="http://schemas.openxmlformats.org/officeDocument/2006/relationships/tags" Target="../tags/tag32.xml"/><Relationship Id="rId5" Type="http://schemas.openxmlformats.org/officeDocument/2006/relationships/image" Target="../media/image6.svg"/><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image" Target="../media/image19.png"/><Relationship Id="rId5" Type="http://schemas.openxmlformats.org/officeDocument/2006/relationships/image" Target="../media/image54.svg"/><Relationship Id="rId4" Type="http://schemas.openxmlformats.org/officeDocument/2006/relationships/image" Target="../media/image53.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36.xml"/><Relationship Id="rId1" Type="http://schemas.openxmlformats.org/officeDocument/2006/relationships/tags" Target="../tags/tag35.xml"/><Relationship Id="rId6" Type="http://schemas.openxmlformats.org/officeDocument/2006/relationships/image" Target="../media/image54.svg"/><Relationship Id="rId5" Type="http://schemas.openxmlformats.org/officeDocument/2006/relationships/image" Target="../media/image53.png"/><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38.xml"/><Relationship Id="rId1" Type="http://schemas.openxmlformats.org/officeDocument/2006/relationships/tags" Target="../tags/tag37.xml"/><Relationship Id="rId6" Type="http://schemas.openxmlformats.org/officeDocument/2006/relationships/image" Target="../media/image19.png"/><Relationship Id="rId5" Type="http://schemas.openxmlformats.org/officeDocument/2006/relationships/image" Target="../media/image54.svg"/><Relationship Id="rId4" Type="http://schemas.openxmlformats.org/officeDocument/2006/relationships/image" Target="../media/image53.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40.xml"/><Relationship Id="rId1" Type="http://schemas.openxmlformats.org/officeDocument/2006/relationships/tags" Target="../tags/tag39.xml"/><Relationship Id="rId6" Type="http://schemas.openxmlformats.org/officeDocument/2006/relationships/image" Target="../media/image54.svg"/><Relationship Id="rId5" Type="http://schemas.openxmlformats.org/officeDocument/2006/relationships/image" Target="../media/image53.png"/><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8" Type="http://schemas.openxmlformats.org/officeDocument/2006/relationships/tags" Target="../tags/tag8.xml"/><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image" Target="../media/image5.sv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image" Target="../media/image4.png"/><Relationship Id="rId5" Type="http://schemas.openxmlformats.org/officeDocument/2006/relationships/tags" Target="../tags/tag5.xml"/><Relationship Id="rId10" Type="http://schemas.openxmlformats.org/officeDocument/2006/relationships/image" Target="../media/image3.jpeg"/><Relationship Id="rId4" Type="http://schemas.openxmlformats.org/officeDocument/2006/relationships/tags" Target="../tags/tag4.xml"/><Relationship Id="rId9"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7.xml"/><Relationship Id="rId1" Type="http://schemas.openxmlformats.org/officeDocument/2006/relationships/tags" Target="../tags/tag41.xml"/><Relationship Id="rId5" Type="http://schemas.openxmlformats.org/officeDocument/2006/relationships/image" Target="../media/image6.svg"/><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image" Target="../media/image19.png"/><Relationship Id="rId5" Type="http://schemas.openxmlformats.org/officeDocument/2006/relationships/image" Target="../media/image54.svg"/><Relationship Id="rId4" Type="http://schemas.openxmlformats.org/officeDocument/2006/relationships/image" Target="../media/image53.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45.xml"/><Relationship Id="rId1" Type="http://schemas.openxmlformats.org/officeDocument/2006/relationships/tags" Target="../tags/tag44.xml"/><Relationship Id="rId6" Type="http://schemas.openxmlformats.org/officeDocument/2006/relationships/image" Target="../media/image20.png"/><Relationship Id="rId5" Type="http://schemas.openxmlformats.org/officeDocument/2006/relationships/image" Target="../media/image54.svg"/><Relationship Id="rId4" Type="http://schemas.openxmlformats.org/officeDocument/2006/relationships/image" Target="../media/image53.png"/></Relationships>
</file>

<file path=ppt/slides/_rels/slide2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7.xml"/><Relationship Id="rId1" Type="http://schemas.openxmlformats.org/officeDocument/2006/relationships/tags" Target="../tags/tag46.xml"/><Relationship Id="rId5" Type="http://schemas.openxmlformats.org/officeDocument/2006/relationships/image" Target="../media/image6.svg"/><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48.xml"/><Relationship Id="rId1" Type="http://schemas.openxmlformats.org/officeDocument/2006/relationships/tags" Target="../tags/tag47.xml"/><Relationship Id="rId6" Type="http://schemas.openxmlformats.org/officeDocument/2006/relationships/image" Target="../media/image19.png"/><Relationship Id="rId5" Type="http://schemas.openxmlformats.org/officeDocument/2006/relationships/image" Target="../media/image54.svg"/><Relationship Id="rId4" Type="http://schemas.openxmlformats.org/officeDocument/2006/relationships/image" Target="../media/image53.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image" Target="../media/image20.png"/><Relationship Id="rId5" Type="http://schemas.openxmlformats.org/officeDocument/2006/relationships/image" Target="../media/image54.svg"/><Relationship Id="rId4" Type="http://schemas.openxmlformats.org/officeDocument/2006/relationships/image" Target="../media/image53.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52.xml"/><Relationship Id="rId1" Type="http://schemas.openxmlformats.org/officeDocument/2006/relationships/tags" Target="../tags/tag51.xml"/><Relationship Id="rId6" Type="http://schemas.openxmlformats.org/officeDocument/2006/relationships/image" Target="../media/image19.png"/><Relationship Id="rId5" Type="http://schemas.openxmlformats.org/officeDocument/2006/relationships/image" Target="../media/image54.svg"/><Relationship Id="rId4" Type="http://schemas.openxmlformats.org/officeDocument/2006/relationships/image" Target="../media/image53.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54.xml"/><Relationship Id="rId1" Type="http://schemas.openxmlformats.org/officeDocument/2006/relationships/tags" Target="../tags/tag53.xml"/><Relationship Id="rId6" Type="http://schemas.openxmlformats.org/officeDocument/2006/relationships/image" Target="../media/image20.png"/><Relationship Id="rId5" Type="http://schemas.openxmlformats.org/officeDocument/2006/relationships/image" Target="../media/image54.svg"/><Relationship Id="rId4" Type="http://schemas.openxmlformats.org/officeDocument/2006/relationships/image" Target="../media/image53.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56.xml"/><Relationship Id="rId1" Type="http://schemas.openxmlformats.org/officeDocument/2006/relationships/tags" Target="../tags/tag55.xml"/><Relationship Id="rId6" Type="http://schemas.openxmlformats.org/officeDocument/2006/relationships/image" Target="../media/image19.png"/><Relationship Id="rId5" Type="http://schemas.openxmlformats.org/officeDocument/2006/relationships/image" Target="../media/image54.svg"/><Relationship Id="rId4" Type="http://schemas.openxmlformats.org/officeDocument/2006/relationships/image" Target="../media/image53.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58.xml"/><Relationship Id="rId1" Type="http://schemas.openxmlformats.org/officeDocument/2006/relationships/tags" Target="../tags/tag57.xml"/><Relationship Id="rId6" Type="http://schemas.openxmlformats.org/officeDocument/2006/relationships/image" Target="../media/image54.svg"/><Relationship Id="rId5" Type="http://schemas.openxmlformats.org/officeDocument/2006/relationships/image" Target="../media/image53.png"/><Relationship Id="rId4" Type="http://schemas.openxmlformats.org/officeDocument/2006/relationships/image" Target="../media/image20.png"/></Relationships>
</file>

<file path=ppt/slides/_rels/slide3.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4.png"/><Relationship Id="rId7" Type="http://schemas.openxmlformats.org/officeDocument/2006/relationships/image" Target="../media/image9.pn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slides/_rels/slide3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7.xml"/><Relationship Id="rId1" Type="http://schemas.openxmlformats.org/officeDocument/2006/relationships/tags" Target="../tags/tag59.xml"/><Relationship Id="rId5" Type="http://schemas.openxmlformats.org/officeDocument/2006/relationships/image" Target="../media/image6.svg"/><Relationship Id="rId4"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56.png"/><Relationship Id="rId1" Type="http://schemas.openxmlformats.org/officeDocument/2006/relationships/slideLayout" Target="../slideLayouts/slideLayout7.xml"/><Relationship Id="rId4" Type="http://schemas.openxmlformats.org/officeDocument/2006/relationships/image" Target="../media/image27.svg"/></Relationships>
</file>

<file path=ppt/slides/_rels/slide33.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56.png"/><Relationship Id="rId1" Type="http://schemas.openxmlformats.org/officeDocument/2006/relationships/slideLayout" Target="../slideLayouts/slideLayout7.xml"/><Relationship Id="rId4" Type="http://schemas.openxmlformats.org/officeDocument/2006/relationships/image" Target="../media/image27.svg"/></Relationships>
</file>

<file path=ppt/slides/_rels/slide3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56.png"/><Relationship Id="rId1" Type="http://schemas.openxmlformats.org/officeDocument/2006/relationships/slideLayout" Target="../slideLayouts/slideLayout7.xml"/><Relationship Id="rId4" Type="http://schemas.openxmlformats.org/officeDocument/2006/relationships/image" Target="../media/image27.svg"/></Relationships>
</file>

<file path=ppt/slides/_rels/slide36.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56.png"/><Relationship Id="rId1" Type="http://schemas.openxmlformats.org/officeDocument/2006/relationships/slideLayout" Target="../slideLayouts/slideLayout7.xml"/><Relationship Id="rId4" Type="http://schemas.openxmlformats.org/officeDocument/2006/relationships/image" Target="../media/image27.svg"/></Relationships>
</file>

<file path=ppt/slides/_rels/slide3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56.png"/><Relationship Id="rId1" Type="http://schemas.openxmlformats.org/officeDocument/2006/relationships/slideLayout" Target="../slideLayouts/slideLayout7.xml"/><Relationship Id="rId4" Type="http://schemas.openxmlformats.org/officeDocument/2006/relationships/image" Target="../media/image27.svg"/></Relationships>
</file>

<file path=ppt/slides/_rels/slide39.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slideLayout" Target="../slideLayouts/slideLayout7.xml"/><Relationship Id="rId13" Type="http://schemas.openxmlformats.org/officeDocument/2006/relationships/image" Target="../media/image12.png"/><Relationship Id="rId3" Type="http://schemas.openxmlformats.org/officeDocument/2006/relationships/tags" Target="../tags/tag11.xml"/><Relationship Id="rId7" Type="http://schemas.openxmlformats.org/officeDocument/2006/relationships/tags" Target="../tags/tag15.xml"/><Relationship Id="rId12" Type="http://schemas.openxmlformats.org/officeDocument/2006/relationships/image" Target="../media/image11.png"/><Relationship Id="rId17" Type="http://schemas.openxmlformats.org/officeDocument/2006/relationships/image" Target="../media/image16.png"/><Relationship Id="rId2" Type="http://schemas.openxmlformats.org/officeDocument/2006/relationships/tags" Target="../tags/tag10.xml"/><Relationship Id="rId16" Type="http://schemas.openxmlformats.org/officeDocument/2006/relationships/image" Target="../media/image15.png"/><Relationship Id="rId1" Type="http://schemas.openxmlformats.org/officeDocument/2006/relationships/tags" Target="../tags/tag9.xml"/><Relationship Id="rId6" Type="http://schemas.openxmlformats.org/officeDocument/2006/relationships/tags" Target="../tags/tag14.xml"/><Relationship Id="rId11" Type="http://schemas.openxmlformats.org/officeDocument/2006/relationships/image" Target="../media/image5.svg"/><Relationship Id="rId5" Type="http://schemas.openxmlformats.org/officeDocument/2006/relationships/tags" Target="../tags/tag13.xml"/><Relationship Id="rId15" Type="http://schemas.openxmlformats.org/officeDocument/2006/relationships/image" Target="../media/image14.png"/><Relationship Id="rId10" Type="http://schemas.openxmlformats.org/officeDocument/2006/relationships/image" Target="../media/image4.png"/><Relationship Id="rId4" Type="http://schemas.openxmlformats.org/officeDocument/2006/relationships/tags" Target="../tags/tag12.xml"/><Relationship Id="rId9" Type="http://schemas.openxmlformats.org/officeDocument/2006/relationships/image" Target="../media/image3.jpeg"/><Relationship Id="rId14" Type="http://schemas.openxmlformats.org/officeDocument/2006/relationships/image" Target="../media/image13.png"/></Relationships>
</file>

<file path=ppt/slides/_rels/slide4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56.png"/><Relationship Id="rId1" Type="http://schemas.openxmlformats.org/officeDocument/2006/relationships/slideLayout" Target="../slideLayouts/slideLayout7.xml"/><Relationship Id="rId4" Type="http://schemas.openxmlformats.org/officeDocument/2006/relationships/image" Target="../media/image27.svg"/></Relationships>
</file>

<file path=ppt/slides/_rels/slide4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56.png"/><Relationship Id="rId1" Type="http://schemas.openxmlformats.org/officeDocument/2006/relationships/slideLayout" Target="../slideLayouts/slideLayout7.xml"/><Relationship Id="rId4" Type="http://schemas.openxmlformats.org/officeDocument/2006/relationships/image" Target="../media/image27.svg"/></Relationships>
</file>

<file path=ppt/slides/_rels/slide42.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56.png"/><Relationship Id="rId1" Type="http://schemas.openxmlformats.org/officeDocument/2006/relationships/slideLayout" Target="../slideLayouts/slideLayout7.xml"/><Relationship Id="rId4" Type="http://schemas.openxmlformats.org/officeDocument/2006/relationships/image" Target="../media/image27.svg"/></Relationships>
</file>

<file path=ppt/slides/_rels/slide4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56.png"/><Relationship Id="rId1" Type="http://schemas.openxmlformats.org/officeDocument/2006/relationships/slideLayout" Target="../slideLayouts/slideLayout7.xml"/><Relationship Id="rId4" Type="http://schemas.openxmlformats.org/officeDocument/2006/relationships/image" Target="../media/image27.svg"/></Relationships>
</file>

<file path=ppt/slides/_rels/slide4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7.xml"/><Relationship Id="rId1" Type="http://schemas.openxmlformats.org/officeDocument/2006/relationships/tags" Target="../tags/tag60.xml"/><Relationship Id="rId6" Type="http://schemas.openxmlformats.org/officeDocument/2006/relationships/image" Target="../media/image57.png"/><Relationship Id="rId5" Type="http://schemas.openxmlformats.org/officeDocument/2006/relationships/image" Target="../media/image6.svg"/><Relationship Id="rId4" Type="http://schemas.openxmlformats.org/officeDocument/2006/relationships/image" Target="../media/image4.png"/></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62.xml"/><Relationship Id="rId1" Type="http://schemas.openxmlformats.org/officeDocument/2006/relationships/tags" Target="../tags/tag61.xml"/><Relationship Id="rId6" Type="http://schemas.openxmlformats.org/officeDocument/2006/relationships/image" Target="../media/image57.png"/><Relationship Id="rId5" Type="http://schemas.openxmlformats.org/officeDocument/2006/relationships/image" Target="../media/image54.svg"/><Relationship Id="rId4" Type="http://schemas.openxmlformats.org/officeDocument/2006/relationships/image" Target="../media/image53.png"/></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58.png"/><Relationship Id="rId2" Type="http://schemas.openxmlformats.org/officeDocument/2006/relationships/tags" Target="../tags/tag64.xml"/><Relationship Id="rId1" Type="http://schemas.openxmlformats.org/officeDocument/2006/relationships/tags" Target="../tags/tag63.xml"/><Relationship Id="rId6" Type="http://schemas.openxmlformats.org/officeDocument/2006/relationships/image" Target="../media/image54.svg"/><Relationship Id="rId5" Type="http://schemas.openxmlformats.org/officeDocument/2006/relationships/image" Target="../media/image53.png"/><Relationship Id="rId4" Type="http://schemas.openxmlformats.org/officeDocument/2006/relationships/image" Target="../media/image24.jpeg"/></Relationships>
</file>

<file path=ppt/slides/_rels/slide4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slideLayout" Target="../slideLayouts/slideLayout7.xml"/><Relationship Id="rId1" Type="http://schemas.openxmlformats.org/officeDocument/2006/relationships/tags" Target="../tags/tag65.xml"/><Relationship Id="rId5" Type="http://schemas.openxmlformats.org/officeDocument/2006/relationships/image" Target="../media/image57.png"/><Relationship Id="rId4" Type="http://schemas.openxmlformats.org/officeDocument/2006/relationships/image" Target="../media/image54.svg"/></Relationships>
</file>

<file path=ppt/slides/_rels/slide5.xml.rels><?xml version="1.0" encoding="UTF-8" standalone="yes"?>
<Relationships xmlns="http://schemas.openxmlformats.org/package/2006/relationships"><Relationship Id="rId8" Type="http://schemas.openxmlformats.org/officeDocument/2006/relationships/tags" Target="../tags/tag23.xml"/><Relationship Id="rId13" Type="http://schemas.openxmlformats.org/officeDocument/2006/relationships/image" Target="../media/image5.svg"/><Relationship Id="rId18" Type="http://schemas.openxmlformats.org/officeDocument/2006/relationships/image" Target="../media/image21.jpeg"/><Relationship Id="rId3" Type="http://schemas.openxmlformats.org/officeDocument/2006/relationships/tags" Target="../tags/tag18.xml"/><Relationship Id="rId21" Type="http://schemas.openxmlformats.org/officeDocument/2006/relationships/image" Target="../media/image24.jpeg"/><Relationship Id="rId7" Type="http://schemas.openxmlformats.org/officeDocument/2006/relationships/tags" Target="../tags/tag22.xml"/><Relationship Id="rId12" Type="http://schemas.openxmlformats.org/officeDocument/2006/relationships/image" Target="../media/image4.png"/><Relationship Id="rId17" Type="http://schemas.openxmlformats.org/officeDocument/2006/relationships/image" Target="../media/image20.png"/><Relationship Id="rId2" Type="http://schemas.openxmlformats.org/officeDocument/2006/relationships/tags" Target="../tags/tag17.xml"/><Relationship Id="rId16" Type="http://schemas.openxmlformats.org/officeDocument/2006/relationships/image" Target="../media/image19.png"/><Relationship Id="rId20" Type="http://schemas.openxmlformats.org/officeDocument/2006/relationships/image" Target="../media/image23.png"/><Relationship Id="rId1" Type="http://schemas.openxmlformats.org/officeDocument/2006/relationships/tags" Target="../tags/tag16.xml"/><Relationship Id="rId6" Type="http://schemas.openxmlformats.org/officeDocument/2006/relationships/tags" Target="../tags/tag21.xml"/><Relationship Id="rId11" Type="http://schemas.openxmlformats.org/officeDocument/2006/relationships/image" Target="../media/image3.jpeg"/><Relationship Id="rId5" Type="http://schemas.openxmlformats.org/officeDocument/2006/relationships/tags" Target="../tags/tag20.xml"/><Relationship Id="rId15" Type="http://schemas.openxmlformats.org/officeDocument/2006/relationships/image" Target="../media/image18.png"/><Relationship Id="rId10" Type="http://schemas.openxmlformats.org/officeDocument/2006/relationships/slideLayout" Target="../slideLayouts/slideLayout7.xml"/><Relationship Id="rId19" Type="http://schemas.openxmlformats.org/officeDocument/2006/relationships/image" Target="../media/image22.png"/><Relationship Id="rId4" Type="http://schemas.openxmlformats.org/officeDocument/2006/relationships/tags" Target="../tags/tag19.xml"/><Relationship Id="rId9" Type="http://schemas.openxmlformats.org/officeDocument/2006/relationships/tags" Target="../tags/tag24.xml"/><Relationship Id="rId14" Type="http://schemas.openxmlformats.org/officeDocument/2006/relationships/image" Target="../media/image17.jpeg"/></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tags" Target="../tags/tag66.xml"/><Relationship Id="rId6" Type="http://schemas.openxmlformats.org/officeDocument/2006/relationships/image" Target="../media/image59.png"/><Relationship Id="rId5" Type="http://schemas.openxmlformats.org/officeDocument/2006/relationships/image" Target="../media/image54.svg"/><Relationship Id="rId4" Type="http://schemas.openxmlformats.org/officeDocument/2006/relationships/image" Target="../media/image53.png"/></Relationships>
</file>

<file path=ppt/slides/_rels/slide51.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7.xml"/><Relationship Id="rId1" Type="http://schemas.openxmlformats.org/officeDocument/2006/relationships/tags" Target="../tags/tag25.xml"/><Relationship Id="rId5" Type="http://schemas.openxmlformats.org/officeDocument/2006/relationships/image" Target="../media/image6.sv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35.png"/><Relationship Id="rId3" Type="http://schemas.openxmlformats.org/officeDocument/2006/relationships/notesSlide" Target="../notesSlides/notesSlide2.xml"/><Relationship Id="rId7" Type="http://schemas.openxmlformats.org/officeDocument/2006/relationships/image" Target="../media/image29.png"/><Relationship Id="rId12"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26.xml"/><Relationship Id="rId6" Type="http://schemas.openxmlformats.org/officeDocument/2006/relationships/image" Target="../media/image28.png"/><Relationship Id="rId11" Type="http://schemas.openxmlformats.org/officeDocument/2006/relationships/image" Target="../media/image33.png"/><Relationship Id="rId5" Type="http://schemas.openxmlformats.org/officeDocument/2006/relationships/image" Target="../media/image27.svg"/><Relationship Id="rId10" Type="http://schemas.openxmlformats.org/officeDocument/2006/relationships/image" Target="../media/image32.png"/><Relationship Id="rId4" Type="http://schemas.openxmlformats.org/officeDocument/2006/relationships/image" Target="../media/image26.png"/><Relationship Id="rId9" Type="http://schemas.openxmlformats.org/officeDocument/2006/relationships/image" Target="../media/image31.png"/><Relationship Id="rId14" Type="http://schemas.openxmlformats.org/officeDocument/2006/relationships/image" Target="../media/image19.png"/></Relationships>
</file>

<file path=ppt/slides/_rels/slide9.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34.png"/><Relationship Id="rId3" Type="http://schemas.openxmlformats.org/officeDocument/2006/relationships/notesSlide" Target="../notesSlides/notesSlide3.xml"/><Relationship Id="rId7" Type="http://schemas.openxmlformats.org/officeDocument/2006/relationships/image" Target="../media/image28.png"/><Relationship Id="rId12" Type="http://schemas.openxmlformats.org/officeDocument/2006/relationships/image" Target="../media/image33.png"/><Relationship Id="rId2" Type="http://schemas.openxmlformats.org/officeDocument/2006/relationships/slideLayout" Target="../slideLayouts/slideLayout7.xml"/><Relationship Id="rId1" Type="http://schemas.openxmlformats.org/officeDocument/2006/relationships/tags" Target="../tags/tag27.xml"/><Relationship Id="rId6" Type="http://schemas.openxmlformats.org/officeDocument/2006/relationships/image" Target="../media/image20.png"/><Relationship Id="rId11" Type="http://schemas.openxmlformats.org/officeDocument/2006/relationships/image" Target="../media/image32.png"/><Relationship Id="rId5" Type="http://schemas.openxmlformats.org/officeDocument/2006/relationships/image" Target="../media/image27.svg"/><Relationship Id="rId10" Type="http://schemas.openxmlformats.org/officeDocument/2006/relationships/image" Target="../media/image31.png"/><Relationship Id="rId4" Type="http://schemas.openxmlformats.org/officeDocument/2006/relationships/image" Target="../media/image26.png"/><Relationship Id="rId9" Type="http://schemas.openxmlformats.org/officeDocument/2006/relationships/image" Target="../media/image30.png"/><Relationship Id="rId14" Type="http://schemas.openxmlformats.org/officeDocument/2006/relationships/image" Target="../media/image3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1356851" y="2273946"/>
            <a:ext cx="10382364" cy="1661993"/>
          </a:xfrm>
          <a:prstGeom prst="rect">
            <a:avLst/>
          </a:prstGeom>
        </p:spPr>
        <p:txBody>
          <a:bodyPr wrap="square" lIns="0" tIns="0" rIns="0" bIns="0" rtlCol="0" anchor="t">
            <a:spAutoFit/>
          </a:bodyPr>
          <a:lstStyle/>
          <a:p>
            <a:pPr algn="ctr" defTabSz="685869">
              <a:lnSpc>
                <a:spcPct val="150000"/>
              </a:lnSpc>
            </a:pPr>
            <a:r>
              <a:rPr lang="en-US" sz="3600" b="1" dirty="0">
                <a:solidFill>
                  <a:srgbClr val="215968"/>
                </a:solidFill>
                <a:latin typeface="Carelia"/>
              </a:rPr>
              <a:t>PROGRAMME DE REMEDIATION INTENSIVE</a:t>
            </a:r>
          </a:p>
          <a:p>
            <a:pPr algn="ctr" defTabSz="685869">
              <a:lnSpc>
                <a:spcPct val="150000"/>
              </a:lnSpc>
            </a:pPr>
            <a:r>
              <a:rPr lang="en-US" sz="3600" b="1" dirty="0">
                <a:solidFill>
                  <a:srgbClr val="215968"/>
                </a:solidFill>
                <a:latin typeface="Carelia"/>
              </a:rPr>
              <a:t> -FRANÇAIS-</a:t>
            </a:r>
          </a:p>
        </p:txBody>
      </p:sp>
      <p:sp>
        <p:nvSpPr>
          <p:cNvPr id="5" name="ZoneTexte 4">
            <a:extLst>
              <a:ext uri="{FF2B5EF4-FFF2-40B4-BE49-F238E27FC236}">
                <a16:creationId xmlns:a16="http://schemas.microsoft.com/office/drawing/2014/main" id="{78DEA8EF-E746-A63E-76B4-9205D5002C8C}"/>
              </a:ext>
            </a:extLst>
          </p:cNvPr>
          <p:cNvSpPr txBox="1"/>
          <p:nvPr/>
        </p:nvSpPr>
        <p:spPr>
          <a:xfrm>
            <a:off x="693176" y="9625939"/>
            <a:ext cx="9361680" cy="369332"/>
          </a:xfrm>
          <a:prstGeom prst="rect">
            <a:avLst/>
          </a:prstGeom>
          <a:noFill/>
        </p:spPr>
        <p:txBody>
          <a:bodyPr wrap="square" rtlCol="0">
            <a:spAutoFit/>
          </a:bodyPr>
          <a:lstStyle/>
          <a:p>
            <a:pPr algn="ctr" defTabSz="685869"/>
            <a:r>
              <a:rPr lang="fr-MA" i="1" dirty="0">
                <a:solidFill>
                  <a:prstClr val="black">
                    <a:lumMod val="75000"/>
                    <a:lumOff val="25000"/>
                  </a:prstClr>
                </a:solidFill>
                <a:latin typeface="Calibri"/>
              </a:rPr>
              <a:t>Version expérimentale pour les Ecoles Pionnières.  En cours d’amélioration.  </a:t>
            </a:r>
          </a:p>
        </p:txBody>
      </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8244" y="358840"/>
            <a:ext cx="9999581" cy="1399943"/>
          </a:xfrm>
          <a:prstGeom prst="rect">
            <a:avLst/>
          </a:prstGeom>
          <a:noFill/>
          <a:extLst>
            <a:ext uri="{909E8E84-426E-40DD-AFC4-6F175D3DCCD1}">
              <a14:hiddenFill xmlns:a14="http://schemas.microsoft.com/office/drawing/2010/main">
                <a:solidFill>
                  <a:srgbClr val="FFFFFF"/>
                </a:solidFill>
              </a14:hiddenFill>
            </a:ext>
          </a:extLst>
        </p:spPr>
      </p:pic>
      <p:sp>
        <p:nvSpPr>
          <p:cNvPr id="16" name="Ellipse 15">
            <a:extLst>
              <a:ext uri="{FF2B5EF4-FFF2-40B4-BE49-F238E27FC236}">
                <a16:creationId xmlns:a16="http://schemas.microsoft.com/office/drawing/2014/main" id="{8FC2E2AF-8B90-93B1-A60E-BE80AB3ECC17}"/>
              </a:ext>
            </a:extLst>
          </p:cNvPr>
          <p:cNvSpPr/>
          <p:nvPr/>
        </p:nvSpPr>
        <p:spPr>
          <a:xfrm>
            <a:off x="1181660" y="4813292"/>
            <a:ext cx="2967135" cy="2770925"/>
          </a:xfrm>
          <a:prstGeom prst="ellipse">
            <a:avLst/>
          </a:prstGeom>
          <a:gradFill flip="none" rotWithShape="1">
            <a:gsLst>
              <a:gs pos="0">
                <a:srgbClr val="32787A">
                  <a:shade val="30000"/>
                  <a:satMod val="115000"/>
                </a:srgbClr>
              </a:gs>
              <a:gs pos="50000">
                <a:srgbClr val="32787A">
                  <a:shade val="67500"/>
                  <a:satMod val="115000"/>
                </a:srgbClr>
              </a:gs>
              <a:gs pos="100000">
                <a:srgbClr val="32787A">
                  <a:shade val="100000"/>
                  <a:satMod val="115000"/>
                </a:srgb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buNone/>
            </a:pPr>
            <a:r>
              <a:rPr lang="fr-MA" sz="1350" b="1" dirty="0">
                <a:solidFill>
                  <a:srgbClr val="FFFFFF"/>
                </a:solidFill>
                <a:latin typeface="Times New Roman" panose="02020603050405020304" pitchFamily="18" charset="0"/>
                <a:ea typeface="Calibri" panose="020F0502020204030204" pitchFamily="34" charset="0"/>
              </a:rPr>
              <a:t> </a:t>
            </a:r>
            <a:endParaRPr lang="fr-MA" sz="1650" dirty="0">
              <a:latin typeface="Calibri" panose="020F0502020204030204" pitchFamily="34" charset="0"/>
              <a:ea typeface="Calibri" panose="020F0502020204030204" pitchFamily="34" charset="0"/>
            </a:endParaRPr>
          </a:p>
        </p:txBody>
      </p:sp>
      <p:sp>
        <p:nvSpPr>
          <p:cNvPr id="19" name="Forme libre : forme 18">
            <a:extLst>
              <a:ext uri="{FF2B5EF4-FFF2-40B4-BE49-F238E27FC236}">
                <a16:creationId xmlns:a16="http://schemas.microsoft.com/office/drawing/2014/main" id="{8C3E1B50-9FA7-C3CB-7B52-E438B019885C}"/>
              </a:ext>
            </a:extLst>
          </p:cNvPr>
          <p:cNvSpPr/>
          <p:nvPr/>
        </p:nvSpPr>
        <p:spPr>
          <a:xfrm rot="261352" flipH="1" flipV="1">
            <a:off x="4838882" y="3768910"/>
            <a:ext cx="4120103" cy="1619462"/>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gradFill flip="none" rotWithShape="1">
            <a:gsLst>
              <a:gs pos="0">
                <a:srgbClr val="62BCBE">
                  <a:shade val="30000"/>
                  <a:satMod val="115000"/>
                </a:srgbClr>
              </a:gs>
              <a:gs pos="50000">
                <a:srgbClr val="62BCBE">
                  <a:shade val="67500"/>
                  <a:satMod val="115000"/>
                </a:srgbClr>
              </a:gs>
              <a:gs pos="100000">
                <a:srgbClr val="62BCBE">
                  <a:shade val="100000"/>
                  <a:satMod val="115000"/>
                </a:srgbClr>
              </a:gs>
            </a:gsLst>
            <a:lin ang="10800000" scaled="1"/>
            <a:tileRect/>
          </a:gradFill>
          <a:ln w="13658" cap="flat">
            <a:noFill/>
            <a:prstDash val="solid"/>
            <a:miter/>
          </a:ln>
        </p:spPr>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endParaRPr lang="fr-FR" sz="2700" dirty="0">
              <a:effectLst>
                <a:outerShdw blurRad="38100" dist="38100" dir="2700000" algn="tl">
                  <a:srgbClr val="000000">
                    <a:alpha val="43137"/>
                  </a:srgbClr>
                </a:outerShdw>
              </a:effectLst>
            </a:endParaRPr>
          </a:p>
        </p:txBody>
      </p:sp>
      <p:sp>
        <p:nvSpPr>
          <p:cNvPr id="20" name="ZoneTexte 19">
            <a:extLst>
              <a:ext uri="{FF2B5EF4-FFF2-40B4-BE49-F238E27FC236}">
                <a16:creationId xmlns:a16="http://schemas.microsoft.com/office/drawing/2014/main" id="{2AC333F3-E5ED-4E6A-D233-1E43257F07FA}"/>
              </a:ext>
            </a:extLst>
          </p:cNvPr>
          <p:cNvSpPr txBox="1"/>
          <p:nvPr/>
        </p:nvSpPr>
        <p:spPr>
          <a:xfrm>
            <a:off x="5249360" y="4161977"/>
            <a:ext cx="3765177" cy="923330"/>
          </a:xfrm>
          <a:prstGeom prst="rect">
            <a:avLst/>
          </a:prstGeom>
          <a:noFill/>
        </p:spPr>
        <p:txBody>
          <a:bodyPr wrap="square" rtlCol="0">
            <a:spAutoFit/>
          </a:bodyPr>
          <a:lstStyle/>
          <a:p>
            <a:r>
              <a:rPr lang="fr-FR" sz="4200" b="1" dirty="0">
                <a:solidFill>
                  <a:schemeClr val="bg1"/>
                </a:solidFill>
              </a:rPr>
              <a:t>Parcours : </a:t>
            </a:r>
            <a:r>
              <a:rPr lang="fr-FR" sz="5400" b="1" dirty="0">
                <a:solidFill>
                  <a:schemeClr val="bg1"/>
                </a:solidFill>
              </a:rPr>
              <a:t>1</a:t>
            </a:r>
            <a:endParaRPr lang="fr-FR" sz="4200" b="1" dirty="0">
              <a:solidFill>
                <a:schemeClr val="bg1"/>
              </a:solidFill>
            </a:endParaRPr>
          </a:p>
        </p:txBody>
      </p:sp>
      <p:sp>
        <p:nvSpPr>
          <p:cNvPr id="21" name="Forme libre : forme 20">
            <a:extLst>
              <a:ext uri="{FF2B5EF4-FFF2-40B4-BE49-F238E27FC236}">
                <a16:creationId xmlns:a16="http://schemas.microsoft.com/office/drawing/2014/main" id="{15381C3D-A0B9-BBF8-7112-ACEF7FF01EDF}"/>
              </a:ext>
            </a:extLst>
          </p:cNvPr>
          <p:cNvSpPr/>
          <p:nvPr/>
        </p:nvSpPr>
        <p:spPr>
          <a:xfrm rot="261352" flipH="1" flipV="1">
            <a:off x="4838884" y="5261581"/>
            <a:ext cx="4120103" cy="1619462"/>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gradFill flip="none" rotWithShape="1">
            <a:gsLst>
              <a:gs pos="0">
                <a:srgbClr val="62BCBE">
                  <a:shade val="30000"/>
                  <a:satMod val="115000"/>
                </a:srgbClr>
              </a:gs>
              <a:gs pos="50000">
                <a:srgbClr val="62BCBE">
                  <a:shade val="67500"/>
                  <a:satMod val="115000"/>
                </a:srgbClr>
              </a:gs>
              <a:gs pos="100000">
                <a:srgbClr val="62BCBE">
                  <a:shade val="100000"/>
                  <a:satMod val="115000"/>
                </a:srgbClr>
              </a:gs>
            </a:gsLst>
            <a:lin ang="10800000" scaled="1"/>
            <a:tileRect/>
          </a:gradFill>
          <a:ln w="13658" cap="flat">
            <a:noFill/>
            <a:prstDash val="solid"/>
            <a:miter/>
          </a:ln>
        </p:spPr>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endParaRPr lang="fr-FR" sz="2700" dirty="0">
              <a:effectLst>
                <a:outerShdw blurRad="38100" dist="38100" dir="2700000" algn="tl">
                  <a:srgbClr val="000000">
                    <a:alpha val="43137"/>
                  </a:srgbClr>
                </a:outerShdw>
              </a:effectLst>
            </a:endParaRPr>
          </a:p>
        </p:txBody>
      </p:sp>
      <p:sp>
        <p:nvSpPr>
          <p:cNvPr id="22" name="Forme libre : forme 21">
            <a:extLst>
              <a:ext uri="{FF2B5EF4-FFF2-40B4-BE49-F238E27FC236}">
                <a16:creationId xmlns:a16="http://schemas.microsoft.com/office/drawing/2014/main" id="{BE70A603-A2F8-7C53-1CC7-37EFF0A9AF21}"/>
              </a:ext>
            </a:extLst>
          </p:cNvPr>
          <p:cNvSpPr/>
          <p:nvPr/>
        </p:nvSpPr>
        <p:spPr>
          <a:xfrm rot="11191981" flipH="1" flipV="1">
            <a:off x="4814135" y="6847991"/>
            <a:ext cx="4120103" cy="3121844"/>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gradFill flip="none" rotWithShape="1">
            <a:gsLst>
              <a:gs pos="0">
                <a:srgbClr val="62BCBE">
                  <a:shade val="30000"/>
                  <a:satMod val="115000"/>
                </a:srgbClr>
              </a:gs>
              <a:gs pos="50000">
                <a:srgbClr val="62BCBE">
                  <a:shade val="67500"/>
                  <a:satMod val="115000"/>
                </a:srgbClr>
              </a:gs>
              <a:gs pos="100000">
                <a:srgbClr val="62BCBE">
                  <a:shade val="100000"/>
                  <a:satMod val="115000"/>
                </a:srgbClr>
              </a:gs>
            </a:gsLst>
            <a:lin ang="10800000" scaled="1"/>
            <a:tileRect/>
          </a:gradFill>
          <a:ln w="13658" cap="flat">
            <a:noFill/>
            <a:prstDash val="solid"/>
            <a:miter/>
          </a:ln>
        </p:spPr>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endParaRPr lang="fr-FR" sz="2700" dirty="0">
              <a:effectLst>
                <a:outerShdw blurRad="38100" dist="38100" dir="2700000" algn="tl">
                  <a:srgbClr val="000000">
                    <a:alpha val="43137"/>
                  </a:srgbClr>
                </a:outerShdw>
              </a:effectLst>
            </a:endParaRPr>
          </a:p>
        </p:txBody>
      </p:sp>
      <p:sp>
        <p:nvSpPr>
          <p:cNvPr id="23" name="ZoneTexte 22">
            <a:extLst>
              <a:ext uri="{FF2B5EF4-FFF2-40B4-BE49-F238E27FC236}">
                <a16:creationId xmlns:a16="http://schemas.microsoft.com/office/drawing/2014/main" id="{618D15CB-AABE-8553-7E04-AE6062B99BC4}"/>
              </a:ext>
            </a:extLst>
          </p:cNvPr>
          <p:cNvSpPr txBox="1"/>
          <p:nvPr/>
        </p:nvSpPr>
        <p:spPr>
          <a:xfrm>
            <a:off x="5333279" y="5643600"/>
            <a:ext cx="3765177" cy="923330"/>
          </a:xfrm>
          <a:prstGeom prst="rect">
            <a:avLst/>
          </a:prstGeom>
          <a:noFill/>
        </p:spPr>
        <p:txBody>
          <a:bodyPr wrap="square" rtlCol="0">
            <a:spAutoFit/>
          </a:bodyPr>
          <a:lstStyle/>
          <a:p>
            <a:r>
              <a:rPr lang="fr-FR" sz="4200" b="1" dirty="0">
                <a:solidFill>
                  <a:schemeClr val="bg1"/>
                </a:solidFill>
              </a:rPr>
              <a:t>Palier : </a:t>
            </a:r>
            <a:r>
              <a:rPr lang="fr-FR" sz="5400" b="1" dirty="0">
                <a:solidFill>
                  <a:schemeClr val="bg1"/>
                </a:solidFill>
              </a:rPr>
              <a:t>3</a:t>
            </a:r>
            <a:endParaRPr lang="fr-FR" sz="4200" b="1" dirty="0">
              <a:solidFill>
                <a:schemeClr val="bg1"/>
              </a:solidFill>
            </a:endParaRPr>
          </a:p>
        </p:txBody>
      </p:sp>
      <p:sp>
        <p:nvSpPr>
          <p:cNvPr id="24" name="ZoneTexte 23">
            <a:extLst>
              <a:ext uri="{FF2B5EF4-FFF2-40B4-BE49-F238E27FC236}">
                <a16:creationId xmlns:a16="http://schemas.microsoft.com/office/drawing/2014/main" id="{9FC625E1-432F-BD2B-F568-103CD439CDAB}"/>
              </a:ext>
            </a:extLst>
          </p:cNvPr>
          <p:cNvSpPr txBox="1"/>
          <p:nvPr/>
        </p:nvSpPr>
        <p:spPr>
          <a:xfrm>
            <a:off x="5249358" y="7174818"/>
            <a:ext cx="3765177" cy="1661993"/>
          </a:xfrm>
          <a:prstGeom prst="rect">
            <a:avLst/>
          </a:prstGeom>
          <a:noFill/>
        </p:spPr>
        <p:txBody>
          <a:bodyPr wrap="square" rtlCol="0">
            <a:spAutoFit/>
          </a:bodyPr>
          <a:lstStyle/>
          <a:p>
            <a:r>
              <a:rPr lang="fr-FR" sz="4200" b="1" dirty="0">
                <a:solidFill>
                  <a:schemeClr val="bg1"/>
                </a:solidFill>
              </a:rPr>
              <a:t>Séance : </a:t>
            </a:r>
            <a:r>
              <a:rPr lang="fr-FR" sz="5400" b="1">
                <a:solidFill>
                  <a:schemeClr val="bg1"/>
                </a:solidFill>
              </a:rPr>
              <a:t>4 </a:t>
            </a:r>
            <a:r>
              <a:rPr lang="fr-FR" sz="4800" b="1" dirty="0">
                <a:solidFill>
                  <a:schemeClr val="bg1"/>
                </a:solidFill>
              </a:rPr>
              <a:t>R</a:t>
            </a:r>
            <a:r>
              <a:rPr lang="fr-FR" sz="4800" b="1">
                <a:solidFill>
                  <a:schemeClr val="bg1"/>
                </a:solidFill>
              </a:rPr>
              <a:t>ebrassage</a:t>
            </a:r>
            <a:endParaRPr lang="fr-FR" sz="4200" b="1" dirty="0">
              <a:solidFill>
                <a:schemeClr val="bg1"/>
              </a:solidFill>
            </a:endParaRPr>
          </a:p>
        </p:txBody>
      </p:sp>
      <p:sp>
        <p:nvSpPr>
          <p:cNvPr id="2" name="ZoneTexte 1">
            <a:extLst>
              <a:ext uri="{FF2B5EF4-FFF2-40B4-BE49-F238E27FC236}">
                <a16:creationId xmlns:a16="http://schemas.microsoft.com/office/drawing/2014/main" id="{072157C4-EFB8-6583-A33C-0F4A7A1CAFA1}"/>
              </a:ext>
            </a:extLst>
          </p:cNvPr>
          <p:cNvSpPr txBox="1"/>
          <p:nvPr/>
        </p:nvSpPr>
        <p:spPr>
          <a:xfrm>
            <a:off x="1326593" y="5031113"/>
            <a:ext cx="2677269" cy="2585323"/>
          </a:xfrm>
          <a:prstGeom prst="rect">
            <a:avLst/>
          </a:prstGeom>
          <a:noFill/>
        </p:spPr>
        <p:txBody>
          <a:bodyPr wrap="square" rtlCol="0">
            <a:spAutoFit/>
          </a:bodyPr>
          <a:lstStyle/>
          <a:p>
            <a:pPr algn="ctr"/>
            <a:r>
              <a:rPr lang="fr-FR" sz="8100" dirty="0">
                <a:solidFill>
                  <a:srgbClr val="E1A346"/>
                </a:solidFill>
              </a:rPr>
              <a:t>5</a:t>
            </a:r>
            <a:r>
              <a:rPr lang="fr-FR" sz="8100" baseline="30000" dirty="0">
                <a:solidFill>
                  <a:srgbClr val="E1A346"/>
                </a:solidFill>
              </a:rPr>
              <a:t>e </a:t>
            </a:r>
            <a:r>
              <a:rPr lang="fr-FR" sz="8100" dirty="0">
                <a:solidFill>
                  <a:srgbClr val="E1A346"/>
                </a:solidFill>
              </a:rPr>
              <a:t>/6</a:t>
            </a:r>
            <a:r>
              <a:rPr lang="fr-FR" sz="8100" baseline="30000" dirty="0">
                <a:solidFill>
                  <a:srgbClr val="E1A346"/>
                </a:solidFill>
              </a:rPr>
              <a:t>e</a:t>
            </a:r>
            <a:r>
              <a:rPr lang="fr-FR" sz="8100" dirty="0">
                <a:solidFill>
                  <a:srgbClr val="E1A346"/>
                </a:solidFill>
              </a:rPr>
              <a:t> AP</a:t>
            </a:r>
          </a:p>
        </p:txBody>
      </p:sp>
      <p:pic>
        <p:nvPicPr>
          <p:cNvPr id="7" name="Image 6">
            <a:extLst>
              <a:ext uri="{FF2B5EF4-FFF2-40B4-BE49-F238E27FC236}">
                <a16:creationId xmlns:a16="http://schemas.microsoft.com/office/drawing/2014/main" id="{83C88ACB-15BF-2D39-A4DF-0D965D1AF47B}"/>
              </a:ext>
            </a:extLst>
          </p:cNvPr>
          <p:cNvPicPr>
            <a:picLocks noChangeAspect="1"/>
          </p:cNvPicPr>
          <p:nvPr/>
        </p:nvPicPr>
        <p:blipFill>
          <a:blip r:embed="rId4"/>
          <a:stretch>
            <a:fillRect/>
          </a:stretch>
        </p:blipFill>
        <p:spPr>
          <a:xfrm>
            <a:off x="9839043" y="7009425"/>
            <a:ext cx="2967135" cy="224686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F81041-444F-CDAE-E8FF-1089C3C4166F}"/>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E2555E65-69C8-0F40-720D-C9DD6C64584A}"/>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35303887-6289-E063-7354-3503DE2500DC}"/>
              </a:ext>
            </a:extLst>
          </p:cNvPr>
          <p:cNvGrpSpPr/>
          <p:nvPr/>
        </p:nvGrpSpPr>
        <p:grpSpPr>
          <a:xfrm>
            <a:off x="306275" y="552077"/>
            <a:ext cx="12748764" cy="9177577"/>
            <a:chOff x="312517" y="308344"/>
            <a:chExt cx="8518967" cy="6230679"/>
          </a:xfrm>
        </p:grpSpPr>
        <p:sp>
          <p:nvSpPr>
            <p:cNvPr id="40" name="Rectangle : coins arrondis 39">
              <a:extLst>
                <a:ext uri="{FF2B5EF4-FFF2-40B4-BE49-F238E27FC236}">
                  <a16:creationId xmlns:a16="http://schemas.microsoft.com/office/drawing/2014/main" id="{C8A20B44-89C4-B838-A8DD-DD9FD40002F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7231325A-D74E-4268-8AFF-2F267AA33A44}"/>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FD3F1869-7C44-79ED-D08C-AADA729961C0}"/>
              </a:ext>
            </a:extLst>
          </p:cNvPr>
          <p:cNvSpPr txBox="1"/>
          <p:nvPr/>
        </p:nvSpPr>
        <p:spPr>
          <a:xfrm>
            <a:off x="1345707" y="748094"/>
            <a:ext cx="10615145" cy="784830"/>
          </a:xfrm>
          <a:prstGeom prst="rect">
            <a:avLst/>
          </a:prstGeom>
          <a:noFill/>
        </p:spPr>
        <p:txBody>
          <a:bodyPr wrap="square">
            <a:spAutoFit/>
          </a:bodyPr>
          <a:lstStyle/>
          <a:p>
            <a:pPr defTabSz="685834"/>
            <a:r>
              <a:rPr lang="fr-FR" sz="2400" b="1" dirty="0">
                <a:solidFill>
                  <a:prstClr val="white">
                    <a:lumMod val="65000"/>
                  </a:prstClr>
                </a:solidFill>
                <a:latin typeface="Dosis" pitchFamily="2" charset="0"/>
              </a:rPr>
              <a:t>R</a:t>
            </a:r>
            <a:r>
              <a:rPr lang="fr-MA" sz="2400" b="1" dirty="0" err="1">
                <a:solidFill>
                  <a:prstClr val="white">
                    <a:lumMod val="65000"/>
                  </a:prstClr>
                </a:solidFill>
                <a:latin typeface="Dosis" pitchFamily="2" charset="0"/>
              </a:rPr>
              <a:t>épétons</a:t>
            </a:r>
            <a:r>
              <a:rPr lang="fr-MA" sz="2400" b="1" dirty="0">
                <a:solidFill>
                  <a:prstClr val="white">
                    <a:lumMod val="65000"/>
                  </a:prstClr>
                </a:solidFill>
                <a:latin typeface="Dosis" pitchFamily="2" charset="0"/>
              </a:rPr>
              <a:t> ensemble les mots.</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E56991F7-E6D0-CD25-61A2-78A365CAF905}"/>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CA2B1614-4F42-8480-1C7E-50E79DE287D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A1ED6EFC-BDFA-9FE0-3DF5-B59822215EE5}"/>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D32F3C3D-C9C8-FB39-34FD-0AE64839385D}"/>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2EBE19F3-A876-457C-9277-8AB3C945B41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4C453734-A081-63A3-AA51-C6BEC2A8C59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9DD18E0C-CCC4-EC54-C1A1-F18C6E33586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ED0F7D48-F3E7-B4D9-914F-39DD8FD7950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8104" y="1000640"/>
            <a:ext cx="427603" cy="378145"/>
          </a:xfrm>
          <a:prstGeom prst="rect">
            <a:avLst/>
          </a:prstGeom>
        </p:spPr>
      </p:pic>
      <p:pic>
        <p:nvPicPr>
          <p:cNvPr id="3" name="Image 2">
            <a:extLst>
              <a:ext uri="{FF2B5EF4-FFF2-40B4-BE49-F238E27FC236}">
                <a16:creationId xmlns:a16="http://schemas.microsoft.com/office/drawing/2014/main" id="{5A4040FF-D843-BBAE-4F3B-AE0B0DBB06D8}"/>
              </a:ext>
            </a:extLst>
          </p:cNvPr>
          <p:cNvPicPr>
            <a:picLocks noChangeAspect="1"/>
          </p:cNvPicPr>
          <p:nvPr/>
        </p:nvPicPr>
        <p:blipFill>
          <a:blip r:embed="rId6"/>
          <a:stretch>
            <a:fillRect/>
          </a:stretch>
        </p:blipFill>
        <p:spPr>
          <a:xfrm>
            <a:off x="4052442" y="3259027"/>
            <a:ext cx="2196069" cy="1487980"/>
          </a:xfrm>
          <a:prstGeom prst="rect">
            <a:avLst/>
          </a:prstGeom>
        </p:spPr>
      </p:pic>
      <p:pic>
        <p:nvPicPr>
          <p:cNvPr id="5" name="Image 4">
            <a:extLst>
              <a:ext uri="{FF2B5EF4-FFF2-40B4-BE49-F238E27FC236}">
                <a16:creationId xmlns:a16="http://schemas.microsoft.com/office/drawing/2014/main" id="{AC7BA83A-7101-6CE5-84B6-FF9E7DB9B721}"/>
              </a:ext>
            </a:extLst>
          </p:cNvPr>
          <p:cNvPicPr>
            <a:picLocks noChangeAspect="1"/>
          </p:cNvPicPr>
          <p:nvPr/>
        </p:nvPicPr>
        <p:blipFill>
          <a:blip r:embed="rId7"/>
          <a:stretch>
            <a:fillRect/>
          </a:stretch>
        </p:blipFill>
        <p:spPr>
          <a:xfrm>
            <a:off x="1294171" y="5974030"/>
            <a:ext cx="1503483" cy="1342854"/>
          </a:xfrm>
          <a:prstGeom prst="rect">
            <a:avLst/>
          </a:prstGeom>
        </p:spPr>
      </p:pic>
      <p:pic>
        <p:nvPicPr>
          <p:cNvPr id="9" name="Image 8">
            <a:extLst>
              <a:ext uri="{FF2B5EF4-FFF2-40B4-BE49-F238E27FC236}">
                <a16:creationId xmlns:a16="http://schemas.microsoft.com/office/drawing/2014/main" id="{B776D2A4-D57E-45F7-286A-DDDCA8423EC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024528" y="3467100"/>
            <a:ext cx="3040594" cy="1738849"/>
          </a:xfrm>
          <a:prstGeom prst="rect">
            <a:avLst/>
          </a:prstGeom>
        </p:spPr>
      </p:pic>
      <p:pic>
        <p:nvPicPr>
          <p:cNvPr id="11" name="Image 10">
            <a:extLst>
              <a:ext uri="{FF2B5EF4-FFF2-40B4-BE49-F238E27FC236}">
                <a16:creationId xmlns:a16="http://schemas.microsoft.com/office/drawing/2014/main" id="{931A5CBD-DBBF-81D9-237A-6E4155E8A70E}"/>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536228" y="5762461"/>
            <a:ext cx="2515230" cy="1487980"/>
          </a:xfrm>
          <a:prstGeom prst="rect">
            <a:avLst/>
          </a:prstGeom>
        </p:spPr>
      </p:pic>
      <p:pic>
        <p:nvPicPr>
          <p:cNvPr id="12" name="Image 11">
            <a:extLst>
              <a:ext uri="{FF2B5EF4-FFF2-40B4-BE49-F238E27FC236}">
                <a16:creationId xmlns:a16="http://schemas.microsoft.com/office/drawing/2014/main" id="{41C6F438-C245-174B-9568-18201E5DFE10}"/>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680657" y="3447862"/>
            <a:ext cx="2006143" cy="1487980"/>
          </a:xfrm>
          <a:prstGeom prst="rect">
            <a:avLst/>
          </a:prstGeom>
        </p:spPr>
      </p:pic>
      <p:pic>
        <p:nvPicPr>
          <p:cNvPr id="13" name="Picture 2" descr="Un petit garçon heureux de prendre son petit déjeuner le ...">
            <a:extLst>
              <a:ext uri="{FF2B5EF4-FFF2-40B4-BE49-F238E27FC236}">
                <a16:creationId xmlns:a16="http://schemas.microsoft.com/office/drawing/2014/main" id="{630F6A25-B056-6CCD-E8CC-E91561E7A5F8}"/>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9793082" y="5433803"/>
            <a:ext cx="2272039" cy="2002946"/>
          </a:xfrm>
          <a:prstGeom prst="rect">
            <a:avLst/>
          </a:prstGeom>
          <a:noFill/>
          <a:extLst>
            <a:ext uri="{909E8E84-426E-40DD-AFC4-6F175D3DCCD1}">
              <a14:hiddenFill xmlns:a14="http://schemas.microsoft.com/office/drawing/2010/main">
                <a:solidFill>
                  <a:srgbClr val="FFFFFF"/>
                </a:solidFill>
              </a14:hiddenFill>
            </a:ext>
          </a:extLst>
        </p:spPr>
      </p:pic>
      <p:pic>
        <p:nvPicPr>
          <p:cNvPr id="18" name="Image 17">
            <a:extLst>
              <a:ext uri="{FF2B5EF4-FFF2-40B4-BE49-F238E27FC236}">
                <a16:creationId xmlns:a16="http://schemas.microsoft.com/office/drawing/2014/main" id="{63EA7C10-4D21-5895-FC2D-0E34DF72E09A}"/>
              </a:ext>
            </a:extLst>
          </p:cNvPr>
          <p:cNvPicPr>
            <a:picLocks noChangeAspect="1"/>
          </p:cNvPicPr>
          <p:nvPr/>
        </p:nvPicPr>
        <p:blipFill>
          <a:blip r:embed="rId12"/>
          <a:stretch>
            <a:fillRect/>
          </a:stretch>
        </p:blipFill>
        <p:spPr>
          <a:xfrm>
            <a:off x="1559041" y="2741212"/>
            <a:ext cx="1503484" cy="2063770"/>
          </a:xfrm>
          <a:prstGeom prst="rect">
            <a:avLst/>
          </a:prstGeom>
          <a:ln w="12700">
            <a:solidFill>
              <a:schemeClr val="tx1"/>
            </a:solidFill>
          </a:ln>
        </p:spPr>
      </p:pic>
      <p:pic>
        <p:nvPicPr>
          <p:cNvPr id="19" name="Image 18">
            <a:extLst>
              <a:ext uri="{FF2B5EF4-FFF2-40B4-BE49-F238E27FC236}">
                <a16:creationId xmlns:a16="http://schemas.microsoft.com/office/drawing/2014/main" id="{64FB775C-9CC1-6D91-15E7-0DE23DB8DF8C}"/>
              </a:ext>
            </a:extLst>
          </p:cNvPr>
          <p:cNvPicPr>
            <a:picLocks noChangeAspect="1"/>
          </p:cNvPicPr>
          <p:nvPr/>
        </p:nvPicPr>
        <p:blipFill>
          <a:blip r:embed="rId13"/>
          <a:stretch>
            <a:fillRect/>
          </a:stretch>
        </p:blipFill>
        <p:spPr>
          <a:xfrm>
            <a:off x="6430573" y="5351159"/>
            <a:ext cx="2467942" cy="2141160"/>
          </a:xfrm>
          <a:prstGeom prst="rect">
            <a:avLst/>
          </a:prstGeom>
        </p:spPr>
      </p:pic>
      <p:pic>
        <p:nvPicPr>
          <p:cNvPr id="8" name="Image 7">
            <a:extLst>
              <a:ext uri="{FF2B5EF4-FFF2-40B4-BE49-F238E27FC236}">
                <a16:creationId xmlns:a16="http://schemas.microsoft.com/office/drawing/2014/main" id="{55FC9906-2ADB-7C69-01EA-5F753A8B4E11}"/>
              </a:ext>
            </a:extLst>
          </p:cNvPr>
          <p:cNvPicPr>
            <a:picLocks noChangeAspect="1"/>
          </p:cNvPicPr>
          <p:nvPr>
            <p:custDataLst>
              <p:tags r:id="rId1"/>
            </p:custDataLst>
          </p:nvPr>
        </p:nvPicPr>
        <p:blipFill>
          <a:blip r:embed="rId14">
            <a:clrChange>
              <a:clrFrom>
                <a:srgbClr val="FFFFFF"/>
              </a:clrFrom>
              <a:clrTo>
                <a:srgbClr val="FFFFFF">
                  <a:alpha val="0"/>
                </a:srgbClr>
              </a:clrTo>
            </a:clrChange>
          </a:blip>
          <a:stretch>
            <a:fillRect/>
          </a:stretch>
        </p:blipFill>
        <p:spPr>
          <a:xfrm>
            <a:off x="11863235" y="852808"/>
            <a:ext cx="1227797" cy="1174605"/>
          </a:xfrm>
          <a:prstGeom prst="rect">
            <a:avLst/>
          </a:prstGeom>
        </p:spPr>
      </p:pic>
    </p:spTree>
    <p:extLst>
      <p:ext uri="{BB962C8B-B14F-4D97-AF65-F5344CB8AC3E}">
        <p14:creationId xmlns:p14="http://schemas.microsoft.com/office/powerpoint/2010/main" val="38110724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62D9B2-E5CE-2A81-9241-118C21898DB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7036DE80-E188-3E28-1F8F-8F9DE714C9D7}"/>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0E924077-48DA-605D-D4C8-7832E1F5260F}"/>
              </a:ext>
            </a:extLst>
          </p:cNvPr>
          <p:cNvGrpSpPr/>
          <p:nvPr/>
        </p:nvGrpSpPr>
        <p:grpSpPr>
          <a:xfrm>
            <a:off x="306275" y="552077"/>
            <a:ext cx="12748764" cy="9177577"/>
            <a:chOff x="312517" y="308344"/>
            <a:chExt cx="8518967" cy="6230679"/>
          </a:xfrm>
        </p:grpSpPr>
        <p:sp>
          <p:nvSpPr>
            <p:cNvPr id="40" name="Rectangle : coins arrondis 39">
              <a:extLst>
                <a:ext uri="{FF2B5EF4-FFF2-40B4-BE49-F238E27FC236}">
                  <a16:creationId xmlns:a16="http://schemas.microsoft.com/office/drawing/2014/main" id="{9FC6D741-2FDB-691F-36F0-E2AFE0A5AAC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683841AF-0135-5BF3-B434-D0F951C9D1C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25AE763E-ABB2-BDDB-230E-2FBF6DB497C4}"/>
              </a:ext>
            </a:extLst>
          </p:cNvPr>
          <p:cNvSpPr txBox="1"/>
          <p:nvPr/>
        </p:nvSpPr>
        <p:spPr>
          <a:xfrm>
            <a:off x="1345707" y="748094"/>
            <a:ext cx="10615145" cy="784830"/>
          </a:xfrm>
          <a:prstGeom prst="rect">
            <a:avLst/>
          </a:prstGeom>
          <a:noFill/>
        </p:spPr>
        <p:txBody>
          <a:bodyPr wrap="square">
            <a:spAutoFit/>
          </a:bodyPr>
          <a:lstStyle/>
          <a:p>
            <a:pPr defTabSz="685834"/>
            <a:r>
              <a:rPr lang="fr-MA" sz="2400" b="1" dirty="0">
                <a:solidFill>
                  <a:prstClr val="white">
                    <a:lumMod val="65000"/>
                  </a:prstClr>
                </a:solidFill>
                <a:latin typeface="Dosis" pitchFamily="2" charset="0"/>
              </a:rPr>
              <a:t>Qui veut passer au tableau pour dire les mots?</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354D5CE8-24D2-9681-701D-684AE56EF825}"/>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AB8F8A91-348E-0103-438B-6BB190B0C8D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92E0F17A-9346-B573-99BD-5B56319B9D11}"/>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6F365A9F-E9A2-7608-4DAB-8AE9E0929344}"/>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4B2FFB61-E9DD-E155-CA47-6A3D2BBC8C4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73A76DE5-64B6-782D-D3BA-656E5298481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B913336A-D7C9-4517-B39A-C80B2383E40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7D78543B-CC85-9373-B02C-FD8A17B899A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8104" y="1000640"/>
            <a:ext cx="427603" cy="378145"/>
          </a:xfrm>
          <a:prstGeom prst="rect">
            <a:avLst/>
          </a:prstGeom>
        </p:spPr>
      </p:pic>
      <p:pic>
        <p:nvPicPr>
          <p:cNvPr id="14" name="Image 13">
            <a:extLst>
              <a:ext uri="{FF2B5EF4-FFF2-40B4-BE49-F238E27FC236}">
                <a16:creationId xmlns:a16="http://schemas.microsoft.com/office/drawing/2014/main" id="{D953D5EA-343C-6680-F772-DFF811FEB1A9}"/>
              </a:ext>
            </a:extLst>
          </p:cNvPr>
          <p:cNvPicPr>
            <a:picLocks noChangeAspect="1"/>
          </p:cNvPicPr>
          <p:nvPr>
            <p:custDataLst>
              <p:tags r:id="rId1"/>
            </p:custDataLst>
          </p:nvPr>
        </p:nvPicPr>
        <p:blipFill>
          <a:blip r:embed="rId6"/>
          <a:stretch>
            <a:fillRect/>
          </a:stretch>
        </p:blipFill>
        <p:spPr>
          <a:xfrm>
            <a:off x="11687577" y="844533"/>
            <a:ext cx="1232811" cy="761784"/>
          </a:xfrm>
          <a:prstGeom prst="roundRect">
            <a:avLst>
              <a:gd name="adj" fmla="val 31362"/>
            </a:avLst>
          </a:prstGeom>
        </p:spPr>
      </p:pic>
      <p:pic>
        <p:nvPicPr>
          <p:cNvPr id="3" name="Image 2">
            <a:extLst>
              <a:ext uri="{FF2B5EF4-FFF2-40B4-BE49-F238E27FC236}">
                <a16:creationId xmlns:a16="http://schemas.microsoft.com/office/drawing/2014/main" id="{C43FEB14-FAA4-0FD0-0E3F-FB744E888B44}"/>
              </a:ext>
            </a:extLst>
          </p:cNvPr>
          <p:cNvPicPr>
            <a:picLocks noChangeAspect="1"/>
          </p:cNvPicPr>
          <p:nvPr/>
        </p:nvPicPr>
        <p:blipFill>
          <a:blip r:embed="rId7"/>
          <a:stretch>
            <a:fillRect/>
          </a:stretch>
        </p:blipFill>
        <p:spPr>
          <a:xfrm>
            <a:off x="4052442" y="3259027"/>
            <a:ext cx="2196069" cy="1487980"/>
          </a:xfrm>
          <a:prstGeom prst="rect">
            <a:avLst/>
          </a:prstGeom>
        </p:spPr>
      </p:pic>
      <p:pic>
        <p:nvPicPr>
          <p:cNvPr id="5" name="Image 4">
            <a:extLst>
              <a:ext uri="{FF2B5EF4-FFF2-40B4-BE49-F238E27FC236}">
                <a16:creationId xmlns:a16="http://schemas.microsoft.com/office/drawing/2014/main" id="{412F7263-A86F-6A7B-DCF3-C8DC0F85C33B}"/>
              </a:ext>
            </a:extLst>
          </p:cNvPr>
          <p:cNvPicPr>
            <a:picLocks noChangeAspect="1"/>
          </p:cNvPicPr>
          <p:nvPr/>
        </p:nvPicPr>
        <p:blipFill>
          <a:blip r:embed="rId8"/>
          <a:stretch>
            <a:fillRect/>
          </a:stretch>
        </p:blipFill>
        <p:spPr>
          <a:xfrm>
            <a:off x="1294171" y="5974030"/>
            <a:ext cx="1503483" cy="1342854"/>
          </a:xfrm>
          <a:prstGeom prst="rect">
            <a:avLst/>
          </a:prstGeom>
        </p:spPr>
      </p:pic>
      <p:pic>
        <p:nvPicPr>
          <p:cNvPr id="9" name="Image 8">
            <a:extLst>
              <a:ext uri="{FF2B5EF4-FFF2-40B4-BE49-F238E27FC236}">
                <a16:creationId xmlns:a16="http://schemas.microsoft.com/office/drawing/2014/main" id="{D0094580-5790-A285-A895-B53C3EDA257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024528" y="3467100"/>
            <a:ext cx="3040594" cy="1738849"/>
          </a:xfrm>
          <a:prstGeom prst="rect">
            <a:avLst/>
          </a:prstGeom>
        </p:spPr>
      </p:pic>
      <p:pic>
        <p:nvPicPr>
          <p:cNvPr id="11" name="Image 10">
            <a:extLst>
              <a:ext uri="{FF2B5EF4-FFF2-40B4-BE49-F238E27FC236}">
                <a16:creationId xmlns:a16="http://schemas.microsoft.com/office/drawing/2014/main" id="{27AB66A2-8E47-4713-437E-2B8E51EC96E9}"/>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536228" y="5762461"/>
            <a:ext cx="2515230" cy="1487980"/>
          </a:xfrm>
          <a:prstGeom prst="rect">
            <a:avLst/>
          </a:prstGeom>
        </p:spPr>
      </p:pic>
      <p:pic>
        <p:nvPicPr>
          <p:cNvPr id="12" name="Image 11">
            <a:extLst>
              <a:ext uri="{FF2B5EF4-FFF2-40B4-BE49-F238E27FC236}">
                <a16:creationId xmlns:a16="http://schemas.microsoft.com/office/drawing/2014/main" id="{2D9104EB-FE19-91CC-12BA-A432932DE31F}"/>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680657" y="3447862"/>
            <a:ext cx="2006143" cy="1487980"/>
          </a:xfrm>
          <a:prstGeom prst="rect">
            <a:avLst/>
          </a:prstGeom>
        </p:spPr>
      </p:pic>
      <p:pic>
        <p:nvPicPr>
          <p:cNvPr id="13" name="Picture 2" descr="Un petit garçon heureux de prendre son petit déjeuner le ...">
            <a:extLst>
              <a:ext uri="{FF2B5EF4-FFF2-40B4-BE49-F238E27FC236}">
                <a16:creationId xmlns:a16="http://schemas.microsoft.com/office/drawing/2014/main" id="{F7DFDBBF-8805-A0A0-EFCB-7EFBB107DA77}"/>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9793082" y="5433803"/>
            <a:ext cx="2272039" cy="2002946"/>
          </a:xfrm>
          <a:prstGeom prst="rect">
            <a:avLst/>
          </a:prstGeom>
          <a:noFill/>
          <a:extLst>
            <a:ext uri="{909E8E84-426E-40DD-AFC4-6F175D3DCCD1}">
              <a14:hiddenFill xmlns:a14="http://schemas.microsoft.com/office/drawing/2010/main">
                <a:solidFill>
                  <a:srgbClr val="FFFFFF"/>
                </a:solidFill>
              </a14:hiddenFill>
            </a:ext>
          </a:extLst>
        </p:spPr>
      </p:pic>
      <p:pic>
        <p:nvPicPr>
          <p:cNvPr id="18" name="Image 17">
            <a:extLst>
              <a:ext uri="{FF2B5EF4-FFF2-40B4-BE49-F238E27FC236}">
                <a16:creationId xmlns:a16="http://schemas.microsoft.com/office/drawing/2014/main" id="{8E96DED2-A556-9814-9F3C-38B08B11252B}"/>
              </a:ext>
            </a:extLst>
          </p:cNvPr>
          <p:cNvPicPr>
            <a:picLocks noChangeAspect="1"/>
          </p:cNvPicPr>
          <p:nvPr/>
        </p:nvPicPr>
        <p:blipFill>
          <a:blip r:embed="rId13"/>
          <a:stretch>
            <a:fillRect/>
          </a:stretch>
        </p:blipFill>
        <p:spPr>
          <a:xfrm>
            <a:off x="1559041" y="2741212"/>
            <a:ext cx="1503484" cy="2063770"/>
          </a:xfrm>
          <a:prstGeom prst="rect">
            <a:avLst/>
          </a:prstGeom>
          <a:ln w="12700">
            <a:solidFill>
              <a:schemeClr val="tx1"/>
            </a:solidFill>
          </a:ln>
        </p:spPr>
      </p:pic>
      <p:pic>
        <p:nvPicPr>
          <p:cNvPr id="19" name="Image 18">
            <a:extLst>
              <a:ext uri="{FF2B5EF4-FFF2-40B4-BE49-F238E27FC236}">
                <a16:creationId xmlns:a16="http://schemas.microsoft.com/office/drawing/2014/main" id="{907643D2-4E21-5431-1755-BDA93B6930B3}"/>
              </a:ext>
            </a:extLst>
          </p:cNvPr>
          <p:cNvPicPr>
            <a:picLocks noChangeAspect="1"/>
          </p:cNvPicPr>
          <p:nvPr/>
        </p:nvPicPr>
        <p:blipFill>
          <a:blip r:embed="rId14"/>
          <a:stretch>
            <a:fillRect/>
          </a:stretch>
        </p:blipFill>
        <p:spPr>
          <a:xfrm>
            <a:off x="6430573" y="5351159"/>
            <a:ext cx="2467942" cy="2141160"/>
          </a:xfrm>
          <a:prstGeom prst="rect">
            <a:avLst/>
          </a:prstGeom>
        </p:spPr>
      </p:pic>
    </p:spTree>
    <p:extLst>
      <p:ext uri="{BB962C8B-B14F-4D97-AF65-F5344CB8AC3E}">
        <p14:creationId xmlns:p14="http://schemas.microsoft.com/office/powerpoint/2010/main" val="4952309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51BE96-4D11-9DCF-299C-224B4189DC72}"/>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A2DA53D6-493B-6554-9078-C1D32F80F6D9}"/>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E205C577-4983-172E-AE2A-2E6B0D35D4CC}"/>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FB44BFF1-5143-16CF-965A-7C04E170D40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C84B9F52-5188-3670-8EE1-8A4D3F36B4D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B3EECB3B-642B-1CD2-0CFD-E393A8CD16A7}"/>
              </a:ext>
            </a:extLst>
          </p:cNvPr>
          <p:cNvSpPr txBox="1"/>
          <p:nvPr/>
        </p:nvSpPr>
        <p:spPr>
          <a:xfrm>
            <a:off x="1550426" y="929438"/>
            <a:ext cx="10615145" cy="461665"/>
          </a:xfrm>
          <a:prstGeom prst="rect">
            <a:avLst/>
          </a:prstGeom>
          <a:noFill/>
        </p:spPr>
        <p:txBody>
          <a:bodyPr wrap="square">
            <a:spAutoFit/>
          </a:bodyPr>
          <a:lstStyle/>
          <a:p>
            <a:pPr defTabSz="685834"/>
            <a:r>
              <a:rPr lang="fr-MA" sz="2400" b="1" dirty="0">
                <a:solidFill>
                  <a:prstClr val="white">
                    <a:lumMod val="65000"/>
                  </a:prstClr>
                </a:solidFill>
                <a:latin typeface="Dosis" pitchFamily="2" charset="0"/>
              </a:rPr>
              <a:t>Qui veut passer au tableau pour dire les mots?</a:t>
            </a:r>
          </a:p>
        </p:txBody>
      </p:sp>
      <p:grpSp>
        <p:nvGrpSpPr>
          <p:cNvPr id="29" name="Groupe 28">
            <a:extLst>
              <a:ext uri="{FF2B5EF4-FFF2-40B4-BE49-F238E27FC236}">
                <a16:creationId xmlns:a16="http://schemas.microsoft.com/office/drawing/2014/main" id="{2BFF29C0-42B7-9587-764D-A88E81282476}"/>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20BB865F-9B63-BDDE-7554-C1B98ED4F2B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E5FE5489-6DBF-0B30-4DB6-6ABBCED4CDBF}"/>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AAD47E18-FFC2-DAEF-036F-FC1ADC3F7596}"/>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413DE884-0964-6AA3-6AA6-18B1873C932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0DA1F3F4-7470-9BD5-DE14-3B4A3B71510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F79025A1-D7DC-938A-A602-DCE0F5FFF25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1BA4C253-717C-8F8E-0773-D9AFBC2B42E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8104" y="1000640"/>
            <a:ext cx="427603" cy="378145"/>
          </a:xfrm>
          <a:prstGeom prst="rect">
            <a:avLst/>
          </a:prstGeom>
        </p:spPr>
      </p:pic>
      <p:pic>
        <p:nvPicPr>
          <p:cNvPr id="5" name="Image 4">
            <a:extLst>
              <a:ext uri="{FF2B5EF4-FFF2-40B4-BE49-F238E27FC236}">
                <a16:creationId xmlns:a16="http://schemas.microsoft.com/office/drawing/2014/main" id="{64950182-0A5A-68CB-80D0-BA1EB99CA30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669153" y="2544257"/>
            <a:ext cx="2057401" cy="2206537"/>
          </a:xfrm>
          <a:prstGeom prst="rect">
            <a:avLst/>
          </a:prstGeom>
        </p:spPr>
      </p:pic>
      <p:pic>
        <p:nvPicPr>
          <p:cNvPr id="14" name="Image 13">
            <a:extLst>
              <a:ext uri="{FF2B5EF4-FFF2-40B4-BE49-F238E27FC236}">
                <a16:creationId xmlns:a16="http://schemas.microsoft.com/office/drawing/2014/main" id="{109E3FDB-0340-9D58-5CE6-8BF661F4264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305758" y="2661362"/>
            <a:ext cx="2490430" cy="2108462"/>
          </a:xfrm>
          <a:prstGeom prst="rect">
            <a:avLst/>
          </a:prstGeom>
        </p:spPr>
      </p:pic>
      <p:pic>
        <p:nvPicPr>
          <p:cNvPr id="15" name="Image 14">
            <a:extLst>
              <a:ext uri="{FF2B5EF4-FFF2-40B4-BE49-F238E27FC236}">
                <a16:creationId xmlns:a16="http://schemas.microsoft.com/office/drawing/2014/main" id="{4A53BFF8-CDF2-E35F-5B3C-E345143A856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33765" y="6134101"/>
            <a:ext cx="3157692" cy="1608374"/>
          </a:xfrm>
          <a:prstGeom prst="rect">
            <a:avLst/>
          </a:prstGeom>
        </p:spPr>
      </p:pic>
      <p:pic>
        <p:nvPicPr>
          <p:cNvPr id="17" name="Image 16">
            <a:extLst>
              <a:ext uri="{FF2B5EF4-FFF2-40B4-BE49-F238E27FC236}">
                <a16:creationId xmlns:a16="http://schemas.microsoft.com/office/drawing/2014/main" id="{7A8534BD-94F5-B297-F7AF-EF4C926C6DB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832029" y="4946398"/>
            <a:ext cx="1731647" cy="2879271"/>
          </a:xfrm>
          <a:prstGeom prst="rect">
            <a:avLst/>
          </a:prstGeom>
        </p:spPr>
      </p:pic>
      <p:pic>
        <p:nvPicPr>
          <p:cNvPr id="18" name="Image 17">
            <a:extLst>
              <a:ext uri="{FF2B5EF4-FFF2-40B4-BE49-F238E27FC236}">
                <a16:creationId xmlns:a16="http://schemas.microsoft.com/office/drawing/2014/main" id="{7C3F52A9-5B48-31E2-739B-43FD7F5408A7}"/>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207744" y="6116783"/>
            <a:ext cx="2439783" cy="1567181"/>
          </a:xfrm>
          <a:prstGeom prst="rect">
            <a:avLst/>
          </a:prstGeom>
        </p:spPr>
      </p:pic>
      <p:pic>
        <p:nvPicPr>
          <p:cNvPr id="9" name="Image 8">
            <a:extLst>
              <a:ext uri="{FF2B5EF4-FFF2-40B4-BE49-F238E27FC236}">
                <a16:creationId xmlns:a16="http://schemas.microsoft.com/office/drawing/2014/main" id="{BE99E806-CB82-89F1-56E1-B6CEC4FBF38B}"/>
              </a:ext>
            </a:extLst>
          </p:cNvPr>
          <p:cNvPicPr>
            <a:picLocks noChangeAspect="1"/>
          </p:cNvPicPr>
          <p:nvPr/>
        </p:nvPicPr>
        <p:blipFill>
          <a:blip r:embed="rId11"/>
          <a:stretch>
            <a:fillRect/>
          </a:stretch>
        </p:blipFill>
        <p:spPr>
          <a:xfrm>
            <a:off x="1219738" y="2370546"/>
            <a:ext cx="3292125" cy="2690093"/>
          </a:xfrm>
          <a:prstGeom prst="rect">
            <a:avLst/>
          </a:prstGeom>
        </p:spPr>
      </p:pic>
      <p:pic>
        <p:nvPicPr>
          <p:cNvPr id="11" name="Image 10">
            <a:extLst>
              <a:ext uri="{FF2B5EF4-FFF2-40B4-BE49-F238E27FC236}">
                <a16:creationId xmlns:a16="http://schemas.microsoft.com/office/drawing/2014/main" id="{8E4DC518-97A5-DBAA-E2E7-BBACCC9D2055}"/>
              </a:ext>
            </a:extLst>
          </p:cNvPr>
          <p:cNvPicPr>
            <a:picLocks noChangeAspect="1"/>
          </p:cNvPicPr>
          <p:nvPr/>
        </p:nvPicPr>
        <p:blipFill>
          <a:blip r:embed="rId12"/>
          <a:stretch>
            <a:fillRect/>
          </a:stretch>
        </p:blipFill>
        <p:spPr>
          <a:xfrm>
            <a:off x="10384971" y="2501203"/>
            <a:ext cx="2332026" cy="2617269"/>
          </a:xfrm>
          <a:prstGeom prst="rect">
            <a:avLst/>
          </a:prstGeom>
        </p:spPr>
      </p:pic>
      <p:pic>
        <p:nvPicPr>
          <p:cNvPr id="12" name="Image 11">
            <a:extLst>
              <a:ext uri="{FF2B5EF4-FFF2-40B4-BE49-F238E27FC236}">
                <a16:creationId xmlns:a16="http://schemas.microsoft.com/office/drawing/2014/main" id="{00AB6F5C-FFC1-5F7D-BA61-47DDF12D6157}"/>
              </a:ext>
            </a:extLst>
          </p:cNvPr>
          <p:cNvPicPr>
            <a:picLocks noChangeAspect="1"/>
          </p:cNvPicPr>
          <p:nvPr/>
        </p:nvPicPr>
        <p:blipFill>
          <a:blip r:embed="rId13"/>
          <a:stretch>
            <a:fillRect/>
          </a:stretch>
        </p:blipFill>
        <p:spPr>
          <a:xfrm>
            <a:off x="10229611" y="5752593"/>
            <a:ext cx="2501241" cy="2814864"/>
          </a:xfrm>
          <a:prstGeom prst="rect">
            <a:avLst/>
          </a:prstGeom>
        </p:spPr>
      </p:pic>
      <p:pic>
        <p:nvPicPr>
          <p:cNvPr id="8" name="Image 7">
            <a:extLst>
              <a:ext uri="{FF2B5EF4-FFF2-40B4-BE49-F238E27FC236}">
                <a16:creationId xmlns:a16="http://schemas.microsoft.com/office/drawing/2014/main" id="{71DA9F6D-8C63-16C8-A6E8-D96740B355CB}"/>
              </a:ext>
            </a:extLst>
          </p:cNvPr>
          <p:cNvPicPr>
            <a:picLocks noChangeAspect="1"/>
          </p:cNvPicPr>
          <p:nvPr>
            <p:custDataLst>
              <p:tags r:id="rId1"/>
            </p:custDataLst>
          </p:nvPr>
        </p:nvPicPr>
        <p:blipFill>
          <a:blip r:embed="rId14">
            <a:clrChange>
              <a:clrFrom>
                <a:srgbClr val="FFFFFF"/>
              </a:clrFrom>
              <a:clrTo>
                <a:srgbClr val="FFFFFF">
                  <a:alpha val="0"/>
                </a:srgbClr>
              </a:clrTo>
            </a:clrChange>
          </a:blip>
          <a:stretch>
            <a:fillRect/>
          </a:stretch>
        </p:blipFill>
        <p:spPr>
          <a:xfrm>
            <a:off x="11863235" y="852808"/>
            <a:ext cx="1227797" cy="1174605"/>
          </a:xfrm>
          <a:prstGeom prst="rect">
            <a:avLst/>
          </a:prstGeom>
        </p:spPr>
      </p:pic>
    </p:spTree>
    <p:extLst>
      <p:ext uri="{BB962C8B-B14F-4D97-AF65-F5344CB8AC3E}">
        <p14:creationId xmlns:p14="http://schemas.microsoft.com/office/powerpoint/2010/main" val="13297720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0A795F-6EF6-C8D9-3B66-859A74E1D566}"/>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8ADB05E0-101D-0A17-6EF2-D21A9B23494B}"/>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AA4C3AF0-48F2-F437-A129-6F02EEA5836F}"/>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B07366EC-4F56-A764-8AC6-710BEDC64E4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567BA332-71B8-9C2C-3EAE-59460C3B62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5881C21B-C4BD-D4D7-7A70-CC18EAA5734E}"/>
              </a:ext>
            </a:extLst>
          </p:cNvPr>
          <p:cNvSpPr txBox="1"/>
          <p:nvPr/>
        </p:nvSpPr>
        <p:spPr>
          <a:xfrm>
            <a:off x="1550426" y="929438"/>
            <a:ext cx="10615145" cy="461665"/>
          </a:xfrm>
          <a:prstGeom prst="rect">
            <a:avLst/>
          </a:prstGeom>
          <a:noFill/>
        </p:spPr>
        <p:txBody>
          <a:bodyPr wrap="square">
            <a:spAutoFit/>
          </a:bodyPr>
          <a:lstStyle/>
          <a:p>
            <a:pPr defTabSz="685834"/>
            <a:r>
              <a:rPr lang="fr-MA" sz="2400" b="1" dirty="0">
                <a:solidFill>
                  <a:prstClr val="white">
                    <a:lumMod val="65000"/>
                  </a:prstClr>
                </a:solidFill>
                <a:latin typeface="Dosis" pitchFamily="2" charset="0"/>
              </a:rPr>
              <a:t>Qui veut passer au tableau pour dire les mots?</a:t>
            </a:r>
          </a:p>
        </p:txBody>
      </p:sp>
      <p:grpSp>
        <p:nvGrpSpPr>
          <p:cNvPr id="29" name="Groupe 28">
            <a:extLst>
              <a:ext uri="{FF2B5EF4-FFF2-40B4-BE49-F238E27FC236}">
                <a16:creationId xmlns:a16="http://schemas.microsoft.com/office/drawing/2014/main" id="{51C57C68-359C-E06E-7F5E-8D22B03DA17A}"/>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1CEE26AC-FBE3-C86C-4CB9-B9A1BF3C881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23E86364-F32E-69A1-5CF4-66058FAECA16}"/>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81B7AA4-1311-02C2-4B4D-B85E94F65C9D}"/>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27772F88-5D38-398C-589F-0ADAA400B8D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C814674-90DD-D525-A6FD-BE251F86DF2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0BA9D3EF-6980-A8CC-04E0-DB05166D645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85BB535C-75B7-81CB-3FEB-3074132CE09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8104" y="1000640"/>
            <a:ext cx="427603" cy="378145"/>
          </a:xfrm>
          <a:prstGeom prst="rect">
            <a:avLst/>
          </a:prstGeom>
        </p:spPr>
      </p:pic>
      <p:pic>
        <p:nvPicPr>
          <p:cNvPr id="5" name="Image 4">
            <a:extLst>
              <a:ext uri="{FF2B5EF4-FFF2-40B4-BE49-F238E27FC236}">
                <a16:creationId xmlns:a16="http://schemas.microsoft.com/office/drawing/2014/main" id="{1DEC9A24-3FAE-51E3-0319-40D73097AEF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669153" y="2544257"/>
            <a:ext cx="2057401" cy="2206537"/>
          </a:xfrm>
          <a:prstGeom prst="rect">
            <a:avLst/>
          </a:prstGeom>
        </p:spPr>
      </p:pic>
      <p:pic>
        <p:nvPicPr>
          <p:cNvPr id="14" name="Image 13">
            <a:extLst>
              <a:ext uri="{FF2B5EF4-FFF2-40B4-BE49-F238E27FC236}">
                <a16:creationId xmlns:a16="http://schemas.microsoft.com/office/drawing/2014/main" id="{9A23B080-F855-C4CE-33E2-7B6E492A255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305758" y="2661362"/>
            <a:ext cx="2490430" cy="2108462"/>
          </a:xfrm>
          <a:prstGeom prst="rect">
            <a:avLst/>
          </a:prstGeom>
        </p:spPr>
      </p:pic>
      <p:pic>
        <p:nvPicPr>
          <p:cNvPr id="15" name="Image 14">
            <a:extLst>
              <a:ext uri="{FF2B5EF4-FFF2-40B4-BE49-F238E27FC236}">
                <a16:creationId xmlns:a16="http://schemas.microsoft.com/office/drawing/2014/main" id="{4D14BAF3-6722-1A1E-886A-144AEC94F5B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33765" y="6134101"/>
            <a:ext cx="3157692" cy="1608374"/>
          </a:xfrm>
          <a:prstGeom prst="rect">
            <a:avLst/>
          </a:prstGeom>
        </p:spPr>
      </p:pic>
      <p:pic>
        <p:nvPicPr>
          <p:cNvPr id="17" name="Image 16">
            <a:extLst>
              <a:ext uri="{FF2B5EF4-FFF2-40B4-BE49-F238E27FC236}">
                <a16:creationId xmlns:a16="http://schemas.microsoft.com/office/drawing/2014/main" id="{709EB8D5-3A86-B7D4-256C-B9D9A7A5719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832029" y="4946398"/>
            <a:ext cx="1731647" cy="2879271"/>
          </a:xfrm>
          <a:prstGeom prst="rect">
            <a:avLst/>
          </a:prstGeom>
        </p:spPr>
      </p:pic>
      <p:pic>
        <p:nvPicPr>
          <p:cNvPr id="18" name="Image 17">
            <a:extLst>
              <a:ext uri="{FF2B5EF4-FFF2-40B4-BE49-F238E27FC236}">
                <a16:creationId xmlns:a16="http://schemas.microsoft.com/office/drawing/2014/main" id="{26570C9C-1812-EB35-B207-7FABAD64EDD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207744" y="6116783"/>
            <a:ext cx="2439783" cy="1567181"/>
          </a:xfrm>
          <a:prstGeom prst="rect">
            <a:avLst/>
          </a:prstGeom>
        </p:spPr>
      </p:pic>
      <p:pic>
        <p:nvPicPr>
          <p:cNvPr id="9" name="Image 8">
            <a:extLst>
              <a:ext uri="{FF2B5EF4-FFF2-40B4-BE49-F238E27FC236}">
                <a16:creationId xmlns:a16="http://schemas.microsoft.com/office/drawing/2014/main" id="{BDCC60AE-2726-E7D6-1691-B03303C3F5D5}"/>
              </a:ext>
            </a:extLst>
          </p:cNvPr>
          <p:cNvPicPr>
            <a:picLocks noChangeAspect="1"/>
          </p:cNvPicPr>
          <p:nvPr/>
        </p:nvPicPr>
        <p:blipFill>
          <a:blip r:embed="rId11"/>
          <a:stretch>
            <a:fillRect/>
          </a:stretch>
        </p:blipFill>
        <p:spPr>
          <a:xfrm>
            <a:off x="1219738" y="2370546"/>
            <a:ext cx="3292125" cy="2690093"/>
          </a:xfrm>
          <a:prstGeom prst="rect">
            <a:avLst/>
          </a:prstGeom>
        </p:spPr>
      </p:pic>
      <p:pic>
        <p:nvPicPr>
          <p:cNvPr id="11" name="Image 10">
            <a:extLst>
              <a:ext uri="{FF2B5EF4-FFF2-40B4-BE49-F238E27FC236}">
                <a16:creationId xmlns:a16="http://schemas.microsoft.com/office/drawing/2014/main" id="{275AEFFD-B080-2F54-3105-B62C667585B9}"/>
              </a:ext>
            </a:extLst>
          </p:cNvPr>
          <p:cNvPicPr>
            <a:picLocks noChangeAspect="1"/>
          </p:cNvPicPr>
          <p:nvPr/>
        </p:nvPicPr>
        <p:blipFill>
          <a:blip r:embed="rId12"/>
          <a:stretch>
            <a:fillRect/>
          </a:stretch>
        </p:blipFill>
        <p:spPr>
          <a:xfrm>
            <a:off x="10384971" y="2501203"/>
            <a:ext cx="2332026" cy="2617269"/>
          </a:xfrm>
          <a:prstGeom prst="rect">
            <a:avLst/>
          </a:prstGeom>
        </p:spPr>
      </p:pic>
      <p:pic>
        <p:nvPicPr>
          <p:cNvPr id="12" name="Image 11">
            <a:extLst>
              <a:ext uri="{FF2B5EF4-FFF2-40B4-BE49-F238E27FC236}">
                <a16:creationId xmlns:a16="http://schemas.microsoft.com/office/drawing/2014/main" id="{2DD176D9-C898-E32C-BDD3-8936849E0AB1}"/>
              </a:ext>
            </a:extLst>
          </p:cNvPr>
          <p:cNvPicPr>
            <a:picLocks noChangeAspect="1"/>
          </p:cNvPicPr>
          <p:nvPr/>
        </p:nvPicPr>
        <p:blipFill>
          <a:blip r:embed="rId13"/>
          <a:stretch>
            <a:fillRect/>
          </a:stretch>
        </p:blipFill>
        <p:spPr>
          <a:xfrm>
            <a:off x="10229611" y="5752593"/>
            <a:ext cx="2501241" cy="2814864"/>
          </a:xfrm>
          <a:prstGeom prst="rect">
            <a:avLst/>
          </a:prstGeom>
        </p:spPr>
      </p:pic>
      <p:pic>
        <p:nvPicPr>
          <p:cNvPr id="3" name="Image 2">
            <a:extLst>
              <a:ext uri="{FF2B5EF4-FFF2-40B4-BE49-F238E27FC236}">
                <a16:creationId xmlns:a16="http://schemas.microsoft.com/office/drawing/2014/main" id="{AAD788EB-9207-357A-05E7-0AD8C40E1A4A}"/>
              </a:ext>
            </a:extLst>
          </p:cNvPr>
          <p:cNvPicPr>
            <a:picLocks noChangeAspect="1"/>
          </p:cNvPicPr>
          <p:nvPr>
            <p:custDataLst>
              <p:tags r:id="rId1"/>
            </p:custDataLst>
          </p:nvPr>
        </p:nvPicPr>
        <p:blipFill>
          <a:blip r:embed="rId14"/>
          <a:stretch>
            <a:fillRect/>
          </a:stretch>
        </p:blipFill>
        <p:spPr>
          <a:xfrm>
            <a:off x="11687577" y="844533"/>
            <a:ext cx="1232811" cy="761784"/>
          </a:xfrm>
          <a:prstGeom prst="roundRect">
            <a:avLst>
              <a:gd name="adj" fmla="val 31362"/>
            </a:avLst>
          </a:prstGeom>
        </p:spPr>
      </p:pic>
    </p:spTree>
    <p:extLst>
      <p:ext uri="{BB962C8B-B14F-4D97-AF65-F5344CB8AC3E}">
        <p14:creationId xmlns:p14="http://schemas.microsoft.com/office/powerpoint/2010/main" val="21527450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4DBE6D-5CA9-EE32-F46A-0AF54BAB97EE}"/>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42EBBC47-6560-F115-8B6E-CA47B3A7846D}"/>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endParaRPr lang="fr-MA" sz="1350" dirty="0">
              <a:solidFill>
                <a:prstClr val="black"/>
              </a:solidFill>
              <a:latin typeface="Dosis" pitchFamily="2" charset="0"/>
            </a:endParaRPr>
          </a:p>
        </p:txBody>
      </p:sp>
      <p:sp>
        <p:nvSpPr>
          <p:cNvPr id="8" name="TextBox 8">
            <a:extLst>
              <a:ext uri="{FF2B5EF4-FFF2-40B4-BE49-F238E27FC236}">
                <a16:creationId xmlns:a16="http://schemas.microsoft.com/office/drawing/2014/main" id="{45F07DEC-C2E1-EC1F-9F06-977BB8B7BE21}"/>
              </a:ext>
            </a:extLst>
          </p:cNvPr>
          <p:cNvSpPr txBox="1"/>
          <p:nvPr/>
        </p:nvSpPr>
        <p:spPr>
          <a:xfrm>
            <a:off x="4782791" y="8639428"/>
            <a:ext cx="3785406" cy="209994"/>
          </a:xfrm>
          <a:prstGeom prst="rect">
            <a:avLst/>
          </a:prstGeom>
        </p:spPr>
        <p:txBody>
          <a:bodyPr lIns="0" tIns="0" rIns="0" bIns="0" rtlCol="0" anchor="t">
            <a:spAutoFit/>
          </a:bodyPr>
          <a:lstStyle/>
          <a:p>
            <a:pPr algn="ctr" defTabSz="685834">
              <a:lnSpc>
                <a:spcPts val="1766"/>
              </a:lnSpc>
              <a:spcBef>
                <a:spcPct val="0"/>
              </a:spcBef>
            </a:pPr>
            <a:r>
              <a:rPr lang="en-US" sz="1262">
                <a:solidFill>
                  <a:srgbClr val="FCFEFD"/>
                </a:solidFill>
                <a:latin typeface="Arimo Italics"/>
              </a:rPr>
              <a:t>Version provisoire pour la formation des enseignants </a:t>
            </a:r>
          </a:p>
        </p:txBody>
      </p:sp>
      <p:sp>
        <p:nvSpPr>
          <p:cNvPr id="3" name="Ellipse 2">
            <a:extLst>
              <a:ext uri="{FF2B5EF4-FFF2-40B4-BE49-F238E27FC236}">
                <a16:creationId xmlns:a16="http://schemas.microsoft.com/office/drawing/2014/main" id="{C6517CEF-6189-C928-A92E-B71F18D0B05A}"/>
              </a:ext>
            </a:extLst>
          </p:cNvPr>
          <p:cNvSpPr/>
          <p:nvPr/>
        </p:nvSpPr>
        <p:spPr>
          <a:xfrm>
            <a:off x="2857500" y="1487584"/>
            <a:ext cx="8001000" cy="7924800"/>
          </a:xfrm>
          <a:prstGeom prst="ellipse">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a:p>
            <a:pPr algn="ctr" defTabSz="685834"/>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endParaRPr lang="fr-FR" sz="7200" b="1" dirty="0">
              <a:solidFill>
                <a:srgbClr val="106585"/>
              </a:solidFill>
              <a:latin typeface="Microsoft Uighur" panose="02000000000000000000" pitchFamily="2" charset="-78"/>
              <a:cs typeface="Microsoft Uighur" panose="02000000000000000000" pitchFamily="2" charset="-78"/>
            </a:endParaRPr>
          </a:p>
          <a:p>
            <a:pPr algn="ctr" defTabSz="685834"/>
            <a:r>
              <a:rPr lang="fr-FR" sz="7200" b="1" dirty="0">
                <a:solidFill>
                  <a:srgbClr val="106585"/>
                </a:solidFill>
                <a:latin typeface="Microsoft Uighur" panose="02000000000000000000" pitchFamily="2" charset="-78"/>
                <a:cs typeface="Microsoft Uighur" panose="02000000000000000000" pitchFamily="2" charset="-78"/>
              </a:rPr>
              <a:t>Rebrassage de  la lecture</a:t>
            </a:r>
          </a:p>
          <a:p>
            <a:pPr algn="ctr" defTabSz="685834">
              <a:lnSpc>
                <a:spcPts val="11099"/>
              </a:lnSpc>
            </a:pPr>
            <a:endParaRPr lang="fr-FR" sz="6000" b="1" dirty="0">
              <a:solidFill>
                <a:schemeClr val="bg2">
                  <a:lumMod val="50000"/>
                </a:schemeClr>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p:txBody>
      </p:sp>
      <p:pic>
        <p:nvPicPr>
          <p:cNvPr id="9" name="Image 8" descr="Une image contenant Dessin animé, habits, illustration, clipart&#10;&#10;Le contenu généré par l’IA peut être incorrect.">
            <a:extLst>
              <a:ext uri="{FF2B5EF4-FFF2-40B4-BE49-F238E27FC236}">
                <a16:creationId xmlns:a16="http://schemas.microsoft.com/office/drawing/2014/main" id="{F25AECF9-C8AB-8DD0-6FA6-0EE7D57598E8}"/>
              </a:ext>
            </a:extLst>
          </p:cNvPr>
          <p:cNvPicPr>
            <a:picLocks noChangeAspect="1"/>
          </p:cNvPicPr>
          <p:nvPr/>
        </p:nvPicPr>
        <p:blipFill>
          <a:blip r:embed="rId3" cstate="print">
            <a:clrChange>
              <a:clrFrom>
                <a:srgbClr val="000000"/>
              </a:clrFrom>
              <a:clrTo>
                <a:srgbClr val="000000">
                  <a:alpha val="0"/>
                </a:srgbClr>
              </a:clrTo>
            </a:clrChange>
            <a:extLst>
              <a:ext uri="{28A0092B-C50C-407E-A947-70E740481C1C}">
                <a14:useLocalDpi xmlns:a14="http://schemas.microsoft.com/office/drawing/2010/main" val="0"/>
              </a:ext>
            </a:extLst>
          </a:blip>
          <a:stretch>
            <a:fillRect/>
          </a:stretch>
        </p:blipFill>
        <p:spPr>
          <a:xfrm>
            <a:off x="5513899" y="5669572"/>
            <a:ext cx="2688202" cy="2282154"/>
          </a:xfrm>
          <a:prstGeom prst="rect">
            <a:avLst/>
          </a:prstGeom>
        </p:spPr>
      </p:pic>
    </p:spTree>
    <p:extLst>
      <p:ext uri="{BB962C8B-B14F-4D97-AF65-F5344CB8AC3E}">
        <p14:creationId xmlns:p14="http://schemas.microsoft.com/office/powerpoint/2010/main" val="25942787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DCF54F-EAB7-413D-ECC4-04919CDA4EF8}"/>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D74A652-3B5F-A436-DF7C-44963EDCFD8D}"/>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685834"/>
            <a:endParaRPr lang="fr-MA" sz="1350" dirty="0">
              <a:solidFill>
                <a:prstClr val="black"/>
              </a:solidFill>
              <a:latin typeface="Dosis" pitchFamily="2" charset="0"/>
            </a:endParaRPr>
          </a:p>
        </p:txBody>
      </p:sp>
      <p:sp>
        <p:nvSpPr>
          <p:cNvPr id="8" name="TextBox 8">
            <a:extLst>
              <a:ext uri="{FF2B5EF4-FFF2-40B4-BE49-F238E27FC236}">
                <a16:creationId xmlns:a16="http://schemas.microsoft.com/office/drawing/2014/main" id="{8F42FDE8-8CE0-5FD1-1892-1CD2D2B93898}"/>
              </a:ext>
            </a:extLst>
          </p:cNvPr>
          <p:cNvSpPr txBox="1"/>
          <p:nvPr/>
        </p:nvSpPr>
        <p:spPr>
          <a:xfrm>
            <a:off x="4782791" y="8639428"/>
            <a:ext cx="3785406" cy="209994"/>
          </a:xfrm>
          <a:prstGeom prst="rect">
            <a:avLst/>
          </a:prstGeom>
        </p:spPr>
        <p:txBody>
          <a:bodyPr lIns="0" tIns="0" rIns="0" bIns="0" rtlCol="0" anchor="t">
            <a:spAutoFit/>
          </a:bodyPr>
          <a:lstStyle/>
          <a:p>
            <a:pPr algn="ctr" defTabSz="685834">
              <a:lnSpc>
                <a:spcPts val="1766"/>
              </a:lnSpc>
              <a:spcBef>
                <a:spcPct val="0"/>
              </a:spcBef>
            </a:pPr>
            <a:r>
              <a:rPr lang="en-US" sz="1262">
                <a:solidFill>
                  <a:srgbClr val="FCFEFD"/>
                </a:solidFill>
                <a:latin typeface="Arimo Italics"/>
              </a:rPr>
              <a:t>Version provisoire pour la formation des enseignants </a:t>
            </a:r>
          </a:p>
        </p:txBody>
      </p:sp>
      <p:grpSp>
        <p:nvGrpSpPr>
          <p:cNvPr id="6" name="Group 3">
            <a:extLst>
              <a:ext uri="{FF2B5EF4-FFF2-40B4-BE49-F238E27FC236}">
                <a16:creationId xmlns:a16="http://schemas.microsoft.com/office/drawing/2014/main" id="{78651B20-B4E1-37FE-0E11-A2450FA9D20A}"/>
              </a:ext>
            </a:extLst>
          </p:cNvPr>
          <p:cNvGrpSpPr/>
          <p:nvPr/>
        </p:nvGrpSpPr>
        <p:grpSpPr>
          <a:xfrm>
            <a:off x="1009360" y="1463703"/>
            <a:ext cx="12001500" cy="7926101"/>
            <a:chOff x="0" y="0"/>
            <a:chExt cx="3895412" cy="2555175"/>
          </a:xfrm>
        </p:grpSpPr>
        <p:sp>
          <p:nvSpPr>
            <p:cNvPr id="7" name="Freeform 4">
              <a:extLst>
                <a:ext uri="{FF2B5EF4-FFF2-40B4-BE49-F238E27FC236}">
                  <a16:creationId xmlns:a16="http://schemas.microsoft.com/office/drawing/2014/main" id="{603C4A54-2F78-3BD9-693D-A46FD98CAA8F}"/>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685869">
                <a:defRPr/>
              </a:pPr>
              <a:endParaRPr lang="fr-MA" sz="1350" dirty="0">
                <a:solidFill>
                  <a:prstClr val="black"/>
                </a:solidFill>
                <a:latin typeface="Dosis" pitchFamily="2" charset="0"/>
              </a:endParaRPr>
            </a:p>
          </p:txBody>
        </p:sp>
        <p:sp>
          <p:nvSpPr>
            <p:cNvPr id="9" name="TextBox 5">
              <a:extLst>
                <a:ext uri="{FF2B5EF4-FFF2-40B4-BE49-F238E27FC236}">
                  <a16:creationId xmlns:a16="http://schemas.microsoft.com/office/drawing/2014/main" id="{236AA7F1-1B54-6088-4632-A8A14B1B0831}"/>
                </a:ext>
              </a:extLst>
            </p:cNvPr>
            <p:cNvSpPr txBox="1"/>
            <p:nvPr/>
          </p:nvSpPr>
          <p:spPr>
            <a:xfrm>
              <a:off x="0" y="-47625"/>
              <a:ext cx="812800" cy="860425"/>
            </a:xfrm>
            <a:prstGeom prst="rect">
              <a:avLst/>
            </a:prstGeom>
          </p:spPr>
          <p:txBody>
            <a:bodyPr lIns="38102" tIns="38102" rIns="38102" bIns="38102" rtlCol="0" anchor="ctr"/>
            <a:lstStyle/>
            <a:p>
              <a:pPr algn="ctr" defTabSz="685869">
                <a:lnSpc>
                  <a:spcPts val="2409"/>
                </a:lnSpc>
                <a:defRPr/>
              </a:pPr>
              <a:endParaRPr sz="1350" dirty="0">
                <a:solidFill>
                  <a:prstClr val="black"/>
                </a:solidFill>
                <a:latin typeface="Dosis" pitchFamily="2" charset="0"/>
              </a:endParaRPr>
            </a:p>
          </p:txBody>
        </p:sp>
      </p:grpSp>
      <p:sp>
        <p:nvSpPr>
          <p:cNvPr id="10" name="Freeform 7">
            <a:extLst>
              <a:ext uri="{FF2B5EF4-FFF2-40B4-BE49-F238E27FC236}">
                <a16:creationId xmlns:a16="http://schemas.microsoft.com/office/drawing/2014/main" id="{390E966D-83AD-89AC-D918-7E72368BA447}"/>
              </a:ext>
            </a:extLst>
          </p:cNvPr>
          <p:cNvSpPr/>
          <p:nvPr/>
        </p:nvSpPr>
        <p:spPr>
          <a:xfrm>
            <a:off x="1318221" y="869870"/>
            <a:ext cx="929375" cy="892202"/>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69">
              <a:defRPr/>
            </a:pPr>
            <a:endParaRPr lang="fr-MA" sz="1350" dirty="0">
              <a:solidFill>
                <a:prstClr val="black"/>
              </a:solidFill>
              <a:latin typeface="Dosis" pitchFamily="2" charset="0"/>
            </a:endParaRPr>
          </a:p>
        </p:txBody>
      </p:sp>
      <p:sp>
        <p:nvSpPr>
          <p:cNvPr id="11" name="TextBox 10">
            <a:extLst>
              <a:ext uri="{FF2B5EF4-FFF2-40B4-BE49-F238E27FC236}">
                <a16:creationId xmlns:a16="http://schemas.microsoft.com/office/drawing/2014/main" id="{090D7DD2-91C9-6A89-1F2E-B7C086A674D6}"/>
              </a:ext>
            </a:extLst>
          </p:cNvPr>
          <p:cNvSpPr txBox="1"/>
          <p:nvPr/>
        </p:nvSpPr>
        <p:spPr>
          <a:xfrm>
            <a:off x="2333956" y="2015170"/>
            <a:ext cx="8683076" cy="2073645"/>
          </a:xfrm>
          <a:prstGeom prst="rect">
            <a:avLst/>
          </a:prstGeom>
        </p:spPr>
        <p:txBody>
          <a:bodyPr wrap="square" lIns="0" tIns="0" rIns="0" bIns="0" rtlCol="0" anchor="t">
            <a:spAutoFit/>
          </a:bodyPr>
          <a:lstStyle/>
          <a:p>
            <a:pPr algn="ctr"/>
            <a:r>
              <a:rPr lang="fr-FR" sz="5400" b="1" dirty="0">
                <a:solidFill>
                  <a:schemeClr val="accent5">
                    <a:lumMod val="75000"/>
                  </a:schemeClr>
                </a:solidFill>
                <a:latin typeface="Dosis" panose="02010703020202060003" pitchFamily="2" charset="0"/>
              </a:rPr>
              <a:t>Rebrassage de la lecture: </a:t>
            </a:r>
          </a:p>
          <a:p>
            <a:pPr algn="ctr"/>
            <a:r>
              <a:rPr lang="fr-FR" sz="5400" b="1" dirty="0">
                <a:solidFill>
                  <a:schemeClr val="accent5">
                    <a:lumMod val="75000"/>
                  </a:schemeClr>
                </a:solidFill>
                <a:latin typeface="Dosis" panose="02010703020202060003" pitchFamily="2" charset="0"/>
              </a:rPr>
              <a:t>les M.A</a:t>
            </a:r>
          </a:p>
          <a:p>
            <a:pPr algn="ctr" defTabSz="685800">
              <a:lnSpc>
                <a:spcPts val="3026"/>
              </a:lnSpc>
              <a:defRPr/>
            </a:pPr>
            <a:endParaRPr lang="en-US" sz="3200" dirty="0">
              <a:solidFill>
                <a:schemeClr val="tx2">
                  <a:lumMod val="60000"/>
                  <a:lumOff val="40000"/>
                </a:schemeClr>
              </a:solidFill>
              <a:latin typeface="Carelia"/>
            </a:endParaRPr>
          </a:p>
        </p:txBody>
      </p:sp>
      <p:sp>
        <p:nvSpPr>
          <p:cNvPr id="13" name="TextBox 10">
            <a:extLst>
              <a:ext uri="{FF2B5EF4-FFF2-40B4-BE49-F238E27FC236}">
                <a16:creationId xmlns:a16="http://schemas.microsoft.com/office/drawing/2014/main" id="{ED89494E-0849-2DB1-8DA3-C57408F463CC}"/>
              </a:ext>
            </a:extLst>
          </p:cNvPr>
          <p:cNvSpPr txBox="1"/>
          <p:nvPr/>
        </p:nvSpPr>
        <p:spPr>
          <a:xfrm>
            <a:off x="2516462" y="4042207"/>
            <a:ext cx="8683076" cy="1088760"/>
          </a:xfrm>
          <a:prstGeom prst="rect">
            <a:avLst/>
          </a:prstGeom>
        </p:spPr>
        <p:txBody>
          <a:bodyPr wrap="square" lIns="0" tIns="0" rIns="0" bIns="0" rtlCol="0" anchor="t">
            <a:spAutoFit/>
          </a:bodyPr>
          <a:lstStyle/>
          <a:p>
            <a:pPr algn="ctr"/>
            <a:r>
              <a:rPr lang="fr-FR" sz="4400" b="1" dirty="0">
                <a:solidFill>
                  <a:schemeClr val="accent5">
                    <a:lumMod val="75000"/>
                  </a:schemeClr>
                </a:solidFill>
                <a:latin typeface="Dosis" panose="02010703020202060003" pitchFamily="2" charset="0"/>
              </a:rPr>
              <a:t>Déroulement :</a:t>
            </a:r>
            <a:endParaRPr lang="fr-FR" sz="4400" dirty="0">
              <a:solidFill>
                <a:schemeClr val="accent5">
                  <a:lumMod val="75000"/>
                </a:schemeClr>
              </a:solidFill>
              <a:latin typeface="Dosis" panose="02010703020202060003" pitchFamily="2" charset="0"/>
            </a:endParaRPr>
          </a:p>
          <a:p>
            <a:pPr algn="ctr" defTabSz="685800">
              <a:lnSpc>
                <a:spcPts val="3026"/>
              </a:lnSpc>
              <a:defRPr/>
            </a:pPr>
            <a:endParaRPr lang="en-US" sz="3200" dirty="0">
              <a:solidFill>
                <a:schemeClr val="tx2">
                  <a:lumMod val="60000"/>
                  <a:lumOff val="40000"/>
                </a:schemeClr>
              </a:solidFill>
              <a:latin typeface="Carelia"/>
            </a:endParaRPr>
          </a:p>
        </p:txBody>
      </p:sp>
      <p:sp>
        <p:nvSpPr>
          <p:cNvPr id="14" name="TextBox 10">
            <a:extLst>
              <a:ext uri="{FF2B5EF4-FFF2-40B4-BE49-F238E27FC236}">
                <a16:creationId xmlns:a16="http://schemas.microsoft.com/office/drawing/2014/main" id="{32F0F2CF-4A87-4D6C-79CF-9C29FDEC3779}"/>
              </a:ext>
            </a:extLst>
          </p:cNvPr>
          <p:cNvSpPr txBox="1"/>
          <p:nvPr/>
        </p:nvSpPr>
        <p:spPr>
          <a:xfrm>
            <a:off x="1905000" y="5046605"/>
            <a:ext cx="10363200" cy="2862322"/>
          </a:xfrm>
          <a:prstGeom prst="rect">
            <a:avLst/>
          </a:prstGeom>
        </p:spPr>
        <p:txBody>
          <a:bodyPr wrap="square" lIns="0" tIns="0" rIns="0" bIns="0" rtlCol="0" anchor="t">
            <a:spAutoFit/>
          </a:bodyPr>
          <a:lstStyle/>
          <a:p>
            <a:pPr algn="just">
              <a:lnSpc>
                <a:spcPct val="150000"/>
              </a:lnSpc>
            </a:pPr>
            <a:r>
              <a:rPr lang="fr-FR" sz="3200" dirty="0">
                <a:solidFill>
                  <a:schemeClr val="accent5">
                    <a:lumMod val="50000"/>
                  </a:schemeClr>
                </a:solidFill>
                <a:latin typeface="Dosis" panose="02010703020202060003" pitchFamily="2" charset="0"/>
              </a:rPr>
              <a:t>L’enseignant(e) fait passer les élèves un par un pour lire les mots avancés sur les deux diapositives, afin que chaque élève participe au moins une fois en lisant chacun une ligne. Il faut veiller sur la participation active de tous lors des lectures de leurs camarades.  </a:t>
            </a:r>
            <a:endParaRPr lang="en-US" sz="3200" dirty="0">
              <a:solidFill>
                <a:schemeClr val="accent5">
                  <a:lumMod val="50000"/>
                </a:schemeClr>
              </a:solidFill>
              <a:latin typeface="Dosis" panose="02010703020202060003" pitchFamily="2" charset="0"/>
            </a:endParaRPr>
          </a:p>
        </p:txBody>
      </p:sp>
      <p:sp>
        <p:nvSpPr>
          <p:cNvPr id="3" name="ZoneTexte 2">
            <a:extLst>
              <a:ext uri="{FF2B5EF4-FFF2-40B4-BE49-F238E27FC236}">
                <a16:creationId xmlns:a16="http://schemas.microsoft.com/office/drawing/2014/main" id="{4DF8866F-C851-7B15-D014-606E5A0F9149}"/>
              </a:ext>
            </a:extLst>
          </p:cNvPr>
          <p:cNvSpPr txBox="1"/>
          <p:nvPr>
            <p:custDataLst>
              <p:tags r:id="rId1"/>
            </p:custDataLst>
          </p:nvPr>
        </p:nvSpPr>
        <p:spPr>
          <a:xfrm>
            <a:off x="9958395" y="357557"/>
            <a:ext cx="4648764" cy="400110"/>
          </a:xfrm>
          <a:prstGeom prst="rect">
            <a:avLst/>
          </a:prstGeom>
          <a:noFill/>
        </p:spPr>
        <p:txBody>
          <a:bodyPr wrap="square" rtlCol="0">
            <a:spAutoFit/>
          </a:bodyPr>
          <a:lstStyle/>
          <a:p>
            <a:pPr algn="ctr" defTabSz="914445">
              <a:defRPr/>
            </a:pPr>
            <a:r>
              <a:rPr lang="fr-MA" sz="2000" i="1" dirty="0">
                <a:solidFill>
                  <a:prstClr val="black">
                    <a:lumMod val="75000"/>
                    <a:lumOff val="25000"/>
                  </a:prstClr>
                </a:solidFill>
                <a:latin typeface="Calibri"/>
              </a:rPr>
              <a:t>Pour l’enseignant ( e ) </a:t>
            </a:r>
          </a:p>
        </p:txBody>
      </p:sp>
    </p:spTree>
    <p:extLst>
      <p:ext uri="{BB962C8B-B14F-4D97-AF65-F5344CB8AC3E}">
        <p14:creationId xmlns:p14="http://schemas.microsoft.com/office/powerpoint/2010/main" val="42041932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41B125C-A95B-AB21-474A-F2B6D7F32E55}"/>
              </a:ext>
            </a:extLst>
          </p:cNvPr>
          <p:cNvSpPr/>
          <p:nvPr/>
        </p:nvSpPr>
        <p:spPr>
          <a:xfrm>
            <a:off x="0" y="0"/>
            <a:ext cx="13716000" cy="10286999"/>
          </a:xfrm>
          <a:prstGeom prst="rect">
            <a:avLst/>
          </a:prstGeom>
          <a:solidFill>
            <a:srgbClr val="829D4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58AF23F4-379F-448D-001B-4A780209FBCE}"/>
              </a:ext>
            </a:extLst>
          </p:cNvPr>
          <p:cNvSpPr/>
          <p:nvPr/>
        </p:nvSpPr>
        <p:spPr>
          <a:xfrm>
            <a:off x="366526" y="342901"/>
            <a:ext cx="13073621"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20D6B16D-C2B1-5B6B-89B9-9A7EED237B29}"/>
              </a:ext>
            </a:extLst>
          </p:cNvPr>
          <p:cNvSpPr/>
          <p:nvPr/>
        </p:nvSpPr>
        <p:spPr>
          <a:xfrm>
            <a:off x="366526" y="342900"/>
            <a:ext cx="1307362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7" name="ZoneTexte 6">
            <a:extLst>
              <a:ext uri="{FF2B5EF4-FFF2-40B4-BE49-F238E27FC236}">
                <a16:creationId xmlns:a16="http://schemas.microsoft.com/office/drawing/2014/main" id="{3BD14F32-CAE5-DD0D-C35F-6DEE21D50989}"/>
              </a:ext>
            </a:extLst>
          </p:cNvPr>
          <p:cNvSpPr txBox="1"/>
          <p:nvPr/>
        </p:nvSpPr>
        <p:spPr>
          <a:xfrm>
            <a:off x="838200" y="444518"/>
            <a:ext cx="10982323" cy="523220"/>
          </a:xfrm>
          <a:prstGeom prst="rect">
            <a:avLst/>
          </a:prstGeom>
          <a:noFill/>
        </p:spPr>
        <p:txBody>
          <a:bodyPr wrap="square">
            <a:spAutoFit/>
          </a:bodyPr>
          <a:lstStyle/>
          <a:p>
            <a:pPr defTabSz="685834"/>
            <a:r>
              <a:rPr lang="fr-FR" sz="2800" b="1" dirty="0">
                <a:solidFill>
                  <a:prstClr val="white">
                    <a:lumMod val="65000"/>
                  </a:prstClr>
                </a:solidFill>
                <a:latin typeface="Dosis" pitchFamily="2" charset="0"/>
              </a:rPr>
              <a:t>Lisons ensemble les mots.</a:t>
            </a:r>
          </a:p>
        </p:txBody>
      </p:sp>
      <p:graphicFrame>
        <p:nvGraphicFramePr>
          <p:cNvPr id="4" name="Tableau 3">
            <a:extLst>
              <a:ext uri="{FF2B5EF4-FFF2-40B4-BE49-F238E27FC236}">
                <a16:creationId xmlns:a16="http://schemas.microsoft.com/office/drawing/2014/main" id="{76FD56E6-6EE2-77EF-E24B-42291D810DA4}"/>
              </a:ext>
            </a:extLst>
          </p:cNvPr>
          <p:cNvGraphicFramePr>
            <a:graphicFrameLocks noGrp="1"/>
          </p:cNvGraphicFramePr>
          <p:nvPr>
            <p:custDataLst>
              <p:tags r:id="rId1"/>
            </p:custDataLst>
            <p:extLst>
              <p:ext uri="{D42A27DB-BD31-4B8C-83A1-F6EECF244321}">
                <p14:modId xmlns:p14="http://schemas.microsoft.com/office/powerpoint/2010/main" val="3087549048"/>
              </p:ext>
            </p:extLst>
          </p:nvPr>
        </p:nvGraphicFramePr>
        <p:xfrm>
          <a:off x="561607" y="-64418"/>
          <a:ext cx="12555527"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1593533">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endParaRPr lang="fr-FR" sz="1800" b="1" kern="1200" dirty="0">
                        <a:solidFill>
                          <a:srgbClr val="83A343"/>
                        </a:solidFill>
                        <a:latin typeface="Dosis" pitchFamily="2" charset="0"/>
                        <a:ea typeface="+mn-ea"/>
                        <a:cs typeface="+mn-cs"/>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dirty="0">
                        <a:solidFill>
                          <a:srgbClr val="83A343"/>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dirty="0">
                        <a:solidFill>
                          <a:srgbClr val="83A343"/>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Freeform 8">
            <a:extLst>
              <a:ext uri="{FF2B5EF4-FFF2-40B4-BE49-F238E27FC236}">
                <a16:creationId xmlns:a16="http://schemas.microsoft.com/office/drawing/2014/main" id="{03E6ED59-BEBD-0CE3-F8D9-C18D045BAD19}"/>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endParaRPr lang="fr-MA" sz="1350" dirty="0">
              <a:solidFill>
                <a:prstClr val="black"/>
              </a:solidFill>
              <a:latin typeface="Dosis" pitchFamily="2" charset="0"/>
            </a:endParaRPr>
          </a:p>
        </p:txBody>
      </p:sp>
      <p:graphicFrame>
        <p:nvGraphicFramePr>
          <p:cNvPr id="8" name="Tableau 7">
            <a:extLst>
              <a:ext uri="{FF2B5EF4-FFF2-40B4-BE49-F238E27FC236}">
                <a16:creationId xmlns:a16="http://schemas.microsoft.com/office/drawing/2014/main" id="{1FBA6470-6265-7D80-C3CF-79213B988681}"/>
              </a:ext>
            </a:extLst>
          </p:cNvPr>
          <p:cNvGraphicFramePr>
            <a:graphicFrameLocks noGrp="1"/>
          </p:cNvGraphicFramePr>
          <p:nvPr>
            <p:extLst>
              <p:ext uri="{D42A27DB-BD31-4B8C-83A1-F6EECF244321}">
                <p14:modId xmlns:p14="http://schemas.microsoft.com/office/powerpoint/2010/main" val="1252623054"/>
              </p:ext>
            </p:extLst>
          </p:nvPr>
        </p:nvGraphicFramePr>
        <p:xfrm>
          <a:off x="838200" y="2247901"/>
          <a:ext cx="12278932" cy="4991580"/>
        </p:xfrm>
        <a:graphic>
          <a:graphicData uri="http://schemas.openxmlformats.org/drawingml/2006/table">
            <a:tbl>
              <a:tblPr/>
              <a:tblGrid>
                <a:gridCol w="2057203">
                  <a:extLst>
                    <a:ext uri="{9D8B030D-6E8A-4147-A177-3AD203B41FA5}">
                      <a16:colId xmlns:a16="http://schemas.microsoft.com/office/drawing/2014/main" val="2439192904"/>
                    </a:ext>
                  </a:extLst>
                </a:gridCol>
                <a:gridCol w="2282210">
                  <a:extLst>
                    <a:ext uri="{9D8B030D-6E8A-4147-A177-3AD203B41FA5}">
                      <a16:colId xmlns:a16="http://schemas.microsoft.com/office/drawing/2014/main" val="301159385"/>
                    </a:ext>
                  </a:extLst>
                </a:gridCol>
                <a:gridCol w="2057203">
                  <a:extLst>
                    <a:ext uri="{9D8B030D-6E8A-4147-A177-3AD203B41FA5}">
                      <a16:colId xmlns:a16="http://schemas.microsoft.com/office/drawing/2014/main" val="1018064087"/>
                    </a:ext>
                  </a:extLst>
                </a:gridCol>
                <a:gridCol w="1960772">
                  <a:extLst>
                    <a:ext uri="{9D8B030D-6E8A-4147-A177-3AD203B41FA5}">
                      <a16:colId xmlns:a16="http://schemas.microsoft.com/office/drawing/2014/main" val="922760791"/>
                    </a:ext>
                  </a:extLst>
                </a:gridCol>
                <a:gridCol w="1960772">
                  <a:extLst>
                    <a:ext uri="{9D8B030D-6E8A-4147-A177-3AD203B41FA5}">
                      <a16:colId xmlns:a16="http://schemas.microsoft.com/office/drawing/2014/main" val="3149833565"/>
                    </a:ext>
                  </a:extLst>
                </a:gridCol>
                <a:gridCol w="1960772">
                  <a:extLst>
                    <a:ext uri="{9D8B030D-6E8A-4147-A177-3AD203B41FA5}">
                      <a16:colId xmlns:a16="http://schemas.microsoft.com/office/drawing/2014/main" val="441736690"/>
                    </a:ext>
                  </a:extLst>
                </a:gridCol>
              </a:tblGrid>
              <a:tr h="1663860">
                <a:tc>
                  <a:txBody>
                    <a:bodyPr/>
                    <a:lstStyle/>
                    <a:p>
                      <a:pPr algn="ctr">
                        <a:lnSpc>
                          <a:spcPct val="200000"/>
                        </a:lnSpc>
                        <a:buNone/>
                      </a:pPr>
                      <a:r>
                        <a:rPr lang="fr-MA" sz="5400" b="1" i="0" dirty="0">
                          <a:solidFill>
                            <a:srgbClr val="242021"/>
                          </a:solidFill>
                          <a:effectLst/>
                          <a:latin typeface="Dosis-SemiBold"/>
                        </a:rPr>
                        <a:t>frott</a:t>
                      </a:r>
                      <a:r>
                        <a:rPr lang="fr-MA" sz="5400" b="1" i="0" dirty="0">
                          <a:solidFill>
                            <a:srgbClr val="818284"/>
                          </a:solidFill>
                          <a:effectLst/>
                          <a:latin typeface="Dosis-SemiBold"/>
                        </a:rPr>
                        <a:t>e </a:t>
                      </a:r>
                      <a:endParaRPr lang="fr-MA" sz="4400" dirty="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5400" b="1" i="0" dirty="0">
                          <a:solidFill>
                            <a:srgbClr val="242021"/>
                          </a:solidFill>
                          <a:effectLst/>
                          <a:latin typeface="Dosis-SemiBold"/>
                        </a:rPr>
                        <a:t>trico</a:t>
                      </a:r>
                      <a:r>
                        <a:rPr lang="fr-MA" sz="5400" b="1" i="0" dirty="0">
                          <a:solidFill>
                            <a:srgbClr val="818284"/>
                          </a:solidFill>
                          <a:effectLst/>
                          <a:latin typeface="Dosis-SemiBold"/>
                        </a:rPr>
                        <a:t>t </a:t>
                      </a:r>
                      <a:endParaRPr lang="fr-MA" sz="4400" dirty="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5400" b="1" i="0">
                          <a:solidFill>
                            <a:srgbClr val="242021"/>
                          </a:solidFill>
                          <a:effectLst/>
                          <a:latin typeface="Dosis-SemiBold"/>
                        </a:rPr>
                        <a:t>avril </a:t>
                      </a:r>
                      <a:endParaRPr lang="fr-MA" sz="440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5400" b="1" i="0">
                          <a:solidFill>
                            <a:srgbClr val="242021"/>
                          </a:solidFill>
                          <a:effectLst/>
                          <a:latin typeface="Dosis-SemiBold"/>
                        </a:rPr>
                        <a:t>bra</a:t>
                      </a:r>
                      <a:r>
                        <a:rPr lang="fr-MA" sz="5400" b="1" i="0">
                          <a:solidFill>
                            <a:srgbClr val="818284"/>
                          </a:solidFill>
                          <a:effectLst/>
                          <a:latin typeface="Dosis-SemiBold"/>
                        </a:rPr>
                        <a:t>s </a:t>
                      </a:r>
                      <a:endParaRPr lang="fr-MA" sz="440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5400" b="1" i="0">
                          <a:solidFill>
                            <a:srgbClr val="242021"/>
                          </a:solidFill>
                          <a:effectLst/>
                          <a:latin typeface="Dosis-SemiBold"/>
                        </a:rPr>
                        <a:t>prim</a:t>
                      </a:r>
                      <a:r>
                        <a:rPr lang="fr-MA" sz="5400" b="1" i="0">
                          <a:solidFill>
                            <a:srgbClr val="818284"/>
                          </a:solidFill>
                          <a:effectLst/>
                          <a:latin typeface="Dosis-SemiBold"/>
                        </a:rPr>
                        <a:t>e </a:t>
                      </a:r>
                      <a:endParaRPr lang="fr-MA" sz="440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5400" b="1" i="0">
                          <a:solidFill>
                            <a:srgbClr val="242021"/>
                          </a:solidFill>
                          <a:effectLst/>
                          <a:latin typeface="Dosis-SemiBold"/>
                        </a:rPr>
                        <a:t>stylo</a:t>
                      </a:r>
                      <a:endParaRPr lang="fr-MA" sz="440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extLst>
                  <a:ext uri="{0D108BD9-81ED-4DB2-BD59-A6C34878D82A}">
                    <a16:rowId xmlns:a16="http://schemas.microsoft.com/office/drawing/2014/main" val="4207927749"/>
                  </a:ext>
                </a:extLst>
              </a:tr>
              <a:tr h="1663860">
                <a:tc>
                  <a:txBody>
                    <a:bodyPr/>
                    <a:lstStyle/>
                    <a:p>
                      <a:pPr algn="ctr">
                        <a:lnSpc>
                          <a:spcPct val="200000"/>
                        </a:lnSpc>
                        <a:buNone/>
                      </a:pPr>
                      <a:r>
                        <a:rPr lang="fr-MA" sz="5400" b="1" i="0" dirty="0">
                          <a:solidFill>
                            <a:srgbClr val="242021"/>
                          </a:solidFill>
                          <a:effectLst/>
                          <a:latin typeface="Dosis-SemiBold"/>
                        </a:rPr>
                        <a:t>coll</a:t>
                      </a:r>
                      <a:r>
                        <a:rPr lang="fr-MA" sz="5400" b="1" i="0" dirty="0">
                          <a:solidFill>
                            <a:srgbClr val="818284"/>
                          </a:solidFill>
                          <a:effectLst/>
                          <a:latin typeface="Dosis-SemiBold"/>
                        </a:rPr>
                        <a:t>e </a:t>
                      </a:r>
                      <a:endParaRPr lang="fr-MA" sz="4400" dirty="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5400" b="1" i="0" dirty="0">
                          <a:solidFill>
                            <a:srgbClr val="242021"/>
                          </a:solidFill>
                          <a:effectLst/>
                          <a:latin typeface="Dosis-SemiBold"/>
                        </a:rPr>
                        <a:t>promi</a:t>
                      </a:r>
                      <a:r>
                        <a:rPr lang="fr-MA" sz="5400" b="1" i="0" dirty="0">
                          <a:solidFill>
                            <a:srgbClr val="818284"/>
                          </a:solidFill>
                          <a:effectLst/>
                          <a:latin typeface="Dosis-SemiBold"/>
                        </a:rPr>
                        <a:t>s </a:t>
                      </a:r>
                      <a:endParaRPr lang="fr-MA" sz="4400" dirty="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5400" b="1" i="0" dirty="0">
                          <a:solidFill>
                            <a:srgbClr val="242021"/>
                          </a:solidFill>
                          <a:effectLst/>
                          <a:latin typeface="Dosis-SemiBold"/>
                        </a:rPr>
                        <a:t>réglé </a:t>
                      </a:r>
                      <a:endParaRPr lang="fr-MA" sz="4400" dirty="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5400" b="1" i="0" dirty="0">
                          <a:solidFill>
                            <a:srgbClr val="242021"/>
                          </a:solidFill>
                          <a:effectLst/>
                          <a:latin typeface="Dosis-SemiBold"/>
                        </a:rPr>
                        <a:t>cer</a:t>
                      </a:r>
                      <a:r>
                        <a:rPr lang="fr-MA" sz="5400" b="1" i="0" dirty="0">
                          <a:solidFill>
                            <a:srgbClr val="818284"/>
                          </a:solidFill>
                          <a:effectLst/>
                          <a:latin typeface="Dosis-SemiBold"/>
                        </a:rPr>
                        <a:t>f </a:t>
                      </a:r>
                      <a:endParaRPr lang="fr-MA" sz="4400" dirty="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5400" b="1" i="0">
                          <a:solidFill>
                            <a:srgbClr val="242021"/>
                          </a:solidFill>
                          <a:effectLst/>
                          <a:latin typeface="Dosis-SemiBold"/>
                        </a:rPr>
                        <a:t>tro</a:t>
                      </a:r>
                      <a:r>
                        <a:rPr lang="fr-MA" sz="5400" b="1" i="0">
                          <a:solidFill>
                            <a:srgbClr val="818284"/>
                          </a:solidFill>
                          <a:effectLst/>
                          <a:latin typeface="Dosis-SemiBold"/>
                        </a:rPr>
                        <a:t>p </a:t>
                      </a:r>
                      <a:endParaRPr lang="fr-MA" sz="440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5400" b="1" i="0">
                          <a:solidFill>
                            <a:srgbClr val="242021"/>
                          </a:solidFill>
                          <a:effectLst/>
                          <a:latin typeface="Dosis-SemiBold"/>
                        </a:rPr>
                        <a:t>gro</a:t>
                      </a:r>
                      <a:r>
                        <a:rPr lang="fr-MA" sz="5400" b="1" i="0">
                          <a:solidFill>
                            <a:srgbClr val="818284"/>
                          </a:solidFill>
                          <a:effectLst/>
                          <a:latin typeface="Dosis-SemiBold"/>
                        </a:rPr>
                        <a:t>s</a:t>
                      </a:r>
                      <a:endParaRPr lang="fr-MA" sz="440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extLst>
                  <a:ext uri="{0D108BD9-81ED-4DB2-BD59-A6C34878D82A}">
                    <a16:rowId xmlns:a16="http://schemas.microsoft.com/office/drawing/2014/main" val="257853107"/>
                  </a:ext>
                </a:extLst>
              </a:tr>
              <a:tr h="1663860">
                <a:tc>
                  <a:txBody>
                    <a:bodyPr/>
                    <a:lstStyle/>
                    <a:p>
                      <a:pPr algn="ctr">
                        <a:lnSpc>
                          <a:spcPct val="200000"/>
                        </a:lnSpc>
                        <a:buNone/>
                      </a:pPr>
                      <a:r>
                        <a:rPr lang="fr-MA" sz="5400" b="1" i="0">
                          <a:solidFill>
                            <a:srgbClr val="242021"/>
                          </a:solidFill>
                          <a:effectLst/>
                          <a:latin typeface="Dosis-SemiBold"/>
                        </a:rPr>
                        <a:t>prof </a:t>
                      </a:r>
                      <a:endParaRPr lang="fr-MA" sz="440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5400" b="1" i="0" dirty="0">
                          <a:solidFill>
                            <a:srgbClr val="242021"/>
                          </a:solidFill>
                          <a:effectLst/>
                          <a:latin typeface="Dosis-SemiBold"/>
                        </a:rPr>
                        <a:t>oubli </a:t>
                      </a:r>
                      <a:endParaRPr lang="fr-MA" sz="4400" dirty="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5400" b="1" i="0" dirty="0">
                          <a:solidFill>
                            <a:srgbClr val="242021"/>
                          </a:solidFill>
                          <a:effectLst/>
                          <a:latin typeface="Dosis-SemiBold"/>
                        </a:rPr>
                        <a:t>vrac </a:t>
                      </a:r>
                      <a:endParaRPr lang="fr-MA" sz="4400" dirty="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5400" b="1" i="0" dirty="0">
                          <a:solidFill>
                            <a:srgbClr val="242021"/>
                          </a:solidFill>
                          <a:effectLst/>
                          <a:latin typeface="Dosis-SemiBold"/>
                        </a:rPr>
                        <a:t>palm</a:t>
                      </a:r>
                      <a:r>
                        <a:rPr lang="fr-MA" sz="5400" b="1" i="0" dirty="0">
                          <a:solidFill>
                            <a:srgbClr val="818284"/>
                          </a:solidFill>
                          <a:effectLst/>
                          <a:latin typeface="Dosis-SemiBold"/>
                        </a:rPr>
                        <a:t>e </a:t>
                      </a:r>
                      <a:endParaRPr lang="fr-MA" sz="4400" dirty="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5400" b="1" i="0" dirty="0">
                          <a:solidFill>
                            <a:srgbClr val="242021"/>
                          </a:solidFill>
                          <a:effectLst/>
                          <a:latin typeface="Dosis-SemiBold"/>
                        </a:rPr>
                        <a:t>devra </a:t>
                      </a:r>
                      <a:endParaRPr lang="fr-MA" sz="4400" dirty="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5400" b="1" i="0" dirty="0">
                          <a:solidFill>
                            <a:srgbClr val="242021"/>
                          </a:solidFill>
                          <a:effectLst/>
                          <a:latin typeface="Dosis-SemiBold"/>
                        </a:rPr>
                        <a:t>bra</a:t>
                      </a:r>
                      <a:r>
                        <a:rPr lang="fr-MA" sz="5400" b="1" i="0" dirty="0">
                          <a:solidFill>
                            <a:srgbClr val="818284"/>
                          </a:solidFill>
                          <a:effectLst/>
                          <a:latin typeface="Dosis-SemiBold"/>
                        </a:rPr>
                        <a:t>s</a:t>
                      </a:r>
                      <a:endParaRPr lang="fr-MA" sz="4400" dirty="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extLst>
                  <a:ext uri="{0D108BD9-81ED-4DB2-BD59-A6C34878D82A}">
                    <a16:rowId xmlns:a16="http://schemas.microsoft.com/office/drawing/2014/main" val="2608696946"/>
                  </a:ext>
                </a:extLst>
              </a:tr>
            </a:tbl>
          </a:graphicData>
        </a:graphic>
      </p:graphicFrame>
      <p:sp>
        <p:nvSpPr>
          <p:cNvPr id="11" name="Rectangle 1">
            <a:extLst>
              <a:ext uri="{FF2B5EF4-FFF2-40B4-BE49-F238E27FC236}">
                <a16:creationId xmlns:a16="http://schemas.microsoft.com/office/drawing/2014/main" id="{BA755D2D-80D0-B513-AD8A-27797908A4CE}"/>
              </a:ext>
            </a:extLst>
          </p:cNvPr>
          <p:cNvSpPr>
            <a:spLocks noChangeArrowheads="1"/>
          </p:cNvSpPr>
          <p:nvPr/>
        </p:nvSpPr>
        <p:spPr bwMode="auto">
          <a:xfrm>
            <a:off x="517525" y="3360738"/>
            <a:ext cx="13716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fr-FR" sz="1800" b="0" i="0" u="none" strike="noStrike" cap="none" normalizeH="0" baseline="0">
                <a:ln>
                  <a:noFill/>
                </a:ln>
                <a:solidFill>
                  <a:schemeClr val="tx1"/>
                </a:solidFill>
                <a:effectLst/>
                <a:latin typeface="Arial" panose="020B0604020202020204" pitchFamily="34" charset="0"/>
              </a:rPr>
            </a:br>
            <a:endParaRPr kumimoji="0" lang="fr-FR" altLang="fr-FR" sz="1800" b="0" i="0" u="none" strike="noStrike" cap="none" normalizeH="0" baseline="0">
              <a:ln>
                <a:noFill/>
              </a:ln>
              <a:solidFill>
                <a:schemeClr val="tx1"/>
              </a:solidFill>
              <a:effectLst/>
              <a:latin typeface="Arial" panose="020B0604020202020204" pitchFamily="34" charset="0"/>
            </a:endParaRPr>
          </a:p>
        </p:txBody>
      </p:sp>
      <p:pic>
        <p:nvPicPr>
          <p:cNvPr id="12" name="Image 11">
            <a:extLst>
              <a:ext uri="{FF2B5EF4-FFF2-40B4-BE49-F238E27FC236}">
                <a16:creationId xmlns:a16="http://schemas.microsoft.com/office/drawing/2014/main" id="{77879A96-7E7E-301F-543F-81D06BBD0001}"/>
              </a:ext>
            </a:extLst>
          </p:cNvPr>
          <p:cNvPicPr>
            <a:picLocks noChangeAspect="1"/>
          </p:cNvPicPr>
          <p:nvPr>
            <p:custDataLst>
              <p:tags r:id="rId2"/>
            </p:custDataLst>
          </p:nvPr>
        </p:nvPicPr>
        <p:blipFill>
          <a:blip r:embed="rId6">
            <a:clrChange>
              <a:clrFrom>
                <a:srgbClr val="FFFFFF"/>
              </a:clrFrom>
              <a:clrTo>
                <a:srgbClr val="FFFFFF">
                  <a:alpha val="0"/>
                </a:srgbClr>
              </a:clrTo>
            </a:clrChange>
          </a:blip>
          <a:stretch>
            <a:fillRect/>
          </a:stretch>
        </p:blipFill>
        <p:spPr>
          <a:xfrm>
            <a:off x="11972074" y="442874"/>
            <a:ext cx="1227797" cy="1174605"/>
          </a:xfrm>
          <a:prstGeom prst="rect">
            <a:avLst/>
          </a:prstGeom>
        </p:spPr>
      </p:pic>
    </p:spTree>
    <p:extLst>
      <p:ext uri="{BB962C8B-B14F-4D97-AF65-F5344CB8AC3E}">
        <p14:creationId xmlns:p14="http://schemas.microsoft.com/office/powerpoint/2010/main" val="32813321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4B0060-8A2C-1943-9818-956272C3C212}"/>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FE20E773-FCFA-D7D4-F092-987E0A2FEA3F}"/>
              </a:ext>
            </a:extLst>
          </p:cNvPr>
          <p:cNvSpPr/>
          <p:nvPr/>
        </p:nvSpPr>
        <p:spPr>
          <a:xfrm>
            <a:off x="0" y="0"/>
            <a:ext cx="13716000" cy="10286999"/>
          </a:xfrm>
          <a:prstGeom prst="rect">
            <a:avLst/>
          </a:prstGeom>
          <a:solidFill>
            <a:srgbClr val="829D4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7A8D8FEC-DECB-9EAF-9011-031E0CD62F4A}"/>
              </a:ext>
            </a:extLst>
          </p:cNvPr>
          <p:cNvSpPr/>
          <p:nvPr/>
        </p:nvSpPr>
        <p:spPr>
          <a:xfrm>
            <a:off x="366526" y="342901"/>
            <a:ext cx="13073621"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E1ADE353-3F56-2C56-C28E-52F1535717DE}"/>
              </a:ext>
            </a:extLst>
          </p:cNvPr>
          <p:cNvSpPr/>
          <p:nvPr/>
        </p:nvSpPr>
        <p:spPr>
          <a:xfrm>
            <a:off x="366526" y="342900"/>
            <a:ext cx="1307362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7" name="ZoneTexte 6">
            <a:extLst>
              <a:ext uri="{FF2B5EF4-FFF2-40B4-BE49-F238E27FC236}">
                <a16:creationId xmlns:a16="http://schemas.microsoft.com/office/drawing/2014/main" id="{D256D23B-77D1-6B60-1FD7-5D8043F19E08}"/>
              </a:ext>
            </a:extLst>
          </p:cNvPr>
          <p:cNvSpPr txBox="1"/>
          <p:nvPr/>
        </p:nvSpPr>
        <p:spPr>
          <a:xfrm>
            <a:off x="838200" y="444518"/>
            <a:ext cx="10982323" cy="523220"/>
          </a:xfrm>
          <a:prstGeom prst="rect">
            <a:avLst/>
          </a:prstGeom>
          <a:noFill/>
        </p:spPr>
        <p:txBody>
          <a:bodyPr wrap="square">
            <a:spAutoFit/>
          </a:bodyPr>
          <a:lstStyle/>
          <a:p>
            <a:pPr defTabSz="685834"/>
            <a:r>
              <a:rPr lang="fr-FR" sz="2800" b="1" dirty="0">
                <a:solidFill>
                  <a:prstClr val="white">
                    <a:lumMod val="65000"/>
                  </a:prstClr>
                </a:solidFill>
                <a:latin typeface="Dosis" pitchFamily="2" charset="0"/>
              </a:rPr>
              <a:t>Qui veut passer au tableau pour lire les mots?</a:t>
            </a:r>
          </a:p>
        </p:txBody>
      </p:sp>
      <p:graphicFrame>
        <p:nvGraphicFramePr>
          <p:cNvPr id="4" name="Tableau 3">
            <a:extLst>
              <a:ext uri="{FF2B5EF4-FFF2-40B4-BE49-F238E27FC236}">
                <a16:creationId xmlns:a16="http://schemas.microsoft.com/office/drawing/2014/main" id="{7032FD6B-19A7-7D58-36A9-88670CD5D977}"/>
              </a:ext>
            </a:extLst>
          </p:cNvPr>
          <p:cNvGraphicFramePr>
            <a:graphicFrameLocks noGrp="1"/>
          </p:cNvGraphicFramePr>
          <p:nvPr>
            <p:custDataLst>
              <p:tags r:id="rId1"/>
            </p:custDataLst>
          </p:nvPr>
        </p:nvGraphicFramePr>
        <p:xfrm>
          <a:off x="561607" y="-64418"/>
          <a:ext cx="12555527"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1593533">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endParaRPr lang="fr-FR" sz="1800" b="1" kern="1200" dirty="0">
                        <a:solidFill>
                          <a:srgbClr val="83A343"/>
                        </a:solidFill>
                        <a:latin typeface="Dosis" pitchFamily="2" charset="0"/>
                        <a:ea typeface="+mn-ea"/>
                        <a:cs typeface="+mn-cs"/>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dirty="0">
                        <a:solidFill>
                          <a:srgbClr val="83A343"/>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dirty="0">
                        <a:solidFill>
                          <a:srgbClr val="83A343"/>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3" name="Image 2">
            <a:extLst>
              <a:ext uri="{FF2B5EF4-FFF2-40B4-BE49-F238E27FC236}">
                <a16:creationId xmlns:a16="http://schemas.microsoft.com/office/drawing/2014/main" id="{20F3EBC5-58E6-5D02-827A-25EBA674A34D}"/>
              </a:ext>
            </a:extLst>
          </p:cNvPr>
          <p:cNvPicPr>
            <a:picLocks noChangeAspect="1"/>
          </p:cNvPicPr>
          <p:nvPr>
            <p:custDataLst>
              <p:tags r:id="rId2"/>
            </p:custDataLst>
          </p:nvPr>
        </p:nvPicPr>
        <p:blipFill>
          <a:blip r:embed="rId4">
            <a:clrChange>
              <a:clrFrom>
                <a:srgbClr val="E4FFFE"/>
              </a:clrFrom>
              <a:clrTo>
                <a:srgbClr val="E4FFFE">
                  <a:alpha val="0"/>
                </a:srgbClr>
              </a:clrTo>
            </a:clrChange>
          </a:blip>
          <a:stretch>
            <a:fillRect/>
          </a:stretch>
        </p:blipFill>
        <p:spPr>
          <a:xfrm>
            <a:off x="11963400" y="418121"/>
            <a:ext cx="1386074" cy="1073026"/>
          </a:xfrm>
          <a:prstGeom prst="roundRect">
            <a:avLst>
              <a:gd name="adj" fmla="val 11078"/>
            </a:avLst>
          </a:prstGeom>
        </p:spPr>
      </p:pic>
      <p:sp>
        <p:nvSpPr>
          <p:cNvPr id="2" name="Freeform 8">
            <a:extLst>
              <a:ext uri="{FF2B5EF4-FFF2-40B4-BE49-F238E27FC236}">
                <a16:creationId xmlns:a16="http://schemas.microsoft.com/office/drawing/2014/main" id="{C95FBE48-91DD-C644-31E9-48329608D052}"/>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85834"/>
            <a:endParaRPr lang="fr-MA" sz="1350" dirty="0">
              <a:solidFill>
                <a:prstClr val="black"/>
              </a:solidFill>
              <a:latin typeface="Dosis" pitchFamily="2" charset="0"/>
            </a:endParaRPr>
          </a:p>
        </p:txBody>
      </p:sp>
      <p:graphicFrame>
        <p:nvGraphicFramePr>
          <p:cNvPr id="8" name="Tableau 7">
            <a:extLst>
              <a:ext uri="{FF2B5EF4-FFF2-40B4-BE49-F238E27FC236}">
                <a16:creationId xmlns:a16="http://schemas.microsoft.com/office/drawing/2014/main" id="{42BB17BA-B668-33E1-38D4-ACB86EB33B9A}"/>
              </a:ext>
            </a:extLst>
          </p:cNvPr>
          <p:cNvGraphicFramePr>
            <a:graphicFrameLocks noGrp="1"/>
          </p:cNvGraphicFramePr>
          <p:nvPr/>
        </p:nvGraphicFramePr>
        <p:xfrm>
          <a:off x="838200" y="2247901"/>
          <a:ext cx="12278932" cy="4991580"/>
        </p:xfrm>
        <a:graphic>
          <a:graphicData uri="http://schemas.openxmlformats.org/drawingml/2006/table">
            <a:tbl>
              <a:tblPr/>
              <a:tblGrid>
                <a:gridCol w="2057203">
                  <a:extLst>
                    <a:ext uri="{9D8B030D-6E8A-4147-A177-3AD203B41FA5}">
                      <a16:colId xmlns:a16="http://schemas.microsoft.com/office/drawing/2014/main" val="2439192904"/>
                    </a:ext>
                  </a:extLst>
                </a:gridCol>
                <a:gridCol w="2282210">
                  <a:extLst>
                    <a:ext uri="{9D8B030D-6E8A-4147-A177-3AD203B41FA5}">
                      <a16:colId xmlns:a16="http://schemas.microsoft.com/office/drawing/2014/main" val="301159385"/>
                    </a:ext>
                  </a:extLst>
                </a:gridCol>
                <a:gridCol w="2057203">
                  <a:extLst>
                    <a:ext uri="{9D8B030D-6E8A-4147-A177-3AD203B41FA5}">
                      <a16:colId xmlns:a16="http://schemas.microsoft.com/office/drawing/2014/main" val="1018064087"/>
                    </a:ext>
                  </a:extLst>
                </a:gridCol>
                <a:gridCol w="1960772">
                  <a:extLst>
                    <a:ext uri="{9D8B030D-6E8A-4147-A177-3AD203B41FA5}">
                      <a16:colId xmlns:a16="http://schemas.microsoft.com/office/drawing/2014/main" val="922760791"/>
                    </a:ext>
                  </a:extLst>
                </a:gridCol>
                <a:gridCol w="1960772">
                  <a:extLst>
                    <a:ext uri="{9D8B030D-6E8A-4147-A177-3AD203B41FA5}">
                      <a16:colId xmlns:a16="http://schemas.microsoft.com/office/drawing/2014/main" val="3149833565"/>
                    </a:ext>
                  </a:extLst>
                </a:gridCol>
                <a:gridCol w="1960772">
                  <a:extLst>
                    <a:ext uri="{9D8B030D-6E8A-4147-A177-3AD203B41FA5}">
                      <a16:colId xmlns:a16="http://schemas.microsoft.com/office/drawing/2014/main" val="441736690"/>
                    </a:ext>
                  </a:extLst>
                </a:gridCol>
              </a:tblGrid>
              <a:tr h="1663860">
                <a:tc>
                  <a:txBody>
                    <a:bodyPr/>
                    <a:lstStyle/>
                    <a:p>
                      <a:pPr algn="ctr">
                        <a:lnSpc>
                          <a:spcPct val="200000"/>
                        </a:lnSpc>
                        <a:buNone/>
                      </a:pPr>
                      <a:r>
                        <a:rPr lang="fr-MA" sz="5400" b="1" i="0" dirty="0">
                          <a:solidFill>
                            <a:srgbClr val="242021"/>
                          </a:solidFill>
                          <a:effectLst/>
                          <a:latin typeface="Dosis-SemiBold"/>
                        </a:rPr>
                        <a:t>frott</a:t>
                      </a:r>
                      <a:r>
                        <a:rPr lang="fr-MA" sz="5400" b="1" i="0" dirty="0">
                          <a:solidFill>
                            <a:srgbClr val="818284"/>
                          </a:solidFill>
                          <a:effectLst/>
                          <a:latin typeface="Dosis-SemiBold"/>
                        </a:rPr>
                        <a:t>e </a:t>
                      </a:r>
                      <a:endParaRPr lang="fr-MA" sz="4400" dirty="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5400" b="1" i="0" dirty="0">
                          <a:solidFill>
                            <a:srgbClr val="242021"/>
                          </a:solidFill>
                          <a:effectLst/>
                          <a:latin typeface="Dosis-SemiBold"/>
                        </a:rPr>
                        <a:t>trico</a:t>
                      </a:r>
                      <a:r>
                        <a:rPr lang="fr-MA" sz="5400" b="1" i="0" dirty="0">
                          <a:solidFill>
                            <a:srgbClr val="818284"/>
                          </a:solidFill>
                          <a:effectLst/>
                          <a:latin typeface="Dosis-SemiBold"/>
                        </a:rPr>
                        <a:t>t </a:t>
                      </a:r>
                      <a:endParaRPr lang="fr-MA" sz="4400" dirty="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5400" b="1" i="0">
                          <a:solidFill>
                            <a:srgbClr val="242021"/>
                          </a:solidFill>
                          <a:effectLst/>
                          <a:latin typeface="Dosis-SemiBold"/>
                        </a:rPr>
                        <a:t>avril </a:t>
                      </a:r>
                      <a:endParaRPr lang="fr-MA" sz="440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5400" b="1" i="0">
                          <a:solidFill>
                            <a:srgbClr val="242021"/>
                          </a:solidFill>
                          <a:effectLst/>
                          <a:latin typeface="Dosis-SemiBold"/>
                        </a:rPr>
                        <a:t>bra</a:t>
                      </a:r>
                      <a:r>
                        <a:rPr lang="fr-MA" sz="5400" b="1" i="0">
                          <a:solidFill>
                            <a:srgbClr val="818284"/>
                          </a:solidFill>
                          <a:effectLst/>
                          <a:latin typeface="Dosis-SemiBold"/>
                        </a:rPr>
                        <a:t>s </a:t>
                      </a:r>
                      <a:endParaRPr lang="fr-MA" sz="440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5400" b="1" i="0">
                          <a:solidFill>
                            <a:srgbClr val="242021"/>
                          </a:solidFill>
                          <a:effectLst/>
                          <a:latin typeface="Dosis-SemiBold"/>
                        </a:rPr>
                        <a:t>prim</a:t>
                      </a:r>
                      <a:r>
                        <a:rPr lang="fr-MA" sz="5400" b="1" i="0">
                          <a:solidFill>
                            <a:srgbClr val="818284"/>
                          </a:solidFill>
                          <a:effectLst/>
                          <a:latin typeface="Dosis-SemiBold"/>
                        </a:rPr>
                        <a:t>e </a:t>
                      </a:r>
                      <a:endParaRPr lang="fr-MA" sz="440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5400" b="1" i="0">
                          <a:solidFill>
                            <a:srgbClr val="242021"/>
                          </a:solidFill>
                          <a:effectLst/>
                          <a:latin typeface="Dosis-SemiBold"/>
                        </a:rPr>
                        <a:t>stylo</a:t>
                      </a:r>
                      <a:endParaRPr lang="fr-MA" sz="440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extLst>
                  <a:ext uri="{0D108BD9-81ED-4DB2-BD59-A6C34878D82A}">
                    <a16:rowId xmlns:a16="http://schemas.microsoft.com/office/drawing/2014/main" val="4207927749"/>
                  </a:ext>
                </a:extLst>
              </a:tr>
              <a:tr h="1663860">
                <a:tc>
                  <a:txBody>
                    <a:bodyPr/>
                    <a:lstStyle/>
                    <a:p>
                      <a:pPr algn="ctr">
                        <a:lnSpc>
                          <a:spcPct val="200000"/>
                        </a:lnSpc>
                        <a:buNone/>
                      </a:pPr>
                      <a:r>
                        <a:rPr lang="fr-MA" sz="5400" b="1" i="0" dirty="0">
                          <a:solidFill>
                            <a:srgbClr val="242021"/>
                          </a:solidFill>
                          <a:effectLst/>
                          <a:latin typeface="Dosis-SemiBold"/>
                        </a:rPr>
                        <a:t>coll</a:t>
                      </a:r>
                      <a:r>
                        <a:rPr lang="fr-MA" sz="5400" b="1" i="0" dirty="0">
                          <a:solidFill>
                            <a:srgbClr val="818284"/>
                          </a:solidFill>
                          <a:effectLst/>
                          <a:latin typeface="Dosis-SemiBold"/>
                        </a:rPr>
                        <a:t>e </a:t>
                      </a:r>
                      <a:endParaRPr lang="fr-MA" sz="4400" dirty="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5400" b="1" i="0" dirty="0">
                          <a:solidFill>
                            <a:srgbClr val="242021"/>
                          </a:solidFill>
                          <a:effectLst/>
                          <a:latin typeface="Dosis-SemiBold"/>
                        </a:rPr>
                        <a:t>promi</a:t>
                      </a:r>
                      <a:r>
                        <a:rPr lang="fr-MA" sz="5400" b="1" i="0" dirty="0">
                          <a:solidFill>
                            <a:srgbClr val="818284"/>
                          </a:solidFill>
                          <a:effectLst/>
                          <a:latin typeface="Dosis-SemiBold"/>
                        </a:rPr>
                        <a:t>s </a:t>
                      </a:r>
                      <a:endParaRPr lang="fr-MA" sz="4400" dirty="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5400" b="1" i="0" dirty="0">
                          <a:solidFill>
                            <a:srgbClr val="242021"/>
                          </a:solidFill>
                          <a:effectLst/>
                          <a:latin typeface="Dosis-SemiBold"/>
                        </a:rPr>
                        <a:t>réglé </a:t>
                      </a:r>
                      <a:endParaRPr lang="fr-MA" sz="4400" dirty="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5400" b="1" i="0" dirty="0">
                          <a:solidFill>
                            <a:srgbClr val="242021"/>
                          </a:solidFill>
                          <a:effectLst/>
                          <a:latin typeface="Dosis-SemiBold"/>
                        </a:rPr>
                        <a:t>cer</a:t>
                      </a:r>
                      <a:r>
                        <a:rPr lang="fr-MA" sz="5400" b="1" i="0" dirty="0">
                          <a:solidFill>
                            <a:srgbClr val="818284"/>
                          </a:solidFill>
                          <a:effectLst/>
                          <a:latin typeface="Dosis-SemiBold"/>
                        </a:rPr>
                        <a:t>f </a:t>
                      </a:r>
                      <a:endParaRPr lang="fr-MA" sz="4400" dirty="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5400" b="1" i="0">
                          <a:solidFill>
                            <a:srgbClr val="242021"/>
                          </a:solidFill>
                          <a:effectLst/>
                          <a:latin typeface="Dosis-SemiBold"/>
                        </a:rPr>
                        <a:t>tro</a:t>
                      </a:r>
                      <a:r>
                        <a:rPr lang="fr-MA" sz="5400" b="1" i="0">
                          <a:solidFill>
                            <a:srgbClr val="818284"/>
                          </a:solidFill>
                          <a:effectLst/>
                          <a:latin typeface="Dosis-SemiBold"/>
                        </a:rPr>
                        <a:t>p </a:t>
                      </a:r>
                      <a:endParaRPr lang="fr-MA" sz="440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5400" b="1" i="0">
                          <a:solidFill>
                            <a:srgbClr val="242021"/>
                          </a:solidFill>
                          <a:effectLst/>
                          <a:latin typeface="Dosis-SemiBold"/>
                        </a:rPr>
                        <a:t>gro</a:t>
                      </a:r>
                      <a:r>
                        <a:rPr lang="fr-MA" sz="5400" b="1" i="0">
                          <a:solidFill>
                            <a:srgbClr val="818284"/>
                          </a:solidFill>
                          <a:effectLst/>
                          <a:latin typeface="Dosis-SemiBold"/>
                        </a:rPr>
                        <a:t>s</a:t>
                      </a:r>
                      <a:endParaRPr lang="fr-MA" sz="440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extLst>
                  <a:ext uri="{0D108BD9-81ED-4DB2-BD59-A6C34878D82A}">
                    <a16:rowId xmlns:a16="http://schemas.microsoft.com/office/drawing/2014/main" val="257853107"/>
                  </a:ext>
                </a:extLst>
              </a:tr>
              <a:tr h="1663860">
                <a:tc>
                  <a:txBody>
                    <a:bodyPr/>
                    <a:lstStyle/>
                    <a:p>
                      <a:pPr algn="ctr">
                        <a:lnSpc>
                          <a:spcPct val="200000"/>
                        </a:lnSpc>
                        <a:buNone/>
                      </a:pPr>
                      <a:r>
                        <a:rPr lang="fr-MA" sz="5400" b="1" i="0">
                          <a:solidFill>
                            <a:srgbClr val="242021"/>
                          </a:solidFill>
                          <a:effectLst/>
                          <a:latin typeface="Dosis-SemiBold"/>
                        </a:rPr>
                        <a:t>prof </a:t>
                      </a:r>
                      <a:endParaRPr lang="fr-MA" sz="440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5400" b="1" i="0" dirty="0">
                          <a:solidFill>
                            <a:srgbClr val="242021"/>
                          </a:solidFill>
                          <a:effectLst/>
                          <a:latin typeface="Dosis-SemiBold"/>
                        </a:rPr>
                        <a:t>oubli </a:t>
                      </a:r>
                      <a:endParaRPr lang="fr-MA" sz="4400" dirty="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5400" b="1" i="0" dirty="0">
                          <a:solidFill>
                            <a:srgbClr val="242021"/>
                          </a:solidFill>
                          <a:effectLst/>
                          <a:latin typeface="Dosis-SemiBold"/>
                        </a:rPr>
                        <a:t>vrac </a:t>
                      </a:r>
                      <a:endParaRPr lang="fr-MA" sz="4400" dirty="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5400" b="1" i="0" dirty="0">
                          <a:solidFill>
                            <a:srgbClr val="242021"/>
                          </a:solidFill>
                          <a:effectLst/>
                          <a:latin typeface="Dosis-SemiBold"/>
                        </a:rPr>
                        <a:t>palm</a:t>
                      </a:r>
                      <a:r>
                        <a:rPr lang="fr-MA" sz="5400" b="1" i="0" dirty="0">
                          <a:solidFill>
                            <a:srgbClr val="818284"/>
                          </a:solidFill>
                          <a:effectLst/>
                          <a:latin typeface="Dosis-SemiBold"/>
                        </a:rPr>
                        <a:t>e </a:t>
                      </a:r>
                      <a:endParaRPr lang="fr-MA" sz="4400" dirty="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5400" b="1" i="0" dirty="0">
                          <a:solidFill>
                            <a:srgbClr val="242021"/>
                          </a:solidFill>
                          <a:effectLst/>
                          <a:latin typeface="Dosis-SemiBold"/>
                        </a:rPr>
                        <a:t>devra </a:t>
                      </a:r>
                      <a:endParaRPr lang="fr-MA" sz="4400" dirty="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5400" b="1" i="0" dirty="0">
                          <a:solidFill>
                            <a:srgbClr val="242021"/>
                          </a:solidFill>
                          <a:effectLst/>
                          <a:latin typeface="Dosis-SemiBold"/>
                        </a:rPr>
                        <a:t>bra</a:t>
                      </a:r>
                      <a:r>
                        <a:rPr lang="fr-MA" sz="5400" b="1" i="0" dirty="0">
                          <a:solidFill>
                            <a:srgbClr val="818284"/>
                          </a:solidFill>
                          <a:effectLst/>
                          <a:latin typeface="Dosis-SemiBold"/>
                        </a:rPr>
                        <a:t>s</a:t>
                      </a:r>
                      <a:endParaRPr lang="fr-MA" sz="4400" dirty="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extLst>
                  <a:ext uri="{0D108BD9-81ED-4DB2-BD59-A6C34878D82A}">
                    <a16:rowId xmlns:a16="http://schemas.microsoft.com/office/drawing/2014/main" val="2608696946"/>
                  </a:ext>
                </a:extLst>
              </a:tr>
            </a:tbl>
          </a:graphicData>
        </a:graphic>
      </p:graphicFrame>
      <p:sp>
        <p:nvSpPr>
          <p:cNvPr id="11" name="Rectangle 1">
            <a:extLst>
              <a:ext uri="{FF2B5EF4-FFF2-40B4-BE49-F238E27FC236}">
                <a16:creationId xmlns:a16="http://schemas.microsoft.com/office/drawing/2014/main" id="{E21DCFA0-085F-781C-3362-47F73016D595}"/>
              </a:ext>
            </a:extLst>
          </p:cNvPr>
          <p:cNvSpPr>
            <a:spLocks noChangeArrowheads="1"/>
          </p:cNvSpPr>
          <p:nvPr/>
        </p:nvSpPr>
        <p:spPr bwMode="auto">
          <a:xfrm>
            <a:off x="517525" y="3360738"/>
            <a:ext cx="13716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fr-FR" sz="1800" b="0" i="0" u="none" strike="noStrike" cap="none" normalizeH="0" baseline="0">
                <a:ln>
                  <a:noFill/>
                </a:ln>
                <a:solidFill>
                  <a:schemeClr val="tx1"/>
                </a:solidFill>
                <a:effectLst/>
                <a:latin typeface="Arial" panose="020B0604020202020204" pitchFamily="34" charset="0"/>
              </a:rPr>
            </a:br>
            <a:endParaRPr kumimoji="0" lang="fr-FR" altLang="fr-FR"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2062586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8500CC-26CD-2BA1-EFD9-3B6D9F760B83}"/>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9541922C-6034-C73D-C5B4-9950CCC6B412}"/>
              </a:ext>
            </a:extLst>
          </p:cNvPr>
          <p:cNvSpPr/>
          <p:nvPr/>
        </p:nvSpPr>
        <p:spPr>
          <a:xfrm>
            <a:off x="0" y="0"/>
            <a:ext cx="13716000" cy="10286999"/>
          </a:xfrm>
          <a:prstGeom prst="rect">
            <a:avLst/>
          </a:prstGeom>
          <a:solidFill>
            <a:srgbClr val="829D4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783AB8CF-2102-85F0-6058-A85A2F2B4387}"/>
              </a:ext>
            </a:extLst>
          </p:cNvPr>
          <p:cNvSpPr/>
          <p:nvPr/>
        </p:nvSpPr>
        <p:spPr>
          <a:xfrm>
            <a:off x="366526" y="342901"/>
            <a:ext cx="13073621"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0C63D6D6-C214-BAEB-52FE-DCDE135B06AD}"/>
              </a:ext>
            </a:extLst>
          </p:cNvPr>
          <p:cNvSpPr/>
          <p:nvPr/>
        </p:nvSpPr>
        <p:spPr>
          <a:xfrm>
            <a:off x="366526" y="342900"/>
            <a:ext cx="1307362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7" name="ZoneTexte 6">
            <a:extLst>
              <a:ext uri="{FF2B5EF4-FFF2-40B4-BE49-F238E27FC236}">
                <a16:creationId xmlns:a16="http://schemas.microsoft.com/office/drawing/2014/main" id="{5D50E981-6AAC-7E4B-1310-56FC31B9B645}"/>
              </a:ext>
            </a:extLst>
          </p:cNvPr>
          <p:cNvSpPr txBox="1"/>
          <p:nvPr/>
        </p:nvSpPr>
        <p:spPr>
          <a:xfrm>
            <a:off x="838200" y="444518"/>
            <a:ext cx="10982323" cy="523220"/>
          </a:xfrm>
          <a:prstGeom prst="rect">
            <a:avLst/>
          </a:prstGeom>
          <a:noFill/>
        </p:spPr>
        <p:txBody>
          <a:bodyPr wrap="square">
            <a:spAutoFit/>
          </a:bodyPr>
          <a:lstStyle/>
          <a:p>
            <a:pPr defTabSz="685834"/>
            <a:r>
              <a:rPr lang="fr-FR" sz="2800" b="1" dirty="0">
                <a:solidFill>
                  <a:prstClr val="white">
                    <a:lumMod val="65000"/>
                  </a:prstClr>
                </a:solidFill>
                <a:latin typeface="Dosis" pitchFamily="2" charset="0"/>
              </a:rPr>
              <a:t>Lisons ensemble les mots.</a:t>
            </a:r>
          </a:p>
        </p:txBody>
      </p:sp>
      <p:graphicFrame>
        <p:nvGraphicFramePr>
          <p:cNvPr id="4" name="Tableau 3">
            <a:extLst>
              <a:ext uri="{FF2B5EF4-FFF2-40B4-BE49-F238E27FC236}">
                <a16:creationId xmlns:a16="http://schemas.microsoft.com/office/drawing/2014/main" id="{64C789D0-47D8-88FB-A6C1-28BD60A492E8}"/>
              </a:ext>
            </a:extLst>
          </p:cNvPr>
          <p:cNvGraphicFramePr>
            <a:graphicFrameLocks noGrp="1"/>
          </p:cNvGraphicFramePr>
          <p:nvPr>
            <p:custDataLst>
              <p:tags r:id="rId1"/>
            </p:custDataLst>
          </p:nvPr>
        </p:nvGraphicFramePr>
        <p:xfrm>
          <a:off x="561607" y="-64418"/>
          <a:ext cx="12555527"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1593533">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endParaRPr lang="fr-FR" sz="1800" b="1" kern="1200" dirty="0">
                        <a:solidFill>
                          <a:srgbClr val="83A343"/>
                        </a:solidFill>
                        <a:latin typeface="Dosis" pitchFamily="2" charset="0"/>
                        <a:ea typeface="+mn-ea"/>
                        <a:cs typeface="+mn-cs"/>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dirty="0">
                        <a:solidFill>
                          <a:srgbClr val="83A343"/>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dirty="0">
                        <a:solidFill>
                          <a:srgbClr val="83A343"/>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Freeform 8">
            <a:extLst>
              <a:ext uri="{FF2B5EF4-FFF2-40B4-BE49-F238E27FC236}">
                <a16:creationId xmlns:a16="http://schemas.microsoft.com/office/drawing/2014/main" id="{D947D7AB-9147-B933-0923-FF641AEF9B90}"/>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endParaRPr lang="fr-MA" sz="1350" dirty="0">
              <a:solidFill>
                <a:prstClr val="black"/>
              </a:solidFill>
              <a:latin typeface="Dosis" pitchFamily="2" charset="0"/>
            </a:endParaRPr>
          </a:p>
        </p:txBody>
      </p:sp>
      <p:sp>
        <p:nvSpPr>
          <p:cNvPr id="11" name="Rectangle 1">
            <a:extLst>
              <a:ext uri="{FF2B5EF4-FFF2-40B4-BE49-F238E27FC236}">
                <a16:creationId xmlns:a16="http://schemas.microsoft.com/office/drawing/2014/main" id="{A9587295-B958-A637-E3FE-E989CAA5D47B}"/>
              </a:ext>
            </a:extLst>
          </p:cNvPr>
          <p:cNvSpPr>
            <a:spLocks noChangeArrowheads="1"/>
          </p:cNvSpPr>
          <p:nvPr/>
        </p:nvSpPr>
        <p:spPr bwMode="auto">
          <a:xfrm>
            <a:off x="517525" y="3360738"/>
            <a:ext cx="13716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fr-FR" sz="1800" b="0" i="0" u="none" strike="noStrike" cap="none" normalizeH="0" baseline="0">
                <a:ln>
                  <a:noFill/>
                </a:ln>
                <a:solidFill>
                  <a:schemeClr val="tx1"/>
                </a:solidFill>
                <a:effectLst/>
                <a:latin typeface="Arial" panose="020B0604020202020204" pitchFamily="34" charset="0"/>
              </a:rPr>
            </a:br>
            <a:endParaRPr kumimoji="0" lang="fr-FR" altLang="fr-FR" sz="1800" b="0" i="0" u="none" strike="noStrike" cap="none" normalizeH="0" baseline="0">
              <a:ln>
                <a:noFill/>
              </a:ln>
              <a:solidFill>
                <a:schemeClr val="tx1"/>
              </a:solidFill>
              <a:effectLst/>
              <a:latin typeface="Arial" panose="020B0604020202020204" pitchFamily="34" charset="0"/>
            </a:endParaRPr>
          </a:p>
        </p:txBody>
      </p:sp>
      <p:graphicFrame>
        <p:nvGraphicFramePr>
          <p:cNvPr id="5" name="Tableau 4">
            <a:extLst>
              <a:ext uri="{FF2B5EF4-FFF2-40B4-BE49-F238E27FC236}">
                <a16:creationId xmlns:a16="http://schemas.microsoft.com/office/drawing/2014/main" id="{EAA82C64-3BB1-A56D-405A-9E9D025EA619}"/>
              </a:ext>
            </a:extLst>
          </p:cNvPr>
          <p:cNvGraphicFramePr>
            <a:graphicFrameLocks noGrp="1"/>
          </p:cNvGraphicFramePr>
          <p:nvPr>
            <p:extLst>
              <p:ext uri="{D42A27DB-BD31-4B8C-83A1-F6EECF244321}">
                <p14:modId xmlns:p14="http://schemas.microsoft.com/office/powerpoint/2010/main" val="209056649"/>
              </p:ext>
            </p:extLst>
          </p:nvPr>
        </p:nvGraphicFramePr>
        <p:xfrm>
          <a:off x="659549" y="2552700"/>
          <a:ext cx="12359641" cy="4042325"/>
        </p:xfrm>
        <a:graphic>
          <a:graphicData uri="http://schemas.openxmlformats.org/drawingml/2006/table">
            <a:tbl>
              <a:tblPr/>
              <a:tblGrid>
                <a:gridCol w="2070725">
                  <a:extLst>
                    <a:ext uri="{9D8B030D-6E8A-4147-A177-3AD203B41FA5}">
                      <a16:colId xmlns:a16="http://schemas.microsoft.com/office/drawing/2014/main" val="1904995146"/>
                    </a:ext>
                  </a:extLst>
                </a:gridCol>
                <a:gridCol w="2297211">
                  <a:extLst>
                    <a:ext uri="{9D8B030D-6E8A-4147-A177-3AD203B41FA5}">
                      <a16:colId xmlns:a16="http://schemas.microsoft.com/office/drawing/2014/main" val="1311428522"/>
                    </a:ext>
                  </a:extLst>
                </a:gridCol>
                <a:gridCol w="2070725">
                  <a:extLst>
                    <a:ext uri="{9D8B030D-6E8A-4147-A177-3AD203B41FA5}">
                      <a16:colId xmlns:a16="http://schemas.microsoft.com/office/drawing/2014/main" val="3499260006"/>
                    </a:ext>
                  </a:extLst>
                </a:gridCol>
                <a:gridCol w="1973660">
                  <a:extLst>
                    <a:ext uri="{9D8B030D-6E8A-4147-A177-3AD203B41FA5}">
                      <a16:colId xmlns:a16="http://schemas.microsoft.com/office/drawing/2014/main" val="1942504934"/>
                    </a:ext>
                  </a:extLst>
                </a:gridCol>
                <a:gridCol w="1973660">
                  <a:extLst>
                    <a:ext uri="{9D8B030D-6E8A-4147-A177-3AD203B41FA5}">
                      <a16:colId xmlns:a16="http://schemas.microsoft.com/office/drawing/2014/main" val="1407617236"/>
                    </a:ext>
                  </a:extLst>
                </a:gridCol>
                <a:gridCol w="1973660">
                  <a:extLst>
                    <a:ext uri="{9D8B030D-6E8A-4147-A177-3AD203B41FA5}">
                      <a16:colId xmlns:a16="http://schemas.microsoft.com/office/drawing/2014/main" val="1032116639"/>
                    </a:ext>
                  </a:extLst>
                </a:gridCol>
              </a:tblGrid>
              <a:tr h="357674">
                <a:tc>
                  <a:txBody>
                    <a:bodyPr/>
                    <a:lstStyle/>
                    <a:p>
                      <a:pPr algn="ctr">
                        <a:lnSpc>
                          <a:spcPct val="200000"/>
                        </a:lnSpc>
                        <a:buNone/>
                      </a:pPr>
                      <a:r>
                        <a:rPr lang="fr-MA" sz="4800" b="1" i="0" dirty="0">
                          <a:solidFill>
                            <a:srgbClr val="242021"/>
                          </a:solidFill>
                          <a:effectLst/>
                          <a:latin typeface="Dosis-SemiBold"/>
                        </a:rPr>
                        <a:t>rouss</a:t>
                      </a:r>
                      <a:r>
                        <a:rPr lang="fr-MA" sz="4800" b="1" i="0" dirty="0">
                          <a:solidFill>
                            <a:srgbClr val="818284"/>
                          </a:solidFill>
                          <a:effectLst/>
                          <a:latin typeface="Dosis-SemiBold"/>
                        </a:rPr>
                        <a:t>e </a:t>
                      </a:r>
                      <a:endParaRPr lang="fr-MA" sz="4000" dirty="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4800" b="1" i="0" dirty="0">
                          <a:solidFill>
                            <a:srgbClr val="242021"/>
                          </a:solidFill>
                          <a:effectLst/>
                          <a:latin typeface="Dosis-SemiBold"/>
                        </a:rPr>
                        <a:t>cruch</a:t>
                      </a:r>
                      <a:r>
                        <a:rPr lang="fr-MA" sz="4800" b="1" i="0" dirty="0">
                          <a:solidFill>
                            <a:srgbClr val="818284"/>
                          </a:solidFill>
                          <a:effectLst/>
                          <a:latin typeface="Dosis-SemiBold"/>
                        </a:rPr>
                        <a:t>e </a:t>
                      </a:r>
                      <a:endParaRPr lang="fr-MA" sz="4000" dirty="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4800" b="1" i="0">
                          <a:solidFill>
                            <a:srgbClr val="242021"/>
                          </a:solidFill>
                          <a:effectLst/>
                          <a:latin typeface="Dosis-SemiBold"/>
                        </a:rPr>
                        <a:t>livr</a:t>
                      </a:r>
                      <a:r>
                        <a:rPr lang="fr-MA" sz="4800" b="1" i="0">
                          <a:solidFill>
                            <a:srgbClr val="818284"/>
                          </a:solidFill>
                          <a:effectLst/>
                          <a:latin typeface="Dosis-SemiBold"/>
                        </a:rPr>
                        <a:t>e </a:t>
                      </a:r>
                      <a:endParaRPr lang="fr-MA" sz="400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4800" b="1" i="0">
                          <a:solidFill>
                            <a:srgbClr val="242021"/>
                          </a:solidFill>
                          <a:effectLst/>
                          <a:latin typeface="Dosis-SemiBold"/>
                        </a:rPr>
                        <a:t>dron</a:t>
                      </a:r>
                      <a:r>
                        <a:rPr lang="fr-MA" sz="4800" b="1" i="0">
                          <a:solidFill>
                            <a:srgbClr val="818284"/>
                          </a:solidFill>
                          <a:effectLst/>
                          <a:latin typeface="Dosis-SemiBold"/>
                        </a:rPr>
                        <a:t>e </a:t>
                      </a:r>
                      <a:endParaRPr lang="fr-MA" sz="400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4800" b="1" i="0">
                          <a:solidFill>
                            <a:srgbClr val="242021"/>
                          </a:solidFill>
                          <a:effectLst/>
                          <a:latin typeface="Dosis-SemiBold"/>
                        </a:rPr>
                        <a:t>ner</a:t>
                      </a:r>
                      <a:r>
                        <a:rPr lang="fr-MA" sz="4800" b="1" i="0">
                          <a:solidFill>
                            <a:srgbClr val="818284"/>
                          </a:solidFill>
                          <a:effectLst/>
                          <a:latin typeface="Dosis-SemiBold"/>
                        </a:rPr>
                        <a:t>f </a:t>
                      </a:r>
                      <a:endParaRPr lang="fr-MA" sz="400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4800" b="1" i="0">
                          <a:solidFill>
                            <a:srgbClr val="242021"/>
                          </a:solidFill>
                          <a:effectLst/>
                          <a:latin typeface="Dosis-SemiBold"/>
                        </a:rPr>
                        <a:t>ocr</a:t>
                      </a:r>
                      <a:r>
                        <a:rPr lang="fr-MA" sz="4800" b="1" i="0">
                          <a:solidFill>
                            <a:srgbClr val="818284"/>
                          </a:solidFill>
                          <a:effectLst/>
                          <a:latin typeface="Dosis-SemiBold"/>
                        </a:rPr>
                        <a:t>e</a:t>
                      </a:r>
                      <a:endParaRPr lang="fr-MA" sz="400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extLst>
                  <a:ext uri="{0D108BD9-81ED-4DB2-BD59-A6C34878D82A}">
                    <a16:rowId xmlns:a16="http://schemas.microsoft.com/office/drawing/2014/main" val="3243049754"/>
                  </a:ext>
                </a:extLst>
              </a:tr>
              <a:tr h="357674">
                <a:tc>
                  <a:txBody>
                    <a:bodyPr/>
                    <a:lstStyle/>
                    <a:p>
                      <a:pPr algn="ctr">
                        <a:lnSpc>
                          <a:spcPct val="200000"/>
                        </a:lnSpc>
                        <a:buNone/>
                      </a:pPr>
                      <a:r>
                        <a:rPr lang="fr-MA" sz="4800" b="1" i="0">
                          <a:solidFill>
                            <a:srgbClr val="242021"/>
                          </a:solidFill>
                          <a:effectLst/>
                          <a:latin typeface="Dosis-SemiBold"/>
                        </a:rPr>
                        <a:t>tram</a:t>
                      </a:r>
                      <a:r>
                        <a:rPr lang="fr-MA" sz="4800" b="1" i="0">
                          <a:solidFill>
                            <a:srgbClr val="818284"/>
                          </a:solidFill>
                          <a:effectLst/>
                          <a:latin typeface="Dosis-SemiBold"/>
                        </a:rPr>
                        <a:t>e </a:t>
                      </a:r>
                      <a:endParaRPr lang="fr-MA" sz="400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4800" b="1" i="0" dirty="0">
                          <a:solidFill>
                            <a:srgbClr val="242021"/>
                          </a:solidFill>
                          <a:effectLst/>
                          <a:latin typeface="Dosis-SemiBold"/>
                        </a:rPr>
                        <a:t>glob</a:t>
                      </a:r>
                      <a:r>
                        <a:rPr lang="fr-MA" sz="4800" b="1" i="0" dirty="0">
                          <a:solidFill>
                            <a:srgbClr val="818284"/>
                          </a:solidFill>
                          <a:effectLst/>
                          <a:latin typeface="Dosis-SemiBold"/>
                        </a:rPr>
                        <a:t>e </a:t>
                      </a:r>
                      <a:endParaRPr lang="fr-MA" sz="4000" dirty="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4800" b="1" i="0" dirty="0">
                          <a:solidFill>
                            <a:srgbClr val="242021"/>
                          </a:solidFill>
                          <a:effectLst/>
                          <a:latin typeface="Dosis-SemiBold"/>
                        </a:rPr>
                        <a:t>givr</a:t>
                      </a:r>
                      <a:r>
                        <a:rPr lang="fr-MA" sz="4800" b="1" i="0" dirty="0">
                          <a:solidFill>
                            <a:srgbClr val="818284"/>
                          </a:solidFill>
                          <a:effectLst/>
                          <a:latin typeface="Dosis-SemiBold"/>
                        </a:rPr>
                        <a:t>e </a:t>
                      </a:r>
                      <a:endParaRPr lang="fr-MA" sz="4000" dirty="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4800" b="1" i="0" dirty="0">
                          <a:solidFill>
                            <a:srgbClr val="242021"/>
                          </a:solidFill>
                          <a:effectLst/>
                          <a:latin typeface="Dosis-SemiBold"/>
                        </a:rPr>
                        <a:t>clôtur</a:t>
                      </a:r>
                      <a:r>
                        <a:rPr lang="fr-MA" sz="4800" b="1" i="0" dirty="0">
                          <a:solidFill>
                            <a:srgbClr val="818284"/>
                          </a:solidFill>
                          <a:effectLst/>
                          <a:latin typeface="Dosis-SemiBold"/>
                        </a:rPr>
                        <a:t>e </a:t>
                      </a:r>
                      <a:endParaRPr lang="fr-MA" sz="4000" dirty="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4800" b="1" i="0" dirty="0">
                          <a:solidFill>
                            <a:srgbClr val="242021"/>
                          </a:solidFill>
                          <a:effectLst/>
                          <a:latin typeface="Dosis-SemiBold"/>
                        </a:rPr>
                        <a:t>pri</a:t>
                      </a:r>
                      <a:r>
                        <a:rPr lang="fr-MA" sz="4800" b="1" i="0" dirty="0">
                          <a:solidFill>
                            <a:srgbClr val="818284"/>
                          </a:solidFill>
                          <a:effectLst/>
                          <a:latin typeface="Dosis-SemiBold"/>
                        </a:rPr>
                        <a:t>x </a:t>
                      </a:r>
                      <a:endParaRPr lang="fr-MA" sz="4000" dirty="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4800" b="1" i="0">
                          <a:solidFill>
                            <a:srgbClr val="242021"/>
                          </a:solidFill>
                          <a:effectLst/>
                          <a:latin typeface="Dosis-SemiBold"/>
                        </a:rPr>
                        <a:t>proch</a:t>
                      </a:r>
                      <a:r>
                        <a:rPr lang="fr-MA" sz="4800" b="1" i="0">
                          <a:solidFill>
                            <a:srgbClr val="818284"/>
                          </a:solidFill>
                          <a:effectLst/>
                          <a:latin typeface="Dosis-SemiBold"/>
                        </a:rPr>
                        <a:t>e</a:t>
                      </a:r>
                      <a:endParaRPr lang="fr-MA" sz="400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extLst>
                  <a:ext uri="{0D108BD9-81ED-4DB2-BD59-A6C34878D82A}">
                    <a16:rowId xmlns:a16="http://schemas.microsoft.com/office/drawing/2014/main" val="430603699"/>
                  </a:ext>
                </a:extLst>
              </a:tr>
              <a:tr h="1353227">
                <a:tc>
                  <a:txBody>
                    <a:bodyPr/>
                    <a:lstStyle/>
                    <a:p>
                      <a:pPr algn="ctr">
                        <a:lnSpc>
                          <a:spcPct val="200000"/>
                        </a:lnSpc>
                        <a:buNone/>
                      </a:pPr>
                      <a:r>
                        <a:rPr lang="fr-MA" sz="4800" b="1" i="0">
                          <a:solidFill>
                            <a:srgbClr val="242021"/>
                          </a:solidFill>
                          <a:effectLst/>
                          <a:latin typeface="Dosis-SemiBold"/>
                        </a:rPr>
                        <a:t>arbr</a:t>
                      </a:r>
                      <a:r>
                        <a:rPr lang="fr-MA" sz="4800" b="1" i="0">
                          <a:solidFill>
                            <a:srgbClr val="818284"/>
                          </a:solidFill>
                          <a:effectLst/>
                          <a:latin typeface="Dosis-SemiBold"/>
                        </a:rPr>
                        <a:t>e </a:t>
                      </a:r>
                      <a:endParaRPr lang="fr-MA" sz="400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4800" b="1" i="0">
                          <a:solidFill>
                            <a:srgbClr val="242021"/>
                          </a:solidFill>
                          <a:effectLst/>
                          <a:latin typeface="Dosis-SemiBold"/>
                        </a:rPr>
                        <a:t>orqu</a:t>
                      </a:r>
                      <a:r>
                        <a:rPr lang="fr-MA" sz="4800" b="1" i="0">
                          <a:solidFill>
                            <a:srgbClr val="818284"/>
                          </a:solidFill>
                          <a:effectLst/>
                          <a:latin typeface="Dosis-SemiBold"/>
                        </a:rPr>
                        <a:t>e </a:t>
                      </a:r>
                      <a:endParaRPr lang="fr-MA" sz="400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4800" b="1" i="0">
                          <a:solidFill>
                            <a:srgbClr val="242021"/>
                          </a:solidFill>
                          <a:effectLst/>
                          <a:latin typeface="Dosis-SemiBold"/>
                        </a:rPr>
                        <a:t>prun</a:t>
                      </a:r>
                      <a:r>
                        <a:rPr lang="fr-MA" sz="4800" b="1" i="0">
                          <a:solidFill>
                            <a:srgbClr val="818284"/>
                          </a:solidFill>
                          <a:effectLst/>
                          <a:latin typeface="Dosis-SemiBold"/>
                        </a:rPr>
                        <a:t>e </a:t>
                      </a:r>
                      <a:endParaRPr lang="fr-MA" sz="400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4800" b="1" i="0">
                          <a:solidFill>
                            <a:srgbClr val="242021"/>
                          </a:solidFill>
                          <a:effectLst/>
                          <a:latin typeface="Dosis-SemiBold"/>
                        </a:rPr>
                        <a:t>appri</a:t>
                      </a:r>
                      <a:r>
                        <a:rPr lang="fr-MA" sz="4800" b="1" i="0">
                          <a:solidFill>
                            <a:srgbClr val="818284"/>
                          </a:solidFill>
                          <a:effectLst/>
                          <a:latin typeface="Dosis-SemiBold"/>
                        </a:rPr>
                        <a:t>s </a:t>
                      </a:r>
                      <a:endParaRPr lang="fr-MA" sz="400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4800" b="1" i="0">
                          <a:solidFill>
                            <a:srgbClr val="242021"/>
                          </a:solidFill>
                          <a:effectLst/>
                          <a:latin typeface="Dosis-SemiBold"/>
                        </a:rPr>
                        <a:t>prim</a:t>
                      </a:r>
                      <a:r>
                        <a:rPr lang="fr-MA" sz="4800" b="1" i="0">
                          <a:solidFill>
                            <a:srgbClr val="818284"/>
                          </a:solidFill>
                          <a:effectLst/>
                          <a:latin typeface="Dosis-SemiBold"/>
                        </a:rPr>
                        <a:t>e </a:t>
                      </a:r>
                      <a:endParaRPr lang="fr-MA" sz="400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4800" b="1" i="0" dirty="0">
                          <a:solidFill>
                            <a:srgbClr val="242021"/>
                          </a:solidFill>
                          <a:effectLst/>
                          <a:latin typeface="Dosis-SemiBold"/>
                        </a:rPr>
                        <a:t>cri</a:t>
                      </a:r>
                      <a:r>
                        <a:rPr lang="fr-MA" sz="4800" b="1" i="0" dirty="0">
                          <a:solidFill>
                            <a:srgbClr val="818284"/>
                          </a:solidFill>
                          <a:effectLst/>
                          <a:latin typeface="Dosis-SemiBold"/>
                        </a:rPr>
                        <a:t>s</a:t>
                      </a:r>
                      <a:endParaRPr lang="fr-MA" sz="4000" dirty="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extLst>
                  <a:ext uri="{0D108BD9-81ED-4DB2-BD59-A6C34878D82A}">
                    <a16:rowId xmlns:a16="http://schemas.microsoft.com/office/drawing/2014/main" val="2260536579"/>
                  </a:ext>
                </a:extLst>
              </a:tr>
            </a:tbl>
          </a:graphicData>
        </a:graphic>
      </p:graphicFrame>
      <p:sp>
        <p:nvSpPr>
          <p:cNvPr id="12" name="Rectangle 1">
            <a:extLst>
              <a:ext uri="{FF2B5EF4-FFF2-40B4-BE49-F238E27FC236}">
                <a16:creationId xmlns:a16="http://schemas.microsoft.com/office/drawing/2014/main" id="{E9256022-2D47-BB86-AB5F-9F295E676332}"/>
              </a:ext>
            </a:extLst>
          </p:cNvPr>
          <p:cNvSpPr>
            <a:spLocks noChangeArrowheads="1"/>
          </p:cNvSpPr>
          <p:nvPr/>
        </p:nvSpPr>
        <p:spPr bwMode="auto">
          <a:xfrm>
            <a:off x="517525" y="3360738"/>
            <a:ext cx="13716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fr-FR" sz="1800" b="0" i="0" u="none" strike="noStrike" cap="none" normalizeH="0" baseline="0">
                <a:ln>
                  <a:noFill/>
                </a:ln>
                <a:solidFill>
                  <a:schemeClr val="tx1"/>
                </a:solidFill>
                <a:effectLst/>
                <a:latin typeface="Arial" panose="020B0604020202020204" pitchFamily="34" charset="0"/>
              </a:rPr>
            </a:br>
            <a:endParaRPr kumimoji="0" lang="fr-FR" altLang="fr-FR" sz="1800" b="0" i="0" u="none" strike="noStrike" cap="none" normalizeH="0" baseline="0">
              <a:ln>
                <a:noFill/>
              </a:ln>
              <a:solidFill>
                <a:schemeClr val="tx1"/>
              </a:solidFill>
              <a:effectLst/>
              <a:latin typeface="Arial" panose="020B0604020202020204" pitchFamily="34" charset="0"/>
            </a:endParaRPr>
          </a:p>
        </p:txBody>
      </p:sp>
      <p:pic>
        <p:nvPicPr>
          <p:cNvPr id="13" name="Image 12">
            <a:extLst>
              <a:ext uri="{FF2B5EF4-FFF2-40B4-BE49-F238E27FC236}">
                <a16:creationId xmlns:a16="http://schemas.microsoft.com/office/drawing/2014/main" id="{E1A8FC71-39A9-1461-AB9E-81712E65A85C}"/>
              </a:ext>
            </a:extLst>
          </p:cNvPr>
          <p:cNvPicPr>
            <a:picLocks noChangeAspect="1"/>
          </p:cNvPicPr>
          <p:nvPr>
            <p:custDataLst>
              <p:tags r:id="rId2"/>
            </p:custDataLst>
          </p:nvPr>
        </p:nvPicPr>
        <p:blipFill>
          <a:blip r:embed="rId6">
            <a:clrChange>
              <a:clrFrom>
                <a:srgbClr val="FFFFFF"/>
              </a:clrFrom>
              <a:clrTo>
                <a:srgbClr val="FFFFFF">
                  <a:alpha val="0"/>
                </a:srgbClr>
              </a:clrTo>
            </a:clrChange>
          </a:blip>
          <a:stretch>
            <a:fillRect/>
          </a:stretch>
        </p:blipFill>
        <p:spPr>
          <a:xfrm>
            <a:off x="12012231" y="614325"/>
            <a:ext cx="1227797" cy="1174605"/>
          </a:xfrm>
          <a:prstGeom prst="rect">
            <a:avLst/>
          </a:prstGeom>
        </p:spPr>
      </p:pic>
    </p:spTree>
    <p:extLst>
      <p:ext uri="{BB962C8B-B14F-4D97-AF65-F5344CB8AC3E}">
        <p14:creationId xmlns:p14="http://schemas.microsoft.com/office/powerpoint/2010/main" val="12568830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B91F11-EDD4-AC64-4052-46EA678BB5E2}"/>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154131DE-D0D4-0004-8614-B933A5909183}"/>
              </a:ext>
            </a:extLst>
          </p:cNvPr>
          <p:cNvSpPr/>
          <p:nvPr/>
        </p:nvSpPr>
        <p:spPr>
          <a:xfrm>
            <a:off x="0" y="0"/>
            <a:ext cx="13716000" cy="10286999"/>
          </a:xfrm>
          <a:prstGeom prst="rect">
            <a:avLst/>
          </a:prstGeom>
          <a:solidFill>
            <a:srgbClr val="829D4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F091F6CB-ABA9-55CD-AF0A-20BAF62DDAE6}"/>
              </a:ext>
            </a:extLst>
          </p:cNvPr>
          <p:cNvSpPr/>
          <p:nvPr/>
        </p:nvSpPr>
        <p:spPr>
          <a:xfrm>
            <a:off x="366526" y="342901"/>
            <a:ext cx="13073621"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8CB552ED-01F3-61AD-85B1-7200CF0F18ED}"/>
              </a:ext>
            </a:extLst>
          </p:cNvPr>
          <p:cNvSpPr/>
          <p:nvPr/>
        </p:nvSpPr>
        <p:spPr>
          <a:xfrm>
            <a:off x="366526" y="342900"/>
            <a:ext cx="1307362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7" name="ZoneTexte 6">
            <a:extLst>
              <a:ext uri="{FF2B5EF4-FFF2-40B4-BE49-F238E27FC236}">
                <a16:creationId xmlns:a16="http://schemas.microsoft.com/office/drawing/2014/main" id="{8121A6DC-4023-3954-B898-32162117392D}"/>
              </a:ext>
            </a:extLst>
          </p:cNvPr>
          <p:cNvSpPr txBox="1"/>
          <p:nvPr/>
        </p:nvSpPr>
        <p:spPr>
          <a:xfrm>
            <a:off x="838200" y="444518"/>
            <a:ext cx="10982323" cy="523220"/>
          </a:xfrm>
          <a:prstGeom prst="rect">
            <a:avLst/>
          </a:prstGeom>
          <a:noFill/>
        </p:spPr>
        <p:txBody>
          <a:bodyPr wrap="square">
            <a:spAutoFit/>
          </a:bodyPr>
          <a:lstStyle/>
          <a:p>
            <a:pPr defTabSz="685834"/>
            <a:r>
              <a:rPr lang="fr-FR" sz="2800" b="1" dirty="0">
                <a:solidFill>
                  <a:prstClr val="white">
                    <a:lumMod val="65000"/>
                  </a:prstClr>
                </a:solidFill>
                <a:latin typeface="Dosis" pitchFamily="2" charset="0"/>
              </a:rPr>
              <a:t>Qui veut passer au tableau pour lire les mots?</a:t>
            </a:r>
          </a:p>
        </p:txBody>
      </p:sp>
      <p:graphicFrame>
        <p:nvGraphicFramePr>
          <p:cNvPr id="4" name="Tableau 3">
            <a:extLst>
              <a:ext uri="{FF2B5EF4-FFF2-40B4-BE49-F238E27FC236}">
                <a16:creationId xmlns:a16="http://schemas.microsoft.com/office/drawing/2014/main" id="{69160339-FE5C-2540-2A3C-EA26A67B3FEE}"/>
              </a:ext>
            </a:extLst>
          </p:cNvPr>
          <p:cNvGraphicFramePr>
            <a:graphicFrameLocks noGrp="1"/>
          </p:cNvGraphicFramePr>
          <p:nvPr>
            <p:custDataLst>
              <p:tags r:id="rId1"/>
            </p:custDataLst>
          </p:nvPr>
        </p:nvGraphicFramePr>
        <p:xfrm>
          <a:off x="561607" y="-64418"/>
          <a:ext cx="12555527"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1593533">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endParaRPr lang="fr-FR" sz="1800" b="1" kern="1200" dirty="0">
                        <a:solidFill>
                          <a:srgbClr val="83A343"/>
                        </a:solidFill>
                        <a:latin typeface="Dosis" pitchFamily="2" charset="0"/>
                        <a:ea typeface="+mn-ea"/>
                        <a:cs typeface="+mn-cs"/>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dirty="0">
                        <a:solidFill>
                          <a:srgbClr val="83A343"/>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dirty="0">
                        <a:solidFill>
                          <a:srgbClr val="83A343"/>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3" name="Image 2">
            <a:extLst>
              <a:ext uri="{FF2B5EF4-FFF2-40B4-BE49-F238E27FC236}">
                <a16:creationId xmlns:a16="http://schemas.microsoft.com/office/drawing/2014/main" id="{F7CB20F6-5E0C-457D-0A54-7325BB9E93E1}"/>
              </a:ext>
            </a:extLst>
          </p:cNvPr>
          <p:cNvPicPr>
            <a:picLocks noChangeAspect="1"/>
          </p:cNvPicPr>
          <p:nvPr>
            <p:custDataLst>
              <p:tags r:id="rId2"/>
            </p:custDataLst>
          </p:nvPr>
        </p:nvPicPr>
        <p:blipFill>
          <a:blip r:embed="rId4">
            <a:clrChange>
              <a:clrFrom>
                <a:srgbClr val="E4FFFE"/>
              </a:clrFrom>
              <a:clrTo>
                <a:srgbClr val="E4FFFE">
                  <a:alpha val="0"/>
                </a:srgbClr>
              </a:clrTo>
            </a:clrChange>
          </a:blip>
          <a:stretch>
            <a:fillRect/>
          </a:stretch>
        </p:blipFill>
        <p:spPr>
          <a:xfrm>
            <a:off x="11963400" y="418121"/>
            <a:ext cx="1386074" cy="1073026"/>
          </a:xfrm>
          <a:prstGeom prst="roundRect">
            <a:avLst>
              <a:gd name="adj" fmla="val 11078"/>
            </a:avLst>
          </a:prstGeom>
        </p:spPr>
      </p:pic>
      <p:sp>
        <p:nvSpPr>
          <p:cNvPr id="2" name="Freeform 8">
            <a:extLst>
              <a:ext uri="{FF2B5EF4-FFF2-40B4-BE49-F238E27FC236}">
                <a16:creationId xmlns:a16="http://schemas.microsoft.com/office/drawing/2014/main" id="{29B1B039-76D6-4650-174B-142D7923CDD3}"/>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85834"/>
            <a:endParaRPr lang="fr-MA" sz="1350" dirty="0">
              <a:solidFill>
                <a:prstClr val="black"/>
              </a:solidFill>
              <a:latin typeface="Dosis" pitchFamily="2" charset="0"/>
            </a:endParaRPr>
          </a:p>
        </p:txBody>
      </p:sp>
      <p:sp>
        <p:nvSpPr>
          <p:cNvPr id="11" name="Rectangle 1">
            <a:extLst>
              <a:ext uri="{FF2B5EF4-FFF2-40B4-BE49-F238E27FC236}">
                <a16:creationId xmlns:a16="http://schemas.microsoft.com/office/drawing/2014/main" id="{445E4DBF-B596-B72B-DFA3-03CC12B5A07A}"/>
              </a:ext>
            </a:extLst>
          </p:cNvPr>
          <p:cNvSpPr>
            <a:spLocks noChangeArrowheads="1"/>
          </p:cNvSpPr>
          <p:nvPr/>
        </p:nvSpPr>
        <p:spPr bwMode="auto">
          <a:xfrm>
            <a:off x="517525" y="3360738"/>
            <a:ext cx="13716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fr-FR" sz="1800" b="0" i="0" u="none" strike="noStrike" cap="none" normalizeH="0" baseline="0">
                <a:ln>
                  <a:noFill/>
                </a:ln>
                <a:solidFill>
                  <a:schemeClr val="tx1"/>
                </a:solidFill>
                <a:effectLst/>
                <a:latin typeface="Arial" panose="020B0604020202020204" pitchFamily="34" charset="0"/>
              </a:rPr>
            </a:br>
            <a:endParaRPr kumimoji="0" lang="fr-FR" altLang="fr-FR" sz="1800" b="0" i="0" u="none" strike="noStrike" cap="none" normalizeH="0" baseline="0">
              <a:ln>
                <a:noFill/>
              </a:ln>
              <a:solidFill>
                <a:schemeClr val="tx1"/>
              </a:solidFill>
              <a:effectLst/>
              <a:latin typeface="Arial" panose="020B0604020202020204" pitchFamily="34" charset="0"/>
            </a:endParaRPr>
          </a:p>
        </p:txBody>
      </p:sp>
      <p:graphicFrame>
        <p:nvGraphicFramePr>
          <p:cNvPr id="5" name="Tableau 4">
            <a:extLst>
              <a:ext uri="{FF2B5EF4-FFF2-40B4-BE49-F238E27FC236}">
                <a16:creationId xmlns:a16="http://schemas.microsoft.com/office/drawing/2014/main" id="{52EA08C8-3FA2-34C2-69CF-D1CC27288880}"/>
              </a:ext>
            </a:extLst>
          </p:cNvPr>
          <p:cNvGraphicFramePr>
            <a:graphicFrameLocks noGrp="1"/>
          </p:cNvGraphicFramePr>
          <p:nvPr/>
        </p:nvGraphicFramePr>
        <p:xfrm>
          <a:off x="659549" y="2552700"/>
          <a:ext cx="12359641" cy="4033647"/>
        </p:xfrm>
        <a:graphic>
          <a:graphicData uri="http://schemas.openxmlformats.org/drawingml/2006/table">
            <a:tbl>
              <a:tblPr/>
              <a:tblGrid>
                <a:gridCol w="2070725">
                  <a:extLst>
                    <a:ext uri="{9D8B030D-6E8A-4147-A177-3AD203B41FA5}">
                      <a16:colId xmlns:a16="http://schemas.microsoft.com/office/drawing/2014/main" val="1904995146"/>
                    </a:ext>
                  </a:extLst>
                </a:gridCol>
                <a:gridCol w="2297211">
                  <a:extLst>
                    <a:ext uri="{9D8B030D-6E8A-4147-A177-3AD203B41FA5}">
                      <a16:colId xmlns:a16="http://schemas.microsoft.com/office/drawing/2014/main" val="1311428522"/>
                    </a:ext>
                  </a:extLst>
                </a:gridCol>
                <a:gridCol w="2070725">
                  <a:extLst>
                    <a:ext uri="{9D8B030D-6E8A-4147-A177-3AD203B41FA5}">
                      <a16:colId xmlns:a16="http://schemas.microsoft.com/office/drawing/2014/main" val="3499260006"/>
                    </a:ext>
                  </a:extLst>
                </a:gridCol>
                <a:gridCol w="1973660">
                  <a:extLst>
                    <a:ext uri="{9D8B030D-6E8A-4147-A177-3AD203B41FA5}">
                      <a16:colId xmlns:a16="http://schemas.microsoft.com/office/drawing/2014/main" val="1942504934"/>
                    </a:ext>
                  </a:extLst>
                </a:gridCol>
                <a:gridCol w="1973660">
                  <a:extLst>
                    <a:ext uri="{9D8B030D-6E8A-4147-A177-3AD203B41FA5}">
                      <a16:colId xmlns:a16="http://schemas.microsoft.com/office/drawing/2014/main" val="1407617236"/>
                    </a:ext>
                  </a:extLst>
                </a:gridCol>
                <a:gridCol w="1973660">
                  <a:extLst>
                    <a:ext uri="{9D8B030D-6E8A-4147-A177-3AD203B41FA5}">
                      <a16:colId xmlns:a16="http://schemas.microsoft.com/office/drawing/2014/main" val="1032116639"/>
                    </a:ext>
                  </a:extLst>
                </a:gridCol>
              </a:tblGrid>
              <a:tr h="357674">
                <a:tc>
                  <a:txBody>
                    <a:bodyPr/>
                    <a:lstStyle/>
                    <a:p>
                      <a:pPr algn="ctr">
                        <a:lnSpc>
                          <a:spcPct val="200000"/>
                        </a:lnSpc>
                        <a:buNone/>
                      </a:pPr>
                      <a:r>
                        <a:rPr lang="fr-MA" sz="4800" b="1" i="0" dirty="0">
                          <a:solidFill>
                            <a:srgbClr val="242021"/>
                          </a:solidFill>
                          <a:effectLst/>
                          <a:latin typeface="Dosis-SemiBold"/>
                        </a:rPr>
                        <a:t>rouss</a:t>
                      </a:r>
                      <a:r>
                        <a:rPr lang="fr-MA" sz="4800" b="1" i="0" dirty="0">
                          <a:solidFill>
                            <a:srgbClr val="818284"/>
                          </a:solidFill>
                          <a:effectLst/>
                          <a:latin typeface="Dosis-SemiBold"/>
                        </a:rPr>
                        <a:t>e </a:t>
                      </a:r>
                      <a:endParaRPr lang="fr-MA" sz="4000" dirty="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4800" b="1" i="0" dirty="0">
                          <a:solidFill>
                            <a:srgbClr val="242021"/>
                          </a:solidFill>
                          <a:effectLst/>
                          <a:latin typeface="Dosis-SemiBold"/>
                        </a:rPr>
                        <a:t>cruch</a:t>
                      </a:r>
                      <a:r>
                        <a:rPr lang="fr-MA" sz="4800" b="1" i="0" dirty="0">
                          <a:solidFill>
                            <a:srgbClr val="818284"/>
                          </a:solidFill>
                          <a:effectLst/>
                          <a:latin typeface="Dosis-SemiBold"/>
                        </a:rPr>
                        <a:t>e </a:t>
                      </a:r>
                      <a:endParaRPr lang="fr-MA" sz="4000" dirty="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4800" b="1" i="0">
                          <a:solidFill>
                            <a:srgbClr val="242021"/>
                          </a:solidFill>
                          <a:effectLst/>
                          <a:latin typeface="Dosis-SemiBold"/>
                        </a:rPr>
                        <a:t>livr</a:t>
                      </a:r>
                      <a:r>
                        <a:rPr lang="fr-MA" sz="4800" b="1" i="0">
                          <a:solidFill>
                            <a:srgbClr val="818284"/>
                          </a:solidFill>
                          <a:effectLst/>
                          <a:latin typeface="Dosis-SemiBold"/>
                        </a:rPr>
                        <a:t>e </a:t>
                      </a:r>
                      <a:endParaRPr lang="fr-MA" sz="400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4800" b="1" i="0">
                          <a:solidFill>
                            <a:srgbClr val="242021"/>
                          </a:solidFill>
                          <a:effectLst/>
                          <a:latin typeface="Dosis-SemiBold"/>
                        </a:rPr>
                        <a:t>dron</a:t>
                      </a:r>
                      <a:r>
                        <a:rPr lang="fr-MA" sz="4800" b="1" i="0">
                          <a:solidFill>
                            <a:srgbClr val="818284"/>
                          </a:solidFill>
                          <a:effectLst/>
                          <a:latin typeface="Dosis-SemiBold"/>
                        </a:rPr>
                        <a:t>e </a:t>
                      </a:r>
                      <a:endParaRPr lang="fr-MA" sz="400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4800" b="1" i="0">
                          <a:solidFill>
                            <a:srgbClr val="242021"/>
                          </a:solidFill>
                          <a:effectLst/>
                          <a:latin typeface="Dosis-SemiBold"/>
                        </a:rPr>
                        <a:t>ner</a:t>
                      </a:r>
                      <a:r>
                        <a:rPr lang="fr-MA" sz="4800" b="1" i="0">
                          <a:solidFill>
                            <a:srgbClr val="818284"/>
                          </a:solidFill>
                          <a:effectLst/>
                          <a:latin typeface="Dosis-SemiBold"/>
                        </a:rPr>
                        <a:t>f </a:t>
                      </a:r>
                      <a:endParaRPr lang="fr-MA" sz="400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4800" b="1" i="0">
                          <a:solidFill>
                            <a:srgbClr val="242021"/>
                          </a:solidFill>
                          <a:effectLst/>
                          <a:latin typeface="Dosis-SemiBold"/>
                        </a:rPr>
                        <a:t>ocr</a:t>
                      </a:r>
                      <a:r>
                        <a:rPr lang="fr-MA" sz="4800" b="1" i="0">
                          <a:solidFill>
                            <a:srgbClr val="818284"/>
                          </a:solidFill>
                          <a:effectLst/>
                          <a:latin typeface="Dosis-SemiBold"/>
                        </a:rPr>
                        <a:t>e</a:t>
                      </a:r>
                      <a:endParaRPr lang="fr-MA" sz="400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extLst>
                  <a:ext uri="{0D108BD9-81ED-4DB2-BD59-A6C34878D82A}">
                    <a16:rowId xmlns:a16="http://schemas.microsoft.com/office/drawing/2014/main" val="3243049754"/>
                  </a:ext>
                </a:extLst>
              </a:tr>
              <a:tr h="357674">
                <a:tc>
                  <a:txBody>
                    <a:bodyPr/>
                    <a:lstStyle/>
                    <a:p>
                      <a:pPr algn="ctr">
                        <a:lnSpc>
                          <a:spcPct val="200000"/>
                        </a:lnSpc>
                        <a:buNone/>
                      </a:pPr>
                      <a:r>
                        <a:rPr lang="fr-MA" sz="4800" b="1" i="0">
                          <a:solidFill>
                            <a:srgbClr val="242021"/>
                          </a:solidFill>
                          <a:effectLst/>
                          <a:latin typeface="Dosis-SemiBold"/>
                        </a:rPr>
                        <a:t>tram</a:t>
                      </a:r>
                      <a:r>
                        <a:rPr lang="fr-MA" sz="4800" b="1" i="0">
                          <a:solidFill>
                            <a:srgbClr val="818284"/>
                          </a:solidFill>
                          <a:effectLst/>
                          <a:latin typeface="Dosis-SemiBold"/>
                        </a:rPr>
                        <a:t>e </a:t>
                      </a:r>
                      <a:endParaRPr lang="fr-MA" sz="400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4800" b="1" i="0" dirty="0">
                          <a:solidFill>
                            <a:srgbClr val="242021"/>
                          </a:solidFill>
                          <a:effectLst/>
                          <a:latin typeface="Dosis-SemiBold"/>
                        </a:rPr>
                        <a:t>glob</a:t>
                      </a:r>
                      <a:r>
                        <a:rPr lang="fr-MA" sz="4800" b="1" i="0" dirty="0">
                          <a:solidFill>
                            <a:srgbClr val="818284"/>
                          </a:solidFill>
                          <a:effectLst/>
                          <a:latin typeface="Dosis-SemiBold"/>
                        </a:rPr>
                        <a:t>e </a:t>
                      </a:r>
                      <a:endParaRPr lang="fr-MA" sz="4000" dirty="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4800" b="1" i="0" dirty="0">
                          <a:solidFill>
                            <a:srgbClr val="242021"/>
                          </a:solidFill>
                          <a:effectLst/>
                          <a:latin typeface="Dosis-SemiBold"/>
                        </a:rPr>
                        <a:t>givr</a:t>
                      </a:r>
                      <a:r>
                        <a:rPr lang="fr-MA" sz="4800" b="1" i="0" dirty="0">
                          <a:solidFill>
                            <a:srgbClr val="818284"/>
                          </a:solidFill>
                          <a:effectLst/>
                          <a:latin typeface="Dosis-SemiBold"/>
                        </a:rPr>
                        <a:t>e </a:t>
                      </a:r>
                      <a:endParaRPr lang="fr-MA" sz="4000" dirty="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4800" b="1" i="0" dirty="0">
                          <a:solidFill>
                            <a:srgbClr val="242021"/>
                          </a:solidFill>
                          <a:effectLst/>
                          <a:latin typeface="Dosis-SemiBold"/>
                        </a:rPr>
                        <a:t>clôtur</a:t>
                      </a:r>
                      <a:r>
                        <a:rPr lang="fr-MA" sz="4800" b="1" i="0" dirty="0">
                          <a:solidFill>
                            <a:srgbClr val="818284"/>
                          </a:solidFill>
                          <a:effectLst/>
                          <a:latin typeface="Dosis-SemiBold"/>
                        </a:rPr>
                        <a:t>e </a:t>
                      </a:r>
                      <a:endParaRPr lang="fr-MA" sz="4000" dirty="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4800" b="1" i="0" dirty="0">
                          <a:solidFill>
                            <a:srgbClr val="242021"/>
                          </a:solidFill>
                          <a:effectLst/>
                          <a:latin typeface="Dosis-SemiBold"/>
                        </a:rPr>
                        <a:t>pri</a:t>
                      </a:r>
                      <a:r>
                        <a:rPr lang="fr-MA" sz="4800" b="1" i="0" dirty="0">
                          <a:solidFill>
                            <a:srgbClr val="818284"/>
                          </a:solidFill>
                          <a:effectLst/>
                          <a:latin typeface="Dosis-SemiBold"/>
                        </a:rPr>
                        <a:t>x </a:t>
                      </a:r>
                      <a:endParaRPr lang="fr-MA" sz="4000" dirty="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4800" b="1" i="0">
                          <a:solidFill>
                            <a:srgbClr val="242021"/>
                          </a:solidFill>
                          <a:effectLst/>
                          <a:latin typeface="Dosis-SemiBold"/>
                        </a:rPr>
                        <a:t>proch</a:t>
                      </a:r>
                      <a:r>
                        <a:rPr lang="fr-MA" sz="4800" b="1" i="0">
                          <a:solidFill>
                            <a:srgbClr val="818284"/>
                          </a:solidFill>
                          <a:effectLst/>
                          <a:latin typeface="Dosis-SemiBold"/>
                        </a:rPr>
                        <a:t>e</a:t>
                      </a:r>
                      <a:endParaRPr lang="fr-MA" sz="400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extLst>
                  <a:ext uri="{0D108BD9-81ED-4DB2-BD59-A6C34878D82A}">
                    <a16:rowId xmlns:a16="http://schemas.microsoft.com/office/drawing/2014/main" val="430603699"/>
                  </a:ext>
                </a:extLst>
              </a:tr>
              <a:tr h="357674">
                <a:tc>
                  <a:txBody>
                    <a:bodyPr/>
                    <a:lstStyle/>
                    <a:p>
                      <a:pPr algn="ctr">
                        <a:lnSpc>
                          <a:spcPct val="200000"/>
                        </a:lnSpc>
                        <a:buNone/>
                      </a:pPr>
                      <a:r>
                        <a:rPr lang="fr-MA" sz="4800" b="1" i="0">
                          <a:solidFill>
                            <a:srgbClr val="242021"/>
                          </a:solidFill>
                          <a:effectLst/>
                          <a:latin typeface="Dosis-SemiBold"/>
                        </a:rPr>
                        <a:t>arbr</a:t>
                      </a:r>
                      <a:r>
                        <a:rPr lang="fr-MA" sz="4800" b="1" i="0">
                          <a:solidFill>
                            <a:srgbClr val="818284"/>
                          </a:solidFill>
                          <a:effectLst/>
                          <a:latin typeface="Dosis-SemiBold"/>
                        </a:rPr>
                        <a:t>e </a:t>
                      </a:r>
                      <a:endParaRPr lang="fr-MA" sz="400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4800" b="1" i="0">
                          <a:solidFill>
                            <a:srgbClr val="242021"/>
                          </a:solidFill>
                          <a:effectLst/>
                          <a:latin typeface="Dosis-SemiBold"/>
                        </a:rPr>
                        <a:t>orqu</a:t>
                      </a:r>
                      <a:r>
                        <a:rPr lang="fr-MA" sz="4800" b="1" i="0">
                          <a:solidFill>
                            <a:srgbClr val="818284"/>
                          </a:solidFill>
                          <a:effectLst/>
                          <a:latin typeface="Dosis-SemiBold"/>
                        </a:rPr>
                        <a:t>e </a:t>
                      </a:r>
                      <a:endParaRPr lang="fr-MA" sz="400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4800" b="1" i="0">
                          <a:solidFill>
                            <a:srgbClr val="242021"/>
                          </a:solidFill>
                          <a:effectLst/>
                          <a:latin typeface="Dosis-SemiBold"/>
                        </a:rPr>
                        <a:t>prun</a:t>
                      </a:r>
                      <a:r>
                        <a:rPr lang="fr-MA" sz="4800" b="1" i="0">
                          <a:solidFill>
                            <a:srgbClr val="818284"/>
                          </a:solidFill>
                          <a:effectLst/>
                          <a:latin typeface="Dosis-SemiBold"/>
                        </a:rPr>
                        <a:t>e </a:t>
                      </a:r>
                      <a:endParaRPr lang="fr-MA" sz="400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4800" b="1" i="0">
                          <a:solidFill>
                            <a:srgbClr val="242021"/>
                          </a:solidFill>
                          <a:effectLst/>
                          <a:latin typeface="Dosis-SemiBold"/>
                        </a:rPr>
                        <a:t>appri</a:t>
                      </a:r>
                      <a:r>
                        <a:rPr lang="fr-MA" sz="4800" b="1" i="0">
                          <a:solidFill>
                            <a:srgbClr val="818284"/>
                          </a:solidFill>
                          <a:effectLst/>
                          <a:latin typeface="Dosis-SemiBold"/>
                        </a:rPr>
                        <a:t>s </a:t>
                      </a:r>
                      <a:endParaRPr lang="fr-MA" sz="400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4800" b="1" i="0">
                          <a:solidFill>
                            <a:srgbClr val="242021"/>
                          </a:solidFill>
                          <a:effectLst/>
                          <a:latin typeface="Dosis-SemiBold"/>
                        </a:rPr>
                        <a:t>prim</a:t>
                      </a:r>
                      <a:r>
                        <a:rPr lang="fr-MA" sz="4800" b="1" i="0">
                          <a:solidFill>
                            <a:srgbClr val="818284"/>
                          </a:solidFill>
                          <a:effectLst/>
                          <a:latin typeface="Dosis-SemiBold"/>
                        </a:rPr>
                        <a:t>e </a:t>
                      </a:r>
                      <a:endParaRPr lang="fr-MA" sz="400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4800" b="1" i="0" dirty="0">
                          <a:solidFill>
                            <a:srgbClr val="242021"/>
                          </a:solidFill>
                          <a:effectLst/>
                          <a:latin typeface="Dosis-SemiBold"/>
                        </a:rPr>
                        <a:t>cri</a:t>
                      </a:r>
                      <a:r>
                        <a:rPr lang="fr-MA" sz="4800" b="1" i="0" dirty="0">
                          <a:solidFill>
                            <a:srgbClr val="818284"/>
                          </a:solidFill>
                          <a:effectLst/>
                          <a:latin typeface="Dosis-SemiBold"/>
                        </a:rPr>
                        <a:t>s</a:t>
                      </a:r>
                      <a:endParaRPr lang="fr-MA" sz="4000" dirty="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extLst>
                  <a:ext uri="{0D108BD9-81ED-4DB2-BD59-A6C34878D82A}">
                    <a16:rowId xmlns:a16="http://schemas.microsoft.com/office/drawing/2014/main" val="2260536579"/>
                  </a:ext>
                </a:extLst>
              </a:tr>
            </a:tbl>
          </a:graphicData>
        </a:graphic>
      </p:graphicFrame>
      <p:sp>
        <p:nvSpPr>
          <p:cNvPr id="12" name="Rectangle 1">
            <a:extLst>
              <a:ext uri="{FF2B5EF4-FFF2-40B4-BE49-F238E27FC236}">
                <a16:creationId xmlns:a16="http://schemas.microsoft.com/office/drawing/2014/main" id="{F4B2FB8C-D66A-A0E0-83CF-D365055DB177}"/>
              </a:ext>
            </a:extLst>
          </p:cNvPr>
          <p:cNvSpPr>
            <a:spLocks noChangeArrowheads="1"/>
          </p:cNvSpPr>
          <p:nvPr/>
        </p:nvSpPr>
        <p:spPr bwMode="auto">
          <a:xfrm>
            <a:off x="517525" y="3360738"/>
            <a:ext cx="13716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fr-FR" sz="1800" b="0" i="0" u="none" strike="noStrike" cap="none" normalizeH="0" baseline="0">
                <a:ln>
                  <a:noFill/>
                </a:ln>
                <a:solidFill>
                  <a:schemeClr val="tx1"/>
                </a:solidFill>
                <a:effectLst/>
                <a:latin typeface="Arial" panose="020B0604020202020204" pitchFamily="34" charset="0"/>
              </a:rPr>
            </a:br>
            <a:endParaRPr kumimoji="0" lang="fr-FR" altLang="fr-FR"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9356644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5E008-81BD-CA54-7FD4-38DFF848A67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EAF9238-08A7-824E-B7B5-E45F43687258}"/>
              </a:ext>
            </a:extLst>
          </p:cNvPr>
          <p:cNvSpPr/>
          <p:nvPr>
            <p:custDataLst>
              <p:tags r:id="rId1"/>
            </p:custDataLst>
          </p:nvPr>
        </p:nvSpPr>
        <p:spPr>
          <a:xfrm>
            <a:off x="0" y="-1"/>
            <a:ext cx="13716000" cy="10287002"/>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0"/>
            <a:stretch>
              <a:fillRect t="-5555" b="-5555"/>
            </a:stretch>
          </a:blipFill>
        </p:spPr>
        <p:txBody>
          <a:bodyPr/>
          <a:lstStyle/>
          <a:p>
            <a:pPr algn="just">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09A8A67D-BD6C-2C18-1ED1-EA5AAD765FDD}"/>
              </a:ext>
            </a:extLst>
          </p:cNvPr>
          <p:cNvGrpSpPr/>
          <p:nvPr>
            <p:custDataLst>
              <p:tags r:id="rId2"/>
            </p:custDataLst>
          </p:nvPr>
        </p:nvGrpSpPr>
        <p:grpSpPr>
          <a:xfrm>
            <a:off x="464971" y="688463"/>
            <a:ext cx="12829412" cy="9136628"/>
            <a:chOff x="0" y="0"/>
            <a:chExt cx="3895412" cy="2555175"/>
          </a:xfrm>
        </p:grpSpPr>
        <p:sp>
          <p:nvSpPr>
            <p:cNvPr id="4" name="Freeform 4">
              <a:extLst>
                <a:ext uri="{FF2B5EF4-FFF2-40B4-BE49-F238E27FC236}">
                  <a16:creationId xmlns:a16="http://schemas.microsoft.com/office/drawing/2014/main" id="{8906DAE8-1A29-8E01-58C6-DDBDB2A85B8E}"/>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66F7EA69-280A-ACCD-8877-EEA888CF99A9}"/>
                </a:ext>
              </a:extLst>
            </p:cNvPr>
            <p:cNvSpPr txBox="1"/>
            <p:nvPr/>
          </p:nvSpPr>
          <p:spPr>
            <a:xfrm>
              <a:off x="0" y="-47625"/>
              <a:ext cx="812800" cy="860425"/>
            </a:xfrm>
            <a:prstGeom prst="rect">
              <a:avLst/>
            </a:prstGeom>
          </p:spPr>
          <p:txBody>
            <a:bodyPr lIns="38100" tIns="38100" rIns="38100" bIns="38100" rtlCol="0" anchor="ctr"/>
            <a:lstStyle/>
            <a:p>
              <a:pPr algn="just">
                <a:lnSpc>
                  <a:spcPts val="2408"/>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0F54C807-D94D-2A36-9EE1-7A07C07B6F46}"/>
              </a:ext>
            </a:extLst>
          </p:cNvPr>
          <p:cNvSpPr/>
          <p:nvPr>
            <p:custDataLst>
              <p:tags r:id="rId3"/>
            </p:custDataLst>
          </p:nvPr>
        </p:nvSpPr>
        <p:spPr>
          <a:xfrm>
            <a:off x="806708" y="72068"/>
            <a:ext cx="929376"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algn="just">
              <a:defRPr/>
            </a:pPr>
            <a:endParaRPr lang="fr-MA" sz="1350" dirty="0">
              <a:solidFill>
                <a:prstClr val="black"/>
              </a:solidFill>
              <a:latin typeface="Dosis" pitchFamily="2" charset="0"/>
            </a:endParaRPr>
          </a:p>
        </p:txBody>
      </p:sp>
      <p:sp>
        <p:nvSpPr>
          <p:cNvPr id="9" name="TextBox 9">
            <a:extLst>
              <a:ext uri="{FF2B5EF4-FFF2-40B4-BE49-F238E27FC236}">
                <a16:creationId xmlns:a16="http://schemas.microsoft.com/office/drawing/2014/main" id="{7F1F4DF9-5A0B-3C13-D21D-D2E6A1684560}"/>
              </a:ext>
            </a:extLst>
          </p:cNvPr>
          <p:cNvSpPr txBox="1"/>
          <p:nvPr>
            <p:custDataLst>
              <p:tags r:id="rId4"/>
            </p:custDataLst>
          </p:nvPr>
        </p:nvSpPr>
        <p:spPr>
          <a:xfrm>
            <a:off x="2114351" y="830696"/>
            <a:ext cx="10629900" cy="538609"/>
          </a:xfrm>
          <a:prstGeom prst="rect">
            <a:avLst/>
          </a:prstGeom>
        </p:spPr>
        <p:txBody>
          <a:bodyPr wrap="square" lIns="0" tIns="0" rIns="0" bIns="0" rtlCol="0" anchor="t">
            <a:spAutoFit/>
          </a:bodyPr>
          <a:lstStyle/>
          <a:p>
            <a:pPr algn="just">
              <a:lnSpc>
                <a:spcPts val="4200"/>
              </a:lnSpc>
              <a:defRPr/>
            </a:pPr>
            <a:r>
              <a:rPr lang="fr-FR" sz="3600" b="1" dirty="0">
                <a:solidFill>
                  <a:srgbClr val="1F497D"/>
                </a:solidFill>
                <a:latin typeface="Dosis" pitchFamily="2" charset="0"/>
              </a:rPr>
              <a:t> Recommandations générales pour les enseignant</a:t>
            </a:r>
            <a:r>
              <a:rPr lang="fr-FR" sz="2400" b="1" dirty="0">
                <a:solidFill>
                  <a:srgbClr val="1F497D"/>
                </a:solidFill>
                <a:latin typeface="Dosis" pitchFamily="2" charset="0"/>
              </a:rPr>
              <a:t>(</a:t>
            </a:r>
            <a:r>
              <a:rPr lang="fr-FR" sz="3600" b="1" dirty="0">
                <a:solidFill>
                  <a:srgbClr val="1F497D"/>
                </a:solidFill>
                <a:latin typeface="Dosis" pitchFamily="2" charset="0"/>
              </a:rPr>
              <a:t>e</a:t>
            </a:r>
            <a:r>
              <a:rPr lang="fr-FR" sz="2400" b="1" dirty="0">
                <a:solidFill>
                  <a:srgbClr val="1F497D"/>
                </a:solidFill>
                <a:latin typeface="Dosis" pitchFamily="2" charset="0"/>
              </a:rPr>
              <a:t>)</a:t>
            </a:r>
            <a:r>
              <a:rPr lang="fr-FR" sz="3600" b="1" dirty="0">
                <a:solidFill>
                  <a:srgbClr val="1F497D"/>
                </a:solidFill>
                <a:latin typeface="Dosis" pitchFamily="2" charset="0"/>
              </a:rPr>
              <a:t>s</a:t>
            </a:r>
          </a:p>
        </p:txBody>
      </p:sp>
      <p:sp>
        <p:nvSpPr>
          <p:cNvPr id="10" name="TextBox 10">
            <a:extLst>
              <a:ext uri="{FF2B5EF4-FFF2-40B4-BE49-F238E27FC236}">
                <a16:creationId xmlns:a16="http://schemas.microsoft.com/office/drawing/2014/main" id="{5C54C451-A5DF-C32B-A0BB-431F0DF078A1}"/>
              </a:ext>
            </a:extLst>
          </p:cNvPr>
          <p:cNvSpPr txBox="1"/>
          <p:nvPr>
            <p:custDataLst>
              <p:tags r:id="rId5"/>
            </p:custDataLst>
          </p:nvPr>
        </p:nvSpPr>
        <p:spPr>
          <a:xfrm>
            <a:off x="554855" y="2636123"/>
            <a:ext cx="12246738" cy="384721"/>
          </a:xfrm>
          <a:prstGeom prst="rect">
            <a:avLst/>
          </a:prstGeom>
        </p:spPr>
        <p:txBody>
          <a:bodyPr wrap="square" lIns="0" tIns="0" rIns="0" bIns="0" rtlCol="0" anchor="t">
            <a:spAutoFit/>
          </a:bodyPr>
          <a:lstStyle/>
          <a:p>
            <a:pPr algn="just">
              <a:lnSpc>
                <a:spcPts val="3026"/>
              </a:lnSpc>
              <a:defRPr/>
            </a:pPr>
            <a:r>
              <a:rPr lang="en-US" sz="2400" b="1" dirty="0">
                <a:solidFill>
                  <a:srgbClr val="8DC63F"/>
                </a:solidFill>
                <a:latin typeface="Carelia"/>
              </a:rPr>
              <a:t>    </a:t>
            </a:r>
            <a:endParaRPr lang="fr-FR" sz="2100" dirty="0">
              <a:solidFill>
                <a:prstClr val="black">
                  <a:lumMod val="85000"/>
                  <a:lumOff val="15000"/>
                </a:prstClr>
              </a:solidFill>
              <a:latin typeface="Dosis" pitchFamily="2" charset="0"/>
            </a:endParaRPr>
          </a:p>
        </p:txBody>
      </p:sp>
      <p:sp>
        <p:nvSpPr>
          <p:cNvPr id="6" name="TextBox 10">
            <a:extLst>
              <a:ext uri="{FF2B5EF4-FFF2-40B4-BE49-F238E27FC236}">
                <a16:creationId xmlns:a16="http://schemas.microsoft.com/office/drawing/2014/main" id="{7DB35B5C-DD05-2C71-1CC5-F71502F31288}"/>
              </a:ext>
            </a:extLst>
          </p:cNvPr>
          <p:cNvSpPr txBox="1"/>
          <p:nvPr>
            <p:custDataLst>
              <p:tags r:id="rId6"/>
            </p:custDataLst>
          </p:nvPr>
        </p:nvSpPr>
        <p:spPr>
          <a:xfrm>
            <a:off x="421619" y="1511539"/>
            <a:ext cx="12246738" cy="10859576"/>
          </a:xfrm>
          <a:prstGeom prst="rect">
            <a:avLst/>
          </a:prstGeom>
        </p:spPr>
        <p:txBody>
          <a:bodyPr wrap="square" lIns="0" tIns="0" rIns="0" bIns="0" rtlCol="0" anchor="t">
            <a:spAutoFit/>
          </a:bodyPr>
          <a:lstStyle/>
          <a:p>
            <a:pPr marL="795378" indent="-795378" algn="just">
              <a:defRPr/>
            </a:pPr>
            <a:r>
              <a:rPr lang="fr-FR" sz="2801" dirty="0">
                <a:solidFill>
                  <a:prstClr val="black">
                    <a:lumMod val="85000"/>
                    <a:lumOff val="15000"/>
                  </a:prstClr>
                </a:solidFill>
                <a:latin typeface="Dosis" pitchFamily="2" charset="0"/>
              </a:rPr>
              <a:t>.   </a:t>
            </a:r>
            <a:r>
              <a:rPr lang="en-US" sz="2801" b="1" dirty="0">
                <a:solidFill>
                  <a:srgbClr val="106585"/>
                </a:solidFill>
                <a:latin typeface="Carelia"/>
              </a:rPr>
              <a:t>1. Se </a:t>
            </a:r>
            <a:r>
              <a:rPr lang="en-US" sz="2801" b="1" dirty="0" err="1">
                <a:solidFill>
                  <a:srgbClr val="106585"/>
                </a:solidFill>
                <a:latin typeface="Carelia"/>
              </a:rPr>
              <a:t>préparer</a:t>
            </a:r>
            <a:r>
              <a:rPr lang="en-US" sz="2801" b="1" dirty="0">
                <a:solidFill>
                  <a:srgbClr val="106585"/>
                </a:solidFill>
                <a:latin typeface="Carelia"/>
              </a:rPr>
              <a:t> </a:t>
            </a:r>
            <a:r>
              <a:rPr lang="en-US" sz="2801" dirty="0">
                <a:solidFill>
                  <a:srgbClr val="106585"/>
                </a:solidFill>
                <a:latin typeface="Carelia"/>
              </a:rPr>
              <a:t>: </a:t>
            </a:r>
            <a:r>
              <a:rPr lang="en-US" sz="2801" dirty="0">
                <a:solidFill>
                  <a:prstClr val="black">
                    <a:lumMod val="85000"/>
                    <a:lumOff val="15000"/>
                  </a:prstClr>
                </a:solidFill>
                <a:latin typeface="Dosis" pitchFamily="2" charset="0"/>
              </a:rPr>
              <a:t>lire attentivement </a:t>
            </a:r>
            <a:r>
              <a:rPr lang="fr-FR" sz="2801" dirty="0">
                <a:solidFill>
                  <a:prstClr val="black">
                    <a:lumMod val="85000"/>
                    <a:lumOff val="15000"/>
                  </a:prstClr>
                </a:solidFill>
                <a:latin typeface="Dosis" pitchFamily="2" charset="0"/>
              </a:rPr>
              <a:t>l’ensemble des diapositives en amont afin de s’en imprégner et élaborer la carte mentale de la leçon et anticiper les enchaînements.</a:t>
            </a:r>
          </a:p>
          <a:p>
            <a:pPr marL="795378" indent="-795378" algn="just">
              <a:defRPr/>
            </a:pPr>
            <a:endParaRPr lang="fr-FR" sz="2801" dirty="0">
              <a:solidFill>
                <a:prstClr val="black">
                  <a:lumMod val="85000"/>
                  <a:lumOff val="15000"/>
                </a:prstClr>
              </a:solidFill>
              <a:latin typeface="Dosis" pitchFamily="2" charset="0"/>
            </a:endParaRPr>
          </a:p>
          <a:p>
            <a:pPr marL="795378" indent="-795378" algn="just">
              <a:defRPr/>
            </a:pPr>
            <a:r>
              <a:rPr lang="fr-FR" sz="2801" dirty="0">
                <a:solidFill>
                  <a:prstClr val="black">
                    <a:lumMod val="85000"/>
                    <a:lumOff val="15000"/>
                  </a:prstClr>
                </a:solidFill>
                <a:latin typeface="Dosis" pitchFamily="2" charset="0"/>
              </a:rPr>
              <a:t>     </a:t>
            </a:r>
            <a:r>
              <a:rPr lang="fr-FR" sz="2801" b="1" dirty="0">
                <a:solidFill>
                  <a:srgbClr val="106585"/>
                </a:solidFill>
                <a:latin typeface="Carelia"/>
              </a:rPr>
              <a:t>2. Couvrir le contenu de la leçon avec une vérification permanente de la compréhension</a:t>
            </a:r>
            <a:r>
              <a:rPr lang="fr-FR" sz="2801" dirty="0">
                <a:solidFill>
                  <a:prstClr val="black">
                    <a:lumMod val="85000"/>
                    <a:lumOff val="15000"/>
                  </a:prstClr>
                </a:solidFill>
                <a:latin typeface="Dosis" pitchFamily="2" charset="0"/>
              </a:rPr>
              <a:t> </a:t>
            </a:r>
            <a:r>
              <a:rPr lang="fr-FR" sz="2801" b="1" dirty="0">
                <a:solidFill>
                  <a:srgbClr val="106585"/>
                </a:solidFill>
                <a:latin typeface="Carelia"/>
              </a:rPr>
              <a:t>: </a:t>
            </a:r>
            <a:r>
              <a:rPr lang="fr-FR" sz="2801" dirty="0">
                <a:solidFill>
                  <a:prstClr val="black">
                    <a:lumMod val="85000"/>
                    <a:lumOff val="15000"/>
                  </a:prstClr>
                </a:solidFill>
                <a:latin typeface="Dosis" pitchFamily="2" charset="0"/>
              </a:rPr>
              <a:t>ne pas sauter de diapositives et vérifier la compréhension</a:t>
            </a:r>
            <a:r>
              <a:rPr lang="en-US" sz="2801" dirty="0">
                <a:solidFill>
                  <a:prstClr val="black">
                    <a:lumMod val="85000"/>
                    <a:lumOff val="15000"/>
                  </a:prstClr>
                </a:solidFill>
                <a:latin typeface="Dosis" pitchFamily="2" charset="0"/>
              </a:rPr>
              <a:t>;</a:t>
            </a:r>
            <a:r>
              <a:rPr lang="en-US" sz="2801" b="1" dirty="0">
                <a:solidFill>
                  <a:srgbClr val="8DC63F"/>
                </a:solidFill>
                <a:latin typeface="Carelia"/>
              </a:rPr>
              <a:t> </a:t>
            </a:r>
            <a:r>
              <a:rPr lang="en-US" sz="2801" dirty="0" err="1">
                <a:solidFill>
                  <a:prstClr val="black">
                    <a:lumMod val="85000"/>
                    <a:lumOff val="15000"/>
                  </a:prstClr>
                </a:solidFill>
                <a:latin typeface="Dosis" pitchFamily="2" charset="0"/>
              </a:rPr>
              <a:t>en</a:t>
            </a:r>
            <a:r>
              <a:rPr lang="en-US" sz="2801" dirty="0">
                <a:solidFill>
                  <a:prstClr val="black">
                    <a:lumMod val="85000"/>
                    <a:lumOff val="15000"/>
                  </a:prstClr>
                </a:solidFill>
                <a:latin typeface="Dosis" pitchFamily="2" charset="0"/>
              </a:rPr>
              <a:t> </a:t>
            </a:r>
            <a:r>
              <a:rPr lang="fr-FR" sz="2801" dirty="0">
                <a:solidFill>
                  <a:prstClr val="black">
                    <a:lumMod val="85000"/>
                    <a:lumOff val="15000"/>
                  </a:prstClr>
                </a:solidFill>
                <a:latin typeface="Dosis" pitchFamily="2" charset="0"/>
              </a:rPr>
              <a:t>maintenant un rythme soutenu sans temps mort;</a:t>
            </a:r>
            <a:r>
              <a:rPr lang="fr-FR" sz="2801" b="1" dirty="0">
                <a:solidFill>
                  <a:srgbClr val="106585"/>
                </a:solidFill>
                <a:latin typeface="Carelia"/>
              </a:rPr>
              <a:t> </a:t>
            </a:r>
          </a:p>
          <a:p>
            <a:pPr marL="795378" indent="-795378" algn="just">
              <a:defRPr/>
            </a:pPr>
            <a:endParaRPr lang="fr-FR" sz="2801" b="1" dirty="0">
              <a:solidFill>
                <a:srgbClr val="106585"/>
              </a:solidFill>
              <a:latin typeface="Carelia"/>
            </a:endParaRPr>
          </a:p>
          <a:p>
            <a:pPr marL="795378" indent="-795378" algn="just">
              <a:defRPr/>
            </a:pPr>
            <a:r>
              <a:rPr lang="fr-FR" sz="2801" b="1" dirty="0">
                <a:solidFill>
                  <a:srgbClr val="106585"/>
                </a:solidFill>
                <a:latin typeface="Carelia"/>
              </a:rPr>
              <a:t>    3.Rester fidèle au scénario pédagogique : </a:t>
            </a:r>
            <a:r>
              <a:rPr lang="fr-FR" sz="2801" dirty="0">
                <a:solidFill>
                  <a:prstClr val="black">
                    <a:lumMod val="85000"/>
                    <a:lumOff val="15000"/>
                  </a:prstClr>
                </a:solidFill>
                <a:latin typeface="Dosis" pitchFamily="2" charset="0"/>
              </a:rPr>
              <a:t>suivre les consignes du ruban didactique activement, sans se limiter à une lecture passive. </a:t>
            </a:r>
          </a:p>
          <a:p>
            <a:pPr marL="795378" indent="-795378" algn="just">
              <a:defRPr/>
            </a:pPr>
            <a:endParaRPr lang="fr-FR" sz="2801" dirty="0">
              <a:solidFill>
                <a:prstClr val="black">
                  <a:lumMod val="85000"/>
                  <a:lumOff val="15000"/>
                </a:prstClr>
              </a:solidFill>
              <a:latin typeface="Dosis" pitchFamily="2" charset="0"/>
            </a:endParaRPr>
          </a:p>
          <a:p>
            <a:pPr marL="795378" indent="-795378" algn="just">
              <a:defRPr/>
            </a:pPr>
            <a:r>
              <a:rPr lang="fr-FR" sz="2801" b="1" dirty="0">
                <a:solidFill>
                  <a:srgbClr val="106585"/>
                </a:solidFill>
                <a:latin typeface="Carelia"/>
              </a:rPr>
              <a:t>    4.Expliquer les consignes: </a:t>
            </a:r>
            <a:r>
              <a:rPr lang="fr-FR" sz="2801" dirty="0">
                <a:solidFill>
                  <a:prstClr val="black">
                    <a:lumMod val="85000"/>
                    <a:lumOff val="15000"/>
                  </a:prstClr>
                </a:solidFill>
                <a:latin typeface="Dosis" pitchFamily="2" charset="0"/>
              </a:rPr>
              <a:t>s’assurer que tous les élèves comprennent les consignes des activités, en les invitant à les reformuler ou à  les réexpliquer, si besoin, dans leur langue maternelle.</a:t>
            </a:r>
          </a:p>
          <a:p>
            <a:pPr marL="795378" indent="-795378" algn="just">
              <a:defRPr/>
            </a:pPr>
            <a:endParaRPr lang="fr-FR" sz="2801" dirty="0">
              <a:solidFill>
                <a:prstClr val="black">
                  <a:lumMod val="85000"/>
                  <a:lumOff val="15000"/>
                </a:prstClr>
              </a:solidFill>
              <a:latin typeface="Dosis" pitchFamily="2" charset="0"/>
            </a:endParaRPr>
          </a:p>
          <a:p>
            <a:pPr marL="795378" indent="-795378" algn="just">
              <a:defRPr/>
            </a:pPr>
            <a:r>
              <a:rPr lang="en-US" sz="2801" b="1" dirty="0">
                <a:solidFill>
                  <a:srgbClr val="106585"/>
                </a:solidFill>
                <a:latin typeface="Carelia"/>
              </a:rPr>
              <a:t>    5.Donner un feed back riche et </a:t>
            </a:r>
            <a:r>
              <a:rPr lang="en-US" sz="2801" b="1" dirty="0" err="1">
                <a:solidFill>
                  <a:srgbClr val="106585"/>
                </a:solidFill>
                <a:latin typeface="Carelia"/>
              </a:rPr>
              <a:t>systématique</a:t>
            </a:r>
            <a:r>
              <a:rPr lang="en-US" sz="2801" b="1" dirty="0">
                <a:solidFill>
                  <a:srgbClr val="106585"/>
                </a:solidFill>
                <a:latin typeface="Carelia"/>
              </a:rPr>
              <a:t> :</a:t>
            </a:r>
            <a:r>
              <a:rPr lang="en-US" sz="2801" dirty="0">
                <a:solidFill>
                  <a:prstClr val="black">
                    <a:lumMod val="85000"/>
                    <a:lumOff val="15000"/>
                  </a:prstClr>
                </a:solidFill>
                <a:latin typeface="Dosis" pitchFamily="2" charset="0"/>
              </a:rPr>
              <a:t> </a:t>
            </a:r>
            <a:r>
              <a:rPr lang="fr-FR" sz="2801" dirty="0">
                <a:solidFill>
                  <a:prstClr val="black">
                    <a:lumMod val="85000"/>
                    <a:lumOff val="15000"/>
                  </a:prstClr>
                </a:solidFill>
                <a:latin typeface="Dosis" pitchFamily="2" charset="0"/>
              </a:rPr>
              <a:t>solliciter la participation du maximum d’ élèves en les questionnant et en corrigeant les erreurs.</a:t>
            </a:r>
          </a:p>
          <a:p>
            <a:pPr marL="795378" indent="-795378" algn="just">
              <a:defRPr/>
            </a:pPr>
            <a:endParaRPr lang="fr-FR" sz="2801" dirty="0">
              <a:solidFill>
                <a:prstClr val="black">
                  <a:lumMod val="85000"/>
                  <a:lumOff val="15000"/>
                </a:prstClr>
              </a:solidFill>
              <a:latin typeface="Dosis" pitchFamily="2" charset="0"/>
            </a:endParaRPr>
          </a:p>
          <a:p>
            <a:pPr marL="795378" indent="-795378" algn="just">
              <a:defRPr/>
            </a:pPr>
            <a:r>
              <a:rPr lang="fr-FR" sz="2801" b="1" dirty="0">
                <a:solidFill>
                  <a:srgbClr val="106585"/>
                </a:solidFill>
                <a:latin typeface="Carelia"/>
              </a:rPr>
              <a:t>     6.Adopter une posture dynamique : </a:t>
            </a:r>
            <a:r>
              <a:rPr lang="fr-FR" sz="2801" dirty="0">
                <a:solidFill>
                  <a:prstClr val="black">
                    <a:lumMod val="85000"/>
                    <a:lumOff val="15000"/>
                  </a:prstClr>
                </a:solidFill>
                <a:latin typeface="Dosis" pitchFamily="2" charset="0"/>
              </a:rPr>
              <a:t>circuler dans la classe, capter l’attention par des explications, et  au besoin , illustrer par des exemples; </a:t>
            </a:r>
            <a:endParaRPr lang="en-US" sz="2801" dirty="0">
              <a:solidFill>
                <a:prstClr val="black">
                  <a:lumMod val="85000"/>
                  <a:lumOff val="15000"/>
                </a:prstClr>
              </a:solidFill>
              <a:latin typeface="Dosis" pitchFamily="2" charset="0"/>
            </a:endParaRPr>
          </a:p>
          <a:p>
            <a:pPr marL="795378" indent="-795378" algn="just">
              <a:lnSpc>
                <a:spcPct val="150000"/>
              </a:lnSpc>
              <a:defRPr/>
            </a:pPr>
            <a:endParaRPr lang="en-US" sz="2801" dirty="0">
              <a:solidFill>
                <a:prstClr val="black">
                  <a:lumMod val="85000"/>
                  <a:lumOff val="15000"/>
                </a:prstClr>
              </a:solidFill>
              <a:latin typeface="Dosis" pitchFamily="2" charset="0"/>
            </a:endParaRPr>
          </a:p>
          <a:p>
            <a:pPr algn="just">
              <a:lnSpc>
                <a:spcPct val="150000"/>
              </a:lnSpc>
              <a:defRPr/>
            </a:pPr>
            <a:endParaRPr lang="en-US" sz="2400" dirty="0">
              <a:solidFill>
                <a:prstClr val="black">
                  <a:lumMod val="85000"/>
                  <a:lumOff val="15000"/>
                </a:prstClr>
              </a:solidFill>
              <a:latin typeface="Dosis" pitchFamily="2" charset="0"/>
            </a:endParaRPr>
          </a:p>
          <a:p>
            <a:pPr algn="just">
              <a:lnSpc>
                <a:spcPct val="150000"/>
              </a:lnSpc>
              <a:defRPr/>
            </a:pPr>
            <a:endParaRPr lang="en-US" sz="2400" dirty="0">
              <a:solidFill>
                <a:prstClr val="black">
                  <a:lumMod val="85000"/>
                  <a:lumOff val="15000"/>
                </a:prstClr>
              </a:solidFill>
              <a:latin typeface="Dosis" pitchFamily="2" charset="0"/>
            </a:endParaRPr>
          </a:p>
          <a:p>
            <a:pPr algn="just">
              <a:lnSpc>
                <a:spcPct val="150000"/>
              </a:lnSpc>
              <a:defRPr/>
            </a:pPr>
            <a:endParaRPr lang="fr-FR" sz="2400" dirty="0">
              <a:solidFill>
                <a:prstClr val="black">
                  <a:lumMod val="85000"/>
                  <a:lumOff val="15000"/>
                </a:prstClr>
              </a:solidFill>
              <a:latin typeface="Dosis" pitchFamily="2" charset="0"/>
            </a:endParaRPr>
          </a:p>
        </p:txBody>
      </p:sp>
      <p:sp>
        <p:nvSpPr>
          <p:cNvPr id="11" name="TextBox 10">
            <a:extLst>
              <a:ext uri="{FF2B5EF4-FFF2-40B4-BE49-F238E27FC236}">
                <a16:creationId xmlns:a16="http://schemas.microsoft.com/office/drawing/2014/main" id="{C22CA7A0-9821-F08A-F334-9BF4DE2DC24A}"/>
              </a:ext>
            </a:extLst>
          </p:cNvPr>
          <p:cNvSpPr txBox="1"/>
          <p:nvPr>
            <p:custDataLst>
              <p:tags r:id="rId7"/>
            </p:custDataLst>
          </p:nvPr>
        </p:nvSpPr>
        <p:spPr>
          <a:xfrm>
            <a:off x="365563" y="7483331"/>
            <a:ext cx="12246737" cy="384721"/>
          </a:xfrm>
          <a:prstGeom prst="rect">
            <a:avLst/>
          </a:prstGeom>
        </p:spPr>
        <p:txBody>
          <a:bodyPr wrap="square" lIns="0" tIns="0" rIns="0" bIns="0" rtlCol="0" anchor="t">
            <a:spAutoFit/>
          </a:bodyPr>
          <a:lstStyle/>
          <a:p>
            <a:pPr marL="795378" indent="-795378" algn="just">
              <a:lnSpc>
                <a:spcPts val="3026"/>
              </a:lnSpc>
              <a:defRPr/>
            </a:pPr>
            <a:r>
              <a:rPr lang="en-US" sz="2400" b="1" dirty="0">
                <a:solidFill>
                  <a:srgbClr val="8DC63F"/>
                </a:solidFill>
                <a:latin typeface="Carelia"/>
              </a:rPr>
              <a:t>    </a:t>
            </a:r>
            <a:endParaRPr lang="fr-FR" sz="2400" dirty="0">
              <a:solidFill>
                <a:prstClr val="black">
                  <a:lumMod val="85000"/>
                  <a:lumOff val="15000"/>
                </a:prstClr>
              </a:solidFill>
              <a:latin typeface="Dosis" pitchFamily="2" charset="0"/>
            </a:endParaRPr>
          </a:p>
        </p:txBody>
      </p:sp>
      <p:sp>
        <p:nvSpPr>
          <p:cNvPr id="12" name="TextBox 10">
            <a:extLst>
              <a:ext uri="{FF2B5EF4-FFF2-40B4-BE49-F238E27FC236}">
                <a16:creationId xmlns:a16="http://schemas.microsoft.com/office/drawing/2014/main" id="{CBD959DA-C419-89F1-727C-B6814A2611A3}"/>
              </a:ext>
            </a:extLst>
          </p:cNvPr>
          <p:cNvSpPr txBox="1"/>
          <p:nvPr>
            <p:custDataLst>
              <p:tags r:id="rId8"/>
            </p:custDataLst>
          </p:nvPr>
        </p:nvSpPr>
        <p:spPr>
          <a:xfrm>
            <a:off x="691277" y="8354657"/>
            <a:ext cx="12246735" cy="369332"/>
          </a:xfrm>
          <a:prstGeom prst="rect">
            <a:avLst/>
          </a:prstGeom>
        </p:spPr>
        <p:txBody>
          <a:bodyPr wrap="square" lIns="0" tIns="0" rIns="0" bIns="0" rtlCol="0" anchor="t">
            <a:spAutoFit/>
          </a:bodyPr>
          <a:lstStyle/>
          <a:p>
            <a:pPr marL="950168" indent="-950168" algn="just">
              <a:defRPr/>
            </a:pPr>
            <a:r>
              <a:rPr lang="en-US" sz="2400" b="1" dirty="0">
                <a:solidFill>
                  <a:srgbClr val="8DC63F"/>
                </a:solidFill>
                <a:latin typeface="Carelia"/>
              </a:rPr>
              <a:t>    </a:t>
            </a:r>
            <a:endParaRPr lang="fr-FR" sz="2400" dirty="0">
              <a:solidFill>
                <a:prstClr val="black">
                  <a:lumMod val="85000"/>
                  <a:lumOff val="15000"/>
                </a:prstClr>
              </a:solidFill>
              <a:latin typeface="Dosis" pitchFamily="2" charset="0"/>
            </a:endParaRPr>
          </a:p>
        </p:txBody>
      </p:sp>
      <p:sp>
        <p:nvSpPr>
          <p:cNvPr id="14" name="ZoneTexte 13">
            <a:extLst>
              <a:ext uri="{FF2B5EF4-FFF2-40B4-BE49-F238E27FC236}">
                <a16:creationId xmlns:a16="http://schemas.microsoft.com/office/drawing/2014/main" id="{F7903A23-7467-D54D-E20F-5FE269172A9C}"/>
              </a:ext>
            </a:extLst>
          </p:cNvPr>
          <p:cNvSpPr txBox="1"/>
          <p:nvPr/>
        </p:nvSpPr>
        <p:spPr>
          <a:xfrm>
            <a:off x="7742258" y="237934"/>
            <a:ext cx="5507149" cy="461665"/>
          </a:xfrm>
          <a:prstGeom prst="rect">
            <a:avLst/>
          </a:prstGeom>
          <a:noFill/>
        </p:spPr>
        <p:txBody>
          <a:bodyPr wrap="none" rtlCol="0">
            <a:spAutoFit/>
          </a:bodyPr>
          <a:lstStyle/>
          <a:p>
            <a:r>
              <a:rPr lang="fr-FR" sz="2400" i="1" dirty="0">
                <a:solidFill>
                  <a:schemeClr val="bg1">
                    <a:lumMod val="50000"/>
                  </a:schemeClr>
                </a:solidFill>
              </a:rPr>
              <a:t>Pour l’enseignant – A ne pas lire aux élèves</a:t>
            </a:r>
          </a:p>
        </p:txBody>
      </p:sp>
    </p:spTree>
    <p:extLst>
      <p:ext uri="{BB962C8B-B14F-4D97-AF65-F5344CB8AC3E}">
        <p14:creationId xmlns:p14="http://schemas.microsoft.com/office/powerpoint/2010/main" val="19608684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0F0F1C-9C9C-634E-9D70-B23D4F52EB99}"/>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4538771-B0A5-D05E-FE88-42DC953A0D4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685834"/>
            <a:endParaRPr lang="fr-MA" sz="1350" dirty="0">
              <a:solidFill>
                <a:prstClr val="black"/>
              </a:solidFill>
              <a:latin typeface="Dosis" pitchFamily="2" charset="0"/>
            </a:endParaRPr>
          </a:p>
        </p:txBody>
      </p:sp>
      <p:sp>
        <p:nvSpPr>
          <p:cNvPr id="8" name="TextBox 8">
            <a:extLst>
              <a:ext uri="{FF2B5EF4-FFF2-40B4-BE49-F238E27FC236}">
                <a16:creationId xmlns:a16="http://schemas.microsoft.com/office/drawing/2014/main" id="{BF5CE3DE-734B-4202-492A-5CB930018BE3}"/>
              </a:ext>
            </a:extLst>
          </p:cNvPr>
          <p:cNvSpPr txBox="1"/>
          <p:nvPr/>
        </p:nvSpPr>
        <p:spPr>
          <a:xfrm>
            <a:off x="4782791" y="8639428"/>
            <a:ext cx="3785406" cy="209994"/>
          </a:xfrm>
          <a:prstGeom prst="rect">
            <a:avLst/>
          </a:prstGeom>
        </p:spPr>
        <p:txBody>
          <a:bodyPr lIns="0" tIns="0" rIns="0" bIns="0" rtlCol="0" anchor="t">
            <a:spAutoFit/>
          </a:bodyPr>
          <a:lstStyle/>
          <a:p>
            <a:pPr algn="ctr" defTabSz="685834">
              <a:lnSpc>
                <a:spcPts val="1766"/>
              </a:lnSpc>
              <a:spcBef>
                <a:spcPct val="0"/>
              </a:spcBef>
            </a:pPr>
            <a:r>
              <a:rPr lang="en-US" sz="1262">
                <a:solidFill>
                  <a:srgbClr val="FCFEFD"/>
                </a:solidFill>
                <a:latin typeface="Arimo Italics"/>
              </a:rPr>
              <a:t>Version provisoire pour la formation des enseignants </a:t>
            </a:r>
          </a:p>
        </p:txBody>
      </p:sp>
      <p:grpSp>
        <p:nvGrpSpPr>
          <p:cNvPr id="6" name="Group 3">
            <a:extLst>
              <a:ext uri="{FF2B5EF4-FFF2-40B4-BE49-F238E27FC236}">
                <a16:creationId xmlns:a16="http://schemas.microsoft.com/office/drawing/2014/main" id="{BF4CAAEB-7809-2FAD-9636-0AB9EE8B758D}"/>
              </a:ext>
            </a:extLst>
          </p:cNvPr>
          <p:cNvGrpSpPr/>
          <p:nvPr/>
        </p:nvGrpSpPr>
        <p:grpSpPr>
          <a:xfrm>
            <a:off x="1009360" y="1463703"/>
            <a:ext cx="12001500" cy="7926101"/>
            <a:chOff x="0" y="0"/>
            <a:chExt cx="3895412" cy="2555175"/>
          </a:xfrm>
        </p:grpSpPr>
        <p:sp>
          <p:nvSpPr>
            <p:cNvPr id="7" name="Freeform 4">
              <a:extLst>
                <a:ext uri="{FF2B5EF4-FFF2-40B4-BE49-F238E27FC236}">
                  <a16:creationId xmlns:a16="http://schemas.microsoft.com/office/drawing/2014/main" id="{E7BE0F4B-69E5-98B0-31E6-608EA998B2CB}"/>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685869">
                <a:defRPr/>
              </a:pPr>
              <a:endParaRPr lang="fr-MA" sz="1350" dirty="0">
                <a:solidFill>
                  <a:prstClr val="black"/>
                </a:solidFill>
                <a:latin typeface="Dosis" pitchFamily="2" charset="0"/>
              </a:endParaRPr>
            </a:p>
          </p:txBody>
        </p:sp>
        <p:sp>
          <p:nvSpPr>
            <p:cNvPr id="9" name="TextBox 5">
              <a:extLst>
                <a:ext uri="{FF2B5EF4-FFF2-40B4-BE49-F238E27FC236}">
                  <a16:creationId xmlns:a16="http://schemas.microsoft.com/office/drawing/2014/main" id="{BD939C69-99D4-7FC4-DDB9-F6A7A1E8DD5E}"/>
                </a:ext>
              </a:extLst>
            </p:cNvPr>
            <p:cNvSpPr txBox="1"/>
            <p:nvPr/>
          </p:nvSpPr>
          <p:spPr>
            <a:xfrm>
              <a:off x="0" y="-47625"/>
              <a:ext cx="812800" cy="860425"/>
            </a:xfrm>
            <a:prstGeom prst="rect">
              <a:avLst/>
            </a:prstGeom>
          </p:spPr>
          <p:txBody>
            <a:bodyPr lIns="38102" tIns="38102" rIns="38102" bIns="38102" rtlCol="0" anchor="ctr"/>
            <a:lstStyle/>
            <a:p>
              <a:pPr algn="ctr" defTabSz="685869">
                <a:lnSpc>
                  <a:spcPts val="2409"/>
                </a:lnSpc>
                <a:defRPr/>
              </a:pPr>
              <a:endParaRPr sz="1350" dirty="0">
                <a:solidFill>
                  <a:prstClr val="black"/>
                </a:solidFill>
                <a:latin typeface="Dosis" pitchFamily="2" charset="0"/>
              </a:endParaRPr>
            </a:p>
          </p:txBody>
        </p:sp>
      </p:grpSp>
      <p:sp>
        <p:nvSpPr>
          <p:cNvPr id="10" name="Freeform 7">
            <a:extLst>
              <a:ext uri="{FF2B5EF4-FFF2-40B4-BE49-F238E27FC236}">
                <a16:creationId xmlns:a16="http://schemas.microsoft.com/office/drawing/2014/main" id="{F734257B-4E7A-7207-2EFC-7D3533B7F1E1}"/>
              </a:ext>
            </a:extLst>
          </p:cNvPr>
          <p:cNvSpPr/>
          <p:nvPr/>
        </p:nvSpPr>
        <p:spPr>
          <a:xfrm>
            <a:off x="1318221" y="869870"/>
            <a:ext cx="929375" cy="892202"/>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69">
              <a:defRPr/>
            </a:pPr>
            <a:endParaRPr lang="fr-MA" sz="1350" dirty="0">
              <a:solidFill>
                <a:prstClr val="black"/>
              </a:solidFill>
              <a:latin typeface="Dosis" pitchFamily="2" charset="0"/>
            </a:endParaRPr>
          </a:p>
        </p:txBody>
      </p:sp>
      <p:sp>
        <p:nvSpPr>
          <p:cNvPr id="11" name="TextBox 10">
            <a:extLst>
              <a:ext uri="{FF2B5EF4-FFF2-40B4-BE49-F238E27FC236}">
                <a16:creationId xmlns:a16="http://schemas.microsoft.com/office/drawing/2014/main" id="{070C8527-6B04-CF57-2857-73F55812A061}"/>
              </a:ext>
            </a:extLst>
          </p:cNvPr>
          <p:cNvSpPr txBox="1"/>
          <p:nvPr/>
        </p:nvSpPr>
        <p:spPr>
          <a:xfrm>
            <a:off x="2333956" y="2015170"/>
            <a:ext cx="8683076" cy="2073645"/>
          </a:xfrm>
          <a:prstGeom prst="rect">
            <a:avLst/>
          </a:prstGeom>
        </p:spPr>
        <p:txBody>
          <a:bodyPr wrap="square" lIns="0" tIns="0" rIns="0" bIns="0" rtlCol="0" anchor="t">
            <a:spAutoFit/>
          </a:bodyPr>
          <a:lstStyle/>
          <a:p>
            <a:pPr algn="ctr"/>
            <a:r>
              <a:rPr lang="fr-FR" sz="5400" b="1" dirty="0">
                <a:solidFill>
                  <a:schemeClr val="accent5">
                    <a:lumMod val="75000"/>
                  </a:schemeClr>
                </a:solidFill>
                <a:latin typeface="Dosis" panose="02010703020202060003" pitchFamily="2" charset="0"/>
              </a:rPr>
              <a:t>Rebrassage de la lecture: les mots outils</a:t>
            </a:r>
          </a:p>
          <a:p>
            <a:pPr algn="ctr" defTabSz="685800">
              <a:lnSpc>
                <a:spcPts val="3026"/>
              </a:lnSpc>
              <a:defRPr/>
            </a:pPr>
            <a:endParaRPr lang="en-US" sz="3200" dirty="0">
              <a:solidFill>
                <a:schemeClr val="tx2">
                  <a:lumMod val="60000"/>
                  <a:lumOff val="40000"/>
                </a:schemeClr>
              </a:solidFill>
              <a:latin typeface="Carelia"/>
            </a:endParaRPr>
          </a:p>
        </p:txBody>
      </p:sp>
      <p:sp>
        <p:nvSpPr>
          <p:cNvPr id="13" name="TextBox 10">
            <a:extLst>
              <a:ext uri="{FF2B5EF4-FFF2-40B4-BE49-F238E27FC236}">
                <a16:creationId xmlns:a16="http://schemas.microsoft.com/office/drawing/2014/main" id="{C6EE3355-03EF-7FC0-1454-F861E85B178E}"/>
              </a:ext>
            </a:extLst>
          </p:cNvPr>
          <p:cNvSpPr txBox="1"/>
          <p:nvPr/>
        </p:nvSpPr>
        <p:spPr>
          <a:xfrm>
            <a:off x="2516462" y="4042207"/>
            <a:ext cx="8683076" cy="1088760"/>
          </a:xfrm>
          <a:prstGeom prst="rect">
            <a:avLst/>
          </a:prstGeom>
        </p:spPr>
        <p:txBody>
          <a:bodyPr wrap="square" lIns="0" tIns="0" rIns="0" bIns="0" rtlCol="0" anchor="t">
            <a:spAutoFit/>
          </a:bodyPr>
          <a:lstStyle/>
          <a:p>
            <a:pPr algn="ctr"/>
            <a:r>
              <a:rPr lang="fr-FR" sz="4400" b="1" dirty="0">
                <a:solidFill>
                  <a:schemeClr val="accent5">
                    <a:lumMod val="75000"/>
                  </a:schemeClr>
                </a:solidFill>
                <a:latin typeface="Dosis" panose="02010703020202060003" pitchFamily="2" charset="0"/>
              </a:rPr>
              <a:t>Déroulement :</a:t>
            </a:r>
            <a:endParaRPr lang="fr-FR" sz="4400" dirty="0">
              <a:solidFill>
                <a:schemeClr val="accent5">
                  <a:lumMod val="75000"/>
                </a:schemeClr>
              </a:solidFill>
              <a:latin typeface="Dosis" panose="02010703020202060003" pitchFamily="2" charset="0"/>
            </a:endParaRPr>
          </a:p>
          <a:p>
            <a:pPr algn="ctr" defTabSz="685800">
              <a:lnSpc>
                <a:spcPts val="3026"/>
              </a:lnSpc>
              <a:defRPr/>
            </a:pPr>
            <a:endParaRPr lang="en-US" sz="3200" dirty="0">
              <a:solidFill>
                <a:schemeClr val="tx2">
                  <a:lumMod val="60000"/>
                  <a:lumOff val="40000"/>
                </a:schemeClr>
              </a:solidFill>
              <a:latin typeface="Carelia"/>
            </a:endParaRPr>
          </a:p>
        </p:txBody>
      </p:sp>
      <p:sp>
        <p:nvSpPr>
          <p:cNvPr id="14" name="TextBox 10">
            <a:extLst>
              <a:ext uri="{FF2B5EF4-FFF2-40B4-BE49-F238E27FC236}">
                <a16:creationId xmlns:a16="http://schemas.microsoft.com/office/drawing/2014/main" id="{52F0AFC9-3A70-19E6-E930-369A2F3BFA10}"/>
              </a:ext>
            </a:extLst>
          </p:cNvPr>
          <p:cNvSpPr txBox="1"/>
          <p:nvPr/>
        </p:nvSpPr>
        <p:spPr>
          <a:xfrm>
            <a:off x="1905000" y="5046605"/>
            <a:ext cx="10363200" cy="2123658"/>
          </a:xfrm>
          <a:prstGeom prst="rect">
            <a:avLst/>
          </a:prstGeom>
        </p:spPr>
        <p:txBody>
          <a:bodyPr wrap="square" lIns="0" tIns="0" rIns="0" bIns="0" rtlCol="0" anchor="t">
            <a:spAutoFit/>
          </a:bodyPr>
          <a:lstStyle/>
          <a:p>
            <a:pPr algn="just">
              <a:lnSpc>
                <a:spcPct val="150000"/>
              </a:lnSpc>
            </a:pPr>
            <a:r>
              <a:rPr lang="fr-FR" sz="3200" dirty="0">
                <a:solidFill>
                  <a:schemeClr val="accent5">
                    <a:lumMod val="50000"/>
                  </a:schemeClr>
                </a:solidFill>
                <a:latin typeface="Dosis" panose="02010703020202060003" pitchFamily="2" charset="0"/>
              </a:rPr>
              <a:t>L’enseignant(e) fait passer les élèves un par un pour lire les mots outils sur la diapositive, afin que chaque élève participe au moins une fois. Chacun doit lire les huit mots outils du palier.</a:t>
            </a:r>
            <a:endParaRPr lang="en-US" sz="3200" dirty="0">
              <a:solidFill>
                <a:schemeClr val="accent5">
                  <a:lumMod val="50000"/>
                </a:schemeClr>
              </a:solidFill>
              <a:latin typeface="Dosis" panose="02010703020202060003" pitchFamily="2" charset="0"/>
            </a:endParaRPr>
          </a:p>
        </p:txBody>
      </p:sp>
      <p:sp>
        <p:nvSpPr>
          <p:cNvPr id="3" name="ZoneTexte 2">
            <a:extLst>
              <a:ext uri="{FF2B5EF4-FFF2-40B4-BE49-F238E27FC236}">
                <a16:creationId xmlns:a16="http://schemas.microsoft.com/office/drawing/2014/main" id="{AD5BD237-564A-7541-BC70-B7CE35DB1C38}"/>
              </a:ext>
            </a:extLst>
          </p:cNvPr>
          <p:cNvSpPr txBox="1"/>
          <p:nvPr>
            <p:custDataLst>
              <p:tags r:id="rId1"/>
            </p:custDataLst>
          </p:nvPr>
        </p:nvSpPr>
        <p:spPr>
          <a:xfrm>
            <a:off x="9958395" y="357557"/>
            <a:ext cx="4648764" cy="400110"/>
          </a:xfrm>
          <a:prstGeom prst="rect">
            <a:avLst/>
          </a:prstGeom>
          <a:noFill/>
        </p:spPr>
        <p:txBody>
          <a:bodyPr wrap="square" rtlCol="0">
            <a:spAutoFit/>
          </a:bodyPr>
          <a:lstStyle/>
          <a:p>
            <a:pPr algn="ctr" defTabSz="914445">
              <a:defRPr/>
            </a:pPr>
            <a:r>
              <a:rPr lang="fr-MA" sz="2000" i="1" dirty="0">
                <a:solidFill>
                  <a:prstClr val="black">
                    <a:lumMod val="75000"/>
                    <a:lumOff val="25000"/>
                  </a:prstClr>
                </a:solidFill>
                <a:latin typeface="Calibri"/>
              </a:rPr>
              <a:t>Pour l’enseignant ( e ) </a:t>
            </a:r>
          </a:p>
        </p:txBody>
      </p:sp>
    </p:spTree>
    <p:extLst>
      <p:ext uri="{BB962C8B-B14F-4D97-AF65-F5344CB8AC3E}">
        <p14:creationId xmlns:p14="http://schemas.microsoft.com/office/powerpoint/2010/main" val="33455849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FB2BCA-0C79-9E02-125E-27C1588BA640}"/>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7DAB73B2-FB30-32CB-423B-F518FAA5BAB2}"/>
              </a:ext>
            </a:extLst>
          </p:cNvPr>
          <p:cNvSpPr/>
          <p:nvPr/>
        </p:nvSpPr>
        <p:spPr>
          <a:xfrm>
            <a:off x="0" y="0"/>
            <a:ext cx="13716000" cy="10286999"/>
          </a:xfrm>
          <a:prstGeom prst="rect">
            <a:avLst/>
          </a:prstGeom>
          <a:solidFill>
            <a:srgbClr val="829D4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1A8D532F-F384-A4E3-948C-07431A769263}"/>
              </a:ext>
            </a:extLst>
          </p:cNvPr>
          <p:cNvSpPr/>
          <p:nvPr/>
        </p:nvSpPr>
        <p:spPr>
          <a:xfrm>
            <a:off x="366526" y="342901"/>
            <a:ext cx="13073621"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8A029216-CF81-7E3B-3C58-CC2148703AD3}"/>
              </a:ext>
            </a:extLst>
          </p:cNvPr>
          <p:cNvSpPr/>
          <p:nvPr/>
        </p:nvSpPr>
        <p:spPr>
          <a:xfrm>
            <a:off x="366526" y="342900"/>
            <a:ext cx="1307362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7" name="ZoneTexte 6">
            <a:extLst>
              <a:ext uri="{FF2B5EF4-FFF2-40B4-BE49-F238E27FC236}">
                <a16:creationId xmlns:a16="http://schemas.microsoft.com/office/drawing/2014/main" id="{B2767861-CEF5-BAE1-2464-D0EF3B52E750}"/>
              </a:ext>
            </a:extLst>
          </p:cNvPr>
          <p:cNvSpPr txBox="1"/>
          <p:nvPr/>
        </p:nvSpPr>
        <p:spPr>
          <a:xfrm>
            <a:off x="838200" y="444518"/>
            <a:ext cx="10982323" cy="461665"/>
          </a:xfrm>
          <a:prstGeom prst="rect">
            <a:avLst/>
          </a:prstGeom>
          <a:noFill/>
        </p:spPr>
        <p:txBody>
          <a:bodyPr wrap="square">
            <a:spAutoFit/>
          </a:bodyPr>
          <a:lstStyle/>
          <a:p>
            <a:pPr defTabSz="685834"/>
            <a:r>
              <a:rPr lang="fr-FR" sz="2400" b="1" dirty="0">
                <a:solidFill>
                  <a:prstClr val="white">
                    <a:lumMod val="65000"/>
                  </a:prstClr>
                </a:solidFill>
                <a:latin typeface="Dosis" pitchFamily="2" charset="0"/>
              </a:rPr>
              <a:t>Lisons ensemble les mots outils</a:t>
            </a:r>
          </a:p>
        </p:txBody>
      </p:sp>
      <p:graphicFrame>
        <p:nvGraphicFramePr>
          <p:cNvPr id="4" name="Tableau 3">
            <a:extLst>
              <a:ext uri="{FF2B5EF4-FFF2-40B4-BE49-F238E27FC236}">
                <a16:creationId xmlns:a16="http://schemas.microsoft.com/office/drawing/2014/main" id="{A6F4FCE4-07D3-CD5A-864B-9AB3A53FC40C}"/>
              </a:ext>
            </a:extLst>
          </p:cNvPr>
          <p:cNvGraphicFramePr>
            <a:graphicFrameLocks noGrp="1"/>
          </p:cNvGraphicFramePr>
          <p:nvPr>
            <p:custDataLst>
              <p:tags r:id="rId1"/>
            </p:custDataLst>
          </p:nvPr>
        </p:nvGraphicFramePr>
        <p:xfrm>
          <a:off x="561607" y="-64418"/>
          <a:ext cx="12555527"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1593533">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endParaRPr lang="fr-FR" sz="1800" b="1" kern="1200" dirty="0">
                        <a:solidFill>
                          <a:srgbClr val="83A343"/>
                        </a:solidFill>
                        <a:latin typeface="Dosis" pitchFamily="2" charset="0"/>
                        <a:ea typeface="+mn-ea"/>
                        <a:cs typeface="+mn-cs"/>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dirty="0">
                        <a:solidFill>
                          <a:srgbClr val="83A343"/>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dirty="0">
                        <a:solidFill>
                          <a:srgbClr val="83A343"/>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Freeform 8">
            <a:extLst>
              <a:ext uri="{FF2B5EF4-FFF2-40B4-BE49-F238E27FC236}">
                <a16:creationId xmlns:a16="http://schemas.microsoft.com/office/drawing/2014/main" id="{F4E39226-C3E0-A797-0E08-A9D9C750FB9E}"/>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endParaRPr lang="fr-MA" sz="1350" dirty="0">
              <a:solidFill>
                <a:prstClr val="black"/>
              </a:solidFill>
              <a:latin typeface="Dosis" pitchFamily="2" charset="0"/>
            </a:endParaRPr>
          </a:p>
        </p:txBody>
      </p:sp>
      <p:sp>
        <p:nvSpPr>
          <p:cNvPr id="11" name="Rectangle 1">
            <a:extLst>
              <a:ext uri="{FF2B5EF4-FFF2-40B4-BE49-F238E27FC236}">
                <a16:creationId xmlns:a16="http://schemas.microsoft.com/office/drawing/2014/main" id="{343EA0C2-5EF3-64D2-EB84-8B0DC67ED7E9}"/>
              </a:ext>
            </a:extLst>
          </p:cNvPr>
          <p:cNvSpPr>
            <a:spLocks noChangeArrowheads="1"/>
          </p:cNvSpPr>
          <p:nvPr/>
        </p:nvSpPr>
        <p:spPr bwMode="auto">
          <a:xfrm>
            <a:off x="517525" y="3360738"/>
            <a:ext cx="13716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fr-FR" sz="1800" b="0" i="0" u="none" strike="noStrike" cap="none" normalizeH="0" baseline="0">
                <a:ln>
                  <a:noFill/>
                </a:ln>
                <a:solidFill>
                  <a:schemeClr val="tx1"/>
                </a:solidFill>
                <a:effectLst/>
                <a:latin typeface="Arial" panose="020B0604020202020204" pitchFamily="34" charset="0"/>
              </a:rPr>
            </a:br>
            <a:endParaRPr kumimoji="0" lang="fr-FR" altLang="fr-FR" sz="1800" b="0" i="0" u="none" strike="noStrike" cap="none" normalizeH="0" baseline="0">
              <a:ln>
                <a:noFill/>
              </a:ln>
              <a:solidFill>
                <a:schemeClr val="tx1"/>
              </a:solidFill>
              <a:effectLst/>
              <a:latin typeface="Arial" panose="020B0604020202020204" pitchFamily="34" charset="0"/>
            </a:endParaRPr>
          </a:p>
        </p:txBody>
      </p:sp>
      <p:sp>
        <p:nvSpPr>
          <p:cNvPr id="12" name="Rectangle 1">
            <a:extLst>
              <a:ext uri="{FF2B5EF4-FFF2-40B4-BE49-F238E27FC236}">
                <a16:creationId xmlns:a16="http://schemas.microsoft.com/office/drawing/2014/main" id="{49905CE9-FB08-EB3F-A84C-983D9FE5A9ED}"/>
              </a:ext>
            </a:extLst>
          </p:cNvPr>
          <p:cNvSpPr>
            <a:spLocks noChangeArrowheads="1"/>
          </p:cNvSpPr>
          <p:nvPr/>
        </p:nvSpPr>
        <p:spPr bwMode="auto">
          <a:xfrm>
            <a:off x="517525" y="3360738"/>
            <a:ext cx="13716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fr-FR" sz="1800" b="0" i="0" u="none" strike="noStrike" cap="none" normalizeH="0" baseline="0">
                <a:ln>
                  <a:noFill/>
                </a:ln>
                <a:solidFill>
                  <a:schemeClr val="tx1"/>
                </a:solidFill>
                <a:effectLst/>
                <a:latin typeface="Arial" panose="020B0604020202020204" pitchFamily="34" charset="0"/>
              </a:rPr>
            </a:br>
            <a:endParaRPr kumimoji="0" lang="fr-FR" altLang="fr-FR" sz="1800" b="0" i="0" u="none" strike="noStrike" cap="none" normalizeH="0" baseline="0">
              <a:ln>
                <a:noFill/>
              </a:ln>
              <a:solidFill>
                <a:schemeClr val="tx1"/>
              </a:solidFill>
              <a:effectLst/>
              <a:latin typeface="Arial" panose="020B0604020202020204" pitchFamily="34" charset="0"/>
            </a:endParaRPr>
          </a:p>
        </p:txBody>
      </p:sp>
      <p:sp>
        <p:nvSpPr>
          <p:cNvPr id="13" name="ZoneTexte 12">
            <a:extLst>
              <a:ext uri="{FF2B5EF4-FFF2-40B4-BE49-F238E27FC236}">
                <a16:creationId xmlns:a16="http://schemas.microsoft.com/office/drawing/2014/main" id="{8E6DF48B-82C3-E5FF-ACFF-CDE74A40C5FE}"/>
              </a:ext>
            </a:extLst>
          </p:cNvPr>
          <p:cNvSpPr txBox="1"/>
          <p:nvPr/>
        </p:nvSpPr>
        <p:spPr>
          <a:xfrm>
            <a:off x="931647" y="1597256"/>
            <a:ext cx="11946153" cy="7624588"/>
          </a:xfrm>
          <a:prstGeom prst="rect">
            <a:avLst/>
          </a:prstGeom>
          <a:noFill/>
        </p:spPr>
        <p:txBody>
          <a:bodyPr wrap="square">
            <a:spAutoFit/>
          </a:bodyPr>
          <a:lstStyle/>
          <a:p>
            <a:pPr algn="ctr" defTabSz="514376">
              <a:lnSpc>
                <a:spcPct val="150000"/>
              </a:lnSpc>
            </a:pPr>
            <a:r>
              <a:rPr lang="fr-FR" sz="8800" b="1" dirty="0">
                <a:solidFill>
                  <a:schemeClr val="accent5">
                    <a:lumMod val="75000"/>
                  </a:schemeClr>
                </a:solidFill>
                <a:latin typeface="Aptos" panose="020B0004020202020204" pitchFamily="34" charset="0"/>
                <a:cs typeface="Microsoft Uighur" panose="02000000000000000000" pitchFamily="2" charset="-78"/>
              </a:rPr>
              <a:t>que            qui        chez          </a:t>
            </a:r>
          </a:p>
          <a:p>
            <a:pPr algn="ctr" defTabSz="514376">
              <a:lnSpc>
                <a:spcPct val="150000"/>
              </a:lnSpc>
            </a:pPr>
            <a:r>
              <a:rPr lang="fr-FR" sz="8800" b="1" dirty="0">
                <a:solidFill>
                  <a:schemeClr val="accent5">
                    <a:lumMod val="75000"/>
                  </a:schemeClr>
                </a:solidFill>
                <a:latin typeface="Aptos" panose="020B0004020202020204" pitchFamily="34" charset="0"/>
                <a:cs typeface="Microsoft Uighur" panose="02000000000000000000" pitchFamily="2" charset="-78"/>
              </a:rPr>
              <a:t> à côté        nous       vous</a:t>
            </a:r>
          </a:p>
          <a:p>
            <a:pPr algn="ctr" defTabSz="514376">
              <a:lnSpc>
                <a:spcPct val="150000"/>
              </a:lnSpc>
            </a:pPr>
            <a:r>
              <a:rPr lang="fr-FR" sz="8800" b="1" dirty="0">
                <a:solidFill>
                  <a:schemeClr val="accent5">
                    <a:lumMod val="75000"/>
                  </a:schemeClr>
                </a:solidFill>
                <a:latin typeface="Aptos" panose="020B0004020202020204" pitchFamily="34" charset="0"/>
                <a:cs typeface="Microsoft Uighur" panose="02000000000000000000" pitchFamily="2" charset="-78"/>
              </a:rPr>
              <a:t> peu         beaucoup</a:t>
            </a:r>
          </a:p>
          <a:p>
            <a:pPr>
              <a:lnSpc>
                <a:spcPct val="200000"/>
              </a:lnSpc>
              <a:buNone/>
            </a:pPr>
            <a:endParaRPr lang="fr-FR" sz="5400" b="1" dirty="0">
              <a:solidFill>
                <a:schemeClr val="accent5">
                  <a:lumMod val="75000"/>
                </a:schemeClr>
              </a:solidFill>
              <a:latin typeface="Aptos" panose="020B0004020202020204" pitchFamily="34" charset="0"/>
            </a:endParaRPr>
          </a:p>
        </p:txBody>
      </p:sp>
      <p:pic>
        <p:nvPicPr>
          <p:cNvPr id="14" name="Image 13">
            <a:extLst>
              <a:ext uri="{FF2B5EF4-FFF2-40B4-BE49-F238E27FC236}">
                <a16:creationId xmlns:a16="http://schemas.microsoft.com/office/drawing/2014/main" id="{261B3121-2963-A917-B564-6C4E850E9C2F}"/>
              </a:ext>
            </a:extLst>
          </p:cNvPr>
          <p:cNvPicPr>
            <a:picLocks noChangeAspect="1"/>
          </p:cNvPicPr>
          <p:nvPr>
            <p:custDataLst>
              <p:tags r:id="rId2"/>
            </p:custDataLst>
          </p:nvPr>
        </p:nvPicPr>
        <p:blipFill>
          <a:blip r:embed="rId6">
            <a:clrChange>
              <a:clrFrom>
                <a:srgbClr val="FFFFFF"/>
              </a:clrFrom>
              <a:clrTo>
                <a:srgbClr val="FFFFFF">
                  <a:alpha val="0"/>
                </a:srgbClr>
              </a:clrTo>
            </a:clrChange>
          </a:blip>
          <a:stretch>
            <a:fillRect/>
          </a:stretch>
        </p:blipFill>
        <p:spPr>
          <a:xfrm>
            <a:off x="12046916" y="495300"/>
            <a:ext cx="1227797" cy="1174605"/>
          </a:xfrm>
          <a:prstGeom prst="rect">
            <a:avLst/>
          </a:prstGeom>
        </p:spPr>
      </p:pic>
    </p:spTree>
    <p:extLst>
      <p:ext uri="{BB962C8B-B14F-4D97-AF65-F5344CB8AC3E}">
        <p14:creationId xmlns:p14="http://schemas.microsoft.com/office/powerpoint/2010/main" val="25971579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EE1259-77A1-DFB2-E1C1-7ED34EAE1FDE}"/>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2603136E-38BA-2B8C-83A0-5DBF35596654}"/>
              </a:ext>
            </a:extLst>
          </p:cNvPr>
          <p:cNvSpPr/>
          <p:nvPr/>
        </p:nvSpPr>
        <p:spPr>
          <a:xfrm>
            <a:off x="0" y="0"/>
            <a:ext cx="13716000" cy="10286999"/>
          </a:xfrm>
          <a:prstGeom prst="rect">
            <a:avLst/>
          </a:prstGeom>
          <a:solidFill>
            <a:srgbClr val="829D4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5AAD5EB-37AA-FCB9-8D15-CF12AA409484}"/>
              </a:ext>
            </a:extLst>
          </p:cNvPr>
          <p:cNvSpPr/>
          <p:nvPr/>
        </p:nvSpPr>
        <p:spPr>
          <a:xfrm>
            <a:off x="366526" y="342901"/>
            <a:ext cx="13073621"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EF7FA2E8-12A3-E0B0-3F0A-9BE370705592}"/>
              </a:ext>
            </a:extLst>
          </p:cNvPr>
          <p:cNvSpPr/>
          <p:nvPr/>
        </p:nvSpPr>
        <p:spPr>
          <a:xfrm>
            <a:off x="366526" y="342900"/>
            <a:ext cx="1307362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7" name="ZoneTexte 6">
            <a:extLst>
              <a:ext uri="{FF2B5EF4-FFF2-40B4-BE49-F238E27FC236}">
                <a16:creationId xmlns:a16="http://schemas.microsoft.com/office/drawing/2014/main" id="{40E5CA27-E7C0-C80C-EBFB-5069249D656A}"/>
              </a:ext>
            </a:extLst>
          </p:cNvPr>
          <p:cNvSpPr txBox="1"/>
          <p:nvPr/>
        </p:nvSpPr>
        <p:spPr>
          <a:xfrm>
            <a:off x="838200" y="444518"/>
            <a:ext cx="10982323" cy="461665"/>
          </a:xfrm>
          <a:prstGeom prst="rect">
            <a:avLst/>
          </a:prstGeom>
          <a:noFill/>
        </p:spPr>
        <p:txBody>
          <a:bodyPr wrap="square">
            <a:spAutoFit/>
          </a:bodyPr>
          <a:lstStyle/>
          <a:p>
            <a:pPr defTabSz="685834"/>
            <a:r>
              <a:rPr lang="fr-FR" sz="2400" b="1" dirty="0">
                <a:solidFill>
                  <a:prstClr val="white">
                    <a:lumMod val="65000"/>
                  </a:prstClr>
                </a:solidFill>
                <a:latin typeface="Dosis" pitchFamily="2" charset="0"/>
              </a:rPr>
              <a:t>Qui veut passer au tableau pour lire les mots?</a:t>
            </a:r>
          </a:p>
        </p:txBody>
      </p:sp>
      <p:graphicFrame>
        <p:nvGraphicFramePr>
          <p:cNvPr id="4" name="Tableau 3">
            <a:extLst>
              <a:ext uri="{FF2B5EF4-FFF2-40B4-BE49-F238E27FC236}">
                <a16:creationId xmlns:a16="http://schemas.microsoft.com/office/drawing/2014/main" id="{9548C337-F44A-ED61-5B9C-661054F87689}"/>
              </a:ext>
            </a:extLst>
          </p:cNvPr>
          <p:cNvGraphicFramePr>
            <a:graphicFrameLocks noGrp="1"/>
          </p:cNvGraphicFramePr>
          <p:nvPr>
            <p:custDataLst>
              <p:tags r:id="rId1"/>
            </p:custDataLst>
          </p:nvPr>
        </p:nvGraphicFramePr>
        <p:xfrm>
          <a:off x="561607" y="-64418"/>
          <a:ext cx="12555527"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1593533">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endParaRPr lang="fr-FR" sz="1800" b="1" kern="1200" dirty="0">
                        <a:solidFill>
                          <a:srgbClr val="83A343"/>
                        </a:solidFill>
                        <a:latin typeface="Dosis" pitchFamily="2" charset="0"/>
                        <a:ea typeface="+mn-ea"/>
                        <a:cs typeface="+mn-cs"/>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dirty="0">
                        <a:solidFill>
                          <a:srgbClr val="83A343"/>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dirty="0">
                        <a:solidFill>
                          <a:srgbClr val="83A343"/>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Freeform 8">
            <a:extLst>
              <a:ext uri="{FF2B5EF4-FFF2-40B4-BE49-F238E27FC236}">
                <a16:creationId xmlns:a16="http://schemas.microsoft.com/office/drawing/2014/main" id="{03372E01-D044-581B-4E12-BE874C0E75F7}"/>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endParaRPr lang="fr-MA" sz="1350" dirty="0">
              <a:solidFill>
                <a:prstClr val="black"/>
              </a:solidFill>
              <a:latin typeface="Dosis" pitchFamily="2" charset="0"/>
            </a:endParaRPr>
          </a:p>
        </p:txBody>
      </p:sp>
      <p:sp>
        <p:nvSpPr>
          <p:cNvPr id="11" name="Rectangle 1">
            <a:extLst>
              <a:ext uri="{FF2B5EF4-FFF2-40B4-BE49-F238E27FC236}">
                <a16:creationId xmlns:a16="http://schemas.microsoft.com/office/drawing/2014/main" id="{9A66BAA7-68B5-0090-C6D6-D1784E5EAF83}"/>
              </a:ext>
            </a:extLst>
          </p:cNvPr>
          <p:cNvSpPr>
            <a:spLocks noChangeArrowheads="1"/>
          </p:cNvSpPr>
          <p:nvPr/>
        </p:nvSpPr>
        <p:spPr bwMode="auto">
          <a:xfrm>
            <a:off x="517525" y="3360738"/>
            <a:ext cx="13716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fr-FR" sz="1800" b="0" i="0" u="none" strike="noStrike" cap="none" normalizeH="0" baseline="0">
                <a:ln>
                  <a:noFill/>
                </a:ln>
                <a:solidFill>
                  <a:schemeClr val="tx1"/>
                </a:solidFill>
                <a:effectLst/>
                <a:latin typeface="Arial" panose="020B0604020202020204" pitchFamily="34" charset="0"/>
              </a:rPr>
            </a:br>
            <a:endParaRPr kumimoji="0" lang="fr-FR" altLang="fr-FR" sz="1800" b="0" i="0" u="none" strike="noStrike" cap="none" normalizeH="0" baseline="0">
              <a:ln>
                <a:noFill/>
              </a:ln>
              <a:solidFill>
                <a:schemeClr val="tx1"/>
              </a:solidFill>
              <a:effectLst/>
              <a:latin typeface="Arial" panose="020B0604020202020204" pitchFamily="34" charset="0"/>
            </a:endParaRPr>
          </a:p>
        </p:txBody>
      </p:sp>
      <p:sp>
        <p:nvSpPr>
          <p:cNvPr id="12" name="Rectangle 1">
            <a:extLst>
              <a:ext uri="{FF2B5EF4-FFF2-40B4-BE49-F238E27FC236}">
                <a16:creationId xmlns:a16="http://schemas.microsoft.com/office/drawing/2014/main" id="{27B7BD51-A1EB-FDF3-A0D1-EB07F962B436}"/>
              </a:ext>
            </a:extLst>
          </p:cNvPr>
          <p:cNvSpPr>
            <a:spLocks noChangeArrowheads="1"/>
          </p:cNvSpPr>
          <p:nvPr/>
        </p:nvSpPr>
        <p:spPr bwMode="auto">
          <a:xfrm>
            <a:off x="517525" y="3360738"/>
            <a:ext cx="13716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fr-FR" sz="1800" b="0" i="0" u="none" strike="noStrike" cap="none" normalizeH="0" baseline="0">
                <a:ln>
                  <a:noFill/>
                </a:ln>
                <a:solidFill>
                  <a:schemeClr val="tx1"/>
                </a:solidFill>
                <a:effectLst/>
                <a:latin typeface="Arial" panose="020B0604020202020204" pitchFamily="34" charset="0"/>
              </a:rPr>
            </a:br>
            <a:endParaRPr kumimoji="0" lang="fr-FR" altLang="fr-FR" sz="1800" b="0" i="0" u="none" strike="noStrike" cap="none" normalizeH="0" baseline="0">
              <a:ln>
                <a:noFill/>
              </a:ln>
              <a:solidFill>
                <a:schemeClr val="tx1"/>
              </a:solidFill>
              <a:effectLst/>
              <a:latin typeface="Arial" panose="020B0604020202020204" pitchFamily="34" charset="0"/>
            </a:endParaRPr>
          </a:p>
        </p:txBody>
      </p:sp>
      <p:sp>
        <p:nvSpPr>
          <p:cNvPr id="13" name="ZoneTexte 12">
            <a:extLst>
              <a:ext uri="{FF2B5EF4-FFF2-40B4-BE49-F238E27FC236}">
                <a16:creationId xmlns:a16="http://schemas.microsoft.com/office/drawing/2014/main" id="{A60B90B7-94D6-899B-EF22-A9C339765D14}"/>
              </a:ext>
            </a:extLst>
          </p:cNvPr>
          <p:cNvSpPr txBox="1"/>
          <p:nvPr/>
        </p:nvSpPr>
        <p:spPr>
          <a:xfrm>
            <a:off x="931647" y="1597256"/>
            <a:ext cx="11946153" cy="7624588"/>
          </a:xfrm>
          <a:prstGeom prst="rect">
            <a:avLst/>
          </a:prstGeom>
          <a:noFill/>
        </p:spPr>
        <p:txBody>
          <a:bodyPr wrap="square">
            <a:spAutoFit/>
          </a:bodyPr>
          <a:lstStyle/>
          <a:p>
            <a:pPr algn="ctr" defTabSz="514376">
              <a:lnSpc>
                <a:spcPct val="150000"/>
              </a:lnSpc>
            </a:pPr>
            <a:r>
              <a:rPr lang="fr-FR" sz="8800" b="1" dirty="0">
                <a:solidFill>
                  <a:schemeClr val="accent5">
                    <a:lumMod val="75000"/>
                  </a:schemeClr>
                </a:solidFill>
                <a:latin typeface="Aptos" panose="020B0004020202020204" pitchFamily="34" charset="0"/>
                <a:cs typeface="Microsoft Uighur" panose="02000000000000000000" pitchFamily="2" charset="-78"/>
              </a:rPr>
              <a:t>que            qui        chez          </a:t>
            </a:r>
          </a:p>
          <a:p>
            <a:pPr algn="ctr" defTabSz="514376">
              <a:lnSpc>
                <a:spcPct val="150000"/>
              </a:lnSpc>
            </a:pPr>
            <a:r>
              <a:rPr lang="fr-FR" sz="8800" b="1" dirty="0">
                <a:solidFill>
                  <a:schemeClr val="accent5">
                    <a:lumMod val="75000"/>
                  </a:schemeClr>
                </a:solidFill>
                <a:latin typeface="Aptos" panose="020B0004020202020204" pitchFamily="34" charset="0"/>
                <a:cs typeface="Microsoft Uighur" panose="02000000000000000000" pitchFamily="2" charset="-78"/>
              </a:rPr>
              <a:t> à côté        nous       vous</a:t>
            </a:r>
          </a:p>
          <a:p>
            <a:pPr algn="ctr" defTabSz="514376">
              <a:lnSpc>
                <a:spcPct val="150000"/>
              </a:lnSpc>
            </a:pPr>
            <a:r>
              <a:rPr lang="fr-FR" sz="8800" b="1" dirty="0">
                <a:solidFill>
                  <a:schemeClr val="accent5">
                    <a:lumMod val="75000"/>
                  </a:schemeClr>
                </a:solidFill>
                <a:latin typeface="Aptos" panose="020B0004020202020204" pitchFamily="34" charset="0"/>
                <a:cs typeface="Microsoft Uighur" panose="02000000000000000000" pitchFamily="2" charset="-78"/>
              </a:rPr>
              <a:t> peu         beaucoup</a:t>
            </a:r>
          </a:p>
          <a:p>
            <a:pPr>
              <a:lnSpc>
                <a:spcPct val="200000"/>
              </a:lnSpc>
              <a:buNone/>
            </a:pPr>
            <a:endParaRPr lang="fr-FR" sz="5400" b="1" dirty="0">
              <a:solidFill>
                <a:schemeClr val="accent5">
                  <a:lumMod val="75000"/>
                </a:schemeClr>
              </a:solidFill>
              <a:latin typeface="Aptos" panose="020B0004020202020204" pitchFamily="34" charset="0"/>
            </a:endParaRPr>
          </a:p>
        </p:txBody>
      </p:sp>
      <p:pic>
        <p:nvPicPr>
          <p:cNvPr id="5" name="Image 4">
            <a:extLst>
              <a:ext uri="{FF2B5EF4-FFF2-40B4-BE49-F238E27FC236}">
                <a16:creationId xmlns:a16="http://schemas.microsoft.com/office/drawing/2014/main" id="{9E8E3717-2A62-5516-CC7A-9B61C00A6234}"/>
              </a:ext>
            </a:extLst>
          </p:cNvPr>
          <p:cNvPicPr>
            <a:picLocks noChangeAspect="1"/>
          </p:cNvPicPr>
          <p:nvPr>
            <p:custDataLst>
              <p:tags r:id="rId2"/>
            </p:custDataLst>
          </p:nvPr>
        </p:nvPicPr>
        <p:blipFill>
          <a:blip r:embed="rId6">
            <a:clrChange>
              <a:clrFrom>
                <a:srgbClr val="E4FFFE"/>
              </a:clrFrom>
              <a:clrTo>
                <a:srgbClr val="E4FFFE">
                  <a:alpha val="0"/>
                </a:srgbClr>
              </a:clrTo>
            </a:clrChange>
          </a:blip>
          <a:stretch>
            <a:fillRect/>
          </a:stretch>
        </p:blipFill>
        <p:spPr>
          <a:xfrm>
            <a:off x="11963400" y="418121"/>
            <a:ext cx="1386074" cy="1073026"/>
          </a:xfrm>
          <a:prstGeom prst="roundRect">
            <a:avLst>
              <a:gd name="adj" fmla="val 11078"/>
            </a:avLst>
          </a:prstGeom>
        </p:spPr>
      </p:pic>
    </p:spTree>
    <p:extLst>
      <p:ext uri="{BB962C8B-B14F-4D97-AF65-F5344CB8AC3E}">
        <p14:creationId xmlns:p14="http://schemas.microsoft.com/office/powerpoint/2010/main" val="681273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50E06D-C6D7-2EBE-C7B0-C11AC17F413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26621FAD-4DF0-DCE3-B8AE-4C41DFA4F54A}"/>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685834"/>
            <a:endParaRPr lang="fr-MA" sz="1350" dirty="0">
              <a:solidFill>
                <a:prstClr val="black"/>
              </a:solidFill>
              <a:latin typeface="Dosis" pitchFamily="2" charset="0"/>
            </a:endParaRPr>
          </a:p>
        </p:txBody>
      </p:sp>
      <p:sp>
        <p:nvSpPr>
          <p:cNvPr id="8" name="TextBox 8">
            <a:extLst>
              <a:ext uri="{FF2B5EF4-FFF2-40B4-BE49-F238E27FC236}">
                <a16:creationId xmlns:a16="http://schemas.microsoft.com/office/drawing/2014/main" id="{B90C5A1C-077D-67E0-83E4-34B39A38F281}"/>
              </a:ext>
            </a:extLst>
          </p:cNvPr>
          <p:cNvSpPr txBox="1"/>
          <p:nvPr/>
        </p:nvSpPr>
        <p:spPr>
          <a:xfrm>
            <a:off x="4782791" y="8639428"/>
            <a:ext cx="3785406" cy="209994"/>
          </a:xfrm>
          <a:prstGeom prst="rect">
            <a:avLst/>
          </a:prstGeom>
        </p:spPr>
        <p:txBody>
          <a:bodyPr lIns="0" tIns="0" rIns="0" bIns="0" rtlCol="0" anchor="t">
            <a:spAutoFit/>
          </a:bodyPr>
          <a:lstStyle/>
          <a:p>
            <a:pPr algn="ctr" defTabSz="685834">
              <a:lnSpc>
                <a:spcPts val="1766"/>
              </a:lnSpc>
              <a:spcBef>
                <a:spcPct val="0"/>
              </a:spcBef>
            </a:pPr>
            <a:r>
              <a:rPr lang="en-US" sz="1262">
                <a:solidFill>
                  <a:srgbClr val="FCFEFD"/>
                </a:solidFill>
                <a:latin typeface="Arimo Italics"/>
              </a:rPr>
              <a:t>Version provisoire pour la formation des enseignants </a:t>
            </a:r>
          </a:p>
        </p:txBody>
      </p:sp>
      <p:grpSp>
        <p:nvGrpSpPr>
          <p:cNvPr id="6" name="Group 3">
            <a:extLst>
              <a:ext uri="{FF2B5EF4-FFF2-40B4-BE49-F238E27FC236}">
                <a16:creationId xmlns:a16="http://schemas.microsoft.com/office/drawing/2014/main" id="{DB50F27E-E90F-5BCD-6148-50865F7E88C4}"/>
              </a:ext>
            </a:extLst>
          </p:cNvPr>
          <p:cNvGrpSpPr/>
          <p:nvPr/>
        </p:nvGrpSpPr>
        <p:grpSpPr>
          <a:xfrm>
            <a:off x="1009360" y="1463703"/>
            <a:ext cx="12001500" cy="7926101"/>
            <a:chOff x="0" y="0"/>
            <a:chExt cx="3895412" cy="2555175"/>
          </a:xfrm>
        </p:grpSpPr>
        <p:sp>
          <p:nvSpPr>
            <p:cNvPr id="7" name="Freeform 4">
              <a:extLst>
                <a:ext uri="{FF2B5EF4-FFF2-40B4-BE49-F238E27FC236}">
                  <a16:creationId xmlns:a16="http://schemas.microsoft.com/office/drawing/2014/main" id="{8787DAA6-DE00-2DB1-173A-FC8517365BC0}"/>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685869">
                <a:defRPr/>
              </a:pPr>
              <a:endParaRPr lang="fr-MA" sz="1350" dirty="0">
                <a:solidFill>
                  <a:prstClr val="black"/>
                </a:solidFill>
                <a:latin typeface="Dosis" pitchFamily="2" charset="0"/>
              </a:endParaRPr>
            </a:p>
          </p:txBody>
        </p:sp>
        <p:sp>
          <p:nvSpPr>
            <p:cNvPr id="9" name="TextBox 5">
              <a:extLst>
                <a:ext uri="{FF2B5EF4-FFF2-40B4-BE49-F238E27FC236}">
                  <a16:creationId xmlns:a16="http://schemas.microsoft.com/office/drawing/2014/main" id="{EE48FFE6-258C-C9A7-C77A-2DF325B608BA}"/>
                </a:ext>
              </a:extLst>
            </p:cNvPr>
            <p:cNvSpPr txBox="1"/>
            <p:nvPr/>
          </p:nvSpPr>
          <p:spPr>
            <a:xfrm>
              <a:off x="0" y="-47625"/>
              <a:ext cx="812800" cy="860425"/>
            </a:xfrm>
            <a:prstGeom prst="rect">
              <a:avLst/>
            </a:prstGeom>
          </p:spPr>
          <p:txBody>
            <a:bodyPr lIns="38102" tIns="38102" rIns="38102" bIns="38102" rtlCol="0" anchor="ctr"/>
            <a:lstStyle/>
            <a:p>
              <a:pPr algn="ctr" defTabSz="685869">
                <a:lnSpc>
                  <a:spcPts val="2409"/>
                </a:lnSpc>
                <a:defRPr/>
              </a:pPr>
              <a:endParaRPr sz="1350" dirty="0">
                <a:solidFill>
                  <a:prstClr val="black"/>
                </a:solidFill>
                <a:latin typeface="Dosis" pitchFamily="2" charset="0"/>
              </a:endParaRPr>
            </a:p>
          </p:txBody>
        </p:sp>
      </p:grpSp>
      <p:sp>
        <p:nvSpPr>
          <p:cNvPr id="10" name="Freeform 7">
            <a:extLst>
              <a:ext uri="{FF2B5EF4-FFF2-40B4-BE49-F238E27FC236}">
                <a16:creationId xmlns:a16="http://schemas.microsoft.com/office/drawing/2014/main" id="{76E51C6B-07B9-FD2A-6F22-01BCE5773B68}"/>
              </a:ext>
            </a:extLst>
          </p:cNvPr>
          <p:cNvSpPr/>
          <p:nvPr/>
        </p:nvSpPr>
        <p:spPr>
          <a:xfrm>
            <a:off x="1318221" y="869870"/>
            <a:ext cx="929375" cy="892202"/>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69">
              <a:defRPr/>
            </a:pPr>
            <a:endParaRPr lang="fr-MA" sz="1350" dirty="0">
              <a:solidFill>
                <a:prstClr val="black"/>
              </a:solidFill>
              <a:latin typeface="Dosis" pitchFamily="2" charset="0"/>
            </a:endParaRPr>
          </a:p>
        </p:txBody>
      </p:sp>
      <p:sp>
        <p:nvSpPr>
          <p:cNvPr id="11" name="TextBox 10">
            <a:extLst>
              <a:ext uri="{FF2B5EF4-FFF2-40B4-BE49-F238E27FC236}">
                <a16:creationId xmlns:a16="http://schemas.microsoft.com/office/drawing/2014/main" id="{9454C1F1-CAC5-C8F6-29FC-358ECD0C3C58}"/>
              </a:ext>
            </a:extLst>
          </p:cNvPr>
          <p:cNvSpPr txBox="1"/>
          <p:nvPr/>
        </p:nvSpPr>
        <p:spPr>
          <a:xfrm>
            <a:off x="2333956" y="2015170"/>
            <a:ext cx="8683076" cy="2073645"/>
          </a:xfrm>
          <a:prstGeom prst="rect">
            <a:avLst/>
          </a:prstGeom>
        </p:spPr>
        <p:txBody>
          <a:bodyPr wrap="square" lIns="0" tIns="0" rIns="0" bIns="0" rtlCol="0" anchor="t">
            <a:spAutoFit/>
          </a:bodyPr>
          <a:lstStyle/>
          <a:p>
            <a:pPr algn="ctr"/>
            <a:r>
              <a:rPr lang="fr-FR" sz="5400" b="1" dirty="0">
                <a:solidFill>
                  <a:schemeClr val="accent5">
                    <a:lumMod val="75000"/>
                  </a:schemeClr>
                </a:solidFill>
                <a:latin typeface="Dosis" panose="02010703020202060003" pitchFamily="2" charset="0"/>
              </a:rPr>
              <a:t>Rebrassage de la lecture: les phrases avec M.A</a:t>
            </a:r>
          </a:p>
          <a:p>
            <a:pPr algn="ctr" defTabSz="685800">
              <a:lnSpc>
                <a:spcPts val="3026"/>
              </a:lnSpc>
              <a:defRPr/>
            </a:pPr>
            <a:endParaRPr lang="en-US" sz="3200" dirty="0">
              <a:solidFill>
                <a:schemeClr val="tx2">
                  <a:lumMod val="60000"/>
                  <a:lumOff val="40000"/>
                </a:schemeClr>
              </a:solidFill>
              <a:latin typeface="Carelia"/>
            </a:endParaRPr>
          </a:p>
        </p:txBody>
      </p:sp>
      <p:sp>
        <p:nvSpPr>
          <p:cNvPr id="13" name="TextBox 10">
            <a:extLst>
              <a:ext uri="{FF2B5EF4-FFF2-40B4-BE49-F238E27FC236}">
                <a16:creationId xmlns:a16="http://schemas.microsoft.com/office/drawing/2014/main" id="{AB7C713E-AF45-58DB-6E94-634465EDF42C}"/>
              </a:ext>
            </a:extLst>
          </p:cNvPr>
          <p:cNvSpPr txBox="1"/>
          <p:nvPr/>
        </p:nvSpPr>
        <p:spPr>
          <a:xfrm>
            <a:off x="2516462" y="4042207"/>
            <a:ext cx="8683076" cy="1088760"/>
          </a:xfrm>
          <a:prstGeom prst="rect">
            <a:avLst/>
          </a:prstGeom>
        </p:spPr>
        <p:txBody>
          <a:bodyPr wrap="square" lIns="0" tIns="0" rIns="0" bIns="0" rtlCol="0" anchor="t">
            <a:spAutoFit/>
          </a:bodyPr>
          <a:lstStyle/>
          <a:p>
            <a:pPr algn="ctr"/>
            <a:r>
              <a:rPr lang="fr-FR" sz="4400" b="1" dirty="0">
                <a:solidFill>
                  <a:schemeClr val="accent5">
                    <a:lumMod val="75000"/>
                  </a:schemeClr>
                </a:solidFill>
                <a:latin typeface="Dosis" panose="02010703020202060003" pitchFamily="2" charset="0"/>
              </a:rPr>
              <a:t>Déroulement :</a:t>
            </a:r>
            <a:endParaRPr lang="fr-FR" sz="4400" dirty="0">
              <a:solidFill>
                <a:schemeClr val="accent5">
                  <a:lumMod val="75000"/>
                </a:schemeClr>
              </a:solidFill>
              <a:latin typeface="Dosis" panose="02010703020202060003" pitchFamily="2" charset="0"/>
            </a:endParaRPr>
          </a:p>
          <a:p>
            <a:pPr algn="ctr" defTabSz="685800">
              <a:lnSpc>
                <a:spcPts val="3026"/>
              </a:lnSpc>
              <a:defRPr/>
            </a:pPr>
            <a:endParaRPr lang="en-US" sz="3200" dirty="0">
              <a:solidFill>
                <a:schemeClr val="tx2">
                  <a:lumMod val="60000"/>
                  <a:lumOff val="40000"/>
                </a:schemeClr>
              </a:solidFill>
              <a:latin typeface="Carelia"/>
            </a:endParaRPr>
          </a:p>
        </p:txBody>
      </p:sp>
      <p:sp>
        <p:nvSpPr>
          <p:cNvPr id="14" name="TextBox 10">
            <a:extLst>
              <a:ext uri="{FF2B5EF4-FFF2-40B4-BE49-F238E27FC236}">
                <a16:creationId xmlns:a16="http://schemas.microsoft.com/office/drawing/2014/main" id="{64592B63-53B0-AE04-F4C5-B4B59F23B140}"/>
              </a:ext>
            </a:extLst>
          </p:cNvPr>
          <p:cNvSpPr txBox="1"/>
          <p:nvPr/>
        </p:nvSpPr>
        <p:spPr>
          <a:xfrm>
            <a:off x="1905000" y="5046605"/>
            <a:ext cx="10363200" cy="2862322"/>
          </a:xfrm>
          <a:prstGeom prst="rect">
            <a:avLst/>
          </a:prstGeom>
        </p:spPr>
        <p:txBody>
          <a:bodyPr wrap="square" lIns="0" tIns="0" rIns="0" bIns="0" rtlCol="0" anchor="t">
            <a:spAutoFit/>
          </a:bodyPr>
          <a:lstStyle/>
          <a:p>
            <a:pPr algn="just">
              <a:lnSpc>
                <a:spcPct val="150000"/>
              </a:lnSpc>
            </a:pPr>
            <a:r>
              <a:rPr lang="fr-FR" sz="3200" dirty="0">
                <a:solidFill>
                  <a:schemeClr val="accent5">
                    <a:lumMod val="50000"/>
                  </a:schemeClr>
                </a:solidFill>
                <a:latin typeface="Dosis" panose="02010703020202060003" pitchFamily="2" charset="0"/>
              </a:rPr>
              <a:t>L’enseignant(e) fait passer les élèves un par un pour lire les phrases sur les trois diapositives, afin que chaque élève participe au moins une fois en lisant une phrase. </a:t>
            </a:r>
            <a:endParaRPr lang="en-US" sz="3200" dirty="0">
              <a:solidFill>
                <a:schemeClr val="accent5">
                  <a:lumMod val="50000"/>
                </a:schemeClr>
              </a:solidFill>
              <a:latin typeface="Dosis" panose="02010703020202060003" pitchFamily="2" charset="0"/>
            </a:endParaRPr>
          </a:p>
          <a:p>
            <a:pPr algn="just">
              <a:lnSpc>
                <a:spcPct val="150000"/>
              </a:lnSpc>
            </a:pPr>
            <a:endParaRPr lang="en-US" sz="3200" dirty="0">
              <a:solidFill>
                <a:schemeClr val="accent5">
                  <a:lumMod val="50000"/>
                </a:schemeClr>
              </a:solidFill>
              <a:latin typeface="Dosis" panose="02010703020202060003" pitchFamily="2" charset="0"/>
            </a:endParaRPr>
          </a:p>
        </p:txBody>
      </p:sp>
      <p:sp>
        <p:nvSpPr>
          <p:cNvPr id="3" name="ZoneTexte 2">
            <a:extLst>
              <a:ext uri="{FF2B5EF4-FFF2-40B4-BE49-F238E27FC236}">
                <a16:creationId xmlns:a16="http://schemas.microsoft.com/office/drawing/2014/main" id="{EE531799-F5B4-3B70-5557-47FB86B840C2}"/>
              </a:ext>
            </a:extLst>
          </p:cNvPr>
          <p:cNvSpPr txBox="1"/>
          <p:nvPr>
            <p:custDataLst>
              <p:tags r:id="rId1"/>
            </p:custDataLst>
          </p:nvPr>
        </p:nvSpPr>
        <p:spPr>
          <a:xfrm>
            <a:off x="9958395" y="357557"/>
            <a:ext cx="4648764" cy="400110"/>
          </a:xfrm>
          <a:prstGeom prst="rect">
            <a:avLst/>
          </a:prstGeom>
          <a:noFill/>
        </p:spPr>
        <p:txBody>
          <a:bodyPr wrap="square" rtlCol="0">
            <a:spAutoFit/>
          </a:bodyPr>
          <a:lstStyle/>
          <a:p>
            <a:pPr algn="ctr" defTabSz="914445">
              <a:defRPr/>
            </a:pPr>
            <a:r>
              <a:rPr lang="fr-MA" sz="2000" i="1" dirty="0">
                <a:solidFill>
                  <a:prstClr val="black">
                    <a:lumMod val="75000"/>
                    <a:lumOff val="25000"/>
                  </a:prstClr>
                </a:solidFill>
                <a:latin typeface="Calibri"/>
              </a:rPr>
              <a:t>Pour l’enseignant ( e ) </a:t>
            </a:r>
          </a:p>
        </p:txBody>
      </p:sp>
    </p:spTree>
    <p:extLst>
      <p:ext uri="{BB962C8B-B14F-4D97-AF65-F5344CB8AC3E}">
        <p14:creationId xmlns:p14="http://schemas.microsoft.com/office/powerpoint/2010/main" val="32268178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86CDA0-B199-095F-16D2-272BBACE589B}"/>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7F940262-70EB-70E1-A447-5D3665BE73BB}"/>
              </a:ext>
            </a:extLst>
          </p:cNvPr>
          <p:cNvSpPr/>
          <p:nvPr/>
        </p:nvSpPr>
        <p:spPr>
          <a:xfrm>
            <a:off x="0" y="0"/>
            <a:ext cx="13716000" cy="10286999"/>
          </a:xfrm>
          <a:prstGeom prst="rect">
            <a:avLst/>
          </a:prstGeom>
          <a:solidFill>
            <a:srgbClr val="829D4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301F0D07-5BA6-FE80-16D8-66E8B4625FF2}"/>
              </a:ext>
            </a:extLst>
          </p:cNvPr>
          <p:cNvSpPr/>
          <p:nvPr/>
        </p:nvSpPr>
        <p:spPr>
          <a:xfrm>
            <a:off x="366526" y="342901"/>
            <a:ext cx="13073621"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583D4FCD-7520-4CCD-419C-105ADFBB9020}"/>
              </a:ext>
            </a:extLst>
          </p:cNvPr>
          <p:cNvSpPr/>
          <p:nvPr/>
        </p:nvSpPr>
        <p:spPr>
          <a:xfrm>
            <a:off x="366526" y="342900"/>
            <a:ext cx="1307362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7" name="ZoneTexte 6">
            <a:extLst>
              <a:ext uri="{FF2B5EF4-FFF2-40B4-BE49-F238E27FC236}">
                <a16:creationId xmlns:a16="http://schemas.microsoft.com/office/drawing/2014/main" id="{FF72C16E-13E1-4C9B-7214-7A13834CA1EE}"/>
              </a:ext>
            </a:extLst>
          </p:cNvPr>
          <p:cNvSpPr txBox="1"/>
          <p:nvPr/>
        </p:nvSpPr>
        <p:spPr>
          <a:xfrm>
            <a:off x="838200" y="444518"/>
            <a:ext cx="10982323" cy="523220"/>
          </a:xfrm>
          <a:prstGeom prst="rect">
            <a:avLst/>
          </a:prstGeom>
          <a:noFill/>
        </p:spPr>
        <p:txBody>
          <a:bodyPr wrap="square">
            <a:spAutoFit/>
          </a:bodyPr>
          <a:lstStyle/>
          <a:p>
            <a:pPr defTabSz="685834"/>
            <a:r>
              <a:rPr lang="fr-FR" sz="2800" b="1" dirty="0">
                <a:solidFill>
                  <a:prstClr val="white">
                    <a:lumMod val="65000"/>
                  </a:prstClr>
                </a:solidFill>
                <a:latin typeface="Dosis" pitchFamily="2" charset="0"/>
              </a:rPr>
              <a:t>Lisons ensemble les phrases.</a:t>
            </a:r>
          </a:p>
        </p:txBody>
      </p:sp>
      <p:graphicFrame>
        <p:nvGraphicFramePr>
          <p:cNvPr id="4" name="Tableau 3">
            <a:extLst>
              <a:ext uri="{FF2B5EF4-FFF2-40B4-BE49-F238E27FC236}">
                <a16:creationId xmlns:a16="http://schemas.microsoft.com/office/drawing/2014/main" id="{A4DB6968-ECEC-1C21-4202-317BE1FF7F3F}"/>
              </a:ext>
            </a:extLst>
          </p:cNvPr>
          <p:cNvGraphicFramePr>
            <a:graphicFrameLocks noGrp="1"/>
          </p:cNvGraphicFramePr>
          <p:nvPr>
            <p:custDataLst>
              <p:tags r:id="rId1"/>
            </p:custDataLst>
          </p:nvPr>
        </p:nvGraphicFramePr>
        <p:xfrm>
          <a:off x="561607" y="-64418"/>
          <a:ext cx="12555527"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1593533">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endParaRPr lang="fr-FR" sz="1800" b="1" kern="1200" dirty="0">
                        <a:solidFill>
                          <a:srgbClr val="83A343"/>
                        </a:solidFill>
                        <a:latin typeface="Dosis" pitchFamily="2" charset="0"/>
                        <a:ea typeface="+mn-ea"/>
                        <a:cs typeface="+mn-cs"/>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dirty="0">
                        <a:solidFill>
                          <a:srgbClr val="83A343"/>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dirty="0">
                        <a:solidFill>
                          <a:srgbClr val="83A343"/>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Freeform 8">
            <a:extLst>
              <a:ext uri="{FF2B5EF4-FFF2-40B4-BE49-F238E27FC236}">
                <a16:creationId xmlns:a16="http://schemas.microsoft.com/office/drawing/2014/main" id="{FFE0E4C2-C20E-B4C9-C8D9-F2D8A4BE6BC2}"/>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endParaRPr lang="fr-MA" sz="1350" dirty="0">
              <a:solidFill>
                <a:prstClr val="black"/>
              </a:solidFill>
              <a:latin typeface="Dosis" pitchFamily="2" charset="0"/>
            </a:endParaRPr>
          </a:p>
        </p:txBody>
      </p:sp>
      <p:sp>
        <p:nvSpPr>
          <p:cNvPr id="11" name="Rectangle 1">
            <a:extLst>
              <a:ext uri="{FF2B5EF4-FFF2-40B4-BE49-F238E27FC236}">
                <a16:creationId xmlns:a16="http://schemas.microsoft.com/office/drawing/2014/main" id="{1F8E6518-19E0-82F0-98BE-854D80858574}"/>
              </a:ext>
            </a:extLst>
          </p:cNvPr>
          <p:cNvSpPr>
            <a:spLocks noChangeArrowheads="1"/>
          </p:cNvSpPr>
          <p:nvPr/>
        </p:nvSpPr>
        <p:spPr bwMode="auto">
          <a:xfrm>
            <a:off x="517525" y="3360738"/>
            <a:ext cx="13716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fr-FR" sz="1800" b="0" i="0" u="none" strike="noStrike" cap="none" normalizeH="0" baseline="0">
                <a:ln>
                  <a:noFill/>
                </a:ln>
                <a:solidFill>
                  <a:schemeClr val="tx1"/>
                </a:solidFill>
                <a:effectLst/>
                <a:latin typeface="Arial" panose="020B0604020202020204" pitchFamily="34" charset="0"/>
              </a:rPr>
            </a:br>
            <a:endParaRPr kumimoji="0" lang="fr-FR" altLang="fr-FR" sz="1800" b="0" i="0" u="none" strike="noStrike" cap="none" normalizeH="0" baseline="0">
              <a:ln>
                <a:noFill/>
              </a:ln>
              <a:solidFill>
                <a:schemeClr val="tx1"/>
              </a:solidFill>
              <a:effectLst/>
              <a:latin typeface="Arial" panose="020B0604020202020204" pitchFamily="34" charset="0"/>
            </a:endParaRPr>
          </a:p>
        </p:txBody>
      </p:sp>
      <p:sp>
        <p:nvSpPr>
          <p:cNvPr id="12" name="Rectangle 1">
            <a:extLst>
              <a:ext uri="{FF2B5EF4-FFF2-40B4-BE49-F238E27FC236}">
                <a16:creationId xmlns:a16="http://schemas.microsoft.com/office/drawing/2014/main" id="{E0D3081C-F1B6-2097-F9E4-E6370DB75823}"/>
              </a:ext>
            </a:extLst>
          </p:cNvPr>
          <p:cNvSpPr>
            <a:spLocks noChangeArrowheads="1"/>
          </p:cNvSpPr>
          <p:nvPr/>
        </p:nvSpPr>
        <p:spPr bwMode="auto">
          <a:xfrm>
            <a:off x="517525" y="3360738"/>
            <a:ext cx="13716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fr-FR" sz="1800" b="0" i="0" u="none" strike="noStrike" cap="none" normalizeH="0" baseline="0">
                <a:ln>
                  <a:noFill/>
                </a:ln>
                <a:solidFill>
                  <a:schemeClr val="tx1"/>
                </a:solidFill>
                <a:effectLst/>
                <a:latin typeface="Arial" panose="020B0604020202020204" pitchFamily="34" charset="0"/>
              </a:rPr>
            </a:br>
            <a:endParaRPr kumimoji="0" lang="fr-FR" altLang="fr-FR" sz="1800" b="0" i="0" u="none" strike="noStrike" cap="none" normalizeH="0" baseline="0">
              <a:ln>
                <a:noFill/>
              </a:ln>
              <a:solidFill>
                <a:schemeClr val="tx1"/>
              </a:solidFill>
              <a:effectLst/>
              <a:latin typeface="Arial" panose="020B0604020202020204" pitchFamily="34" charset="0"/>
            </a:endParaRPr>
          </a:p>
        </p:txBody>
      </p:sp>
      <p:sp>
        <p:nvSpPr>
          <p:cNvPr id="13" name="ZoneTexte 12">
            <a:extLst>
              <a:ext uri="{FF2B5EF4-FFF2-40B4-BE49-F238E27FC236}">
                <a16:creationId xmlns:a16="http://schemas.microsoft.com/office/drawing/2014/main" id="{932BE926-0540-344F-A58F-49672B75B666}"/>
              </a:ext>
            </a:extLst>
          </p:cNvPr>
          <p:cNvSpPr txBox="1"/>
          <p:nvPr/>
        </p:nvSpPr>
        <p:spPr>
          <a:xfrm>
            <a:off x="931647" y="1597256"/>
            <a:ext cx="12266827" cy="6516592"/>
          </a:xfrm>
          <a:prstGeom prst="rect">
            <a:avLst/>
          </a:prstGeom>
          <a:noFill/>
        </p:spPr>
        <p:txBody>
          <a:bodyPr wrap="square">
            <a:spAutoFit/>
          </a:bodyPr>
          <a:lstStyle/>
          <a:p>
            <a:pPr>
              <a:lnSpc>
                <a:spcPct val="200000"/>
              </a:lnSpc>
              <a:buNone/>
            </a:pPr>
            <a:r>
              <a:rPr lang="fr-FR" sz="5400" b="1" i="0" dirty="0">
                <a:solidFill>
                  <a:schemeClr val="accent5">
                    <a:lumMod val="75000"/>
                  </a:schemeClr>
                </a:solidFill>
                <a:effectLst/>
                <a:latin typeface="Aptos" panose="020B0004020202020204" pitchFamily="34" charset="0"/>
              </a:rPr>
              <a:t>Elle découp</a:t>
            </a:r>
            <a:r>
              <a:rPr lang="fr-FR" sz="5400" b="1" i="0" dirty="0">
                <a:solidFill>
                  <a:schemeClr val="bg1">
                    <a:lumMod val="65000"/>
                  </a:schemeClr>
                </a:solidFill>
                <a:effectLst/>
                <a:latin typeface="Aptos" panose="020B0004020202020204" pitchFamily="34" charset="0"/>
              </a:rPr>
              <a:t>e</a:t>
            </a:r>
            <a:r>
              <a:rPr lang="fr-FR" sz="5400" b="1" i="0" dirty="0">
                <a:solidFill>
                  <a:schemeClr val="accent5">
                    <a:lumMod val="75000"/>
                  </a:schemeClr>
                </a:solidFill>
                <a:effectLst/>
                <a:latin typeface="Aptos" panose="020B0004020202020204" pitchFamily="34" charset="0"/>
              </a:rPr>
              <a:t> la carott</a:t>
            </a:r>
            <a:r>
              <a:rPr lang="fr-FR" sz="5400" b="1" i="0" dirty="0">
                <a:solidFill>
                  <a:schemeClr val="bg1">
                    <a:lumMod val="65000"/>
                  </a:schemeClr>
                </a:solidFill>
                <a:effectLst/>
                <a:latin typeface="Aptos" panose="020B0004020202020204" pitchFamily="34" charset="0"/>
              </a:rPr>
              <a:t>e</a:t>
            </a:r>
            <a:r>
              <a:rPr lang="fr-FR" sz="5400" b="1" i="0" dirty="0">
                <a:solidFill>
                  <a:schemeClr val="accent5">
                    <a:lumMod val="75000"/>
                  </a:schemeClr>
                </a:solidFill>
                <a:effectLst/>
                <a:latin typeface="Aptos" panose="020B0004020202020204" pitchFamily="34" charset="0"/>
              </a:rPr>
              <a:t> en peti</a:t>
            </a:r>
            <a:r>
              <a:rPr lang="fr-FR" sz="5400" b="1" i="0" dirty="0">
                <a:solidFill>
                  <a:schemeClr val="bg1">
                    <a:lumMod val="65000"/>
                  </a:schemeClr>
                </a:solidFill>
                <a:effectLst/>
                <a:latin typeface="Aptos" panose="020B0004020202020204" pitchFamily="34" charset="0"/>
              </a:rPr>
              <a:t>ts</a:t>
            </a:r>
            <a:r>
              <a:rPr lang="fr-FR" sz="5400" b="1" i="0" dirty="0">
                <a:solidFill>
                  <a:schemeClr val="accent5">
                    <a:lumMod val="75000"/>
                  </a:schemeClr>
                </a:solidFill>
                <a:effectLst/>
                <a:latin typeface="Aptos" panose="020B0004020202020204" pitchFamily="34" charset="0"/>
              </a:rPr>
              <a:t> dé</a:t>
            </a:r>
            <a:r>
              <a:rPr lang="fr-FR" sz="5400" b="1" i="0" dirty="0">
                <a:solidFill>
                  <a:schemeClr val="bg1">
                    <a:lumMod val="65000"/>
                  </a:schemeClr>
                </a:solidFill>
                <a:effectLst/>
                <a:latin typeface="Aptos" panose="020B0004020202020204" pitchFamily="34" charset="0"/>
              </a:rPr>
              <a:t>s</a:t>
            </a:r>
            <a:r>
              <a:rPr lang="fr-FR" sz="5400" b="1" i="0" dirty="0">
                <a:solidFill>
                  <a:schemeClr val="accent5">
                    <a:lumMod val="75000"/>
                  </a:schemeClr>
                </a:solidFill>
                <a:effectLst/>
                <a:latin typeface="Aptos" panose="020B0004020202020204" pitchFamily="34" charset="0"/>
              </a:rPr>
              <a:t>.</a:t>
            </a:r>
          </a:p>
          <a:p>
            <a:pPr>
              <a:lnSpc>
                <a:spcPct val="200000"/>
              </a:lnSpc>
              <a:buNone/>
            </a:pPr>
            <a:r>
              <a:rPr lang="fr-FR" sz="5400" b="1" i="0" dirty="0">
                <a:solidFill>
                  <a:schemeClr val="accent5">
                    <a:lumMod val="75000"/>
                  </a:schemeClr>
                </a:solidFill>
                <a:effectLst/>
                <a:latin typeface="Aptos" panose="020B0004020202020204" pitchFamily="34" charset="0"/>
              </a:rPr>
              <a:t>Le chef prépar</a:t>
            </a:r>
            <a:r>
              <a:rPr lang="fr-FR" sz="5400" b="1" i="0" dirty="0">
                <a:solidFill>
                  <a:schemeClr val="bg1">
                    <a:lumMod val="65000"/>
                  </a:schemeClr>
                </a:solidFill>
                <a:effectLst/>
                <a:latin typeface="Aptos" panose="020B0004020202020204" pitchFamily="34" charset="0"/>
              </a:rPr>
              <a:t>e</a:t>
            </a:r>
            <a:r>
              <a:rPr lang="fr-FR" sz="5400" b="1" i="0" dirty="0">
                <a:solidFill>
                  <a:schemeClr val="accent5">
                    <a:lumMod val="75000"/>
                  </a:schemeClr>
                </a:solidFill>
                <a:effectLst/>
                <a:latin typeface="Aptos" panose="020B0004020202020204" pitchFamily="34" charset="0"/>
              </a:rPr>
              <a:t> une tart</a:t>
            </a:r>
            <a:r>
              <a:rPr lang="fr-FR" sz="5400" b="1" i="0" dirty="0">
                <a:solidFill>
                  <a:schemeClr val="bg1">
                    <a:lumMod val="65000"/>
                  </a:schemeClr>
                </a:solidFill>
                <a:effectLst/>
                <a:latin typeface="Aptos" panose="020B0004020202020204" pitchFamily="34" charset="0"/>
              </a:rPr>
              <a:t>e</a:t>
            </a:r>
            <a:r>
              <a:rPr lang="fr-FR" sz="5400" b="1" dirty="0">
                <a:solidFill>
                  <a:schemeClr val="accent5">
                    <a:lumMod val="75000"/>
                  </a:schemeClr>
                </a:solidFill>
                <a:latin typeface="Aptos" panose="020B0004020202020204" pitchFamily="34" charset="0"/>
              </a:rPr>
              <a:t> </a:t>
            </a:r>
          </a:p>
          <a:p>
            <a:pPr>
              <a:lnSpc>
                <a:spcPct val="200000"/>
              </a:lnSpc>
            </a:pPr>
            <a:r>
              <a:rPr lang="fr-FR" sz="5400" b="1" dirty="0">
                <a:solidFill>
                  <a:schemeClr val="accent5">
                    <a:lumMod val="75000"/>
                  </a:schemeClr>
                </a:solidFill>
                <a:latin typeface="Aptos" panose="020B0004020202020204" pitchFamily="34" charset="0"/>
              </a:rPr>
              <a:t>La napp</a:t>
            </a:r>
            <a:r>
              <a:rPr lang="fr-FR" sz="5400" b="1" dirty="0">
                <a:solidFill>
                  <a:schemeClr val="bg1">
                    <a:lumMod val="65000"/>
                  </a:schemeClr>
                </a:solidFill>
                <a:latin typeface="Aptos" panose="020B0004020202020204" pitchFamily="34" charset="0"/>
              </a:rPr>
              <a:t>e</a:t>
            </a:r>
            <a:r>
              <a:rPr lang="fr-FR" sz="5400" b="1" dirty="0">
                <a:solidFill>
                  <a:schemeClr val="accent5">
                    <a:lumMod val="75000"/>
                  </a:schemeClr>
                </a:solidFill>
                <a:latin typeface="Aptos" panose="020B0004020202020204" pitchFamily="34" charset="0"/>
              </a:rPr>
              <a:t> est propr</a:t>
            </a:r>
            <a:r>
              <a:rPr lang="fr-FR" sz="5400" b="1" dirty="0">
                <a:solidFill>
                  <a:schemeClr val="bg1">
                    <a:lumMod val="65000"/>
                  </a:schemeClr>
                </a:solidFill>
                <a:latin typeface="Aptos" panose="020B0004020202020204" pitchFamily="34" charset="0"/>
              </a:rPr>
              <a:t>e</a:t>
            </a:r>
            <a:r>
              <a:rPr lang="fr-FR" sz="5400" b="1" dirty="0">
                <a:solidFill>
                  <a:schemeClr val="accent5">
                    <a:lumMod val="75000"/>
                  </a:schemeClr>
                </a:solidFill>
                <a:latin typeface="Aptos" panose="020B0004020202020204" pitchFamily="34" charset="0"/>
              </a:rPr>
              <a:t>.</a:t>
            </a:r>
          </a:p>
          <a:p>
            <a:pPr>
              <a:lnSpc>
                <a:spcPct val="200000"/>
              </a:lnSpc>
            </a:pPr>
            <a:r>
              <a:rPr lang="fr-FR" sz="5400" b="1" dirty="0">
                <a:solidFill>
                  <a:schemeClr val="accent5">
                    <a:lumMod val="75000"/>
                  </a:schemeClr>
                </a:solidFill>
                <a:latin typeface="Aptos" panose="020B0004020202020204" pitchFamily="34" charset="0"/>
              </a:rPr>
              <a:t>Il a pri</a:t>
            </a:r>
            <a:r>
              <a:rPr lang="fr-FR" sz="5400" b="1" dirty="0">
                <a:solidFill>
                  <a:schemeClr val="bg1">
                    <a:lumMod val="65000"/>
                  </a:schemeClr>
                </a:solidFill>
                <a:latin typeface="Aptos" panose="020B0004020202020204" pitchFamily="34" charset="0"/>
              </a:rPr>
              <a:t>s</a:t>
            </a:r>
            <a:r>
              <a:rPr lang="fr-FR" sz="5400" b="1" dirty="0">
                <a:solidFill>
                  <a:schemeClr val="accent5">
                    <a:lumMod val="75000"/>
                  </a:schemeClr>
                </a:solidFill>
                <a:latin typeface="Aptos" panose="020B0004020202020204" pitchFamily="34" charset="0"/>
              </a:rPr>
              <a:t> une prun</a:t>
            </a:r>
            <a:r>
              <a:rPr lang="fr-FR" sz="5400" b="1" dirty="0">
                <a:solidFill>
                  <a:schemeClr val="bg1">
                    <a:lumMod val="65000"/>
                  </a:schemeClr>
                </a:solidFill>
                <a:latin typeface="Aptos" panose="020B0004020202020204" pitchFamily="34" charset="0"/>
              </a:rPr>
              <a:t>e</a:t>
            </a:r>
            <a:r>
              <a:rPr lang="fr-FR" sz="5400" b="1" dirty="0">
                <a:solidFill>
                  <a:schemeClr val="accent5">
                    <a:lumMod val="75000"/>
                  </a:schemeClr>
                </a:solidFill>
                <a:latin typeface="Aptos" panose="020B0004020202020204" pitchFamily="34" charset="0"/>
              </a:rPr>
              <a:t> sucré</a:t>
            </a:r>
            <a:r>
              <a:rPr lang="fr-FR" sz="5400" b="1" dirty="0">
                <a:solidFill>
                  <a:schemeClr val="bg1">
                    <a:lumMod val="65000"/>
                  </a:schemeClr>
                </a:solidFill>
                <a:latin typeface="Aptos" panose="020B0004020202020204" pitchFamily="34" charset="0"/>
              </a:rPr>
              <a:t>e</a:t>
            </a:r>
            <a:r>
              <a:rPr lang="fr-FR" sz="5400" b="1" dirty="0">
                <a:solidFill>
                  <a:schemeClr val="accent5">
                    <a:lumMod val="75000"/>
                  </a:schemeClr>
                </a:solidFill>
                <a:latin typeface="Aptos" panose="020B0004020202020204" pitchFamily="34" charset="0"/>
              </a:rPr>
              <a:t>.</a:t>
            </a:r>
          </a:p>
        </p:txBody>
      </p:sp>
      <p:pic>
        <p:nvPicPr>
          <p:cNvPr id="14" name="Image 13">
            <a:extLst>
              <a:ext uri="{FF2B5EF4-FFF2-40B4-BE49-F238E27FC236}">
                <a16:creationId xmlns:a16="http://schemas.microsoft.com/office/drawing/2014/main" id="{CC4E8008-A67E-3211-1AB2-C52F21D9E34C}"/>
              </a:ext>
            </a:extLst>
          </p:cNvPr>
          <p:cNvPicPr>
            <a:picLocks noChangeAspect="1"/>
          </p:cNvPicPr>
          <p:nvPr>
            <p:custDataLst>
              <p:tags r:id="rId2"/>
            </p:custDataLst>
          </p:nvPr>
        </p:nvPicPr>
        <p:blipFill>
          <a:blip r:embed="rId6">
            <a:clrChange>
              <a:clrFrom>
                <a:srgbClr val="FFFFFF"/>
              </a:clrFrom>
              <a:clrTo>
                <a:srgbClr val="FFFFFF">
                  <a:alpha val="0"/>
                </a:srgbClr>
              </a:clrTo>
            </a:clrChange>
          </a:blip>
          <a:stretch>
            <a:fillRect/>
          </a:stretch>
        </p:blipFill>
        <p:spPr>
          <a:xfrm>
            <a:off x="12046916" y="495300"/>
            <a:ext cx="1227797" cy="1174605"/>
          </a:xfrm>
          <a:prstGeom prst="rect">
            <a:avLst/>
          </a:prstGeom>
        </p:spPr>
      </p:pic>
    </p:spTree>
    <p:extLst>
      <p:ext uri="{BB962C8B-B14F-4D97-AF65-F5344CB8AC3E}">
        <p14:creationId xmlns:p14="http://schemas.microsoft.com/office/powerpoint/2010/main" val="21219995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3D2113-5A0A-F8EB-B0CD-A39C827B8C5C}"/>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6C68DC5D-53EC-2C9D-5C08-4865F4A12586}"/>
              </a:ext>
            </a:extLst>
          </p:cNvPr>
          <p:cNvSpPr/>
          <p:nvPr/>
        </p:nvSpPr>
        <p:spPr>
          <a:xfrm>
            <a:off x="0" y="0"/>
            <a:ext cx="13716000" cy="10286999"/>
          </a:xfrm>
          <a:prstGeom prst="rect">
            <a:avLst/>
          </a:prstGeom>
          <a:solidFill>
            <a:srgbClr val="829D4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A2586E43-BA1D-C733-AE93-35775A9AD9E9}"/>
              </a:ext>
            </a:extLst>
          </p:cNvPr>
          <p:cNvSpPr/>
          <p:nvPr/>
        </p:nvSpPr>
        <p:spPr>
          <a:xfrm>
            <a:off x="366526" y="342901"/>
            <a:ext cx="13073621"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4915AB15-DA71-E7BD-03DB-BBCD0AF0A153}"/>
              </a:ext>
            </a:extLst>
          </p:cNvPr>
          <p:cNvSpPr/>
          <p:nvPr/>
        </p:nvSpPr>
        <p:spPr>
          <a:xfrm>
            <a:off x="366526" y="342900"/>
            <a:ext cx="1307362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7" name="ZoneTexte 6">
            <a:extLst>
              <a:ext uri="{FF2B5EF4-FFF2-40B4-BE49-F238E27FC236}">
                <a16:creationId xmlns:a16="http://schemas.microsoft.com/office/drawing/2014/main" id="{FD6957A5-7756-ADE5-96A2-390AFAF429E3}"/>
              </a:ext>
            </a:extLst>
          </p:cNvPr>
          <p:cNvSpPr txBox="1"/>
          <p:nvPr/>
        </p:nvSpPr>
        <p:spPr>
          <a:xfrm>
            <a:off x="838200" y="444518"/>
            <a:ext cx="10982323" cy="523220"/>
          </a:xfrm>
          <a:prstGeom prst="rect">
            <a:avLst/>
          </a:prstGeom>
          <a:noFill/>
        </p:spPr>
        <p:txBody>
          <a:bodyPr wrap="square">
            <a:spAutoFit/>
          </a:bodyPr>
          <a:lstStyle/>
          <a:p>
            <a:pPr defTabSz="685834"/>
            <a:r>
              <a:rPr lang="fr-FR" sz="2800" b="1" dirty="0">
                <a:solidFill>
                  <a:prstClr val="white">
                    <a:lumMod val="65000"/>
                  </a:prstClr>
                </a:solidFill>
                <a:latin typeface="Dosis" pitchFamily="2" charset="0"/>
              </a:rPr>
              <a:t>Qui veut passer au tableau pour lire les phrases?</a:t>
            </a:r>
          </a:p>
        </p:txBody>
      </p:sp>
      <p:graphicFrame>
        <p:nvGraphicFramePr>
          <p:cNvPr id="4" name="Tableau 3">
            <a:extLst>
              <a:ext uri="{FF2B5EF4-FFF2-40B4-BE49-F238E27FC236}">
                <a16:creationId xmlns:a16="http://schemas.microsoft.com/office/drawing/2014/main" id="{4634113D-AEAE-DBAC-27FB-E2B51444702E}"/>
              </a:ext>
            </a:extLst>
          </p:cNvPr>
          <p:cNvGraphicFramePr>
            <a:graphicFrameLocks noGrp="1"/>
          </p:cNvGraphicFramePr>
          <p:nvPr>
            <p:custDataLst>
              <p:tags r:id="rId1"/>
            </p:custDataLst>
          </p:nvPr>
        </p:nvGraphicFramePr>
        <p:xfrm>
          <a:off x="561607" y="-64418"/>
          <a:ext cx="12555527"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1593533">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endParaRPr lang="fr-FR" sz="1800" b="1" kern="1200" dirty="0">
                        <a:solidFill>
                          <a:srgbClr val="83A343"/>
                        </a:solidFill>
                        <a:latin typeface="Dosis" pitchFamily="2" charset="0"/>
                        <a:ea typeface="+mn-ea"/>
                        <a:cs typeface="+mn-cs"/>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dirty="0">
                        <a:solidFill>
                          <a:srgbClr val="83A343"/>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dirty="0">
                        <a:solidFill>
                          <a:srgbClr val="83A343"/>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Freeform 8">
            <a:extLst>
              <a:ext uri="{FF2B5EF4-FFF2-40B4-BE49-F238E27FC236}">
                <a16:creationId xmlns:a16="http://schemas.microsoft.com/office/drawing/2014/main" id="{68ACC986-91AD-8462-6D81-C50034316774}"/>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endParaRPr lang="fr-MA" sz="1350" dirty="0">
              <a:solidFill>
                <a:prstClr val="black"/>
              </a:solidFill>
              <a:latin typeface="Dosis" pitchFamily="2" charset="0"/>
            </a:endParaRPr>
          </a:p>
        </p:txBody>
      </p:sp>
      <p:sp>
        <p:nvSpPr>
          <p:cNvPr id="11" name="Rectangle 1">
            <a:extLst>
              <a:ext uri="{FF2B5EF4-FFF2-40B4-BE49-F238E27FC236}">
                <a16:creationId xmlns:a16="http://schemas.microsoft.com/office/drawing/2014/main" id="{5486C0FA-42A9-5C60-6597-DDEB5D22D4A5}"/>
              </a:ext>
            </a:extLst>
          </p:cNvPr>
          <p:cNvSpPr>
            <a:spLocks noChangeArrowheads="1"/>
          </p:cNvSpPr>
          <p:nvPr/>
        </p:nvSpPr>
        <p:spPr bwMode="auto">
          <a:xfrm>
            <a:off x="517525" y="3360738"/>
            <a:ext cx="13716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fr-FR" sz="1800" b="0" i="0" u="none" strike="noStrike" cap="none" normalizeH="0" baseline="0">
                <a:ln>
                  <a:noFill/>
                </a:ln>
                <a:solidFill>
                  <a:schemeClr val="tx1"/>
                </a:solidFill>
                <a:effectLst/>
                <a:latin typeface="Arial" panose="020B0604020202020204" pitchFamily="34" charset="0"/>
              </a:rPr>
            </a:br>
            <a:endParaRPr kumimoji="0" lang="fr-FR" altLang="fr-FR" sz="1800" b="0" i="0" u="none" strike="noStrike" cap="none" normalizeH="0" baseline="0">
              <a:ln>
                <a:noFill/>
              </a:ln>
              <a:solidFill>
                <a:schemeClr val="tx1"/>
              </a:solidFill>
              <a:effectLst/>
              <a:latin typeface="Arial" panose="020B0604020202020204" pitchFamily="34" charset="0"/>
            </a:endParaRPr>
          </a:p>
        </p:txBody>
      </p:sp>
      <p:sp>
        <p:nvSpPr>
          <p:cNvPr id="12" name="Rectangle 1">
            <a:extLst>
              <a:ext uri="{FF2B5EF4-FFF2-40B4-BE49-F238E27FC236}">
                <a16:creationId xmlns:a16="http://schemas.microsoft.com/office/drawing/2014/main" id="{D7B1A11D-2277-BDEC-6AC1-26CA702EA92E}"/>
              </a:ext>
            </a:extLst>
          </p:cNvPr>
          <p:cNvSpPr>
            <a:spLocks noChangeArrowheads="1"/>
          </p:cNvSpPr>
          <p:nvPr/>
        </p:nvSpPr>
        <p:spPr bwMode="auto">
          <a:xfrm>
            <a:off x="517525" y="3360738"/>
            <a:ext cx="13716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fr-FR" sz="1800" b="0" i="0" u="none" strike="noStrike" cap="none" normalizeH="0" baseline="0">
                <a:ln>
                  <a:noFill/>
                </a:ln>
                <a:solidFill>
                  <a:schemeClr val="tx1"/>
                </a:solidFill>
                <a:effectLst/>
                <a:latin typeface="Arial" panose="020B0604020202020204" pitchFamily="34" charset="0"/>
              </a:rPr>
            </a:br>
            <a:endParaRPr kumimoji="0" lang="fr-FR" altLang="fr-FR" sz="1800" b="0" i="0" u="none" strike="noStrike" cap="none" normalizeH="0" baseline="0">
              <a:ln>
                <a:noFill/>
              </a:ln>
              <a:solidFill>
                <a:schemeClr val="tx1"/>
              </a:solidFill>
              <a:effectLst/>
              <a:latin typeface="Arial" panose="020B0604020202020204" pitchFamily="34" charset="0"/>
            </a:endParaRPr>
          </a:p>
        </p:txBody>
      </p:sp>
      <p:sp>
        <p:nvSpPr>
          <p:cNvPr id="13" name="ZoneTexte 12">
            <a:extLst>
              <a:ext uri="{FF2B5EF4-FFF2-40B4-BE49-F238E27FC236}">
                <a16:creationId xmlns:a16="http://schemas.microsoft.com/office/drawing/2014/main" id="{C4CE74BC-E4C7-F877-B4FA-691E64C38BC6}"/>
              </a:ext>
            </a:extLst>
          </p:cNvPr>
          <p:cNvSpPr txBox="1"/>
          <p:nvPr/>
        </p:nvSpPr>
        <p:spPr>
          <a:xfrm>
            <a:off x="931647" y="1597256"/>
            <a:ext cx="12266827" cy="6516592"/>
          </a:xfrm>
          <a:prstGeom prst="rect">
            <a:avLst/>
          </a:prstGeom>
          <a:noFill/>
        </p:spPr>
        <p:txBody>
          <a:bodyPr wrap="square">
            <a:spAutoFit/>
          </a:bodyPr>
          <a:lstStyle/>
          <a:p>
            <a:pPr>
              <a:lnSpc>
                <a:spcPct val="200000"/>
              </a:lnSpc>
              <a:buNone/>
            </a:pPr>
            <a:r>
              <a:rPr lang="fr-FR" sz="5400" b="1" i="0" dirty="0">
                <a:solidFill>
                  <a:schemeClr val="accent5">
                    <a:lumMod val="75000"/>
                  </a:schemeClr>
                </a:solidFill>
                <a:effectLst/>
                <a:latin typeface="Aptos" panose="020B0004020202020204" pitchFamily="34" charset="0"/>
              </a:rPr>
              <a:t>Elle découp</a:t>
            </a:r>
            <a:r>
              <a:rPr lang="fr-FR" sz="5400" b="1" i="0" dirty="0">
                <a:solidFill>
                  <a:schemeClr val="bg1">
                    <a:lumMod val="65000"/>
                  </a:schemeClr>
                </a:solidFill>
                <a:effectLst/>
                <a:latin typeface="Aptos" panose="020B0004020202020204" pitchFamily="34" charset="0"/>
              </a:rPr>
              <a:t>e</a:t>
            </a:r>
            <a:r>
              <a:rPr lang="fr-FR" sz="5400" b="1" i="0" dirty="0">
                <a:solidFill>
                  <a:schemeClr val="accent5">
                    <a:lumMod val="75000"/>
                  </a:schemeClr>
                </a:solidFill>
                <a:effectLst/>
                <a:latin typeface="Aptos" panose="020B0004020202020204" pitchFamily="34" charset="0"/>
              </a:rPr>
              <a:t> la carott</a:t>
            </a:r>
            <a:r>
              <a:rPr lang="fr-FR" sz="5400" b="1" i="0" dirty="0">
                <a:solidFill>
                  <a:schemeClr val="bg1">
                    <a:lumMod val="65000"/>
                  </a:schemeClr>
                </a:solidFill>
                <a:effectLst/>
                <a:latin typeface="Aptos" panose="020B0004020202020204" pitchFamily="34" charset="0"/>
              </a:rPr>
              <a:t>e</a:t>
            </a:r>
            <a:r>
              <a:rPr lang="fr-FR" sz="5400" b="1" i="0" dirty="0">
                <a:solidFill>
                  <a:schemeClr val="accent5">
                    <a:lumMod val="75000"/>
                  </a:schemeClr>
                </a:solidFill>
                <a:effectLst/>
                <a:latin typeface="Aptos" panose="020B0004020202020204" pitchFamily="34" charset="0"/>
              </a:rPr>
              <a:t> en peti</a:t>
            </a:r>
            <a:r>
              <a:rPr lang="fr-FR" sz="5400" b="1" i="0" dirty="0">
                <a:solidFill>
                  <a:schemeClr val="bg1">
                    <a:lumMod val="65000"/>
                  </a:schemeClr>
                </a:solidFill>
                <a:effectLst/>
                <a:latin typeface="Aptos" panose="020B0004020202020204" pitchFamily="34" charset="0"/>
              </a:rPr>
              <a:t>ts</a:t>
            </a:r>
            <a:r>
              <a:rPr lang="fr-FR" sz="5400" b="1" i="0" dirty="0">
                <a:solidFill>
                  <a:schemeClr val="accent5">
                    <a:lumMod val="75000"/>
                  </a:schemeClr>
                </a:solidFill>
                <a:effectLst/>
                <a:latin typeface="Aptos" panose="020B0004020202020204" pitchFamily="34" charset="0"/>
              </a:rPr>
              <a:t> dé</a:t>
            </a:r>
            <a:r>
              <a:rPr lang="fr-FR" sz="5400" b="1" i="0" dirty="0">
                <a:solidFill>
                  <a:schemeClr val="bg1">
                    <a:lumMod val="65000"/>
                  </a:schemeClr>
                </a:solidFill>
                <a:effectLst/>
                <a:latin typeface="Aptos" panose="020B0004020202020204" pitchFamily="34" charset="0"/>
              </a:rPr>
              <a:t>s</a:t>
            </a:r>
            <a:r>
              <a:rPr lang="fr-FR" sz="5400" b="1" i="0" dirty="0">
                <a:solidFill>
                  <a:schemeClr val="accent5">
                    <a:lumMod val="75000"/>
                  </a:schemeClr>
                </a:solidFill>
                <a:effectLst/>
                <a:latin typeface="Aptos" panose="020B0004020202020204" pitchFamily="34" charset="0"/>
              </a:rPr>
              <a:t>.</a:t>
            </a:r>
          </a:p>
          <a:p>
            <a:pPr>
              <a:lnSpc>
                <a:spcPct val="200000"/>
              </a:lnSpc>
              <a:buNone/>
            </a:pPr>
            <a:r>
              <a:rPr lang="fr-FR" sz="5400" b="1" i="0" dirty="0">
                <a:solidFill>
                  <a:schemeClr val="accent5">
                    <a:lumMod val="75000"/>
                  </a:schemeClr>
                </a:solidFill>
                <a:effectLst/>
                <a:latin typeface="Aptos" panose="020B0004020202020204" pitchFamily="34" charset="0"/>
              </a:rPr>
              <a:t>Le chef prépar</a:t>
            </a:r>
            <a:r>
              <a:rPr lang="fr-FR" sz="5400" b="1" i="0" dirty="0">
                <a:solidFill>
                  <a:schemeClr val="bg1">
                    <a:lumMod val="65000"/>
                  </a:schemeClr>
                </a:solidFill>
                <a:effectLst/>
                <a:latin typeface="Aptos" panose="020B0004020202020204" pitchFamily="34" charset="0"/>
              </a:rPr>
              <a:t>e</a:t>
            </a:r>
            <a:r>
              <a:rPr lang="fr-FR" sz="5400" b="1" i="0" dirty="0">
                <a:solidFill>
                  <a:schemeClr val="accent5">
                    <a:lumMod val="75000"/>
                  </a:schemeClr>
                </a:solidFill>
                <a:effectLst/>
                <a:latin typeface="Aptos" panose="020B0004020202020204" pitchFamily="34" charset="0"/>
              </a:rPr>
              <a:t> une tart</a:t>
            </a:r>
            <a:r>
              <a:rPr lang="fr-FR" sz="5400" b="1" i="0" dirty="0">
                <a:solidFill>
                  <a:schemeClr val="bg1">
                    <a:lumMod val="65000"/>
                  </a:schemeClr>
                </a:solidFill>
                <a:effectLst/>
                <a:latin typeface="Aptos" panose="020B0004020202020204" pitchFamily="34" charset="0"/>
              </a:rPr>
              <a:t>e</a:t>
            </a:r>
            <a:r>
              <a:rPr lang="fr-FR" sz="5400" b="1" dirty="0">
                <a:solidFill>
                  <a:schemeClr val="accent5">
                    <a:lumMod val="75000"/>
                  </a:schemeClr>
                </a:solidFill>
                <a:latin typeface="Aptos" panose="020B0004020202020204" pitchFamily="34" charset="0"/>
              </a:rPr>
              <a:t> </a:t>
            </a:r>
          </a:p>
          <a:p>
            <a:pPr>
              <a:lnSpc>
                <a:spcPct val="200000"/>
              </a:lnSpc>
            </a:pPr>
            <a:r>
              <a:rPr lang="fr-FR" sz="5400" b="1" dirty="0">
                <a:solidFill>
                  <a:schemeClr val="accent5">
                    <a:lumMod val="75000"/>
                  </a:schemeClr>
                </a:solidFill>
                <a:latin typeface="Aptos" panose="020B0004020202020204" pitchFamily="34" charset="0"/>
              </a:rPr>
              <a:t>La napp</a:t>
            </a:r>
            <a:r>
              <a:rPr lang="fr-FR" sz="5400" b="1" dirty="0">
                <a:solidFill>
                  <a:schemeClr val="bg1">
                    <a:lumMod val="65000"/>
                  </a:schemeClr>
                </a:solidFill>
                <a:latin typeface="Aptos" panose="020B0004020202020204" pitchFamily="34" charset="0"/>
              </a:rPr>
              <a:t>e</a:t>
            </a:r>
            <a:r>
              <a:rPr lang="fr-FR" sz="5400" b="1" dirty="0">
                <a:solidFill>
                  <a:schemeClr val="accent5">
                    <a:lumMod val="75000"/>
                  </a:schemeClr>
                </a:solidFill>
                <a:latin typeface="Aptos" panose="020B0004020202020204" pitchFamily="34" charset="0"/>
              </a:rPr>
              <a:t> est propr</a:t>
            </a:r>
            <a:r>
              <a:rPr lang="fr-FR" sz="5400" b="1" dirty="0">
                <a:solidFill>
                  <a:schemeClr val="bg1">
                    <a:lumMod val="65000"/>
                  </a:schemeClr>
                </a:solidFill>
                <a:latin typeface="Aptos" panose="020B0004020202020204" pitchFamily="34" charset="0"/>
              </a:rPr>
              <a:t>e</a:t>
            </a:r>
            <a:r>
              <a:rPr lang="fr-FR" sz="5400" b="1" dirty="0">
                <a:solidFill>
                  <a:schemeClr val="accent5">
                    <a:lumMod val="75000"/>
                  </a:schemeClr>
                </a:solidFill>
                <a:latin typeface="Aptos" panose="020B0004020202020204" pitchFamily="34" charset="0"/>
              </a:rPr>
              <a:t>.</a:t>
            </a:r>
          </a:p>
          <a:p>
            <a:pPr>
              <a:lnSpc>
                <a:spcPct val="200000"/>
              </a:lnSpc>
            </a:pPr>
            <a:r>
              <a:rPr lang="fr-FR" sz="5400" b="1" dirty="0">
                <a:solidFill>
                  <a:schemeClr val="accent5">
                    <a:lumMod val="75000"/>
                  </a:schemeClr>
                </a:solidFill>
                <a:latin typeface="Aptos" panose="020B0004020202020204" pitchFamily="34" charset="0"/>
              </a:rPr>
              <a:t>Il a pri</a:t>
            </a:r>
            <a:r>
              <a:rPr lang="fr-FR" sz="5400" b="1" dirty="0">
                <a:solidFill>
                  <a:schemeClr val="bg1">
                    <a:lumMod val="65000"/>
                  </a:schemeClr>
                </a:solidFill>
                <a:latin typeface="Aptos" panose="020B0004020202020204" pitchFamily="34" charset="0"/>
              </a:rPr>
              <a:t>s</a:t>
            </a:r>
            <a:r>
              <a:rPr lang="fr-FR" sz="5400" b="1" dirty="0">
                <a:solidFill>
                  <a:schemeClr val="accent5">
                    <a:lumMod val="75000"/>
                  </a:schemeClr>
                </a:solidFill>
                <a:latin typeface="Aptos" panose="020B0004020202020204" pitchFamily="34" charset="0"/>
              </a:rPr>
              <a:t> une prun</a:t>
            </a:r>
            <a:r>
              <a:rPr lang="fr-FR" sz="5400" b="1" dirty="0">
                <a:solidFill>
                  <a:schemeClr val="bg1">
                    <a:lumMod val="65000"/>
                  </a:schemeClr>
                </a:solidFill>
                <a:latin typeface="Aptos" panose="020B0004020202020204" pitchFamily="34" charset="0"/>
              </a:rPr>
              <a:t>e</a:t>
            </a:r>
            <a:r>
              <a:rPr lang="fr-FR" sz="5400" b="1" dirty="0">
                <a:solidFill>
                  <a:schemeClr val="accent5">
                    <a:lumMod val="75000"/>
                  </a:schemeClr>
                </a:solidFill>
                <a:latin typeface="Aptos" panose="020B0004020202020204" pitchFamily="34" charset="0"/>
              </a:rPr>
              <a:t> sucré</a:t>
            </a:r>
            <a:r>
              <a:rPr lang="fr-FR" sz="5400" b="1" dirty="0">
                <a:solidFill>
                  <a:schemeClr val="bg1">
                    <a:lumMod val="65000"/>
                  </a:schemeClr>
                </a:solidFill>
                <a:latin typeface="Aptos" panose="020B0004020202020204" pitchFamily="34" charset="0"/>
              </a:rPr>
              <a:t>e</a:t>
            </a:r>
            <a:r>
              <a:rPr lang="fr-FR" sz="5400" b="1" dirty="0">
                <a:solidFill>
                  <a:schemeClr val="accent5">
                    <a:lumMod val="75000"/>
                  </a:schemeClr>
                </a:solidFill>
                <a:latin typeface="Aptos" panose="020B0004020202020204" pitchFamily="34" charset="0"/>
              </a:rPr>
              <a:t>.</a:t>
            </a:r>
          </a:p>
        </p:txBody>
      </p:sp>
      <p:pic>
        <p:nvPicPr>
          <p:cNvPr id="3" name="Image 2">
            <a:extLst>
              <a:ext uri="{FF2B5EF4-FFF2-40B4-BE49-F238E27FC236}">
                <a16:creationId xmlns:a16="http://schemas.microsoft.com/office/drawing/2014/main" id="{1BF6AA4C-3CE0-0B00-AB0B-70324F459A9A}"/>
              </a:ext>
            </a:extLst>
          </p:cNvPr>
          <p:cNvPicPr>
            <a:picLocks noChangeAspect="1"/>
          </p:cNvPicPr>
          <p:nvPr>
            <p:custDataLst>
              <p:tags r:id="rId2"/>
            </p:custDataLst>
          </p:nvPr>
        </p:nvPicPr>
        <p:blipFill>
          <a:blip r:embed="rId6">
            <a:clrChange>
              <a:clrFrom>
                <a:srgbClr val="E4FFFE"/>
              </a:clrFrom>
              <a:clrTo>
                <a:srgbClr val="E4FFFE">
                  <a:alpha val="0"/>
                </a:srgbClr>
              </a:clrTo>
            </a:clrChange>
          </a:blip>
          <a:stretch>
            <a:fillRect/>
          </a:stretch>
        </p:blipFill>
        <p:spPr>
          <a:xfrm>
            <a:off x="11963400" y="418121"/>
            <a:ext cx="1386074" cy="1073026"/>
          </a:xfrm>
          <a:prstGeom prst="roundRect">
            <a:avLst>
              <a:gd name="adj" fmla="val 11078"/>
            </a:avLst>
          </a:prstGeom>
        </p:spPr>
      </p:pic>
    </p:spTree>
    <p:extLst>
      <p:ext uri="{BB962C8B-B14F-4D97-AF65-F5344CB8AC3E}">
        <p14:creationId xmlns:p14="http://schemas.microsoft.com/office/powerpoint/2010/main" val="27739761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A1CCA3-D474-64FC-41E8-700E0706BFCB}"/>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8101A961-9017-751D-1E85-CA025C2E2C4D}"/>
              </a:ext>
            </a:extLst>
          </p:cNvPr>
          <p:cNvSpPr/>
          <p:nvPr/>
        </p:nvSpPr>
        <p:spPr>
          <a:xfrm>
            <a:off x="0" y="0"/>
            <a:ext cx="13716000" cy="10286999"/>
          </a:xfrm>
          <a:prstGeom prst="rect">
            <a:avLst/>
          </a:prstGeom>
          <a:solidFill>
            <a:srgbClr val="829D4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B1E8843B-8032-E0E6-B419-B9D3066DE113}"/>
              </a:ext>
            </a:extLst>
          </p:cNvPr>
          <p:cNvSpPr/>
          <p:nvPr/>
        </p:nvSpPr>
        <p:spPr>
          <a:xfrm>
            <a:off x="366526" y="342901"/>
            <a:ext cx="13073621"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BDDE7AC0-3D88-EF4F-6334-36923B635C1E}"/>
              </a:ext>
            </a:extLst>
          </p:cNvPr>
          <p:cNvSpPr/>
          <p:nvPr/>
        </p:nvSpPr>
        <p:spPr>
          <a:xfrm>
            <a:off x="366526" y="342900"/>
            <a:ext cx="1307362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7" name="ZoneTexte 6">
            <a:extLst>
              <a:ext uri="{FF2B5EF4-FFF2-40B4-BE49-F238E27FC236}">
                <a16:creationId xmlns:a16="http://schemas.microsoft.com/office/drawing/2014/main" id="{820AA6CA-87D6-73F8-600D-1FEFB29896B0}"/>
              </a:ext>
            </a:extLst>
          </p:cNvPr>
          <p:cNvSpPr txBox="1"/>
          <p:nvPr/>
        </p:nvSpPr>
        <p:spPr>
          <a:xfrm>
            <a:off x="838200" y="444518"/>
            <a:ext cx="10982323" cy="523220"/>
          </a:xfrm>
          <a:prstGeom prst="rect">
            <a:avLst/>
          </a:prstGeom>
          <a:noFill/>
        </p:spPr>
        <p:txBody>
          <a:bodyPr wrap="square">
            <a:spAutoFit/>
          </a:bodyPr>
          <a:lstStyle/>
          <a:p>
            <a:pPr defTabSz="685834"/>
            <a:r>
              <a:rPr lang="fr-FR" sz="2800" b="1" dirty="0">
                <a:solidFill>
                  <a:prstClr val="white">
                    <a:lumMod val="65000"/>
                  </a:prstClr>
                </a:solidFill>
                <a:latin typeface="Dosis" pitchFamily="2" charset="0"/>
              </a:rPr>
              <a:t>Lisons ensemble les phrases.</a:t>
            </a:r>
          </a:p>
        </p:txBody>
      </p:sp>
      <p:graphicFrame>
        <p:nvGraphicFramePr>
          <p:cNvPr id="4" name="Tableau 3">
            <a:extLst>
              <a:ext uri="{FF2B5EF4-FFF2-40B4-BE49-F238E27FC236}">
                <a16:creationId xmlns:a16="http://schemas.microsoft.com/office/drawing/2014/main" id="{6890BE99-E9C9-0664-FAC7-AF7513184BA2}"/>
              </a:ext>
            </a:extLst>
          </p:cNvPr>
          <p:cNvGraphicFramePr>
            <a:graphicFrameLocks noGrp="1"/>
          </p:cNvGraphicFramePr>
          <p:nvPr>
            <p:custDataLst>
              <p:tags r:id="rId1"/>
            </p:custDataLst>
          </p:nvPr>
        </p:nvGraphicFramePr>
        <p:xfrm>
          <a:off x="561607" y="-64418"/>
          <a:ext cx="12555527"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1593533">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endParaRPr lang="fr-FR" sz="1800" b="1" kern="1200" dirty="0">
                        <a:solidFill>
                          <a:srgbClr val="83A343"/>
                        </a:solidFill>
                        <a:latin typeface="Dosis" pitchFamily="2" charset="0"/>
                        <a:ea typeface="+mn-ea"/>
                        <a:cs typeface="+mn-cs"/>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dirty="0">
                        <a:solidFill>
                          <a:srgbClr val="83A343"/>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dirty="0">
                        <a:solidFill>
                          <a:srgbClr val="83A343"/>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Freeform 8">
            <a:extLst>
              <a:ext uri="{FF2B5EF4-FFF2-40B4-BE49-F238E27FC236}">
                <a16:creationId xmlns:a16="http://schemas.microsoft.com/office/drawing/2014/main" id="{CBA811E6-1EB9-89B3-1AF1-BDA9C3763D74}"/>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endParaRPr lang="fr-MA" sz="1350" dirty="0">
              <a:solidFill>
                <a:prstClr val="black"/>
              </a:solidFill>
              <a:latin typeface="Dosis" pitchFamily="2" charset="0"/>
            </a:endParaRPr>
          </a:p>
        </p:txBody>
      </p:sp>
      <p:sp>
        <p:nvSpPr>
          <p:cNvPr id="11" name="Rectangle 1">
            <a:extLst>
              <a:ext uri="{FF2B5EF4-FFF2-40B4-BE49-F238E27FC236}">
                <a16:creationId xmlns:a16="http://schemas.microsoft.com/office/drawing/2014/main" id="{9CC95326-2A96-36E0-E791-D084CF6A3017}"/>
              </a:ext>
            </a:extLst>
          </p:cNvPr>
          <p:cNvSpPr>
            <a:spLocks noChangeArrowheads="1"/>
          </p:cNvSpPr>
          <p:nvPr/>
        </p:nvSpPr>
        <p:spPr bwMode="auto">
          <a:xfrm>
            <a:off x="517525" y="3360738"/>
            <a:ext cx="13716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fr-FR" sz="1800" b="0" i="0" u="none" strike="noStrike" cap="none" normalizeH="0" baseline="0">
                <a:ln>
                  <a:noFill/>
                </a:ln>
                <a:solidFill>
                  <a:schemeClr val="tx1"/>
                </a:solidFill>
                <a:effectLst/>
                <a:latin typeface="Arial" panose="020B0604020202020204" pitchFamily="34" charset="0"/>
              </a:rPr>
            </a:br>
            <a:endParaRPr kumimoji="0" lang="fr-FR" altLang="fr-FR" sz="1800" b="0" i="0" u="none" strike="noStrike" cap="none" normalizeH="0" baseline="0">
              <a:ln>
                <a:noFill/>
              </a:ln>
              <a:solidFill>
                <a:schemeClr val="tx1"/>
              </a:solidFill>
              <a:effectLst/>
              <a:latin typeface="Arial" panose="020B0604020202020204" pitchFamily="34" charset="0"/>
            </a:endParaRPr>
          </a:p>
        </p:txBody>
      </p:sp>
      <p:sp>
        <p:nvSpPr>
          <p:cNvPr id="12" name="Rectangle 1">
            <a:extLst>
              <a:ext uri="{FF2B5EF4-FFF2-40B4-BE49-F238E27FC236}">
                <a16:creationId xmlns:a16="http://schemas.microsoft.com/office/drawing/2014/main" id="{4C4083B3-02D8-2D80-8AB5-AFDFFE515619}"/>
              </a:ext>
            </a:extLst>
          </p:cNvPr>
          <p:cNvSpPr>
            <a:spLocks noChangeArrowheads="1"/>
          </p:cNvSpPr>
          <p:nvPr/>
        </p:nvSpPr>
        <p:spPr bwMode="auto">
          <a:xfrm>
            <a:off x="517525" y="3360738"/>
            <a:ext cx="13716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fr-FR" sz="1800" b="0" i="0" u="none" strike="noStrike" cap="none" normalizeH="0" baseline="0">
                <a:ln>
                  <a:noFill/>
                </a:ln>
                <a:solidFill>
                  <a:schemeClr val="tx1"/>
                </a:solidFill>
                <a:effectLst/>
                <a:latin typeface="Arial" panose="020B0604020202020204" pitchFamily="34" charset="0"/>
              </a:rPr>
            </a:br>
            <a:endParaRPr kumimoji="0" lang="fr-FR" altLang="fr-FR" sz="1800" b="0" i="0" u="none" strike="noStrike" cap="none" normalizeH="0" baseline="0">
              <a:ln>
                <a:noFill/>
              </a:ln>
              <a:solidFill>
                <a:schemeClr val="tx1"/>
              </a:solidFill>
              <a:effectLst/>
              <a:latin typeface="Arial" panose="020B0604020202020204" pitchFamily="34" charset="0"/>
            </a:endParaRPr>
          </a:p>
        </p:txBody>
      </p:sp>
      <p:sp>
        <p:nvSpPr>
          <p:cNvPr id="13" name="ZoneTexte 12">
            <a:extLst>
              <a:ext uri="{FF2B5EF4-FFF2-40B4-BE49-F238E27FC236}">
                <a16:creationId xmlns:a16="http://schemas.microsoft.com/office/drawing/2014/main" id="{A8565B60-F543-81DC-3053-F75B201A0E7D}"/>
              </a:ext>
            </a:extLst>
          </p:cNvPr>
          <p:cNvSpPr txBox="1"/>
          <p:nvPr/>
        </p:nvSpPr>
        <p:spPr>
          <a:xfrm>
            <a:off x="516129" y="1597256"/>
            <a:ext cx="12924018" cy="7345537"/>
          </a:xfrm>
          <a:prstGeom prst="rect">
            <a:avLst/>
          </a:prstGeom>
          <a:noFill/>
        </p:spPr>
        <p:txBody>
          <a:bodyPr wrap="square">
            <a:spAutoFit/>
          </a:bodyPr>
          <a:lstStyle/>
          <a:p>
            <a:pPr>
              <a:lnSpc>
                <a:spcPct val="200000"/>
              </a:lnSpc>
            </a:pPr>
            <a:r>
              <a:rPr lang="fr-FR" sz="5400" b="1" dirty="0">
                <a:solidFill>
                  <a:schemeClr val="accent5">
                    <a:lumMod val="75000"/>
                  </a:schemeClr>
                </a:solidFill>
                <a:latin typeface="Aptos" panose="020B0004020202020204" pitchFamily="34" charset="0"/>
              </a:rPr>
              <a:t>Ma mami</a:t>
            </a:r>
            <a:r>
              <a:rPr lang="fr-FR" sz="5400" b="1" dirty="0">
                <a:solidFill>
                  <a:schemeClr val="bg1">
                    <a:lumMod val="65000"/>
                  </a:schemeClr>
                </a:solidFill>
                <a:latin typeface="Aptos" panose="020B0004020202020204" pitchFamily="34" charset="0"/>
              </a:rPr>
              <a:t>e</a:t>
            </a:r>
            <a:r>
              <a:rPr lang="fr-FR" sz="5400" b="1" dirty="0">
                <a:solidFill>
                  <a:schemeClr val="accent5">
                    <a:lumMod val="75000"/>
                  </a:schemeClr>
                </a:solidFill>
                <a:latin typeface="Aptos" panose="020B0004020202020204" pitchFamily="34" charset="0"/>
              </a:rPr>
              <a:t> n’a pa</a:t>
            </a:r>
            <a:r>
              <a:rPr lang="fr-FR" sz="5400" b="1" dirty="0">
                <a:solidFill>
                  <a:schemeClr val="bg1">
                    <a:lumMod val="65000"/>
                  </a:schemeClr>
                </a:solidFill>
                <a:latin typeface="Aptos" panose="020B0004020202020204" pitchFamily="34" charset="0"/>
              </a:rPr>
              <a:t>s</a:t>
            </a:r>
            <a:r>
              <a:rPr lang="fr-FR" sz="5400" b="1" dirty="0">
                <a:solidFill>
                  <a:schemeClr val="accent5">
                    <a:lumMod val="75000"/>
                  </a:schemeClr>
                </a:solidFill>
                <a:latin typeface="Aptos" panose="020B0004020202020204" pitchFamily="34" charset="0"/>
              </a:rPr>
              <a:t> pri</a:t>
            </a:r>
            <a:r>
              <a:rPr lang="fr-FR" sz="5400" b="1" dirty="0">
                <a:solidFill>
                  <a:schemeClr val="bg1">
                    <a:lumMod val="65000"/>
                  </a:schemeClr>
                </a:solidFill>
                <a:latin typeface="Aptos" panose="020B0004020202020204" pitchFamily="34" charset="0"/>
              </a:rPr>
              <a:t>s</a:t>
            </a:r>
            <a:r>
              <a:rPr lang="fr-FR" sz="5400" b="1" dirty="0">
                <a:solidFill>
                  <a:schemeClr val="accent5">
                    <a:lumMod val="75000"/>
                  </a:schemeClr>
                </a:solidFill>
                <a:latin typeface="Aptos" panose="020B0004020202020204" pitchFamily="34" charset="0"/>
              </a:rPr>
              <a:t> du sucr</a:t>
            </a:r>
            <a:r>
              <a:rPr lang="fr-FR" sz="5400" b="1" dirty="0">
                <a:solidFill>
                  <a:schemeClr val="bg1">
                    <a:lumMod val="65000"/>
                  </a:schemeClr>
                </a:solidFill>
                <a:latin typeface="Aptos" panose="020B0004020202020204" pitchFamily="34" charset="0"/>
              </a:rPr>
              <a:t>e</a:t>
            </a:r>
            <a:r>
              <a:rPr lang="fr-FR" sz="5400" b="1" dirty="0">
                <a:solidFill>
                  <a:schemeClr val="accent5">
                    <a:lumMod val="75000"/>
                  </a:schemeClr>
                </a:solidFill>
                <a:latin typeface="Aptos" panose="020B0004020202020204" pitchFamily="34" charset="0"/>
              </a:rPr>
              <a:t>. </a:t>
            </a:r>
            <a:br>
              <a:rPr lang="fr-FR" sz="5400" b="1" dirty="0">
                <a:solidFill>
                  <a:schemeClr val="accent5">
                    <a:lumMod val="75000"/>
                  </a:schemeClr>
                </a:solidFill>
                <a:latin typeface="Aptos" panose="020B0004020202020204" pitchFamily="34" charset="0"/>
              </a:rPr>
            </a:br>
            <a:r>
              <a:rPr lang="fr-FR" sz="5400" b="1" dirty="0">
                <a:solidFill>
                  <a:schemeClr val="accent5">
                    <a:lumMod val="75000"/>
                  </a:schemeClr>
                </a:solidFill>
                <a:latin typeface="Aptos" panose="020B0004020202020204" pitchFamily="34" charset="0"/>
              </a:rPr>
              <a:t>Le brocoli est un légum</a:t>
            </a:r>
            <a:r>
              <a:rPr lang="fr-FR" sz="5400" b="1" dirty="0">
                <a:solidFill>
                  <a:schemeClr val="bg1">
                    <a:lumMod val="65000"/>
                  </a:schemeClr>
                </a:solidFill>
                <a:latin typeface="Aptos" panose="020B0004020202020204" pitchFamily="34" charset="0"/>
              </a:rPr>
              <a:t>e</a:t>
            </a:r>
            <a:r>
              <a:rPr lang="fr-FR" sz="5400" b="1" dirty="0">
                <a:solidFill>
                  <a:schemeClr val="accent5">
                    <a:lumMod val="75000"/>
                  </a:schemeClr>
                </a:solidFill>
                <a:latin typeface="Aptos" panose="020B0004020202020204" pitchFamily="34" charset="0"/>
              </a:rPr>
              <a:t> ver</a:t>
            </a:r>
            <a:r>
              <a:rPr lang="fr-FR" sz="5400" b="1" dirty="0">
                <a:solidFill>
                  <a:schemeClr val="bg1">
                    <a:lumMod val="65000"/>
                  </a:schemeClr>
                </a:solidFill>
                <a:latin typeface="Aptos" panose="020B0004020202020204" pitchFamily="34" charset="0"/>
              </a:rPr>
              <a:t>t</a:t>
            </a:r>
            <a:r>
              <a:rPr lang="fr-FR" sz="5400" b="1" dirty="0">
                <a:solidFill>
                  <a:schemeClr val="accent5">
                    <a:lumMod val="75000"/>
                  </a:schemeClr>
                </a:solidFill>
                <a:latin typeface="Aptos" panose="020B0004020202020204" pitchFamily="34" charset="0"/>
              </a:rPr>
              <a:t>. </a:t>
            </a:r>
            <a:endParaRPr lang="fr-MA" sz="5400" b="1" dirty="0">
              <a:solidFill>
                <a:schemeClr val="accent5">
                  <a:lumMod val="75000"/>
                </a:schemeClr>
              </a:solidFill>
              <a:latin typeface="Aptos" panose="020B0004020202020204" pitchFamily="34" charset="0"/>
            </a:endParaRPr>
          </a:p>
          <a:p>
            <a:pPr>
              <a:lnSpc>
                <a:spcPct val="150000"/>
              </a:lnSpc>
            </a:pPr>
            <a:r>
              <a:rPr lang="fr-FR" sz="5400" b="1" dirty="0">
                <a:solidFill>
                  <a:schemeClr val="accent5">
                    <a:lumMod val="75000"/>
                  </a:schemeClr>
                </a:solidFill>
                <a:latin typeface="Aptos" panose="020B0004020202020204" pitchFamily="34" charset="0"/>
              </a:rPr>
              <a:t>Tu a</a:t>
            </a:r>
            <a:r>
              <a:rPr lang="fr-FR" sz="5400" b="1" dirty="0">
                <a:solidFill>
                  <a:schemeClr val="bg1">
                    <a:lumMod val="65000"/>
                  </a:schemeClr>
                </a:solidFill>
                <a:latin typeface="Aptos" panose="020B0004020202020204" pitchFamily="34" charset="0"/>
              </a:rPr>
              <a:t>s</a:t>
            </a:r>
            <a:r>
              <a:rPr lang="fr-FR" sz="5400" b="1" dirty="0">
                <a:solidFill>
                  <a:schemeClr val="accent5">
                    <a:lumMod val="75000"/>
                  </a:schemeClr>
                </a:solidFill>
                <a:latin typeface="Aptos" panose="020B0004020202020204" pitchFamily="34" charset="0"/>
              </a:rPr>
              <a:t> découpé des prunes et des pomm</a:t>
            </a:r>
            <a:r>
              <a:rPr lang="fr-FR" sz="5400" b="1" dirty="0">
                <a:solidFill>
                  <a:schemeClr val="bg1">
                    <a:lumMod val="65000"/>
                  </a:schemeClr>
                </a:solidFill>
                <a:latin typeface="Aptos" panose="020B0004020202020204" pitchFamily="34" charset="0"/>
              </a:rPr>
              <a:t>es</a:t>
            </a:r>
            <a:r>
              <a:rPr lang="fr-FR" sz="5400" b="1" dirty="0">
                <a:solidFill>
                  <a:schemeClr val="accent5">
                    <a:lumMod val="75000"/>
                  </a:schemeClr>
                </a:solidFill>
                <a:latin typeface="Aptos" panose="020B0004020202020204" pitchFamily="34" charset="0"/>
              </a:rPr>
              <a:t>.</a:t>
            </a:r>
          </a:p>
          <a:p>
            <a:pPr>
              <a:lnSpc>
                <a:spcPct val="200000"/>
              </a:lnSpc>
            </a:pPr>
            <a:r>
              <a:rPr lang="fr-FR" sz="5400" b="1" dirty="0">
                <a:solidFill>
                  <a:schemeClr val="accent5">
                    <a:lumMod val="75000"/>
                  </a:schemeClr>
                </a:solidFill>
                <a:latin typeface="Aptos" panose="020B0004020202020204" pitchFamily="34" charset="0"/>
              </a:rPr>
              <a:t>Je  vers</a:t>
            </a:r>
            <a:r>
              <a:rPr lang="fr-FR" sz="5400" b="1" dirty="0">
                <a:solidFill>
                  <a:schemeClr val="bg1">
                    <a:lumMod val="65000"/>
                  </a:schemeClr>
                </a:solidFill>
                <a:latin typeface="Aptos" panose="020B0004020202020204" pitchFamily="34" charset="0"/>
              </a:rPr>
              <a:t>e</a:t>
            </a:r>
            <a:r>
              <a:rPr lang="fr-FR" sz="5400" b="1" dirty="0">
                <a:solidFill>
                  <a:schemeClr val="accent5">
                    <a:lumMod val="75000"/>
                  </a:schemeClr>
                </a:solidFill>
                <a:latin typeface="Aptos" panose="020B0004020202020204" pitchFamily="34" charset="0"/>
              </a:rPr>
              <a:t> le ju</a:t>
            </a:r>
            <a:r>
              <a:rPr lang="fr-FR" sz="5400" b="1" dirty="0">
                <a:solidFill>
                  <a:schemeClr val="bg1">
                    <a:lumMod val="65000"/>
                  </a:schemeClr>
                </a:solidFill>
                <a:latin typeface="Aptos" panose="020B0004020202020204" pitchFamily="34" charset="0"/>
              </a:rPr>
              <a:t>s</a:t>
            </a:r>
            <a:r>
              <a:rPr lang="fr-FR" sz="5400" b="1" dirty="0">
                <a:solidFill>
                  <a:schemeClr val="accent5">
                    <a:lumMod val="75000"/>
                  </a:schemeClr>
                </a:solidFill>
                <a:latin typeface="Aptos" panose="020B0004020202020204" pitchFamily="34" charset="0"/>
              </a:rPr>
              <a:t> dan</a:t>
            </a:r>
            <a:r>
              <a:rPr lang="fr-FR" sz="5400" b="1" dirty="0">
                <a:solidFill>
                  <a:schemeClr val="bg1">
                    <a:lumMod val="65000"/>
                  </a:schemeClr>
                </a:solidFill>
                <a:latin typeface="Aptos" panose="020B0004020202020204" pitchFamily="34" charset="0"/>
              </a:rPr>
              <a:t>s</a:t>
            </a:r>
            <a:r>
              <a:rPr lang="fr-FR" sz="5400" b="1" dirty="0">
                <a:solidFill>
                  <a:schemeClr val="accent5">
                    <a:lumMod val="75000"/>
                  </a:schemeClr>
                </a:solidFill>
                <a:latin typeface="Aptos" panose="020B0004020202020204" pitchFamily="34" charset="0"/>
              </a:rPr>
              <a:t> la caraf</a:t>
            </a:r>
            <a:r>
              <a:rPr lang="fr-FR" sz="5400" b="1" dirty="0">
                <a:solidFill>
                  <a:schemeClr val="bg1">
                    <a:lumMod val="65000"/>
                  </a:schemeClr>
                </a:solidFill>
                <a:latin typeface="Aptos" panose="020B0004020202020204" pitchFamily="34" charset="0"/>
              </a:rPr>
              <a:t>e</a:t>
            </a:r>
            <a:r>
              <a:rPr lang="fr-FR" sz="5400" b="1" dirty="0">
                <a:solidFill>
                  <a:schemeClr val="accent5">
                    <a:lumMod val="75000"/>
                  </a:schemeClr>
                </a:solidFill>
                <a:latin typeface="Aptos" panose="020B0004020202020204" pitchFamily="34" charset="0"/>
              </a:rPr>
              <a:t>.</a:t>
            </a:r>
            <a:endParaRPr lang="fr-MA" sz="4800" dirty="0"/>
          </a:p>
        </p:txBody>
      </p:sp>
      <p:pic>
        <p:nvPicPr>
          <p:cNvPr id="5" name="Image 4">
            <a:extLst>
              <a:ext uri="{FF2B5EF4-FFF2-40B4-BE49-F238E27FC236}">
                <a16:creationId xmlns:a16="http://schemas.microsoft.com/office/drawing/2014/main" id="{C621F9B3-0FB0-B840-C407-AAEF0DA47084}"/>
              </a:ext>
            </a:extLst>
          </p:cNvPr>
          <p:cNvPicPr>
            <a:picLocks noChangeAspect="1"/>
          </p:cNvPicPr>
          <p:nvPr>
            <p:custDataLst>
              <p:tags r:id="rId2"/>
            </p:custDataLst>
          </p:nvPr>
        </p:nvPicPr>
        <p:blipFill>
          <a:blip r:embed="rId6">
            <a:clrChange>
              <a:clrFrom>
                <a:srgbClr val="FFFFFF"/>
              </a:clrFrom>
              <a:clrTo>
                <a:srgbClr val="FFFFFF">
                  <a:alpha val="0"/>
                </a:srgbClr>
              </a:clrTo>
            </a:clrChange>
          </a:blip>
          <a:stretch>
            <a:fillRect/>
          </a:stretch>
        </p:blipFill>
        <p:spPr>
          <a:xfrm>
            <a:off x="12046916" y="495300"/>
            <a:ext cx="1227797" cy="1174605"/>
          </a:xfrm>
          <a:prstGeom prst="rect">
            <a:avLst/>
          </a:prstGeom>
        </p:spPr>
      </p:pic>
    </p:spTree>
    <p:extLst>
      <p:ext uri="{BB962C8B-B14F-4D97-AF65-F5344CB8AC3E}">
        <p14:creationId xmlns:p14="http://schemas.microsoft.com/office/powerpoint/2010/main" val="22076587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864881-74C1-91F4-8519-568CD61395C8}"/>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C91249DC-98D4-45CE-C69C-B74630337DAD}"/>
              </a:ext>
            </a:extLst>
          </p:cNvPr>
          <p:cNvSpPr/>
          <p:nvPr/>
        </p:nvSpPr>
        <p:spPr>
          <a:xfrm>
            <a:off x="0" y="0"/>
            <a:ext cx="13716000" cy="10286999"/>
          </a:xfrm>
          <a:prstGeom prst="rect">
            <a:avLst/>
          </a:prstGeom>
          <a:solidFill>
            <a:srgbClr val="829D4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73CEEF55-105A-1BA6-AB3E-CD876F9BBAA1}"/>
              </a:ext>
            </a:extLst>
          </p:cNvPr>
          <p:cNvSpPr/>
          <p:nvPr/>
        </p:nvSpPr>
        <p:spPr>
          <a:xfrm>
            <a:off x="366526" y="342901"/>
            <a:ext cx="13073621"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6476F00E-1CFB-F5BB-349B-C0B401D2135D}"/>
              </a:ext>
            </a:extLst>
          </p:cNvPr>
          <p:cNvSpPr/>
          <p:nvPr/>
        </p:nvSpPr>
        <p:spPr>
          <a:xfrm>
            <a:off x="366526" y="342900"/>
            <a:ext cx="1307362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7" name="ZoneTexte 6">
            <a:extLst>
              <a:ext uri="{FF2B5EF4-FFF2-40B4-BE49-F238E27FC236}">
                <a16:creationId xmlns:a16="http://schemas.microsoft.com/office/drawing/2014/main" id="{9401B8B1-11C4-CBC7-282E-6A3EE37B572F}"/>
              </a:ext>
            </a:extLst>
          </p:cNvPr>
          <p:cNvSpPr txBox="1"/>
          <p:nvPr/>
        </p:nvSpPr>
        <p:spPr>
          <a:xfrm>
            <a:off x="838200" y="444518"/>
            <a:ext cx="10982323" cy="523220"/>
          </a:xfrm>
          <a:prstGeom prst="rect">
            <a:avLst/>
          </a:prstGeom>
          <a:noFill/>
        </p:spPr>
        <p:txBody>
          <a:bodyPr wrap="square">
            <a:spAutoFit/>
          </a:bodyPr>
          <a:lstStyle/>
          <a:p>
            <a:pPr defTabSz="685834"/>
            <a:r>
              <a:rPr lang="fr-FR" sz="2800" b="1" dirty="0">
                <a:solidFill>
                  <a:prstClr val="white">
                    <a:lumMod val="65000"/>
                  </a:prstClr>
                </a:solidFill>
                <a:latin typeface="Dosis" pitchFamily="2" charset="0"/>
              </a:rPr>
              <a:t>Qui veut passer au tableau pour lire les phrases?</a:t>
            </a:r>
          </a:p>
        </p:txBody>
      </p:sp>
      <p:graphicFrame>
        <p:nvGraphicFramePr>
          <p:cNvPr id="4" name="Tableau 3">
            <a:extLst>
              <a:ext uri="{FF2B5EF4-FFF2-40B4-BE49-F238E27FC236}">
                <a16:creationId xmlns:a16="http://schemas.microsoft.com/office/drawing/2014/main" id="{FD1B032C-BECB-65E8-499A-374FC167B5EB}"/>
              </a:ext>
            </a:extLst>
          </p:cNvPr>
          <p:cNvGraphicFramePr>
            <a:graphicFrameLocks noGrp="1"/>
          </p:cNvGraphicFramePr>
          <p:nvPr>
            <p:custDataLst>
              <p:tags r:id="rId1"/>
            </p:custDataLst>
          </p:nvPr>
        </p:nvGraphicFramePr>
        <p:xfrm>
          <a:off x="561607" y="-64418"/>
          <a:ext cx="12555527"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1593533">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endParaRPr lang="fr-FR" sz="1800" b="1" kern="1200" dirty="0">
                        <a:solidFill>
                          <a:srgbClr val="83A343"/>
                        </a:solidFill>
                        <a:latin typeface="Dosis" pitchFamily="2" charset="0"/>
                        <a:ea typeface="+mn-ea"/>
                        <a:cs typeface="+mn-cs"/>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dirty="0">
                        <a:solidFill>
                          <a:srgbClr val="83A343"/>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dirty="0">
                        <a:solidFill>
                          <a:srgbClr val="83A343"/>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Freeform 8">
            <a:extLst>
              <a:ext uri="{FF2B5EF4-FFF2-40B4-BE49-F238E27FC236}">
                <a16:creationId xmlns:a16="http://schemas.microsoft.com/office/drawing/2014/main" id="{C17DCF51-8609-CE41-9A61-91AC8D791AE2}"/>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endParaRPr lang="fr-MA" sz="1350" dirty="0">
              <a:solidFill>
                <a:prstClr val="black"/>
              </a:solidFill>
              <a:latin typeface="Dosis" pitchFamily="2" charset="0"/>
            </a:endParaRPr>
          </a:p>
        </p:txBody>
      </p:sp>
      <p:sp>
        <p:nvSpPr>
          <p:cNvPr id="11" name="Rectangle 1">
            <a:extLst>
              <a:ext uri="{FF2B5EF4-FFF2-40B4-BE49-F238E27FC236}">
                <a16:creationId xmlns:a16="http://schemas.microsoft.com/office/drawing/2014/main" id="{F4B604BF-82D7-6A34-5882-23EC00085E54}"/>
              </a:ext>
            </a:extLst>
          </p:cNvPr>
          <p:cNvSpPr>
            <a:spLocks noChangeArrowheads="1"/>
          </p:cNvSpPr>
          <p:nvPr/>
        </p:nvSpPr>
        <p:spPr bwMode="auto">
          <a:xfrm>
            <a:off x="517525" y="3360738"/>
            <a:ext cx="13716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fr-FR" sz="1800" b="0" i="0" u="none" strike="noStrike" cap="none" normalizeH="0" baseline="0">
                <a:ln>
                  <a:noFill/>
                </a:ln>
                <a:solidFill>
                  <a:schemeClr val="tx1"/>
                </a:solidFill>
                <a:effectLst/>
                <a:latin typeface="Arial" panose="020B0604020202020204" pitchFamily="34" charset="0"/>
              </a:rPr>
            </a:br>
            <a:endParaRPr kumimoji="0" lang="fr-FR" altLang="fr-FR" sz="1800" b="0" i="0" u="none" strike="noStrike" cap="none" normalizeH="0" baseline="0">
              <a:ln>
                <a:noFill/>
              </a:ln>
              <a:solidFill>
                <a:schemeClr val="tx1"/>
              </a:solidFill>
              <a:effectLst/>
              <a:latin typeface="Arial" panose="020B0604020202020204" pitchFamily="34" charset="0"/>
            </a:endParaRPr>
          </a:p>
        </p:txBody>
      </p:sp>
      <p:sp>
        <p:nvSpPr>
          <p:cNvPr id="12" name="Rectangle 1">
            <a:extLst>
              <a:ext uri="{FF2B5EF4-FFF2-40B4-BE49-F238E27FC236}">
                <a16:creationId xmlns:a16="http://schemas.microsoft.com/office/drawing/2014/main" id="{28553246-35B2-3D3B-5985-D191D91D3896}"/>
              </a:ext>
            </a:extLst>
          </p:cNvPr>
          <p:cNvSpPr>
            <a:spLocks noChangeArrowheads="1"/>
          </p:cNvSpPr>
          <p:nvPr/>
        </p:nvSpPr>
        <p:spPr bwMode="auto">
          <a:xfrm>
            <a:off x="517525" y="3360738"/>
            <a:ext cx="13716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fr-FR" sz="1800" b="0" i="0" u="none" strike="noStrike" cap="none" normalizeH="0" baseline="0">
                <a:ln>
                  <a:noFill/>
                </a:ln>
                <a:solidFill>
                  <a:schemeClr val="tx1"/>
                </a:solidFill>
                <a:effectLst/>
                <a:latin typeface="Arial" panose="020B0604020202020204" pitchFamily="34" charset="0"/>
              </a:rPr>
            </a:br>
            <a:endParaRPr kumimoji="0" lang="fr-FR" altLang="fr-FR" sz="1800" b="0" i="0" u="none" strike="noStrike" cap="none" normalizeH="0" baseline="0">
              <a:ln>
                <a:noFill/>
              </a:ln>
              <a:solidFill>
                <a:schemeClr val="tx1"/>
              </a:solidFill>
              <a:effectLst/>
              <a:latin typeface="Arial" panose="020B0604020202020204" pitchFamily="34" charset="0"/>
            </a:endParaRPr>
          </a:p>
        </p:txBody>
      </p:sp>
      <p:sp>
        <p:nvSpPr>
          <p:cNvPr id="13" name="ZoneTexte 12">
            <a:extLst>
              <a:ext uri="{FF2B5EF4-FFF2-40B4-BE49-F238E27FC236}">
                <a16:creationId xmlns:a16="http://schemas.microsoft.com/office/drawing/2014/main" id="{617F41FC-7240-6547-9601-186BD100F9E9}"/>
              </a:ext>
            </a:extLst>
          </p:cNvPr>
          <p:cNvSpPr txBox="1"/>
          <p:nvPr/>
        </p:nvSpPr>
        <p:spPr>
          <a:xfrm>
            <a:off x="516129" y="1597256"/>
            <a:ext cx="12924018" cy="7345537"/>
          </a:xfrm>
          <a:prstGeom prst="rect">
            <a:avLst/>
          </a:prstGeom>
          <a:noFill/>
        </p:spPr>
        <p:txBody>
          <a:bodyPr wrap="square">
            <a:spAutoFit/>
          </a:bodyPr>
          <a:lstStyle/>
          <a:p>
            <a:pPr>
              <a:lnSpc>
                <a:spcPct val="200000"/>
              </a:lnSpc>
            </a:pPr>
            <a:r>
              <a:rPr lang="fr-FR" sz="5400" b="1" dirty="0">
                <a:solidFill>
                  <a:schemeClr val="accent5">
                    <a:lumMod val="75000"/>
                  </a:schemeClr>
                </a:solidFill>
                <a:latin typeface="Aptos" panose="020B0004020202020204" pitchFamily="34" charset="0"/>
              </a:rPr>
              <a:t>Ma mami</a:t>
            </a:r>
            <a:r>
              <a:rPr lang="fr-FR" sz="5400" b="1" dirty="0">
                <a:solidFill>
                  <a:schemeClr val="bg1">
                    <a:lumMod val="65000"/>
                  </a:schemeClr>
                </a:solidFill>
                <a:latin typeface="Aptos" panose="020B0004020202020204" pitchFamily="34" charset="0"/>
              </a:rPr>
              <a:t>e</a:t>
            </a:r>
            <a:r>
              <a:rPr lang="fr-FR" sz="5400" b="1" dirty="0">
                <a:solidFill>
                  <a:schemeClr val="accent5">
                    <a:lumMod val="75000"/>
                  </a:schemeClr>
                </a:solidFill>
                <a:latin typeface="Aptos" panose="020B0004020202020204" pitchFamily="34" charset="0"/>
              </a:rPr>
              <a:t> n’a pa</a:t>
            </a:r>
            <a:r>
              <a:rPr lang="fr-FR" sz="5400" b="1" dirty="0">
                <a:solidFill>
                  <a:schemeClr val="bg1">
                    <a:lumMod val="65000"/>
                  </a:schemeClr>
                </a:solidFill>
                <a:latin typeface="Aptos" panose="020B0004020202020204" pitchFamily="34" charset="0"/>
              </a:rPr>
              <a:t>s</a:t>
            </a:r>
            <a:r>
              <a:rPr lang="fr-FR" sz="5400" b="1" dirty="0">
                <a:solidFill>
                  <a:schemeClr val="accent5">
                    <a:lumMod val="75000"/>
                  </a:schemeClr>
                </a:solidFill>
                <a:latin typeface="Aptos" panose="020B0004020202020204" pitchFamily="34" charset="0"/>
              </a:rPr>
              <a:t> pri</a:t>
            </a:r>
            <a:r>
              <a:rPr lang="fr-FR" sz="5400" b="1" dirty="0">
                <a:solidFill>
                  <a:schemeClr val="bg1">
                    <a:lumMod val="65000"/>
                  </a:schemeClr>
                </a:solidFill>
                <a:latin typeface="Aptos" panose="020B0004020202020204" pitchFamily="34" charset="0"/>
              </a:rPr>
              <a:t>s</a:t>
            </a:r>
            <a:r>
              <a:rPr lang="fr-FR" sz="5400" b="1" dirty="0">
                <a:solidFill>
                  <a:schemeClr val="accent5">
                    <a:lumMod val="75000"/>
                  </a:schemeClr>
                </a:solidFill>
                <a:latin typeface="Aptos" panose="020B0004020202020204" pitchFamily="34" charset="0"/>
              </a:rPr>
              <a:t> du sucr</a:t>
            </a:r>
            <a:r>
              <a:rPr lang="fr-FR" sz="5400" b="1" dirty="0">
                <a:solidFill>
                  <a:schemeClr val="bg1">
                    <a:lumMod val="65000"/>
                  </a:schemeClr>
                </a:solidFill>
                <a:latin typeface="Aptos" panose="020B0004020202020204" pitchFamily="34" charset="0"/>
              </a:rPr>
              <a:t>e</a:t>
            </a:r>
            <a:r>
              <a:rPr lang="fr-FR" sz="5400" b="1" dirty="0">
                <a:solidFill>
                  <a:schemeClr val="accent5">
                    <a:lumMod val="75000"/>
                  </a:schemeClr>
                </a:solidFill>
                <a:latin typeface="Aptos" panose="020B0004020202020204" pitchFamily="34" charset="0"/>
              </a:rPr>
              <a:t>. </a:t>
            </a:r>
            <a:br>
              <a:rPr lang="fr-FR" sz="5400" b="1" dirty="0">
                <a:solidFill>
                  <a:schemeClr val="accent5">
                    <a:lumMod val="75000"/>
                  </a:schemeClr>
                </a:solidFill>
                <a:latin typeface="Aptos" panose="020B0004020202020204" pitchFamily="34" charset="0"/>
              </a:rPr>
            </a:br>
            <a:r>
              <a:rPr lang="fr-FR" sz="5400" b="1" dirty="0">
                <a:solidFill>
                  <a:schemeClr val="accent5">
                    <a:lumMod val="75000"/>
                  </a:schemeClr>
                </a:solidFill>
                <a:latin typeface="Aptos" panose="020B0004020202020204" pitchFamily="34" charset="0"/>
              </a:rPr>
              <a:t>Le brocoli est un légum</a:t>
            </a:r>
            <a:r>
              <a:rPr lang="fr-FR" sz="5400" b="1" dirty="0">
                <a:solidFill>
                  <a:schemeClr val="bg1">
                    <a:lumMod val="65000"/>
                  </a:schemeClr>
                </a:solidFill>
                <a:latin typeface="Aptos" panose="020B0004020202020204" pitchFamily="34" charset="0"/>
              </a:rPr>
              <a:t>e</a:t>
            </a:r>
            <a:r>
              <a:rPr lang="fr-FR" sz="5400" b="1" dirty="0">
                <a:solidFill>
                  <a:schemeClr val="accent5">
                    <a:lumMod val="75000"/>
                  </a:schemeClr>
                </a:solidFill>
                <a:latin typeface="Aptos" panose="020B0004020202020204" pitchFamily="34" charset="0"/>
              </a:rPr>
              <a:t> ver</a:t>
            </a:r>
            <a:r>
              <a:rPr lang="fr-FR" sz="5400" b="1" dirty="0">
                <a:solidFill>
                  <a:schemeClr val="bg1">
                    <a:lumMod val="65000"/>
                  </a:schemeClr>
                </a:solidFill>
                <a:latin typeface="Aptos" panose="020B0004020202020204" pitchFamily="34" charset="0"/>
              </a:rPr>
              <a:t>t</a:t>
            </a:r>
            <a:r>
              <a:rPr lang="fr-FR" sz="5400" b="1" dirty="0">
                <a:solidFill>
                  <a:schemeClr val="accent5">
                    <a:lumMod val="75000"/>
                  </a:schemeClr>
                </a:solidFill>
                <a:latin typeface="Aptos" panose="020B0004020202020204" pitchFamily="34" charset="0"/>
              </a:rPr>
              <a:t>. </a:t>
            </a:r>
            <a:endParaRPr lang="fr-MA" sz="5400" b="1" dirty="0">
              <a:solidFill>
                <a:schemeClr val="accent5">
                  <a:lumMod val="75000"/>
                </a:schemeClr>
              </a:solidFill>
              <a:latin typeface="Aptos" panose="020B0004020202020204" pitchFamily="34" charset="0"/>
            </a:endParaRPr>
          </a:p>
          <a:p>
            <a:pPr>
              <a:lnSpc>
                <a:spcPct val="150000"/>
              </a:lnSpc>
            </a:pPr>
            <a:r>
              <a:rPr lang="fr-FR" sz="5400" b="1" dirty="0">
                <a:solidFill>
                  <a:schemeClr val="accent5">
                    <a:lumMod val="75000"/>
                  </a:schemeClr>
                </a:solidFill>
                <a:latin typeface="Aptos" panose="020B0004020202020204" pitchFamily="34" charset="0"/>
              </a:rPr>
              <a:t>Tu a</a:t>
            </a:r>
            <a:r>
              <a:rPr lang="fr-FR" sz="5400" b="1" dirty="0">
                <a:solidFill>
                  <a:schemeClr val="bg1">
                    <a:lumMod val="65000"/>
                  </a:schemeClr>
                </a:solidFill>
                <a:latin typeface="Aptos" panose="020B0004020202020204" pitchFamily="34" charset="0"/>
              </a:rPr>
              <a:t>s</a:t>
            </a:r>
            <a:r>
              <a:rPr lang="fr-FR" sz="5400" b="1" dirty="0">
                <a:solidFill>
                  <a:schemeClr val="accent5">
                    <a:lumMod val="75000"/>
                  </a:schemeClr>
                </a:solidFill>
                <a:latin typeface="Aptos" panose="020B0004020202020204" pitchFamily="34" charset="0"/>
              </a:rPr>
              <a:t> découpé des prunes et des pomm</a:t>
            </a:r>
            <a:r>
              <a:rPr lang="fr-FR" sz="5400" b="1" dirty="0">
                <a:solidFill>
                  <a:schemeClr val="bg1">
                    <a:lumMod val="65000"/>
                  </a:schemeClr>
                </a:solidFill>
                <a:latin typeface="Aptos" panose="020B0004020202020204" pitchFamily="34" charset="0"/>
              </a:rPr>
              <a:t>es</a:t>
            </a:r>
            <a:r>
              <a:rPr lang="fr-FR" sz="5400" b="1" dirty="0">
                <a:solidFill>
                  <a:schemeClr val="accent5">
                    <a:lumMod val="75000"/>
                  </a:schemeClr>
                </a:solidFill>
                <a:latin typeface="Aptos" panose="020B0004020202020204" pitchFamily="34" charset="0"/>
              </a:rPr>
              <a:t>.</a:t>
            </a:r>
          </a:p>
          <a:p>
            <a:pPr>
              <a:lnSpc>
                <a:spcPct val="200000"/>
              </a:lnSpc>
            </a:pPr>
            <a:r>
              <a:rPr lang="fr-FR" sz="5400" b="1" dirty="0">
                <a:solidFill>
                  <a:schemeClr val="accent5">
                    <a:lumMod val="75000"/>
                  </a:schemeClr>
                </a:solidFill>
                <a:latin typeface="Aptos" panose="020B0004020202020204" pitchFamily="34" charset="0"/>
              </a:rPr>
              <a:t>Je  vers</a:t>
            </a:r>
            <a:r>
              <a:rPr lang="fr-FR" sz="5400" b="1" dirty="0">
                <a:solidFill>
                  <a:schemeClr val="bg1">
                    <a:lumMod val="65000"/>
                  </a:schemeClr>
                </a:solidFill>
                <a:latin typeface="Aptos" panose="020B0004020202020204" pitchFamily="34" charset="0"/>
              </a:rPr>
              <a:t>e</a:t>
            </a:r>
            <a:r>
              <a:rPr lang="fr-FR" sz="5400" b="1" dirty="0">
                <a:solidFill>
                  <a:schemeClr val="accent5">
                    <a:lumMod val="75000"/>
                  </a:schemeClr>
                </a:solidFill>
                <a:latin typeface="Aptos" panose="020B0004020202020204" pitchFamily="34" charset="0"/>
              </a:rPr>
              <a:t> le ju</a:t>
            </a:r>
            <a:r>
              <a:rPr lang="fr-FR" sz="5400" b="1" dirty="0">
                <a:solidFill>
                  <a:schemeClr val="bg1">
                    <a:lumMod val="65000"/>
                  </a:schemeClr>
                </a:solidFill>
                <a:latin typeface="Aptos" panose="020B0004020202020204" pitchFamily="34" charset="0"/>
              </a:rPr>
              <a:t>s</a:t>
            </a:r>
            <a:r>
              <a:rPr lang="fr-FR" sz="5400" b="1" dirty="0">
                <a:solidFill>
                  <a:schemeClr val="accent5">
                    <a:lumMod val="75000"/>
                  </a:schemeClr>
                </a:solidFill>
                <a:latin typeface="Aptos" panose="020B0004020202020204" pitchFamily="34" charset="0"/>
              </a:rPr>
              <a:t> dan</a:t>
            </a:r>
            <a:r>
              <a:rPr lang="fr-FR" sz="5400" b="1" dirty="0">
                <a:solidFill>
                  <a:schemeClr val="bg1">
                    <a:lumMod val="65000"/>
                  </a:schemeClr>
                </a:solidFill>
                <a:latin typeface="Aptos" panose="020B0004020202020204" pitchFamily="34" charset="0"/>
              </a:rPr>
              <a:t>s</a:t>
            </a:r>
            <a:r>
              <a:rPr lang="fr-FR" sz="5400" b="1" dirty="0">
                <a:solidFill>
                  <a:schemeClr val="accent5">
                    <a:lumMod val="75000"/>
                  </a:schemeClr>
                </a:solidFill>
                <a:latin typeface="Aptos" panose="020B0004020202020204" pitchFamily="34" charset="0"/>
              </a:rPr>
              <a:t> la caraf</a:t>
            </a:r>
            <a:r>
              <a:rPr lang="fr-FR" sz="5400" b="1" dirty="0">
                <a:solidFill>
                  <a:schemeClr val="bg1">
                    <a:lumMod val="65000"/>
                  </a:schemeClr>
                </a:solidFill>
                <a:latin typeface="Aptos" panose="020B0004020202020204" pitchFamily="34" charset="0"/>
              </a:rPr>
              <a:t>e</a:t>
            </a:r>
            <a:r>
              <a:rPr lang="fr-FR" sz="5400" b="1" dirty="0">
                <a:solidFill>
                  <a:schemeClr val="accent5">
                    <a:lumMod val="75000"/>
                  </a:schemeClr>
                </a:solidFill>
                <a:latin typeface="Aptos" panose="020B0004020202020204" pitchFamily="34" charset="0"/>
              </a:rPr>
              <a:t>.</a:t>
            </a:r>
            <a:endParaRPr lang="fr-MA" sz="4800" dirty="0"/>
          </a:p>
        </p:txBody>
      </p:sp>
      <p:pic>
        <p:nvPicPr>
          <p:cNvPr id="3" name="Image 2">
            <a:extLst>
              <a:ext uri="{FF2B5EF4-FFF2-40B4-BE49-F238E27FC236}">
                <a16:creationId xmlns:a16="http://schemas.microsoft.com/office/drawing/2014/main" id="{431EC7C9-8324-D5F8-93E7-0B8C46175D35}"/>
              </a:ext>
            </a:extLst>
          </p:cNvPr>
          <p:cNvPicPr>
            <a:picLocks noChangeAspect="1"/>
          </p:cNvPicPr>
          <p:nvPr>
            <p:custDataLst>
              <p:tags r:id="rId2"/>
            </p:custDataLst>
          </p:nvPr>
        </p:nvPicPr>
        <p:blipFill>
          <a:blip r:embed="rId6">
            <a:clrChange>
              <a:clrFrom>
                <a:srgbClr val="E4FFFE"/>
              </a:clrFrom>
              <a:clrTo>
                <a:srgbClr val="E4FFFE">
                  <a:alpha val="0"/>
                </a:srgbClr>
              </a:clrTo>
            </a:clrChange>
          </a:blip>
          <a:stretch>
            <a:fillRect/>
          </a:stretch>
        </p:blipFill>
        <p:spPr>
          <a:xfrm>
            <a:off x="11963400" y="418121"/>
            <a:ext cx="1386074" cy="1073026"/>
          </a:xfrm>
          <a:prstGeom prst="roundRect">
            <a:avLst>
              <a:gd name="adj" fmla="val 11078"/>
            </a:avLst>
          </a:prstGeom>
        </p:spPr>
      </p:pic>
    </p:spTree>
    <p:extLst>
      <p:ext uri="{BB962C8B-B14F-4D97-AF65-F5344CB8AC3E}">
        <p14:creationId xmlns:p14="http://schemas.microsoft.com/office/powerpoint/2010/main" val="22744681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A0D7F3-B0E1-1929-BAA9-7255F6B209EA}"/>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E6EBE403-4497-6284-FF47-6C1C969BB91A}"/>
              </a:ext>
            </a:extLst>
          </p:cNvPr>
          <p:cNvSpPr/>
          <p:nvPr/>
        </p:nvSpPr>
        <p:spPr>
          <a:xfrm>
            <a:off x="0" y="0"/>
            <a:ext cx="13716000" cy="10286999"/>
          </a:xfrm>
          <a:prstGeom prst="rect">
            <a:avLst/>
          </a:prstGeom>
          <a:solidFill>
            <a:srgbClr val="829D4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F3F5D77C-29D5-2065-5B35-D8DF1455D925}"/>
              </a:ext>
            </a:extLst>
          </p:cNvPr>
          <p:cNvSpPr/>
          <p:nvPr/>
        </p:nvSpPr>
        <p:spPr>
          <a:xfrm>
            <a:off x="366526" y="342901"/>
            <a:ext cx="13073621"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A34F8639-3949-5BF4-8132-4179B69CE2A6}"/>
              </a:ext>
            </a:extLst>
          </p:cNvPr>
          <p:cNvSpPr/>
          <p:nvPr/>
        </p:nvSpPr>
        <p:spPr>
          <a:xfrm>
            <a:off x="366526" y="342900"/>
            <a:ext cx="1307362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7" name="ZoneTexte 6">
            <a:extLst>
              <a:ext uri="{FF2B5EF4-FFF2-40B4-BE49-F238E27FC236}">
                <a16:creationId xmlns:a16="http://schemas.microsoft.com/office/drawing/2014/main" id="{96CCBFBF-33C4-8F00-5BF5-188D2114A5F7}"/>
              </a:ext>
            </a:extLst>
          </p:cNvPr>
          <p:cNvSpPr txBox="1"/>
          <p:nvPr/>
        </p:nvSpPr>
        <p:spPr>
          <a:xfrm>
            <a:off x="838200" y="444518"/>
            <a:ext cx="10982323" cy="523220"/>
          </a:xfrm>
          <a:prstGeom prst="rect">
            <a:avLst/>
          </a:prstGeom>
          <a:noFill/>
        </p:spPr>
        <p:txBody>
          <a:bodyPr wrap="square">
            <a:spAutoFit/>
          </a:bodyPr>
          <a:lstStyle/>
          <a:p>
            <a:pPr defTabSz="685834"/>
            <a:r>
              <a:rPr lang="fr-FR" sz="2800" b="1" dirty="0">
                <a:solidFill>
                  <a:prstClr val="white">
                    <a:lumMod val="65000"/>
                  </a:prstClr>
                </a:solidFill>
                <a:latin typeface="Dosis" pitchFamily="2" charset="0"/>
              </a:rPr>
              <a:t>Lisons ensemble les phrases.</a:t>
            </a:r>
          </a:p>
        </p:txBody>
      </p:sp>
      <p:graphicFrame>
        <p:nvGraphicFramePr>
          <p:cNvPr id="4" name="Tableau 3">
            <a:extLst>
              <a:ext uri="{FF2B5EF4-FFF2-40B4-BE49-F238E27FC236}">
                <a16:creationId xmlns:a16="http://schemas.microsoft.com/office/drawing/2014/main" id="{7DDC6EA3-735B-8141-D3B1-D772286EA7A0}"/>
              </a:ext>
            </a:extLst>
          </p:cNvPr>
          <p:cNvGraphicFramePr>
            <a:graphicFrameLocks noGrp="1"/>
          </p:cNvGraphicFramePr>
          <p:nvPr>
            <p:custDataLst>
              <p:tags r:id="rId1"/>
            </p:custDataLst>
          </p:nvPr>
        </p:nvGraphicFramePr>
        <p:xfrm>
          <a:off x="561607" y="-64418"/>
          <a:ext cx="12555527"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1593533">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endParaRPr lang="fr-FR" sz="1800" b="1" kern="1200" dirty="0">
                        <a:solidFill>
                          <a:srgbClr val="83A343"/>
                        </a:solidFill>
                        <a:latin typeface="Dosis" pitchFamily="2" charset="0"/>
                        <a:ea typeface="+mn-ea"/>
                        <a:cs typeface="+mn-cs"/>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dirty="0">
                        <a:solidFill>
                          <a:srgbClr val="83A343"/>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dirty="0">
                        <a:solidFill>
                          <a:srgbClr val="83A343"/>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Freeform 8">
            <a:extLst>
              <a:ext uri="{FF2B5EF4-FFF2-40B4-BE49-F238E27FC236}">
                <a16:creationId xmlns:a16="http://schemas.microsoft.com/office/drawing/2014/main" id="{5167161B-5556-D070-ACC1-07CDF99EFA81}"/>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endParaRPr lang="fr-MA" sz="1350" dirty="0">
              <a:solidFill>
                <a:prstClr val="black"/>
              </a:solidFill>
              <a:latin typeface="Dosis" pitchFamily="2" charset="0"/>
            </a:endParaRPr>
          </a:p>
        </p:txBody>
      </p:sp>
      <p:sp>
        <p:nvSpPr>
          <p:cNvPr id="11" name="Rectangle 1">
            <a:extLst>
              <a:ext uri="{FF2B5EF4-FFF2-40B4-BE49-F238E27FC236}">
                <a16:creationId xmlns:a16="http://schemas.microsoft.com/office/drawing/2014/main" id="{A5A7BF24-4FB1-416B-67EA-89B31236061A}"/>
              </a:ext>
            </a:extLst>
          </p:cNvPr>
          <p:cNvSpPr>
            <a:spLocks noChangeArrowheads="1"/>
          </p:cNvSpPr>
          <p:nvPr/>
        </p:nvSpPr>
        <p:spPr bwMode="auto">
          <a:xfrm>
            <a:off x="517525" y="3360738"/>
            <a:ext cx="13716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fr-FR" sz="1800" b="0" i="0" u="none" strike="noStrike" cap="none" normalizeH="0" baseline="0">
                <a:ln>
                  <a:noFill/>
                </a:ln>
                <a:solidFill>
                  <a:schemeClr val="tx1"/>
                </a:solidFill>
                <a:effectLst/>
                <a:latin typeface="Arial" panose="020B0604020202020204" pitchFamily="34" charset="0"/>
              </a:rPr>
            </a:br>
            <a:endParaRPr kumimoji="0" lang="fr-FR" altLang="fr-FR" sz="1800" b="0" i="0" u="none" strike="noStrike" cap="none" normalizeH="0" baseline="0">
              <a:ln>
                <a:noFill/>
              </a:ln>
              <a:solidFill>
                <a:schemeClr val="tx1"/>
              </a:solidFill>
              <a:effectLst/>
              <a:latin typeface="Arial" panose="020B0604020202020204" pitchFamily="34" charset="0"/>
            </a:endParaRPr>
          </a:p>
        </p:txBody>
      </p:sp>
      <p:sp>
        <p:nvSpPr>
          <p:cNvPr id="12" name="Rectangle 1">
            <a:extLst>
              <a:ext uri="{FF2B5EF4-FFF2-40B4-BE49-F238E27FC236}">
                <a16:creationId xmlns:a16="http://schemas.microsoft.com/office/drawing/2014/main" id="{A7DBA467-86F7-1A43-76FD-CDC16B588F70}"/>
              </a:ext>
            </a:extLst>
          </p:cNvPr>
          <p:cNvSpPr>
            <a:spLocks noChangeArrowheads="1"/>
          </p:cNvSpPr>
          <p:nvPr/>
        </p:nvSpPr>
        <p:spPr bwMode="auto">
          <a:xfrm>
            <a:off x="517525" y="3360738"/>
            <a:ext cx="13716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fr-FR" sz="1800" b="0" i="0" u="none" strike="noStrike" cap="none" normalizeH="0" baseline="0">
                <a:ln>
                  <a:noFill/>
                </a:ln>
                <a:solidFill>
                  <a:schemeClr val="tx1"/>
                </a:solidFill>
                <a:effectLst/>
                <a:latin typeface="Arial" panose="020B0604020202020204" pitchFamily="34" charset="0"/>
              </a:rPr>
            </a:br>
            <a:endParaRPr kumimoji="0" lang="fr-FR" altLang="fr-FR" sz="1800" b="0" i="0" u="none" strike="noStrike" cap="none" normalizeH="0" baseline="0">
              <a:ln>
                <a:noFill/>
              </a:ln>
              <a:solidFill>
                <a:schemeClr val="tx1"/>
              </a:solidFill>
              <a:effectLst/>
              <a:latin typeface="Arial" panose="020B0604020202020204" pitchFamily="34" charset="0"/>
            </a:endParaRPr>
          </a:p>
        </p:txBody>
      </p:sp>
      <p:sp>
        <p:nvSpPr>
          <p:cNvPr id="13" name="ZoneTexte 12">
            <a:extLst>
              <a:ext uri="{FF2B5EF4-FFF2-40B4-BE49-F238E27FC236}">
                <a16:creationId xmlns:a16="http://schemas.microsoft.com/office/drawing/2014/main" id="{148EA6E4-7EF5-4EE2-A3C8-EC143D090709}"/>
              </a:ext>
            </a:extLst>
          </p:cNvPr>
          <p:cNvSpPr txBox="1"/>
          <p:nvPr/>
        </p:nvSpPr>
        <p:spPr>
          <a:xfrm>
            <a:off x="561607" y="1597256"/>
            <a:ext cx="12636867" cy="6516592"/>
          </a:xfrm>
          <a:prstGeom prst="rect">
            <a:avLst/>
          </a:prstGeom>
          <a:noFill/>
        </p:spPr>
        <p:txBody>
          <a:bodyPr wrap="square">
            <a:spAutoFit/>
          </a:bodyPr>
          <a:lstStyle/>
          <a:p>
            <a:pPr>
              <a:lnSpc>
                <a:spcPct val="200000"/>
              </a:lnSpc>
            </a:pPr>
            <a:r>
              <a:rPr lang="fr-FR" sz="5400" b="1" dirty="0">
                <a:solidFill>
                  <a:schemeClr val="accent5">
                    <a:lumMod val="75000"/>
                  </a:schemeClr>
                </a:solidFill>
                <a:latin typeface="Aptos" panose="020B0004020202020204" pitchFamily="34" charset="0"/>
              </a:rPr>
              <a:t>La marmit</a:t>
            </a:r>
            <a:r>
              <a:rPr lang="fr-FR" sz="5400" b="1" dirty="0">
                <a:solidFill>
                  <a:schemeClr val="bg1">
                    <a:lumMod val="65000"/>
                  </a:schemeClr>
                </a:solidFill>
                <a:latin typeface="Aptos" panose="020B0004020202020204" pitchFamily="34" charset="0"/>
              </a:rPr>
              <a:t>e</a:t>
            </a:r>
            <a:r>
              <a:rPr lang="fr-FR" sz="5400" b="1" dirty="0">
                <a:solidFill>
                  <a:schemeClr val="accent5">
                    <a:lumMod val="75000"/>
                  </a:schemeClr>
                </a:solidFill>
                <a:latin typeface="Aptos" panose="020B0004020202020204" pitchFamily="34" charset="0"/>
              </a:rPr>
              <a:t> est dan</a:t>
            </a:r>
            <a:r>
              <a:rPr lang="fr-FR" sz="5400" b="1" dirty="0">
                <a:solidFill>
                  <a:schemeClr val="bg1">
                    <a:lumMod val="65000"/>
                  </a:schemeClr>
                </a:solidFill>
                <a:latin typeface="Aptos" panose="020B0004020202020204" pitchFamily="34" charset="0"/>
              </a:rPr>
              <a:t>s</a:t>
            </a:r>
            <a:r>
              <a:rPr lang="fr-FR" sz="5400" b="1" dirty="0">
                <a:solidFill>
                  <a:schemeClr val="accent5">
                    <a:lumMod val="75000"/>
                  </a:schemeClr>
                </a:solidFill>
                <a:latin typeface="Aptos" panose="020B0004020202020204" pitchFamily="34" charset="0"/>
              </a:rPr>
              <a:t> le placar</a:t>
            </a:r>
            <a:r>
              <a:rPr lang="fr-FR" sz="5400" b="1" dirty="0">
                <a:solidFill>
                  <a:schemeClr val="bg1">
                    <a:lumMod val="65000"/>
                  </a:schemeClr>
                </a:solidFill>
                <a:latin typeface="Aptos" panose="020B0004020202020204" pitchFamily="34" charset="0"/>
              </a:rPr>
              <a:t>d</a:t>
            </a:r>
            <a:r>
              <a:rPr lang="fr-FR" sz="5400" b="1" dirty="0">
                <a:solidFill>
                  <a:schemeClr val="accent5">
                    <a:lumMod val="75000"/>
                  </a:schemeClr>
                </a:solidFill>
                <a:latin typeface="Aptos" panose="020B0004020202020204" pitchFamily="34" charset="0"/>
              </a:rPr>
              <a:t>.</a:t>
            </a:r>
          </a:p>
          <a:p>
            <a:pPr>
              <a:lnSpc>
                <a:spcPct val="200000"/>
              </a:lnSpc>
            </a:pPr>
            <a:r>
              <a:rPr lang="fr-FR" sz="5400" b="1" dirty="0">
                <a:solidFill>
                  <a:schemeClr val="accent5">
                    <a:lumMod val="75000"/>
                  </a:schemeClr>
                </a:solidFill>
                <a:latin typeface="Aptos" panose="020B0004020202020204" pitchFamily="34" charset="0"/>
              </a:rPr>
              <a:t>Il a acheté un</a:t>
            </a:r>
            <a:r>
              <a:rPr lang="fr-FR" sz="5400" b="1" dirty="0">
                <a:solidFill>
                  <a:schemeClr val="bg1">
                    <a:lumMod val="65000"/>
                  </a:schemeClr>
                </a:solidFill>
                <a:latin typeface="Aptos" panose="020B0004020202020204" pitchFamily="34" charset="0"/>
              </a:rPr>
              <a:t>e</a:t>
            </a:r>
            <a:r>
              <a:rPr lang="fr-FR" sz="5400" b="1" dirty="0">
                <a:solidFill>
                  <a:schemeClr val="accent5">
                    <a:lumMod val="75000"/>
                  </a:schemeClr>
                </a:solidFill>
                <a:latin typeface="Aptos" panose="020B0004020202020204" pitchFamily="34" charset="0"/>
              </a:rPr>
              <a:t> bott</a:t>
            </a:r>
            <a:r>
              <a:rPr lang="fr-FR" sz="5400" b="1" dirty="0">
                <a:solidFill>
                  <a:schemeClr val="bg1">
                    <a:lumMod val="65000"/>
                  </a:schemeClr>
                </a:solidFill>
                <a:latin typeface="Aptos" panose="020B0004020202020204" pitchFamily="34" charset="0"/>
              </a:rPr>
              <a:t>e</a:t>
            </a:r>
            <a:r>
              <a:rPr lang="fr-FR" sz="5400" b="1" dirty="0">
                <a:solidFill>
                  <a:schemeClr val="accent5">
                    <a:lumMod val="75000"/>
                  </a:schemeClr>
                </a:solidFill>
                <a:latin typeface="Aptos" panose="020B0004020202020204" pitchFamily="34" charset="0"/>
              </a:rPr>
              <a:t> de persil et du sel. </a:t>
            </a:r>
            <a:br>
              <a:rPr lang="fr-FR" sz="5400" b="1" dirty="0">
                <a:solidFill>
                  <a:schemeClr val="accent5">
                    <a:lumMod val="75000"/>
                  </a:schemeClr>
                </a:solidFill>
                <a:latin typeface="Aptos" panose="020B0004020202020204" pitchFamily="34" charset="0"/>
              </a:rPr>
            </a:br>
            <a:r>
              <a:rPr lang="fr-FR" sz="5400" b="1" dirty="0">
                <a:solidFill>
                  <a:schemeClr val="accent5">
                    <a:lumMod val="75000"/>
                  </a:schemeClr>
                </a:solidFill>
                <a:latin typeface="Aptos" panose="020B0004020202020204" pitchFamily="34" charset="0"/>
              </a:rPr>
              <a:t>Elle prépar</a:t>
            </a:r>
            <a:r>
              <a:rPr lang="fr-FR" sz="5400" b="1" dirty="0">
                <a:solidFill>
                  <a:schemeClr val="bg1">
                    <a:lumMod val="65000"/>
                  </a:schemeClr>
                </a:solidFill>
                <a:latin typeface="Aptos" panose="020B0004020202020204" pitchFamily="34" charset="0"/>
              </a:rPr>
              <a:t>e</a:t>
            </a:r>
            <a:r>
              <a:rPr lang="fr-FR" sz="5400" b="1" dirty="0">
                <a:solidFill>
                  <a:schemeClr val="accent5">
                    <a:lumMod val="75000"/>
                  </a:schemeClr>
                </a:solidFill>
                <a:latin typeface="Aptos" panose="020B0004020202020204" pitchFamily="34" charset="0"/>
              </a:rPr>
              <a:t> un couscous.</a:t>
            </a:r>
          </a:p>
          <a:p>
            <a:pPr>
              <a:lnSpc>
                <a:spcPct val="200000"/>
              </a:lnSpc>
            </a:pPr>
            <a:r>
              <a:rPr lang="fr-FR" sz="5400" b="1" dirty="0">
                <a:solidFill>
                  <a:schemeClr val="accent5">
                    <a:lumMod val="75000"/>
                  </a:schemeClr>
                </a:solidFill>
                <a:latin typeface="Aptos" panose="020B0004020202020204" pitchFamily="34" charset="0"/>
              </a:rPr>
              <a:t>Je vers</a:t>
            </a:r>
            <a:r>
              <a:rPr lang="fr-FR" sz="5400" b="1" dirty="0">
                <a:solidFill>
                  <a:schemeClr val="bg1">
                    <a:lumMod val="65000"/>
                  </a:schemeClr>
                </a:solidFill>
                <a:latin typeface="Aptos" panose="020B0004020202020204" pitchFamily="34" charset="0"/>
              </a:rPr>
              <a:t>e</a:t>
            </a:r>
            <a:r>
              <a:rPr lang="fr-FR" sz="5400" b="1" dirty="0">
                <a:solidFill>
                  <a:schemeClr val="accent5">
                    <a:lumMod val="75000"/>
                  </a:schemeClr>
                </a:solidFill>
                <a:latin typeface="Aptos" panose="020B0004020202020204" pitchFamily="34" charset="0"/>
              </a:rPr>
              <a:t> la soup</a:t>
            </a:r>
            <a:r>
              <a:rPr lang="fr-FR" sz="5400" b="1" dirty="0">
                <a:solidFill>
                  <a:schemeClr val="bg1">
                    <a:lumMod val="65000"/>
                  </a:schemeClr>
                </a:solidFill>
                <a:latin typeface="Aptos" panose="020B0004020202020204" pitchFamily="34" charset="0"/>
              </a:rPr>
              <a:t>e</a:t>
            </a:r>
            <a:r>
              <a:rPr lang="fr-FR" sz="5400" b="1" dirty="0">
                <a:solidFill>
                  <a:schemeClr val="accent5">
                    <a:lumMod val="75000"/>
                  </a:schemeClr>
                </a:solidFill>
                <a:latin typeface="Aptos" panose="020B0004020202020204" pitchFamily="34" charset="0"/>
              </a:rPr>
              <a:t> dan</a:t>
            </a:r>
            <a:r>
              <a:rPr lang="fr-FR" sz="5400" b="1" dirty="0">
                <a:solidFill>
                  <a:schemeClr val="bg1">
                    <a:lumMod val="65000"/>
                  </a:schemeClr>
                </a:solidFill>
                <a:latin typeface="Aptos" panose="020B0004020202020204" pitchFamily="34" charset="0"/>
              </a:rPr>
              <a:t>s</a:t>
            </a:r>
            <a:r>
              <a:rPr lang="fr-FR" sz="5400" b="1" dirty="0">
                <a:solidFill>
                  <a:schemeClr val="accent5">
                    <a:lumMod val="75000"/>
                  </a:schemeClr>
                </a:solidFill>
                <a:latin typeface="Aptos" panose="020B0004020202020204" pitchFamily="34" charset="0"/>
              </a:rPr>
              <a:t> le peti</a:t>
            </a:r>
            <a:r>
              <a:rPr lang="fr-FR" sz="5400" b="1" dirty="0">
                <a:solidFill>
                  <a:schemeClr val="bg1">
                    <a:lumMod val="65000"/>
                  </a:schemeClr>
                </a:solidFill>
                <a:latin typeface="Aptos" panose="020B0004020202020204" pitchFamily="34" charset="0"/>
              </a:rPr>
              <a:t>t</a:t>
            </a:r>
            <a:r>
              <a:rPr lang="fr-FR" sz="5400" b="1" dirty="0">
                <a:solidFill>
                  <a:schemeClr val="accent5">
                    <a:lumMod val="75000"/>
                  </a:schemeClr>
                </a:solidFill>
                <a:latin typeface="Aptos" panose="020B0004020202020204" pitchFamily="34" charset="0"/>
              </a:rPr>
              <a:t> bol.</a:t>
            </a:r>
          </a:p>
        </p:txBody>
      </p:sp>
      <p:pic>
        <p:nvPicPr>
          <p:cNvPr id="8" name="Image 7">
            <a:extLst>
              <a:ext uri="{FF2B5EF4-FFF2-40B4-BE49-F238E27FC236}">
                <a16:creationId xmlns:a16="http://schemas.microsoft.com/office/drawing/2014/main" id="{A1A84DF2-BD5F-5ED6-A4E8-B2C8C1E4F19F}"/>
              </a:ext>
            </a:extLst>
          </p:cNvPr>
          <p:cNvPicPr>
            <a:picLocks noChangeAspect="1"/>
          </p:cNvPicPr>
          <p:nvPr>
            <p:custDataLst>
              <p:tags r:id="rId2"/>
            </p:custDataLst>
          </p:nvPr>
        </p:nvPicPr>
        <p:blipFill>
          <a:blip r:embed="rId6">
            <a:clrChange>
              <a:clrFrom>
                <a:srgbClr val="FFFFFF"/>
              </a:clrFrom>
              <a:clrTo>
                <a:srgbClr val="FFFFFF">
                  <a:alpha val="0"/>
                </a:srgbClr>
              </a:clrTo>
            </a:clrChange>
          </a:blip>
          <a:stretch>
            <a:fillRect/>
          </a:stretch>
        </p:blipFill>
        <p:spPr>
          <a:xfrm>
            <a:off x="12046916" y="495300"/>
            <a:ext cx="1227797" cy="1174605"/>
          </a:xfrm>
          <a:prstGeom prst="rect">
            <a:avLst/>
          </a:prstGeom>
        </p:spPr>
      </p:pic>
    </p:spTree>
    <p:extLst>
      <p:ext uri="{BB962C8B-B14F-4D97-AF65-F5344CB8AC3E}">
        <p14:creationId xmlns:p14="http://schemas.microsoft.com/office/powerpoint/2010/main" val="24630375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D7D080-1FA9-5258-F523-F0EE68577AC7}"/>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57F642A4-40FE-22E9-7B10-7096447363E6}"/>
              </a:ext>
            </a:extLst>
          </p:cNvPr>
          <p:cNvSpPr/>
          <p:nvPr/>
        </p:nvSpPr>
        <p:spPr>
          <a:xfrm>
            <a:off x="0" y="0"/>
            <a:ext cx="13716000" cy="10286999"/>
          </a:xfrm>
          <a:prstGeom prst="rect">
            <a:avLst/>
          </a:prstGeom>
          <a:solidFill>
            <a:srgbClr val="829D4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956AD081-A793-D44C-401E-C05A46880BE2}"/>
              </a:ext>
            </a:extLst>
          </p:cNvPr>
          <p:cNvSpPr/>
          <p:nvPr/>
        </p:nvSpPr>
        <p:spPr>
          <a:xfrm>
            <a:off x="366526" y="342901"/>
            <a:ext cx="13073621"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7F77EB1E-ECDA-58D8-BE15-F734F5938EEC}"/>
              </a:ext>
            </a:extLst>
          </p:cNvPr>
          <p:cNvSpPr/>
          <p:nvPr/>
        </p:nvSpPr>
        <p:spPr>
          <a:xfrm>
            <a:off x="366526" y="342900"/>
            <a:ext cx="1307362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7" name="ZoneTexte 6">
            <a:extLst>
              <a:ext uri="{FF2B5EF4-FFF2-40B4-BE49-F238E27FC236}">
                <a16:creationId xmlns:a16="http://schemas.microsoft.com/office/drawing/2014/main" id="{35CDC674-74C1-71BE-E40E-42450A2C6538}"/>
              </a:ext>
            </a:extLst>
          </p:cNvPr>
          <p:cNvSpPr txBox="1"/>
          <p:nvPr/>
        </p:nvSpPr>
        <p:spPr>
          <a:xfrm>
            <a:off x="838200" y="444518"/>
            <a:ext cx="10982323" cy="523220"/>
          </a:xfrm>
          <a:prstGeom prst="rect">
            <a:avLst/>
          </a:prstGeom>
          <a:noFill/>
        </p:spPr>
        <p:txBody>
          <a:bodyPr wrap="square">
            <a:spAutoFit/>
          </a:bodyPr>
          <a:lstStyle/>
          <a:p>
            <a:pPr defTabSz="685834"/>
            <a:r>
              <a:rPr lang="fr-FR" sz="2800" b="1" dirty="0">
                <a:solidFill>
                  <a:prstClr val="white">
                    <a:lumMod val="65000"/>
                  </a:prstClr>
                </a:solidFill>
                <a:latin typeface="Dosis" pitchFamily="2" charset="0"/>
              </a:rPr>
              <a:t>Qui veut passer au tableau pour lire les mots?</a:t>
            </a:r>
          </a:p>
        </p:txBody>
      </p:sp>
      <p:graphicFrame>
        <p:nvGraphicFramePr>
          <p:cNvPr id="4" name="Tableau 3">
            <a:extLst>
              <a:ext uri="{FF2B5EF4-FFF2-40B4-BE49-F238E27FC236}">
                <a16:creationId xmlns:a16="http://schemas.microsoft.com/office/drawing/2014/main" id="{C7F03F48-D3B7-CCDB-AE95-3A0451425D18}"/>
              </a:ext>
            </a:extLst>
          </p:cNvPr>
          <p:cNvGraphicFramePr>
            <a:graphicFrameLocks noGrp="1"/>
          </p:cNvGraphicFramePr>
          <p:nvPr>
            <p:custDataLst>
              <p:tags r:id="rId1"/>
            </p:custDataLst>
          </p:nvPr>
        </p:nvGraphicFramePr>
        <p:xfrm>
          <a:off x="561607" y="-64418"/>
          <a:ext cx="12555527"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1593533">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endParaRPr lang="fr-FR" sz="1800" b="1" kern="1200" dirty="0">
                        <a:solidFill>
                          <a:srgbClr val="83A343"/>
                        </a:solidFill>
                        <a:latin typeface="Dosis" pitchFamily="2" charset="0"/>
                        <a:ea typeface="+mn-ea"/>
                        <a:cs typeface="+mn-cs"/>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dirty="0">
                        <a:solidFill>
                          <a:srgbClr val="83A343"/>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dirty="0">
                        <a:solidFill>
                          <a:srgbClr val="83A343"/>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3" name="Image 2">
            <a:extLst>
              <a:ext uri="{FF2B5EF4-FFF2-40B4-BE49-F238E27FC236}">
                <a16:creationId xmlns:a16="http://schemas.microsoft.com/office/drawing/2014/main" id="{EE7BD66C-1558-A409-343E-B81C46F9C253}"/>
              </a:ext>
            </a:extLst>
          </p:cNvPr>
          <p:cNvPicPr>
            <a:picLocks noChangeAspect="1"/>
          </p:cNvPicPr>
          <p:nvPr>
            <p:custDataLst>
              <p:tags r:id="rId2"/>
            </p:custDataLst>
          </p:nvPr>
        </p:nvPicPr>
        <p:blipFill>
          <a:blip r:embed="rId4">
            <a:clrChange>
              <a:clrFrom>
                <a:srgbClr val="E4FFFE"/>
              </a:clrFrom>
              <a:clrTo>
                <a:srgbClr val="E4FFFE">
                  <a:alpha val="0"/>
                </a:srgbClr>
              </a:clrTo>
            </a:clrChange>
          </a:blip>
          <a:stretch>
            <a:fillRect/>
          </a:stretch>
        </p:blipFill>
        <p:spPr>
          <a:xfrm>
            <a:off x="11963400" y="418121"/>
            <a:ext cx="1386074" cy="1073026"/>
          </a:xfrm>
          <a:prstGeom prst="roundRect">
            <a:avLst>
              <a:gd name="adj" fmla="val 11078"/>
            </a:avLst>
          </a:prstGeom>
        </p:spPr>
      </p:pic>
      <p:sp>
        <p:nvSpPr>
          <p:cNvPr id="2" name="Freeform 8">
            <a:extLst>
              <a:ext uri="{FF2B5EF4-FFF2-40B4-BE49-F238E27FC236}">
                <a16:creationId xmlns:a16="http://schemas.microsoft.com/office/drawing/2014/main" id="{82C3C1F2-79F6-6516-D19E-2619E31B0BB7}"/>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85834"/>
            <a:endParaRPr lang="fr-MA" sz="1350" dirty="0">
              <a:solidFill>
                <a:prstClr val="black"/>
              </a:solidFill>
              <a:latin typeface="Dosis" pitchFamily="2" charset="0"/>
            </a:endParaRPr>
          </a:p>
        </p:txBody>
      </p:sp>
      <p:sp>
        <p:nvSpPr>
          <p:cNvPr id="11" name="Rectangle 1">
            <a:extLst>
              <a:ext uri="{FF2B5EF4-FFF2-40B4-BE49-F238E27FC236}">
                <a16:creationId xmlns:a16="http://schemas.microsoft.com/office/drawing/2014/main" id="{6A96639A-A92F-4916-0BA7-FEDDF4585A0A}"/>
              </a:ext>
            </a:extLst>
          </p:cNvPr>
          <p:cNvSpPr>
            <a:spLocks noChangeArrowheads="1"/>
          </p:cNvSpPr>
          <p:nvPr/>
        </p:nvSpPr>
        <p:spPr bwMode="auto">
          <a:xfrm>
            <a:off x="517525" y="3360738"/>
            <a:ext cx="13716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fr-FR" sz="1800" b="0" i="0" u="none" strike="noStrike" cap="none" normalizeH="0" baseline="0">
                <a:ln>
                  <a:noFill/>
                </a:ln>
                <a:solidFill>
                  <a:schemeClr val="tx1"/>
                </a:solidFill>
                <a:effectLst/>
                <a:latin typeface="Arial" panose="020B0604020202020204" pitchFamily="34" charset="0"/>
              </a:rPr>
            </a:br>
            <a:endParaRPr kumimoji="0" lang="fr-FR" altLang="fr-FR" sz="1800" b="0" i="0" u="none" strike="noStrike" cap="none" normalizeH="0" baseline="0">
              <a:ln>
                <a:noFill/>
              </a:ln>
              <a:solidFill>
                <a:schemeClr val="tx1"/>
              </a:solidFill>
              <a:effectLst/>
              <a:latin typeface="Arial" panose="020B0604020202020204" pitchFamily="34" charset="0"/>
            </a:endParaRPr>
          </a:p>
        </p:txBody>
      </p:sp>
      <p:sp>
        <p:nvSpPr>
          <p:cNvPr id="12" name="Rectangle 1">
            <a:extLst>
              <a:ext uri="{FF2B5EF4-FFF2-40B4-BE49-F238E27FC236}">
                <a16:creationId xmlns:a16="http://schemas.microsoft.com/office/drawing/2014/main" id="{C11D4B96-E2A3-6E43-15B9-52225D86458E}"/>
              </a:ext>
            </a:extLst>
          </p:cNvPr>
          <p:cNvSpPr>
            <a:spLocks noChangeArrowheads="1"/>
          </p:cNvSpPr>
          <p:nvPr/>
        </p:nvSpPr>
        <p:spPr bwMode="auto">
          <a:xfrm>
            <a:off x="517525" y="3360738"/>
            <a:ext cx="13716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fr-FR" sz="1800" b="0" i="0" u="none" strike="noStrike" cap="none" normalizeH="0" baseline="0">
                <a:ln>
                  <a:noFill/>
                </a:ln>
                <a:solidFill>
                  <a:schemeClr val="tx1"/>
                </a:solidFill>
                <a:effectLst/>
                <a:latin typeface="Arial" panose="020B0604020202020204" pitchFamily="34" charset="0"/>
              </a:rPr>
            </a:br>
            <a:endParaRPr kumimoji="0" lang="fr-FR" altLang="fr-FR" sz="1800" b="0" i="0" u="none" strike="noStrike" cap="none" normalizeH="0" baseline="0">
              <a:ln>
                <a:noFill/>
              </a:ln>
              <a:solidFill>
                <a:schemeClr val="tx1"/>
              </a:solidFill>
              <a:effectLst/>
              <a:latin typeface="Arial" panose="020B0604020202020204" pitchFamily="34" charset="0"/>
            </a:endParaRPr>
          </a:p>
        </p:txBody>
      </p:sp>
      <p:sp>
        <p:nvSpPr>
          <p:cNvPr id="13" name="ZoneTexte 12">
            <a:extLst>
              <a:ext uri="{FF2B5EF4-FFF2-40B4-BE49-F238E27FC236}">
                <a16:creationId xmlns:a16="http://schemas.microsoft.com/office/drawing/2014/main" id="{5B4136E2-E115-2324-C378-36867DD15CAB}"/>
              </a:ext>
            </a:extLst>
          </p:cNvPr>
          <p:cNvSpPr txBox="1"/>
          <p:nvPr/>
        </p:nvSpPr>
        <p:spPr>
          <a:xfrm>
            <a:off x="561607" y="1597256"/>
            <a:ext cx="12636867" cy="6516592"/>
          </a:xfrm>
          <a:prstGeom prst="rect">
            <a:avLst/>
          </a:prstGeom>
          <a:noFill/>
        </p:spPr>
        <p:txBody>
          <a:bodyPr wrap="square">
            <a:spAutoFit/>
          </a:bodyPr>
          <a:lstStyle/>
          <a:p>
            <a:pPr>
              <a:lnSpc>
                <a:spcPct val="200000"/>
              </a:lnSpc>
            </a:pPr>
            <a:r>
              <a:rPr lang="fr-FR" sz="5400" b="1" dirty="0">
                <a:solidFill>
                  <a:schemeClr val="accent5">
                    <a:lumMod val="75000"/>
                  </a:schemeClr>
                </a:solidFill>
                <a:latin typeface="Aptos" panose="020B0004020202020204" pitchFamily="34" charset="0"/>
              </a:rPr>
              <a:t>La marmit</a:t>
            </a:r>
            <a:r>
              <a:rPr lang="fr-FR" sz="5400" b="1" dirty="0">
                <a:solidFill>
                  <a:schemeClr val="bg1">
                    <a:lumMod val="65000"/>
                  </a:schemeClr>
                </a:solidFill>
                <a:latin typeface="Aptos" panose="020B0004020202020204" pitchFamily="34" charset="0"/>
              </a:rPr>
              <a:t>e</a:t>
            </a:r>
            <a:r>
              <a:rPr lang="fr-FR" sz="5400" b="1" dirty="0">
                <a:solidFill>
                  <a:schemeClr val="accent5">
                    <a:lumMod val="75000"/>
                  </a:schemeClr>
                </a:solidFill>
                <a:latin typeface="Aptos" panose="020B0004020202020204" pitchFamily="34" charset="0"/>
              </a:rPr>
              <a:t> est dan</a:t>
            </a:r>
            <a:r>
              <a:rPr lang="fr-FR" sz="5400" b="1" dirty="0">
                <a:solidFill>
                  <a:schemeClr val="bg1">
                    <a:lumMod val="65000"/>
                  </a:schemeClr>
                </a:solidFill>
                <a:latin typeface="Aptos" panose="020B0004020202020204" pitchFamily="34" charset="0"/>
              </a:rPr>
              <a:t>s</a:t>
            </a:r>
            <a:r>
              <a:rPr lang="fr-FR" sz="5400" b="1" dirty="0">
                <a:solidFill>
                  <a:schemeClr val="accent5">
                    <a:lumMod val="75000"/>
                  </a:schemeClr>
                </a:solidFill>
                <a:latin typeface="Aptos" panose="020B0004020202020204" pitchFamily="34" charset="0"/>
              </a:rPr>
              <a:t> le placar</a:t>
            </a:r>
            <a:r>
              <a:rPr lang="fr-FR" sz="5400" b="1" dirty="0">
                <a:solidFill>
                  <a:schemeClr val="bg1">
                    <a:lumMod val="65000"/>
                  </a:schemeClr>
                </a:solidFill>
                <a:latin typeface="Aptos" panose="020B0004020202020204" pitchFamily="34" charset="0"/>
              </a:rPr>
              <a:t>d</a:t>
            </a:r>
            <a:r>
              <a:rPr lang="fr-FR" sz="5400" b="1" dirty="0">
                <a:solidFill>
                  <a:schemeClr val="accent5">
                    <a:lumMod val="75000"/>
                  </a:schemeClr>
                </a:solidFill>
                <a:latin typeface="Aptos" panose="020B0004020202020204" pitchFamily="34" charset="0"/>
              </a:rPr>
              <a:t>.</a:t>
            </a:r>
          </a:p>
          <a:p>
            <a:pPr>
              <a:lnSpc>
                <a:spcPct val="200000"/>
              </a:lnSpc>
            </a:pPr>
            <a:r>
              <a:rPr lang="fr-FR" sz="5400" b="1" dirty="0">
                <a:solidFill>
                  <a:schemeClr val="accent5">
                    <a:lumMod val="75000"/>
                  </a:schemeClr>
                </a:solidFill>
                <a:latin typeface="Aptos" panose="020B0004020202020204" pitchFamily="34" charset="0"/>
              </a:rPr>
              <a:t>Il a acheté un</a:t>
            </a:r>
            <a:r>
              <a:rPr lang="fr-FR" sz="5400" b="1" dirty="0">
                <a:solidFill>
                  <a:schemeClr val="bg1">
                    <a:lumMod val="65000"/>
                  </a:schemeClr>
                </a:solidFill>
                <a:latin typeface="Aptos" panose="020B0004020202020204" pitchFamily="34" charset="0"/>
              </a:rPr>
              <a:t>e</a:t>
            </a:r>
            <a:r>
              <a:rPr lang="fr-FR" sz="5400" b="1" dirty="0">
                <a:solidFill>
                  <a:schemeClr val="accent5">
                    <a:lumMod val="75000"/>
                  </a:schemeClr>
                </a:solidFill>
                <a:latin typeface="Aptos" panose="020B0004020202020204" pitchFamily="34" charset="0"/>
              </a:rPr>
              <a:t> bott</a:t>
            </a:r>
            <a:r>
              <a:rPr lang="fr-FR" sz="5400" b="1" dirty="0">
                <a:solidFill>
                  <a:schemeClr val="bg1">
                    <a:lumMod val="65000"/>
                  </a:schemeClr>
                </a:solidFill>
                <a:latin typeface="Aptos" panose="020B0004020202020204" pitchFamily="34" charset="0"/>
              </a:rPr>
              <a:t>e</a:t>
            </a:r>
            <a:r>
              <a:rPr lang="fr-FR" sz="5400" b="1" dirty="0">
                <a:solidFill>
                  <a:schemeClr val="accent5">
                    <a:lumMod val="75000"/>
                  </a:schemeClr>
                </a:solidFill>
                <a:latin typeface="Aptos" panose="020B0004020202020204" pitchFamily="34" charset="0"/>
              </a:rPr>
              <a:t> de persil et du sel. </a:t>
            </a:r>
            <a:br>
              <a:rPr lang="fr-FR" sz="5400" b="1" dirty="0">
                <a:solidFill>
                  <a:schemeClr val="accent5">
                    <a:lumMod val="75000"/>
                  </a:schemeClr>
                </a:solidFill>
                <a:latin typeface="Aptos" panose="020B0004020202020204" pitchFamily="34" charset="0"/>
              </a:rPr>
            </a:br>
            <a:r>
              <a:rPr lang="fr-FR" sz="5400" b="1" dirty="0">
                <a:solidFill>
                  <a:schemeClr val="accent5">
                    <a:lumMod val="75000"/>
                  </a:schemeClr>
                </a:solidFill>
                <a:latin typeface="Aptos" panose="020B0004020202020204" pitchFamily="34" charset="0"/>
              </a:rPr>
              <a:t>Elle prépar</a:t>
            </a:r>
            <a:r>
              <a:rPr lang="fr-FR" sz="5400" b="1" dirty="0">
                <a:solidFill>
                  <a:schemeClr val="bg1">
                    <a:lumMod val="65000"/>
                  </a:schemeClr>
                </a:solidFill>
                <a:latin typeface="Aptos" panose="020B0004020202020204" pitchFamily="34" charset="0"/>
              </a:rPr>
              <a:t>e</a:t>
            </a:r>
            <a:r>
              <a:rPr lang="fr-FR" sz="5400" b="1" dirty="0">
                <a:solidFill>
                  <a:schemeClr val="accent5">
                    <a:lumMod val="75000"/>
                  </a:schemeClr>
                </a:solidFill>
                <a:latin typeface="Aptos" panose="020B0004020202020204" pitchFamily="34" charset="0"/>
              </a:rPr>
              <a:t> un couscous.</a:t>
            </a:r>
          </a:p>
          <a:p>
            <a:pPr>
              <a:lnSpc>
                <a:spcPct val="200000"/>
              </a:lnSpc>
            </a:pPr>
            <a:r>
              <a:rPr lang="fr-FR" sz="5400" b="1" dirty="0">
                <a:solidFill>
                  <a:schemeClr val="accent5">
                    <a:lumMod val="75000"/>
                  </a:schemeClr>
                </a:solidFill>
                <a:latin typeface="Aptos" panose="020B0004020202020204" pitchFamily="34" charset="0"/>
              </a:rPr>
              <a:t>Je vers</a:t>
            </a:r>
            <a:r>
              <a:rPr lang="fr-FR" sz="5400" b="1" dirty="0">
                <a:solidFill>
                  <a:schemeClr val="bg1">
                    <a:lumMod val="65000"/>
                  </a:schemeClr>
                </a:solidFill>
                <a:latin typeface="Aptos" panose="020B0004020202020204" pitchFamily="34" charset="0"/>
              </a:rPr>
              <a:t>e</a:t>
            </a:r>
            <a:r>
              <a:rPr lang="fr-FR" sz="5400" b="1" dirty="0">
                <a:solidFill>
                  <a:schemeClr val="accent5">
                    <a:lumMod val="75000"/>
                  </a:schemeClr>
                </a:solidFill>
                <a:latin typeface="Aptos" panose="020B0004020202020204" pitchFamily="34" charset="0"/>
              </a:rPr>
              <a:t> la soup</a:t>
            </a:r>
            <a:r>
              <a:rPr lang="fr-FR" sz="5400" b="1" dirty="0">
                <a:solidFill>
                  <a:schemeClr val="bg1">
                    <a:lumMod val="65000"/>
                  </a:schemeClr>
                </a:solidFill>
                <a:latin typeface="Aptos" panose="020B0004020202020204" pitchFamily="34" charset="0"/>
              </a:rPr>
              <a:t>e</a:t>
            </a:r>
            <a:r>
              <a:rPr lang="fr-FR" sz="5400" b="1" dirty="0">
                <a:solidFill>
                  <a:schemeClr val="accent5">
                    <a:lumMod val="75000"/>
                  </a:schemeClr>
                </a:solidFill>
                <a:latin typeface="Aptos" panose="020B0004020202020204" pitchFamily="34" charset="0"/>
              </a:rPr>
              <a:t> dan</a:t>
            </a:r>
            <a:r>
              <a:rPr lang="fr-FR" sz="5400" b="1" dirty="0">
                <a:solidFill>
                  <a:schemeClr val="bg1">
                    <a:lumMod val="65000"/>
                  </a:schemeClr>
                </a:solidFill>
                <a:latin typeface="Aptos" panose="020B0004020202020204" pitchFamily="34" charset="0"/>
              </a:rPr>
              <a:t>s</a:t>
            </a:r>
            <a:r>
              <a:rPr lang="fr-FR" sz="5400" b="1" dirty="0">
                <a:solidFill>
                  <a:schemeClr val="accent5">
                    <a:lumMod val="75000"/>
                  </a:schemeClr>
                </a:solidFill>
                <a:latin typeface="Aptos" panose="020B0004020202020204" pitchFamily="34" charset="0"/>
              </a:rPr>
              <a:t> le peti</a:t>
            </a:r>
            <a:r>
              <a:rPr lang="fr-FR" sz="5400" b="1" dirty="0">
                <a:solidFill>
                  <a:schemeClr val="bg1">
                    <a:lumMod val="65000"/>
                  </a:schemeClr>
                </a:solidFill>
                <a:latin typeface="Aptos" panose="020B0004020202020204" pitchFamily="34" charset="0"/>
              </a:rPr>
              <a:t>t</a:t>
            </a:r>
            <a:r>
              <a:rPr lang="fr-FR" sz="5400" b="1" dirty="0">
                <a:solidFill>
                  <a:schemeClr val="accent5">
                    <a:lumMod val="75000"/>
                  </a:schemeClr>
                </a:solidFill>
                <a:latin typeface="Aptos" panose="020B0004020202020204" pitchFamily="34" charset="0"/>
              </a:rPr>
              <a:t> bol.</a:t>
            </a:r>
          </a:p>
        </p:txBody>
      </p:sp>
    </p:spTree>
    <p:extLst>
      <p:ext uri="{BB962C8B-B14F-4D97-AF65-F5344CB8AC3E}">
        <p14:creationId xmlns:p14="http://schemas.microsoft.com/office/powerpoint/2010/main" val="4846215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69">
              <a:defRPr/>
            </a:pPr>
            <a:endParaRPr lang="fr-MA" sz="1350" dirty="0">
              <a:solidFill>
                <a:prstClr val="black"/>
              </a:solidFill>
              <a:latin typeface="Dosis" pitchFamily="2" charset="0"/>
            </a:endParaRPr>
          </a:p>
        </p:txBody>
      </p:sp>
      <p:grpSp>
        <p:nvGrpSpPr>
          <p:cNvPr id="3" name="Group 3"/>
          <p:cNvGrpSpPr/>
          <p:nvPr/>
        </p:nvGrpSpPr>
        <p:grpSpPr>
          <a:xfrm>
            <a:off x="857250" y="1180451"/>
            <a:ext cx="12001500" cy="7926101"/>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685869">
                <a:defRPr/>
              </a:pPr>
              <a:endParaRPr lang="fr-MA" sz="135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38102" tIns="38102" rIns="38102" bIns="38102" rtlCol="0" anchor="ctr"/>
            <a:lstStyle/>
            <a:p>
              <a:pPr algn="ctr" defTabSz="685869">
                <a:lnSpc>
                  <a:spcPts val="2409"/>
                </a:lnSpc>
                <a:defRPr/>
              </a:pPr>
              <a:endParaRPr sz="1350" dirty="0">
                <a:solidFill>
                  <a:prstClr val="black"/>
                </a:solidFill>
                <a:latin typeface="Dosis" pitchFamily="2" charset="0"/>
              </a:endParaRPr>
            </a:p>
          </p:txBody>
        </p:sp>
      </p:grpSp>
      <p:sp>
        <p:nvSpPr>
          <p:cNvPr id="7" name="Freeform 7"/>
          <p:cNvSpPr/>
          <p:nvPr/>
        </p:nvSpPr>
        <p:spPr>
          <a:xfrm>
            <a:off x="1179968" y="571501"/>
            <a:ext cx="929375" cy="892202"/>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69">
              <a:defRPr/>
            </a:pPr>
            <a:endParaRPr lang="fr-MA" sz="1350" dirty="0">
              <a:solidFill>
                <a:prstClr val="black"/>
              </a:solidFill>
              <a:latin typeface="Dosis" pitchFamily="2" charset="0"/>
            </a:endParaRPr>
          </a:p>
        </p:txBody>
      </p:sp>
      <p:sp>
        <p:nvSpPr>
          <p:cNvPr id="10" name="ZoneTexte 9">
            <a:extLst>
              <a:ext uri="{FF2B5EF4-FFF2-40B4-BE49-F238E27FC236}">
                <a16:creationId xmlns:a16="http://schemas.microsoft.com/office/drawing/2014/main" id="{797E087D-5FB9-0D89-12A1-098B2632F30A}"/>
              </a:ext>
            </a:extLst>
          </p:cNvPr>
          <p:cNvSpPr txBox="1"/>
          <p:nvPr/>
        </p:nvSpPr>
        <p:spPr>
          <a:xfrm>
            <a:off x="1193822" y="2071849"/>
            <a:ext cx="11681640" cy="1192634"/>
          </a:xfrm>
          <a:prstGeom prst="rect">
            <a:avLst/>
          </a:prstGeom>
          <a:noFill/>
        </p:spPr>
        <p:txBody>
          <a:bodyPr wrap="square" rtlCol="0">
            <a:spAutoFit/>
          </a:bodyPr>
          <a:lstStyle/>
          <a:p>
            <a:pPr algn="ctr" defTabSz="685869">
              <a:spcAft>
                <a:spcPts val="900"/>
              </a:spcAft>
              <a:defRPr/>
            </a:pPr>
            <a:r>
              <a:rPr lang="fr-FR" sz="3200" dirty="0">
                <a:solidFill>
                  <a:srgbClr val="106585"/>
                </a:solidFill>
                <a:latin typeface="Dosis" pitchFamily="2" charset="0"/>
              </a:rPr>
              <a:t>A la fin de la séance d’aujourd’hui,</a:t>
            </a:r>
          </a:p>
          <a:p>
            <a:pPr algn="ctr" defTabSz="685869">
              <a:spcAft>
                <a:spcPts val="900"/>
              </a:spcAft>
              <a:defRPr/>
            </a:pPr>
            <a:r>
              <a:rPr lang="fr-FR" sz="3200" dirty="0">
                <a:solidFill>
                  <a:srgbClr val="106585"/>
                </a:solidFill>
                <a:latin typeface="Dosis" pitchFamily="2" charset="0"/>
              </a:rPr>
              <a:t> </a:t>
            </a:r>
            <a:r>
              <a:rPr lang="fr-FR" sz="3200" b="1" dirty="0">
                <a:solidFill>
                  <a:srgbClr val="106585"/>
                </a:solidFill>
                <a:latin typeface="Dosis" pitchFamily="2" charset="0"/>
              </a:rPr>
              <a:t>au moins 80% des élèves </a:t>
            </a:r>
            <a:r>
              <a:rPr lang="fr-FR" sz="3200" dirty="0">
                <a:solidFill>
                  <a:srgbClr val="106585"/>
                </a:solidFill>
                <a:latin typeface="Dosis" pitchFamily="2" charset="0"/>
              </a:rPr>
              <a:t>doivent être capables de : </a:t>
            </a:r>
          </a:p>
        </p:txBody>
      </p:sp>
      <p:grpSp>
        <p:nvGrpSpPr>
          <p:cNvPr id="6" name="Groupe 5">
            <a:extLst>
              <a:ext uri="{FF2B5EF4-FFF2-40B4-BE49-F238E27FC236}">
                <a16:creationId xmlns:a16="http://schemas.microsoft.com/office/drawing/2014/main" id="{361841AB-7BBF-E5DF-ECC0-9422AF094E7E}"/>
              </a:ext>
            </a:extLst>
          </p:cNvPr>
          <p:cNvGrpSpPr/>
          <p:nvPr/>
        </p:nvGrpSpPr>
        <p:grpSpPr>
          <a:xfrm>
            <a:off x="1388617" y="3587665"/>
            <a:ext cx="11292049" cy="3557514"/>
            <a:chOff x="3284529" y="4577550"/>
            <a:chExt cx="9396747" cy="2104846"/>
          </a:xfrm>
        </p:grpSpPr>
        <p:sp>
          <p:nvSpPr>
            <p:cNvPr id="8" name="Freeform 17">
              <a:extLst>
                <a:ext uri="{FF2B5EF4-FFF2-40B4-BE49-F238E27FC236}">
                  <a16:creationId xmlns:a16="http://schemas.microsoft.com/office/drawing/2014/main" id="{60BD1024-05C8-C151-181A-C15273BA80F2}"/>
                </a:ext>
              </a:extLst>
            </p:cNvPr>
            <p:cNvSpPr/>
            <p:nvPr/>
          </p:nvSpPr>
          <p:spPr>
            <a:xfrm>
              <a:off x="3284529" y="4577550"/>
              <a:ext cx="9396747" cy="2104846"/>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85869">
                <a:defRPr/>
              </a:pPr>
              <a:endParaRPr lang="fr-MA" sz="1001" dirty="0">
                <a:solidFill>
                  <a:prstClr val="black"/>
                </a:solidFill>
                <a:latin typeface="Dosis" pitchFamily="2" charset="0"/>
              </a:endParaRPr>
            </a:p>
          </p:txBody>
        </p:sp>
        <p:sp>
          <p:nvSpPr>
            <p:cNvPr id="13" name="ZoneTexte 12">
              <a:extLst>
                <a:ext uri="{FF2B5EF4-FFF2-40B4-BE49-F238E27FC236}">
                  <a16:creationId xmlns:a16="http://schemas.microsoft.com/office/drawing/2014/main" id="{21CEE908-A23E-3615-FC3A-B9D65947341C}"/>
                </a:ext>
              </a:extLst>
            </p:cNvPr>
            <p:cNvSpPr txBox="1"/>
            <p:nvPr/>
          </p:nvSpPr>
          <p:spPr>
            <a:xfrm>
              <a:off x="4916193" y="4829273"/>
              <a:ext cx="6227090" cy="309645"/>
            </a:xfrm>
            <a:prstGeom prst="rect">
              <a:avLst/>
            </a:prstGeom>
            <a:noFill/>
          </p:spPr>
          <p:txBody>
            <a:bodyPr wrap="square" rtlCol="0">
              <a:spAutoFit/>
            </a:bodyPr>
            <a:lstStyle/>
            <a:p>
              <a:pPr defTabSz="685869">
                <a:spcAft>
                  <a:spcPts val="900"/>
                </a:spcAft>
                <a:defRPr/>
              </a:pPr>
              <a:r>
                <a:rPr lang="fr-FR" sz="2801" dirty="0">
                  <a:solidFill>
                    <a:schemeClr val="accent5">
                      <a:lumMod val="50000"/>
                    </a:schemeClr>
                  </a:solidFill>
                  <a:latin typeface="Dosis" pitchFamily="2" charset="0"/>
                </a:rPr>
                <a:t>Réviser le vocabulaire du palier 3</a:t>
              </a:r>
            </a:p>
          </p:txBody>
        </p:sp>
        <p:sp>
          <p:nvSpPr>
            <p:cNvPr id="14" name="ZoneTexte 13">
              <a:extLst>
                <a:ext uri="{FF2B5EF4-FFF2-40B4-BE49-F238E27FC236}">
                  <a16:creationId xmlns:a16="http://schemas.microsoft.com/office/drawing/2014/main" id="{2C5D3884-B682-E82B-6AA4-10FF3C852B6C}"/>
                </a:ext>
              </a:extLst>
            </p:cNvPr>
            <p:cNvSpPr txBox="1"/>
            <p:nvPr/>
          </p:nvSpPr>
          <p:spPr>
            <a:xfrm>
              <a:off x="4896593" y="5487756"/>
              <a:ext cx="7237665" cy="309645"/>
            </a:xfrm>
            <a:prstGeom prst="rect">
              <a:avLst/>
            </a:prstGeom>
            <a:noFill/>
          </p:spPr>
          <p:txBody>
            <a:bodyPr wrap="square" rtlCol="0">
              <a:spAutoFit/>
            </a:bodyPr>
            <a:lstStyle/>
            <a:p>
              <a:pPr>
                <a:spcAft>
                  <a:spcPts val="890"/>
                </a:spcAft>
              </a:pPr>
              <a:r>
                <a:rPr lang="fr-MA" sz="2801" dirty="0">
                  <a:solidFill>
                    <a:schemeClr val="accent5">
                      <a:lumMod val="50000"/>
                    </a:schemeClr>
                  </a:solidFill>
                  <a:latin typeface="Dosis" pitchFamily="2" charset="0"/>
                </a:rPr>
                <a:t>Réviser les mots avancés</a:t>
              </a:r>
              <a:endParaRPr lang="fr-FR" sz="2801" b="1" dirty="0">
                <a:solidFill>
                  <a:schemeClr val="accent5">
                    <a:lumMod val="75000"/>
                  </a:schemeClr>
                </a:solidFill>
                <a:latin typeface="Dosis" pitchFamily="2" charset="0"/>
              </a:endParaRPr>
            </a:p>
          </p:txBody>
        </p:sp>
        <p:sp>
          <p:nvSpPr>
            <p:cNvPr id="15" name="Freeform 17">
              <a:extLst>
                <a:ext uri="{FF2B5EF4-FFF2-40B4-BE49-F238E27FC236}">
                  <a16:creationId xmlns:a16="http://schemas.microsoft.com/office/drawing/2014/main" id="{82E50CCC-DE92-9198-59AA-3EDF1EA1822F}"/>
                </a:ext>
              </a:extLst>
            </p:cNvPr>
            <p:cNvSpPr/>
            <p:nvPr/>
          </p:nvSpPr>
          <p:spPr>
            <a:xfrm>
              <a:off x="3410727" y="4581025"/>
              <a:ext cx="637296" cy="2028797"/>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5">
                <a:extLst>
                  <a:ext uri="{96DAC541-7B7A-43D3-8B79-37D633B846F1}">
                    <asvg:svgBlip xmlns:asvg="http://schemas.microsoft.com/office/drawing/2016/SVG/main" r:embed="rId6"/>
                  </a:ext>
                </a:extLst>
              </a:blip>
              <a:stretch>
                <a:fillRect l="-109199" t="-6937" r="-896458" b="-829367"/>
              </a:stretch>
            </a:blipFill>
          </p:spPr>
          <p:txBody>
            <a:bodyPr/>
            <a:lstStyle/>
            <a:p>
              <a:pPr defTabSz="685869">
                <a:defRPr/>
              </a:pPr>
              <a:endParaRPr lang="fr-MA" sz="1001" dirty="0">
                <a:solidFill>
                  <a:prstClr val="black"/>
                </a:solidFill>
                <a:latin typeface="Dosis" pitchFamily="2" charset="0"/>
              </a:endParaRPr>
            </a:p>
          </p:txBody>
        </p:sp>
      </p:grpSp>
      <p:sp>
        <p:nvSpPr>
          <p:cNvPr id="9" name="Oval 86">
            <a:extLst>
              <a:ext uri="{FF2B5EF4-FFF2-40B4-BE49-F238E27FC236}">
                <a16:creationId xmlns:a16="http://schemas.microsoft.com/office/drawing/2014/main" id="{682BD923-01C7-9BB1-673D-4D7011C6955D}"/>
              </a:ext>
            </a:extLst>
          </p:cNvPr>
          <p:cNvSpPr/>
          <p:nvPr/>
        </p:nvSpPr>
        <p:spPr>
          <a:xfrm>
            <a:off x="1799394" y="3768443"/>
            <a:ext cx="732834" cy="781668"/>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14445">
              <a:defRPr/>
            </a:pPr>
            <a:endParaRPr lang="en-US" sz="3200" b="1" dirty="0">
              <a:solidFill>
                <a:prstClr val="white"/>
              </a:solidFill>
              <a:latin typeface="Microsoft Uighur" panose="02000000000000000000" pitchFamily="2" charset="-78"/>
              <a:cs typeface="Microsoft Uighur" panose="02000000000000000000" pitchFamily="2" charset="-78"/>
            </a:endParaRPr>
          </a:p>
        </p:txBody>
      </p:sp>
      <p:sp>
        <p:nvSpPr>
          <p:cNvPr id="11" name="Oval 86">
            <a:extLst>
              <a:ext uri="{FF2B5EF4-FFF2-40B4-BE49-F238E27FC236}">
                <a16:creationId xmlns:a16="http://schemas.microsoft.com/office/drawing/2014/main" id="{A3F2B2E4-79BA-E754-F415-2B0997A410B3}"/>
              </a:ext>
            </a:extLst>
          </p:cNvPr>
          <p:cNvSpPr/>
          <p:nvPr/>
        </p:nvSpPr>
        <p:spPr>
          <a:xfrm>
            <a:off x="1829375" y="4920700"/>
            <a:ext cx="732834" cy="781667"/>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14445">
              <a:defRPr/>
            </a:pPr>
            <a:endParaRPr lang="en-US" sz="3200" b="1" dirty="0">
              <a:solidFill>
                <a:prstClr val="white"/>
              </a:solidFill>
              <a:latin typeface="Microsoft Uighur" panose="02000000000000000000" pitchFamily="2" charset="-78"/>
              <a:cs typeface="Microsoft Uighur" panose="02000000000000000000" pitchFamily="2" charset="-78"/>
            </a:endParaRPr>
          </a:p>
        </p:txBody>
      </p:sp>
      <p:pic>
        <p:nvPicPr>
          <p:cNvPr id="12" name="Graphique 30">
            <a:extLst>
              <a:ext uri="{FF2B5EF4-FFF2-40B4-BE49-F238E27FC236}">
                <a16:creationId xmlns:a16="http://schemas.microsoft.com/office/drawing/2014/main" id="{B3EA577C-3557-8FCB-2A20-EC36CC4B7A9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flipH="1">
            <a:off x="1776625" y="4842741"/>
            <a:ext cx="665435" cy="566624"/>
          </a:xfrm>
          <a:prstGeom prst="rect">
            <a:avLst/>
          </a:prstGeom>
        </p:spPr>
      </p:pic>
      <p:pic>
        <p:nvPicPr>
          <p:cNvPr id="16" name="Graphique 30">
            <a:extLst>
              <a:ext uri="{FF2B5EF4-FFF2-40B4-BE49-F238E27FC236}">
                <a16:creationId xmlns:a16="http://schemas.microsoft.com/office/drawing/2014/main" id="{B3EA577C-3557-8FCB-2A20-EC36CC4B7A9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flipH="1">
            <a:off x="1746411" y="3742602"/>
            <a:ext cx="665435" cy="566624"/>
          </a:xfrm>
          <a:prstGeom prst="rect">
            <a:avLst/>
          </a:prstGeom>
        </p:spPr>
      </p:pic>
    </p:spTree>
    <p:extLst>
      <p:ext uri="{BB962C8B-B14F-4D97-AF65-F5344CB8AC3E}">
        <p14:creationId xmlns:p14="http://schemas.microsoft.com/office/powerpoint/2010/main" val="39817633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E34BA1-CCAB-506C-196D-1A4211035E6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F31389D-83DC-EA7F-4843-3528DCBCE633}"/>
              </a:ext>
            </a:extLst>
          </p:cNvPr>
          <p:cNvSpPr/>
          <p:nvPr/>
        </p:nvSpPr>
        <p:spPr>
          <a:xfrm>
            <a:off x="1" y="-56495"/>
            <a:ext cx="13715999"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endParaRPr lang="fr-MA" sz="857" dirty="0">
              <a:latin typeface="Dosis" pitchFamily="2" charset="0"/>
            </a:endParaRPr>
          </a:p>
        </p:txBody>
      </p:sp>
      <p:sp>
        <p:nvSpPr>
          <p:cNvPr id="8" name="TextBox 8">
            <a:extLst>
              <a:ext uri="{FF2B5EF4-FFF2-40B4-BE49-F238E27FC236}">
                <a16:creationId xmlns:a16="http://schemas.microsoft.com/office/drawing/2014/main" id="{CA09A476-4FE4-6EF1-3AEE-9F8C08073847}"/>
              </a:ext>
            </a:extLst>
          </p:cNvPr>
          <p:cNvSpPr txBox="1"/>
          <p:nvPr/>
        </p:nvSpPr>
        <p:spPr>
          <a:xfrm>
            <a:off x="4806501" y="8599489"/>
            <a:ext cx="3742158" cy="199927"/>
          </a:xfrm>
          <a:prstGeom prst="rect">
            <a:avLst/>
          </a:prstGeom>
        </p:spPr>
        <p:txBody>
          <a:bodyPr lIns="0" tIns="0" rIns="0" bIns="0" rtlCol="0" anchor="t">
            <a:spAutoFit/>
          </a:bodyPr>
          <a:lstStyle/>
          <a:p>
            <a:pPr algn="ctr">
              <a:lnSpc>
                <a:spcPts val="1746"/>
              </a:lnSpc>
              <a:spcBef>
                <a:spcPct val="0"/>
              </a:spcBef>
            </a:pPr>
            <a:r>
              <a:rPr lang="en-US" sz="1248">
                <a:solidFill>
                  <a:srgbClr val="FCFEFD"/>
                </a:solidFill>
                <a:latin typeface="Arimo Italics"/>
              </a:rPr>
              <a:t>Version provisoire pour la formation des enseignants </a:t>
            </a:r>
          </a:p>
        </p:txBody>
      </p:sp>
      <p:sp>
        <p:nvSpPr>
          <p:cNvPr id="4" name="Ellipse 3">
            <a:extLst>
              <a:ext uri="{FF2B5EF4-FFF2-40B4-BE49-F238E27FC236}">
                <a16:creationId xmlns:a16="http://schemas.microsoft.com/office/drawing/2014/main" id="{6F0C8B24-9595-F57A-777D-C5BFD5FF9D29}"/>
              </a:ext>
            </a:extLst>
          </p:cNvPr>
          <p:cNvSpPr/>
          <p:nvPr/>
        </p:nvSpPr>
        <p:spPr>
          <a:xfrm>
            <a:off x="2857500" y="1487584"/>
            <a:ext cx="8001000" cy="7924800"/>
          </a:xfrm>
          <a:prstGeom prst="ellipse">
            <a:avLst/>
          </a:prstGeom>
          <a:solidFill>
            <a:schemeClr val="accent4">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endParaRPr lang="fr-FR" sz="6000" b="1" dirty="0">
              <a:solidFill>
                <a:schemeClr val="bg2">
                  <a:lumMod val="50000"/>
                </a:schemeClr>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p:txBody>
      </p:sp>
      <p:sp>
        <p:nvSpPr>
          <p:cNvPr id="7" name="TextBox 7">
            <a:extLst>
              <a:ext uri="{FF2B5EF4-FFF2-40B4-BE49-F238E27FC236}">
                <a16:creationId xmlns:a16="http://schemas.microsoft.com/office/drawing/2014/main" id="{AB7C5963-F10C-8A5A-B732-1D4155F2A3DD}"/>
              </a:ext>
            </a:extLst>
          </p:cNvPr>
          <p:cNvSpPr txBox="1"/>
          <p:nvPr/>
        </p:nvSpPr>
        <p:spPr>
          <a:xfrm>
            <a:off x="3152601" y="3653732"/>
            <a:ext cx="7685116" cy="790601"/>
          </a:xfrm>
          <a:prstGeom prst="rect">
            <a:avLst/>
          </a:prstGeom>
        </p:spPr>
        <p:txBody>
          <a:bodyPr wrap="square" lIns="0" tIns="0" rIns="0" bIns="0" rtlCol="0" anchor="t">
            <a:spAutoFit/>
          </a:bodyPr>
          <a:lstStyle/>
          <a:p>
            <a:pPr algn="ctr" defTabSz="685834">
              <a:lnSpc>
                <a:spcPts val="6911"/>
              </a:lnSpc>
            </a:pPr>
            <a:r>
              <a:rPr lang="fr-FR" sz="4400" b="1" dirty="0">
                <a:solidFill>
                  <a:schemeClr val="accent4">
                    <a:lumMod val="50000"/>
                  </a:schemeClr>
                </a:solidFill>
                <a:latin typeface="Dosis" pitchFamily="2" charset="0"/>
              </a:rPr>
              <a:t>Dictée</a:t>
            </a:r>
            <a:endParaRPr lang="en-US" sz="4000" dirty="0">
              <a:solidFill>
                <a:schemeClr val="accent4">
                  <a:lumMod val="50000"/>
                </a:schemeClr>
              </a:solidFill>
              <a:latin typeface="Dosis" pitchFamily="2" charset="0"/>
            </a:endParaRPr>
          </a:p>
        </p:txBody>
      </p:sp>
      <p:pic>
        <p:nvPicPr>
          <p:cNvPr id="9" name="Image 8">
            <a:extLst>
              <a:ext uri="{FF2B5EF4-FFF2-40B4-BE49-F238E27FC236}">
                <a16:creationId xmlns:a16="http://schemas.microsoft.com/office/drawing/2014/main" id="{58893032-82C1-5FD7-D0C9-E1251C4CA6C9}"/>
              </a:ext>
            </a:extLst>
          </p:cNvPr>
          <p:cNvPicPr>
            <a:picLocks noChangeAspect="1"/>
          </p:cNvPicPr>
          <p:nvPr/>
        </p:nvPicPr>
        <p:blipFill>
          <a:blip r:embed="rId3"/>
          <a:stretch>
            <a:fillRect/>
          </a:stretch>
        </p:blipFill>
        <p:spPr>
          <a:xfrm>
            <a:off x="5124080" y="5606555"/>
            <a:ext cx="3742157" cy="2396201"/>
          </a:xfrm>
          <a:prstGeom prst="rect">
            <a:avLst/>
          </a:prstGeom>
        </p:spPr>
      </p:pic>
    </p:spTree>
    <p:extLst>
      <p:ext uri="{BB962C8B-B14F-4D97-AF65-F5344CB8AC3E}">
        <p14:creationId xmlns:p14="http://schemas.microsoft.com/office/powerpoint/2010/main" val="23961228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AD0836-41E9-F9F1-246F-9F4292EBBAD1}"/>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38EF18D3-92CA-41E0-6ED2-66C13FC7BBA9}"/>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685834"/>
            <a:endParaRPr lang="fr-MA" sz="1350" dirty="0">
              <a:solidFill>
                <a:prstClr val="black"/>
              </a:solidFill>
              <a:latin typeface="Dosis" pitchFamily="2" charset="0"/>
            </a:endParaRPr>
          </a:p>
        </p:txBody>
      </p:sp>
      <p:sp>
        <p:nvSpPr>
          <p:cNvPr id="8" name="TextBox 8">
            <a:extLst>
              <a:ext uri="{FF2B5EF4-FFF2-40B4-BE49-F238E27FC236}">
                <a16:creationId xmlns:a16="http://schemas.microsoft.com/office/drawing/2014/main" id="{980A9FBD-E6D1-D700-BCC0-140CAC3355E9}"/>
              </a:ext>
            </a:extLst>
          </p:cNvPr>
          <p:cNvSpPr txBox="1"/>
          <p:nvPr/>
        </p:nvSpPr>
        <p:spPr>
          <a:xfrm>
            <a:off x="4782791" y="8639428"/>
            <a:ext cx="3785406" cy="209994"/>
          </a:xfrm>
          <a:prstGeom prst="rect">
            <a:avLst/>
          </a:prstGeom>
        </p:spPr>
        <p:txBody>
          <a:bodyPr lIns="0" tIns="0" rIns="0" bIns="0" rtlCol="0" anchor="t">
            <a:spAutoFit/>
          </a:bodyPr>
          <a:lstStyle/>
          <a:p>
            <a:pPr algn="ctr" defTabSz="685834">
              <a:lnSpc>
                <a:spcPts val="1766"/>
              </a:lnSpc>
              <a:spcBef>
                <a:spcPct val="0"/>
              </a:spcBef>
            </a:pPr>
            <a:r>
              <a:rPr lang="en-US" sz="1262">
                <a:solidFill>
                  <a:srgbClr val="FCFEFD"/>
                </a:solidFill>
                <a:latin typeface="Arimo Italics"/>
              </a:rPr>
              <a:t>Version provisoire pour la formation des enseignants </a:t>
            </a:r>
          </a:p>
        </p:txBody>
      </p:sp>
      <p:grpSp>
        <p:nvGrpSpPr>
          <p:cNvPr id="6" name="Group 3">
            <a:extLst>
              <a:ext uri="{FF2B5EF4-FFF2-40B4-BE49-F238E27FC236}">
                <a16:creationId xmlns:a16="http://schemas.microsoft.com/office/drawing/2014/main" id="{D549595A-7BA3-1CE0-F06A-4C2D61EAA243}"/>
              </a:ext>
            </a:extLst>
          </p:cNvPr>
          <p:cNvGrpSpPr/>
          <p:nvPr/>
        </p:nvGrpSpPr>
        <p:grpSpPr>
          <a:xfrm>
            <a:off x="1009360" y="1463703"/>
            <a:ext cx="12001500" cy="7926101"/>
            <a:chOff x="0" y="0"/>
            <a:chExt cx="3895412" cy="2555175"/>
          </a:xfrm>
        </p:grpSpPr>
        <p:sp>
          <p:nvSpPr>
            <p:cNvPr id="7" name="Freeform 4">
              <a:extLst>
                <a:ext uri="{FF2B5EF4-FFF2-40B4-BE49-F238E27FC236}">
                  <a16:creationId xmlns:a16="http://schemas.microsoft.com/office/drawing/2014/main" id="{5F5DCCFB-82F8-89D4-7321-FACCA6E782D6}"/>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685869">
                <a:defRPr/>
              </a:pPr>
              <a:endParaRPr lang="fr-MA" sz="1350" dirty="0">
                <a:solidFill>
                  <a:prstClr val="black"/>
                </a:solidFill>
                <a:latin typeface="Dosis" pitchFamily="2" charset="0"/>
              </a:endParaRPr>
            </a:p>
          </p:txBody>
        </p:sp>
        <p:sp>
          <p:nvSpPr>
            <p:cNvPr id="9" name="TextBox 5">
              <a:extLst>
                <a:ext uri="{FF2B5EF4-FFF2-40B4-BE49-F238E27FC236}">
                  <a16:creationId xmlns:a16="http://schemas.microsoft.com/office/drawing/2014/main" id="{07808F38-ADE3-7F50-569F-3719E9FD08EA}"/>
                </a:ext>
              </a:extLst>
            </p:cNvPr>
            <p:cNvSpPr txBox="1"/>
            <p:nvPr/>
          </p:nvSpPr>
          <p:spPr>
            <a:xfrm>
              <a:off x="0" y="-47625"/>
              <a:ext cx="812800" cy="860425"/>
            </a:xfrm>
            <a:prstGeom prst="rect">
              <a:avLst/>
            </a:prstGeom>
          </p:spPr>
          <p:txBody>
            <a:bodyPr lIns="38102" tIns="38102" rIns="38102" bIns="38102" rtlCol="0" anchor="ctr"/>
            <a:lstStyle/>
            <a:p>
              <a:pPr algn="ctr" defTabSz="685869">
                <a:lnSpc>
                  <a:spcPts val="2409"/>
                </a:lnSpc>
                <a:defRPr/>
              </a:pPr>
              <a:endParaRPr sz="1350" dirty="0">
                <a:solidFill>
                  <a:prstClr val="black"/>
                </a:solidFill>
                <a:latin typeface="Dosis" pitchFamily="2" charset="0"/>
              </a:endParaRPr>
            </a:p>
          </p:txBody>
        </p:sp>
      </p:grpSp>
      <p:sp>
        <p:nvSpPr>
          <p:cNvPr id="10" name="Freeform 7">
            <a:extLst>
              <a:ext uri="{FF2B5EF4-FFF2-40B4-BE49-F238E27FC236}">
                <a16:creationId xmlns:a16="http://schemas.microsoft.com/office/drawing/2014/main" id="{302D485C-FD0B-3C09-A21A-9AD0A8182B74}"/>
              </a:ext>
            </a:extLst>
          </p:cNvPr>
          <p:cNvSpPr/>
          <p:nvPr/>
        </p:nvSpPr>
        <p:spPr>
          <a:xfrm>
            <a:off x="1318221" y="869870"/>
            <a:ext cx="929375" cy="892202"/>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69">
              <a:defRPr/>
            </a:pPr>
            <a:endParaRPr lang="fr-MA" sz="1350" dirty="0">
              <a:solidFill>
                <a:prstClr val="black"/>
              </a:solidFill>
              <a:latin typeface="Dosis" pitchFamily="2" charset="0"/>
            </a:endParaRPr>
          </a:p>
        </p:txBody>
      </p:sp>
      <p:sp>
        <p:nvSpPr>
          <p:cNvPr id="11" name="TextBox 10">
            <a:extLst>
              <a:ext uri="{FF2B5EF4-FFF2-40B4-BE49-F238E27FC236}">
                <a16:creationId xmlns:a16="http://schemas.microsoft.com/office/drawing/2014/main" id="{5DD3870D-233E-4987-DA48-043F237E9E44}"/>
              </a:ext>
            </a:extLst>
          </p:cNvPr>
          <p:cNvSpPr txBox="1"/>
          <p:nvPr/>
        </p:nvSpPr>
        <p:spPr>
          <a:xfrm>
            <a:off x="2333956" y="2015170"/>
            <a:ext cx="8683076" cy="2073645"/>
          </a:xfrm>
          <a:prstGeom prst="rect">
            <a:avLst/>
          </a:prstGeom>
        </p:spPr>
        <p:txBody>
          <a:bodyPr wrap="square" lIns="0" tIns="0" rIns="0" bIns="0" rtlCol="0" anchor="t">
            <a:spAutoFit/>
          </a:bodyPr>
          <a:lstStyle/>
          <a:p>
            <a:pPr algn="ctr"/>
            <a:r>
              <a:rPr lang="fr-FR" sz="5400" b="1" dirty="0">
                <a:solidFill>
                  <a:schemeClr val="accent5">
                    <a:lumMod val="75000"/>
                  </a:schemeClr>
                </a:solidFill>
                <a:latin typeface="Dosis" panose="02010703020202060003" pitchFamily="2" charset="0"/>
              </a:rPr>
              <a:t>Rebrassage de l’écriture: La dictée</a:t>
            </a:r>
          </a:p>
          <a:p>
            <a:pPr algn="ctr" defTabSz="685800">
              <a:lnSpc>
                <a:spcPts val="3026"/>
              </a:lnSpc>
              <a:defRPr/>
            </a:pPr>
            <a:endParaRPr lang="en-US" sz="3200" dirty="0">
              <a:solidFill>
                <a:schemeClr val="tx2">
                  <a:lumMod val="60000"/>
                  <a:lumOff val="40000"/>
                </a:schemeClr>
              </a:solidFill>
              <a:latin typeface="Carelia"/>
            </a:endParaRPr>
          </a:p>
        </p:txBody>
      </p:sp>
      <p:sp>
        <p:nvSpPr>
          <p:cNvPr id="13" name="TextBox 10">
            <a:extLst>
              <a:ext uri="{FF2B5EF4-FFF2-40B4-BE49-F238E27FC236}">
                <a16:creationId xmlns:a16="http://schemas.microsoft.com/office/drawing/2014/main" id="{AF917C85-F1AF-10F6-C4CD-D59B37E2D52E}"/>
              </a:ext>
            </a:extLst>
          </p:cNvPr>
          <p:cNvSpPr txBox="1"/>
          <p:nvPr/>
        </p:nvSpPr>
        <p:spPr>
          <a:xfrm>
            <a:off x="2516462" y="4042207"/>
            <a:ext cx="8683076" cy="1088760"/>
          </a:xfrm>
          <a:prstGeom prst="rect">
            <a:avLst/>
          </a:prstGeom>
        </p:spPr>
        <p:txBody>
          <a:bodyPr wrap="square" lIns="0" tIns="0" rIns="0" bIns="0" rtlCol="0" anchor="t">
            <a:spAutoFit/>
          </a:bodyPr>
          <a:lstStyle/>
          <a:p>
            <a:pPr algn="ctr"/>
            <a:r>
              <a:rPr lang="fr-FR" sz="4400" b="1" dirty="0">
                <a:solidFill>
                  <a:schemeClr val="accent5">
                    <a:lumMod val="75000"/>
                  </a:schemeClr>
                </a:solidFill>
                <a:latin typeface="Dosis" panose="02010703020202060003" pitchFamily="2" charset="0"/>
              </a:rPr>
              <a:t>Déroulement :</a:t>
            </a:r>
            <a:endParaRPr lang="fr-FR" sz="4400" dirty="0">
              <a:solidFill>
                <a:schemeClr val="accent5">
                  <a:lumMod val="75000"/>
                </a:schemeClr>
              </a:solidFill>
              <a:latin typeface="Dosis" panose="02010703020202060003" pitchFamily="2" charset="0"/>
            </a:endParaRPr>
          </a:p>
          <a:p>
            <a:pPr algn="ctr" defTabSz="685800">
              <a:lnSpc>
                <a:spcPts val="3026"/>
              </a:lnSpc>
              <a:defRPr/>
            </a:pPr>
            <a:endParaRPr lang="en-US" sz="3200" dirty="0">
              <a:solidFill>
                <a:schemeClr val="tx2">
                  <a:lumMod val="60000"/>
                  <a:lumOff val="40000"/>
                </a:schemeClr>
              </a:solidFill>
              <a:latin typeface="Carelia"/>
            </a:endParaRPr>
          </a:p>
        </p:txBody>
      </p:sp>
      <p:sp>
        <p:nvSpPr>
          <p:cNvPr id="14" name="TextBox 10">
            <a:extLst>
              <a:ext uri="{FF2B5EF4-FFF2-40B4-BE49-F238E27FC236}">
                <a16:creationId xmlns:a16="http://schemas.microsoft.com/office/drawing/2014/main" id="{CD171466-BDB3-8BE4-944C-344A9CF8913A}"/>
              </a:ext>
            </a:extLst>
          </p:cNvPr>
          <p:cNvSpPr txBox="1"/>
          <p:nvPr/>
        </p:nvSpPr>
        <p:spPr>
          <a:xfrm>
            <a:off x="1905000" y="5046605"/>
            <a:ext cx="10363200" cy="3600986"/>
          </a:xfrm>
          <a:prstGeom prst="rect">
            <a:avLst/>
          </a:prstGeom>
        </p:spPr>
        <p:txBody>
          <a:bodyPr wrap="square" lIns="0" tIns="0" rIns="0" bIns="0" rtlCol="0" anchor="t">
            <a:spAutoFit/>
          </a:bodyPr>
          <a:lstStyle/>
          <a:p>
            <a:pPr algn="just">
              <a:lnSpc>
                <a:spcPct val="150000"/>
              </a:lnSpc>
            </a:pPr>
            <a:r>
              <a:rPr lang="fr-FR" sz="3200" dirty="0">
                <a:solidFill>
                  <a:schemeClr val="accent5">
                    <a:lumMod val="50000"/>
                  </a:schemeClr>
                </a:solidFill>
                <a:latin typeface="Dosis" panose="02010703020202060003" pitchFamily="2" charset="0"/>
              </a:rPr>
              <a:t>L’enseignant(e) dicte des mots avancés à écrire sur les ardoises. Cette activité </a:t>
            </a:r>
            <a:r>
              <a:rPr lang="fr-MA" sz="3200" dirty="0">
                <a:solidFill>
                  <a:schemeClr val="accent5">
                    <a:lumMod val="50000"/>
                  </a:schemeClr>
                </a:solidFill>
                <a:latin typeface="Dosis" panose="02010703020202060003" pitchFamily="2" charset="0"/>
              </a:rPr>
              <a:t>n’est pas seulement un exercice d’orthographe car elle joue un rôle essentiel dans l’apprentissage du français et le développement des compétences en lecture-écriture, grâce au lien entre encodage, mémoire visuelle et compréhension</a:t>
            </a:r>
            <a:r>
              <a:rPr lang="fr-FR" sz="3200" dirty="0">
                <a:solidFill>
                  <a:schemeClr val="accent5">
                    <a:lumMod val="50000"/>
                  </a:schemeClr>
                </a:solidFill>
                <a:latin typeface="Dosis" panose="02010703020202060003" pitchFamily="2" charset="0"/>
              </a:rPr>
              <a:t> </a:t>
            </a:r>
            <a:endParaRPr lang="en-US" sz="3200" dirty="0">
              <a:solidFill>
                <a:schemeClr val="accent5">
                  <a:lumMod val="50000"/>
                </a:schemeClr>
              </a:solidFill>
              <a:latin typeface="Dosis" panose="02010703020202060003" pitchFamily="2" charset="0"/>
            </a:endParaRPr>
          </a:p>
        </p:txBody>
      </p:sp>
      <p:sp>
        <p:nvSpPr>
          <p:cNvPr id="3" name="ZoneTexte 2">
            <a:extLst>
              <a:ext uri="{FF2B5EF4-FFF2-40B4-BE49-F238E27FC236}">
                <a16:creationId xmlns:a16="http://schemas.microsoft.com/office/drawing/2014/main" id="{647D9217-A43B-201C-35AC-24203403195C}"/>
              </a:ext>
            </a:extLst>
          </p:cNvPr>
          <p:cNvSpPr txBox="1"/>
          <p:nvPr>
            <p:custDataLst>
              <p:tags r:id="rId1"/>
            </p:custDataLst>
          </p:nvPr>
        </p:nvSpPr>
        <p:spPr>
          <a:xfrm>
            <a:off x="9958395" y="357557"/>
            <a:ext cx="4648764" cy="400110"/>
          </a:xfrm>
          <a:prstGeom prst="rect">
            <a:avLst/>
          </a:prstGeom>
          <a:noFill/>
        </p:spPr>
        <p:txBody>
          <a:bodyPr wrap="square" rtlCol="0">
            <a:spAutoFit/>
          </a:bodyPr>
          <a:lstStyle/>
          <a:p>
            <a:pPr algn="ctr" defTabSz="914445">
              <a:defRPr/>
            </a:pPr>
            <a:r>
              <a:rPr lang="fr-MA" sz="2000" i="1" dirty="0">
                <a:solidFill>
                  <a:prstClr val="black">
                    <a:lumMod val="75000"/>
                    <a:lumOff val="25000"/>
                  </a:prstClr>
                </a:solidFill>
                <a:latin typeface="Calibri"/>
              </a:rPr>
              <a:t>Pour l’enseignant ( e ) </a:t>
            </a:r>
          </a:p>
        </p:txBody>
      </p:sp>
    </p:spTree>
    <p:extLst>
      <p:ext uri="{BB962C8B-B14F-4D97-AF65-F5344CB8AC3E}">
        <p14:creationId xmlns:p14="http://schemas.microsoft.com/office/powerpoint/2010/main" val="349076321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158BB2-BEA3-3B5E-2B6B-1D878DC1D5E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D65A7C87-6B03-4773-18D0-FF136B0A918A}"/>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D122253-5AAA-0B60-7535-F1C6B906803E}"/>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43BB27DA-96B9-B2DD-AFC7-5299509B086F}"/>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21EF7491-80D7-A383-0C82-11F112FDC78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lumMod val="85000"/>
                  </a:schemeClr>
                </a:solidFill>
                <a:latin typeface="Microsoft Uighur" panose="02000000000000000000" pitchFamily="2" charset="-78"/>
                <a:cs typeface="Microsoft Uighur" panose="02000000000000000000" pitchFamily="2" charset="-78"/>
              </a:endParaRPr>
            </a:p>
          </p:txBody>
        </p:sp>
        <p:sp>
          <p:nvSpPr>
            <p:cNvPr id="6" name="Rectangle : coins arrondis 5">
              <a:extLst>
                <a:ext uri="{FF2B5EF4-FFF2-40B4-BE49-F238E27FC236}">
                  <a16:creationId xmlns:a16="http://schemas.microsoft.com/office/drawing/2014/main" id="{882C8EF4-C07A-4A88-EF7C-EFFDAAE70AA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sz="3600" b="1" dirty="0">
                <a:solidFill>
                  <a:schemeClr val="bg1">
                    <a:lumMod val="85000"/>
                  </a:schemeClr>
                </a:solidFill>
                <a:latin typeface="Microsoft Uighur" panose="02000000000000000000" pitchFamily="2" charset="-78"/>
                <a:cs typeface="Microsoft Uighur" panose="02000000000000000000" pitchFamily="2" charset="-78"/>
              </a:endParaRPr>
            </a:p>
          </p:txBody>
        </p:sp>
        <p:sp>
          <p:nvSpPr>
            <p:cNvPr id="7" name="Rectangle : coins arrondis 6">
              <a:extLst>
                <a:ext uri="{FF2B5EF4-FFF2-40B4-BE49-F238E27FC236}">
                  <a16:creationId xmlns:a16="http://schemas.microsoft.com/office/drawing/2014/main" id="{843DB7D3-92CF-AE7E-EB71-39AEE45CF7D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lumMod val="85000"/>
                  </a:schemeClr>
                </a:solidFill>
                <a:latin typeface="Microsoft Uighur" panose="02000000000000000000" pitchFamily="2" charset="-78"/>
                <a:cs typeface="Microsoft Uighur" panose="02000000000000000000" pitchFamily="2" charset="-78"/>
              </a:endParaRPr>
            </a:p>
          </p:txBody>
        </p:sp>
        <p:sp>
          <p:nvSpPr>
            <p:cNvPr id="9" name="Rectangle : coins arrondis 8">
              <a:extLst>
                <a:ext uri="{FF2B5EF4-FFF2-40B4-BE49-F238E27FC236}">
                  <a16:creationId xmlns:a16="http://schemas.microsoft.com/office/drawing/2014/main" id="{1555B959-B64E-935F-90AC-B05A2BB3E70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lumMod val="85000"/>
                  </a:schemeClr>
                </a:solidFill>
                <a:latin typeface="Microsoft Uighur" panose="02000000000000000000" pitchFamily="2" charset="-78"/>
                <a:cs typeface="Microsoft Uighur" panose="02000000000000000000" pitchFamily="2" charset="-78"/>
              </a:endParaRPr>
            </a:p>
          </p:txBody>
        </p:sp>
        <p:sp>
          <p:nvSpPr>
            <p:cNvPr id="10" name="Rectangle : coins arrondis 9">
              <a:extLst>
                <a:ext uri="{FF2B5EF4-FFF2-40B4-BE49-F238E27FC236}">
                  <a16:creationId xmlns:a16="http://schemas.microsoft.com/office/drawing/2014/main" id="{81A2C282-2BD3-558C-D68C-D319366E2D9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sp>
          <p:nvSpPr>
            <p:cNvPr id="11" name="Rectangle : coins arrondis 10">
              <a:extLst>
                <a:ext uri="{FF2B5EF4-FFF2-40B4-BE49-F238E27FC236}">
                  <a16:creationId xmlns:a16="http://schemas.microsoft.com/office/drawing/2014/main" id="{8CF45BC4-218A-3DD7-F861-474E9E10C6B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solidFill>
                <a:latin typeface="Microsoft Uighur" panose="02000000000000000000" pitchFamily="2" charset="-78"/>
                <a:cs typeface="Microsoft Uighur" panose="02000000000000000000" pitchFamily="2" charset="-78"/>
              </a:endParaRPr>
            </a:p>
          </p:txBody>
        </p:sp>
      </p:grpSp>
      <p:sp>
        <p:nvSpPr>
          <p:cNvPr id="3" name="Rectangle : coins arrondis 2">
            <a:extLst>
              <a:ext uri="{FF2B5EF4-FFF2-40B4-BE49-F238E27FC236}">
                <a16:creationId xmlns:a16="http://schemas.microsoft.com/office/drawing/2014/main" id="{24D4E000-DC1E-56EE-2DA2-E15FF5FF3F4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89974D12-442D-932F-7B6C-8C99165D8D25}"/>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Prenez vos ardoises. </a:t>
            </a:r>
          </a:p>
        </p:txBody>
      </p:sp>
      <p:pic>
        <p:nvPicPr>
          <p:cNvPr id="13" name="Image 12">
            <a:extLst>
              <a:ext uri="{FF2B5EF4-FFF2-40B4-BE49-F238E27FC236}">
                <a16:creationId xmlns:a16="http://schemas.microsoft.com/office/drawing/2014/main" id="{F74677FA-1622-947C-D481-BF331E2ED787}"/>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A171ADC5-1451-81B2-2C44-01B919DC0F2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4445577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FC074D-EC05-DDC7-9B32-4A0E0F4A510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77D92C2-ECAB-CB22-BB10-1810CE0DCD6F}"/>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EACFD1F-4CFE-D32F-19CF-71F0F6A16B10}"/>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2920188-5C24-D6D0-B981-297250FDA706}"/>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E25296D4-412D-6D58-76ED-031D82DDDFE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lumMod val="85000"/>
                  </a:schemeClr>
                </a:solidFill>
                <a:latin typeface="Microsoft Uighur" panose="02000000000000000000" pitchFamily="2" charset="-78"/>
                <a:cs typeface="Microsoft Uighur" panose="02000000000000000000" pitchFamily="2" charset="-78"/>
              </a:endParaRPr>
            </a:p>
          </p:txBody>
        </p:sp>
        <p:sp>
          <p:nvSpPr>
            <p:cNvPr id="6" name="Rectangle : coins arrondis 5">
              <a:extLst>
                <a:ext uri="{FF2B5EF4-FFF2-40B4-BE49-F238E27FC236}">
                  <a16:creationId xmlns:a16="http://schemas.microsoft.com/office/drawing/2014/main" id="{7C3B389A-B1FE-AB07-7491-AEF0E2D1F16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a:t>
              </a:r>
            </a:p>
          </p:txBody>
        </p:sp>
        <p:sp>
          <p:nvSpPr>
            <p:cNvPr id="7" name="Rectangle : coins arrondis 6">
              <a:extLst>
                <a:ext uri="{FF2B5EF4-FFF2-40B4-BE49-F238E27FC236}">
                  <a16:creationId xmlns:a16="http://schemas.microsoft.com/office/drawing/2014/main" id="{BB56C6E8-B300-5FA8-3662-35D55DA2836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lumMod val="85000"/>
                  </a:schemeClr>
                </a:solidFill>
                <a:latin typeface="Microsoft Uighur" panose="02000000000000000000" pitchFamily="2" charset="-78"/>
                <a:cs typeface="Microsoft Uighur" panose="02000000000000000000" pitchFamily="2" charset="-78"/>
              </a:endParaRPr>
            </a:p>
          </p:txBody>
        </p:sp>
        <p:sp>
          <p:nvSpPr>
            <p:cNvPr id="9" name="Rectangle : coins arrondis 8">
              <a:extLst>
                <a:ext uri="{FF2B5EF4-FFF2-40B4-BE49-F238E27FC236}">
                  <a16:creationId xmlns:a16="http://schemas.microsoft.com/office/drawing/2014/main" id="{A29F9EA2-91E1-715C-D12E-2ADFE2FD198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a:t>
              </a:r>
            </a:p>
          </p:txBody>
        </p:sp>
        <p:sp>
          <p:nvSpPr>
            <p:cNvPr id="10" name="Rectangle : coins arrondis 9">
              <a:extLst>
                <a:ext uri="{FF2B5EF4-FFF2-40B4-BE49-F238E27FC236}">
                  <a16:creationId xmlns:a16="http://schemas.microsoft.com/office/drawing/2014/main" id="{0C095523-60F0-221D-9F9F-8AC3BF4C1E4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sp>
          <p:nvSpPr>
            <p:cNvPr id="11" name="Rectangle : coins arrondis 10">
              <a:extLst>
                <a:ext uri="{FF2B5EF4-FFF2-40B4-BE49-F238E27FC236}">
                  <a16:creationId xmlns:a16="http://schemas.microsoft.com/office/drawing/2014/main" id="{3DBA4621-7FE4-D94E-BC23-AB8B137FC1E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solidFill>
                <a:latin typeface="Microsoft Uighur" panose="02000000000000000000" pitchFamily="2" charset="-78"/>
                <a:cs typeface="Microsoft Uighur" panose="02000000000000000000" pitchFamily="2" charset="-78"/>
              </a:endParaRPr>
            </a:p>
          </p:txBody>
        </p:sp>
      </p:grpSp>
      <p:sp>
        <p:nvSpPr>
          <p:cNvPr id="3" name="Rectangle : coins arrondis 2">
            <a:extLst>
              <a:ext uri="{FF2B5EF4-FFF2-40B4-BE49-F238E27FC236}">
                <a16:creationId xmlns:a16="http://schemas.microsoft.com/office/drawing/2014/main" id="{DF231FFB-4220-3693-CDC3-58DE6062E2DB}"/>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A95898B1-4090-7201-E2A2-491AAAF2CC95}"/>
              </a:ext>
            </a:extLst>
          </p:cNvPr>
          <p:cNvSpPr txBox="1"/>
          <p:nvPr/>
        </p:nvSpPr>
        <p:spPr>
          <a:xfrm>
            <a:off x="1482390" y="671757"/>
            <a:ext cx="11799000" cy="477054"/>
          </a:xfrm>
          <a:prstGeom prst="rect">
            <a:avLst/>
          </a:prstGeom>
          <a:noFill/>
        </p:spPr>
        <p:txBody>
          <a:bodyPr wrap="square">
            <a:spAutoFit/>
          </a:bodyPr>
          <a:lstStyle/>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lisons </a:t>
            </a:r>
            <a:r>
              <a:rPr lang="fr-FR" sz="2800" b="1" dirty="0">
                <a:solidFill>
                  <a:prstClr val="white">
                    <a:lumMod val="65000"/>
                  </a:prstClr>
                </a:solidFill>
                <a:latin typeface="Dosis" pitchFamily="2" charset="0"/>
              </a:rPr>
              <a:t>ensemble:  brocoli.</a:t>
            </a:r>
          </a:p>
        </p:txBody>
      </p:sp>
      <p:pic>
        <p:nvPicPr>
          <p:cNvPr id="16" name="Graphique 15">
            <a:extLst>
              <a:ext uri="{FF2B5EF4-FFF2-40B4-BE49-F238E27FC236}">
                <a16:creationId xmlns:a16="http://schemas.microsoft.com/office/drawing/2014/main" id="{CF431A39-7DF4-B531-1D5D-62B50CA5E4B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14" name="ZoneTexte 13">
            <a:extLst>
              <a:ext uri="{FF2B5EF4-FFF2-40B4-BE49-F238E27FC236}">
                <a16:creationId xmlns:a16="http://schemas.microsoft.com/office/drawing/2014/main" id="{613D0A76-8D14-642F-4F0E-7516F3FBEDA1}"/>
              </a:ext>
            </a:extLst>
          </p:cNvPr>
          <p:cNvSpPr txBox="1"/>
          <p:nvPr/>
        </p:nvSpPr>
        <p:spPr>
          <a:xfrm>
            <a:off x="1764500" y="3467100"/>
            <a:ext cx="10960899" cy="3154710"/>
          </a:xfrm>
          <a:prstGeom prst="rect">
            <a:avLst/>
          </a:prstGeom>
          <a:noFill/>
        </p:spPr>
        <p:txBody>
          <a:bodyPr wrap="square">
            <a:spAutoFit/>
          </a:bodyPr>
          <a:lstStyle/>
          <a:p>
            <a:pPr algn="ctr" defTabSz="685834"/>
            <a:r>
              <a:rPr lang="fr-MA" sz="19900" b="1" dirty="0">
                <a:solidFill>
                  <a:srgbClr val="106585"/>
                </a:solidFill>
                <a:latin typeface="Dosis" pitchFamily="2" charset="0"/>
              </a:rPr>
              <a:t>Un brocoli</a:t>
            </a:r>
            <a:endParaRPr lang="fr-MA" sz="19900" dirty="0">
              <a:solidFill>
                <a:schemeClr val="bg1">
                  <a:lumMod val="65000"/>
                </a:schemeClr>
              </a:solidFill>
              <a:latin typeface="Dosis" pitchFamily="2" charset="0"/>
            </a:endParaRPr>
          </a:p>
        </p:txBody>
      </p:sp>
    </p:spTree>
    <p:extLst>
      <p:ext uri="{BB962C8B-B14F-4D97-AF65-F5344CB8AC3E}">
        <p14:creationId xmlns:p14="http://schemas.microsoft.com/office/powerpoint/2010/main" val="28325848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E29F30-C6E6-059B-3A03-4A0C2EE1B10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F32EB31-1746-0A10-02AC-16FC05AB650B}"/>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B5AD4A9-01C3-1CAB-3D61-5F758700DCE3}"/>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2A84D3F0-3280-A76F-D503-1F53187D2E98}"/>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83CC5352-5CCA-1799-B95A-D77F41141F9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lumMod val="85000"/>
                  </a:schemeClr>
                </a:solidFill>
                <a:latin typeface="Microsoft Uighur" panose="02000000000000000000" pitchFamily="2" charset="-78"/>
                <a:cs typeface="Microsoft Uighur" panose="02000000000000000000" pitchFamily="2" charset="-78"/>
              </a:endParaRPr>
            </a:p>
          </p:txBody>
        </p:sp>
        <p:sp>
          <p:nvSpPr>
            <p:cNvPr id="6" name="Rectangle : coins arrondis 5">
              <a:extLst>
                <a:ext uri="{FF2B5EF4-FFF2-40B4-BE49-F238E27FC236}">
                  <a16:creationId xmlns:a16="http://schemas.microsoft.com/office/drawing/2014/main" id="{118DBC3E-3D77-A2B6-55D0-C0B5DE73D66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sz="3600" b="1" dirty="0">
                <a:solidFill>
                  <a:schemeClr val="bg1">
                    <a:lumMod val="85000"/>
                  </a:schemeClr>
                </a:solidFill>
                <a:latin typeface="Microsoft Uighur" panose="02000000000000000000" pitchFamily="2" charset="-78"/>
                <a:cs typeface="Microsoft Uighur" panose="02000000000000000000" pitchFamily="2" charset="-78"/>
              </a:endParaRPr>
            </a:p>
          </p:txBody>
        </p:sp>
        <p:sp>
          <p:nvSpPr>
            <p:cNvPr id="7" name="Rectangle : coins arrondis 6">
              <a:extLst>
                <a:ext uri="{FF2B5EF4-FFF2-40B4-BE49-F238E27FC236}">
                  <a16:creationId xmlns:a16="http://schemas.microsoft.com/office/drawing/2014/main" id="{25FECCD8-E5C7-AF7F-BC4F-1A98760CBBE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lumMod val="85000"/>
                  </a:schemeClr>
                </a:solidFill>
                <a:latin typeface="Microsoft Uighur" panose="02000000000000000000" pitchFamily="2" charset="-78"/>
                <a:cs typeface="Microsoft Uighur" panose="02000000000000000000" pitchFamily="2" charset="-78"/>
              </a:endParaRPr>
            </a:p>
          </p:txBody>
        </p:sp>
        <p:sp>
          <p:nvSpPr>
            <p:cNvPr id="9" name="Rectangle : coins arrondis 8">
              <a:extLst>
                <a:ext uri="{FF2B5EF4-FFF2-40B4-BE49-F238E27FC236}">
                  <a16:creationId xmlns:a16="http://schemas.microsoft.com/office/drawing/2014/main" id="{F215C0F3-1985-39E1-A5E0-3B37B345AD4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lumMod val="85000"/>
                  </a:schemeClr>
                </a:solidFill>
                <a:latin typeface="Microsoft Uighur" panose="02000000000000000000" pitchFamily="2" charset="-78"/>
                <a:cs typeface="Microsoft Uighur" panose="02000000000000000000" pitchFamily="2" charset="-78"/>
              </a:endParaRPr>
            </a:p>
          </p:txBody>
        </p:sp>
        <p:sp>
          <p:nvSpPr>
            <p:cNvPr id="10" name="Rectangle : coins arrondis 9">
              <a:extLst>
                <a:ext uri="{FF2B5EF4-FFF2-40B4-BE49-F238E27FC236}">
                  <a16:creationId xmlns:a16="http://schemas.microsoft.com/office/drawing/2014/main" id="{012A07DE-3ADC-EB91-8DB3-712FF80826E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sp>
          <p:nvSpPr>
            <p:cNvPr id="11" name="Rectangle : coins arrondis 10">
              <a:extLst>
                <a:ext uri="{FF2B5EF4-FFF2-40B4-BE49-F238E27FC236}">
                  <a16:creationId xmlns:a16="http://schemas.microsoft.com/office/drawing/2014/main" id="{18E2B0E3-88B3-CCB2-C3F7-DCC817B8020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solidFill>
                <a:latin typeface="Microsoft Uighur" panose="02000000000000000000" pitchFamily="2" charset="-78"/>
                <a:cs typeface="Microsoft Uighur" panose="02000000000000000000" pitchFamily="2" charset="-78"/>
              </a:endParaRPr>
            </a:p>
          </p:txBody>
        </p:sp>
      </p:grpSp>
      <p:sp>
        <p:nvSpPr>
          <p:cNvPr id="3" name="Rectangle : coins arrondis 2">
            <a:extLst>
              <a:ext uri="{FF2B5EF4-FFF2-40B4-BE49-F238E27FC236}">
                <a16:creationId xmlns:a16="http://schemas.microsoft.com/office/drawing/2014/main" id="{35BFEFC2-DD48-BE1C-8F7F-65B14BA832B6}"/>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4ED064EE-8453-EC00-95F5-8EE6AE2C63DF}"/>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sur vos ardoises. </a:t>
            </a:r>
          </a:p>
        </p:txBody>
      </p:sp>
      <p:pic>
        <p:nvPicPr>
          <p:cNvPr id="13" name="Image 12">
            <a:extLst>
              <a:ext uri="{FF2B5EF4-FFF2-40B4-BE49-F238E27FC236}">
                <a16:creationId xmlns:a16="http://schemas.microsoft.com/office/drawing/2014/main" id="{01BFAD85-FAB8-3F6A-51FD-76ECE6B65D1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4A026DC3-CDCA-1925-4557-74112B5BEA7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3458252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88F4C3-6480-8E87-C736-3A0B381D916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7CEAF51-7B00-7817-1E79-68E4B6F3FD97}"/>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B857741-AFB7-7030-AA95-69E86FB91661}"/>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72116C89-18C6-14AA-D0C4-7B67857CDE95}"/>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4BB5CA84-B764-7132-2FA6-C791F269208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lumMod val="85000"/>
                  </a:schemeClr>
                </a:solidFill>
                <a:latin typeface="Microsoft Uighur" panose="02000000000000000000" pitchFamily="2" charset="-78"/>
                <a:cs typeface="Microsoft Uighur" panose="02000000000000000000" pitchFamily="2" charset="-78"/>
              </a:endParaRPr>
            </a:p>
          </p:txBody>
        </p:sp>
        <p:sp>
          <p:nvSpPr>
            <p:cNvPr id="6" name="Rectangle : coins arrondis 5">
              <a:extLst>
                <a:ext uri="{FF2B5EF4-FFF2-40B4-BE49-F238E27FC236}">
                  <a16:creationId xmlns:a16="http://schemas.microsoft.com/office/drawing/2014/main" id="{8DF77869-90CB-389A-0F0C-D2F6A78FD5E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sz="3600" b="1" dirty="0">
                <a:solidFill>
                  <a:schemeClr val="bg1">
                    <a:lumMod val="85000"/>
                  </a:schemeClr>
                </a:solidFill>
                <a:latin typeface="Microsoft Uighur" panose="02000000000000000000" pitchFamily="2" charset="-78"/>
                <a:cs typeface="Microsoft Uighur" panose="02000000000000000000" pitchFamily="2" charset="-78"/>
              </a:endParaRPr>
            </a:p>
          </p:txBody>
        </p:sp>
        <p:sp>
          <p:nvSpPr>
            <p:cNvPr id="7" name="Rectangle : coins arrondis 6">
              <a:extLst>
                <a:ext uri="{FF2B5EF4-FFF2-40B4-BE49-F238E27FC236}">
                  <a16:creationId xmlns:a16="http://schemas.microsoft.com/office/drawing/2014/main" id="{0B2D1284-6715-D595-27BB-0016D941FAA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lumMod val="85000"/>
                  </a:schemeClr>
                </a:solidFill>
                <a:latin typeface="Microsoft Uighur" panose="02000000000000000000" pitchFamily="2" charset="-78"/>
                <a:cs typeface="Microsoft Uighur" panose="02000000000000000000" pitchFamily="2" charset="-78"/>
              </a:endParaRPr>
            </a:p>
          </p:txBody>
        </p:sp>
        <p:sp>
          <p:nvSpPr>
            <p:cNvPr id="9" name="Rectangle : coins arrondis 8">
              <a:extLst>
                <a:ext uri="{FF2B5EF4-FFF2-40B4-BE49-F238E27FC236}">
                  <a16:creationId xmlns:a16="http://schemas.microsoft.com/office/drawing/2014/main" id="{20F3B124-C1D2-07E2-07E4-B89B6C78162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lumMod val="85000"/>
                  </a:schemeClr>
                </a:solidFill>
                <a:latin typeface="Microsoft Uighur" panose="02000000000000000000" pitchFamily="2" charset="-78"/>
                <a:cs typeface="Microsoft Uighur" panose="02000000000000000000" pitchFamily="2" charset="-78"/>
              </a:endParaRPr>
            </a:p>
          </p:txBody>
        </p:sp>
        <p:sp>
          <p:nvSpPr>
            <p:cNvPr id="10" name="Rectangle : coins arrondis 9">
              <a:extLst>
                <a:ext uri="{FF2B5EF4-FFF2-40B4-BE49-F238E27FC236}">
                  <a16:creationId xmlns:a16="http://schemas.microsoft.com/office/drawing/2014/main" id="{82A230E1-DBAF-1D54-5819-27E20C24FF9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sp>
          <p:nvSpPr>
            <p:cNvPr id="11" name="Rectangle : coins arrondis 10">
              <a:extLst>
                <a:ext uri="{FF2B5EF4-FFF2-40B4-BE49-F238E27FC236}">
                  <a16:creationId xmlns:a16="http://schemas.microsoft.com/office/drawing/2014/main" id="{356C9E2A-7303-367E-6780-9FC170DB319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solidFill>
                <a:latin typeface="Microsoft Uighur" panose="02000000000000000000" pitchFamily="2" charset="-78"/>
                <a:cs typeface="Microsoft Uighur" panose="02000000000000000000" pitchFamily="2" charset="-78"/>
              </a:endParaRPr>
            </a:p>
          </p:txBody>
        </p:sp>
      </p:grpSp>
      <p:sp>
        <p:nvSpPr>
          <p:cNvPr id="3" name="Rectangle : coins arrondis 2">
            <a:extLst>
              <a:ext uri="{FF2B5EF4-FFF2-40B4-BE49-F238E27FC236}">
                <a16:creationId xmlns:a16="http://schemas.microsoft.com/office/drawing/2014/main" id="{31C5C1BC-AC61-9C64-145B-14314E367AD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DCB20B19-94BA-2039-953E-9935AA0CF2A8}"/>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Corrigez . «brocoli »</a:t>
            </a:r>
          </a:p>
        </p:txBody>
      </p:sp>
      <p:pic>
        <p:nvPicPr>
          <p:cNvPr id="13" name="Image 12">
            <a:extLst>
              <a:ext uri="{FF2B5EF4-FFF2-40B4-BE49-F238E27FC236}">
                <a16:creationId xmlns:a16="http://schemas.microsoft.com/office/drawing/2014/main" id="{F7E1A0C9-D741-3589-627D-359053E9A760}"/>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7347442" cy="5131457"/>
          </a:xfrm>
          <a:prstGeom prst="rect">
            <a:avLst/>
          </a:prstGeom>
        </p:spPr>
      </p:pic>
      <p:pic>
        <p:nvPicPr>
          <p:cNvPr id="16" name="Graphique 15">
            <a:extLst>
              <a:ext uri="{FF2B5EF4-FFF2-40B4-BE49-F238E27FC236}">
                <a16:creationId xmlns:a16="http://schemas.microsoft.com/office/drawing/2014/main" id="{58C88E46-DC64-D85A-56D0-C553B52BAA8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BA8177FF-92CE-3184-B1BB-7FDA3A6A6D3D}"/>
              </a:ext>
            </a:extLst>
          </p:cNvPr>
          <p:cNvSpPr txBox="1"/>
          <p:nvPr/>
        </p:nvSpPr>
        <p:spPr>
          <a:xfrm>
            <a:off x="3425952" y="4320063"/>
            <a:ext cx="7013448" cy="1446550"/>
          </a:xfrm>
          <a:prstGeom prst="rect">
            <a:avLst/>
          </a:prstGeom>
          <a:noFill/>
        </p:spPr>
        <p:txBody>
          <a:bodyPr wrap="square">
            <a:spAutoFit/>
          </a:bodyPr>
          <a:lstStyle/>
          <a:p>
            <a:pPr algn="ctr" defTabSz="685834"/>
            <a:r>
              <a:rPr lang="fr-MA" sz="8800" b="1" dirty="0">
                <a:solidFill>
                  <a:schemeClr val="bg1"/>
                </a:solidFill>
                <a:latin typeface="Dosis" pitchFamily="2" charset="0"/>
              </a:rPr>
              <a:t>brocoli</a:t>
            </a:r>
            <a:endParaRPr lang="fr-MA" sz="8800" dirty="0">
              <a:solidFill>
                <a:schemeClr val="bg1"/>
              </a:solidFill>
              <a:latin typeface="Dosis" pitchFamily="2" charset="0"/>
            </a:endParaRPr>
          </a:p>
        </p:txBody>
      </p:sp>
    </p:spTree>
    <p:extLst>
      <p:ext uri="{BB962C8B-B14F-4D97-AF65-F5344CB8AC3E}">
        <p14:creationId xmlns:p14="http://schemas.microsoft.com/office/powerpoint/2010/main" val="126301411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A210A2-07FE-D09B-0F42-950E9AEA197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CC682549-386F-FB97-359C-03E5EBB100AB}"/>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11AC1EF-881C-8750-6991-3C8A8F78494B}"/>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6385E325-23A3-3921-137D-F91F61A51ED3}"/>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23F33472-F32F-8CD3-6FAA-75D83FAEB3F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lumMod val="85000"/>
                  </a:schemeClr>
                </a:solidFill>
                <a:latin typeface="Microsoft Uighur" panose="02000000000000000000" pitchFamily="2" charset="-78"/>
                <a:cs typeface="Microsoft Uighur" panose="02000000000000000000" pitchFamily="2" charset="-78"/>
              </a:endParaRPr>
            </a:p>
          </p:txBody>
        </p:sp>
        <p:sp>
          <p:nvSpPr>
            <p:cNvPr id="6" name="Rectangle : coins arrondis 5">
              <a:extLst>
                <a:ext uri="{FF2B5EF4-FFF2-40B4-BE49-F238E27FC236}">
                  <a16:creationId xmlns:a16="http://schemas.microsoft.com/office/drawing/2014/main" id="{7EA3AC75-7D0F-1552-500B-B84BE2B3FB7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a:t>
              </a:r>
            </a:p>
          </p:txBody>
        </p:sp>
        <p:sp>
          <p:nvSpPr>
            <p:cNvPr id="7" name="Rectangle : coins arrondis 6">
              <a:extLst>
                <a:ext uri="{FF2B5EF4-FFF2-40B4-BE49-F238E27FC236}">
                  <a16:creationId xmlns:a16="http://schemas.microsoft.com/office/drawing/2014/main" id="{CA9EDD54-08A1-7CE1-20FA-930AA470F79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lumMod val="85000"/>
                  </a:schemeClr>
                </a:solidFill>
                <a:latin typeface="Microsoft Uighur" panose="02000000000000000000" pitchFamily="2" charset="-78"/>
                <a:cs typeface="Microsoft Uighur" panose="02000000000000000000" pitchFamily="2" charset="-78"/>
              </a:endParaRPr>
            </a:p>
          </p:txBody>
        </p:sp>
        <p:sp>
          <p:nvSpPr>
            <p:cNvPr id="9" name="Rectangle : coins arrondis 8">
              <a:extLst>
                <a:ext uri="{FF2B5EF4-FFF2-40B4-BE49-F238E27FC236}">
                  <a16:creationId xmlns:a16="http://schemas.microsoft.com/office/drawing/2014/main" id="{5F626672-55B9-A616-46E0-A85FE1119DB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a:t>
              </a:r>
            </a:p>
          </p:txBody>
        </p:sp>
        <p:sp>
          <p:nvSpPr>
            <p:cNvPr id="10" name="Rectangle : coins arrondis 9">
              <a:extLst>
                <a:ext uri="{FF2B5EF4-FFF2-40B4-BE49-F238E27FC236}">
                  <a16:creationId xmlns:a16="http://schemas.microsoft.com/office/drawing/2014/main" id="{742ADADC-1F7C-9449-24C8-62AC1973FB4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sp>
          <p:nvSpPr>
            <p:cNvPr id="11" name="Rectangle : coins arrondis 10">
              <a:extLst>
                <a:ext uri="{FF2B5EF4-FFF2-40B4-BE49-F238E27FC236}">
                  <a16:creationId xmlns:a16="http://schemas.microsoft.com/office/drawing/2014/main" id="{4E981B8B-96E2-EDF0-B7AD-D44689D2042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solidFill>
                <a:latin typeface="Microsoft Uighur" panose="02000000000000000000" pitchFamily="2" charset="-78"/>
                <a:cs typeface="Microsoft Uighur" panose="02000000000000000000" pitchFamily="2" charset="-78"/>
              </a:endParaRPr>
            </a:p>
          </p:txBody>
        </p:sp>
      </p:grpSp>
      <p:sp>
        <p:nvSpPr>
          <p:cNvPr id="3" name="Rectangle : coins arrondis 2">
            <a:extLst>
              <a:ext uri="{FF2B5EF4-FFF2-40B4-BE49-F238E27FC236}">
                <a16:creationId xmlns:a16="http://schemas.microsoft.com/office/drawing/2014/main" id="{3B82805C-C6E9-49B7-E3A3-3EBF29865CB1}"/>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0FD44BE2-FAB2-7547-8085-0107FF1BB77F}"/>
              </a:ext>
            </a:extLst>
          </p:cNvPr>
          <p:cNvSpPr txBox="1"/>
          <p:nvPr/>
        </p:nvSpPr>
        <p:spPr>
          <a:xfrm>
            <a:off x="1482390" y="671757"/>
            <a:ext cx="11799000" cy="477054"/>
          </a:xfrm>
          <a:prstGeom prst="rect">
            <a:avLst/>
          </a:prstGeom>
          <a:noFill/>
        </p:spPr>
        <p:txBody>
          <a:bodyPr wrap="square">
            <a:spAutoFit/>
          </a:bodyPr>
          <a:lstStyle/>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lisons </a:t>
            </a:r>
            <a:r>
              <a:rPr lang="fr-FR" sz="2800" b="1" dirty="0">
                <a:solidFill>
                  <a:prstClr val="white">
                    <a:lumMod val="65000"/>
                  </a:prstClr>
                </a:solidFill>
                <a:latin typeface="Dosis" pitchFamily="2" charset="0"/>
              </a:rPr>
              <a:t>ensemble: une nappe</a:t>
            </a:r>
          </a:p>
        </p:txBody>
      </p:sp>
      <p:pic>
        <p:nvPicPr>
          <p:cNvPr id="16" name="Graphique 15">
            <a:extLst>
              <a:ext uri="{FF2B5EF4-FFF2-40B4-BE49-F238E27FC236}">
                <a16:creationId xmlns:a16="http://schemas.microsoft.com/office/drawing/2014/main" id="{0773B489-DE8C-B07C-8BF7-816DA7AB34C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14" name="ZoneTexte 13">
            <a:extLst>
              <a:ext uri="{FF2B5EF4-FFF2-40B4-BE49-F238E27FC236}">
                <a16:creationId xmlns:a16="http://schemas.microsoft.com/office/drawing/2014/main" id="{A0C7A906-10FD-530A-1730-D2133ACC1793}"/>
              </a:ext>
            </a:extLst>
          </p:cNvPr>
          <p:cNvSpPr txBox="1"/>
          <p:nvPr/>
        </p:nvSpPr>
        <p:spPr>
          <a:xfrm>
            <a:off x="1764500" y="3467100"/>
            <a:ext cx="11265699" cy="3154710"/>
          </a:xfrm>
          <a:prstGeom prst="rect">
            <a:avLst/>
          </a:prstGeom>
          <a:noFill/>
        </p:spPr>
        <p:txBody>
          <a:bodyPr wrap="square">
            <a:spAutoFit/>
          </a:bodyPr>
          <a:lstStyle/>
          <a:p>
            <a:pPr algn="ctr" defTabSz="685834"/>
            <a:r>
              <a:rPr lang="fr-MA" sz="19900" b="1" dirty="0">
                <a:solidFill>
                  <a:srgbClr val="106585"/>
                </a:solidFill>
                <a:latin typeface="Dosis" pitchFamily="2" charset="0"/>
              </a:rPr>
              <a:t>Une nappe</a:t>
            </a:r>
            <a:endParaRPr lang="fr-MA" sz="19900" dirty="0">
              <a:solidFill>
                <a:schemeClr val="bg1">
                  <a:lumMod val="65000"/>
                </a:schemeClr>
              </a:solidFill>
              <a:latin typeface="Dosis" pitchFamily="2" charset="0"/>
            </a:endParaRPr>
          </a:p>
        </p:txBody>
      </p:sp>
    </p:spTree>
    <p:extLst>
      <p:ext uri="{BB962C8B-B14F-4D97-AF65-F5344CB8AC3E}">
        <p14:creationId xmlns:p14="http://schemas.microsoft.com/office/powerpoint/2010/main" val="428637084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B8F438-DC8E-A985-94D6-8F869AC3557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ECA9D4C5-2443-DF21-9C90-BA32A7CA510A}"/>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219E575-AE54-FEAF-5ACB-1CEC5D3328E7}"/>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63608D5C-85A9-A472-7050-71A0789E9872}"/>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4EDC6CE4-9254-BA47-29C9-29D61CB974A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lumMod val="85000"/>
                  </a:schemeClr>
                </a:solidFill>
                <a:latin typeface="Microsoft Uighur" panose="02000000000000000000" pitchFamily="2" charset="-78"/>
                <a:cs typeface="Microsoft Uighur" panose="02000000000000000000" pitchFamily="2" charset="-78"/>
              </a:endParaRPr>
            </a:p>
          </p:txBody>
        </p:sp>
        <p:sp>
          <p:nvSpPr>
            <p:cNvPr id="6" name="Rectangle : coins arrondis 5">
              <a:extLst>
                <a:ext uri="{FF2B5EF4-FFF2-40B4-BE49-F238E27FC236}">
                  <a16:creationId xmlns:a16="http://schemas.microsoft.com/office/drawing/2014/main" id="{BB58E1C1-1E90-7488-391A-06FC963435E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sz="3600" b="1" dirty="0">
                <a:solidFill>
                  <a:schemeClr val="bg1">
                    <a:lumMod val="85000"/>
                  </a:schemeClr>
                </a:solidFill>
                <a:latin typeface="Microsoft Uighur" panose="02000000000000000000" pitchFamily="2" charset="-78"/>
                <a:cs typeface="Microsoft Uighur" panose="02000000000000000000" pitchFamily="2" charset="-78"/>
              </a:endParaRPr>
            </a:p>
          </p:txBody>
        </p:sp>
        <p:sp>
          <p:nvSpPr>
            <p:cNvPr id="7" name="Rectangle : coins arrondis 6">
              <a:extLst>
                <a:ext uri="{FF2B5EF4-FFF2-40B4-BE49-F238E27FC236}">
                  <a16:creationId xmlns:a16="http://schemas.microsoft.com/office/drawing/2014/main" id="{0EB21E28-F77C-7FBA-9BE4-6349AEAC5C2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lumMod val="85000"/>
                  </a:schemeClr>
                </a:solidFill>
                <a:latin typeface="Microsoft Uighur" panose="02000000000000000000" pitchFamily="2" charset="-78"/>
                <a:cs typeface="Microsoft Uighur" panose="02000000000000000000" pitchFamily="2" charset="-78"/>
              </a:endParaRPr>
            </a:p>
          </p:txBody>
        </p:sp>
        <p:sp>
          <p:nvSpPr>
            <p:cNvPr id="9" name="Rectangle : coins arrondis 8">
              <a:extLst>
                <a:ext uri="{FF2B5EF4-FFF2-40B4-BE49-F238E27FC236}">
                  <a16:creationId xmlns:a16="http://schemas.microsoft.com/office/drawing/2014/main" id="{5336BF7F-FB98-BF9C-7089-2CB8226A106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lumMod val="85000"/>
                  </a:schemeClr>
                </a:solidFill>
                <a:latin typeface="Microsoft Uighur" panose="02000000000000000000" pitchFamily="2" charset="-78"/>
                <a:cs typeface="Microsoft Uighur" panose="02000000000000000000" pitchFamily="2" charset="-78"/>
              </a:endParaRPr>
            </a:p>
          </p:txBody>
        </p:sp>
        <p:sp>
          <p:nvSpPr>
            <p:cNvPr id="10" name="Rectangle : coins arrondis 9">
              <a:extLst>
                <a:ext uri="{FF2B5EF4-FFF2-40B4-BE49-F238E27FC236}">
                  <a16:creationId xmlns:a16="http://schemas.microsoft.com/office/drawing/2014/main" id="{2AE2C285-DE30-C7DA-A89D-8FC094DEB9E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sp>
          <p:nvSpPr>
            <p:cNvPr id="11" name="Rectangle : coins arrondis 10">
              <a:extLst>
                <a:ext uri="{FF2B5EF4-FFF2-40B4-BE49-F238E27FC236}">
                  <a16:creationId xmlns:a16="http://schemas.microsoft.com/office/drawing/2014/main" id="{C3CDD403-0D00-C099-5BD5-EC1F24F4E37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solidFill>
                <a:latin typeface="Microsoft Uighur" panose="02000000000000000000" pitchFamily="2" charset="-78"/>
                <a:cs typeface="Microsoft Uighur" panose="02000000000000000000" pitchFamily="2" charset="-78"/>
              </a:endParaRPr>
            </a:p>
          </p:txBody>
        </p:sp>
      </p:grpSp>
      <p:sp>
        <p:nvSpPr>
          <p:cNvPr id="3" name="Rectangle : coins arrondis 2">
            <a:extLst>
              <a:ext uri="{FF2B5EF4-FFF2-40B4-BE49-F238E27FC236}">
                <a16:creationId xmlns:a16="http://schemas.microsoft.com/office/drawing/2014/main" id="{666DC881-13C8-2AFA-37B5-8ACC7EFC134F}"/>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0A50E0A5-8082-A567-4EDA-A70052113C5E}"/>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sur vos ardoises. </a:t>
            </a:r>
          </a:p>
        </p:txBody>
      </p:sp>
      <p:pic>
        <p:nvPicPr>
          <p:cNvPr id="13" name="Image 12">
            <a:extLst>
              <a:ext uri="{FF2B5EF4-FFF2-40B4-BE49-F238E27FC236}">
                <a16:creationId xmlns:a16="http://schemas.microsoft.com/office/drawing/2014/main" id="{0D4F3D31-AC8E-8F9B-E397-CC0026516D64}"/>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6705520F-C423-737A-49FA-D16F3FD297B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51222852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ADD4DF-8148-BDB2-5DBD-4BF278C16595}"/>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3ED97E8-C0D3-D60E-3E01-C2E6B7A4E602}"/>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129ED53D-5016-DC1A-E616-1378250173D7}"/>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8E0943C9-A2BE-097E-A965-2D2AC7D0AE51}"/>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E9CD6CCF-F932-4DE3-BB22-F825CB08A7E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lumMod val="85000"/>
                  </a:schemeClr>
                </a:solidFill>
                <a:latin typeface="Microsoft Uighur" panose="02000000000000000000" pitchFamily="2" charset="-78"/>
                <a:cs typeface="Microsoft Uighur" panose="02000000000000000000" pitchFamily="2" charset="-78"/>
              </a:endParaRPr>
            </a:p>
          </p:txBody>
        </p:sp>
        <p:sp>
          <p:nvSpPr>
            <p:cNvPr id="6" name="Rectangle : coins arrondis 5">
              <a:extLst>
                <a:ext uri="{FF2B5EF4-FFF2-40B4-BE49-F238E27FC236}">
                  <a16:creationId xmlns:a16="http://schemas.microsoft.com/office/drawing/2014/main" id="{E71C2049-7D86-3D86-4448-69F75FE8BB9D}"/>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sz="3600" b="1" dirty="0">
                <a:solidFill>
                  <a:schemeClr val="bg1">
                    <a:lumMod val="85000"/>
                  </a:schemeClr>
                </a:solidFill>
                <a:latin typeface="Microsoft Uighur" panose="02000000000000000000" pitchFamily="2" charset="-78"/>
                <a:cs typeface="Microsoft Uighur" panose="02000000000000000000" pitchFamily="2" charset="-78"/>
              </a:endParaRPr>
            </a:p>
          </p:txBody>
        </p:sp>
        <p:sp>
          <p:nvSpPr>
            <p:cNvPr id="7" name="Rectangle : coins arrondis 6">
              <a:extLst>
                <a:ext uri="{FF2B5EF4-FFF2-40B4-BE49-F238E27FC236}">
                  <a16:creationId xmlns:a16="http://schemas.microsoft.com/office/drawing/2014/main" id="{0E85AE6B-6AB2-55CE-A3E2-232C25BD138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lumMod val="85000"/>
                  </a:schemeClr>
                </a:solidFill>
                <a:latin typeface="Microsoft Uighur" panose="02000000000000000000" pitchFamily="2" charset="-78"/>
                <a:cs typeface="Microsoft Uighur" panose="02000000000000000000" pitchFamily="2" charset="-78"/>
              </a:endParaRPr>
            </a:p>
          </p:txBody>
        </p:sp>
        <p:sp>
          <p:nvSpPr>
            <p:cNvPr id="9" name="Rectangle : coins arrondis 8">
              <a:extLst>
                <a:ext uri="{FF2B5EF4-FFF2-40B4-BE49-F238E27FC236}">
                  <a16:creationId xmlns:a16="http://schemas.microsoft.com/office/drawing/2014/main" id="{1FA16E3B-8285-0C22-12CE-A763963DDE5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lumMod val="85000"/>
                  </a:schemeClr>
                </a:solidFill>
                <a:latin typeface="Microsoft Uighur" panose="02000000000000000000" pitchFamily="2" charset="-78"/>
                <a:cs typeface="Microsoft Uighur" panose="02000000000000000000" pitchFamily="2" charset="-78"/>
              </a:endParaRPr>
            </a:p>
          </p:txBody>
        </p:sp>
        <p:sp>
          <p:nvSpPr>
            <p:cNvPr id="10" name="Rectangle : coins arrondis 9">
              <a:extLst>
                <a:ext uri="{FF2B5EF4-FFF2-40B4-BE49-F238E27FC236}">
                  <a16:creationId xmlns:a16="http://schemas.microsoft.com/office/drawing/2014/main" id="{961031F0-9468-FABA-F433-43762496793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sp>
          <p:nvSpPr>
            <p:cNvPr id="11" name="Rectangle : coins arrondis 10">
              <a:extLst>
                <a:ext uri="{FF2B5EF4-FFF2-40B4-BE49-F238E27FC236}">
                  <a16:creationId xmlns:a16="http://schemas.microsoft.com/office/drawing/2014/main" id="{1C3E0D9F-0EB1-3F55-397E-6E91B823DA6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solidFill>
                <a:latin typeface="Microsoft Uighur" panose="02000000000000000000" pitchFamily="2" charset="-78"/>
                <a:cs typeface="Microsoft Uighur" panose="02000000000000000000" pitchFamily="2" charset="-78"/>
              </a:endParaRPr>
            </a:p>
          </p:txBody>
        </p:sp>
      </p:grpSp>
      <p:sp>
        <p:nvSpPr>
          <p:cNvPr id="3" name="Rectangle : coins arrondis 2">
            <a:extLst>
              <a:ext uri="{FF2B5EF4-FFF2-40B4-BE49-F238E27FC236}">
                <a16:creationId xmlns:a16="http://schemas.microsoft.com/office/drawing/2014/main" id="{9F36AA8A-F0BE-5941-1536-9D261273860A}"/>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DE01BE88-46E9-3E3F-A218-AD1DCC495F64}"/>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Corrigez . «une nappe »</a:t>
            </a:r>
          </a:p>
        </p:txBody>
      </p:sp>
      <p:pic>
        <p:nvPicPr>
          <p:cNvPr id="13" name="Image 12">
            <a:extLst>
              <a:ext uri="{FF2B5EF4-FFF2-40B4-BE49-F238E27FC236}">
                <a16:creationId xmlns:a16="http://schemas.microsoft.com/office/drawing/2014/main" id="{0490897C-EDB0-DBE9-7DF7-45025FDAD6C6}"/>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828800" y="2577771"/>
            <a:ext cx="9753600" cy="5131457"/>
          </a:xfrm>
          <a:prstGeom prst="rect">
            <a:avLst/>
          </a:prstGeom>
        </p:spPr>
      </p:pic>
      <p:pic>
        <p:nvPicPr>
          <p:cNvPr id="16" name="Graphique 15">
            <a:extLst>
              <a:ext uri="{FF2B5EF4-FFF2-40B4-BE49-F238E27FC236}">
                <a16:creationId xmlns:a16="http://schemas.microsoft.com/office/drawing/2014/main" id="{CFFADF91-C4AB-549D-3DBB-3D55E822C91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A6167261-EBC5-53C8-AF67-5EF2DE38AA94}"/>
              </a:ext>
            </a:extLst>
          </p:cNvPr>
          <p:cNvSpPr txBox="1"/>
          <p:nvPr/>
        </p:nvSpPr>
        <p:spPr>
          <a:xfrm>
            <a:off x="3425952" y="4320063"/>
            <a:ext cx="7013448" cy="1446550"/>
          </a:xfrm>
          <a:prstGeom prst="rect">
            <a:avLst/>
          </a:prstGeom>
          <a:noFill/>
        </p:spPr>
        <p:txBody>
          <a:bodyPr wrap="square">
            <a:spAutoFit/>
          </a:bodyPr>
          <a:lstStyle/>
          <a:p>
            <a:pPr algn="ctr" defTabSz="685834"/>
            <a:r>
              <a:rPr lang="fr-MA" sz="8800" b="1" dirty="0">
                <a:solidFill>
                  <a:schemeClr val="bg1"/>
                </a:solidFill>
                <a:latin typeface="Dosis" pitchFamily="2" charset="0"/>
              </a:rPr>
              <a:t>Une nappe </a:t>
            </a:r>
            <a:endParaRPr lang="fr-MA" sz="8800" dirty="0">
              <a:solidFill>
                <a:schemeClr val="bg1"/>
              </a:solidFill>
              <a:latin typeface="Dosis" pitchFamily="2" charset="0"/>
            </a:endParaRPr>
          </a:p>
        </p:txBody>
      </p:sp>
    </p:spTree>
    <p:extLst>
      <p:ext uri="{BB962C8B-B14F-4D97-AF65-F5344CB8AC3E}">
        <p14:creationId xmlns:p14="http://schemas.microsoft.com/office/powerpoint/2010/main" val="122674788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3BB5DD-9213-E830-7938-D8D74E568890}"/>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469B5F3-3333-429A-31DD-16A0B17DAB60}"/>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24309E3-00F2-D742-AFBD-69BE63EDB680}"/>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9002323C-5C4D-ADD8-5149-D36B2A03A13B}"/>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D250D93C-D2C2-3495-C2E7-DBDE28FDFA7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lumMod val="85000"/>
                  </a:schemeClr>
                </a:solidFill>
                <a:latin typeface="Microsoft Uighur" panose="02000000000000000000" pitchFamily="2" charset="-78"/>
                <a:cs typeface="Microsoft Uighur" panose="02000000000000000000" pitchFamily="2" charset="-78"/>
              </a:endParaRPr>
            </a:p>
          </p:txBody>
        </p:sp>
        <p:sp>
          <p:nvSpPr>
            <p:cNvPr id="6" name="Rectangle : coins arrondis 5">
              <a:extLst>
                <a:ext uri="{FF2B5EF4-FFF2-40B4-BE49-F238E27FC236}">
                  <a16:creationId xmlns:a16="http://schemas.microsoft.com/office/drawing/2014/main" id="{465F9828-1F05-948C-88D9-30B0EC36D8E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a:t>
              </a:r>
            </a:p>
          </p:txBody>
        </p:sp>
        <p:sp>
          <p:nvSpPr>
            <p:cNvPr id="7" name="Rectangle : coins arrondis 6">
              <a:extLst>
                <a:ext uri="{FF2B5EF4-FFF2-40B4-BE49-F238E27FC236}">
                  <a16:creationId xmlns:a16="http://schemas.microsoft.com/office/drawing/2014/main" id="{8233738F-FC6D-6355-B88F-6E7C090E42B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lumMod val="85000"/>
                  </a:schemeClr>
                </a:solidFill>
                <a:latin typeface="Microsoft Uighur" panose="02000000000000000000" pitchFamily="2" charset="-78"/>
                <a:cs typeface="Microsoft Uighur" panose="02000000000000000000" pitchFamily="2" charset="-78"/>
              </a:endParaRPr>
            </a:p>
          </p:txBody>
        </p:sp>
        <p:sp>
          <p:nvSpPr>
            <p:cNvPr id="9" name="Rectangle : coins arrondis 8">
              <a:extLst>
                <a:ext uri="{FF2B5EF4-FFF2-40B4-BE49-F238E27FC236}">
                  <a16:creationId xmlns:a16="http://schemas.microsoft.com/office/drawing/2014/main" id="{9EC21875-8A94-2B9F-BC58-82AEEF0FDAD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a:t>
              </a:r>
            </a:p>
          </p:txBody>
        </p:sp>
        <p:sp>
          <p:nvSpPr>
            <p:cNvPr id="10" name="Rectangle : coins arrondis 9">
              <a:extLst>
                <a:ext uri="{FF2B5EF4-FFF2-40B4-BE49-F238E27FC236}">
                  <a16:creationId xmlns:a16="http://schemas.microsoft.com/office/drawing/2014/main" id="{9422FA68-890C-442D-A6FB-3D6608702AB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sp>
          <p:nvSpPr>
            <p:cNvPr id="11" name="Rectangle : coins arrondis 10">
              <a:extLst>
                <a:ext uri="{FF2B5EF4-FFF2-40B4-BE49-F238E27FC236}">
                  <a16:creationId xmlns:a16="http://schemas.microsoft.com/office/drawing/2014/main" id="{27BFD2D0-5636-C6D6-C1ED-C2F4BEA1596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solidFill>
                <a:latin typeface="Microsoft Uighur" panose="02000000000000000000" pitchFamily="2" charset="-78"/>
                <a:cs typeface="Microsoft Uighur" panose="02000000000000000000" pitchFamily="2" charset="-78"/>
              </a:endParaRPr>
            </a:p>
          </p:txBody>
        </p:sp>
      </p:grpSp>
      <p:sp>
        <p:nvSpPr>
          <p:cNvPr id="3" name="Rectangle : coins arrondis 2">
            <a:extLst>
              <a:ext uri="{FF2B5EF4-FFF2-40B4-BE49-F238E27FC236}">
                <a16:creationId xmlns:a16="http://schemas.microsoft.com/office/drawing/2014/main" id="{2F6E6A88-D22F-DCF9-9C1D-6B10ADD2DF5F}"/>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E8FF26FF-F9CF-BE9A-3C6F-78078EA2E77D}"/>
              </a:ext>
            </a:extLst>
          </p:cNvPr>
          <p:cNvSpPr txBox="1"/>
          <p:nvPr/>
        </p:nvSpPr>
        <p:spPr>
          <a:xfrm>
            <a:off x="1482390" y="671757"/>
            <a:ext cx="11799000" cy="477054"/>
          </a:xfrm>
          <a:prstGeom prst="rect">
            <a:avLst/>
          </a:prstGeom>
          <a:noFill/>
        </p:spPr>
        <p:txBody>
          <a:bodyPr wrap="square">
            <a:spAutoFit/>
          </a:bodyPr>
          <a:lstStyle/>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lisons </a:t>
            </a:r>
            <a:r>
              <a:rPr lang="fr-FR" sz="2800" b="1" dirty="0">
                <a:solidFill>
                  <a:prstClr val="white">
                    <a:lumMod val="65000"/>
                  </a:prstClr>
                </a:solidFill>
                <a:latin typeface="Dosis" pitchFamily="2" charset="0"/>
              </a:rPr>
              <a:t>ensemble:  le sel .</a:t>
            </a:r>
          </a:p>
        </p:txBody>
      </p:sp>
      <p:pic>
        <p:nvPicPr>
          <p:cNvPr id="16" name="Graphique 15">
            <a:extLst>
              <a:ext uri="{FF2B5EF4-FFF2-40B4-BE49-F238E27FC236}">
                <a16:creationId xmlns:a16="http://schemas.microsoft.com/office/drawing/2014/main" id="{E0DAFD04-C59D-1BBD-1B1F-6050149108B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14" name="ZoneTexte 13">
            <a:extLst>
              <a:ext uri="{FF2B5EF4-FFF2-40B4-BE49-F238E27FC236}">
                <a16:creationId xmlns:a16="http://schemas.microsoft.com/office/drawing/2014/main" id="{FF0EF771-F3BA-2730-42D1-1D3FD0916DCE}"/>
              </a:ext>
            </a:extLst>
          </p:cNvPr>
          <p:cNvSpPr txBox="1"/>
          <p:nvPr/>
        </p:nvSpPr>
        <p:spPr>
          <a:xfrm>
            <a:off x="1764501" y="3467100"/>
            <a:ext cx="9681972" cy="3154710"/>
          </a:xfrm>
          <a:prstGeom prst="rect">
            <a:avLst/>
          </a:prstGeom>
          <a:noFill/>
        </p:spPr>
        <p:txBody>
          <a:bodyPr wrap="square">
            <a:spAutoFit/>
          </a:bodyPr>
          <a:lstStyle/>
          <a:p>
            <a:pPr algn="ctr" defTabSz="685834"/>
            <a:r>
              <a:rPr lang="fr-MA" sz="19900" b="1" dirty="0">
                <a:solidFill>
                  <a:srgbClr val="106585"/>
                </a:solidFill>
                <a:latin typeface="Dosis" pitchFamily="2" charset="0"/>
              </a:rPr>
              <a:t>Le sel</a:t>
            </a:r>
            <a:endParaRPr lang="fr-MA" sz="19900" dirty="0">
              <a:solidFill>
                <a:schemeClr val="bg1">
                  <a:lumMod val="65000"/>
                </a:schemeClr>
              </a:solidFill>
              <a:latin typeface="Dosis" pitchFamily="2" charset="0"/>
            </a:endParaRPr>
          </a:p>
        </p:txBody>
      </p:sp>
    </p:spTree>
    <p:extLst>
      <p:ext uri="{BB962C8B-B14F-4D97-AF65-F5344CB8AC3E}">
        <p14:creationId xmlns:p14="http://schemas.microsoft.com/office/powerpoint/2010/main" val="21576039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CB165543-4DBF-48F7-57E1-EF9DF479B2E5}"/>
              </a:ext>
            </a:extLst>
          </p:cNvPr>
          <p:cNvGrpSpPr/>
          <p:nvPr>
            <p:custDataLst>
              <p:tags r:id="rId1"/>
            </p:custDataLst>
          </p:nvPr>
        </p:nvGrpSpPr>
        <p:grpSpPr>
          <a:xfrm>
            <a:off x="-1143000" y="0"/>
            <a:ext cx="15750159" cy="10287000"/>
            <a:chOff x="0" y="0"/>
            <a:chExt cx="13716000" cy="10287000"/>
          </a:xfrm>
        </p:grpSpPr>
        <p:sp>
          <p:nvSpPr>
            <p:cNvPr id="10" name="Freeform 2">
              <a:extLst>
                <a:ext uri="{FF2B5EF4-FFF2-40B4-BE49-F238E27FC236}">
                  <a16:creationId xmlns:a16="http://schemas.microsoft.com/office/drawing/2014/main" id="{F708FCD2-6BF9-00A9-A27E-4ABFC613E86D}"/>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9"/>
              <a:stretch>
                <a:fillRect t="-5555" b="-5555"/>
              </a:stretch>
            </a:blipFill>
          </p:spPr>
          <p:txBody>
            <a:bodyPr/>
            <a:lstStyle/>
            <a:p>
              <a:pPr defTabSz="914445">
                <a:defRPr/>
              </a:pPr>
              <a:endParaRPr lang="fr-MA" sz="1350" dirty="0">
                <a:solidFill>
                  <a:prstClr val="black"/>
                </a:solidFill>
                <a:latin typeface="Dosis" pitchFamily="2" charset="0"/>
              </a:endParaRPr>
            </a:p>
          </p:txBody>
        </p:sp>
        <p:sp>
          <p:nvSpPr>
            <p:cNvPr id="15" name="TextBox 5">
              <a:extLst>
                <a:ext uri="{FF2B5EF4-FFF2-40B4-BE49-F238E27FC236}">
                  <a16:creationId xmlns:a16="http://schemas.microsoft.com/office/drawing/2014/main" id="{EBF35789-EF5A-9231-2393-AA2D13C5F56A}"/>
                </a:ext>
              </a:extLst>
            </p:cNvPr>
            <p:cNvSpPr txBox="1"/>
            <p:nvPr/>
          </p:nvSpPr>
          <p:spPr>
            <a:xfrm>
              <a:off x="800100" y="1946591"/>
              <a:ext cx="2504182" cy="2104846"/>
            </a:xfrm>
            <a:prstGeom prst="rect">
              <a:avLst/>
            </a:prstGeom>
          </p:spPr>
          <p:txBody>
            <a:bodyPr lIns="38100" tIns="38100" rIns="38100" bIns="38100" rtlCol="0" anchor="ctr"/>
            <a:lstStyle/>
            <a:p>
              <a:pPr algn="ctr" defTabSz="914445">
                <a:lnSpc>
                  <a:spcPts val="2408"/>
                </a:lnSpc>
                <a:defRPr/>
              </a:pPr>
              <a:endParaRPr sz="1350" dirty="0">
                <a:solidFill>
                  <a:prstClr val="black"/>
                </a:solidFill>
                <a:latin typeface="Dosis" pitchFamily="2" charset="0"/>
              </a:endParaRPr>
            </a:p>
          </p:txBody>
        </p:sp>
      </p:grpSp>
      <p:sp>
        <p:nvSpPr>
          <p:cNvPr id="36" name="ZoneTexte 35">
            <a:extLst>
              <a:ext uri="{FF2B5EF4-FFF2-40B4-BE49-F238E27FC236}">
                <a16:creationId xmlns:a16="http://schemas.microsoft.com/office/drawing/2014/main" id="{D3E0DBCB-E98C-6943-0AAE-117B0145F952}"/>
              </a:ext>
            </a:extLst>
          </p:cNvPr>
          <p:cNvSpPr txBox="1"/>
          <p:nvPr>
            <p:custDataLst>
              <p:tags r:id="rId2"/>
            </p:custDataLst>
          </p:nvPr>
        </p:nvSpPr>
        <p:spPr>
          <a:xfrm>
            <a:off x="9958395" y="357557"/>
            <a:ext cx="4648764" cy="400110"/>
          </a:xfrm>
          <a:prstGeom prst="rect">
            <a:avLst/>
          </a:prstGeom>
          <a:noFill/>
        </p:spPr>
        <p:txBody>
          <a:bodyPr wrap="square" rtlCol="0">
            <a:spAutoFit/>
          </a:bodyPr>
          <a:lstStyle/>
          <a:p>
            <a:pPr algn="ctr" defTabSz="914445">
              <a:defRPr/>
            </a:pPr>
            <a:r>
              <a:rPr lang="fr-MA" sz="2000" i="1" dirty="0">
                <a:solidFill>
                  <a:prstClr val="black">
                    <a:lumMod val="75000"/>
                    <a:lumOff val="25000"/>
                  </a:prstClr>
                </a:solidFill>
                <a:latin typeface="Calibri"/>
              </a:rPr>
              <a:t>Pour l’enseignant ( e ) </a:t>
            </a:r>
          </a:p>
        </p:txBody>
      </p:sp>
      <p:grpSp>
        <p:nvGrpSpPr>
          <p:cNvPr id="8" name="Groupe 7">
            <a:extLst>
              <a:ext uri="{FF2B5EF4-FFF2-40B4-BE49-F238E27FC236}">
                <a16:creationId xmlns:a16="http://schemas.microsoft.com/office/drawing/2014/main" id="{0B880F6B-019B-D533-D569-3E486C493E3D}"/>
              </a:ext>
            </a:extLst>
          </p:cNvPr>
          <p:cNvGrpSpPr/>
          <p:nvPr/>
        </p:nvGrpSpPr>
        <p:grpSpPr>
          <a:xfrm>
            <a:off x="-224241" y="647699"/>
            <a:ext cx="13940241" cy="9004313"/>
            <a:chOff x="312517" y="227366"/>
            <a:chExt cx="8518967" cy="6196583"/>
          </a:xfrm>
        </p:grpSpPr>
        <p:sp>
          <p:nvSpPr>
            <p:cNvPr id="30" name="Rectangle : coins arrondis 29">
              <a:extLst>
                <a:ext uri="{FF2B5EF4-FFF2-40B4-BE49-F238E27FC236}">
                  <a16:creationId xmlns:a16="http://schemas.microsoft.com/office/drawing/2014/main" id="{8C158567-4502-B310-DE89-009000674922}"/>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sp>
          <p:nvSpPr>
            <p:cNvPr id="31" name="Freeform 7">
              <a:extLst>
                <a:ext uri="{FF2B5EF4-FFF2-40B4-BE49-F238E27FC236}">
                  <a16:creationId xmlns:a16="http://schemas.microsoft.com/office/drawing/2014/main" id="{68DB3F4F-AC56-D5B8-B6B3-2933D5B57305}"/>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fr-MA" sz="700" dirty="0">
                <a:latin typeface="Dosis" pitchFamily="2" charset="0"/>
              </a:endParaRPr>
            </a:p>
          </p:txBody>
        </p:sp>
        <p:sp>
          <p:nvSpPr>
            <p:cNvPr id="32" name="Rectangle : coins arrondis 31">
              <a:extLst>
                <a:ext uri="{FF2B5EF4-FFF2-40B4-BE49-F238E27FC236}">
                  <a16:creationId xmlns:a16="http://schemas.microsoft.com/office/drawing/2014/main" id="{6420009C-4B5D-ADDB-AB42-273A4C4ED63E}"/>
                </a:ext>
              </a:extLst>
            </p:cNvPr>
            <p:cNvSpPr/>
            <p:nvPr/>
          </p:nvSpPr>
          <p:spPr>
            <a:xfrm rot="5400000" flipH="1">
              <a:off x="-463198" y="2017096"/>
              <a:ext cx="2420189" cy="396922"/>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4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Matériel technique</a:t>
              </a:r>
            </a:p>
          </p:txBody>
        </p:sp>
        <p:sp>
          <p:nvSpPr>
            <p:cNvPr id="33" name="Rectangle : coins arrondis 32">
              <a:extLst>
                <a:ext uri="{FF2B5EF4-FFF2-40B4-BE49-F238E27FC236}">
                  <a16:creationId xmlns:a16="http://schemas.microsoft.com/office/drawing/2014/main" id="{59A18EDE-8FD4-9098-1951-634F9EC90D5E}"/>
                </a:ext>
              </a:extLst>
            </p:cNvPr>
            <p:cNvSpPr/>
            <p:nvPr/>
          </p:nvSpPr>
          <p:spPr>
            <a:xfrm rot="5400000" flipH="1">
              <a:off x="-463198" y="4818960"/>
              <a:ext cx="2420189" cy="396922"/>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4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Matériel didactique</a:t>
              </a:r>
            </a:p>
          </p:txBody>
        </p:sp>
      </p:grpSp>
      <p:grpSp>
        <p:nvGrpSpPr>
          <p:cNvPr id="34" name="Groupe 33">
            <a:extLst>
              <a:ext uri="{FF2B5EF4-FFF2-40B4-BE49-F238E27FC236}">
                <a16:creationId xmlns:a16="http://schemas.microsoft.com/office/drawing/2014/main" id="{D8BB73FE-82DE-3657-B2B0-82B688E20DEB}"/>
              </a:ext>
            </a:extLst>
          </p:cNvPr>
          <p:cNvGrpSpPr/>
          <p:nvPr/>
        </p:nvGrpSpPr>
        <p:grpSpPr>
          <a:xfrm>
            <a:off x="1197375" y="1778358"/>
            <a:ext cx="11526033" cy="3385609"/>
            <a:chOff x="-3805047" y="3869835"/>
            <a:chExt cx="6297262" cy="2753069"/>
          </a:xfrm>
        </p:grpSpPr>
        <p:sp>
          <p:nvSpPr>
            <p:cNvPr id="35" name="Rectangle : coins arrondis 18 - 2">
              <a:extLst>
                <a:ext uri="{FF2B5EF4-FFF2-40B4-BE49-F238E27FC236}">
                  <a16:creationId xmlns:a16="http://schemas.microsoft.com/office/drawing/2014/main" id="{E66AB5C8-1D1D-D857-E7DC-482198A1642B}"/>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37" name="Rectangle : coins arrondis 18 - 2">
              <a:extLst>
                <a:ext uri="{FF2B5EF4-FFF2-40B4-BE49-F238E27FC236}">
                  <a16:creationId xmlns:a16="http://schemas.microsoft.com/office/drawing/2014/main" id="{49B01AB1-339A-45D5-E17A-8182AEF93E2B}"/>
                </a:ext>
              </a:extLst>
            </p:cNvPr>
            <p:cNvSpPr/>
            <p:nvPr/>
          </p:nvSpPr>
          <p:spPr>
            <a:xfrm flipH="1">
              <a:off x="556072"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Projection ajustée</a:t>
              </a:r>
            </a:p>
          </p:txBody>
        </p:sp>
        <p:sp>
          <p:nvSpPr>
            <p:cNvPr id="38" name="Rectangle : coins arrondis 18 - 2">
              <a:extLst>
                <a:ext uri="{FF2B5EF4-FFF2-40B4-BE49-F238E27FC236}">
                  <a16:creationId xmlns:a16="http://schemas.microsoft.com/office/drawing/2014/main" id="{247B1C7C-160A-B0C4-5222-0611986D667B}"/>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39" name="Rectangle : coins arrondis 18 - 2">
              <a:extLst>
                <a:ext uri="{FF2B5EF4-FFF2-40B4-BE49-F238E27FC236}">
                  <a16:creationId xmlns:a16="http://schemas.microsoft.com/office/drawing/2014/main" id="{121C533F-5211-C2F1-3EAD-800CFB01A50B}"/>
                </a:ext>
              </a:extLst>
            </p:cNvPr>
            <p:cNvSpPr/>
            <p:nvPr/>
          </p:nvSpPr>
          <p:spPr>
            <a:xfrm flipH="1">
              <a:off x="-1634079"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Pointeur</a:t>
              </a:r>
            </a:p>
          </p:txBody>
        </p:sp>
        <p:sp>
          <p:nvSpPr>
            <p:cNvPr id="40" name="Rectangle : coins arrondis 18 - 2">
              <a:extLst>
                <a:ext uri="{FF2B5EF4-FFF2-40B4-BE49-F238E27FC236}">
                  <a16:creationId xmlns:a16="http://schemas.microsoft.com/office/drawing/2014/main" id="{B0015994-FBA8-0CC0-7192-15FB914433A0}"/>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41" name="Rectangle : coins arrondis 18 - 2">
              <a:extLst>
                <a:ext uri="{FF2B5EF4-FFF2-40B4-BE49-F238E27FC236}">
                  <a16:creationId xmlns:a16="http://schemas.microsoft.com/office/drawing/2014/main" id="{5494C38E-FD8B-EFAD-06C0-221FC7E8BC80}"/>
                </a:ext>
              </a:extLst>
            </p:cNvPr>
            <p:cNvSpPr/>
            <p:nvPr/>
          </p:nvSpPr>
          <p:spPr>
            <a:xfrm flipH="1">
              <a:off x="-3805047"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PC + PPT </a:t>
              </a:r>
            </a:p>
          </p:txBody>
        </p:sp>
      </p:grpSp>
      <p:grpSp>
        <p:nvGrpSpPr>
          <p:cNvPr id="42" name="Groupe 41">
            <a:extLst>
              <a:ext uri="{FF2B5EF4-FFF2-40B4-BE49-F238E27FC236}">
                <a16:creationId xmlns:a16="http://schemas.microsoft.com/office/drawing/2014/main" id="{C00D0206-309B-76C5-3DCA-42E6982B78F6}"/>
              </a:ext>
            </a:extLst>
          </p:cNvPr>
          <p:cNvGrpSpPr/>
          <p:nvPr/>
        </p:nvGrpSpPr>
        <p:grpSpPr>
          <a:xfrm>
            <a:off x="1197375" y="5980964"/>
            <a:ext cx="11526033" cy="3385609"/>
            <a:chOff x="-3805047" y="3869835"/>
            <a:chExt cx="6297262" cy="2753069"/>
          </a:xfrm>
        </p:grpSpPr>
        <p:sp>
          <p:nvSpPr>
            <p:cNvPr id="43" name="Rectangle : coins arrondis 18 - 2">
              <a:extLst>
                <a:ext uri="{FF2B5EF4-FFF2-40B4-BE49-F238E27FC236}">
                  <a16:creationId xmlns:a16="http://schemas.microsoft.com/office/drawing/2014/main" id="{D8B61545-1988-9D14-609D-4093874F1CF0}"/>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44" name="Rectangle : coins arrondis 18 - 2">
              <a:extLst>
                <a:ext uri="{FF2B5EF4-FFF2-40B4-BE49-F238E27FC236}">
                  <a16:creationId xmlns:a16="http://schemas.microsoft.com/office/drawing/2014/main" id="{94DDF271-4916-F1E1-8B60-CCD2DD8F3744}"/>
                </a:ext>
              </a:extLst>
            </p:cNvPr>
            <p:cNvSpPr/>
            <p:nvPr/>
          </p:nvSpPr>
          <p:spPr>
            <a:xfrm flipH="1">
              <a:off x="556072"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Livret </a:t>
              </a:r>
            </a:p>
          </p:txBody>
        </p:sp>
        <p:sp>
          <p:nvSpPr>
            <p:cNvPr id="45" name="Rectangle : coins arrondis 18 - 2">
              <a:extLst>
                <a:ext uri="{FF2B5EF4-FFF2-40B4-BE49-F238E27FC236}">
                  <a16:creationId xmlns:a16="http://schemas.microsoft.com/office/drawing/2014/main" id="{C86BE406-9691-131D-B279-28A8CE99F520}"/>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46" name="Rectangle : coins arrondis 18 - 2">
              <a:extLst>
                <a:ext uri="{FF2B5EF4-FFF2-40B4-BE49-F238E27FC236}">
                  <a16:creationId xmlns:a16="http://schemas.microsoft.com/office/drawing/2014/main" id="{CD2DBE1D-B56C-985F-96AE-BCDDCE0F0E37}"/>
                </a:ext>
              </a:extLst>
            </p:cNvPr>
            <p:cNvSpPr/>
            <p:nvPr/>
          </p:nvSpPr>
          <p:spPr>
            <a:xfrm flipH="1">
              <a:off x="-1634079"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Cahier </a:t>
              </a:r>
            </a:p>
          </p:txBody>
        </p:sp>
        <p:sp>
          <p:nvSpPr>
            <p:cNvPr id="47" name="Rectangle : coins arrondis 18 - 2">
              <a:extLst>
                <a:ext uri="{FF2B5EF4-FFF2-40B4-BE49-F238E27FC236}">
                  <a16:creationId xmlns:a16="http://schemas.microsoft.com/office/drawing/2014/main" id="{6BD78D22-5948-B7AB-2EB6-BA8E82FEDF5B}"/>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48" name="Rectangle : coins arrondis 18 - 2">
              <a:extLst>
                <a:ext uri="{FF2B5EF4-FFF2-40B4-BE49-F238E27FC236}">
                  <a16:creationId xmlns:a16="http://schemas.microsoft.com/office/drawing/2014/main" id="{8419E73E-BAAB-43E5-A165-5A05A592822B}"/>
                </a:ext>
              </a:extLst>
            </p:cNvPr>
            <p:cNvSpPr/>
            <p:nvPr/>
          </p:nvSpPr>
          <p:spPr>
            <a:xfrm flipH="1">
              <a:off x="-3805047"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Ardoise </a:t>
              </a:r>
              <a:endParaRPr kumimoji="0" lang="ar-MA"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endParaRPr>
            </a:p>
          </p:txBody>
        </p:sp>
      </p:grpSp>
      <p:pic>
        <p:nvPicPr>
          <p:cNvPr id="49" name="Image 48">
            <a:extLst>
              <a:ext uri="{FF2B5EF4-FFF2-40B4-BE49-F238E27FC236}">
                <a16:creationId xmlns:a16="http://schemas.microsoft.com/office/drawing/2014/main" id="{DAD49D37-0D76-267B-BAB0-985F4C78A594}"/>
              </a:ext>
            </a:extLst>
          </p:cNvPr>
          <p:cNvPicPr>
            <a:picLocks noChangeAspect="1"/>
          </p:cNvPicPr>
          <p:nvPr>
            <p:custDataLst>
              <p:tags r:id="rId3"/>
            </p:custDataLst>
          </p:nvPr>
        </p:nvPicPr>
        <p:blipFill>
          <a:blip r:embed="rId12"/>
          <a:stretch>
            <a:fillRect/>
          </a:stretch>
        </p:blipFill>
        <p:spPr>
          <a:xfrm>
            <a:off x="1887039" y="2262372"/>
            <a:ext cx="1949421" cy="1709956"/>
          </a:xfrm>
          <a:prstGeom prst="rect">
            <a:avLst/>
          </a:prstGeom>
        </p:spPr>
      </p:pic>
      <p:pic>
        <p:nvPicPr>
          <p:cNvPr id="50" name="Image 49">
            <a:extLst>
              <a:ext uri="{FF2B5EF4-FFF2-40B4-BE49-F238E27FC236}">
                <a16:creationId xmlns:a16="http://schemas.microsoft.com/office/drawing/2014/main" id="{A18E004F-9791-13E7-B666-44CA5A37F2B3}"/>
              </a:ext>
            </a:extLst>
          </p:cNvPr>
          <p:cNvPicPr>
            <a:picLocks noChangeAspect="1"/>
          </p:cNvPicPr>
          <p:nvPr>
            <p:custDataLst>
              <p:tags r:id="rId4"/>
            </p:custDataLst>
          </p:nvPr>
        </p:nvPicPr>
        <p:blipFill>
          <a:blip r:embed="rId13">
            <a:clrChange>
              <a:clrFrom>
                <a:srgbClr val="FFFFFF"/>
              </a:clrFrom>
              <a:clrTo>
                <a:srgbClr val="FFFFFF">
                  <a:alpha val="0"/>
                </a:srgbClr>
              </a:clrTo>
            </a:clrChange>
          </a:blip>
          <a:stretch>
            <a:fillRect/>
          </a:stretch>
        </p:blipFill>
        <p:spPr>
          <a:xfrm>
            <a:off x="5860829" y="2029246"/>
            <a:ext cx="1994341" cy="1992214"/>
          </a:xfrm>
          <a:prstGeom prst="rect">
            <a:avLst/>
          </a:prstGeom>
        </p:spPr>
      </p:pic>
      <p:pic>
        <p:nvPicPr>
          <p:cNvPr id="51" name="Image 50">
            <a:extLst>
              <a:ext uri="{FF2B5EF4-FFF2-40B4-BE49-F238E27FC236}">
                <a16:creationId xmlns:a16="http://schemas.microsoft.com/office/drawing/2014/main" id="{259E2772-B305-A781-A0E6-A00F85484D64}"/>
              </a:ext>
            </a:extLst>
          </p:cNvPr>
          <p:cNvPicPr>
            <a:picLocks noChangeAspect="1"/>
          </p:cNvPicPr>
          <p:nvPr>
            <p:custDataLst>
              <p:tags r:id="rId5"/>
            </p:custDataLst>
          </p:nvPr>
        </p:nvPicPr>
        <p:blipFill>
          <a:blip r:embed="rId14"/>
          <a:stretch>
            <a:fillRect/>
          </a:stretch>
        </p:blipFill>
        <p:spPr>
          <a:xfrm>
            <a:off x="9600487" y="2574326"/>
            <a:ext cx="2702072" cy="1073793"/>
          </a:xfrm>
          <a:prstGeom prst="rect">
            <a:avLst/>
          </a:prstGeom>
        </p:spPr>
      </p:pic>
      <p:pic>
        <p:nvPicPr>
          <p:cNvPr id="52" name="Image 51">
            <a:extLst>
              <a:ext uri="{FF2B5EF4-FFF2-40B4-BE49-F238E27FC236}">
                <a16:creationId xmlns:a16="http://schemas.microsoft.com/office/drawing/2014/main" id="{069D2DAA-D662-9A10-8808-873901890956}"/>
              </a:ext>
            </a:extLst>
          </p:cNvPr>
          <p:cNvPicPr>
            <a:picLocks noChangeAspect="1"/>
          </p:cNvPicPr>
          <p:nvPr>
            <p:custDataLst>
              <p:tags r:id="rId6"/>
            </p:custDataLst>
          </p:nvPr>
        </p:nvPicPr>
        <p:blipFill rotWithShape="1">
          <a:blip r:embed="rId15"/>
          <a:srcRect l="1" t="974" r="78882" b="31320"/>
          <a:stretch/>
        </p:blipFill>
        <p:spPr>
          <a:xfrm>
            <a:off x="1816619" y="6367292"/>
            <a:ext cx="2305282" cy="1648594"/>
          </a:xfrm>
          <a:prstGeom prst="rect">
            <a:avLst/>
          </a:prstGeom>
        </p:spPr>
      </p:pic>
      <p:pic>
        <p:nvPicPr>
          <p:cNvPr id="54" name="Image 53" descr="Une image contenant dessin humoristique, dessin, capture d’écran, Dessin d’enfant&#10;&#10;Description générée automatiquement">
            <a:extLst>
              <a:ext uri="{FF2B5EF4-FFF2-40B4-BE49-F238E27FC236}">
                <a16:creationId xmlns:a16="http://schemas.microsoft.com/office/drawing/2014/main" id="{E7EE16A7-7F79-0B04-5447-FAF30924ED63}"/>
              </a:ext>
            </a:extLst>
          </p:cNvPr>
          <p:cNvPicPr>
            <a:picLocks noChangeAspect="1"/>
          </p:cNvPicPr>
          <p:nvPr>
            <p:custDataLst>
              <p:tags r:id="rId7"/>
            </p:custDataLst>
          </p:nvPr>
        </p:nvPicPr>
        <p:blipFill>
          <a:blip r:embed="rId16" cstate="print">
            <a:extLst>
              <a:ext uri="{28A0092B-C50C-407E-A947-70E740481C1C}">
                <a14:useLocalDpi xmlns:a14="http://schemas.microsoft.com/office/drawing/2010/main" val="0"/>
              </a:ext>
            </a:extLst>
          </a:blip>
          <a:srcRect l="29731" t="56294" r="43963" b="7778"/>
          <a:stretch/>
        </p:blipFill>
        <p:spPr>
          <a:xfrm>
            <a:off x="5951947" y="6321865"/>
            <a:ext cx="1812103" cy="1739448"/>
          </a:xfrm>
          <a:prstGeom prst="rect">
            <a:avLst/>
          </a:prstGeom>
        </p:spPr>
      </p:pic>
      <p:pic>
        <p:nvPicPr>
          <p:cNvPr id="4" name="Image 3">
            <a:extLst>
              <a:ext uri="{FF2B5EF4-FFF2-40B4-BE49-F238E27FC236}">
                <a16:creationId xmlns:a16="http://schemas.microsoft.com/office/drawing/2014/main" id="{2D1D00A1-907D-5353-342A-700097BDFC3C}"/>
              </a:ext>
            </a:extLst>
          </p:cNvPr>
          <p:cNvPicPr>
            <a:picLocks noChangeAspect="1"/>
          </p:cNvPicPr>
          <p:nvPr/>
        </p:nvPicPr>
        <p:blipFill>
          <a:blip r:embed="rId17"/>
          <a:stretch>
            <a:fillRect/>
          </a:stretch>
        </p:blipFill>
        <p:spPr>
          <a:xfrm>
            <a:off x="10477859" y="6361276"/>
            <a:ext cx="1421522" cy="1915287"/>
          </a:xfrm>
          <a:prstGeom prst="rect">
            <a:avLst/>
          </a:prstGeom>
        </p:spPr>
      </p:pic>
    </p:spTree>
    <p:extLst>
      <p:ext uri="{BB962C8B-B14F-4D97-AF65-F5344CB8AC3E}">
        <p14:creationId xmlns:p14="http://schemas.microsoft.com/office/powerpoint/2010/main" val="59707362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D034D9-CE3C-E715-7759-256AB5DA346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6779265-C45F-AEAC-9629-22080824D14B}"/>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3F272712-733C-84C9-2802-B7022E4DA51E}"/>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9930D57D-382E-CB6F-77BD-7BD348A6BEC1}"/>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B0919D1B-EE0C-C6B0-A96A-7E39A0A3823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lumMod val="85000"/>
                  </a:schemeClr>
                </a:solidFill>
                <a:latin typeface="Microsoft Uighur" panose="02000000000000000000" pitchFamily="2" charset="-78"/>
                <a:cs typeface="Microsoft Uighur" panose="02000000000000000000" pitchFamily="2" charset="-78"/>
              </a:endParaRPr>
            </a:p>
          </p:txBody>
        </p:sp>
        <p:sp>
          <p:nvSpPr>
            <p:cNvPr id="6" name="Rectangle : coins arrondis 5">
              <a:extLst>
                <a:ext uri="{FF2B5EF4-FFF2-40B4-BE49-F238E27FC236}">
                  <a16:creationId xmlns:a16="http://schemas.microsoft.com/office/drawing/2014/main" id="{0BF7D140-81B1-BD92-34B8-1C409C1E0EC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sz="3600" b="1" dirty="0">
                <a:solidFill>
                  <a:schemeClr val="bg1">
                    <a:lumMod val="85000"/>
                  </a:schemeClr>
                </a:solidFill>
                <a:latin typeface="Microsoft Uighur" panose="02000000000000000000" pitchFamily="2" charset="-78"/>
                <a:cs typeface="Microsoft Uighur" panose="02000000000000000000" pitchFamily="2" charset="-78"/>
              </a:endParaRPr>
            </a:p>
          </p:txBody>
        </p:sp>
        <p:sp>
          <p:nvSpPr>
            <p:cNvPr id="7" name="Rectangle : coins arrondis 6">
              <a:extLst>
                <a:ext uri="{FF2B5EF4-FFF2-40B4-BE49-F238E27FC236}">
                  <a16:creationId xmlns:a16="http://schemas.microsoft.com/office/drawing/2014/main" id="{5D4D5120-C605-7886-141C-E16E3CF2CF4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lumMod val="85000"/>
                  </a:schemeClr>
                </a:solidFill>
                <a:latin typeface="Microsoft Uighur" panose="02000000000000000000" pitchFamily="2" charset="-78"/>
                <a:cs typeface="Microsoft Uighur" panose="02000000000000000000" pitchFamily="2" charset="-78"/>
              </a:endParaRPr>
            </a:p>
          </p:txBody>
        </p:sp>
        <p:sp>
          <p:nvSpPr>
            <p:cNvPr id="9" name="Rectangle : coins arrondis 8">
              <a:extLst>
                <a:ext uri="{FF2B5EF4-FFF2-40B4-BE49-F238E27FC236}">
                  <a16:creationId xmlns:a16="http://schemas.microsoft.com/office/drawing/2014/main" id="{9DB8AFDE-E633-7AAC-0D33-4F4BAEEB83E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lumMod val="85000"/>
                  </a:schemeClr>
                </a:solidFill>
                <a:latin typeface="Microsoft Uighur" panose="02000000000000000000" pitchFamily="2" charset="-78"/>
                <a:cs typeface="Microsoft Uighur" panose="02000000000000000000" pitchFamily="2" charset="-78"/>
              </a:endParaRPr>
            </a:p>
          </p:txBody>
        </p:sp>
        <p:sp>
          <p:nvSpPr>
            <p:cNvPr id="10" name="Rectangle : coins arrondis 9">
              <a:extLst>
                <a:ext uri="{FF2B5EF4-FFF2-40B4-BE49-F238E27FC236}">
                  <a16:creationId xmlns:a16="http://schemas.microsoft.com/office/drawing/2014/main" id="{01424B5D-F8A2-8174-377E-003C0BF38D2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sp>
          <p:nvSpPr>
            <p:cNvPr id="11" name="Rectangle : coins arrondis 10">
              <a:extLst>
                <a:ext uri="{FF2B5EF4-FFF2-40B4-BE49-F238E27FC236}">
                  <a16:creationId xmlns:a16="http://schemas.microsoft.com/office/drawing/2014/main" id="{C99CA4F6-8E01-CAAF-DBDF-99B236D5B31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solidFill>
                <a:latin typeface="Microsoft Uighur" panose="02000000000000000000" pitchFamily="2" charset="-78"/>
                <a:cs typeface="Microsoft Uighur" panose="02000000000000000000" pitchFamily="2" charset="-78"/>
              </a:endParaRPr>
            </a:p>
          </p:txBody>
        </p:sp>
      </p:grpSp>
      <p:sp>
        <p:nvSpPr>
          <p:cNvPr id="3" name="Rectangle : coins arrondis 2">
            <a:extLst>
              <a:ext uri="{FF2B5EF4-FFF2-40B4-BE49-F238E27FC236}">
                <a16:creationId xmlns:a16="http://schemas.microsoft.com/office/drawing/2014/main" id="{9A9220D9-A510-D054-1329-AAAE504D03A2}"/>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B99BA019-E91A-3BA2-3D9D-D40BE20F1F7E}"/>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sur vos ardoises. </a:t>
            </a:r>
          </a:p>
        </p:txBody>
      </p:sp>
      <p:pic>
        <p:nvPicPr>
          <p:cNvPr id="13" name="Image 12">
            <a:extLst>
              <a:ext uri="{FF2B5EF4-FFF2-40B4-BE49-F238E27FC236}">
                <a16:creationId xmlns:a16="http://schemas.microsoft.com/office/drawing/2014/main" id="{303AC0B1-03A8-420E-DF3A-7B53148372E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E3C8145B-032F-F098-601B-2B42834CDED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3207066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7378B5-AB5A-9F34-0A89-82B444E1C7E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217551D-4AB8-DF11-7EA5-9C2A689DAA95}"/>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A83E204-B381-DE20-2E27-0347ED8CEF7C}"/>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BC1558F5-2FB4-1E68-C23E-86D0163F1AD0}"/>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50B27124-1B26-E856-B169-3E0F26BEEDA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lumMod val="85000"/>
                  </a:schemeClr>
                </a:solidFill>
                <a:latin typeface="Microsoft Uighur" panose="02000000000000000000" pitchFamily="2" charset="-78"/>
                <a:cs typeface="Microsoft Uighur" panose="02000000000000000000" pitchFamily="2" charset="-78"/>
              </a:endParaRPr>
            </a:p>
          </p:txBody>
        </p:sp>
        <p:sp>
          <p:nvSpPr>
            <p:cNvPr id="6" name="Rectangle : coins arrondis 5">
              <a:extLst>
                <a:ext uri="{FF2B5EF4-FFF2-40B4-BE49-F238E27FC236}">
                  <a16:creationId xmlns:a16="http://schemas.microsoft.com/office/drawing/2014/main" id="{0F52723E-67D1-C783-94C5-272C4FC7AA0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sz="3600" b="1" dirty="0">
                <a:solidFill>
                  <a:schemeClr val="bg1">
                    <a:lumMod val="85000"/>
                  </a:schemeClr>
                </a:solidFill>
                <a:latin typeface="Microsoft Uighur" panose="02000000000000000000" pitchFamily="2" charset="-78"/>
                <a:cs typeface="Microsoft Uighur" panose="02000000000000000000" pitchFamily="2" charset="-78"/>
              </a:endParaRPr>
            </a:p>
          </p:txBody>
        </p:sp>
        <p:sp>
          <p:nvSpPr>
            <p:cNvPr id="7" name="Rectangle : coins arrondis 6">
              <a:extLst>
                <a:ext uri="{FF2B5EF4-FFF2-40B4-BE49-F238E27FC236}">
                  <a16:creationId xmlns:a16="http://schemas.microsoft.com/office/drawing/2014/main" id="{FE47E044-66F5-C53A-9BD7-6A44A69C068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lumMod val="85000"/>
                  </a:schemeClr>
                </a:solidFill>
                <a:latin typeface="Microsoft Uighur" panose="02000000000000000000" pitchFamily="2" charset="-78"/>
                <a:cs typeface="Microsoft Uighur" panose="02000000000000000000" pitchFamily="2" charset="-78"/>
              </a:endParaRPr>
            </a:p>
          </p:txBody>
        </p:sp>
        <p:sp>
          <p:nvSpPr>
            <p:cNvPr id="9" name="Rectangle : coins arrondis 8">
              <a:extLst>
                <a:ext uri="{FF2B5EF4-FFF2-40B4-BE49-F238E27FC236}">
                  <a16:creationId xmlns:a16="http://schemas.microsoft.com/office/drawing/2014/main" id="{ED23CB4E-2CE3-77DF-D96F-F0302F1F309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lumMod val="85000"/>
                  </a:schemeClr>
                </a:solidFill>
                <a:latin typeface="Microsoft Uighur" panose="02000000000000000000" pitchFamily="2" charset="-78"/>
                <a:cs typeface="Microsoft Uighur" panose="02000000000000000000" pitchFamily="2" charset="-78"/>
              </a:endParaRPr>
            </a:p>
          </p:txBody>
        </p:sp>
        <p:sp>
          <p:nvSpPr>
            <p:cNvPr id="10" name="Rectangle : coins arrondis 9">
              <a:extLst>
                <a:ext uri="{FF2B5EF4-FFF2-40B4-BE49-F238E27FC236}">
                  <a16:creationId xmlns:a16="http://schemas.microsoft.com/office/drawing/2014/main" id="{09882047-619B-7E4D-4064-AA8D1E87D05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sp>
          <p:nvSpPr>
            <p:cNvPr id="11" name="Rectangle : coins arrondis 10">
              <a:extLst>
                <a:ext uri="{FF2B5EF4-FFF2-40B4-BE49-F238E27FC236}">
                  <a16:creationId xmlns:a16="http://schemas.microsoft.com/office/drawing/2014/main" id="{BB3D73B8-3C9B-5589-B48D-D6BEEA83D5A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solidFill>
                <a:latin typeface="Microsoft Uighur" panose="02000000000000000000" pitchFamily="2" charset="-78"/>
                <a:cs typeface="Microsoft Uighur" panose="02000000000000000000" pitchFamily="2" charset="-78"/>
              </a:endParaRPr>
            </a:p>
          </p:txBody>
        </p:sp>
      </p:grpSp>
      <p:sp>
        <p:nvSpPr>
          <p:cNvPr id="3" name="Rectangle : coins arrondis 2">
            <a:extLst>
              <a:ext uri="{FF2B5EF4-FFF2-40B4-BE49-F238E27FC236}">
                <a16:creationId xmlns:a16="http://schemas.microsoft.com/office/drawing/2014/main" id="{3AEDCCD3-E414-E130-E6E1-40964969686C}"/>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20A84BEF-8B69-3E97-336F-7D18832C369B}"/>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Corrigez . «le sel»</a:t>
            </a:r>
          </a:p>
        </p:txBody>
      </p:sp>
      <p:pic>
        <p:nvPicPr>
          <p:cNvPr id="13" name="Image 12">
            <a:extLst>
              <a:ext uri="{FF2B5EF4-FFF2-40B4-BE49-F238E27FC236}">
                <a16:creationId xmlns:a16="http://schemas.microsoft.com/office/drawing/2014/main" id="{71F9797F-8570-9E48-EAF1-3CF6EB38FCED}"/>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7347442" cy="5131457"/>
          </a:xfrm>
          <a:prstGeom prst="rect">
            <a:avLst/>
          </a:prstGeom>
        </p:spPr>
      </p:pic>
      <p:pic>
        <p:nvPicPr>
          <p:cNvPr id="16" name="Graphique 15">
            <a:extLst>
              <a:ext uri="{FF2B5EF4-FFF2-40B4-BE49-F238E27FC236}">
                <a16:creationId xmlns:a16="http://schemas.microsoft.com/office/drawing/2014/main" id="{3274C87C-81A4-E885-CF7E-32C634A4F50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2C79F062-5BC9-B0CE-6030-06EACEE62C1D}"/>
              </a:ext>
            </a:extLst>
          </p:cNvPr>
          <p:cNvSpPr txBox="1"/>
          <p:nvPr/>
        </p:nvSpPr>
        <p:spPr>
          <a:xfrm>
            <a:off x="3443597" y="4320063"/>
            <a:ext cx="7013448" cy="1446550"/>
          </a:xfrm>
          <a:prstGeom prst="rect">
            <a:avLst/>
          </a:prstGeom>
          <a:noFill/>
        </p:spPr>
        <p:txBody>
          <a:bodyPr wrap="square">
            <a:spAutoFit/>
          </a:bodyPr>
          <a:lstStyle/>
          <a:p>
            <a:pPr algn="ctr" defTabSz="685834"/>
            <a:r>
              <a:rPr lang="fr-MA" sz="8800" b="1" dirty="0">
                <a:solidFill>
                  <a:schemeClr val="bg1"/>
                </a:solidFill>
                <a:latin typeface="Dosis" pitchFamily="2" charset="0"/>
              </a:rPr>
              <a:t>Le sel</a:t>
            </a:r>
            <a:endParaRPr lang="fr-MA" sz="8800" dirty="0">
              <a:solidFill>
                <a:schemeClr val="bg1"/>
              </a:solidFill>
              <a:latin typeface="Dosis" pitchFamily="2" charset="0"/>
            </a:endParaRPr>
          </a:p>
        </p:txBody>
      </p:sp>
    </p:spTree>
    <p:extLst>
      <p:ext uri="{BB962C8B-B14F-4D97-AF65-F5344CB8AC3E}">
        <p14:creationId xmlns:p14="http://schemas.microsoft.com/office/powerpoint/2010/main" val="386681598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A81838-EC7F-657D-64CF-9CE6A272BDB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53C30ADD-46F2-E765-9B3E-69AB7F05BB57}"/>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433DD69-27A9-D278-49AF-CC6B77CC466E}"/>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47C0FF31-95A4-3511-91F1-D67F818EA84B}"/>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9E4F4408-5B43-B9FF-088C-3FB4236F8D4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lumMod val="85000"/>
                  </a:schemeClr>
                </a:solidFill>
                <a:latin typeface="Microsoft Uighur" panose="02000000000000000000" pitchFamily="2" charset="-78"/>
                <a:cs typeface="Microsoft Uighur" panose="02000000000000000000" pitchFamily="2" charset="-78"/>
              </a:endParaRPr>
            </a:p>
          </p:txBody>
        </p:sp>
        <p:sp>
          <p:nvSpPr>
            <p:cNvPr id="6" name="Rectangle : coins arrondis 5">
              <a:extLst>
                <a:ext uri="{FF2B5EF4-FFF2-40B4-BE49-F238E27FC236}">
                  <a16:creationId xmlns:a16="http://schemas.microsoft.com/office/drawing/2014/main" id="{13C1D0EB-4B4F-0CCD-1E96-266DBE056F1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a:t>
              </a:r>
            </a:p>
          </p:txBody>
        </p:sp>
        <p:sp>
          <p:nvSpPr>
            <p:cNvPr id="7" name="Rectangle : coins arrondis 6">
              <a:extLst>
                <a:ext uri="{FF2B5EF4-FFF2-40B4-BE49-F238E27FC236}">
                  <a16:creationId xmlns:a16="http://schemas.microsoft.com/office/drawing/2014/main" id="{BB8C6ECD-513C-ABCE-751F-9CF11561814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lumMod val="85000"/>
                  </a:schemeClr>
                </a:solidFill>
                <a:latin typeface="Microsoft Uighur" panose="02000000000000000000" pitchFamily="2" charset="-78"/>
                <a:cs typeface="Microsoft Uighur" panose="02000000000000000000" pitchFamily="2" charset="-78"/>
              </a:endParaRPr>
            </a:p>
          </p:txBody>
        </p:sp>
        <p:sp>
          <p:nvSpPr>
            <p:cNvPr id="9" name="Rectangle : coins arrondis 8">
              <a:extLst>
                <a:ext uri="{FF2B5EF4-FFF2-40B4-BE49-F238E27FC236}">
                  <a16:creationId xmlns:a16="http://schemas.microsoft.com/office/drawing/2014/main" id="{6955C67E-EF35-90C6-09DB-B406100583B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a:t>
              </a:r>
            </a:p>
          </p:txBody>
        </p:sp>
        <p:sp>
          <p:nvSpPr>
            <p:cNvPr id="10" name="Rectangle : coins arrondis 9">
              <a:extLst>
                <a:ext uri="{FF2B5EF4-FFF2-40B4-BE49-F238E27FC236}">
                  <a16:creationId xmlns:a16="http://schemas.microsoft.com/office/drawing/2014/main" id="{FF7755BA-1907-AEC8-9F16-254C236AD27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sp>
          <p:nvSpPr>
            <p:cNvPr id="11" name="Rectangle : coins arrondis 10">
              <a:extLst>
                <a:ext uri="{FF2B5EF4-FFF2-40B4-BE49-F238E27FC236}">
                  <a16:creationId xmlns:a16="http://schemas.microsoft.com/office/drawing/2014/main" id="{17997932-F677-6293-0EB1-F26A98639BC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solidFill>
                <a:latin typeface="Microsoft Uighur" panose="02000000000000000000" pitchFamily="2" charset="-78"/>
                <a:cs typeface="Microsoft Uighur" panose="02000000000000000000" pitchFamily="2" charset="-78"/>
              </a:endParaRPr>
            </a:p>
          </p:txBody>
        </p:sp>
      </p:grpSp>
      <p:sp>
        <p:nvSpPr>
          <p:cNvPr id="3" name="Rectangle : coins arrondis 2">
            <a:extLst>
              <a:ext uri="{FF2B5EF4-FFF2-40B4-BE49-F238E27FC236}">
                <a16:creationId xmlns:a16="http://schemas.microsoft.com/office/drawing/2014/main" id="{A6A6D6A9-07D9-CDA9-A659-AF8AE49BAD6C}"/>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07AC2446-6B35-D5EF-5492-8627C72D0BA8}"/>
              </a:ext>
            </a:extLst>
          </p:cNvPr>
          <p:cNvSpPr txBox="1"/>
          <p:nvPr/>
        </p:nvSpPr>
        <p:spPr>
          <a:xfrm>
            <a:off x="1482390" y="671757"/>
            <a:ext cx="11799000" cy="477054"/>
          </a:xfrm>
          <a:prstGeom prst="rect">
            <a:avLst/>
          </a:prstGeom>
          <a:noFill/>
        </p:spPr>
        <p:txBody>
          <a:bodyPr wrap="square">
            <a:spAutoFit/>
          </a:bodyPr>
          <a:lstStyle/>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lisons </a:t>
            </a:r>
            <a:r>
              <a:rPr lang="fr-FR" sz="2800" b="1" dirty="0">
                <a:solidFill>
                  <a:prstClr val="white">
                    <a:lumMod val="65000"/>
                  </a:prstClr>
                </a:solidFill>
                <a:latin typeface="Dosis" pitchFamily="2" charset="0"/>
              </a:rPr>
              <a:t>ensemble:  la glace</a:t>
            </a:r>
          </a:p>
        </p:txBody>
      </p:sp>
      <p:pic>
        <p:nvPicPr>
          <p:cNvPr id="16" name="Graphique 15">
            <a:extLst>
              <a:ext uri="{FF2B5EF4-FFF2-40B4-BE49-F238E27FC236}">
                <a16:creationId xmlns:a16="http://schemas.microsoft.com/office/drawing/2014/main" id="{C66765BD-2664-F726-D1D1-1D1A82A6975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14" name="ZoneTexte 13">
            <a:extLst>
              <a:ext uri="{FF2B5EF4-FFF2-40B4-BE49-F238E27FC236}">
                <a16:creationId xmlns:a16="http://schemas.microsoft.com/office/drawing/2014/main" id="{DBECC4AE-98C7-89B5-EDAC-64F302EA4C4A}"/>
              </a:ext>
            </a:extLst>
          </p:cNvPr>
          <p:cNvSpPr txBox="1"/>
          <p:nvPr/>
        </p:nvSpPr>
        <p:spPr>
          <a:xfrm>
            <a:off x="1764501" y="3467100"/>
            <a:ext cx="9681972" cy="3154710"/>
          </a:xfrm>
          <a:prstGeom prst="rect">
            <a:avLst/>
          </a:prstGeom>
          <a:noFill/>
        </p:spPr>
        <p:txBody>
          <a:bodyPr wrap="square">
            <a:spAutoFit/>
          </a:bodyPr>
          <a:lstStyle/>
          <a:p>
            <a:pPr algn="ctr" defTabSz="685834"/>
            <a:r>
              <a:rPr lang="fr-MA" sz="19900" b="1" dirty="0">
                <a:solidFill>
                  <a:srgbClr val="106585"/>
                </a:solidFill>
                <a:latin typeface="Dosis" pitchFamily="2" charset="0"/>
              </a:rPr>
              <a:t>La glace</a:t>
            </a:r>
            <a:endParaRPr lang="fr-MA" sz="19900" dirty="0">
              <a:solidFill>
                <a:schemeClr val="bg1">
                  <a:lumMod val="65000"/>
                </a:schemeClr>
              </a:solidFill>
              <a:latin typeface="Dosis" pitchFamily="2" charset="0"/>
            </a:endParaRPr>
          </a:p>
        </p:txBody>
      </p:sp>
    </p:spTree>
    <p:extLst>
      <p:ext uri="{BB962C8B-B14F-4D97-AF65-F5344CB8AC3E}">
        <p14:creationId xmlns:p14="http://schemas.microsoft.com/office/powerpoint/2010/main" val="319808067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BA31B5-DBAE-07E7-29DA-DA9D755F4825}"/>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CFB7374-75EE-9661-F89E-965A5A440190}"/>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4445E77-EAEF-A3A1-4938-23C48F334A65}"/>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5725E726-AE40-9CC2-7B37-A3C8A97F8D07}"/>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B3792609-9894-AC31-0DD4-B4A27FACC7E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lumMod val="85000"/>
                  </a:schemeClr>
                </a:solidFill>
                <a:latin typeface="Microsoft Uighur" panose="02000000000000000000" pitchFamily="2" charset="-78"/>
                <a:cs typeface="Microsoft Uighur" panose="02000000000000000000" pitchFamily="2" charset="-78"/>
              </a:endParaRPr>
            </a:p>
          </p:txBody>
        </p:sp>
        <p:sp>
          <p:nvSpPr>
            <p:cNvPr id="6" name="Rectangle : coins arrondis 5">
              <a:extLst>
                <a:ext uri="{FF2B5EF4-FFF2-40B4-BE49-F238E27FC236}">
                  <a16:creationId xmlns:a16="http://schemas.microsoft.com/office/drawing/2014/main" id="{D7315B75-CCCE-8F61-C2E7-7CF0C066D83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sz="3600" b="1" dirty="0">
                <a:solidFill>
                  <a:schemeClr val="bg1">
                    <a:lumMod val="85000"/>
                  </a:schemeClr>
                </a:solidFill>
                <a:latin typeface="Microsoft Uighur" panose="02000000000000000000" pitchFamily="2" charset="-78"/>
                <a:cs typeface="Microsoft Uighur" panose="02000000000000000000" pitchFamily="2" charset="-78"/>
              </a:endParaRPr>
            </a:p>
          </p:txBody>
        </p:sp>
        <p:sp>
          <p:nvSpPr>
            <p:cNvPr id="7" name="Rectangle : coins arrondis 6">
              <a:extLst>
                <a:ext uri="{FF2B5EF4-FFF2-40B4-BE49-F238E27FC236}">
                  <a16:creationId xmlns:a16="http://schemas.microsoft.com/office/drawing/2014/main" id="{8DBF9D54-3E74-19FC-DF64-C16731BD6BB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lumMod val="85000"/>
                  </a:schemeClr>
                </a:solidFill>
                <a:latin typeface="Microsoft Uighur" panose="02000000000000000000" pitchFamily="2" charset="-78"/>
                <a:cs typeface="Microsoft Uighur" panose="02000000000000000000" pitchFamily="2" charset="-78"/>
              </a:endParaRPr>
            </a:p>
          </p:txBody>
        </p:sp>
        <p:sp>
          <p:nvSpPr>
            <p:cNvPr id="9" name="Rectangle : coins arrondis 8">
              <a:extLst>
                <a:ext uri="{FF2B5EF4-FFF2-40B4-BE49-F238E27FC236}">
                  <a16:creationId xmlns:a16="http://schemas.microsoft.com/office/drawing/2014/main" id="{724FD01D-8FD7-17E6-B41E-F09866DBD99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lumMod val="85000"/>
                  </a:schemeClr>
                </a:solidFill>
                <a:latin typeface="Microsoft Uighur" panose="02000000000000000000" pitchFamily="2" charset="-78"/>
                <a:cs typeface="Microsoft Uighur" panose="02000000000000000000" pitchFamily="2" charset="-78"/>
              </a:endParaRPr>
            </a:p>
          </p:txBody>
        </p:sp>
        <p:sp>
          <p:nvSpPr>
            <p:cNvPr id="10" name="Rectangle : coins arrondis 9">
              <a:extLst>
                <a:ext uri="{FF2B5EF4-FFF2-40B4-BE49-F238E27FC236}">
                  <a16:creationId xmlns:a16="http://schemas.microsoft.com/office/drawing/2014/main" id="{8FEF01C2-8D3F-2352-13B5-24B28B15D1F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sp>
          <p:nvSpPr>
            <p:cNvPr id="11" name="Rectangle : coins arrondis 10">
              <a:extLst>
                <a:ext uri="{FF2B5EF4-FFF2-40B4-BE49-F238E27FC236}">
                  <a16:creationId xmlns:a16="http://schemas.microsoft.com/office/drawing/2014/main" id="{6FC8F00D-CC14-F88D-D8EC-04AA6C82B05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solidFill>
                <a:latin typeface="Microsoft Uighur" panose="02000000000000000000" pitchFamily="2" charset="-78"/>
                <a:cs typeface="Microsoft Uighur" panose="02000000000000000000" pitchFamily="2" charset="-78"/>
              </a:endParaRPr>
            </a:p>
          </p:txBody>
        </p:sp>
      </p:grpSp>
      <p:sp>
        <p:nvSpPr>
          <p:cNvPr id="3" name="Rectangle : coins arrondis 2">
            <a:extLst>
              <a:ext uri="{FF2B5EF4-FFF2-40B4-BE49-F238E27FC236}">
                <a16:creationId xmlns:a16="http://schemas.microsoft.com/office/drawing/2014/main" id="{39AF6524-57AA-AD10-3CB9-151CAA697591}"/>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C8D651DF-641C-D48D-AD61-D58024E9B6A9}"/>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sur vos ardoises. </a:t>
            </a:r>
          </a:p>
        </p:txBody>
      </p:sp>
      <p:pic>
        <p:nvPicPr>
          <p:cNvPr id="13" name="Image 12">
            <a:extLst>
              <a:ext uri="{FF2B5EF4-FFF2-40B4-BE49-F238E27FC236}">
                <a16:creationId xmlns:a16="http://schemas.microsoft.com/office/drawing/2014/main" id="{363B1D0E-499F-43B6-5A66-8D904BE11B5E}"/>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7BBCD152-5390-3D51-E37B-3D625877357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123859170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0C4FA1-0549-3ACF-FE52-47569D9A302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29CE0A0-6A82-DCB0-7FA3-5BF97CC544C7}"/>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10707C15-7C7D-F92A-4DE7-561A557EEDB1}"/>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1A70D874-6F15-21A2-0FB1-EBF39C942A95}"/>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973956E0-F825-C8AE-AE3E-43CBD57F5EF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lumMod val="85000"/>
                  </a:schemeClr>
                </a:solidFill>
                <a:latin typeface="Microsoft Uighur" panose="02000000000000000000" pitchFamily="2" charset="-78"/>
                <a:cs typeface="Microsoft Uighur" panose="02000000000000000000" pitchFamily="2" charset="-78"/>
              </a:endParaRPr>
            </a:p>
          </p:txBody>
        </p:sp>
        <p:sp>
          <p:nvSpPr>
            <p:cNvPr id="6" name="Rectangle : coins arrondis 5">
              <a:extLst>
                <a:ext uri="{FF2B5EF4-FFF2-40B4-BE49-F238E27FC236}">
                  <a16:creationId xmlns:a16="http://schemas.microsoft.com/office/drawing/2014/main" id="{5F5F5E8C-0DDF-2256-C730-15FB20F0D1B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sz="3600" b="1" dirty="0">
                <a:solidFill>
                  <a:schemeClr val="bg1">
                    <a:lumMod val="85000"/>
                  </a:schemeClr>
                </a:solidFill>
                <a:latin typeface="Microsoft Uighur" panose="02000000000000000000" pitchFamily="2" charset="-78"/>
                <a:cs typeface="Microsoft Uighur" panose="02000000000000000000" pitchFamily="2" charset="-78"/>
              </a:endParaRPr>
            </a:p>
          </p:txBody>
        </p:sp>
        <p:sp>
          <p:nvSpPr>
            <p:cNvPr id="7" name="Rectangle : coins arrondis 6">
              <a:extLst>
                <a:ext uri="{FF2B5EF4-FFF2-40B4-BE49-F238E27FC236}">
                  <a16:creationId xmlns:a16="http://schemas.microsoft.com/office/drawing/2014/main" id="{C3C42B38-AB06-E59E-8E2C-4DAC18E88D8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lumMod val="85000"/>
                  </a:schemeClr>
                </a:solidFill>
                <a:latin typeface="Microsoft Uighur" panose="02000000000000000000" pitchFamily="2" charset="-78"/>
                <a:cs typeface="Microsoft Uighur" panose="02000000000000000000" pitchFamily="2" charset="-78"/>
              </a:endParaRPr>
            </a:p>
          </p:txBody>
        </p:sp>
        <p:sp>
          <p:nvSpPr>
            <p:cNvPr id="9" name="Rectangle : coins arrondis 8">
              <a:extLst>
                <a:ext uri="{FF2B5EF4-FFF2-40B4-BE49-F238E27FC236}">
                  <a16:creationId xmlns:a16="http://schemas.microsoft.com/office/drawing/2014/main" id="{E11C7704-6456-2831-893C-5F6EBD4944F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lumMod val="85000"/>
                  </a:schemeClr>
                </a:solidFill>
                <a:latin typeface="Microsoft Uighur" panose="02000000000000000000" pitchFamily="2" charset="-78"/>
                <a:cs typeface="Microsoft Uighur" panose="02000000000000000000" pitchFamily="2" charset="-78"/>
              </a:endParaRPr>
            </a:p>
          </p:txBody>
        </p:sp>
        <p:sp>
          <p:nvSpPr>
            <p:cNvPr id="10" name="Rectangle : coins arrondis 9">
              <a:extLst>
                <a:ext uri="{FF2B5EF4-FFF2-40B4-BE49-F238E27FC236}">
                  <a16:creationId xmlns:a16="http://schemas.microsoft.com/office/drawing/2014/main" id="{FEF7508D-AC47-20F8-02D8-9FF2E4A2820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sp>
          <p:nvSpPr>
            <p:cNvPr id="11" name="Rectangle : coins arrondis 10">
              <a:extLst>
                <a:ext uri="{FF2B5EF4-FFF2-40B4-BE49-F238E27FC236}">
                  <a16:creationId xmlns:a16="http://schemas.microsoft.com/office/drawing/2014/main" id="{FB4B625E-7A9F-21CB-386E-75DBE90CBFE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solidFill>
                <a:latin typeface="Microsoft Uighur" panose="02000000000000000000" pitchFamily="2" charset="-78"/>
                <a:cs typeface="Microsoft Uighur" panose="02000000000000000000" pitchFamily="2" charset="-78"/>
              </a:endParaRPr>
            </a:p>
          </p:txBody>
        </p:sp>
      </p:grpSp>
      <p:sp>
        <p:nvSpPr>
          <p:cNvPr id="3" name="Rectangle : coins arrondis 2">
            <a:extLst>
              <a:ext uri="{FF2B5EF4-FFF2-40B4-BE49-F238E27FC236}">
                <a16:creationId xmlns:a16="http://schemas.microsoft.com/office/drawing/2014/main" id="{4833E098-BB48-F336-A86D-47986D1E0046}"/>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2C93EB70-1C7D-9B30-0001-3DAC25588AF8}"/>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Corrigez . «La glace »</a:t>
            </a:r>
          </a:p>
        </p:txBody>
      </p:sp>
      <p:pic>
        <p:nvPicPr>
          <p:cNvPr id="13" name="Image 12">
            <a:extLst>
              <a:ext uri="{FF2B5EF4-FFF2-40B4-BE49-F238E27FC236}">
                <a16:creationId xmlns:a16="http://schemas.microsoft.com/office/drawing/2014/main" id="{E57F99E7-3486-03C7-49CA-9C9D8F4BB068}"/>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7347442" cy="5131457"/>
          </a:xfrm>
          <a:prstGeom prst="rect">
            <a:avLst/>
          </a:prstGeom>
        </p:spPr>
      </p:pic>
      <p:pic>
        <p:nvPicPr>
          <p:cNvPr id="16" name="Graphique 15">
            <a:extLst>
              <a:ext uri="{FF2B5EF4-FFF2-40B4-BE49-F238E27FC236}">
                <a16:creationId xmlns:a16="http://schemas.microsoft.com/office/drawing/2014/main" id="{9E380CFD-9C07-ED1E-2CF2-90DF6E78480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F7E7821D-076A-4C64-4295-3B85493942BE}"/>
              </a:ext>
            </a:extLst>
          </p:cNvPr>
          <p:cNvSpPr txBox="1"/>
          <p:nvPr/>
        </p:nvSpPr>
        <p:spPr>
          <a:xfrm>
            <a:off x="3425952" y="4320063"/>
            <a:ext cx="7013448" cy="1446550"/>
          </a:xfrm>
          <a:prstGeom prst="rect">
            <a:avLst/>
          </a:prstGeom>
          <a:noFill/>
        </p:spPr>
        <p:txBody>
          <a:bodyPr wrap="square">
            <a:spAutoFit/>
          </a:bodyPr>
          <a:lstStyle/>
          <a:p>
            <a:pPr algn="ctr" defTabSz="685834"/>
            <a:r>
              <a:rPr lang="fr-MA" sz="8800" b="1" dirty="0">
                <a:solidFill>
                  <a:schemeClr val="bg1"/>
                </a:solidFill>
                <a:latin typeface="Dosis" pitchFamily="2" charset="0"/>
              </a:rPr>
              <a:t>La glace</a:t>
            </a:r>
            <a:endParaRPr lang="fr-MA" sz="8800" dirty="0">
              <a:solidFill>
                <a:schemeClr val="bg1"/>
              </a:solidFill>
              <a:latin typeface="Dosis" pitchFamily="2" charset="0"/>
            </a:endParaRPr>
          </a:p>
        </p:txBody>
      </p:sp>
    </p:spTree>
    <p:extLst>
      <p:ext uri="{BB962C8B-B14F-4D97-AF65-F5344CB8AC3E}">
        <p14:creationId xmlns:p14="http://schemas.microsoft.com/office/powerpoint/2010/main" val="292925540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830A0D-04A9-52F0-E7C4-F5CFEA69272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4FE7122-7686-A080-8B68-E3FD5B3CA8EF}"/>
              </a:ext>
            </a:extLst>
          </p:cNvPr>
          <p:cNvSpPr/>
          <p:nvPr/>
        </p:nvSpPr>
        <p:spPr>
          <a:xfrm>
            <a:off x="1" y="-56495"/>
            <a:ext cx="13715999"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endParaRPr lang="fr-MA" sz="857" dirty="0">
              <a:latin typeface="Dosis" pitchFamily="2" charset="0"/>
            </a:endParaRPr>
          </a:p>
        </p:txBody>
      </p:sp>
      <p:sp>
        <p:nvSpPr>
          <p:cNvPr id="8" name="TextBox 8">
            <a:extLst>
              <a:ext uri="{FF2B5EF4-FFF2-40B4-BE49-F238E27FC236}">
                <a16:creationId xmlns:a16="http://schemas.microsoft.com/office/drawing/2014/main" id="{D27C1D87-5787-6370-B956-262CE3C620C4}"/>
              </a:ext>
            </a:extLst>
          </p:cNvPr>
          <p:cNvSpPr txBox="1"/>
          <p:nvPr/>
        </p:nvSpPr>
        <p:spPr>
          <a:xfrm>
            <a:off x="4806501" y="8599489"/>
            <a:ext cx="3742158" cy="199927"/>
          </a:xfrm>
          <a:prstGeom prst="rect">
            <a:avLst/>
          </a:prstGeom>
        </p:spPr>
        <p:txBody>
          <a:bodyPr lIns="0" tIns="0" rIns="0" bIns="0" rtlCol="0" anchor="t">
            <a:spAutoFit/>
          </a:bodyPr>
          <a:lstStyle/>
          <a:p>
            <a:pPr algn="ctr">
              <a:lnSpc>
                <a:spcPts val="1746"/>
              </a:lnSpc>
              <a:spcBef>
                <a:spcPct val="0"/>
              </a:spcBef>
            </a:pPr>
            <a:r>
              <a:rPr lang="en-US" sz="1248">
                <a:solidFill>
                  <a:srgbClr val="FCFEFD"/>
                </a:solidFill>
                <a:latin typeface="Arimo Italics"/>
              </a:rPr>
              <a:t>Version provisoire pour la formation des enseignants </a:t>
            </a:r>
          </a:p>
        </p:txBody>
      </p:sp>
      <p:sp>
        <p:nvSpPr>
          <p:cNvPr id="4" name="Ellipse 3">
            <a:extLst>
              <a:ext uri="{FF2B5EF4-FFF2-40B4-BE49-F238E27FC236}">
                <a16:creationId xmlns:a16="http://schemas.microsoft.com/office/drawing/2014/main" id="{A3DDD6CD-9D8F-213B-5020-9A8B966C1FB5}"/>
              </a:ext>
            </a:extLst>
          </p:cNvPr>
          <p:cNvSpPr/>
          <p:nvPr/>
        </p:nvSpPr>
        <p:spPr>
          <a:xfrm>
            <a:off x="2857500" y="1487584"/>
            <a:ext cx="8001000" cy="7924800"/>
          </a:xfrm>
          <a:prstGeom prst="ellipse">
            <a:avLst/>
          </a:prstGeom>
          <a:solidFill>
            <a:schemeClr val="accent4">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endParaRPr lang="fr-FR" sz="6000" b="1" dirty="0">
              <a:solidFill>
                <a:schemeClr val="bg2">
                  <a:lumMod val="50000"/>
                </a:schemeClr>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p:txBody>
      </p:sp>
      <p:sp>
        <p:nvSpPr>
          <p:cNvPr id="7" name="TextBox 7">
            <a:extLst>
              <a:ext uri="{FF2B5EF4-FFF2-40B4-BE49-F238E27FC236}">
                <a16:creationId xmlns:a16="http://schemas.microsoft.com/office/drawing/2014/main" id="{5FC378CB-A0C4-8E19-1B19-98A5973AF03B}"/>
              </a:ext>
            </a:extLst>
          </p:cNvPr>
          <p:cNvSpPr txBox="1"/>
          <p:nvPr/>
        </p:nvSpPr>
        <p:spPr>
          <a:xfrm>
            <a:off x="3152601" y="3653732"/>
            <a:ext cx="7685116" cy="1675459"/>
          </a:xfrm>
          <a:prstGeom prst="rect">
            <a:avLst/>
          </a:prstGeom>
        </p:spPr>
        <p:txBody>
          <a:bodyPr wrap="square" lIns="0" tIns="0" rIns="0" bIns="0" rtlCol="0" anchor="t">
            <a:spAutoFit/>
          </a:bodyPr>
          <a:lstStyle/>
          <a:p>
            <a:pPr algn="ctr" defTabSz="685834">
              <a:lnSpc>
                <a:spcPts val="6911"/>
              </a:lnSpc>
            </a:pPr>
            <a:r>
              <a:rPr lang="fr-FR" sz="4400" b="1" dirty="0">
                <a:solidFill>
                  <a:schemeClr val="accent4">
                    <a:lumMod val="50000"/>
                  </a:schemeClr>
                </a:solidFill>
                <a:latin typeface="Dosis" pitchFamily="2" charset="0"/>
              </a:rPr>
              <a:t>Je m’exerce dans</a:t>
            </a:r>
          </a:p>
          <a:p>
            <a:pPr algn="ctr" defTabSz="685834">
              <a:lnSpc>
                <a:spcPts val="6911"/>
              </a:lnSpc>
            </a:pPr>
            <a:r>
              <a:rPr lang="fr-FR" sz="4400" b="1" dirty="0">
                <a:solidFill>
                  <a:schemeClr val="accent4">
                    <a:lumMod val="50000"/>
                  </a:schemeClr>
                </a:solidFill>
                <a:latin typeface="Dosis" pitchFamily="2" charset="0"/>
              </a:rPr>
              <a:t> mon cahier d’activités</a:t>
            </a:r>
            <a:endParaRPr lang="en-US" sz="4000" dirty="0">
              <a:solidFill>
                <a:schemeClr val="accent4">
                  <a:lumMod val="50000"/>
                </a:schemeClr>
              </a:solidFill>
              <a:latin typeface="Dosis" pitchFamily="2" charset="0"/>
            </a:endParaRPr>
          </a:p>
        </p:txBody>
      </p:sp>
      <p:pic>
        <p:nvPicPr>
          <p:cNvPr id="9" name="Image 8">
            <a:extLst>
              <a:ext uri="{FF2B5EF4-FFF2-40B4-BE49-F238E27FC236}">
                <a16:creationId xmlns:a16="http://schemas.microsoft.com/office/drawing/2014/main" id="{D0E49ABB-F6E8-5B25-FA1F-A85F553676E6}"/>
              </a:ext>
            </a:extLst>
          </p:cNvPr>
          <p:cNvPicPr>
            <a:picLocks noChangeAspect="1"/>
          </p:cNvPicPr>
          <p:nvPr/>
        </p:nvPicPr>
        <p:blipFill>
          <a:blip r:embed="rId3"/>
          <a:stretch>
            <a:fillRect/>
          </a:stretch>
        </p:blipFill>
        <p:spPr>
          <a:xfrm>
            <a:off x="5124080" y="5606555"/>
            <a:ext cx="3742157" cy="2396201"/>
          </a:xfrm>
          <a:prstGeom prst="rect">
            <a:avLst/>
          </a:prstGeom>
        </p:spPr>
      </p:pic>
    </p:spTree>
    <p:extLst>
      <p:ext uri="{BB962C8B-B14F-4D97-AF65-F5344CB8AC3E}">
        <p14:creationId xmlns:p14="http://schemas.microsoft.com/office/powerpoint/2010/main" val="334226011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B96F7B-F4C1-ABAA-13E4-01B80A9D9D85}"/>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421D89BD-F56F-50EF-FFB1-21C04D170592}"/>
              </a:ext>
            </a:extLst>
          </p:cNvPr>
          <p:cNvSpPr/>
          <p:nvPr/>
        </p:nvSpPr>
        <p:spPr>
          <a:xfrm>
            <a:off x="1" y="-56495"/>
            <a:ext cx="13715999"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857" dirty="0">
              <a:latin typeface="Dosis" pitchFamily="2" charset="0"/>
            </a:endParaRPr>
          </a:p>
        </p:txBody>
      </p:sp>
      <p:sp>
        <p:nvSpPr>
          <p:cNvPr id="8" name="TextBox 8">
            <a:extLst>
              <a:ext uri="{FF2B5EF4-FFF2-40B4-BE49-F238E27FC236}">
                <a16:creationId xmlns:a16="http://schemas.microsoft.com/office/drawing/2014/main" id="{E78F27D7-76BA-C15F-6C5B-76BE4802D3C6}"/>
              </a:ext>
            </a:extLst>
          </p:cNvPr>
          <p:cNvSpPr txBox="1"/>
          <p:nvPr/>
        </p:nvSpPr>
        <p:spPr>
          <a:xfrm>
            <a:off x="4806501" y="8599489"/>
            <a:ext cx="3742158" cy="199927"/>
          </a:xfrm>
          <a:prstGeom prst="rect">
            <a:avLst/>
          </a:prstGeom>
        </p:spPr>
        <p:txBody>
          <a:bodyPr lIns="0" tIns="0" rIns="0" bIns="0" rtlCol="0" anchor="t">
            <a:spAutoFit/>
          </a:bodyPr>
          <a:lstStyle/>
          <a:p>
            <a:pPr algn="ctr">
              <a:lnSpc>
                <a:spcPts val="1746"/>
              </a:lnSpc>
              <a:spcBef>
                <a:spcPct val="0"/>
              </a:spcBef>
            </a:pPr>
            <a:r>
              <a:rPr lang="en-US" sz="1248">
                <a:solidFill>
                  <a:srgbClr val="FCFEFD"/>
                </a:solidFill>
                <a:latin typeface="Arimo Italics"/>
              </a:rPr>
              <a:t>Version provisoire pour la formation des enseignants </a:t>
            </a:r>
          </a:p>
        </p:txBody>
      </p:sp>
      <p:sp>
        <p:nvSpPr>
          <p:cNvPr id="11" name="Rectangle : coins arrondis 10">
            <a:extLst>
              <a:ext uri="{FF2B5EF4-FFF2-40B4-BE49-F238E27FC236}">
                <a16:creationId xmlns:a16="http://schemas.microsoft.com/office/drawing/2014/main" id="{841033C9-0E63-A557-9BF1-0D0E70AA9AEB}"/>
              </a:ext>
            </a:extLst>
          </p:cNvPr>
          <p:cNvSpPr/>
          <p:nvPr/>
        </p:nvSpPr>
        <p:spPr>
          <a:xfrm>
            <a:off x="457200" y="1333500"/>
            <a:ext cx="12801600" cy="7772400"/>
          </a:xfrm>
          <a:prstGeom prst="roundRect">
            <a:avLst>
              <a:gd name="adj" fmla="val 2225"/>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2" name="Freeform 7">
            <a:extLst>
              <a:ext uri="{FF2B5EF4-FFF2-40B4-BE49-F238E27FC236}">
                <a16:creationId xmlns:a16="http://schemas.microsoft.com/office/drawing/2014/main" id="{926CF660-3D67-F947-4386-89C54E384902}"/>
              </a:ext>
            </a:extLst>
          </p:cNvPr>
          <p:cNvSpPr/>
          <p:nvPr/>
        </p:nvSpPr>
        <p:spPr>
          <a:xfrm>
            <a:off x="1318221" y="869870"/>
            <a:ext cx="929375" cy="892202"/>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69">
              <a:defRPr/>
            </a:pPr>
            <a:endParaRPr lang="fr-MA" sz="1350" dirty="0">
              <a:solidFill>
                <a:prstClr val="black"/>
              </a:solidFill>
              <a:latin typeface="Dosis" pitchFamily="2" charset="0"/>
            </a:endParaRPr>
          </a:p>
        </p:txBody>
      </p:sp>
      <p:sp>
        <p:nvSpPr>
          <p:cNvPr id="13" name="TextBox 10">
            <a:extLst>
              <a:ext uri="{FF2B5EF4-FFF2-40B4-BE49-F238E27FC236}">
                <a16:creationId xmlns:a16="http://schemas.microsoft.com/office/drawing/2014/main" id="{CF0B0BE0-DE1C-285D-3457-622497F0D014}"/>
              </a:ext>
            </a:extLst>
          </p:cNvPr>
          <p:cNvSpPr txBox="1"/>
          <p:nvPr/>
        </p:nvSpPr>
        <p:spPr>
          <a:xfrm>
            <a:off x="3657599" y="1919326"/>
            <a:ext cx="9452484" cy="830997"/>
          </a:xfrm>
          <a:prstGeom prst="rect">
            <a:avLst/>
          </a:prstGeom>
        </p:spPr>
        <p:txBody>
          <a:bodyPr wrap="square" lIns="0" tIns="0" rIns="0" bIns="0" rtlCol="0" anchor="t">
            <a:spAutoFit/>
          </a:bodyPr>
          <a:lstStyle/>
          <a:p>
            <a:pPr algn="ctr"/>
            <a:r>
              <a:rPr lang="fr-FR" sz="5400" b="1" dirty="0">
                <a:solidFill>
                  <a:schemeClr val="accent5">
                    <a:lumMod val="75000"/>
                  </a:schemeClr>
                </a:solidFill>
                <a:latin typeface="Dosis" panose="02010703020202060003" pitchFamily="2" charset="0"/>
              </a:rPr>
              <a:t>Activités du livret.</a:t>
            </a:r>
            <a:endParaRPr lang="en-US" sz="3200" dirty="0">
              <a:solidFill>
                <a:schemeClr val="tx2">
                  <a:lumMod val="60000"/>
                  <a:lumOff val="40000"/>
                </a:schemeClr>
              </a:solidFill>
              <a:latin typeface="Carelia"/>
            </a:endParaRPr>
          </a:p>
        </p:txBody>
      </p:sp>
      <p:sp>
        <p:nvSpPr>
          <p:cNvPr id="14" name="TextBox 10">
            <a:extLst>
              <a:ext uri="{FF2B5EF4-FFF2-40B4-BE49-F238E27FC236}">
                <a16:creationId xmlns:a16="http://schemas.microsoft.com/office/drawing/2014/main" id="{374B2157-CC7E-3848-B4F0-B4A4D3E6C005}"/>
              </a:ext>
            </a:extLst>
          </p:cNvPr>
          <p:cNvSpPr txBox="1"/>
          <p:nvPr/>
        </p:nvSpPr>
        <p:spPr>
          <a:xfrm>
            <a:off x="4545054" y="2871013"/>
            <a:ext cx="8405223" cy="2215991"/>
          </a:xfrm>
          <a:prstGeom prst="rect">
            <a:avLst/>
          </a:prstGeom>
        </p:spPr>
        <p:txBody>
          <a:bodyPr wrap="square" lIns="0" tIns="0" rIns="0" bIns="0" rtlCol="0" anchor="t">
            <a:spAutoFit/>
          </a:bodyPr>
          <a:lstStyle/>
          <a:p>
            <a:pPr algn="just"/>
            <a:r>
              <a:rPr lang="fr-FR" sz="3600" dirty="0">
                <a:solidFill>
                  <a:schemeClr val="accent5">
                    <a:lumMod val="50000"/>
                  </a:schemeClr>
                </a:solidFill>
                <a:latin typeface="Dosis" panose="02010703020202060003" pitchFamily="2" charset="0"/>
              </a:rPr>
              <a:t>Les activités de la page 17 seront proposées aux élèves à réaliser en binôme ou individuellement. </a:t>
            </a:r>
          </a:p>
          <a:p>
            <a:pPr algn="just"/>
            <a:r>
              <a:rPr lang="fr-FR" sz="3600" dirty="0">
                <a:solidFill>
                  <a:schemeClr val="accent5">
                    <a:lumMod val="50000"/>
                  </a:schemeClr>
                </a:solidFill>
                <a:latin typeface="Dosis" panose="02010703020202060003" pitchFamily="2" charset="0"/>
              </a:rPr>
              <a:t>L’enseignant(e) peut proposer d’autres activités s’il le juge nécessaire.</a:t>
            </a:r>
            <a:endParaRPr lang="en-US" sz="2400" dirty="0">
              <a:solidFill>
                <a:schemeClr val="accent5">
                  <a:lumMod val="50000"/>
                </a:schemeClr>
              </a:solidFill>
              <a:latin typeface="Dosis" panose="02010703020202060003" pitchFamily="2" charset="0"/>
            </a:endParaRPr>
          </a:p>
        </p:txBody>
      </p:sp>
      <p:sp>
        <p:nvSpPr>
          <p:cNvPr id="17" name="ZoneTexte 16">
            <a:extLst>
              <a:ext uri="{FF2B5EF4-FFF2-40B4-BE49-F238E27FC236}">
                <a16:creationId xmlns:a16="http://schemas.microsoft.com/office/drawing/2014/main" id="{71FAAFC7-E7C0-5958-1E99-F68FEC293192}"/>
              </a:ext>
            </a:extLst>
          </p:cNvPr>
          <p:cNvSpPr txBox="1"/>
          <p:nvPr>
            <p:custDataLst>
              <p:tags r:id="rId1"/>
            </p:custDataLst>
          </p:nvPr>
        </p:nvSpPr>
        <p:spPr>
          <a:xfrm>
            <a:off x="9958395" y="357557"/>
            <a:ext cx="4648764" cy="400110"/>
          </a:xfrm>
          <a:prstGeom prst="rect">
            <a:avLst/>
          </a:prstGeom>
          <a:noFill/>
        </p:spPr>
        <p:txBody>
          <a:bodyPr wrap="square" rtlCol="0">
            <a:spAutoFit/>
          </a:bodyPr>
          <a:lstStyle/>
          <a:p>
            <a:pPr algn="ctr" defTabSz="914445">
              <a:defRPr/>
            </a:pPr>
            <a:r>
              <a:rPr lang="fr-MA" sz="2000" i="1" dirty="0">
                <a:solidFill>
                  <a:prstClr val="black">
                    <a:lumMod val="75000"/>
                    <a:lumOff val="25000"/>
                  </a:prstClr>
                </a:solidFill>
                <a:latin typeface="Calibri"/>
              </a:rPr>
              <a:t>Pour l’enseignant ( e ) </a:t>
            </a:r>
          </a:p>
        </p:txBody>
      </p:sp>
      <p:pic>
        <p:nvPicPr>
          <p:cNvPr id="4" name="Image 3">
            <a:extLst>
              <a:ext uri="{FF2B5EF4-FFF2-40B4-BE49-F238E27FC236}">
                <a16:creationId xmlns:a16="http://schemas.microsoft.com/office/drawing/2014/main" id="{AB01974D-2626-8B9D-4054-8232077BAB61}"/>
              </a:ext>
            </a:extLst>
          </p:cNvPr>
          <p:cNvPicPr>
            <a:picLocks noChangeAspect="1"/>
          </p:cNvPicPr>
          <p:nvPr/>
        </p:nvPicPr>
        <p:blipFill>
          <a:blip r:embed="rId6"/>
          <a:stretch>
            <a:fillRect/>
          </a:stretch>
        </p:blipFill>
        <p:spPr>
          <a:xfrm>
            <a:off x="605918" y="2405991"/>
            <a:ext cx="3630614" cy="5709309"/>
          </a:xfrm>
          <a:prstGeom prst="rect">
            <a:avLst/>
          </a:prstGeom>
        </p:spPr>
      </p:pic>
    </p:spTree>
    <p:extLst>
      <p:ext uri="{BB962C8B-B14F-4D97-AF65-F5344CB8AC3E}">
        <p14:creationId xmlns:p14="http://schemas.microsoft.com/office/powerpoint/2010/main" val="385281351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2873AF-A547-FB38-3707-3BEDF2D4FEB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765D0DE-5C3C-3FF4-E7E6-251797CF0697}"/>
              </a:ext>
            </a:extLst>
          </p:cNvPr>
          <p:cNvSpPr/>
          <p:nvPr/>
        </p:nvSpPr>
        <p:spPr>
          <a:xfrm>
            <a:off x="0" y="0"/>
            <a:ext cx="13716000" cy="10287000"/>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A124112D-6EDB-1594-011A-E030D324114D}"/>
              </a:ext>
            </a:extLst>
          </p:cNvPr>
          <p:cNvSpPr/>
          <p:nvPr/>
        </p:nvSpPr>
        <p:spPr>
          <a:xfrm>
            <a:off x="275854" y="41148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4" name="Rectangle : coins arrondis 13">
            <a:extLst>
              <a:ext uri="{FF2B5EF4-FFF2-40B4-BE49-F238E27FC236}">
                <a16:creationId xmlns:a16="http://schemas.microsoft.com/office/drawing/2014/main" id="{5DB4328E-D5DC-4A3C-6054-AF389A06D191}"/>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9" name="ZoneTexte 18">
            <a:extLst>
              <a:ext uri="{FF2B5EF4-FFF2-40B4-BE49-F238E27FC236}">
                <a16:creationId xmlns:a16="http://schemas.microsoft.com/office/drawing/2014/main" id="{F3FB8D5B-B11F-AB8F-3BD1-92E97688401A}"/>
              </a:ext>
            </a:extLst>
          </p:cNvPr>
          <p:cNvSpPr txBox="1"/>
          <p:nvPr>
            <p:custDataLst>
              <p:tags r:id="rId1"/>
            </p:custDataLst>
          </p:nvPr>
        </p:nvSpPr>
        <p:spPr>
          <a:xfrm>
            <a:off x="1154930" y="422678"/>
            <a:ext cx="11561736" cy="415498"/>
          </a:xfrm>
          <a:prstGeom prst="rect">
            <a:avLst/>
          </a:prstGeom>
          <a:noFill/>
        </p:spPr>
        <p:txBody>
          <a:bodyPr wrap="square" rtlCol="0">
            <a:spAutoFit/>
          </a:bodyPr>
          <a:lstStyle/>
          <a:p>
            <a:pPr defTabSz="1028727">
              <a:defRPr/>
            </a:pPr>
            <a:endParaRPr lang="fr-MA" sz="2000" i="1" dirty="0">
              <a:latin typeface="Dosis" pitchFamily="2" charset="0"/>
            </a:endParaRPr>
          </a:p>
        </p:txBody>
      </p:sp>
      <p:sp>
        <p:nvSpPr>
          <p:cNvPr id="10" name="ZoneTexte 9">
            <a:extLst>
              <a:ext uri="{FF2B5EF4-FFF2-40B4-BE49-F238E27FC236}">
                <a16:creationId xmlns:a16="http://schemas.microsoft.com/office/drawing/2014/main" id="{93ECAB47-6BA8-A567-28AA-7435CFAB6E0D}"/>
              </a:ext>
            </a:extLst>
          </p:cNvPr>
          <p:cNvSpPr txBox="1"/>
          <p:nvPr/>
        </p:nvSpPr>
        <p:spPr>
          <a:xfrm>
            <a:off x="1197721" y="542518"/>
            <a:ext cx="11320557" cy="523220"/>
          </a:xfrm>
          <a:prstGeom prst="rect">
            <a:avLst/>
          </a:prstGeom>
          <a:noFill/>
        </p:spPr>
        <p:txBody>
          <a:bodyPr wrap="square">
            <a:spAutoFit/>
          </a:bodyPr>
          <a:lstStyle/>
          <a:p>
            <a:pPr lvl="0" defTabSz="685818">
              <a:defRPr/>
            </a:pPr>
            <a:r>
              <a:rPr lang="fr-FR" sz="2800" b="1" dirty="0">
                <a:solidFill>
                  <a:prstClr val="white">
                    <a:lumMod val="65000"/>
                  </a:prstClr>
                </a:solidFill>
                <a:latin typeface="Dosis" pitchFamily="2" charset="0"/>
              </a:rPr>
              <a:t>Ouvrez vos livrets à l’activité 1 et 2, page 23.</a:t>
            </a:r>
            <a:endParaRPr lang="fr-FR" sz="2800" i="1" dirty="0">
              <a:solidFill>
                <a:prstClr val="white">
                  <a:lumMod val="65000"/>
                </a:prstClr>
              </a:solidFill>
              <a:latin typeface="Dosis" pitchFamily="2" charset="0"/>
            </a:endParaRPr>
          </a:p>
        </p:txBody>
      </p:sp>
      <p:sp>
        <p:nvSpPr>
          <p:cNvPr id="6" name="Freeform 8">
            <a:extLst>
              <a:ext uri="{FF2B5EF4-FFF2-40B4-BE49-F238E27FC236}">
                <a16:creationId xmlns:a16="http://schemas.microsoft.com/office/drawing/2014/main" id="{1399C309-EFCB-D661-6D3D-18850207D784}"/>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endParaRPr lang="fr-MA" sz="1350" dirty="0">
              <a:solidFill>
                <a:prstClr val="black"/>
              </a:solidFill>
              <a:latin typeface="Dosis" pitchFamily="2" charset="0"/>
            </a:endParaRPr>
          </a:p>
        </p:txBody>
      </p:sp>
      <p:graphicFrame>
        <p:nvGraphicFramePr>
          <p:cNvPr id="4" name="Tableau 3">
            <a:extLst>
              <a:ext uri="{FF2B5EF4-FFF2-40B4-BE49-F238E27FC236}">
                <a16:creationId xmlns:a16="http://schemas.microsoft.com/office/drawing/2014/main" id="{52807359-E119-FE16-0B9D-13371FAC63D5}"/>
              </a:ext>
            </a:extLst>
          </p:cNvPr>
          <p:cNvGraphicFramePr>
            <a:graphicFrameLocks noGrp="1"/>
          </p:cNvGraphicFramePr>
          <p:nvPr>
            <p:custDataLst>
              <p:tags r:id="rId2"/>
            </p:custDataLst>
            <p:extLst>
              <p:ext uri="{D42A27DB-BD31-4B8C-83A1-F6EECF244321}">
                <p14:modId xmlns:p14="http://schemas.microsoft.com/office/powerpoint/2010/main" val="3687136271"/>
              </p:ext>
            </p:extLst>
          </p:nvPr>
        </p:nvGraphicFramePr>
        <p:xfrm>
          <a:off x="516129" y="-81301"/>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3785873">
                  <a:extLst>
                    <a:ext uri="{9D8B030D-6E8A-4147-A177-3AD203B41FA5}">
                      <a16:colId xmlns:a16="http://schemas.microsoft.com/office/drawing/2014/main" val="2262048582"/>
                    </a:ext>
                  </a:extLst>
                </a:gridCol>
                <a:gridCol w="3352817">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endParaRPr lang="fr-FR" sz="1800" b="1" kern="1200" dirty="0">
                        <a:solidFill>
                          <a:schemeClr val="bg1">
                            <a:lumMod val="85000"/>
                          </a:schemeClr>
                        </a:solidFill>
                        <a:latin typeface="Dosis" pitchFamily="2" charset="0"/>
                        <a:ea typeface="+mn-ea"/>
                        <a:cs typeface="+mn-cs"/>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l"/>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7" name="Image 6">
            <a:extLst>
              <a:ext uri="{FF2B5EF4-FFF2-40B4-BE49-F238E27FC236}">
                <a16:creationId xmlns:a16="http://schemas.microsoft.com/office/drawing/2014/main" id="{FD8C6CB2-06C4-A503-D77A-2D3531EE8618}"/>
              </a:ext>
            </a:extLst>
          </p:cNvPr>
          <p:cNvPicPr>
            <a:picLocks noChangeAspect="1"/>
          </p:cNvPicPr>
          <p:nvPr/>
        </p:nvPicPr>
        <p:blipFill>
          <a:blip r:embed="rId6"/>
          <a:stretch>
            <a:fillRect/>
          </a:stretch>
        </p:blipFill>
        <p:spPr>
          <a:xfrm>
            <a:off x="5650087" y="1544607"/>
            <a:ext cx="5475113" cy="8199875"/>
          </a:xfrm>
          <a:prstGeom prst="rect">
            <a:avLst/>
          </a:prstGeom>
          <a:ln w="19050">
            <a:solidFill>
              <a:schemeClr val="tx1"/>
            </a:solidFill>
          </a:ln>
        </p:spPr>
      </p:pic>
      <p:sp>
        <p:nvSpPr>
          <p:cNvPr id="9" name="Rectangle 8">
            <a:extLst>
              <a:ext uri="{FF2B5EF4-FFF2-40B4-BE49-F238E27FC236}">
                <a16:creationId xmlns:a16="http://schemas.microsoft.com/office/drawing/2014/main" id="{63F2063E-5935-81EB-9308-368B525C51A9}"/>
              </a:ext>
            </a:extLst>
          </p:cNvPr>
          <p:cNvSpPr/>
          <p:nvPr/>
        </p:nvSpPr>
        <p:spPr>
          <a:xfrm>
            <a:off x="4038600" y="2705100"/>
            <a:ext cx="8128386" cy="3275443"/>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93330951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DAD728-8225-4372-4C2C-78DF1A4C622F}"/>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12C8106A-4FC4-228B-1EB8-5D6E88AC6644}"/>
              </a:ext>
            </a:extLst>
          </p:cNvPr>
          <p:cNvSpPr/>
          <p:nvPr/>
        </p:nvSpPr>
        <p:spPr>
          <a:xfrm>
            <a:off x="0" y="0"/>
            <a:ext cx="13716000" cy="10287000"/>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7A682C76-8358-B5E1-0A57-002A1978EBCB}"/>
              </a:ext>
            </a:extLst>
          </p:cNvPr>
          <p:cNvSpPr/>
          <p:nvPr/>
        </p:nvSpPr>
        <p:spPr>
          <a:xfrm>
            <a:off x="275854" y="342900"/>
            <a:ext cx="13164293" cy="9601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E9C11B0C-8DA2-89D1-18BB-D0FE1B45EADA}"/>
              </a:ext>
            </a:extLst>
          </p:cNvPr>
          <p:cNvSpPr/>
          <p:nvPr/>
        </p:nvSpPr>
        <p:spPr>
          <a:xfrm>
            <a:off x="285753" y="342900"/>
            <a:ext cx="13154395" cy="97858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3" name="ZoneTexte 2">
            <a:extLst>
              <a:ext uri="{FF2B5EF4-FFF2-40B4-BE49-F238E27FC236}">
                <a16:creationId xmlns:a16="http://schemas.microsoft.com/office/drawing/2014/main" id="{1289C777-326F-BB92-941A-E73717EB8903}"/>
              </a:ext>
            </a:extLst>
          </p:cNvPr>
          <p:cNvSpPr txBox="1"/>
          <p:nvPr/>
        </p:nvSpPr>
        <p:spPr>
          <a:xfrm>
            <a:off x="969594" y="367373"/>
            <a:ext cx="12230277" cy="954107"/>
          </a:xfrm>
          <a:prstGeom prst="rect">
            <a:avLst/>
          </a:prstGeom>
          <a:noFill/>
        </p:spPr>
        <p:txBody>
          <a:bodyPr wrap="square" rtlCol="0">
            <a:spAutoFit/>
          </a:bodyPr>
          <a:lstStyle/>
          <a:p>
            <a:pPr lvl="0" defTabSz="685818">
              <a:defRPr/>
            </a:pPr>
            <a:r>
              <a:rPr lang="fr-FR" sz="2800" b="1" dirty="0">
                <a:solidFill>
                  <a:prstClr val="white">
                    <a:lumMod val="65000"/>
                  </a:prstClr>
                </a:solidFill>
                <a:latin typeface="Dosis" pitchFamily="2" charset="0"/>
              </a:rPr>
              <a:t>Lisez  à votre voisin à voix basse . Ensuite, échangez les rôles.</a:t>
            </a:r>
            <a:endParaRPr lang="fr-FR" sz="2800" dirty="0">
              <a:solidFill>
                <a:prstClr val="white">
                  <a:lumMod val="65000"/>
                </a:prstClr>
              </a:solidFill>
              <a:latin typeface="Dosis" pitchFamily="2" charset="0"/>
            </a:endParaRPr>
          </a:p>
          <a:p>
            <a:pPr defTabSz="685834">
              <a:defRPr/>
            </a:pPr>
            <a:r>
              <a:rPr lang="fr-FR" sz="2800" i="1" dirty="0">
                <a:solidFill>
                  <a:prstClr val="white">
                    <a:lumMod val="65000"/>
                  </a:prstClr>
                </a:solidFill>
                <a:latin typeface="Dosis" pitchFamily="2" charset="0"/>
              </a:rPr>
              <a:t>L’enseignant  (e ) circule entre les rangs et fournit une rétroaction positive ou corrective.    </a:t>
            </a:r>
            <a:endParaRPr lang="fr-FR" sz="3200" i="1" dirty="0">
              <a:solidFill>
                <a:prstClr val="white">
                  <a:lumMod val="65000"/>
                </a:prstClr>
              </a:solidFill>
              <a:latin typeface="Dosis" pitchFamily="2" charset="0"/>
            </a:endParaRPr>
          </a:p>
        </p:txBody>
      </p:sp>
      <p:pic>
        <p:nvPicPr>
          <p:cNvPr id="4" name="Image 3" descr="Une image contenant dessin, dessin humoristique, croquis, Dessin d’enfant&#10;&#10;Description générée automatiquement">
            <a:extLst>
              <a:ext uri="{FF2B5EF4-FFF2-40B4-BE49-F238E27FC236}">
                <a16:creationId xmlns:a16="http://schemas.microsoft.com/office/drawing/2014/main" id="{CB2AFE60-088B-A5E8-6F8F-DB9F2CEB56D2}"/>
              </a:ext>
            </a:extLst>
          </p:cNvPr>
          <p:cNvPicPr>
            <a:picLocks noChangeAspect="1"/>
          </p:cNvPicPr>
          <p:nvPr>
            <p:custDataLst>
              <p:tags r:id="rId1"/>
            </p:custDataLst>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506132" y="357930"/>
            <a:ext cx="896406" cy="978580"/>
          </a:xfrm>
          <a:prstGeom prst="rect">
            <a:avLst/>
          </a:prstGeom>
        </p:spPr>
      </p:pic>
      <p:sp>
        <p:nvSpPr>
          <p:cNvPr id="7" name="Freeform 8">
            <a:extLst>
              <a:ext uri="{FF2B5EF4-FFF2-40B4-BE49-F238E27FC236}">
                <a16:creationId xmlns:a16="http://schemas.microsoft.com/office/drawing/2014/main" id="{B8A9C93D-B060-2117-C604-F0203DFC422B}"/>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85834"/>
            <a:endParaRPr lang="fr-MA" sz="1350" dirty="0">
              <a:solidFill>
                <a:prstClr val="black"/>
              </a:solidFill>
              <a:latin typeface="Dosis" pitchFamily="2" charset="0"/>
            </a:endParaRPr>
          </a:p>
        </p:txBody>
      </p:sp>
      <p:graphicFrame>
        <p:nvGraphicFramePr>
          <p:cNvPr id="6" name="Tableau 5">
            <a:extLst>
              <a:ext uri="{FF2B5EF4-FFF2-40B4-BE49-F238E27FC236}">
                <a16:creationId xmlns:a16="http://schemas.microsoft.com/office/drawing/2014/main" id="{953E6A1C-DF28-F956-A680-5D0DC4836067}"/>
              </a:ext>
            </a:extLst>
          </p:cNvPr>
          <p:cNvGraphicFramePr>
            <a:graphicFrameLocks noGrp="1"/>
          </p:cNvGraphicFramePr>
          <p:nvPr>
            <p:custDataLst>
              <p:tags r:id="rId2"/>
            </p:custDataLst>
            <p:extLst>
              <p:ext uri="{D42A27DB-BD31-4B8C-83A1-F6EECF244321}">
                <p14:modId xmlns:p14="http://schemas.microsoft.com/office/powerpoint/2010/main" val="1515433274"/>
              </p:ext>
            </p:extLst>
          </p:nvPr>
        </p:nvGraphicFramePr>
        <p:xfrm>
          <a:off x="453138" y="1612214"/>
          <a:ext cx="13154394" cy="86868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273796">
                  <a:extLst>
                    <a:ext uri="{9D8B030D-6E8A-4147-A177-3AD203B41FA5}">
                      <a16:colId xmlns:a16="http://schemas.microsoft.com/office/drawing/2014/main" val="2262048582"/>
                    </a:ext>
                  </a:extLst>
                </a:gridCol>
                <a:gridCol w="2864895">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266557">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dirty="0">
                          <a:solidFill>
                            <a:schemeClr val="bg1"/>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5" name="Image 4">
            <a:extLst>
              <a:ext uri="{FF2B5EF4-FFF2-40B4-BE49-F238E27FC236}">
                <a16:creationId xmlns:a16="http://schemas.microsoft.com/office/drawing/2014/main" id="{E87F472F-3AA4-36A9-6F52-CC86A46D593C}"/>
              </a:ext>
            </a:extLst>
          </p:cNvPr>
          <p:cNvPicPr>
            <a:picLocks noChangeAspect="1"/>
          </p:cNvPicPr>
          <p:nvPr/>
        </p:nvPicPr>
        <p:blipFill>
          <a:blip r:embed="rId7"/>
          <a:stretch>
            <a:fillRect/>
          </a:stretch>
        </p:blipFill>
        <p:spPr>
          <a:xfrm>
            <a:off x="931648" y="1562100"/>
            <a:ext cx="11574484" cy="6861700"/>
          </a:xfrm>
          <a:prstGeom prst="rect">
            <a:avLst/>
          </a:prstGeom>
          <a:ln w="12700">
            <a:solidFill>
              <a:schemeClr val="tx1"/>
            </a:solidFill>
          </a:ln>
        </p:spPr>
      </p:pic>
    </p:spTree>
    <p:extLst>
      <p:ext uri="{BB962C8B-B14F-4D97-AF65-F5344CB8AC3E}">
        <p14:creationId xmlns:p14="http://schemas.microsoft.com/office/powerpoint/2010/main" val="103463915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C5061B-392C-8E74-FB3D-C37FDCAEF1AF}"/>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23777F44-9FAD-1D6C-BCDD-B2B08C58E1F9}"/>
              </a:ext>
            </a:extLst>
          </p:cNvPr>
          <p:cNvSpPr/>
          <p:nvPr/>
        </p:nvSpPr>
        <p:spPr>
          <a:xfrm>
            <a:off x="0" y="0"/>
            <a:ext cx="13716000" cy="10287000"/>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AC3A2B7A-1F88-DD63-E93F-8C7509486143}"/>
              </a:ext>
            </a:extLst>
          </p:cNvPr>
          <p:cNvSpPr/>
          <p:nvPr/>
        </p:nvSpPr>
        <p:spPr>
          <a:xfrm>
            <a:off x="280673" y="1000978"/>
            <a:ext cx="13164293" cy="894312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3C5FD58C-5095-AAE3-227E-CBF292BA3BCF}"/>
              </a:ext>
            </a:extLst>
          </p:cNvPr>
          <p:cNvSpPr/>
          <p:nvPr/>
        </p:nvSpPr>
        <p:spPr>
          <a:xfrm>
            <a:off x="271034" y="415725"/>
            <a:ext cx="13154395" cy="97858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3200" dirty="0">
              <a:solidFill>
                <a:prstClr val="white"/>
              </a:solidFill>
              <a:latin typeface="Dosis" pitchFamily="2" charset="0"/>
            </a:endParaRPr>
          </a:p>
        </p:txBody>
      </p:sp>
      <p:sp>
        <p:nvSpPr>
          <p:cNvPr id="3" name="ZoneTexte 2">
            <a:extLst>
              <a:ext uri="{FF2B5EF4-FFF2-40B4-BE49-F238E27FC236}">
                <a16:creationId xmlns:a16="http://schemas.microsoft.com/office/drawing/2014/main" id="{0639EBAD-2511-9949-99A1-FEE75F6D5914}"/>
              </a:ext>
            </a:extLst>
          </p:cNvPr>
          <p:cNvSpPr txBox="1"/>
          <p:nvPr/>
        </p:nvSpPr>
        <p:spPr>
          <a:xfrm>
            <a:off x="1245300" y="562111"/>
            <a:ext cx="11830396" cy="830997"/>
          </a:xfrm>
          <a:prstGeom prst="rect">
            <a:avLst/>
          </a:prstGeom>
          <a:noFill/>
        </p:spPr>
        <p:txBody>
          <a:bodyPr wrap="square" rtlCol="0">
            <a:spAutoFit/>
          </a:bodyPr>
          <a:lstStyle/>
          <a:p>
            <a:pPr lvl="0" defTabSz="685818">
              <a:defRPr/>
            </a:pPr>
            <a:r>
              <a:rPr lang="fr-FR" sz="2400" b="1" dirty="0">
                <a:solidFill>
                  <a:prstClr val="white">
                    <a:lumMod val="65000"/>
                  </a:prstClr>
                </a:solidFill>
                <a:latin typeface="Dosis" pitchFamily="2" charset="0"/>
              </a:rPr>
              <a:t>Prenez  l’activité2 et 3 , page 23. Lisez  à votre voisin à voix basse . Ensuite, échangez les rôles.</a:t>
            </a:r>
            <a:endParaRPr lang="fr-FR" sz="2400" dirty="0">
              <a:solidFill>
                <a:prstClr val="white">
                  <a:lumMod val="65000"/>
                </a:prstClr>
              </a:solidFill>
              <a:latin typeface="Dosis" pitchFamily="2" charset="0"/>
            </a:endParaRPr>
          </a:p>
          <a:p>
            <a:pPr defTabSz="685834">
              <a:defRPr/>
            </a:pPr>
            <a:r>
              <a:rPr lang="fr-FR" sz="2400" i="1" dirty="0">
                <a:solidFill>
                  <a:prstClr val="white">
                    <a:lumMod val="65000"/>
                  </a:prstClr>
                </a:solidFill>
                <a:latin typeface="Dosis" pitchFamily="2" charset="0"/>
              </a:rPr>
              <a:t>L’enseignant  (e ) circule entre les rangs et fournit une rétroaction positive ou corrective</a:t>
            </a:r>
            <a:endParaRPr lang="fr-FR" sz="2400" b="1" dirty="0">
              <a:solidFill>
                <a:prstClr val="white">
                  <a:lumMod val="65000"/>
                </a:prstClr>
              </a:solidFill>
              <a:latin typeface="Dosis" pitchFamily="2" charset="0"/>
            </a:endParaRPr>
          </a:p>
        </p:txBody>
      </p:sp>
      <p:sp>
        <p:nvSpPr>
          <p:cNvPr id="7" name="Freeform 8">
            <a:extLst>
              <a:ext uri="{FF2B5EF4-FFF2-40B4-BE49-F238E27FC236}">
                <a16:creationId xmlns:a16="http://schemas.microsoft.com/office/drawing/2014/main" id="{B9EFAD02-049C-4F09-148B-172EDA3036C7}"/>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black"/>
              </a:solidFill>
              <a:latin typeface="Dosis" pitchFamily="2" charset="0"/>
            </a:endParaRPr>
          </a:p>
        </p:txBody>
      </p:sp>
      <p:graphicFrame>
        <p:nvGraphicFramePr>
          <p:cNvPr id="5" name="Tableau 4">
            <a:extLst>
              <a:ext uri="{FF2B5EF4-FFF2-40B4-BE49-F238E27FC236}">
                <a16:creationId xmlns:a16="http://schemas.microsoft.com/office/drawing/2014/main" id="{2A96EBB3-67EB-146E-BB40-BCAABAC5EB6F}"/>
              </a:ext>
            </a:extLst>
          </p:cNvPr>
          <p:cNvGraphicFramePr>
            <a:graphicFrameLocks noGrp="1"/>
          </p:cNvGraphicFramePr>
          <p:nvPr>
            <p:custDataLst>
              <p:tags r:id="rId1"/>
            </p:custDataLst>
            <p:extLst>
              <p:ext uri="{D42A27DB-BD31-4B8C-83A1-F6EECF244321}">
                <p14:modId xmlns:p14="http://schemas.microsoft.com/office/powerpoint/2010/main" val="4246702911"/>
              </p:ext>
            </p:extLst>
          </p:nvPr>
        </p:nvGraphicFramePr>
        <p:xfrm>
          <a:off x="262497" y="-25633"/>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3506105">
                  <a:extLst>
                    <a:ext uri="{9D8B030D-6E8A-4147-A177-3AD203B41FA5}">
                      <a16:colId xmlns:a16="http://schemas.microsoft.com/office/drawing/2014/main" val="2262048582"/>
                    </a:ext>
                  </a:extLst>
                </a:gridCol>
                <a:gridCol w="3632585">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endParaRPr lang="fr-FR" sz="1800" b="1" kern="1200" dirty="0">
                        <a:solidFill>
                          <a:schemeClr val="bg1">
                            <a:lumMod val="85000"/>
                          </a:schemeClr>
                        </a:solidFill>
                        <a:latin typeface="Dosis" pitchFamily="2" charset="0"/>
                        <a:ea typeface="+mn-ea"/>
                        <a:cs typeface="+mn-cs"/>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2" name="Image 1">
            <a:extLst>
              <a:ext uri="{FF2B5EF4-FFF2-40B4-BE49-F238E27FC236}">
                <a16:creationId xmlns:a16="http://schemas.microsoft.com/office/drawing/2014/main" id="{CEDE39CE-0CD9-FE78-4EC0-0ED0EB0F1A65}"/>
              </a:ext>
            </a:extLst>
          </p:cNvPr>
          <p:cNvPicPr>
            <a:picLocks noChangeAspect="1"/>
          </p:cNvPicPr>
          <p:nvPr/>
        </p:nvPicPr>
        <p:blipFill>
          <a:blip r:embed="rId5"/>
          <a:stretch>
            <a:fillRect/>
          </a:stretch>
        </p:blipFill>
        <p:spPr>
          <a:xfrm>
            <a:off x="4720114" y="1489071"/>
            <a:ext cx="5475113" cy="8199875"/>
          </a:xfrm>
          <a:prstGeom prst="rect">
            <a:avLst/>
          </a:prstGeom>
          <a:ln w="19050">
            <a:solidFill>
              <a:schemeClr val="tx1"/>
            </a:solidFill>
          </a:ln>
        </p:spPr>
      </p:pic>
      <p:sp>
        <p:nvSpPr>
          <p:cNvPr id="8" name="Rectangle 7">
            <a:extLst>
              <a:ext uri="{FF2B5EF4-FFF2-40B4-BE49-F238E27FC236}">
                <a16:creationId xmlns:a16="http://schemas.microsoft.com/office/drawing/2014/main" id="{1B70474B-6893-08F0-7D80-D6EEB70708DA}"/>
              </a:ext>
            </a:extLst>
          </p:cNvPr>
          <p:cNvSpPr/>
          <p:nvPr/>
        </p:nvSpPr>
        <p:spPr>
          <a:xfrm>
            <a:off x="2438400" y="5472538"/>
            <a:ext cx="9982200" cy="4090562"/>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6853993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F84DB-06AD-D0E2-8538-3F09DE4C46F0}"/>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D27F43D-2AAC-3924-3C8D-F1B03F83B31D}"/>
              </a:ext>
            </a:extLst>
          </p:cNvPr>
          <p:cNvSpPr/>
          <p:nvPr>
            <p:custDataLst>
              <p:tags r:id="rId1"/>
            </p:custDataLst>
          </p:nvPr>
        </p:nvSpPr>
        <p:spPr>
          <a:xfrm>
            <a:off x="0" y="-8286"/>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1"/>
            <a:stretch>
              <a:fillRect t="-5555" b="-5555"/>
            </a:stretch>
          </a:blipFill>
        </p:spPr>
        <p:txBody>
          <a:bodyPr/>
          <a:lstStyle/>
          <a:p>
            <a:pPr marL="0" marR="0" lvl="0" indent="0" algn="just"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ZoneTexte 5">
            <a:extLst>
              <a:ext uri="{FF2B5EF4-FFF2-40B4-BE49-F238E27FC236}">
                <a16:creationId xmlns:a16="http://schemas.microsoft.com/office/drawing/2014/main" id="{3D3FF3D4-5F97-F646-3844-63C78EA24D12}"/>
              </a:ext>
            </a:extLst>
          </p:cNvPr>
          <p:cNvSpPr txBox="1"/>
          <p:nvPr>
            <p:custDataLst>
              <p:tags r:id="rId2"/>
            </p:custDataLst>
          </p:nvPr>
        </p:nvSpPr>
        <p:spPr>
          <a:xfrm>
            <a:off x="9868997" y="275037"/>
            <a:ext cx="4425448" cy="400110"/>
          </a:xfrm>
          <a:prstGeom prst="rect">
            <a:avLst/>
          </a:prstGeom>
          <a:noFill/>
        </p:spPr>
        <p:txBody>
          <a:bodyPr wrap="square" rtlCol="0">
            <a:spAutoFit/>
          </a:bodyPr>
          <a:lstStyle/>
          <a:p>
            <a:pPr marL="0" marR="0" lvl="0" indent="0" algn="ctr" defTabSz="914445" rtl="0" eaLnBrk="1" fontAlgn="auto" latinLnBrk="0" hangingPunct="1">
              <a:lnSpc>
                <a:spcPct val="100000"/>
              </a:lnSpc>
              <a:spcBef>
                <a:spcPts val="0"/>
              </a:spcBef>
              <a:spcAft>
                <a:spcPts val="0"/>
              </a:spcAft>
              <a:buClrTx/>
              <a:buSzTx/>
              <a:buFontTx/>
              <a:buNone/>
              <a:tabLst/>
              <a:defRPr/>
            </a:pPr>
            <a:r>
              <a:rPr kumimoji="0" lang="fr-MA" sz="2000" b="0" i="1" u="none" strike="noStrike" kern="1200" cap="none" spc="0" normalizeH="0" baseline="0" noProof="0" dirty="0">
                <a:ln>
                  <a:noFill/>
                </a:ln>
                <a:solidFill>
                  <a:prstClr val="black">
                    <a:lumMod val="75000"/>
                    <a:lumOff val="25000"/>
                  </a:prstClr>
                </a:solidFill>
                <a:effectLst/>
                <a:uLnTx/>
                <a:uFillTx/>
                <a:latin typeface="Calibri"/>
                <a:ea typeface="+mn-ea"/>
                <a:cs typeface="+mn-cs"/>
              </a:rPr>
              <a:t>Pour l’enseignant (e)</a:t>
            </a:r>
          </a:p>
        </p:txBody>
      </p:sp>
      <p:grpSp>
        <p:nvGrpSpPr>
          <p:cNvPr id="20" name="Groupe 19">
            <a:extLst>
              <a:ext uri="{FF2B5EF4-FFF2-40B4-BE49-F238E27FC236}">
                <a16:creationId xmlns:a16="http://schemas.microsoft.com/office/drawing/2014/main" id="{99242F9B-4AEB-BD76-F321-C208D128D45D}"/>
              </a:ext>
            </a:extLst>
          </p:cNvPr>
          <p:cNvGrpSpPr/>
          <p:nvPr/>
        </p:nvGrpSpPr>
        <p:grpSpPr>
          <a:xfrm>
            <a:off x="513805" y="342900"/>
            <a:ext cx="12408211" cy="9294456"/>
            <a:chOff x="312517" y="227366"/>
            <a:chExt cx="8518967" cy="6196583"/>
          </a:xfrm>
        </p:grpSpPr>
        <p:sp>
          <p:nvSpPr>
            <p:cNvPr id="21" name="Rectangle : coins arrondis 20">
              <a:extLst>
                <a:ext uri="{FF2B5EF4-FFF2-40B4-BE49-F238E27FC236}">
                  <a16:creationId xmlns:a16="http://schemas.microsoft.com/office/drawing/2014/main" id="{8F5EE306-3E44-3D7B-5BB4-7D3421C2E243}"/>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sp>
          <p:nvSpPr>
            <p:cNvPr id="23" name="Freeform 7">
              <a:extLst>
                <a:ext uri="{FF2B5EF4-FFF2-40B4-BE49-F238E27FC236}">
                  <a16:creationId xmlns:a16="http://schemas.microsoft.com/office/drawing/2014/main" id="{8C7ECC7D-E25B-80B4-444C-55A3BB059559}"/>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fr-MA" sz="700" dirty="0">
                <a:latin typeface="Dosis" pitchFamily="2" charset="0"/>
              </a:endParaRPr>
            </a:p>
          </p:txBody>
        </p:sp>
        <p:sp>
          <p:nvSpPr>
            <p:cNvPr id="25" name="Rectangle : coins arrondis 24">
              <a:extLst>
                <a:ext uri="{FF2B5EF4-FFF2-40B4-BE49-F238E27FC236}">
                  <a16:creationId xmlns:a16="http://schemas.microsoft.com/office/drawing/2014/main" id="{C3A2566D-5520-DAAF-8D1F-7D8332ADF52F}"/>
                </a:ext>
              </a:extLst>
            </p:cNvPr>
            <p:cNvSpPr/>
            <p:nvPr/>
          </p:nvSpPr>
          <p:spPr>
            <a:xfrm flipH="1">
              <a:off x="2048059" y="368699"/>
              <a:ext cx="4970000" cy="532201"/>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4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Pictogrammes pour la gestion de la séance. </a:t>
              </a:r>
              <a:endParaRPr lang="ar-MA" sz="4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nvGrpSpPr>
          <p:cNvPr id="29" name="Groupe 28">
            <a:extLst>
              <a:ext uri="{FF2B5EF4-FFF2-40B4-BE49-F238E27FC236}">
                <a16:creationId xmlns:a16="http://schemas.microsoft.com/office/drawing/2014/main" id="{73011423-B9FB-0F83-B5A1-13CDF18D50C7}"/>
              </a:ext>
            </a:extLst>
          </p:cNvPr>
          <p:cNvGrpSpPr/>
          <p:nvPr/>
        </p:nvGrpSpPr>
        <p:grpSpPr>
          <a:xfrm>
            <a:off x="981248" y="1720589"/>
            <a:ext cx="11733013" cy="7588800"/>
            <a:chOff x="927300" y="1714500"/>
            <a:chExt cx="11861398" cy="7588800"/>
          </a:xfrm>
        </p:grpSpPr>
        <p:grpSp>
          <p:nvGrpSpPr>
            <p:cNvPr id="30" name="Groupe 29">
              <a:extLst>
                <a:ext uri="{FF2B5EF4-FFF2-40B4-BE49-F238E27FC236}">
                  <a16:creationId xmlns:a16="http://schemas.microsoft.com/office/drawing/2014/main" id="{BC1FA995-CAA2-AE95-E9F6-5D9E56FDAD54}"/>
                </a:ext>
              </a:extLst>
            </p:cNvPr>
            <p:cNvGrpSpPr/>
            <p:nvPr/>
          </p:nvGrpSpPr>
          <p:grpSpPr>
            <a:xfrm>
              <a:off x="927300" y="5617007"/>
              <a:ext cx="11861398" cy="3686293"/>
              <a:chOff x="879241" y="2081147"/>
              <a:chExt cx="15157229" cy="3686293"/>
            </a:xfrm>
          </p:grpSpPr>
          <p:grpSp>
            <p:nvGrpSpPr>
              <p:cNvPr id="43" name="Groupe 42">
                <a:extLst>
                  <a:ext uri="{FF2B5EF4-FFF2-40B4-BE49-F238E27FC236}">
                    <a16:creationId xmlns:a16="http://schemas.microsoft.com/office/drawing/2014/main" id="{E158EF12-D2CB-A3FF-098D-5AB67BD51FB7}"/>
                  </a:ext>
                </a:extLst>
              </p:cNvPr>
              <p:cNvGrpSpPr/>
              <p:nvPr/>
            </p:nvGrpSpPr>
            <p:grpSpPr>
              <a:xfrm>
                <a:off x="879241" y="2081147"/>
                <a:ext cx="3528316" cy="3686293"/>
                <a:chOff x="190445" y="2577358"/>
                <a:chExt cx="1439843" cy="2751266"/>
              </a:xfrm>
            </p:grpSpPr>
            <p:sp>
              <p:nvSpPr>
                <p:cNvPr id="52" name="Rectangle : coins arrondis 18 - 2">
                  <a:extLst>
                    <a:ext uri="{FF2B5EF4-FFF2-40B4-BE49-F238E27FC236}">
                      <a16:creationId xmlns:a16="http://schemas.microsoft.com/office/drawing/2014/main" id="{74A4870A-2223-67C2-B0EC-BCF3A4F10399}"/>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53" name="Rectangle : coins arrondis 18 - 2">
                  <a:extLst>
                    <a:ext uri="{FF2B5EF4-FFF2-40B4-BE49-F238E27FC236}">
                      <a16:creationId xmlns:a16="http://schemas.microsoft.com/office/drawing/2014/main" id="{1EDA6F81-318E-8C02-2B46-DAAF030FDBE5}"/>
                    </a:ext>
                  </a:extLst>
                </p:cNvPr>
                <p:cNvSpPr/>
                <p:nvPr/>
              </p:nvSpPr>
              <p:spPr>
                <a:xfrm flipH="1">
                  <a:off x="190445" y="4441960"/>
                  <a:ext cx="1439842" cy="886664"/>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2400" b="1" u="none" strike="noStrike" kern="1200" cap="none" spc="0" normalizeH="0" baseline="0" noProof="0" dirty="0">
                      <a:ln>
                        <a:noFill/>
                      </a:ln>
                      <a:solidFill>
                        <a:schemeClr val="tx1">
                          <a:lumMod val="75000"/>
                          <a:lumOff val="25000"/>
                        </a:schemeClr>
                      </a:solidFill>
                      <a:uLnTx/>
                      <a:uFillTx/>
                      <a:latin typeface="Microsoft Uighur" panose="02000000000000000000" pitchFamily="2" charset="-78"/>
                      <a:cs typeface="Microsoft Uighur" panose="02000000000000000000" pitchFamily="2" charset="-78"/>
                    </a:rPr>
                    <a:t>Passage au tableau. </a:t>
                  </a:r>
                </a:p>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bg1"/>
                      </a:solidFill>
                      <a:uLnTx/>
                      <a:uFillTx/>
                      <a:latin typeface="Microsoft Uighur" panose="02000000000000000000" pitchFamily="2" charset="-78"/>
                      <a:cs typeface="Microsoft Uighur" panose="02000000000000000000" pitchFamily="2" charset="-78"/>
                    </a:rPr>
                    <a:t>Un élève réalise la tâche. </a:t>
                  </a:r>
                </a:p>
              </p:txBody>
            </p:sp>
          </p:grpSp>
          <p:grpSp>
            <p:nvGrpSpPr>
              <p:cNvPr id="44" name="Groupe 43">
                <a:extLst>
                  <a:ext uri="{FF2B5EF4-FFF2-40B4-BE49-F238E27FC236}">
                    <a16:creationId xmlns:a16="http://schemas.microsoft.com/office/drawing/2014/main" id="{9D773EE3-80D7-D69E-C7BB-1E3132D166D2}"/>
                  </a:ext>
                </a:extLst>
              </p:cNvPr>
              <p:cNvGrpSpPr/>
              <p:nvPr/>
            </p:nvGrpSpPr>
            <p:grpSpPr>
              <a:xfrm>
                <a:off x="4761805" y="2081147"/>
                <a:ext cx="3528316" cy="3686293"/>
                <a:chOff x="190445" y="2577358"/>
                <a:chExt cx="1439843" cy="2751266"/>
              </a:xfrm>
            </p:grpSpPr>
            <p:sp>
              <p:nvSpPr>
                <p:cNvPr id="50" name="Rectangle : coins arrondis 18 - 2">
                  <a:extLst>
                    <a:ext uri="{FF2B5EF4-FFF2-40B4-BE49-F238E27FC236}">
                      <a16:creationId xmlns:a16="http://schemas.microsoft.com/office/drawing/2014/main" id="{65C106B6-984B-54EF-8988-21C106032C95}"/>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51" name="Rectangle : coins arrondis 18 - 2">
                  <a:extLst>
                    <a:ext uri="{FF2B5EF4-FFF2-40B4-BE49-F238E27FC236}">
                      <a16:creationId xmlns:a16="http://schemas.microsoft.com/office/drawing/2014/main" id="{B1198DE2-FB54-4B81-84DC-EF9991D21CB1}"/>
                    </a:ext>
                  </a:extLst>
                </p:cNvPr>
                <p:cNvSpPr/>
                <p:nvPr/>
              </p:nvSpPr>
              <p:spPr>
                <a:xfrm flipH="1">
                  <a:off x="190445" y="4441960"/>
                  <a:ext cx="1439842" cy="886664"/>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tx1">
                          <a:lumMod val="75000"/>
                          <a:lumOff val="25000"/>
                        </a:schemeClr>
                      </a:solidFill>
                      <a:uLnTx/>
                      <a:uFillTx/>
                      <a:latin typeface="Microsoft Uighur" panose="02000000000000000000" pitchFamily="2" charset="-78"/>
                      <a:cs typeface="Microsoft Uighur" panose="02000000000000000000" pitchFamily="2" charset="-78"/>
                    </a:rPr>
                    <a:t>Travail en binôme.</a:t>
                  </a:r>
                </a:p>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bg1"/>
                      </a:solidFill>
                      <a:uLnTx/>
                      <a:uFillTx/>
                      <a:latin typeface="Microsoft Uighur" panose="02000000000000000000" pitchFamily="2" charset="-78"/>
                      <a:cs typeface="Microsoft Uighur" panose="02000000000000000000" pitchFamily="2" charset="-78"/>
                    </a:rPr>
                    <a:t>Les élèves travaillent à deux . </a:t>
                  </a:r>
                  <a:endParaRPr kumimoji="0" lang="ar-MA" sz="2400" b="1" i="0" u="none" strike="noStrike" kern="1200" cap="none" spc="0" normalizeH="0" baseline="0" noProof="0" dirty="0">
                    <a:ln>
                      <a:noFill/>
                    </a:ln>
                    <a:solidFill>
                      <a:schemeClr val="bg1"/>
                    </a:solidFill>
                    <a:uLnTx/>
                    <a:uFillTx/>
                    <a:latin typeface="Microsoft Uighur" panose="02000000000000000000" pitchFamily="2" charset="-78"/>
                    <a:cs typeface="Microsoft Uighur" panose="02000000000000000000" pitchFamily="2" charset="-78"/>
                  </a:endParaRPr>
                </a:p>
              </p:txBody>
            </p:sp>
          </p:grpSp>
          <p:grpSp>
            <p:nvGrpSpPr>
              <p:cNvPr id="45" name="Groupe 44">
                <a:extLst>
                  <a:ext uri="{FF2B5EF4-FFF2-40B4-BE49-F238E27FC236}">
                    <a16:creationId xmlns:a16="http://schemas.microsoft.com/office/drawing/2014/main" id="{76A27635-36A8-C161-E414-C3C37024AA4C}"/>
                  </a:ext>
                </a:extLst>
              </p:cNvPr>
              <p:cNvGrpSpPr/>
              <p:nvPr/>
            </p:nvGrpSpPr>
            <p:grpSpPr>
              <a:xfrm>
                <a:off x="8644373" y="2081147"/>
                <a:ext cx="7392097" cy="3686293"/>
                <a:chOff x="190446" y="2577358"/>
                <a:chExt cx="3016583" cy="2751266"/>
              </a:xfrm>
            </p:grpSpPr>
            <p:sp>
              <p:nvSpPr>
                <p:cNvPr id="46" name="Rectangle : coins arrondis 18 - 2">
                  <a:extLst>
                    <a:ext uri="{FF2B5EF4-FFF2-40B4-BE49-F238E27FC236}">
                      <a16:creationId xmlns:a16="http://schemas.microsoft.com/office/drawing/2014/main" id="{0D87C4EA-5121-2064-9F77-17D40C29762B}"/>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47" name="Rectangle : coins arrondis 18 - 2">
                  <a:extLst>
                    <a:ext uri="{FF2B5EF4-FFF2-40B4-BE49-F238E27FC236}">
                      <a16:creationId xmlns:a16="http://schemas.microsoft.com/office/drawing/2014/main" id="{CEEC63C3-7658-EF2F-82AF-37CBF83A6D6A}"/>
                    </a:ext>
                  </a:extLst>
                </p:cNvPr>
                <p:cNvSpPr/>
                <p:nvPr/>
              </p:nvSpPr>
              <p:spPr>
                <a:xfrm flipH="1">
                  <a:off x="190446" y="4441960"/>
                  <a:ext cx="1439842" cy="886664"/>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tx1">
                          <a:lumMod val="75000"/>
                          <a:lumOff val="25000"/>
                        </a:schemeClr>
                      </a:solidFill>
                      <a:uLnTx/>
                      <a:uFillTx/>
                      <a:latin typeface="Microsoft Uighur" panose="02000000000000000000" pitchFamily="2" charset="-78"/>
                      <a:cs typeface="Microsoft Uighur" panose="02000000000000000000" pitchFamily="2" charset="-78"/>
                    </a:rPr>
                    <a:t>Pratique autonome.</a:t>
                  </a:r>
                </a:p>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bg1"/>
                      </a:solidFill>
                      <a:uLnTx/>
                      <a:uFillTx/>
                      <a:latin typeface="Microsoft Uighur" panose="02000000000000000000" pitchFamily="2" charset="-78"/>
                      <a:cs typeface="Microsoft Uighur" panose="02000000000000000000" pitchFamily="2" charset="-78"/>
                    </a:rPr>
                    <a:t>L’enseignant(e)  circule entre les rangs. </a:t>
                  </a:r>
                  <a:endParaRPr kumimoji="0" lang="ar-MA" sz="2400" b="1" i="0" u="none" strike="noStrike" kern="1200" cap="none" spc="0" normalizeH="0" baseline="0" noProof="0" dirty="0">
                    <a:ln>
                      <a:noFill/>
                    </a:ln>
                    <a:solidFill>
                      <a:schemeClr val="bg1"/>
                    </a:solidFill>
                    <a:uLnTx/>
                    <a:uFillTx/>
                    <a:latin typeface="Microsoft Uighur" panose="02000000000000000000" pitchFamily="2" charset="-78"/>
                    <a:cs typeface="Microsoft Uighur" panose="02000000000000000000" pitchFamily="2" charset="-78"/>
                  </a:endParaRPr>
                </a:p>
              </p:txBody>
            </p:sp>
            <p:sp>
              <p:nvSpPr>
                <p:cNvPr id="48" name="Rectangle : coins arrondis 18 - 2">
                  <a:extLst>
                    <a:ext uri="{FF2B5EF4-FFF2-40B4-BE49-F238E27FC236}">
                      <a16:creationId xmlns:a16="http://schemas.microsoft.com/office/drawing/2014/main" id="{BE956582-E98C-070F-EAB8-E64B2610299B}"/>
                    </a:ext>
                  </a:extLst>
                </p:cNvPr>
                <p:cNvSpPr/>
                <p:nvPr/>
              </p:nvSpPr>
              <p:spPr>
                <a:xfrm flipH="1">
                  <a:off x="1767187"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49" name="Rectangle : coins arrondis 18 - 2">
                  <a:extLst>
                    <a:ext uri="{FF2B5EF4-FFF2-40B4-BE49-F238E27FC236}">
                      <a16:creationId xmlns:a16="http://schemas.microsoft.com/office/drawing/2014/main" id="{C72CC5A6-D360-68FA-F457-A90C4545C9CD}"/>
                    </a:ext>
                  </a:extLst>
                </p:cNvPr>
                <p:cNvSpPr/>
                <p:nvPr/>
              </p:nvSpPr>
              <p:spPr>
                <a:xfrm flipH="1">
                  <a:off x="1767187" y="4441960"/>
                  <a:ext cx="1439842" cy="886664"/>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tx1">
                          <a:lumMod val="75000"/>
                          <a:lumOff val="25000"/>
                        </a:schemeClr>
                      </a:solidFill>
                      <a:uLnTx/>
                      <a:uFillTx/>
                      <a:latin typeface="Microsoft Uighur" panose="02000000000000000000" pitchFamily="2" charset="-78"/>
                      <a:cs typeface="Microsoft Uighur" panose="02000000000000000000" pitchFamily="2" charset="-78"/>
                    </a:rPr>
                    <a:t>Devoir à la maison. </a:t>
                  </a:r>
                </a:p>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bg1"/>
                      </a:solidFill>
                      <a:uLnTx/>
                      <a:uFillTx/>
                      <a:latin typeface="Microsoft Uighur" panose="02000000000000000000" pitchFamily="2" charset="-78"/>
                      <a:cs typeface="Microsoft Uighur" panose="02000000000000000000" pitchFamily="2" charset="-78"/>
                    </a:rPr>
                    <a:t>Les élèves recopient leurs devoirs</a:t>
                  </a:r>
                </a:p>
              </p:txBody>
            </p:sp>
          </p:grpSp>
        </p:grpSp>
        <p:grpSp>
          <p:nvGrpSpPr>
            <p:cNvPr id="31" name="Groupe 30">
              <a:extLst>
                <a:ext uri="{FF2B5EF4-FFF2-40B4-BE49-F238E27FC236}">
                  <a16:creationId xmlns:a16="http://schemas.microsoft.com/office/drawing/2014/main" id="{368D5201-3DD6-60A7-144F-6B0B85078B42}"/>
                </a:ext>
              </a:extLst>
            </p:cNvPr>
            <p:cNvGrpSpPr/>
            <p:nvPr/>
          </p:nvGrpSpPr>
          <p:grpSpPr>
            <a:xfrm>
              <a:off x="927300" y="1714500"/>
              <a:ext cx="11861398" cy="3648780"/>
              <a:chOff x="879241" y="2081147"/>
              <a:chExt cx="15157229" cy="3648780"/>
            </a:xfrm>
          </p:grpSpPr>
          <p:grpSp>
            <p:nvGrpSpPr>
              <p:cNvPr id="32" name="Groupe 31">
                <a:extLst>
                  <a:ext uri="{FF2B5EF4-FFF2-40B4-BE49-F238E27FC236}">
                    <a16:creationId xmlns:a16="http://schemas.microsoft.com/office/drawing/2014/main" id="{7A165859-027C-E527-F5EA-1A5F56E28841}"/>
                  </a:ext>
                </a:extLst>
              </p:cNvPr>
              <p:cNvGrpSpPr/>
              <p:nvPr/>
            </p:nvGrpSpPr>
            <p:grpSpPr>
              <a:xfrm>
                <a:off x="879241" y="2081147"/>
                <a:ext cx="3528316" cy="3648780"/>
                <a:chOff x="190445" y="2577358"/>
                <a:chExt cx="1439843" cy="2723268"/>
              </a:xfrm>
            </p:grpSpPr>
            <p:sp>
              <p:nvSpPr>
                <p:cNvPr id="41" name="Rectangle : coins arrondis 18 - 2">
                  <a:extLst>
                    <a:ext uri="{FF2B5EF4-FFF2-40B4-BE49-F238E27FC236}">
                      <a16:creationId xmlns:a16="http://schemas.microsoft.com/office/drawing/2014/main" id="{430F5EDF-4451-A9B9-E6AA-FFF1C5808923}"/>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42" name="Rectangle : coins arrondis 18 - 2">
                  <a:extLst>
                    <a:ext uri="{FF2B5EF4-FFF2-40B4-BE49-F238E27FC236}">
                      <a16:creationId xmlns:a16="http://schemas.microsoft.com/office/drawing/2014/main" id="{709C9248-CA69-7562-D943-9C82C2842B28}"/>
                    </a:ext>
                  </a:extLst>
                </p:cNvPr>
                <p:cNvSpPr/>
                <p:nvPr/>
              </p:nvSpPr>
              <p:spPr>
                <a:xfrm flipH="1">
                  <a:off x="190445" y="4413962"/>
                  <a:ext cx="1439842" cy="886664"/>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tx1">
                          <a:lumMod val="75000"/>
                          <a:lumOff val="25000"/>
                        </a:schemeClr>
                      </a:solidFill>
                      <a:uLnTx/>
                      <a:uFillTx/>
                      <a:latin typeface="Microsoft Uighur" panose="02000000000000000000" pitchFamily="2" charset="-78"/>
                      <a:cs typeface="Microsoft Uighur" panose="02000000000000000000" pitchFamily="2" charset="-78"/>
                    </a:rPr>
                    <a:t>Modelage. </a:t>
                  </a:r>
                </a:p>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bg1"/>
                      </a:solidFill>
                      <a:uLnTx/>
                      <a:uFillTx/>
                      <a:latin typeface="Microsoft Uighur" panose="02000000000000000000" pitchFamily="2" charset="-78"/>
                      <a:cs typeface="Microsoft Uighur" panose="02000000000000000000" pitchFamily="2" charset="-78"/>
                    </a:rPr>
                    <a:t>Les élèves écoutent. </a:t>
                  </a:r>
                </a:p>
              </p:txBody>
            </p:sp>
          </p:grpSp>
          <p:grpSp>
            <p:nvGrpSpPr>
              <p:cNvPr id="33" name="Groupe 32">
                <a:extLst>
                  <a:ext uri="{FF2B5EF4-FFF2-40B4-BE49-F238E27FC236}">
                    <a16:creationId xmlns:a16="http://schemas.microsoft.com/office/drawing/2014/main" id="{58B03B95-366E-9C0B-BFDE-455628C83D22}"/>
                  </a:ext>
                </a:extLst>
              </p:cNvPr>
              <p:cNvGrpSpPr/>
              <p:nvPr/>
            </p:nvGrpSpPr>
            <p:grpSpPr>
              <a:xfrm>
                <a:off x="4761805" y="2081147"/>
                <a:ext cx="3528316" cy="3648780"/>
                <a:chOff x="190445" y="2577358"/>
                <a:chExt cx="1439843" cy="2723268"/>
              </a:xfrm>
            </p:grpSpPr>
            <p:sp>
              <p:nvSpPr>
                <p:cNvPr id="39" name="Rectangle : coins arrondis 18 - 2">
                  <a:extLst>
                    <a:ext uri="{FF2B5EF4-FFF2-40B4-BE49-F238E27FC236}">
                      <a16:creationId xmlns:a16="http://schemas.microsoft.com/office/drawing/2014/main" id="{514E6512-BEEE-8126-76AB-F4A0E859C64B}"/>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40" name="Rectangle : coins arrondis 18 - 2">
                  <a:extLst>
                    <a:ext uri="{FF2B5EF4-FFF2-40B4-BE49-F238E27FC236}">
                      <a16:creationId xmlns:a16="http://schemas.microsoft.com/office/drawing/2014/main" id="{71EF0337-508E-088B-CAEA-1713D63A4060}"/>
                    </a:ext>
                  </a:extLst>
                </p:cNvPr>
                <p:cNvSpPr/>
                <p:nvPr/>
              </p:nvSpPr>
              <p:spPr>
                <a:xfrm flipH="1">
                  <a:off x="190445" y="4413962"/>
                  <a:ext cx="1439842" cy="886664"/>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tx1">
                          <a:lumMod val="75000"/>
                          <a:lumOff val="25000"/>
                        </a:schemeClr>
                      </a:solidFill>
                      <a:uLnTx/>
                      <a:uFillTx/>
                      <a:latin typeface="Microsoft Uighur" panose="02000000000000000000" pitchFamily="2" charset="-78"/>
                      <a:cs typeface="Microsoft Uighur" panose="02000000000000000000" pitchFamily="2" charset="-78"/>
                    </a:rPr>
                    <a:t>Questions directes.</a:t>
                  </a:r>
                </a:p>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bg1"/>
                      </a:solidFill>
                      <a:uLnTx/>
                      <a:uFillTx/>
                      <a:latin typeface="Microsoft Uighur" panose="02000000000000000000" pitchFamily="2" charset="-78"/>
                      <a:cs typeface="Microsoft Uighur" panose="02000000000000000000" pitchFamily="2" charset="-78"/>
                    </a:rPr>
                    <a:t>L’enseignant( e) désigne des élèves</a:t>
                  </a:r>
                  <a:endParaRPr kumimoji="0" lang="ar-MA" sz="2400" b="1" i="0" u="none" strike="noStrike" kern="1200" cap="none" spc="0" normalizeH="0" baseline="0" noProof="0" dirty="0">
                    <a:ln>
                      <a:noFill/>
                    </a:ln>
                    <a:solidFill>
                      <a:schemeClr val="bg1"/>
                    </a:solidFill>
                    <a:uLnTx/>
                    <a:uFillTx/>
                    <a:latin typeface="Microsoft Uighur" panose="02000000000000000000" pitchFamily="2" charset="-78"/>
                    <a:cs typeface="Microsoft Uighur" panose="02000000000000000000" pitchFamily="2" charset="-78"/>
                  </a:endParaRPr>
                </a:p>
              </p:txBody>
            </p:sp>
          </p:grpSp>
          <p:grpSp>
            <p:nvGrpSpPr>
              <p:cNvPr id="34" name="Groupe 33">
                <a:extLst>
                  <a:ext uri="{FF2B5EF4-FFF2-40B4-BE49-F238E27FC236}">
                    <a16:creationId xmlns:a16="http://schemas.microsoft.com/office/drawing/2014/main" id="{1ADF0922-BD23-4763-B4EC-136526A06549}"/>
                  </a:ext>
                </a:extLst>
              </p:cNvPr>
              <p:cNvGrpSpPr/>
              <p:nvPr/>
            </p:nvGrpSpPr>
            <p:grpSpPr>
              <a:xfrm>
                <a:off x="8644373" y="2081147"/>
                <a:ext cx="7392097" cy="3648780"/>
                <a:chOff x="190446" y="2577358"/>
                <a:chExt cx="3016583" cy="2723268"/>
              </a:xfrm>
            </p:grpSpPr>
            <p:sp>
              <p:nvSpPr>
                <p:cNvPr id="35" name="Rectangle : coins arrondis 18 - 2">
                  <a:extLst>
                    <a:ext uri="{FF2B5EF4-FFF2-40B4-BE49-F238E27FC236}">
                      <a16:creationId xmlns:a16="http://schemas.microsoft.com/office/drawing/2014/main" id="{FFC310CD-5538-B04D-2902-D37BF99521C3}"/>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36" name="Rectangle : coins arrondis 18 - 2">
                  <a:extLst>
                    <a:ext uri="{FF2B5EF4-FFF2-40B4-BE49-F238E27FC236}">
                      <a16:creationId xmlns:a16="http://schemas.microsoft.com/office/drawing/2014/main" id="{FD1CA468-03A3-AA94-CAFE-569DCF32AE6C}"/>
                    </a:ext>
                  </a:extLst>
                </p:cNvPr>
                <p:cNvSpPr/>
                <p:nvPr/>
              </p:nvSpPr>
              <p:spPr>
                <a:xfrm flipH="1">
                  <a:off x="190446" y="4413962"/>
                  <a:ext cx="1439842" cy="886664"/>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tx1">
                          <a:lumMod val="75000"/>
                          <a:lumOff val="25000"/>
                        </a:schemeClr>
                      </a:solidFill>
                      <a:uLnTx/>
                      <a:uFillTx/>
                      <a:latin typeface="Microsoft Uighur" panose="02000000000000000000" pitchFamily="2" charset="-78"/>
                      <a:cs typeface="Microsoft Uighur" panose="02000000000000000000" pitchFamily="2" charset="-78"/>
                    </a:rPr>
                    <a:t>Répétition chorale.</a:t>
                  </a:r>
                </a:p>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bg1"/>
                      </a:solidFill>
                      <a:uLnTx/>
                      <a:uFillTx/>
                      <a:latin typeface="Microsoft Uighur" panose="02000000000000000000" pitchFamily="2" charset="-78"/>
                      <a:cs typeface="Microsoft Uighur" panose="02000000000000000000" pitchFamily="2" charset="-78"/>
                    </a:rPr>
                    <a:t>Toute la classe </a:t>
                  </a:r>
                </a:p>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bg1"/>
                      </a:solidFill>
                      <a:uLnTx/>
                      <a:uFillTx/>
                      <a:latin typeface="Microsoft Uighur" panose="02000000000000000000" pitchFamily="2" charset="-78"/>
                      <a:cs typeface="Microsoft Uighur" panose="02000000000000000000" pitchFamily="2" charset="-78"/>
                    </a:rPr>
                    <a:t>participe. </a:t>
                  </a:r>
                </a:p>
              </p:txBody>
            </p:sp>
            <p:sp>
              <p:nvSpPr>
                <p:cNvPr id="37" name="Rectangle : coins arrondis 18 - 2">
                  <a:extLst>
                    <a:ext uri="{FF2B5EF4-FFF2-40B4-BE49-F238E27FC236}">
                      <a16:creationId xmlns:a16="http://schemas.microsoft.com/office/drawing/2014/main" id="{B6BE2EF8-0DE7-565C-C59A-9C86F57BDF66}"/>
                    </a:ext>
                  </a:extLst>
                </p:cNvPr>
                <p:cNvSpPr/>
                <p:nvPr/>
              </p:nvSpPr>
              <p:spPr>
                <a:xfrm flipH="1">
                  <a:off x="1767187"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38" name="Rectangle : coins arrondis 18 - 2">
                  <a:extLst>
                    <a:ext uri="{FF2B5EF4-FFF2-40B4-BE49-F238E27FC236}">
                      <a16:creationId xmlns:a16="http://schemas.microsoft.com/office/drawing/2014/main" id="{D4831129-F538-714D-07D7-F35757154E75}"/>
                    </a:ext>
                  </a:extLst>
                </p:cNvPr>
                <p:cNvSpPr/>
                <p:nvPr/>
              </p:nvSpPr>
              <p:spPr>
                <a:xfrm flipH="1">
                  <a:off x="1767187" y="4413962"/>
                  <a:ext cx="1439842" cy="886664"/>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tx1">
                          <a:lumMod val="75000"/>
                          <a:lumOff val="25000"/>
                        </a:schemeClr>
                      </a:solidFill>
                      <a:uLnTx/>
                      <a:uFillTx/>
                      <a:latin typeface="Microsoft Uighur" panose="02000000000000000000" pitchFamily="2" charset="-78"/>
                      <a:cs typeface="Microsoft Uighur" panose="02000000000000000000" pitchFamily="2" charset="-78"/>
                    </a:rPr>
                    <a:t>Observation. </a:t>
                  </a:r>
                </a:p>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bg1"/>
                      </a:solidFill>
                      <a:uLnTx/>
                      <a:uFillTx/>
                      <a:latin typeface="Microsoft Uighur" panose="02000000000000000000" pitchFamily="2" charset="-78"/>
                      <a:cs typeface="Microsoft Uighur" panose="02000000000000000000" pitchFamily="2" charset="-78"/>
                    </a:rPr>
                    <a:t>Les élèves observent</a:t>
                  </a:r>
                  <a:endParaRPr kumimoji="0" lang="ar-MA" sz="2400" b="1" i="0" u="none" strike="noStrike" kern="1200" cap="none" spc="0" normalizeH="0" baseline="0" noProof="0" dirty="0">
                    <a:ln>
                      <a:noFill/>
                    </a:ln>
                    <a:solidFill>
                      <a:schemeClr val="bg1"/>
                    </a:solidFill>
                    <a:uLnTx/>
                    <a:uFillTx/>
                    <a:latin typeface="Microsoft Uighur" panose="02000000000000000000" pitchFamily="2" charset="-78"/>
                    <a:cs typeface="Microsoft Uighur" panose="02000000000000000000" pitchFamily="2" charset="-78"/>
                  </a:endParaRPr>
                </a:p>
              </p:txBody>
            </p:sp>
          </p:grpSp>
        </p:grpSp>
      </p:grpSp>
      <p:pic>
        <p:nvPicPr>
          <p:cNvPr id="54" name="Image 53">
            <a:extLst>
              <a:ext uri="{FF2B5EF4-FFF2-40B4-BE49-F238E27FC236}">
                <a16:creationId xmlns:a16="http://schemas.microsoft.com/office/drawing/2014/main" id="{2FD0F5FA-7E26-55F0-4207-5896D2297884}"/>
              </a:ext>
            </a:extLst>
          </p:cNvPr>
          <p:cNvPicPr>
            <a:picLocks noChangeAspect="1"/>
          </p:cNvPicPr>
          <p:nvPr>
            <p:custDataLst>
              <p:tags r:id="rId3"/>
            </p:custDataLst>
          </p:nvPr>
        </p:nvPicPr>
        <p:blipFill>
          <a:blip r:embed="rId1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354176" y="1964530"/>
            <a:ext cx="1981301" cy="2031472"/>
          </a:xfrm>
          <a:prstGeom prst="rect">
            <a:avLst/>
          </a:prstGeom>
        </p:spPr>
      </p:pic>
      <p:pic>
        <p:nvPicPr>
          <p:cNvPr id="55" name="Image 54">
            <a:extLst>
              <a:ext uri="{FF2B5EF4-FFF2-40B4-BE49-F238E27FC236}">
                <a16:creationId xmlns:a16="http://schemas.microsoft.com/office/drawing/2014/main" id="{5512FFF9-9E0A-9C27-0109-3946C0852C14}"/>
              </a:ext>
            </a:extLst>
          </p:cNvPr>
          <p:cNvPicPr>
            <a:picLocks noChangeAspect="1"/>
          </p:cNvPicPr>
          <p:nvPr>
            <p:custDataLst>
              <p:tags r:id="rId4"/>
            </p:custDataLst>
          </p:nvPr>
        </p:nvPicPr>
        <p:blipFill>
          <a:blip r:embed="rId15">
            <a:clrChange>
              <a:clrFrom>
                <a:srgbClr val="FFFFFF"/>
              </a:clrFrom>
              <a:clrTo>
                <a:srgbClr val="FFFFFF">
                  <a:alpha val="0"/>
                </a:srgbClr>
              </a:clrTo>
            </a:clrChange>
          </a:blip>
          <a:srcRect l="8300" t="15392" r="7546" b="7116"/>
          <a:stretch/>
        </p:blipFill>
        <p:spPr>
          <a:xfrm>
            <a:off x="4205740" y="2119562"/>
            <a:ext cx="2065132" cy="1872552"/>
          </a:xfrm>
          <a:prstGeom prst="rect">
            <a:avLst/>
          </a:prstGeom>
        </p:spPr>
      </p:pic>
      <p:pic>
        <p:nvPicPr>
          <p:cNvPr id="56" name="Image 55">
            <a:extLst>
              <a:ext uri="{FF2B5EF4-FFF2-40B4-BE49-F238E27FC236}">
                <a16:creationId xmlns:a16="http://schemas.microsoft.com/office/drawing/2014/main" id="{E746FCC9-443E-1800-7E8D-ABF5C061D907}"/>
              </a:ext>
            </a:extLst>
          </p:cNvPr>
          <p:cNvPicPr>
            <a:picLocks noChangeAspect="1"/>
          </p:cNvPicPr>
          <p:nvPr>
            <p:custDataLst>
              <p:tags r:id="rId5"/>
            </p:custDataLst>
          </p:nvPr>
        </p:nvPicPr>
        <p:blipFill>
          <a:blip r:embed="rId16">
            <a:clrChange>
              <a:clrFrom>
                <a:srgbClr val="FFFFFF"/>
              </a:clrFrom>
              <a:clrTo>
                <a:srgbClr val="FFFFFF">
                  <a:alpha val="0"/>
                </a:srgbClr>
              </a:clrTo>
            </a:clrChange>
          </a:blip>
          <a:stretch>
            <a:fillRect/>
          </a:stretch>
        </p:blipFill>
        <p:spPr>
          <a:xfrm>
            <a:off x="7307409" y="2058554"/>
            <a:ext cx="1953730" cy="1869088"/>
          </a:xfrm>
          <a:prstGeom prst="rect">
            <a:avLst/>
          </a:prstGeom>
        </p:spPr>
      </p:pic>
      <p:pic>
        <p:nvPicPr>
          <p:cNvPr id="57" name="Image 56">
            <a:extLst>
              <a:ext uri="{FF2B5EF4-FFF2-40B4-BE49-F238E27FC236}">
                <a16:creationId xmlns:a16="http://schemas.microsoft.com/office/drawing/2014/main" id="{531F7CFC-1A65-FC99-2AA2-EFAC9477C441}"/>
              </a:ext>
            </a:extLst>
          </p:cNvPr>
          <p:cNvPicPr>
            <a:picLocks noChangeAspect="1"/>
          </p:cNvPicPr>
          <p:nvPr>
            <p:custDataLst>
              <p:tags r:id="rId6"/>
            </p:custDataLst>
          </p:nvPr>
        </p:nvPicPr>
        <p:blipFill>
          <a:blip r:embed="rId17"/>
          <a:stretch>
            <a:fillRect/>
          </a:stretch>
        </p:blipFill>
        <p:spPr>
          <a:xfrm>
            <a:off x="1410068" y="5990453"/>
            <a:ext cx="1878836" cy="1803149"/>
          </a:xfrm>
          <a:prstGeom prst="roundRect">
            <a:avLst>
              <a:gd name="adj" fmla="val 11078"/>
            </a:avLst>
          </a:prstGeom>
        </p:spPr>
      </p:pic>
      <p:pic>
        <p:nvPicPr>
          <p:cNvPr id="58" name="Image 57">
            <a:extLst>
              <a:ext uri="{FF2B5EF4-FFF2-40B4-BE49-F238E27FC236}">
                <a16:creationId xmlns:a16="http://schemas.microsoft.com/office/drawing/2014/main" id="{ADCB60BA-C1F7-125A-EC28-8FBDC81A93AF}"/>
              </a:ext>
            </a:extLst>
          </p:cNvPr>
          <p:cNvPicPr>
            <a:picLocks noChangeAspect="1"/>
          </p:cNvPicPr>
          <p:nvPr>
            <p:custDataLst>
              <p:tags r:id="rId7"/>
            </p:custDataLst>
          </p:nvPr>
        </p:nvPicPr>
        <p:blipFill>
          <a:blip r:embed="rId1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510517" y="6031915"/>
            <a:ext cx="1750622" cy="1698823"/>
          </a:xfrm>
          <a:prstGeom prst="rect">
            <a:avLst/>
          </a:prstGeom>
        </p:spPr>
      </p:pic>
      <p:pic>
        <p:nvPicPr>
          <p:cNvPr id="59" name="Image 58" descr="Une image contenant dessin humoristique, dessin, illustration, croquis&#10;&#10;Description générée automatiquement">
            <a:extLst>
              <a:ext uri="{FF2B5EF4-FFF2-40B4-BE49-F238E27FC236}">
                <a16:creationId xmlns:a16="http://schemas.microsoft.com/office/drawing/2014/main" id="{DB3906AE-9ADD-915C-9255-95028FC4761F}"/>
              </a:ext>
            </a:extLst>
          </p:cNvPr>
          <p:cNvPicPr>
            <a:picLocks noChangeAspect="1"/>
          </p:cNvPicPr>
          <p:nvPr>
            <p:custDataLst>
              <p:tags r:id="rId8"/>
            </p:custDataLst>
          </p:nvPr>
        </p:nvPicPr>
        <p:blipFill>
          <a:blip r:embed="rId19">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0567600" y="2024160"/>
            <a:ext cx="1514121" cy="2063355"/>
          </a:xfrm>
          <a:prstGeom prst="rect">
            <a:avLst/>
          </a:prstGeom>
        </p:spPr>
      </p:pic>
      <p:pic>
        <p:nvPicPr>
          <p:cNvPr id="60" name="Picture 2">
            <a:extLst>
              <a:ext uri="{FF2B5EF4-FFF2-40B4-BE49-F238E27FC236}">
                <a16:creationId xmlns:a16="http://schemas.microsoft.com/office/drawing/2014/main" id="{727AAC13-BCEC-631A-3311-2E00166B7BD6}"/>
              </a:ext>
            </a:extLst>
          </p:cNvPr>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10469994" y="5965886"/>
            <a:ext cx="1905001" cy="1807291"/>
          </a:xfrm>
          <a:prstGeom prst="rect">
            <a:avLst/>
          </a:prstGeom>
          <a:noFill/>
          <a:extLst>
            <a:ext uri="{909E8E84-426E-40DD-AFC4-6F175D3DCCD1}">
              <a14:hiddenFill xmlns:a14="http://schemas.microsoft.com/office/drawing/2010/main">
                <a:solidFill>
                  <a:srgbClr val="FFFFFF"/>
                </a:solidFill>
              </a14:hiddenFill>
            </a:ext>
          </a:extLst>
        </p:spPr>
      </p:pic>
      <p:pic>
        <p:nvPicPr>
          <p:cNvPr id="61" name="Image 60" descr="Une image contenant dessin, dessin humoristique, croquis, Dessin d’enfant&#10;&#10;Description générée automatiquement">
            <a:extLst>
              <a:ext uri="{FF2B5EF4-FFF2-40B4-BE49-F238E27FC236}">
                <a16:creationId xmlns:a16="http://schemas.microsoft.com/office/drawing/2014/main" id="{11FFE867-8B64-F4EC-2252-3A2ED2059867}"/>
              </a:ext>
            </a:extLst>
          </p:cNvPr>
          <p:cNvPicPr>
            <a:picLocks noChangeAspect="1"/>
          </p:cNvPicPr>
          <p:nvPr>
            <p:custDataLst>
              <p:tags r:id="rId9"/>
            </p:custDataLst>
          </p:nvPr>
        </p:nvPicPr>
        <p:blipFill>
          <a:blip r:embed="rId21"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395268" y="6049233"/>
            <a:ext cx="1822346" cy="1646019"/>
          </a:xfrm>
          <a:prstGeom prst="rect">
            <a:avLst/>
          </a:prstGeom>
        </p:spPr>
      </p:pic>
    </p:spTree>
    <p:extLst>
      <p:ext uri="{BB962C8B-B14F-4D97-AF65-F5344CB8AC3E}">
        <p14:creationId xmlns:p14="http://schemas.microsoft.com/office/powerpoint/2010/main" val="263529675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CC4843-9D54-BC94-A8FE-C8D5A6F1995C}"/>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B8576AD7-A6DE-168C-A8E1-F6C7BEBA7E87}"/>
              </a:ext>
            </a:extLst>
          </p:cNvPr>
          <p:cNvSpPr/>
          <p:nvPr/>
        </p:nvSpPr>
        <p:spPr>
          <a:xfrm>
            <a:off x="0" y="0"/>
            <a:ext cx="13716000" cy="10287000"/>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44C6A532-2AFB-1431-9000-BEFA740FB85E}"/>
              </a:ext>
            </a:extLst>
          </p:cNvPr>
          <p:cNvSpPr/>
          <p:nvPr/>
        </p:nvSpPr>
        <p:spPr>
          <a:xfrm>
            <a:off x="280673" y="1000978"/>
            <a:ext cx="13164293" cy="894312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C8F1D738-068B-DAD1-03D0-DD777075BE84}"/>
              </a:ext>
            </a:extLst>
          </p:cNvPr>
          <p:cNvSpPr/>
          <p:nvPr/>
        </p:nvSpPr>
        <p:spPr>
          <a:xfrm>
            <a:off x="285753" y="342900"/>
            <a:ext cx="13154395" cy="97858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7" name="Freeform 8">
            <a:extLst>
              <a:ext uri="{FF2B5EF4-FFF2-40B4-BE49-F238E27FC236}">
                <a16:creationId xmlns:a16="http://schemas.microsoft.com/office/drawing/2014/main" id="{2539CB80-871F-738D-2134-B3AF8FBFA7E9}"/>
              </a:ext>
            </a:extLst>
          </p:cNvPr>
          <p:cNvSpPr/>
          <p:nvPr/>
        </p:nvSpPr>
        <p:spPr>
          <a:xfrm>
            <a:off x="642850" y="734951"/>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endParaRPr lang="fr-MA" sz="1350" dirty="0">
              <a:solidFill>
                <a:prstClr val="black"/>
              </a:solidFill>
              <a:latin typeface="Dosis" pitchFamily="2" charset="0"/>
            </a:endParaRPr>
          </a:p>
        </p:txBody>
      </p:sp>
      <p:sp>
        <p:nvSpPr>
          <p:cNvPr id="12" name="ZoneTexte 11">
            <a:extLst>
              <a:ext uri="{FF2B5EF4-FFF2-40B4-BE49-F238E27FC236}">
                <a16:creationId xmlns:a16="http://schemas.microsoft.com/office/drawing/2014/main" id="{D6AA3367-5FC7-A01C-1AFA-DE8A5C12E0F2}"/>
              </a:ext>
            </a:extLst>
          </p:cNvPr>
          <p:cNvSpPr txBox="1"/>
          <p:nvPr/>
        </p:nvSpPr>
        <p:spPr>
          <a:xfrm>
            <a:off x="1126462" y="556006"/>
            <a:ext cx="12115800" cy="830997"/>
          </a:xfrm>
          <a:prstGeom prst="rect">
            <a:avLst/>
          </a:prstGeom>
          <a:noFill/>
        </p:spPr>
        <p:txBody>
          <a:bodyPr wrap="square">
            <a:spAutoFit/>
          </a:bodyPr>
          <a:lstStyle/>
          <a:p>
            <a:pPr lvl="0" defTabSz="685818">
              <a:defRPr/>
            </a:pPr>
            <a:r>
              <a:rPr lang="fr-FR" sz="2400" b="1" dirty="0">
                <a:solidFill>
                  <a:prstClr val="white">
                    <a:lumMod val="65000"/>
                  </a:prstClr>
                </a:solidFill>
                <a:latin typeface="Dosis" pitchFamily="2" charset="0"/>
              </a:rPr>
              <a:t>Prenez  l’activité2 et 3 , page 23. Lisez  à votre voisin à voix basse . Ensuite, échangez les rôles.</a:t>
            </a:r>
            <a:endParaRPr lang="fr-FR" sz="2400" dirty="0">
              <a:solidFill>
                <a:prstClr val="white">
                  <a:lumMod val="65000"/>
                </a:prstClr>
              </a:solidFill>
              <a:latin typeface="Dosis" pitchFamily="2" charset="0"/>
            </a:endParaRPr>
          </a:p>
          <a:p>
            <a:pPr defTabSz="685834">
              <a:defRPr/>
            </a:pPr>
            <a:r>
              <a:rPr lang="fr-FR" sz="2400" i="1" dirty="0">
                <a:solidFill>
                  <a:prstClr val="white">
                    <a:lumMod val="65000"/>
                  </a:prstClr>
                </a:solidFill>
                <a:latin typeface="Dosis" pitchFamily="2" charset="0"/>
              </a:rPr>
              <a:t>L’enseignant  (e ) circule entre les rangs et fournit une rétroaction positive ou corrective</a:t>
            </a:r>
            <a:endParaRPr lang="fr-FR" sz="2400" b="1" dirty="0">
              <a:solidFill>
                <a:prstClr val="white">
                  <a:lumMod val="65000"/>
                </a:prstClr>
              </a:solidFill>
              <a:latin typeface="Dosis" pitchFamily="2" charset="0"/>
            </a:endParaRPr>
          </a:p>
        </p:txBody>
      </p:sp>
      <p:graphicFrame>
        <p:nvGraphicFramePr>
          <p:cNvPr id="3" name="Tableau 2">
            <a:extLst>
              <a:ext uri="{FF2B5EF4-FFF2-40B4-BE49-F238E27FC236}">
                <a16:creationId xmlns:a16="http://schemas.microsoft.com/office/drawing/2014/main" id="{D724445E-52D2-3496-4BE8-B1D97FE71ECB}"/>
              </a:ext>
            </a:extLst>
          </p:cNvPr>
          <p:cNvGraphicFramePr>
            <a:graphicFrameLocks noGrp="1"/>
          </p:cNvGraphicFramePr>
          <p:nvPr>
            <p:custDataLst>
              <p:tags r:id="rId1"/>
            </p:custDataLst>
            <p:extLst>
              <p:ext uri="{D42A27DB-BD31-4B8C-83A1-F6EECF244321}">
                <p14:modId xmlns:p14="http://schemas.microsoft.com/office/powerpoint/2010/main" val="3392678009"/>
              </p:ext>
            </p:extLst>
          </p:nvPr>
        </p:nvGraphicFramePr>
        <p:xfrm>
          <a:off x="209545" y="-72097"/>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3406657">
                  <a:extLst>
                    <a:ext uri="{9D8B030D-6E8A-4147-A177-3AD203B41FA5}">
                      <a16:colId xmlns:a16="http://schemas.microsoft.com/office/drawing/2014/main" val="2262048582"/>
                    </a:ext>
                  </a:extLst>
                </a:gridCol>
                <a:gridCol w="373203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endParaRPr lang="fr-FR" sz="1800" b="1" kern="1200" dirty="0">
                        <a:solidFill>
                          <a:schemeClr val="bg1">
                            <a:lumMod val="85000"/>
                          </a:schemeClr>
                        </a:solidFill>
                        <a:latin typeface="Dosis" pitchFamily="2" charset="0"/>
                        <a:ea typeface="+mn-ea"/>
                        <a:cs typeface="+mn-cs"/>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5" name="Image 4">
            <a:extLst>
              <a:ext uri="{FF2B5EF4-FFF2-40B4-BE49-F238E27FC236}">
                <a16:creationId xmlns:a16="http://schemas.microsoft.com/office/drawing/2014/main" id="{B98404E8-DA34-32EE-C312-0A6BB67659E0}"/>
              </a:ext>
            </a:extLst>
          </p:cNvPr>
          <p:cNvPicPr>
            <a:picLocks noChangeAspect="1"/>
          </p:cNvPicPr>
          <p:nvPr/>
        </p:nvPicPr>
        <p:blipFill>
          <a:blip r:embed="rId6"/>
          <a:stretch>
            <a:fillRect/>
          </a:stretch>
        </p:blipFill>
        <p:spPr>
          <a:xfrm>
            <a:off x="642850" y="2252685"/>
            <a:ext cx="12115800" cy="6439707"/>
          </a:xfrm>
          <a:prstGeom prst="rect">
            <a:avLst/>
          </a:prstGeom>
        </p:spPr>
      </p:pic>
    </p:spTree>
    <p:extLst>
      <p:ext uri="{BB962C8B-B14F-4D97-AF65-F5344CB8AC3E}">
        <p14:creationId xmlns:p14="http://schemas.microsoft.com/office/powerpoint/2010/main" val="390310203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D7E8C24-DA99-38B5-645D-DE7B164DE1F3}"/>
              </a:ext>
            </a:extLst>
          </p:cNvPr>
          <p:cNvSpPr/>
          <p:nvPr/>
        </p:nvSpPr>
        <p:spPr>
          <a:xfrm>
            <a:off x="0" y="0"/>
            <a:ext cx="13716000" cy="10287000"/>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CDAF020A-9247-3E51-467E-810529B131B9}"/>
              </a:ext>
            </a:extLst>
          </p:cNvPr>
          <p:cNvSpPr/>
          <p:nvPr/>
        </p:nvSpPr>
        <p:spPr>
          <a:xfrm>
            <a:off x="275854" y="342900"/>
            <a:ext cx="13164293" cy="9601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3" name="Rectangle : coins arrondis 2">
            <a:extLst>
              <a:ext uri="{FF2B5EF4-FFF2-40B4-BE49-F238E27FC236}">
                <a16:creationId xmlns:a16="http://schemas.microsoft.com/office/drawing/2014/main" id="{263EB4A4-3A46-952B-7425-A46965B3E722}"/>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33" name="Bulle narrative : rectangle à coins arrondis 32">
            <a:extLst>
              <a:ext uri="{FF2B5EF4-FFF2-40B4-BE49-F238E27FC236}">
                <a16:creationId xmlns:a16="http://schemas.microsoft.com/office/drawing/2014/main" id="{6B171BFB-CFF9-9341-D11E-479BA567AFB6}"/>
              </a:ext>
            </a:extLst>
          </p:cNvPr>
          <p:cNvSpPr/>
          <p:nvPr/>
        </p:nvSpPr>
        <p:spPr>
          <a:xfrm>
            <a:off x="5684866" y="3607199"/>
            <a:ext cx="6811933" cy="2452636"/>
          </a:xfrm>
          <a:prstGeom prst="wedgeRoundRectCallout">
            <a:avLst>
              <a:gd name="adj1" fmla="val -86230"/>
              <a:gd name="adj2" fmla="val -12353"/>
              <a:gd name="adj3" fmla="val 16667"/>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srgbClr val="215968"/>
              </a:solidFill>
              <a:latin typeface="Dosis" pitchFamily="2" charset="0"/>
            </a:endParaRPr>
          </a:p>
        </p:txBody>
      </p:sp>
      <p:sp>
        <p:nvSpPr>
          <p:cNvPr id="34" name="ZoneTexte 33">
            <a:extLst>
              <a:ext uri="{FF2B5EF4-FFF2-40B4-BE49-F238E27FC236}">
                <a16:creationId xmlns:a16="http://schemas.microsoft.com/office/drawing/2014/main" id="{19874B0F-145F-42B0-6385-4A51EAD1F300}"/>
              </a:ext>
            </a:extLst>
          </p:cNvPr>
          <p:cNvSpPr txBox="1"/>
          <p:nvPr/>
        </p:nvSpPr>
        <p:spPr>
          <a:xfrm flipH="1">
            <a:off x="5832100" y="3712339"/>
            <a:ext cx="6517464" cy="2554545"/>
          </a:xfrm>
          <a:prstGeom prst="rect">
            <a:avLst/>
          </a:prstGeom>
          <a:noFill/>
        </p:spPr>
        <p:txBody>
          <a:bodyPr wrap="square" rtlCol="0">
            <a:spAutoFit/>
          </a:bodyPr>
          <a:lstStyle/>
          <a:p>
            <a:pPr algn="ctr" defTabSz="685834"/>
            <a:endParaRPr lang="fr-MA" sz="3200" b="1" dirty="0">
              <a:solidFill>
                <a:srgbClr val="215968"/>
              </a:solidFill>
              <a:latin typeface="Dosis" pitchFamily="2" charset="0"/>
            </a:endParaRPr>
          </a:p>
          <a:p>
            <a:pPr algn="ctr" defTabSz="685834"/>
            <a:r>
              <a:rPr lang="fr-MA" sz="3200" b="1" dirty="0">
                <a:solidFill>
                  <a:srgbClr val="215968"/>
                </a:solidFill>
                <a:latin typeface="Dosis" pitchFamily="2" charset="0"/>
              </a:rPr>
              <a:t>La séance d’aujourd’hui est terminée</a:t>
            </a:r>
          </a:p>
          <a:p>
            <a:pPr algn="ctr" defTabSz="685834"/>
            <a:r>
              <a:rPr lang="fr-MA" sz="3200" b="1" dirty="0">
                <a:solidFill>
                  <a:srgbClr val="215968"/>
                </a:solidFill>
                <a:latin typeface="Dosis" pitchFamily="2" charset="0"/>
              </a:rPr>
              <a:t> </a:t>
            </a:r>
          </a:p>
          <a:p>
            <a:pPr algn="ctr" defTabSz="685834"/>
            <a:r>
              <a:rPr lang="fr-MA" sz="3200" b="1" dirty="0">
                <a:solidFill>
                  <a:srgbClr val="215968"/>
                </a:solidFill>
                <a:latin typeface="Dosis" pitchFamily="2" charset="0"/>
              </a:rPr>
              <a:t>A demain ! </a:t>
            </a:r>
          </a:p>
          <a:p>
            <a:pPr marL="514364" indent="-514364" defTabSz="685834">
              <a:buFontTx/>
              <a:buChar char="-"/>
            </a:pPr>
            <a:endParaRPr lang="fr-MA" sz="3200" b="1" dirty="0">
              <a:solidFill>
                <a:srgbClr val="EEECE1">
                  <a:lumMod val="25000"/>
                </a:srgbClr>
              </a:solidFill>
              <a:latin typeface="Dosis" pitchFamily="2" charset="0"/>
            </a:endParaRPr>
          </a:p>
        </p:txBody>
      </p:sp>
      <p:pic>
        <p:nvPicPr>
          <p:cNvPr id="7" name="Image 6" descr="Une image contenant croquis, dessin, illustration, Visage humain&#10;&#10;Le contenu généré par l’IA peut être incorrect.">
            <a:extLst>
              <a:ext uri="{FF2B5EF4-FFF2-40B4-BE49-F238E27FC236}">
                <a16:creationId xmlns:a16="http://schemas.microsoft.com/office/drawing/2014/main" id="{CE009262-ECC6-6453-617E-99EABA5214A7}"/>
              </a:ext>
            </a:extLst>
          </p:cNvPr>
          <p:cNvPicPr>
            <a:picLocks noChangeAspect="1"/>
          </p:cNvPicPr>
          <p:nvPr/>
        </p:nvPicPr>
        <p:blipFill>
          <a:blip r:embed="rId2">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87828" y="3390900"/>
            <a:ext cx="5321185" cy="6553200"/>
          </a:xfrm>
          <a:prstGeom prst="rect">
            <a:avLst/>
          </a:prstGeom>
        </p:spPr>
      </p:pic>
    </p:spTree>
    <p:extLst>
      <p:ext uri="{BB962C8B-B14F-4D97-AF65-F5344CB8AC3E}">
        <p14:creationId xmlns:p14="http://schemas.microsoft.com/office/powerpoint/2010/main" val="29816325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endParaRPr lang="fr-MA" sz="1350" dirty="0">
              <a:solidFill>
                <a:prstClr val="black"/>
              </a:solidFill>
              <a:latin typeface="Dosis" pitchFamily="2" charset="0"/>
            </a:endParaRPr>
          </a:p>
        </p:txBody>
      </p:sp>
      <p:sp>
        <p:nvSpPr>
          <p:cNvPr id="8" name="TextBox 8"/>
          <p:cNvSpPr txBox="1"/>
          <p:nvPr/>
        </p:nvSpPr>
        <p:spPr>
          <a:xfrm>
            <a:off x="4782791" y="8639428"/>
            <a:ext cx="3785406" cy="209994"/>
          </a:xfrm>
          <a:prstGeom prst="rect">
            <a:avLst/>
          </a:prstGeom>
        </p:spPr>
        <p:txBody>
          <a:bodyPr lIns="0" tIns="0" rIns="0" bIns="0" rtlCol="0" anchor="t">
            <a:spAutoFit/>
          </a:bodyPr>
          <a:lstStyle/>
          <a:p>
            <a:pPr algn="ctr" defTabSz="685834">
              <a:lnSpc>
                <a:spcPts val="1766"/>
              </a:lnSpc>
              <a:spcBef>
                <a:spcPct val="0"/>
              </a:spcBef>
            </a:pPr>
            <a:r>
              <a:rPr lang="en-US" sz="1262">
                <a:solidFill>
                  <a:srgbClr val="FCFEFD"/>
                </a:solidFill>
                <a:latin typeface="Arimo Italics"/>
              </a:rPr>
              <a:t>Version provisoire pour la formation des enseignants </a:t>
            </a:r>
          </a:p>
        </p:txBody>
      </p:sp>
      <p:sp>
        <p:nvSpPr>
          <p:cNvPr id="3" name="Ellipse 2">
            <a:extLst>
              <a:ext uri="{FF2B5EF4-FFF2-40B4-BE49-F238E27FC236}">
                <a16:creationId xmlns:a16="http://schemas.microsoft.com/office/drawing/2014/main" id="{C8AF9A1B-AF9E-1205-484B-ECC0021C1A42}"/>
              </a:ext>
            </a:extLst>
          </p:cNvPr>
          <p:cNvSpPr/>
          <p:nvPr/>
        </p:nvSpPr>
        <p:spPr>
          <a:xfrm>
            <a:off x="2857500" y="1487584"/>
            <a:ext cx="8001000" cy="7924800"/>
          </a:xfrm>
          <a:prstGeom prst="ellipse">
            <a:avLst/>
          </a:prstGeom>
          <a:solidFill>
            <a:schemeClr val="tx2">
              <a:lumMod val="20000"/>
              <a:lumOff val="80000"/>
              <a:alpha val="5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a:p>
            <a:pPr algn="ctr" defTabSz="685834">
              <a:lnSpc>
                <a:spcPts val="11099"/>
              </a:lnSpc>
            </a:pPr>
            <a:endParaRPr lang="fr-FR" sz="72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72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r>
              <a:rPr lang="fr-FR" sz="7200" b="1" dirty="0">
                <a:solidFill>
                  <a:srgbClr val="106585"/>
                </a:solidFill>
                <a:latin typeface="Microsoft Uighur" panose="02000000000000000000" pitchFamily="2" charset="-78"/>
                <a:cs typeface="Microsoft Uighur" panose="02000000000000000000" pitchFamily="2" charset="-78"/>
              </a:rPr>
              <a:t>Rebrassage</a:t>
            </a:r>
          </a:p>
          <a:p>
            <a:pPr algn="ctr" defTabSz="685834"/>
            <a:r>
              <a:rPr lang="fr-FR" sz="7200" b="1" dirty="0">
                <a:solidFill>
                  <a:srgbClr val="106585"/>
                </a:solidFill>
                <a:latin typeface="Microsoft Uighur" panose="02000000000000000000" pitchFamily="2" charset="-78"/>
                <a:cs typeface="Microsoft Uighur" panose="02000000000000000000" pitchFamily="2" charset="-78"/>
              </a:rPr>
              <a:t> du vocabulaire</a:t>
            </a:r>
          </a:p>
          <a:p>
            <a:pPr algn="ctr" defTabSz="685834">
              <a:lnSpc>
                <a:spcPts val="11099"/>
              </a:lnSpc>
            </a:pPr>
            <a:endParaRPr lang="fr-FR" sz="6000" b="1" dirty="0">
              <a:solidFill>
                <a:schemeClr val="bg2">
                  <a:lumMod val="50000"/>
                </a:schemeClr>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p:txBody>
      </p:sp>
      <p:pic>
        <p:nvPicPr>
          <p:cNvPr id="5" name="Image 4" descr="Une image contenant Dessin animé, garçon, habits, personne&#10;&#10;Le contenu généré par l’IA peut être incorrect.">
            <a:extLst>
              <a:ext uri="{FF2B5EF4-FFF2-40B4-BE49-F238E27FC236}">
                <a16:creationId xmlns:a16="http://schemas.microsoft.com/office/drawing/2014/main" id="{FB0ECFC9-E9CC-8140-6D91-B9E551AB78F1}"/>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068076" y="5918548"/>
            <a:ext cx="3579848" cy="2638793"/>
          </a:xfrm>
          <a:prstGeom prst="rect">
            <a:avLst/>
          </a:prstGeom>
        </p:spPr>
      </p:pic>
    </p:spTree>
    <p:extLst>
      <p:ext uri="{BB962C8B-B14F-4D97-AF65-F5344CB8AC3E}">
        <p14:creationId xmlns:p14="http://schemas.microsoft.com/office/powerpoint/2010/main" val="13421958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1B295F-FABA-5F7B-6579-B8DCA246E34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A6642AC-A36C-1713-2784-773B592EA494}"/>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685834"/>
            <a:endParaRPr lang="fr-MA" sz="1350" dirty="0">
              <a:solidFill>
                <a:prstClr val="black"/>
              </a:solidFill>
              <a:latin typeface="Dosis" pitchFamily="2" charset="0"/>
            </a:endParaRPr>
          </a:p>
        </p:txBody>
      </p:sp>
      <p:sp>
        <p:nvSpPr>
          <p:cNvPr id="8" name="TextBox 8">
            <a:extLst>
              <a:ext uri="{FF2B5EF4-FFF2-40B4-BE49-F238E27FC236}">
                <a16:creationId xmlns:a16="http://schemas.microsoft.com/office/drawing/2014/main" id="{032AF364-BF58-B3C3-457F-B45ED691809E}"/>
              </a:ext>
            </a:extLst>
          </p:cNvPr>
          <p:cNvSpPr txBox="1"/>
          <p:nvPr/>
        </p:nvSpPr>
        <p:spPr>
          <a:xfrm>
            <a:off x="4782791" y="8639428"/>
            <a:ext cx="3785406" cy="209994"/>
          </a:xfrm>
          <a:prstGeom prst="rect">
            <a:avLst/>
          </a:prstGeom>
        </p:spPr>
        <p:txBody>
          <a:bodyPr lIns="0" tIns="0" rIns="0" bIns="0" rtlCol="0" anchor="t">
            <a:spAutoFit/>
          </a:bodyPr>
          <a:lstStyle/>
          <a:p>
            <a:pPr algn="ctr" defTabSz="685834">
              <a:lnSpc>
                <a:spcPts val="1766"/>
              </a:lnSpc>
              <a:spcBef>
                <a:spcPct val="0"/>
              </a:spcBef>
            </a:pPr>
            <a:r>
              <a:rPr lang="en-US" sz="1262">
                <a:solidFill>
                  <a:srgbClr val="FCFEFD"/>
                </a:solidFill>
                <a:latin typeface="Arimo Italics"/>
              </a:rPr>
              <a:t>Version provisoire pour la formation des enseignants </a:t>
            </a:r>
          </a:p>
        </p:txBody>
      </p:sp>
      <p:grpSp>
        <p:nvGrpSpPr>
          <p:cNvPr id="6" name="Group 3">
            <a:extLst>
              <a:ext uri="{FF2B5EF4-FFF2-40B4-BE49-F238E27FC236}">
                <a16:creationId xmlns:a16="http://schemas.microsoft.com/office/drawing/2014/main" id="{BE348D63-1310-32FA-5359-891238236B5E}"/>
              </a:ext>
            </a:extLst>
          </p:cNvPr>
          <p:cNvGrpSpPr/>
          <p:nvPr/>
        </p:nvGrpSpPr>
        <p:grpSpPr>
          <a:xfrm>
            <a:off x="1009360" y="1463703"/>
            <a:ext cx="12001500" cy="7926101"/>
            <a:chOff x="0" y="0"/>
            <a:chExt cx="3895412" cy="2555175"/>
          </a:xfrm>
        </p:grpSpPr>
        <p:sp>
          <p:nvSpPr>
            <p:cNvPr id="7" name="Freeform 4">
              <a:extLst>
                <a:ext uri="{FF2B5EF4-FFF2-40B4-BE49-F238E27FC236}">
                  <a16:creationId xmlns:a16="http://schemas.microsoft.com/office/drawing/2014/main" id="{3555BF27-88EE-A09C-263C-F8F96C628F22}"/>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685869">
                <a:defRPr/>
              </a:pPr>
              <a:endParaRPr lang="fr-MA" sz="1350" dirty="0">
                <a:solidFill>
                  <a:prstClr val="black"/>
                </a:solidFill>
                <a:latin typeface="Dosis" pitchFamily="2" charset="0"/>
              </a:endParaRPr>
            </a:p>
          </p:txBody>
        </p:sp>
        <p:sp>
          <p:nvSpPr>
            <p:cNvPr id="9" name="TextBox 5">
              <a:extLst>
                <a:ext uri="{FF2B5EF4-FFF2-40B4-BE49-F238E27FC236}">
                  <a16:creationId xmlns:a16="http://schemas.microsoft.com/office/drawing/2014/main" id="{125F5EF1-7673-7E75-B2B9-878B97271964}"/>
                </a:ext>
              </a:extLst>
            </p:cNvPr>
            <p:cNvSpPr txBox="1"/>
            <p:nvPr/>
          </p:nvSpPr>
          <p:spPr>
            <a:xfrm>
              <a:off x="0" y="-47625"/>
              <a:ext cx="812800" cy="860425"/>
            </a:xfrm>
            <a:prstGeom prst="rect">
              <a:avLst/>
            </a:prstGeom>
          </p:spPr>
          <p:txBody>
            <a:bodyPr lIns="38102" tIns="38102" rIns="38102" bIns="38102" rtlCol="0" anchor="ctr"/>
            <a:lstStyle/>
            <a:p>
              <a:pPr algn="ctr" defTabSz="685869">
                <a:lnSpc>
                  <a:spcPts val="2409"/>
                </a:lnSpc>
                <a:defRPr/>
              </a:pPr>
              <a:endParaRPr sz="1350" dirty="0">
                <a:solidFill>
                  <a:prstClr val="black"/>
                </a:solidFill>
                <a:latin typeface="Dosis" pitchFamily="2" charset="0"/>
              </a:endParaRPr>
            </a:p>
          </p:txBody>
        </p:sp>
      </p:grpSp>
      <p:sp>
        <p:nvSpPr>
          <p:cNvPr id="10" name="Freeform 7">
            <a:extLst>
              <a:ext uri="{FF2B5EF4-FFF2-40B4-BE49-F238E27FC236}">
                <a16:creationId xmlns:a16="http://schemas.microsoft.com/office/drawing/2014/main" id="{DB10B1F3-8703-A0E5-9C8C-0B8D927F413A}"/>
              </a:ext>
            </a:extLst>
          </p:cNvPr>
          <p:cNvSpPr/>
          <p:nvPr/>
        </p:nvSpPr>
        <p:spPr>
          <a:xfrm>
            <a:off x="1179968" y="571501"/>
            <a:ext cx="929375" cy="892202"/>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69">
              <a:defRPr/>
            </a:pPr>
            <a:endParaRPr lang="fr-MA" sz="1350" dirty="0">
              <a:solidFill>
                <a:prstClr val="black"/>
              </a:solidFill>
              <a:latin typeface="Dosis" pitchFamily="2" charset="0"/>
            </a:endParaRPr>
          </a:p>
        </p:txBody>
      </p:sp>
      <p:sp>
        <p:nvSpPr>
          <p:cNvPr id="11" name="TextBox 10">
            <a:extLst>
              <a:ext uri="{FF2B5EF4-FFF2-40B4-BE49-F238E27FC236}">
                <a16:creationId xmlns:a16="http://schemas.microsoft.com/office/drawing/2014/main" id="{951B9E73-E8A9-9DBD-E882-00E05D85D4B8}"/>
              </a:ext>
            </a:extLst>
          </p:cNvPr>
          <p:cNvSpPr txBox="1"/>
          <p:nvPr/>
        </p:nvSpPr>
        <p:spPr>
          <a:xfrm>
            <a:off x="2333956" y="2015170"/>
            <a:ext cx="8683076" cy="1242648"/>
          </a:xfrm>
          <a:prstGeom prst="rect">
            <a:avLst/>
          </a:prstGeom>
        </p:spPr>
        <p:txBody>
          <a:bodyPr wrap="square" lIns="0" tIns="0" rIns="0" bIns="0" rtlCol="0" anchor="t">
            <a:spAutoFit/>
          </a:bodyPr>
          <a:lstStyle/>
          <a:p>
            <a:pPr algn="ctr"/>
            <a:r>
              <a:rPr lang="fr-FR" sz="5400" b="1" dirty="0">
                <a:solidFill>
                  <a:schemeClr val="accent5">
                    <a:lumMod val="75000"/>
                  </a:schemeClr>
                </a:solidFill>
                <a:latin typeface="Dosis" panose="02010703020202060003" pitchFamily="2" charset="0"/>
              </a:rPr>
              <a:t>Rebrassage du vocabulaire</a:t>
            </a:r>
          </a:p>
          <a:p>
            <a:pPr algn="ctr" defTabSz="685800">
              <a:lnSpc>
                <a:spcPts val="3026"/>
              </a:lnSpc>
              <a:defRPr/>
            </a:pPr>
            <a:endParaRPr lang="en-US" sz="3200" dirty="0">
              <a:solidFill>
                <a:schemeClr val="tx2">
                  <a:lumMod val="60000"/>
                  <a:lumOff val="40000"/>
                </a:schemeClr>
              </a:solidFill>
              <a:latin typeface="Carelia"/>
            </a:endParaRPr>
          </a:p>
        </p:txBody>
      </p:sp>
      <p:sp>
        <p:nvSpPr>
          <p:cNvPr id="12" name="TextBox 10">
            <a:extLst>
              <a:ext uri="{FF2B5EF4-FFF2-40B4-BE49-F238E27FC236}">
                <a16:creationId xmlns:a16="http://schemas.microsoft.com/office/drawing/2014/main" id="{784FF2EF-52C6-4437-9F23-6D2E99CECF38}"/>
              </a:ext>
            </a:extLst>
          </p:cNvPr>
          <p:cNvSpPr txBox="1"/>
          <p:nvPr/>
        </p:nvSpPr>
        <p:spPr>
          <a:xfrm>
            <a:off x="1919782" y="2840483"/>
            <a:ext cx="10180653" cy="1888979"/>
          </a:xfrm>
          <a:prstGeom prst="rect">
            <a:avLst/>
          </a:prstGeom>
        </p:spPr>
        <p:txBody>
          <a:bodyPr wrap="square" lIns="0" tIns="0" rIns="0" bIns="0" rtlCol="0" anchor="t">
            <a:spAutoFit/>
          </a:bodyPr>
          <a:lstStyle/>
          <a:p>
            <a:pPr algn="ctr"/>
            <a:endParaRPr lang="fr-FR" sz="3200" b="1" dirty="0">
              <a:latin typeface="Dosis" panose="02010703020202060003" pitchFamily="2" charset="0"/>
            </a:endParaRPr>
          </a:p>
          <a:p>
            <a:pPr algn="ctr"/>
            <a:r>
              <a:rPr lang="fr-FR" sz="3200" b="1" dirty="0">
                <a:solidFill>
                  <a:schemeClr val="accent5">
                    <a:lumMod val="75000"/>
                  </a:schemeClr>
                </a:solidFill>
                <a:latin typeface="Dosis" panose="02010703020202060003" pitchFamily="2" charset="0"/>
              </a:rPr>
              <a:t>Support</a:t>
            </a:r>
            <a:r>
              <a:rPr lang="fr-FR" sz="3200" dirty="0">
                <a:solidFill>
                  <a:schemeClr val="accent5">
                    <a:lumMod val="75000"/>
                  </a:schemeClr>
                </a:solidFill>
                <a:latin typeface="Dosis" panose="02010703020202060003" pitchFamily="2" charset="0"/>
              </a:rPr>
              <a:t> </a:t>
            </a:r>
            <a:r>
              <a:rPr lang="fr-FR" sz="3200" dirty="0">
                <a:solidFill>
                  <a:schemeClr val="accent5">
                    <a:lumMod val="50000"/>
                  </a:schemeClr>
                </a:solidFill>
                <a:latin typeface="Dosis" panose="02010703020202060003" pitchFamily="2" charset="0"/>
              </a:rPr>
              <a:t>: 3 diapositives </a:t>
            </a:r>
          </a:p>
          <a:p>
            <a:pPr algn="ctr"/>
            <a:r>
              <a:rPr lang="fr-FR" sz="3200" dirty="0">
                <a:solidFill>
                  <a:schemeClr val="accent5">
                    <a:lumMod val="50000"/>
                  </a:schemeClr>
                </a:solidFill>
                <a:latin typeface="Dosis" panose="02010703020202060003" pitchFamily="2" charset="0"/>
              </a:rPr>
              <a:t>(images illustrant le vocabulaire du palier)</a:t>
            </a:r>
          </a:p>
          <a:p>
            <a:pPr algn="ctr" defTabSz="685800">
              <a:lnSpc>
                <a:spcPts val="3026"/>
              </a:lnSpc>
              <a:defRPr/>
            </a:pPr>
            <a:endParaRPr lang="en-US" sz="3200" dirty="0">
              <a:solidFill>
                <a:schemeClr val="tx2">
                  <a:lumMod val="60000"/>
                  <a:lumOff val="40000"/>
                </a:schemeClr>
              </a:solidFill>
              <a:latin typeface="Dosis" panose="02010703020202060003" pitchFamily="2" charset="0"/>
            </a:endParaRPr>
          </a:p>
        </p:txBody>
      </p:sp>
      <p:sp>
        <p:nvSpPr>
          <p:cNvPr id="13" name="TextBox 10">
            <a:extLst>
              <a:ext uri="{FF2B5EF4-FFF2-40B4-BE49-F238E27FC236}">
                <a16:creationId xmlns:a16="http://schemas.microsoft.com/office/drawing/2014/main" id="{7D0DD100-2BE3-CC1F-71EC-614A4328F5AF}"/>
              </a:ext>
            </a:extLst>
          </p:cNvPr>
          <p:cNvSpPr txBox="1"/>
          <p:nvPr/>
        </p:nvSpPr>
        <p:spPr>
          <a:xfrm>
            <a:off x="2516462" y="4904315"/>
            <a:ext cx="8683076" cy="1088760"/>
          </a:xfrm>
          <a:prstGeom prst="rect">
            <a:avLst/>
          </a:prstGeom>
        </p:spPr>
        <p:txBody>
          <a:bodyPr wrap="square" lIns="0" tIns="0" rIns="0" bIns="0" rtlCol="0" anchor="t">
            <a:spAutoFit/>
          </a:bodyPr>
          <a:lstStyle/>
          <a:p>
            <a:pPr algn="ctr"/>
            <a:r>
              <a:rPr lang="fr-FR" sz="4400" b="1" dirty="0">
                <a:solidFill>
                  <a:schemeClr val="accent5">
                    <a:lumMod val="75000"/>
                  </a:schemeClr>
                </a:solidFill>
                <a:latin typeface="Dosis" panose="02010703020202060003" pitchFamily="2" charset="0"/>
              </a:rPr>
              <a:t>Déroulement :</a:t>
            </a:r>
            <a:endParaRPr lang="fr-FR" sz="4400" dirty="0">
              <a:solidFill>
                <a:schemeClr val="accent5">
                  <a:lumMod val="75000"/>
                </a:schemeClr>
              </a:solidFill>
              <a:latin typeface="Dosis" panose="02010703020202060003" pitchFamily="2" charset="0"/>
            </a:endParaRPr>
          </a:p>
          <a:p>
            <a:pPr algn="ctr" defTabSz="685800">
              <a:lnSpc>
                <a:spcPts val="3026"/>
              </a:lnSpc>
              <a:defRPr/>
            </a:pPr>
            <a:endParaRPr lang="en-US" sz="3200" dirty="0">
              <a:solidFill>
                <a:schemeClr val="tx2">
                  <a:lumMod val="60000"/>
                  <a:lumOff val="40000"/>
                </a:schemeClr>
              </a:solidFill>
              <a:latin typeface="Carelia"/>
            </a:endParaRPr>
          </a:p>
        </p:txBody>
      </p:sp>
      <p:sp>
        <p:nvSpPr>
          <p:cNvPr id="14" name="TextBox 10">
            <a:extLst>
              <a:ext uri="{FF2B5EF4-FFF2-40B4-BE49-F238E27FC236}">
                <a16:creationId xmlns:a16="http://schemas.microsoft.com/office/drawing/2014/main" id="{52AA5310-F28D-92E9-7EB5-55CBE75D9602}"/>
              </a:ext>
            </a:extLst>
          </p:cNvPr>
          <p:cNvSpPr txBox="1"/>
          <p:nvPr/>
        </p:nvSpPr>
        <p:spPr>
          <a:xfrm>
            <a:off x="1305381" y="5439424"/>
            <a:ext cx="11422041" cy="2862322"/>
          </a:xfrm>
          <a:prstGeom prst="rect">
            <a:avLst/>
          </a:prstGeom>
        </p:spPr>
        <p:txBody>
          <a:bodyPr wrap="square" lIns="0" tIns="0" rIns="0" bIns="0" rtlCol="0" anchor="t">
            <a:spAutoFit/>
          </a:bodyPr>
          <a:lstStyle/>
          <a:p>
            <a:pPr algn="just">
              <a:lnSpc>
                <a:spcPct val="150000"/>
              </a:lnSpc>
            </a:pPr>
            <a:r>
              <a:rPr lang="fr-FR" sz="3200" dirty="0">
                <a:solidFill>
                  <a:schemeClr val="accent5">
                    <a:lumMod val="50000"/>
                  </a:schemeClr>
                </a:solidFill>
                <a:latin typeface="Dosis" panose="02010703020202060003" pitchFamily="2" charset="0"/>
              </a:rPr>
              <a:t>L’enseignant(e) fait passer les élèves un par un pour nommer les mots du vocabulaire correspondant aux images présentées sur les trois, de manière à ce que chacun participe au moins une fois. À la fin de l’activité, tous les élèves devront effectuer le passage de lecture.</a:t>
            </a:r>
            <a:endParaRPr lang="en-US" sz="3200" dirty="0">
              <a:solidFill>
                <a:schemeClr val="accent5">
                  <a:lumMod val="50000"/>
                </a:schemeClr>
              </a:solidFill>
              <a:latin typeface="Dosis" panose="02010703020202060003" pitchFamily="2" charset="0"/>
            </a:endParaRPr>
          </a:p>
        </p:txBody>
      </p:sp>
      <p:sp>
        <p:nvSpPr>
          <p:cNvPr id="3" name="ZoneTexte 2">
            <a:extLst>
              <a:ext uri="{FF2B5EF4-FFF2-40B4-BE49-F238E27FC236}">
                <a16:creationId xmlns:a16="http://schemas.microsoft.com/office/drawing/2014/main" id="{D188495F-8034-C6E0-C31A-8C36CD18A2FE}"/>
              </a:ext>
            </a:extLst>
          </p:cNvPr>
          <p:cNvSpPr txBox="1"/>
          <p:nvPr>
            <p:custDataLst>
              <p:tags r:id="rId1"/>
            </p:custDataLst>
          </p:nvPr>
        </p:nvSpPr>
        <p:spPr>
          <a:xfrm>
            <a:off x="9958395" y="357557"/>
            <a:ext cx="4648764" cy="400110"/>
          </a:xfrm>
          <a:prstGeom prst="rect">
            <a:avLst/>
          </a:prstGeom>
          <a:noFill/>
        </p:spPr>
        <p:txBody>
          <a:bodyPr wrap="square" rtlCol="0">
            <a:spAutoFit/>
          </a:bodyPr>
          <a:lstStyle/>
          <a:p>
            <a:pPr algn="ctr" defTabSz="914445">
              <a:defRPr/>
            </a:pPr>
            <a:r>
              <a:rPr lang="fr-MA" sz="2000" i="1" dirty="0">
                <a:solidFill>
                  <a:prstClr val="black">
                    <a:lumMod val="75000"/>
                    <a:lumOff val="25000"/>
                  </a:prstClr>
                </a:solidFill>
                <a:latin typeface="Calibri"/>
              </a:rPr>
              <a:t>Pour l’enseignant ( e ) </a:t>
            </a:r>
          </a:p>
        </p:txBody>
      </p:sp>
    </p:spTree>
    <p:extLst>
      <p:ext uri="{BB962C8B-B14F-4D97-AF65-F5344CB8AC3E}">
        <p14:creationId xmlns:p14="http://schemas.microsoft.com/office/powerpoint/2010/main" val="32748933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6DD292-228F-3C3D-96DE-DDA394BCADDF}"/>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F9215F19-4B1F-033A-F449-5FE1B5C9A990}"/>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65E5C39F-298A-09FF-FFAE-20F9A6E33185}"/>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8D3BF8FC-873D-FD67-C6E6-C11D73974AF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E88A98AA-290D-432A-43E5-172AFDA8D15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9" name="Groupe 28">
            <a:extLst>
              <a:ext uri="{FF2B5EF4-FFF2-40B4-BE49-F238E27FC236}">
                <a16:creationId xmlns:a16="http://schemas.microsoft.com/office/drawing/2014/main" id="{4FDF3B55-D191-E389-46D1-8D87D507F26A}"/>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F7D3FF0F-2EFA-6DFC-07D6-09BFD821318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C65C66D9-92CB-5506-7CDF-8F75A7A5C8A8}"/>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270AF0C4-BF08-C1D3-9D67-5AACBF9BBC83}"/>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828EBECD-2319-3FD1-7FDF-714B9C17C46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27D8ED2B-22EC-27AB-8A9D-FAD261D09C5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D1F3D290-2F04-F3CD-20CF-236DF8285A4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AA1F3528-36FA-CFD9-9C6C-A96586C05C8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8104" y="1000640"/>
            <a:ext cx="427603" cy="378145"/>
          </a:xfrm>
          <a:prstGeom prst="rect">
            <a:avLst/>
          </a:prstGeom>
        </p:spPr>
      </p:pic>
      <p:pic>
        <p:nvPicPr>
          <p:cNvPr id="27" name="Image 26">
            <a:extLst>
              <a:ext uri="{FF2B5EF4-FFF2-40B4-BE49-F238E27FC236}">
                <a16:creationId xmlns:a16="http://schemas.microsoft.com/office/drawing/2014/main" id="{BABB4C83-A56E-AE97-B5EB-9ADF8D3E6CE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20363" y="2895456"/>
            <a:ext cx="1375237" cy="2335660"/>
          </a:xfrm>
          <a:prstGeom prst="rect">
            <a:avLst/>
          </a:prstGeom>
        </p:spPr>
      </p:pic>
      <p:pic>
        <p:nvPicPr>
          <p:cNvPr id="28" name="Image 27">
            <a:extLst>
              <a:ext uri="{FF2B5EF4-FFF2-40B4-BE49-F238E27FC236}">
                <a16:creationId xmlns:a16="http://schemas.microsoft.com/office/drawing/2014/main" id="{2D923EA3-AF33-4F69-5E61-1D60C3EE5A0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133727" y="2677588"/>
            <a:ext cx="2096215" cy="2465911"/>
          </a:xfrm>
          <a:prstGeom prst="rect">
            <a:avLst/>
          </a:prstGeom>
        </p:spPr>
      </p:pic>
      <p:pic>
        <p:nvPicPr>
          <p:cNvPr id="30" name="Image 29">
            <a:extLst>
              <a:ext uri="{FF2B5EF4-FFF2-40B4-BE49-F238E27FC236}">
                <a16:creationId xmlns:a16="http://schemas.microsoft.com/office/drawing/2014/main" id="{E1548C60-26B1-C368-CD63-5B1CE75A244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008171" y="3022761"/>
            <a:ext cx="1904253" cy="1862452"/>
          </a:xfrm>
          <a:prstGeom prst="rect">
            <a:avLst/>
          </a:prstGeom>
        </p:spPr>
      </p:pic>
      <p:pic>
        <p:nvPicPr>
          <p:cNvPr id="31" name="Image 30">
            <a:extLst>
              <a:ext uri="{FF2B5EF4-FFF2-40B4-BE49-F238E27FC236}">
                <a16:creationId xmlns:a16="http://schemas.microsoft.com/office/drawing/2014/main" id="{CB4F554E-313C-9DD9-2D27-BC8200439755}"/>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336904" y="2985131"/>
            <a:ext cx="2860727" cy="1862452"/>
          </a:xfrm>
          <a:prstGeom prst="rect">
            <a:avLst/>
          </a:prstGeom>
        </p:spPr>
      </p:pic>
      <p:pic>
        <p:nvPicPr>
          <p:cNvPr id="32" name="Image 31">
            <a:extLst>
              <a:ext uri="{FF2B5EF4-FFF2-40B4-BE49-F238E27FC236}">
                <a16:creationId xmlns:a16="http://schemas.microsoft.com/office/drawing/2014/main" id="{85DDED62-7F08-6F87-38FE-CE9165879E7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239793" y="6251484"/>
            <a:ext cx="2514385" cy="2387116"/>
          </a:xfrm>
          <a:prstGeom prst="rect">
            <a:avLst/>
          </a:prstGeom>
        </p:spPr>
      </p:pic>
      <p:pic>
        <p:nvPicPr>
          <p:cNvPr id="34" name="Image 33">
            <a:extLst>
              <a:ext uri="{FF2B5EF4-FFF2-40B4-BE49-F238E27FC236}">
                <a16:creationId xmlns:a16="http://schemas.microsoft.com/office/drawing/2014/main" id="{EC0742B1-815B-0457-E3CE-C90B0DAE2B73}"/>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486686" y="6251484"/>
            <a:ext cx="1914114" cy="2116830"/>
          </a:xfrm>
          <a:prstGeom prst="rect">
            <a:avLst/>
          </a:prstGeom>
        </p:spPr>
      </p:pic>
      <p:pic>
        <p:nvPicPr>
          <p:cNvPr id="35" name="Image 34">
            <a:extLst>
              <a:ext uri="{FF2B5EF4-FFF2-40B4-BE49-F238E27FC236}">
                <a16:creationId xmlns:a16="http://schemas.microsoft.com/office/drawing/2014/main" id="{AFF5910C-B087-CE73-74D0-8A45BEDF0C06}"/>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701067" y="6420084"/>
            <a:ext cx="2777137" cy="1799585"/>
          </a:xfrm>
          <a:prstGeom prst="rect">
            <a:avLst/>
          </a:prstGeom>
        </p:spPr>
      </p:pic>
      <p:pic>
        <p:nvPicPr>
          <p:cNvPr id="42" name="Image 41">
            <a:extLst>
              <a:ext uri="{FF2B5EF4-FFF2-40B4-BE49-F238E27FC236}">
                <a16:creationId xmlns:a16="http://schemas.microsoft.com/office/drawing/2014/main" id="{D33278D8-ECA7-D5A0-51CF-76746328BE05}"/>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9961823" y="5773765"/>
            <a:ext cx="2151679" cy="2485822"/>
          </a:xfrm>
          <a:prstGeom prst="rect">
            <a:avLst/>
          </a:prstGeom>
        </p:spPr>
      </p:pic>
      <p:sp>
        <p:nvSpPr>
          <p:cNvPr id="5" name="ZoneTexte 4">
            <a:extLst>
              <a:ext uri="{FF2B5EF4-FFF2-40B4-BE49-F238E27FC236}">
                <a16:creationId xmlns:a16="http://schemas.microsoft.com/office/drawing/2014/main" id="{039679EC-BDC8-5D8C-D401-152A16CDC280}"/>
              </a:ext>
            </a:extLst>
          </p:cNvPr>
          <p:cNvSpPr txBox="1"/>
          <p:nvPr/>
        </p:nvSpPr>
        <p:spPr>
          <a:xfrm>
            <a:off x="1754165" y="865430"/>
            <a:ext cx="6858000" cy="461665"/>
          </a:xfrm>
          <a:prstGeom prst="rect">
            <a:avLst/>
          </a:prstGeom>
          <a:noFill/>
        </p:spPr>
        <p:txBody>
          <a:bodyPr wrap="square">
            <a:spAutoFit/>
          </a:bodyPr>
          <a:lstStyle/>
          <a:p>
            <a:pPr defTabSz="685834"/>
            <a:r>
              <a:rPr lang="fr-FR" sz="2400" b="1" dirty="0">
                <a:solidFill>
                  <a:prstClr val="white">
                    <a:lumMod val="65000"/>
                  </a:prstClr>
                </a:solidFill>
                <a:latin typeface="Dosis" pitchFamily="2" charset="0"/>
              </a:rPr>
              <a:t>R</a:t>
            </a:r>
            <a:r>
              <a:rPr lang="fr-MA" sz="2400" b="1" dirty="0" err="1">
                <a:solidFill>
                  <a:prstClr val="white">
                    <a:lumMod val="65000"/>
                  </a:prstClr>
                </a:solidFill>
                <a:latin typeface="Dosis" pitchFamily="2" charset="0"/>
              </a:rPr>
              <a:t>épétons</a:t>
            </a:r>
            <a:r>
              <a:rPr lang="fr-MA" sz="2400" b="1" dirty="0">
                <a:solidFill>
                  <a:prstClr val="white">
                    <a:lumMod val="65000"/>
                  </a:prstClr>
                </a:solidFill>
                <a:latin typeface="Dosis" pitchFamily="2" charset="0"/>
              </a:rPr>
              <a:t> ensemble les mots.</a:t>
            </a:r>
          </a:p>
        </p:txBody>
      </p:sp>
      <p:pic>
        <p:nvPicPr>
          <p:cNvPr id="3" name="Image 2">
            <a:extLst>
              <a:ext uri="{FF2B5EF4-FFF2-40B4-BE49-F238E27FC236}">
                <a16:creationId xmlns:a16="http://schemas.microsoft.com/office/drawing/2014/main" id="{C2E71E66-6E43-473A-7D88-7ECB0913479A}"/>
              </a:ext>
            </a:extLst>
          </p:cNvPr>
          <p:cNvPicPr>
            <a:picLocks noChangeAspect="1"/>
          </p:cNvPicPr>
          <p:nvPr>
            <p:custDataLst>
              <p:tags r:id="rId1"/>
            </p:custDataLst>
          </p:nvPr>
        </p:nvPicPr>
        <p:blipFill>
          <a:blip r:embed="rId14">
            <a:clrChange>
              <a:clrFrom>
                <a:srgbClr val="FFFFFF"/>
              </a:clrFrom>
              <a:clrTo>
                <a:srgbClr val="FFFFFF">
                  <a:alpha val="0"/>
                </a:srgbClr>
              </a:clrTo>
            </a:clrChange>
          </a:blip>
          <a:stretch>
            <a:fillRect/>
          </a:stretch>
        </p:blipFill>
        <p:spPr>
          <a:xfrm>
            <a:off x="11863235" y="852808"/>
            <a:ext cx="1227797" cy="1174605"/>
          </a:xfrm>
          <a:prstGeom prst="rect">
            <a:avLst/>
          </a:prstGeom>
        </p:spPr>
      </p:pic>
    </p:spTree>
    <p:extLst>
      <p:ext uri="{BB962C8B-B14F-4D97-AF65-F5344CB8AC3E}">
        <p14:creationId xmlns:p14="http://schemas.microsoft.com/office/powerpoint/2010/main" val="5959529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62D9B2-E5CE-2A81-9241-118C21898DB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7036DE80-E188-3E28-1F8F-8F9DE714C9D7}"/>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0E924077-48DA-605D-D4C8-7832E1F5260F}"/>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9FC6D741-2FDB-691F-36F0-E2AFE0A5AAC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683841AF-0135-5BF3-B434-D0F951C9D1C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9" name="Groupe 28">
            <a:extLst>
              <a:ext uri="{FF2B5EF4-FFF2-40B4-BE49-F238E27FC236}">
                <a16:creationId xmlns:a16="http://schemas.microsoft.com/office/drawing/2014/main" id="{354D5CE8-24D2-9681-701D-684AE56EF825}"/>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AB8F8A91-348E-0103-438B-6BB190B0C8D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92E0F17A-9346-B573-99BD-5B56319B9D11}"/>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6F365A9F-E9A2-7608-4DAB-8AE9E0929344}"/>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4B2FFB61-E9DD-E155-CA47-6A3D2BBC8C4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73A76DE5-64B6-782D-D3BA-656E5298481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B913336A-D7C9-4517-B39A-C80B2383E40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7D78543B-CC85-9373-B02C-FD8A17B899A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8104" y="1000640"/>
            <a:ext cx="427603" cy="378145"/>
          </a:xfrm>
          <a:prstGeom prst="rect">
            <a:avLst/>
          </a:prstGeom>
        </p:spPr>
      </p:pic>
      <p:pic>
        <p:nvPicPr>
          <p:cNvPr id="14" name="Image 13">
            <a:extLst>
              <a:ext uri="{FF2B5EF4-FFF2-40B4-BE49-F238E27FC236}">
                <a16:creationId xmlns:a16="http://schemas.microsoft.com/office/drawing/2014/main" id="{D953D5EA-343C-6680-F772-DFF811FEB1A9}"/>
              </a:ext>
            </a:extLst>
          </p:cNvPr>
          <p:cNvPicPr>
            <a:picLocks noChangeAspect="1"/>
          </p:cNvPicPr>
          <p:nvPr>
            <p:custDataLst>
              <p:tags r:id="rId1"/>
            </p:custDataLst>
          </p:nvPr>
        </p:nvPicPr>
        <p:blipFill>
          <a:blip r:embed="rId6"/>
          <a:stretch>
            <a:fillRect/>
          </a:stretch>
        </p:blipFill>
        <p:spPr>
          <a:xfrm>
            <a:off x="11687577" y="844533"/>
            <a:ext cx="1232811" cy="761784"/>
          </a:xfrm>
          <a:prstGeom prst="roundRect">
            <a:avLst>
              <a:gd name="adj" fmla="val 31362"/>
            </a:avLst>
          </a:prstGeom>
        </p:spPr>
      </p:pic>
      <p:pic>
        <p:nvPicPr>
          <p:cNvPr id="27" name="Image 26">
            <a:extLst>
              <a:ext uri="{FF2B5EF4-FFF2-40B4-BE49-F238E27FC236}">
                <a16:creationId xmlns:a16="http://schemas.microsoft.com/office/drawing/2014/main" id="{CC3E2FAC-5D73-4AA0-DCB7-F3FF8A6DC39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520363" y="2895456"/>
            <a:ext cx="1375237" cy="2335660"/>
          </a:xfrm>
          <a:prstGeom prst="rect">
            <a:avLst/>
          </a:prstGeom>
        </p:spPr>
      </p:pic>
      <p:pic>
        <p:nvPicPr>
          <p:cNvPr id="28" name="Image 27">
            <a:extLst>
              <a:ext uri="{FF2B5EF4-FFF2-40B4-BE49-F238E27FC236}">
                <a16:creationId xmlns:a16="http://schemas.microsoft.com/office/drawing/2014/main" id="{3929C29E-2273-B448-9FD8-D64C8F27BD9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133727" y="2677588"/>
            <a:ext cx="2096215" cy="2465911"/>
          </a:xfrm>
          <a:prstGeom prst="rect">
            <a:avLst/>
          </a:prstGeom>
        </p:spPr>
      </p:pic>
      <p:pic>
        <p:nvPicPr>
          <p:cNvPr id="30" name="Image 29">
            <a:extLst>
              <a:ext uri="{FF2B5EF4-FFF2-40B4-BE49-F238E27FC236}">
                <a16:creationId xmlns:a16="http://schemas.microsoft.com/office/drawing/2014/main" id="{B756C153-D210-7D28-1F07-E26D4A60A6F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008171" y="3022761"/>
            <a:ext cx="1904253" cy="1862452"/>
          </a:xfrm>
          <a:prstGeom prst="rect">
            <a:avLst/>
          </a:prstGeom>
        </p:spPr>
      </p:pic>
      <p:pic>
        <p:nvPicPr>
          <p:cNvPr id="31" name="Image 30">
            <a:extLst>
              <a:ext uri="{FF2B5EF4-FFF2-40B4-BE49-F238E27FC236}">
                <a16:creationId xmlns:a16="http://schemas.microsoft.com/office/drawing/2014/main" id="{A6F22470-4E71-E7AD-D9A9-0309C1E2AAA9}"/>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336904" y="2985131"/>
            <a:ext cx="2860727" cy="1862452"/>
          </a:xfrm>
          <a:prstGeom prst="rect">
            <a:avLst/>
          </a:prstGeom>
        </p:spPr>
      </p:pic>
      <p:pic>
        <p:nvPicPr>
          <p:cNvPr id="32" name="Image 31">
            <a:extLst>
              <a:ext uri="{FF2B5EF4-FFF2-40B4-BE49-F238E27FC236}">
                <a16:creationId xmlns:a16="http://schemas.microsoft.com/office/drawing/2014/main" id="{1B9BE4A6-6EC9-3832-0459-88DD430083BE}"/>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239793" y="6251484"/>
            <a:ext cx="2514385" cy="2387116"/>
          </a:xfrm>
          <a:prstGeom prst="rect">
            <a:avLst/>
          </a:prstGeom>
        </p:spPr>
      </p:pic>
      <p:pic>
        <p:nvPicPr>
          <p:cNvPr id="34" name="Image 33">
            <a:extLst>
              <a:ext uri="{FF2B5EF4-FFF2-40B4-BE49-F238E27FC236}">
                <a16:creationId xmlns:a16="http://schemas.microsoft.com/office/drawing/2014/main" id="{BA847062-A5F0-173A-3E7A-7FC470B1B49E}"/>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4486686" y="6251484"/>
            <a:ext cx="1914114" cy="2116830"/>
          </a:xfrm>
          <a:prstGeom prst="rect">
            <a:avLst/>
          </a:prstGeom>
        </p:spPr>
      </p:pic>
      <p:pic>
        <p:nvPicPr>
          <p:cNvPr id="35" name="Image 34">
            <a:extLst>
              <a:ext uri="{FF2B5EF4-FFF2-40B4-BE49-F238E27FC236}">
                <a16:creationId xmlns:a16="http://schemas.microsoft.com/office/drawing/2014/main" id="{AF0B0622-220F-DF3C-F57D-23B27842F4DF}"/>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6701067" y="6420084"/>
            <a:ext cx="2777137" cy="1799585"/>
          </a:xfrm>
          <a:prstGeom prst="rect">
            <a:avLst/>
          </a:prstGeom>
        </p:spPr>
      </p:pic>
      <p:pic>
        <p:nvPicPr>
          <p:cNvPr id="42" name="Image 41">
            <a:extLst>
              <a:ext uri="{FF2B5EF4-FFF2-40B4-BE49-F238E27FC236}">
                <a16:creationId xmlns:a16="http://schemas.microsoft.com/office/drawing/2014/main" id="{ADEFA7CE-C707-3859-3603-F27443A9338F}"/>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9961823" y="5773765"/>
            <a:ext cx="2151679" cy="2485822"/>
          </a:xfrm>
          <a:prstGeom prst="rect">
            <a:avLst/>
          </a:prstGeom>
        </p:spPr>
      </p:pic>
      <p:sp>
        <p:nvSpPr>
          <p:cNvPr id="5" name="ZoneTexte 4">
            <a:extLst>
              <a:ext uri="{FF2B5EF4-FFF2-40B4-BE49-F238E27FC236}">
                <a16:creationId xmlns:a16="http://schemas.microsoft.com/office/drawing/2014/main" id="{2C1AF2D5-BE35-D685-AC6F-CA7164649BE1}"/>
              </a:ext>
            </a:extLst>
          </p:cNvPr>
          <p:cNvSpPr txBox="1"/>
          <p:nvPr/>
        </p:nvSpPr>
        <p:spPr>
          <a:xfrm>
            <a:off x="1754165" y="865430"/>
            <a:ext cx="6858000" cy="461665"/>
          </a:xfrm>
          <a:prstGeom prst="rect">
            <a:avLst/>
          </a:prstGeom>
          <a:noFill/>
        </p:spPr>
        <p:txBody>
          <a:bodyPr wrap="square">
            <a:spAutoFit/>
          </a:bodyPr>
          <a:lstStyle/>
          <a:p>
            <a:pPr defTabSz="685834"/>
            <a:r>
              <a:rPr lang="fr-MA" sz="2400" b="1" dirty="0">
                <a:solidFill>
                  <a:prstClr val="white">
                    <a:lumMod val="65000"/>
                  </a:prstClr>
                </a:solidFill>
                <a:latin typeface="Dosis" pitchFamily="2" charset="0"/>
              </a:rPr>
              <a:t>Qui veut passer au tableau pour dire les mots?</a:t>
            </a:r>
          </a:p>
        </p:txBody>
      </p:sp>
    </p:spTree>
    <p:extLst>
      <p:ext uri="{BB962C8B-B14F-4D97-AF65-F5344CB8AC3E}">
        <p14:creationId xmlns:p14="http://schemas.microsoft.com/office/powerpoint/2010/main" val="329476901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13"/>
</p:tagLst>
</file>

<file path=ppt/tags/tag11.xml><?xml version="1.0" encoding="utf-8"?>
<p:tagLst xmlns:a="http://schemas.openxmlformats.org/drawingml/2006/main" xmlns:r="http://schemas.openxmlformats.org/officeDocument/2006/relationships" xmlns:p="http://schemas.openxmlformats.org/presentationml/2006/main">
  <p:tag name="NUM" val="4"/>
</p:tagLst>
</file>

<file path=ppt/tags/tag12.xml><?xml version="1.0" encoding="utf-8"?>
<p:tagLst xmlns:a="http://schemas.openxmlformats.org/drawingml/2006/main" xmlns:r="http://schemas.openxmlformats.org/officeDocument/2006/relationships" xmlns:p="http://schemas.openxmlformats.org/presentationml/2006/main">
  <p:tag name="NUM" val="9"/>
</p:tagLst>
</file>

<file path=ppt/tags/tag13.xml><?xml version="1.0" encoding="utf-8"?>
<p:tagLst xmlns:a="http://schemas.openxmlformats.org/drawingml/2006/main" xmlns:r="http://schemas.openxmlformats.org/officeDocument/2006/relationships" xmlns:p="http://schemas.openxmlformats.org/presentationml/2006/main">
  <p:tag name="NUM" val="12"/>
</p:tagLst>
</file>

<file path=ppt/tags/tag14.xml><?xml version="1.0" encoding="utf-8"?>
<p:tagLst xmlns:a="http://schemas.openxmlformats.org/drawingml/2006/main" xmlns:r="http://schemas.openxmlformats.org/officeDocument/2006/relationships" xmlns:p="http://schemas.openxmlformats.org/presentationml/2006/main">
  <p:tag name="NUM" val="14"/>
</p:tagLst>
</file>

<file path=ppt/tags/tag15.xml><?xml version="1.0" encoding="utf-8"?>
<p:tagLst xmlns:a="http://schemas.openxmlformats.org/drawingml/2006/main" xmlns:r="http://schemas.openxmlformats.org/officeDocument/2006/relationships" xmlns:p="http://schemas.openxmlformats.org/presentationml/2006/main">
  <p:tag name="NUM" val="11"/>
</p:tagLst>
</file>

<file path=ppt/tags/tag16.xml><?xml version="1.0" encoding="utf-8"?>
<p:tagLst xmlns:a="http://schemas.openxmlformats.org/drawingml/2006/main" xmlns:r="http://schemas.openxmlformats.org/officeDocument/2006/relationships" xmlns:p="http://schemas.openxmlformats.org/presentationml/2006/main">
  <p:tag name="NUM" val="1"/>
</p:tagLst>
</file>

<file path=ppt/tags/tag17.xml><?xml version="1.0" encoding="utf-8"?>
<p:tagLst xmlns:a="http://schemas.openxmlformats.org/drawingml/2006/main" xmlns:r="http://schemas.openxmlformats.org/officeDocument/2006/relationships" xmlns:p="http://schemas.openxmlformats.org/presentationml/2006/main">
  <p:tag name="NUM" val="5"/>
</p:tagLst>
</file>

<file path=ppt/tags/tag18.xml><?xml version="1.0" encoding="utf-8"?>
<p:tagLst xmlns:a="http://schemas.openxmlformats.org/drawingml/2006/main" xmlns:r="http://schemas.openxmlformats.org/officeDocument/2006/relationships" xmlns:p="http://schemas.openxmlformats.org/presentationml/2006/main">
  <p:tag name="NUM" val="7"/>
</p:tagLst>
</file>

<file path=ppt/tags/tag19.xml><?xml version="1.0" encoding="utf-8"?>
<p:tagLst xmlns:a="http://schemas.openxmlformats.org/drawingml/2006/main" xmlns:r="http://schemas.openxmlformats.org/officeDocument/2006/relationships" xmlns:p="http://schemas.openxmlformats.org/presentationml/2006/main">
  <p:tag name="NUM" val="8"/>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10"/>
</p:tagLst>
</file>

<file path=ppt/tags/tag21.xml><?xml version="1.0" encoding="utf-8"?>
<p:tagLst xmlns:a="http://schemas.openxmlformats.org/drawingml/2006/main" xmlns:r="http://schemas.openxmlformats.org/officeDocument/2006/relationships" xmlns:p="http://schemas.openxmlformats.org/presentationml/2006/main">
  <p:tag name="NUM" val="12"/>
</p:tagLst>
</file>

<file path=ppt/tags/tag22.xml><?xml version="1.0" encoding="utf-8"?>
<p:tagLst xmlns:a="http://schemas.openxmlformats.org/drawingml/2006/main" xmlns:r="http://schemas.openxmlformats.org/officeDocument/2006/relationships" xmlns:p="http://schemas.openxmlformats.org/presentationml/2006/main">
  <p:tag name="NUM" val="16"/>
</p:tagLst>
</file>

<file path=ppt/tags/tag23.xml><?xml version="1.0" encoding="utf-8"?>
<p:tagLst xmlns:a="http://schemas.openxmlformats.org/drawingml/2006/main" xmlns:r="http://schemas.openxmlformats.org/officeDocument/2006/relationships" xmlns:p="http://schemas.openxmlformats.org/presentationml/2006/main">
  <p:tag name="NUM" val="18"/>
</p:tagLst>
</file>

<file path=ppt/tags/tag24.xml><?xml version="1.0" encoding="utf-8"?>
<p:tagLst xmlns:a="http://schemas.openxmlformats.org/drawingml/2006/main" xmlns:r="http://schemas.openxmlformats.org/officeDocument/2006/relationships" xmlns:p="http://schemas.openxmlformats.org/presentationml/2006/main">
  <p:tag name="NUM" val="9"/>
</p:tagLst>
</file>

<file path=ppt/tags/tag25.xml><?xml version="1.0" encoding="utf-8"?>
<p:tagLst xmlns:a="http://schemas.openxmlformats.org/drawingml/2006/main" xmlns:r="http://schemas.openxmlformats.org/officeDocument/2006/relationships" xmlns:p="http://schemas.openxmlformats.org/presentationml/2006/main">
  <p:tag name="NUM" val="13"/>
</p:tagLst>
</file>

<file path=ppt/tags/tag26.xml><?xml version="1.0" encoding="utf-8"?>
<p:tagLst xmlns:a="http://schemas.openxmlformats.org/drawingml/2006/main" xmlns:r="http://schemas.openxmlformats.org/officeDocument/2006/relationships" xmlns:p="http://schemas.openxmlformats.org/presentationml/2006/main">
  <p:tag name="NUM" val="10"/>
</p:tagLst>
</file>

<file path=ppt/tags/tag27.xml><?xml version="1.0" encoding="utf-8"?>
<p:tagLst xmlns:a="http://schemas.openxmlformats.org/drawingml/2006/main" xmlns:r="http://schemas.openxmlformats.org/officeDocument/2006/relationships" xmlns:p="http://schemas.openxmlformats.org/presentationml/2006/main">
  <p:tag name="NUM" val="12"/>
</p:tagLst>
</file>

<file path=ppt/tags/tag28.xml><?xml version="1.0" encoding="utf-8"?>
<p:tagLst xmlns:a="http://schemas.openxmlformats.org/drawingml/2006/main" xmlns:r="http://schemas.openxmlformats.org/officeDocument/2006/relationships" xmlns:p="http://schemas.openxmlformats.org/presentationml/2006/main">
  <p:tag name="NUM" val="10"/>
</p:tagLst>
</file>

<file path=ppt/tags/tag29.xml><?xml version="1.0" encoding="utf-8"?>
<p:tagLst xmlns:a="http://schemas.openxmlformats.org/drawingml/2006/main" xmlns:r="http://schemas.openxmlformats.org/officeDocument/2006/relationships" xmlns:p="http://schemas.openxmlformats.org/presentationml/2006/main">
  <p:tag name="NUM" val="12"/>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10"/>
</p:tagLst>
</file>

<file path=ppt/tags/tag31.xml><?xml version="1.0" encoding="utf-8"?>
<p:tagLst xmlns:a="http://schemas.openxmlformats.org/drawingml/2006/main" xmlns:r="http://schemas.openxmlformats.org/officeDocument/2006/relationships" xmlns:p="http://schemas.openxmlformats.org/presentationml/2006/main">
  <p:tag name="NUM" val="12"/>
</p:tagLst>
</file>

<file path=ppt/tags/tag32.xml><?xml version="1.0" encoding="utf-8"?>
<p:tagLst xmlns:a="http://schemas.openxmlformats.org/drawingml/2006/main" xmlns:r="http://schemas.openxmlformats.org/officeDocument/2006/relationships" xmlns:p="http://schemas.openxmlformats.org/presentationml/2006/main">
  <p:tag name="NUM" val="13"/>
</p:tagLst>
</file>

<file path=ppt/tags/tag33.xml><?xml version="1.0" encoding="utf-8"?>
<p:tagLst xmlns:a="http://schemas.openxmlformats.org/drawingml/2006/main" xmlns:r="http://schemas.openxmlformats.org/officeDocument/2006/relationships" xmlns:p="http://schemas.openxmlformats.org/presentationml/2006/main">
  <p:tag name="NUM" val="3"/>
</p:tagLst>
</file>

<file path=ppt/tags/tag34.xml><?xml version="1.0" encoding="utf-8"?>
<p:tagLst xmlns:a="http://schemas.openxmlformats.org/drawingml/2006/main" xmlns:r="http://schemas.openxmlformats.org/officeDocument/2006/relationships" xmlns:p="http://schemas.openxmlformats.org/presentationml/2006/main">
  <p:tag name="NUM" val="10"/>
</p:tagLst>
</file>

<file path=ppt/tags/tag35.xml><?xml version="1.0" encoding="utf-8"?>
<p:tagLst xmlns:a="http://schemas.openxmlformats.org/drawingml/2006/main" xmlns:r="http://schemas.openxmlformats.org/officeDocument/2006/relationships" xmlns:p="http://schemas.openxmlformats.org/presentationml/2006/main">
  <p:tag name="NUM" val="3"/>
</p:tagLst>
</file>

<file path=ppt/tags/tag36.xml><?xml version="1.0" encoding="utf-8"?>
<p:tagLst xmlns:a="http://schemas.openxmlformats.org/drawingml/2006/main" xmlns:r="http://schemas.openxmlformats.org/officeDocument/2006/relationships" xmlns:p="http://schemas.openxmlformats.org/presentationml/2006/main">
  <p:tag name="NUM" val="12"/>
</p:tagLst>
</file>

<file path=ppt/tags/tag37.xml><?xml version="1.0" encoding="utf-8"?>
<p:tagLst xmlns:a="http://schemas.openxmlformats.org/drawingml/2006/main" xmlns:r="http://schemas.openxmlformats.org/officeDocument/2006/relationships" xmlns:p="http://schemas.openxmlformats.org/presentationml/2006/main">
  <p:tag name="NUM" val="3"/>
</p:tagLst>
</file>

<file path=ppt/tags/tag38.xml><?xml version="1.0" encoding="utf-8"?>
<p:tagLst xmlns:a="http://schemas.openxmlformats.org/drawingml/2006/main" xmlns:r="http://schemas.openxmlformats.org/officeDocument/2006/relationships" xmlns:p="http://schemas.openxmlformats.org/presentationml/2006/main">
  <p:tag name="NUM" val="10"/>
</p:tagLst>
</file>

<file path=ppt/tags/tag39.xml><?xml version="1.0" encoding="utf-8"?>
<p:tagLst xmlns:a="http://schemas.openxmlformats.org/drawingml/2006/main" xmlns:r="http://schemas.openxmlformats.org/officeDocument/2006/relationships" xmlns:p="http://schemas.openxmlformats.org/presentationml/2006/main">
  <p:tag name="NUM" val="3"/>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12"/>
</p:tagLst>
</file>

<file path=ppt/tags/tag41.xml><?xml version="1.0" encoding="utf-8"?>
<p:tagLst xmlns:a="http://schemas.openxmlformats.org/drawingml/2006/main" xmlns:r="http://schemas.openxmlformats.org/officeDocument/2006/relationships" xmlns:p="http://schemas.openxmlformats.org/presentationml/2006/main">
  <p:tag name="NUM" val="13"/>
</p:tagLst>
</file>

<file path=ppt/tags/tag42.xml><?xml version="1.0" encoding="utf-8"?>
<p:tagLst xmlns:a="http://schemas.openxmlformats.org/drawingml/2006/main" xmlns:r="http://schemas.openxmlformats.org/officeDocument/2006/relationships" xmlns:p="http://schemas.openxmlformats.org/presentationml/2006/main">
  <p:tag name="NUM" val="3"/>
</p:tagLst>
</file>

<file path=ppt/tags/tag43.xml><?xml version="1.0" encoding="utf-8"?>
<p:tagLst xmlns:a="http://schemas.openxmlformats.org/drawingml/2006/main" xmlns:r="http://schemas.openxmlformats.org/officeDocument/2006/relationships" xmlns:p="http://schemas.openxmlformats.org/presentationml/2006/main">
  <p:tag name="NUM" val="10"/>
</p:tagLst>
</file>

<file path=ppt/tags/tag44.xml><?xml version="1.0" encoding="utf-8"?>
<p:tagLst xmlns:a="http://schemas.openxmlformats.org/drawingml/2006/main" xmlns:r="http://schemas.openxmlformats.org/officeDocument/2006/relationships" xmlns:p="http://schemas.openxmlformats.org/presentationml/2006/main">
  <p:tag name="NUM" val="3"/>
</p:tagLst>
</file>

<file path=ppt/tags/tag45.xml><?xml version="1.0" encoding="utf-8"?>
<p:tagLst xmlns:a="http://schemas.openxmlformats.org/drawingml/2006/main" xmlns:r="http://schemas.openxmlformats.org/officeDocument/2006/relationships" xmlns:p="http://schemas.openxmlformats.org/presentationml/2006/main">
  <p:tag name="NUM" val="12"/>
</p:tagLst>
</file>

<file path=ppt/tags/tag46.xml><?xml version="1.0" encoding="utf-8"?>
<p:tagLst xmlns:a="http://schemas.openxmlformats.org/drawingml/2006/main" xmlns:r="http://schemas.openxmlformats.org/officeDocument/2006/relationships" xmlns:p="http://schemas.openxmlformats.org/presentationml/2006/main">
  <p:tag name="NUM" val="13"/>
</p:tagLst>
</file>

<file path=ppt/tags/tag47.xml><?xml version="1.0" encoding="utf-8"?>
<p:tagLst xmlns:a="http://schemas.openxmlformats.org/drawingml/2006/main" xmlns:r="http://schemas.openxmlformats.org/officeDocument/2006/relationships" xmlns:p="http://schemas.openxmlformats.org/presentationml/2006/main">
  <p:tag name="NUM" val="3"/>
</p:tagLst>
</file>

<file path=ppt/tags/tag48.xml><?xml version="1.0" encoding="utf-8"?>
<p:tagLst xmlns:a="http://schemas.openxmlformats.org/drawingml/2006/main" xmlns:r="http://schemas.openxmlformats.org/officeDocument/2006/relationships" xmlns:p="http://schemas.openxmlformats.org/presentationml/2006/main">
  <p:tag name="NUM" val="10"/>
</p:tagLst>
</file>

<file path=ppt/tags/tag49.xml><?xml version="1.0" encoding="utf-8"?>
<p:tagLst xmlns:a="http://schemas.openxmlformats.org/drawingml/2006/main" xmlns:r="http://schemas.openxmlformats.org/officeDocument/2006/relationships" xmlns:p="http://schemas.openxmlformats.org/presentationml/2006/main">
  <p:tag name="NUM" val="3"/>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50.xml><?xml version="1.0" encoding="utf-8"?>
<p:tagLst xmlns:a="http://schemas.openxmlformats.org/drawingml/2006/main" xmlns:r="http://schemas.openxmlformats.org/officeDocument/2006/relationships" xmlns:p="http://schemas.openxmlformats.org/presentationml/2006/main">
  <p:tag name="NUM" val="12"/>
</p:tagLst>
</file>

<file path=ppt/tags/tag51.xml><?xml version="1.0" encoding="utf-8"?>
<p:tagLst xmlns:a="http://schemas.openxmlformats.org/drawingml/2006/main" xmlns:r="http://schemas.openxmlformats.org/officeDocument/2006/relationships" xmlns:p="http://schemas.openxmlformats.org/presentationml/2006/main">
  <p:tag name="NUM" val="3"/>
</p:tagLst>
</file>

<file path=ppt/tags/tag52.xml><?xml version="1.0" encoding="utf-8"?>
<p:tagLst xmlns:a="http://schemas.openxmlformats.org/drawingml/2006/main" xmlns:r="http://schemas.openxmlformats.org/officeDocument/2006/relationships" xmlns:p="http://schemas.openxmlformats.org/presentationml/2006/main">
  <p:tag name="NUM" val="10"/>
</p:tagLst>
</file>

<file path=ppt/tags/tag53.xml><?xml version="1.0" encoding="utf-8"?>
<p:tagLst xmlns:a="http://schemas.openxmlformats.org/drawingml/2006/main" xmlns:r="http://schemas.openxmlformats.org/officeDocument/2006/relationships" xmlns:p="http://schemas.openxmlformats.org/presentationml/2006/main">
  <p:tag name="NUM" val="3"/>
</p:tagLst>
</file>

<file path=ppt/tags/tag54.xml><?xml version="1.0" encoding="utf-8"?>
<p:tagLst xmlns:a="http://schemas.openxmlformats.org/drawingml/2006/main" xmlns:r="http://schemas.openxmlformats.org/officeDocument/2006/relationships" xmlns:p="http://schemas.openxmlformats.org/presentationml/2006/main">
  <p:tag name="NUM" val="12"/>
</p:tagLst>
</file>

<file path=ppt/tags/tag55.xml><?xml version="1.0" encoding="utf-8"?>
<p:tagLst xmlns:a="http://schemas.openxmlformats.org/drawingml/2006/main" xmlns:r="http://schemas.openxmlformats.org/officeDocument/2006/relationships" xmlns:p="http://schemas.openxmlformats.org/presentationml/2006/main">
  <p:tag name="NUM" val="3"/>
</p:tagLst>
</file>

<file path=ppt/tags/tag56.xml><?xml version="1.0" encoding="utf-8"?>
<p:tagLst xmlns:a="http://schemas.openxmlformats.org/drawingml/2006/main" xmlns:r="http://schemas.openxmlformats.org/officeDocument/2006/relationships" xmlns:p="http://schemas.openxmlformats.org/presentationml/2006/main">
  <p:tag name="NUM" val="10"/>
</p:tagLst>
</file>

<file path=ppt/tags/tag57.xml><?xml version="1.0" encoding="utf-8"?>
<p:tagLst xmlns:a="http://schemas.openxmlformats.org/drawingml/2006/main" xmlns:r="http://schemas.openxmlformats.org/officeDocument/2006/relationships" xmlns:p="http://schemas.openxmlformats.org/presentationml/2006/main">
  <p:tag name="NUM" val="3"/>
</p:tagLst>
</file>

<file path=ppt/tags/tag58.xml><?xml version="1.0" encoding="utf-8"?>
<p:tagLst xmlns:a="http://schemas.openxmlformats.org/drawingml/2006/main" xmlns:r="http://schemas.openxmlformats.org/officeDocument/2006/relationships" xmlns:p="http://schemas.openxmlformats.org/presentationml/2006/main">
  <p:tag name="NUM" val="12"/>
</p:tagLst>
</file>

<file path=ppt/tags/tag59.xml><?xml version="1.0" encoding="utf-8"?>
<p:tagLst xmlns:a="http://schemas.openxmlformats.org/drawingml/2006/main" xmlns:r="http://schemas.openxmlformats.org/officeDocument/2006/relationships" xmlns:p="http://schemas.openxmlformats.org/presentationml/2006/main">
  <p:tag name="NUM" val="13"/>
</p:tagLst>
</file>

<file path=ppt/tags/tag6.xml><?xml version="1.0" encoding="utf-8"?>
<p:tagLst xmlns:a="http://schemas.openxmlformats.org/drawingml/2006/main" xmlns:r="http://schemas.openxmlformats.org/officeDocument/2006/relationships" xmlns:p="http://schemas.openxmlformats.org/presentationml/2006/main">
  <p:tag name="NUM" val="6"/>
</p:tagLst>
</file>

<file path=ppt/tags/tag60.xml><?xml version="1.0" encoding="utf-8"?>
<p:tagLst xmlns:a="http://schemas.openxmlformats.org/drawingml/2006/main" xmlns:r="http://schemas.openxmlformats.org/officeDocument/2006/relationships" xmlns:p="http://schemas.openxmlformats.org/presentationml/2006/main">
  <p:tag name="NUM" val="13"/>
</p:tagLst>
</file>

<file path=ppt/tags/tag61.xml><?xml version="1.0" encoding="utf-8"?>
<p:tagLst xmlns:a="http://schemas.openxmlformats.org/drawingml/2006/main" xmlns:r="http://schemas.openxmlformats.org/officeDocument/2006/relationships" xmlns:p="http://schemas.openxmlformats.org/presentationml/2006/main">
  <p:tag name="NUM" val="7"/>
</p:tagLst>
</file>

<file path=ppt/tags/tag62.xml><?xml version="1.0" encoding="utf-8"?>
<p:tagLst xmlns:a="http://schemas.openxmlformats.org/drawingml/2006/main" xmlns:r="http://schemas.openxmlformats.org/officeDocument/2006/relationships" xmlns:p="http://schemas.openxmlformats.org/presentationml/2006/main">
  <p:tag name="NUM" val="3"/>
</p:tagLst>
</file>

<file path=ppt/tags/tag63.xml><?xml version="1.0" encoding="utf-8"?>
<p:tagLst xmlns:a="http://schemas.openxmlformats.org/drawingml/2006/main" xmlns:r="http://schemas.openxmlformats.org/officeDocument/2006/relationships" xmlns:p="http://schemas.openxmlformats.org/presentationml/2006/main">
  <p:tag name="NUM" val="9"/>
</p:tagLst>
</file>

<file path=ppt/tags/tag64.xml><?xml version="1.0" encoding="utf-8"?>
<p:tagLst xmlns:a="http://schemas.openxmlformats.org/drawingml/2006/main" xmlns:r="http://schemas.openxmlformats.org/officeDocument/2006/relationships" xmlns:p="http://schemas.openxmlformats.org/presentationml/2006/main">
  <p:tag name="NUM" val="3"/>
</p:tagLst>
</file>

<file path=ppt/tags/tag65.xml><?xml version="1.0" encoding="utf-8"?>
<p:tagLst xmlns:a="http://schemas.openxmlformats.org/drawingml/2006/main" xmlns:r="http://schemas.openxmlformats.org/officeDocument/2006/relationships" xmlns:p="http://schemas.openxmlformats.org/presentationml/2006/main">
  <p:tag name="NUM" val="3"/>
</p:tagLst>
</file>

<file path=ppt/tags/tag66.xml><?xml version="1.0" encoding="utf-8"?>
<p:tagLst xmlns:a="http://schemas.openxmlformats.org/drawingml/2006/main" xmlns:r="http://schemas.openxmlformats.org/officeDocument/2006/relationships" xmlns:p="http://schemas.openxmlformats.org/presentationml/2006/main">
  <p:tag name="NUM" val="3"/>
</p:tagLst>
</file>

<file path=ppt/tags/tag7.xml><?xml version="1.0" encoding="utf-8"?>
<p:tagLst xmlns:a="http://schemas.openxmlformats.org/drawingml/2006/main" xmlns:r="http://schemas.openxmlformats.org/officeDocument/2006/relationships" xmlns:p="http://schemas.openxmlformats.org/presentationml/2006/main">
  <p:tag name="NUM" val="7"/>
</p:tagLst>
</file>

<file path=ppt/tags/tag8.xml><?xml version="1.0" encoding="utf-8"?>
<p:tagLst xmlns:a="http://schemas.openxmlformats.org/drawingml/2006/main" xmlns:r="http://schemas.openxmlformats.org/officeDocument/2006/relationships" xmlns:p="http://schemas.openxmlformats.org/presentationml/2006/main">
  <p:tag name="NUM" val="8"/>
</p:tagLst>
</file>

<file path=ppt/tags/tag9.xml><?xml version="1.0" encoding="utf-8"?>
<p:tagLst xmlns:a="http://schemas.openxmlformats.org/drawingml/2006/main" xmlns:r="http://schemas.openxmlformats.org/officeDocument/2006/relationships" xmlns:p="http://schemas.openxmlformats.org/presentationml/2006/main">
  <p:tag name="NUM"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25320</TotalTime>
  <Words>1612</Words>
  <Application>Microsoft Office PowerPoint</Application>
  <PresentationFormat>Personnalisé</PresentationFormat>
  <Paragraphs>355</Paragraphs>
  <Slides>51</Slides>
  <Notes>8</Notes>
  <HiddenSlides>0</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51</vt:i4>
      </vt:variant>
    </vt:vector>
  </HeadingPairs>
  <TitlesOfParts>
    <vt:vector size="61" baseType="lpstr">
      <vt:lpstr>Calibri</vt:lpstr>
      <vt:lpstr>Dosis-SemiBold</vt:lpstr>
      <vt:lpstr>Arial</vt:lpstr>
      <vt:lpstr>Microsoft Uighur</vt:lpstr>
      <vt:lpstr>Arimo Italics</vt:lpstr>
      <vt:lpstr>Dosis</vt:lpstr>
      <vt:lpstr>Aptos</vt:lpstr>
      <vt:lpstr>Carelia</vt:lpstr>
      <vt:lpstr>Times New Roman</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White Illustrative Creative Literature Project Presentation</dc:title>
  <dc:creator>youssef saadani</dc:creator>
  <cp:lastModifiedBy>Z Chabih</cp:lastModifiedBy>
  <cp:revision>777</cp:revision>
  <dcterms:created xsi:type="dcterms:W3CDTF">2006-08-16T00:00:00Z</dcterms:created>
  <dcterms:modified xsi:type="dcterms:W3CDTF">2025-09-26T10:22:49Z</dcterms:modified>
  <dc:identifier>DAFtlvZnwz4</dc:identifier>
</cp:coreProperties>
</file>