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notesSlides/notesSlide2.xml" ContentType="application/vnd.openxmlformats-officedocument.presentationml.notesSlide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notesSlides/notesSlide3.xml" ContentType="application/vnd.openxmlformats-officedocument.presentationml.notesSlide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notesSlides/notesSlide4.xml" ContentType="application/vnd.openxmlformats-officedocument.presentationml.notesSlide+xml"/>
  <Override PartName="/ppt/tags/tag26.xml" ContentType="application/vnd.openxmlformats-officedocument.presentationml.tag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tags/tag27.xml" ContentType="application/vnd.openxmlformats-officedocument.presentationml.tags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notesSlides/notesSlide19.xml" ContentType="application/vnd.openxmlformats-officedocument.presentationml.notesSlide+xml"/>
  <Override PartName="/ppt/tags/tag34.xml" ContentType="application/vnd.openxmlformats-officedocument.presentationml.tags+xml"/>
  <Override PartName="/ppt/notesSlides/notesSlide20.xml" ContentType="application/vnd.openxmlformats-officedocument.presentationml.notesSlide+xml"/>
  <Override PartName="/ppt/tags/tag35.xml" ContentType="application/vnd.openxmlformats-officedocument.presentationml.tags+xml"/>
  <Override PartName="/ppt/notesSlides/notesSlide21.xml" ContentType="application/vnd.openxmlformats-officedocument.presentationml.notesSlide+xml"/>
  <Override PartName="/ppt/tags/tag36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72" r:id="rId2"/>
  </p:sldMasterIdLst>
  <p:notesMasterIdLst>
    <p:notesMasterId r:id="rId78"/>
  </p:notesMasterIdLst>
  <p:sldIdLst>
    <p:sldId id="2147482765" r:id="rId3"/>
    <p:sldId id="2147482740" r:id="rId4"/>
    <p:sldId id="2147482461" r:id="rId5"/>
    <p:sldId id="403" r:id="rId6"/>
    <p:sldId id="409" r:id="rId7"/>
    <p:sldId id="2134806077" r:id="rId8"/>
    <p:sldId id="386" r:id="rId9"/>
    <p:sldId id="2134805393" r:id="rId10"/>
    <p:sldId id="503" r:id="rId11"/>
    <p:sldId id="2134805394" r:id="rId12"/>
    <p:sldId id="2134809001" r:id="rId13"/>
    <p:sldId id="2147482590" r:id="rId14"/>
    <p:sldId id="2147482594" r:id="rId15"/>
    <p:sldId id="2147482592" r:id="rId16"/>
    <p:sldId id="2147482595" r:id="rId17"/>
    <p:sldId id="2147482597" r:id="rId18"/>
    <p:sldId id="2147482596" r:id="rId19"/>
    <p:sldId id="2147482702" r:id="rId20"/>
    <p:sldId id="2147482703" r:id="rId21"/>
    <p:sldId id="2147482704" r:id="rId22"/>
    <p:sldId id="599" r:id="rId23"/>
    <p:sldId id="601" r:id="rId24"/>
    <p:sldId id="2147482463" r:id="rId25"/>
    <p:sldId id="2147482466" r:id="rId26"/>
    <p:sldId id="2147482464" r:id="rId27"/>
    <p:sldId id="2147482465" r:id="rId28"/>
    <p:sldId id="2147482746" r:id="rId29"/>
    <p:sldId id="2147482462" r:id="rId30"/>
    <p:sldId id="2147482749" r:id="rId31"/>
    <p:sldId id="2147482747" r:id="rId32"/>
    <p:sldId id="2147482753" r:id="rId33"/>
    <p:sldId id="2147482754" r:id="rId34"/>
    <p:sldId id="2147482755" r:id="rId35"/>
    <p:sldId id="2147482757" r:id="rId36"/>
    <p:sldId id="2147482758" r:id="rId37"/>
    <p:sldId id="2147482756" r:id="rId38"/>
    <p:sldId id="610" r:id="rId39"/>
    <p:sldId id="2147482483" r:id="rId40"/>
    <p:sldId id="2147482760" r:id="rId41"/>
    <p:sldId id="612" r:id="rId42"/>
    <p:sldId id="2147482484" r:id="rId43"/>
    <p:sldId id="2147482485" r:id="rId44"/>
    <p:sldId id="615" r:id="rId45"/>
    <p:sldId id="2147482486" r:id="rId46"/>
    <p:sldId id="2147482813" r:id="rId47"/>
    <p:sldId id="2147482814" r:id="rId48"/>
    <p:sldId id="2147482478" r:id="rId49"/>
    <p:sldId id="620" r:id="rId50"/>
    <p:sldId id="2147482494" r:id="rId51"/>
    <p:sldId id="2147482490" r:id="rId52"/>
    <p:sldId id="2147482604" r:id="rId53"/>
    <p:sldId id="2147482605" r:id="rId54"/>
    <p:sldId id="2147482602" r:id="rId55"/>
    <p:sldId id="2147482779" r:id="rId56"/>
    <p:sldId id="2147482816" r:id="rId57"/>
    <p:sldId id="2147482818" r:id="rId58"/>
    <p:sldId id="2147482806" r:id="rId59"/>
    <p:sldId id="2147482777" r:id="rId60"/>
    <p:sldId id="2147482815" r:id="rId61"/>
    <p:sldId id="2147482491" r:id="rId62"/>
    <p:sldId id="2147482599" r:id="rId63"/>
    <p:sldId id="2147482606" r:id="rId64"/>
    <p:sldId id="2147482821" r:id="rId65"/>
    <p:sldId id="2147482819" r:id="rId66"/>
    <p:sldId id="2147482820" r:id="rId67"/>
    <p:sldId id="2147482622" r:id="rId68"/>
    <p:sldId id="2147482623" r:id="rId69"/>
    <p:sldId id="2147482808" r:id="rId70"/>
    <p:sldId id="2147482630" r:id="rId71"/>
    <p:sldId id="2147482774" r:id="rId72"/>
    <p:sldId id="2147482822" r:id="rId73"/>
    <p:sldId id="2147482832" r:id="rId74"/>
    <p:sldId id="2147482825" r:id="rId75"/>
    <p:sldId id="2147482831" r:id="rId76"/>
    <p:sldId id="2147482584" r:id="rId77"/>
  </p:sldIdLst>
  <p:sldSz cx="13716000" cy="10287000"/>
  <p:notesSz cx="6858000" cy="9144000"/>
  <p:embeddedFontLst>
    <p:embeddedFont>
      <p:font typeface="Abadi" panose="020B0604020104020204" pitchFamily="34" charset="0"/>
      <p:regular r:id="rId79"/>
    </p:embeddedFont>
    <p:embeddedFont>
      <p:font typeface="Carelia" panose="020B0604020202020204" charset="0"/>
      <p:regular r:id="rId80"/>
    </p:embeddedFont>
    <p:embeddedFont>
      <p:font typeface="Dosis" pitchFamily="2" charset="0"/>
      <p:regular r:id="rId81"/>
      <p:bold r:id="rId82"/>
    </p:embeddedFont>
    <p:embeddedFont>
      <p:font typeface="Microsoft Uighur" panose="02000000000000000000" pitchFamily="2" charset="-78"/>
      <p:regular r:id="rId83"/>
      <p:bold r:id="rId8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15968"/>
    <a:srgbClr val="A1413E"/>
    <a:srgbClr val="106585"/>
    <a:srgbClr val="829D4A"/>
    <a:srgbClr val="CA7732"/>
    <a:srgbClr val="FCBF18"/>
    <a:srgbClr val="3D8FA5"/>
    <a:srgbClr val="000000"/>
    <a:srgbClr val="0097B2"/>
    <a:srgbClr val="F2F2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771" autoAdjust="0"/>
    <p:restoredTop sz="95226" autoAdjust="0"/>
  </p:normalViewPr>
  <p:slideViewPr>
    <p:cSldViewPr>
      <p:cViewPr varScale="1">
        <p:scale>
          <a:sx n="55" d="100"/>
          <a:sy n="55" d="100"/>
        </p:scale>
        <p:origin x="1397" y="53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84" Type="http://schemas.openxmlformats.org/officeDocument/2006/relationships/font" Target="fonts/font6.fntdata"/><Relationship Id="rId16" Type="http://schemas.openxmlformats.org/officeDocument/2006/relationships/slide" Target="slides/slide14.xml"/><Relationship Id="rId11" Type="http://schemas.openxmlformats.org/officeDocument/2006/relationships/slide" Target="slides/slide9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74" Type="http://schemas.openxmlformats.org/officeDocument/2006/relationships/slide" Target="slides/slide72.xml"/><Relationship Id="rId79" Type="http://schemas.openxmlformats.org/officeDocument/2006/relationships/font" Target="fonts/font1.fntdata"/><Relationship Id="rId5" Type="http://schemas.openxmlformats.org/officeDocument/2006/relationships/slide" Target="slides/slide3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77" Type="http://schemas.openxmlformats.org/officeDocument/2006/relationships/slide" Target="slides/slide75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80" Type="http://schemas.openxmlformats.org/officeDocument/2006/relationships/font" Target="fonts/font2.fntdata"/><Relationship Id="rId85" Type="http://schemas.openxmlformats.org/officeDocument/2006/relationships/presProps" Target="presProps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slide" Target="slides/slide68.xml"/><Relationship Id="rId75" Type="http://schemas.openxmlformats.org/officeDocument/2006/relationships/slide" Target="slides/slide73.xml"/><Relationship Id="rId83" Type="http://schemas.openxmlformats.org/officeDocument/2006/relationships/font" Target="fonts/font5.fntdata"/><Relationship Id="rId8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slide" Target="slides/slide71.xml"/><Relationship Id="rId78" Type="http://schemas.openxmlformats.org/officeDocument/2006/relationships/notesMaster" Target="notesMasters/notesMaster1.xml"/><Relationship Id="rId81" Type="http://schemas.openxmlformats.org/officeDocument/2006/relationships/font" Target="fonts/font3.fntdata"/><Relationship Id="rId86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slide" Target="slides/slide74.xml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7.xml"/><Relationship Id="rId24" Type="http://schemas.openxmlformats.org/officeDocument/2006/relationships/slide" Target="slides/slide22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66" Type="http://schemas.openxmlformats.org/officeDocument/2006/relationships/slide" Target="slides/slide64.xml"/><Relationship Id="rId87" Type="http://schemas.openxmlformats.org/officeDocument/2006/relationships/theme" Target="theme/theme1.xml"/><Relationship Id="rId61" Type="http://schemas.openxmlformats.org/officeDocument/2006/relationships/slide" Target="slides/slide59.xml"/><Relationship Id="rId82" Type="http://schemas.openxmlformats.org/officeDocument/2006/relationships/font" Target="fonts/font4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19/09/2025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A46275-916D-DD35-CD22-A2F9B6B23E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4CCE4500-7560-734C-E444-F7995134051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4220252-3CA6-DFCF-E4A2-6A6E29E455A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3143DC83-A521-6302-053B-26554D03535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39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2848042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DE184D-6BED-B160-BDCA-5047B19938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41CC5A62-AFFF-ECF2-FBDD-45F6A89279D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0F751456-88A8-1175-D469-B4A0C520766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13ED9E4-EF62-9643-D961-274A0CE5E4D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40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267872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4B5898-E3A0-9F96-ADB8-1CBCA236A5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3C3DEAF-E85F-7ABB-22AD-F149C37ECED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560C3D88-E7A4-8C18-D3FE-8E3962E8E19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03451D3-4C72-D062-2D27-FD5B64456B0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1177050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05752A-396C-9F91-0C33-E5AB08A11A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71BCB0BE-3B96-57CD-47BD-EB3F1325825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D7B9E79B-896A-F4EC-2C21-508B4399387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AD1A34F-F062-1686-7CF3-4B0A4EE96BB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6337662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4BEDCA-A8AB-77EF-5B57-951B4529A0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A171A95C-F995-F10D-1A9D-FB7346E40BE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22ABF02-1BBC-EBFD-6EA4-531045AF265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83E273B-BC45-1D19-D108-CE114310B8B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536326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9AFF21-B47F-A94A-B9B6-DA0103C191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2D0998ED-3193-F19B-139E-0821AA4A0D6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3A2BAE72-06DF-9F73-8439-E025D1F472D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CB66EC7-2EDE-3A13-A020-EA2EF56672E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0858640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7F1241-541D-59C1-A002-53A0ABBAFA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A4CA7D6C-CA55-6E6C-DAD4-3B8E3C47B18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460ED51D-15C8-A6F2-06DB-6C9BD911DDA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E55747A-0720-BC25-98D4-7922092260E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0452114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536FD6-F14C-8E6B-FDEF-C881C3C60F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2AEDF95-18FB-59DA-5CE6-349AE62CB23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BC3B7556-A43E-BA3B-FD53-221A6BDFC2C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E0BCB63-7E29-9C89-FA8D-8699F72AFAC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1682965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40D93C-3573-1AEB-5F26-86CBCBB70D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A858BDF-5FB6-5A32-39F9-63BA11D4E44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91DF38D-802D-AF8D-DA92-49EF7ADBF09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741A861-D683-0529-6284-ABDBC206C04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6543713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F5FD70-9B5A-1174-EA39-FF6DB66F11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C972709-0C9A-2CD1-3E97-31118B607C6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B0BC3C5D-12A8-B9AB-A61C-AC6FD6D4B33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872BE60-EB94-2CB6-9F4F-69A402A8FF0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66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828790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A5E141-9B33-0B0E-3563-1BD44BABDD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6E956D45-5D2D-96D5-A00B-9126F46AE62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1E22A409-C6E9-9481-D2A3-8FA1F8A6BD5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5AA340B-E07A-12C4-CC40-1207918C94C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8877512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CE1AAE-6D10-B837-B67C-5A0E0AE91B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5DE2BC4-70C3-42D3-AEDA-35EA5A1F1D2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765E54AD-F855-5997-8109-9DCF9D4CFE7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5001B32-7D8B-AF4C-76F6-06CA199A4BD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69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7383146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C4261D-C5F1-18CD-45C6-96DD9BE6EB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D4F8E471-85DB-1F5E-9E81-6633461CFA9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3B32E2E3-4FAA-32A7-0C10-96A1F23E172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BDF469B-05EA-CCB3-C2F1-AE0937AB3D2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72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136346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29A12A-70C1-C771-8A00-D2470CBD04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490FDEAC-CA15-7EC2-3F37-7BBBF8EDFA5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F1ABA7A0-8BE9-E749-E350-8A1F9DEB786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A89BF67-9BD8-9B12-F258-D7743588722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855669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2BE76C-D83C-9230-D9B8-F1FDA216DD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1868C743-0F41-3410-A21F-1B3F14EAEB9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C6712F1B-F2BD-0723-7ECE-63723B8E1BC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41ECA68-E64A-09A6-6214-F250CE4E3AC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100182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468451-514A-6D1D-8B0F-634C2D779B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06163BE-6570-CAF3-233D-DBE0AF5A29D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60C9E892-7733-568A-60A8-C11346E4F94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7E646B4-C1A4-2C8D-87DB-109040CB46A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21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194357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C61AF0-FF92-8450-4A6D-E2A22FD8C1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3DBB137E-DE62-85E7-E376-FDCD2E90B5F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1655669-C2DC-D86D-2BEA-8CE1F91AB19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49A024F-2729-6FAB-D412-5919A13BC8C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22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930244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D44AFE-F6D0-4C2F-2AAF-BC29496C97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470F6620-7B7A-17DD-62BC-610CEEAC899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4332CE89-904B-DAF4-3CFA-A49445A7CB1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BDBED08-A16C-1546-C155-9BFF54DC60B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36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909593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31CFEF-535B-BAC5-67DD-56BBFDFFA5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DBF86A24-7AE2-15CB-AAA5-36D3D1AEC23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03E1518-25FE-04F1-77B1-339D8163C20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4BFB7A5-C576-08A2-D0DD-20A6F2C05AD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37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506202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3A62FF-C703-445B-FE5A-1019244CED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A79570FA-05B6-6046-5719-73E41FC9E05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B5BCE370-2790-D1B4-7EBD-88CF524B945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27C8665-AAFE-13DB-76F3-EC458CE5B84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38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374647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46509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28294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1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89516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1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1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1958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9/19/2025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390083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9/19/2025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107997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9/19/2025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790988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273051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435101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5579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53148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67173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39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39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09191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9/19/2025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9/19/2025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9/19/2025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9/19/2025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1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1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1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1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01162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685800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6.xml"/><Relationship Id="rId6" Type="http://schemas.openxmlformats.org/officeDocument/2006/relationships/image" Target="../media/image36.jpeg"/><Relationship Id="rId5" Type="http://schemas.openxmlformats.org/officeDocument/2006/relationships/image" Target="../media/image31.svg"/><Relationship Id="rId4" Type="http://schemas.openxmlformats.org/officeDocument/2006/relationships/image" Target="../media/image3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sv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sv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sv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12" Type="http://schemas.openxmlformats.org/officeDocument/2006/relationships/image" Target="../media/image5.sv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image" Target="../media/image4.png"/><Relationship Id="rId5" Type="http://schemas.openxmlformats.org/officeDocument/2006/relationships/tags" Target="../tags/tag5.xml"/><Relationship Id="rId10" Type="http://schemas.openxmlformats.org/officeDocument/2006/relationships/image" Target="../media/image3.jpeg"/><Relationship Id="rId4" Type="http://schemas.openxmlformats.org/officeDocument/2006/relationships/tags" Target="../tags/tag4.xml"/><Relationship Id="rId9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sv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0.png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png"/><Relationship Id="rId11" Type="http://schemas.openxmlformats.org/officeDocument/2006/relationships/image" Target="../media/image42.png"/><Relationship Id="rId5" Type="http://schemas.openxmlformats.org/officeDocument/2006/relationships/image" Target="../media/image36.jpeg"/><Relationship Id="rId10" Type="http://schemas.openxmlformats.org/officeDocument/2006/relationships/image" Target="../media/image41.png"/><Relationship Id="rId4" Type="http://schemas.openxmlformats.org/officeDocument/2006/relationships/image" Target="../media/image31.svg"/><Relationship Id="rId9" Type="http://schemas.openxmlformats.org/officeDocument/2006/relationships/image" Target="../media/image4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sv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sv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sv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sv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sv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sv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sv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sv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svg"/><Relationship Id="rId7" Type="http://schemas.openxmlformats.org/officeDocument/2006/relationships/image" Target="../media/image45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sv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sv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sv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sv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JP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svg"/><Relationship Id="rId4" Type="http://schemas.openxmlformats.org/officeDocument/2006/relationships/image" Target="../media/image30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image" Target="../media/image4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png"/><Relationship Id="rId5" Type="http://schemas.openxmlformats.org/officeDocument/2006/relationships/image" Target="../media/image48.png"/><Relationship Id="rId4" Type="http://schemas.openxmlformats.org/officeDocument/2006/relationships/image" Target="../media/image31.sv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image" Target="../media/image5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png"/><Relationship Id="rId5" Type="http://schemas.openxmlformats.org/officeDocument/2006/relationships/image" Target="../media/image46.png"/><Relationship Id="rId4" Type="http://schemas.openxmlformats.org/officeDocument/2006/relationships/image" Target="../media/image31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svg"/><Relationship Id="rId18" Type="http://schemas.openxmlformats.org/officeDocument/2006/relationships/image" Target="../media/image16.png"/><Relationship Id="rId3" Type="http://schemas.openxmlformats.org/officeDocument/2006/relationships/tags" Target="../tags/tag11.xml"/><Relationship Id="rId21" Type="http://schemas.openxmlformats.org/officeDocument/2006/relationships/image" Target="../media/image19.png"/><Relationship Id="rId7" Type="http://schemas.openxmlformats.org/officeDocument/2006/relationships/notesSlide" Target="../notesSlides/notesSlide2.xml"/><Relationship Id="rId12" Type="http://schemas.openxmlformats.org/officeDocument/2006/relationships/image" Target="../media/image12.png"/><Relationship Id="rId17" Type="http://schemas.openxmlformats.org/officeDocument/2006/relationships/image" Target="../media/image15.png"/><Relationship Id="rId2" Type="http://schemas.openxmlformats.org/officeDocument/2006/relationships/tags" Target="../tags/tag10.xml"/><Relationship Id="rId16" Type="http://schemas.openxmlformats.org/officeDocument/2006/relationships/image" Target="../media/image14.png"/><Relationship Id="rId20" Type="http://schemas.openxmlformats.org/officeDocument/2006/relationships/image" Target="../media/image18.png"/><Relationship Id="rId1" Type="http://schemas.openxmlformats.org/officeDocument/2006/relationships/tags" Target="../tags/tag9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11.svg"/><Relationship Id="rId5" Type="http://schemas.openxmlformats.org/officeDocument/2006/relationships/tags" Target="../tags/tag13.xml"/><Relationship Id="rId15" Type="http://schemas.openxmlformats.org/officeDocument/2006/relationships/image" Target="../media/image5.svg"/><Relationship Id="rId10" Type="http://schemas.openxmlformats.org/officeDocument/2006/relationships/image" Target="../media/image10.png"/><Relationship Id="rId19" Type="http://schemas.openxmlformats.org/officeDocument/2006/relationships/image" Target="../media/image17.png"/><Relationship Id="rId4" Type="http://schemas.openxmlformats.org/officeDocument/2006/relationships/tags" Target="../tags/tag12.xml"/><Relationship Id="rId9" Type="http://schemas.openxmlformats.org/officeDocument/2006/relationships/image" Target="../media/image9.svg"/><Relationship Id="rId14" Type="http://schemas.openxmlformats.org/officeDocument/2006/relationships/image" Target="../media/image4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51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.jpeg"/><Relationship Id="rId5" Type="http://schemas.openxmlformats.org/officeDocument/2006/relationships/image" Target="../media/image51.png"/><Relationship Id="rId4" Type="http://schemas.openxmlformats.org/officeDocument/2006/relationships/image" Target="../media/image31.sv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notesSlide" Target="../notesSlides/notesSlide13.xml"/><Relationship Id="rId7" Type="http://schemas.openxmlformats.org/officeDocument/2006/relationships/image" Target="../media/image47.png"/><Relationship Id="rId12" Type="http://schemas.openxmlformats.org/officeDocument/2006/relationships/image" Target="../media/image4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7.xml"/><Relationship Id="rId6" Type="http://schemas.openxmlformats.org/officeDocument/2006/relationships/image" Target="../media/image23.png"/><Relationship Id="rId11" Type="http://schemas.openxmlformats.org/officeDocument/2006/relationships/image" Target="../media/image48.png"/><Relationship Id="rId5" Type="http://schemas.openxmlformats.org/officeDocument/2006/relationships/image" Target="../media/image31.svg"/><Relationship Id="rId10" Type="http://schemas.openxmlformats.org/officeDocument/2006/relationships/image" Target="../media/image44.png"/><Relationship Id="rId4" Type="http://schemas.openxmlformats.org/officeDocument/2006/relationships/image" Target="../media/image30.png"/><Relationship Id="rId9" Type="http://schemas.openxmlformats.org/officeDocument/2006/relationships/image" Target="../media/image43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jpeg"/><Relationship Id="rId3" Type="http://schemas.openxmlformats.org/officeDocument/2006/relationships/image" Target="../media/image3.jpeg"/><Relationship Id="rId7" Type="http://schemas.openxmlformats.org/officeDocument/2006/relationships/image" Target="../media/image11.sv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30.png"/><Relationship Id="rId7" Type="http://schemas.openxmlformats.org/officeDocument/2006/relationships/image" Target="../media/image4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png"/><Relationship Id="rId5" Type="http://schemas.openxmlformats.org/officeDocument/2006/relationships/image" Target="../media/image47.png"/><Relationship Id="rId10" Type="http://schemas.openxmlformats.org/officeDocument/2006/relationships/image" Target="../media/image45.png"/><Relationship Id="rId4" Type="http://schemas.openxmlformats.org/officeDocument/2006/relationships/image" Target="../media/image31.svg"/><Relationship Id="rId9" Type="http://schemas.openxmlformats.org/officeDocument/2006/relationships/image" Target="../media/image48.pn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30.png"/><Relationship Id="rId7" Type="http://schemas.openxmlformats.org/officeDocument/2006/relationships/image" Target="../media/image4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png"/><Relationship Id="rId5" Type="http://schemas.openxmlformats.org/officeDocument/2006/relationships/image" Target="../media/image47.png"/><Relationship Id="rId4" Type="http://schemas.openxmlformats.org/officeDocument/2006/relationships/image" Target="../media/image31.svg"/><Relationship Id="rId9" Type="http://schemas.openxmlformats.org/officeDocument/2006/relationships/image" Target="../media/image54.pn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30.png"/><Relationship Id="rId7" Type="http://schemas.openxmlformats.org/officeDocument/2006/relationships/image" Target="../media/image4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png"/><Relationship Id="rId5" Type="http://schemas.openxmlformats.org/officeDocument/2006/relationships/image" Target="../media/image47.png"/><Relationship Id="rId10" Type="http://schemas.openxmlformats.org/officeDocument/2006/relationships/image" Target="../media/image45.png"/><Relationship Id="rId4" Type="http://schemas.openxmlformats.org/officeDocument/2006/relationships/image" Target="../media/image31.svg"/><Relationship Id="rId9" Type="http://schemas.openxmlformats.org/officeDocument/2006/relationships/image" Target="../media/image48.png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11.sv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sv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tags" Target="../tags/tag21.xml"/><Relationship Id="rId13" Type="http://schemas.openxmlformats.org/officeDocument/2006/relationships/image" Target="../media/image10.png"/><Relationship Id="rId18" Type="http://schemas.openxmlformats.org/officeDocument/2006/relationships/image" Target="../media/image5.svg"/><Relationship Id="rId26" Type="http://schemas.openxmlformats.org/officeDocument/2006/relationships/image" Target="../media/image27.jpeg"/><Relationship Id="rId3" Type="http://schemas.openxmlformats.org/officeDocument/2006/relationships/tags" Target="../tags/tag16.xml"/><Relationship Id="rId21" Type="http://schemas.openxmlformats.org/officeDocument/2006/relationships/image" Target="../media/image22.png"/><Relationship Id="rId7" Type="http://schemas.openxmlformats.org/officeDocument/2006/relationships/tags" Target="../tags/tag20.xml"/><Relationship Id="rId12" Type="http://schemas.openxmlformats.org/officeDocument/2006/relationships/image" Target="../media/image9.svg"/><Relationship Id="rId17" Type="http://schemas.openxmlformats.org/officeDocument/2006/relationships/image" Target="../media/image4.png"/><Relationship Id="rId25" Type="http://schemas.openxmlformats.org/officeDocument/2006/relationships/image" Target="../media/image26.png"/><Relationship Id="rId2" Type="http://schemas.openxmlformats.org/officeDocument/2006/relationships/tags" Target="../tags/tag15.xml"/><Relationship Id="rId16" Type="http://schemas.openxmlformats.org/officeDocument/2006/relationships/image" Target="../media/image13.svg"/><Relationship Id="rId20" Type="http://schemas.openxmlformats.org/officeDocument/2006/relationships/image" Target="../media/image21.png"/><Relationship Id="rId1" Type="http://schemas.openxmlformats.org/officeDocument/2006/relationships/tags" Target="../tags/tag14.xml"/><Relationship Id="rId6" Type="http://schemas.openxmlformats.org/officeDocument/2006/relationships/tags" Target="../tags/tag19.xml"/><Relationship Id="rId11" Type="http://schemas.openxmlformats.org/officeDocument/2006/relationships/image" Target="../media/image8.png"/><Relationship Id="rId24" Type="http://schemas.openxmlformats.org/officeDocument/2006/relationships/image" Target="../media/image25.png"/><Relationship Id="rId5" Type="http://schemas.openxmlformats.org/officeDocument/2006/relationships/tags" Target="../tags/tag18.xml"/><Relationship Id="rId15" Type="http://schemas.openxmlformats.org/officeDocument/2006/relationships/image" Target="../media/image12.png"/><Relationship Id="rId23" Type="http://schemas.openxmlformats.org/officeDocument/2006/relationships/image" Target="../media/image24.jpeg"/><Relationship Id="rId10" Type="http://schemas.openxmlformats.org/officeDocument/2006/relationships/notesSlide" Target="../notesSlides/notesSlide3.xml"/><Relationship Id="rId19" Type="http://schemas.openxmlformats.org/officeDocument/2006/relationships/image" Target="../media/image20.jpeg"/><Relationship Id="rId4" Type="http://schemas.openxmlformats.org/officeDocument/2006/relationships/tags" Target="../tags/tag17.xml"/><Relationship Id="rId9" Type="http://schemas.openxmlformats.org/officeDocument/2006/relationships/slideLayout" Target="../slideLayouts/slideLayout18.xml"/><Relationship Id="rId14" Type="http://schemas.openxmlformats.org/officeDocument/2006/relationships/image" Target="../media/image11.svg"/><Relationship Id="rId22" Type="http://schemas.openxmlformats.org/officeDocument/2006/relationships/image" Target="../media/image23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sv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sv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sv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sv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sv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8.xml"/><Relationship Id="rId5" Type="http://schemas.openxmlformats.org/officeDocument/2006/relationships/image" Target="../media/image20.jpeg"/><Relationship Id="rId4" Type="http://schemas.openxmlformats.org/officeDocument/2006/relationships/image" Target="../media/image31.sv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9.xml"/><Relationship Id="rId5" Type="http://schemas.openxmlformats.org/officeDocument/2006/relationships/image" Target="../media/image20.jpeg"/><Relationship Id="rId4" Type="http://schemas.openxmlformats.org/officeDocument/2006/relationships/image" Target="../media/image31.sv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0.xml"/><Relationship Id="rId5" Type="http://schemas.openxmlformats.org/officeDocument/2006/relationships/image" Target="../media/image22.png"/><Relationship Id="rId4" Type="http://schemas.openxmlformats.org/officeDocument/2006/relationships/image" Target="../media/image31.sv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sv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sv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23.xml"/><Relationship Id="rId1" Type="http://schemas.openxmlformats.org/officeDocument/2006/relationships/tags" Target="../tags/tag22.xml"/><Relationship Id="rId6" Type="http://schemas.microsoft.com/office/2007/relationships/hdphoto" Target="../media/hdphoto1.wdp"/><Relationship Id="rId5" Type="http://schemas.openxmlformats.org/officeDocument/2006/relationships/image" Target="../media/image28.png"/><Relationship Id="rId4" Type="http://schemas.openxmlformats.org/officeDocument/2006/relationships/image" Target="../media/image3.jpe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sv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sv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sv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1.xml"/><Relationship Id="rId5" Type="http://schemas.openxmlformats.org/officeDocument/2006/relationships/image" Target="../media/image20.jpeg"/><Relationship Id="rId4" Type="http://schemas.openxmlformats.org/officeDocument/2006/relationships/image" Target="../media/image31.sv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2.xml"/><Relationship Id="rId5" Type="http://schemas.openxmlformats.org/officeDocument/2006/relationships/image" Target="../media/image20.jpeg"/><Relationship Id="rId4" Type="http://schemas.openxmlformats.org/officeDocument/2006/relationships/image" Target="../media/image31.sv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3.xml"/><Relationship Id="rId5" Type="http://schemas.openxmlformats.org/officeDocument/2006/relationships/image" Target="../media/image22.png"/><Relationship Id="rId4" Type="http://schemas.openxmlformats.org/officeDocument/2006/relationships/image" Target="../media/image31.sv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4.xml"/><Relationship Id="rId5" Type="http://schemas.openxmlformats.org/officeDocument/2006/relationships/image" Target="../media/image56.jpeg"/><Relationship Id="rId4" Type="http://schemas.openxmlformats.org/officeDocument/2006/relationships/image" Target="../media/image31.sv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sv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sv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sv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5.xml"/><Relationship Id="rId5" Type="http://schemas.openxmlformats.org/officeDocument/2006/relationships/image" Target="../media/image23.png"/><Relationship Id="rId4" Type="http://schemas.openxmlformats.org/officeDocument/2006/relationships/image" Target="../media/image31.sv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sv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6.xml"/><Relationship Id="rId5" Type="http://schemas.openxmlformats.org/officeDocument/2006/relationships/image" Target="../media/image57.png"/><Relationship Id="rId4" Type="http://schemas.openxmlformats.org/officeDocument/2006/relationships/image" Target="../media/image31.svg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1.svg"/><Relationship Id="rId2" Type="http://schemas.openxmlformats.org/officeDocument/2006/relationships/tags" Target="../tags/tag25.xml"/><Relationship Id="rId1" Type="http://schemas.openxmlformats.org/officeDocument/2006/relationships/tags" Target="../tags/tag24.xml"/><Relationship Id="rId6" Type="http://schemas.openxmlformats.org/officeDocument/2006/relationships/image" Target="../media/image30.png"/><Relationship Id="rId5" Type="http://schemas.openxmlformats.org/officeDocument/2006/relationships/image" Target="../media/image18.png"/><Relationship Id="rId4" Type="http://schemas.openxmlformats.org/officeDocument/2006/relationships/image" Target="../media/image32.png"/><Relationship Id="rId9" Type="http://schemas.openxmlformats.org/officeDocument/2006/relationships/image" Target="../media/image3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1356851" y="2273946"/>
            <a:ext cx="10382364" cy="16619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69">
              <a:lnSpc>
                <a:spcPct val="150000"/>
              </a:lnSpc>
            </a:pPr>
            <a:r>
              <a:rPr lang="en-US" sz="3600" b="1" dirty="0">
                <a:solidFill>
                  <a:srgbClr val="215968"/>
                </a:solidFill>
                <a:latin typeface="Carelia"/>
              </a:rPr>
              <a:t>PROGRAMME DE REMEDIATION INTENSIVE</a:t>
            </a:r>
          </a:p>
          <a:p>
            <a:pPr algn="ctr" defTabSz="685869">
              <a:lnSpc>
                <a:spcPct val="150000"/>
              </a:lnSpc>
            </a:pPr>
            <a:r>
              <a:rPr lang="en-US" sz="3600" b="1" dirty="0">
                <a:solidFill>
                  <a:srgbClr val="215968"/>
                </a:solidFill>
                <a:latin typeface="Carelia"/>
              </a:rPr>
              <a:t> -FRANÇAIS-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693176" y="9625939"/>
            <a:ext cx="93616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/>
            <a:r>
              <a:rPr lang="fr-MA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Version expérimentale pour les Ecoles Pionnières.  En cours d’amélioration.  </a:t>
            </a: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8244" y="358840"/>
            <a:ext cx="9999581" cy="1399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Ellipse 15">
            <a:extLst>
              <a:ext uri="{FF2B5EF4-FFF2-40B4-BE49-F238E27FC236}">
                <a16:creationId xmlns:a16="http://schemas.microsoft.com/office/drawing/2014/main" id="{8FC2E2AF-8B90-93B1-A60E-BE80AB3ECC17}"/>
              </a:ext>
            </a:extLst>
          </p:cNvPr>
          <p:cNvSpPr/>
          <p:nvPr/>
        </p:nvSpPr>
        <p:spPr>
          <a:xfrm>
            <a:off x="1181660" y="4813292"/>
            <a:ext cx="2967135" cy="2770925"/>
          </a:xfrm>
          <a:prstGeom prst="ellipse">
            <a:avLst/>
          </a:prstGeom>
          <a:gradFill flip="none" rotWithShape="1">
            <a:gsLst>
              <a:gs pos="0">
                <a:srgbClr val="32787A">
                  <a:shade val="30000"/>
                  <a:satMod val="115000"/>
                </a:srgbClr>
              </a:gs>
              <a:gs pos="50000">
                <a:srgbClr val="32787A">
                  <a:shade val="67500"/>
                  <a:satMod val="115000"/>
                </a:srgbClr>
              </a:gs>
              <a:gs pos="100000">
                <a:srgbClr val="32787A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buNone/>
            </a:pPr>
            <a:r>
              <a:rPr lang="fr-MA" sz="1350" b="1" dirty="0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  <a:endParaRPr lang="fr-MA" sz="1650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19" name="Forme libre : forme 18">
            <a:extLst>
              <a:ext uri="{FF2B5EF4-FFF2-40B4-BE49-F238E27FC236}">
                <a16:creationId xmlns:a16="http://schemas.microsoft.com/office/drawing/2014/main" id="{8C3E1B50-9FA7-C3CB-7B52-E438B019885C}"/>
              </a:ext>
            </a:extLst>
          </p:cNvPr>
          <p:cNvSpPr/>
          <p:nvPr/>
        </p:nvSpPr>
        <p:spPr>
          <a:xfrm rot="261352" flipH="1" flipV="1">
            <a:off x="4838882" y="3768910"/>
            <a:ext cx="4120103" cy="1619462"/>
          </a:xfrm>
          <a:custGeom>
            <a:avLst/>
            <a:gdLst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6902"/>
              <a:gd name="connsiteX1" fmla="*/ 2706255 w 2969491"/>
              <a:gd name="connsiteY1" fmla="*/ 0 h 656902"/>
              <a:gd name="connsiteX2" fmla="*/ 2890982 w 2969491"/>
              <a:gd name="connsiteY2" fmla="*/ 78509 h 656902"/>
              <a:gd name="connsiteX3" fmla="*/ 2969491 w 2969491"/>
              <a:gd name="connsiteY3" fmla="*/ 258618 h 656902"/>
              <a:gd name="connsiteX4" fmla="*/ 2872509 w 2969491"/>
              <a:gd name="connsiteY4" fmla="*/ 378691 h 656902"/>
              <a:gd name="connsiteX5" fmla="*/ 170873 w 2969491"/>
              <a:gd name="connsiteY5" fmla="*/ 651164 h 656902"/>
              <a:gd name="connsiteX6" fmla="*/ 9236 w 2969491"/>
              <a:gd name="connsiteY6" fmla="*/ 531091 h 656902"/>
              <a:gd name="connsiteX7" fmla="*/ 0 w 2969491"/>
              <a:gd name="connsiteY7" fmla="*/ 207818 h 656902"/>
              <a:gd name="connsiteX8" fmla="*/ 138545 w 2969491"/>
              <a:gd name="connsiteY8" fmla="*/ 124691 h 656902"/>
              <a:gd name="connsiteX0" fmla="*/ 138545 w 2969491"/>
              <a:gd name="connsiteY0" fmla="*/ 124890 h 657101"/>
              <a:gd name="connsiteX1" fmla="*/ 2706255 w 2969491"/>
              <a:gd name="connsiteY1" fmla="*/ 199 h 657101"/>
              <a:gd name="connsiteX2" fmla="*/ 2890982 w 2969491"/>
              <a:gd name="connsiteY2" fmla="*/ 78708 h 657101"/>
              <a:gd name="connsiteX3" fmla="*/ 2969491 w 2969491"/>
              <a:gd name="connsiteY3" fmla="*/ 258817 h 657101"/>
              <a:gd name="connsiteX4" fmla="*/ 2872509 w 2969491"/>
              <a:gd name="connsiteY4" fmla="*/ 378890 h 657101"/>
              <a:gd name="connsiteX5" fmla="*/ 170873 w 2969491"/>
              <a:gd name="connsiteY5" fmla="*/ 651363 h 657101"/>
              <a:gd name="connsiteX6" fmla="*/ 9236 w 2969491"/>
              <a:gd name="connsiteY6" fmla="*/ 531290 h 657101"/>
              <a:gd name="connsiteX7" fmla="*/ 0 w 2969491"/>
              <a:gd name="connsiteY7" fmla="*/ 208017 h 657101"/>
              <a:gd name="connsiteX8" fmla="*/ 138545 w 2969491"/>
              <a:gd name="connsiteY8" fmla="*/ 124890 h 657101"/>
              <a:gd name="connsiteX0" fmla="*/ 138545 w 2969491"/>
              <a:gd name="connsiteY0" fmla="*/ 125008 h 657219"/>
              <a:gd name="connsiteX1" fmla="*/ 2706255 w 2969491"/>
              <a:gd name="connsiteY1" fmla="*/ 317 h 657219"/>
              <a:gd name="connsiteX2" fmla="*/ 2890982 w 2969491"/>
              <a:gd name="connsiteY2" fmla="*/ 78826 h 657219"/>
              <a:gd name="connsiteX3" fmla="*/ 2969491 w 2969491"/>
              <a:gd name="connsiteY3" fmla="*/ 258935 h 657219"/>
              <a:gd name="connsiteX4" fmla="*/ 2872509 w 2969491"/>
              <a:gd name="connsiteY4" fmla="*/ 379008 h 657219"/>
              <a:gd name="connsiteX5" fmla="*/ 170873 w 2969491"/>
              <a:gd name="connsiteY5" fmla="*/ 651481 h 657219"/>
              <a:gd name="connsiteX6" fmla="*/ 9236 w 2969491"/>
              <a:gd name="connsiteY6" fmla="*/ 531408 h 657219"/>
              <a:gd name="connsiteX7" fmla="*/ 0 w 2969491"/>
              <a:gd name="connsiteY7" fmla="*/ 208135 h 657219"/>
              <a:gd name="connsiteX8" fmla="*/ 138545 w 2969491"/>
              <a:gd name="connsiteY8" fmla="*/ 125008 h 657219"/>
              <a:gd name="connsiteX0" fmla="*/ 138545 w 2972005"/>
              <a:gd name="connsiteY0" fmla="*/ 125008 h 657219"/>
              <a:gd name="connsiteX1" fmla="*/ 2706255 w 2972005"/>
              <a:gd name="connsiteY1" fmla="*/ 317 h 657219"/>
              <a:gd name="connsiteX2" fmla="*/ 2890982 w 2972005"/>
              <a:gd name="connsiteY2" fmla="*/ 78826 h 657219"/>
              <a:gd name="connsiteX3" fmla="*/ 2969491 w 2972005"/>
              <a:gd name="connsiteY3" fmla="*/ 258935 h 657219"/>
              <a:gd name="connsiteX4" fmla="*/ 2872509 w 2972005"/>
              <a:gd name="connsiteY4" fmla="*/ 379008 h 657219"/>
              <a:gd name="connsiteX5" fmla="*/ 170873 w 2972005"/>
              <a:gd name="connsiteY5" fmla="*/ 651481 h 657219"/>
              <a:gd name="connsiteX6" fmla="*/ 9236 w 2972005"/>
              <a:gd name="connsiteY6" fmla="*/ 531408 h 657219"/>
              <a:gd name="connsiteX7" fmla="*/ 0 w 2972005"/>
              <a:gd name="connsiteY7" fmla="*/ 208135 h 657219"/>
              <a:gd name="connsiteX8" fmla="*/ 138545 w 2972005"/>
              <a:gd name="connsiteY8" fmla="*/ 125008 h 657219"/>
              <a:gd name="connsiteX0" fmla="*/ 138545 w 2973912"/>
              <a:gd name="connsiteY0" fmla="*/ 125008 h 657219"/>
              <a:gd name="connsiteX1" fmla="*/ 2706255 w 2973912"/>
              <a:gd name="connsiteY1" fmla="*/ 317 h 657219"/>
              <a:gd name="connsiteX2" fmla="*/ 2890982 w 2973912"/>
              <a:gd name="connsiteY2" fmla="*/ 78826 h 657219"/>
              <a:gd name="connsiteX3" fmla="*/ 2969491 w 2973912"/>
              <a:gd name="connsiteY3" fmla="*/ 258935 h 657219"/>
              <a:gd name="connsiteX4" fmla="*/ 2872509 w 2973912"/>
              <a:gd name="connsiteY4" fmla="*/ 379008 h 657219"/>
              <a:gd name="connsiteX5" fmla="*/ 170873 w 2973912"/>
              <a:gd name="connsiteY5" fmla="*/ 651481 h 657219"/>
              <a:gd name="connsiteX6" fmla="*/ 9236 w 2973912"/>
              <a:gd name="connsiteY6" fmla="*/ 531408 h 657219"/>
              <a:gd name="connsiteX7" fmla="*/ 0 w 2973912"/>
              <a:gd name="connsiteY7" fmla="*/ 208135 h 657219"/>
              <a:gd name="connsiteX8" fmla="*/ 138545 w 2973912"/>
              <a:gd name="connsiteY8" fmla="*/ 125008 h 657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73912" h="657219">
                <a:moveTo>
                  <a:pt x="138545" y="125008"/>
                </a:moveTo>
                <a:lnTo>
                  <a:pt x="2706255" y="317"/>
                </a:lnTo>
                <a:cubicBezTo>
                  <a:pt x="2828121" y="-3658"/>
                  <a:pt x="2867087" y="30047"/>
                  <a:pt x="2890982" y="78826"/>
                </a:cubicBezTo>
                <a:lnTo>
                  <a:pt x="2969491" y="258935"/>
                </a:lnTo>
                <a:cubicBezTo>
                  <a:pt x="2987406" y="336640"/>
                  <a:pt x="2950053" y="379178"/>
                  <a:pt x="2872509" y="379008"/>
                </a:cubicBezTo>
                <a:lnTo>
                  <a:pt x="170873" y="651481"/>
                </a:lnTo>
                <a:cubicBezTo>
                  <a:pt x="101922" y="666723"/>
                  <a:pt x="5337" y="659356"/>
                  <a:pt x="9236" y="531408"/>
                </a:cubicBezTo>
                <a:lnTo>
                  <a:pt x="0" y="208135"/>
                </a:lnTo>
                <a:cubicBezTo>
                  <a:pt x="26085" y="152793"/>
                  <a:pt x="37097" y="137645"/>
                  <a:pt x="138545" y="125008"/>
                </a:cubicBezTo>
                <a:close/>
              </a:path>
            </a:pathLst>
          </a:custGeom>
          <a:gradFill flip="none" rotWithShape="1">
            <a:gsLst>
              <a:gs pos="0">
                <a:srgbClr val="62BCBE">
                  <a:shade val="30000"/>
                  <a:satMod val="115000"/>
                </a:srgbClr>
              </a:gs>
              <a:gs pos="50000">
                <a:srgbClr val="62BCBE">
                  <a:shade val="67500"/>
                  <a:satMod val="115000"/>
                </a:srgbClr>
              </a:gs>
              <a:gs pos="100000">
                <a:srgbClr val="62BCBE">
                  <a:shade val="100000"/>
                  <a:satMod val="115000"/>
                </a:srgbClr>
              </a:gs>
            </a:gsLst>
            <a:lin ang="10800000" scaled="1"/>
            <a:tileRect/>
          </a:gradFill>
          <a:ln w="1365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 sz="27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2AC333F3-E5ED-4E6A-D233-1E43257F07FA}"/>
              </a:ext>
            </a:extLst>
          </p:cNvPr>
          <p:cNvSpPr txBox="1"/>
          <p:nvPr/>
        </p:nvSpPr>
        <p:spPr>
          <a:xfrm>
            <a:off x="5249360" y="4161977"/>
            <a:ext cx="376517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200" b="1" dirty="0">
                <a:solidFill>
                  <a:schemeClr val="bg1"/>
                </a:solidFill>
              </a:rPr>
              <a:t>Parcours : </a:t>
            </a:r>
            <a:r>
              <a:rPr lang="fr-FR" sz="5400" b="1" dirty="0">
                <a:solidFill>
                  <a:schemeClr val="bg1"/>
                </a:solidFill>
              </a:rPr>
              <a:t>1</a:t>
            </a:r>
            <a:endParaRPr lang="fr-FR" sz="4200" b="1" dirty="0">
              <a:solidFill>
                <a:schemeClr val="bg1"/>
              </a:solidFill>
            </a:endParaRPr>
          </a:p>
        </p:txBody>
      </p:sp>
      <p:sp>
        <p:nvSpPr>
          <p:cNvPr id="21" name="Forme libre : forme 20">
            <a:extLst>
              <a:ext uri="{FF2B5EF4-FFF2-40B4-BE49-F238E27FC236}">
                <a16:creationId xmlns:a16="http://schemas.microsoft.com/office/drawing/2014/main" id="{15381C3D-A0B9-BBF8-7112-ACEF7FF01EDF}"/>
              </a:ext>
            </a:extLst>
          </p:cNvPr>
          <p:cNvSpPr/>
          <p:nvPr/>
        </p:nvSpPr>
        <p:spPr>
          <a:xfrm rot="261352" flipH="1" flipV="1">
            <a:off x="4838884" y="5261581"/>
            <a:ext cx="4120103" cy="1619462"/>
          </a:xfrm>
          <a:custGeom>
            <a:avLst/>
            <a:gdLst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6902"/>
              <a:gd name="connsiteX1" fmla="*/ 2706255 w 2969491"/>
              <a:gd name="connsiteY1" fmla="*/ 0 h 656902"/>
              <a:gd name="connsiteX2" fmla="*/ 2890982 w 2969491"/>
              <a:gd name="connsiteY2" fmla="*/ 78509 h 656902"/>
              <a:gd name="connsiteX3" fmla="*/ 2969491 w 2969491"/>
              <a:gd name="connsiteY3" fmla="*/ 258618 h 656902"/>
              <a:gd name="connsiteX4" fmla="*/ 2872509 w 2969491"/>
              <a:gd name="connsiteY4" fmla="*/ 378691 h 656902"/>
              <a:gd name="connsiteX5" fmla="*/ 170873 w 2969491"/>
              <a:gd name="connsiteY5" fmla="*/ 651164 h 656902"/>
              <a:gd name="connsiteX6" fmla="*/ 9236 w 2969491"/>
              <a:gd name="connsiteY6" fmla="*/ 531091 h 656902"/>
              <a:gd name="connsiteX7" fmla="*/ 0 w 2969491"/>
              <a:gd name="connsiteY7" fmla="*/ 207818 h 656902"/>
              <a:gd name="connsiteX8" fmla="*/ 138545 w 2969491"/>
              <a:gd name="connsiteY8" fmla="*/ 124691 h 656902"/>
              <a:gd name="connsiteX0" fmla="*/ 138545 w 2969491"/>
              <a:gd name="connsiteY0" fmla="*/ 124890 h 657101"/>
              <a:gd name="connsiteX1" fmla="*/ 2706255 w 2969491"/>
              <a:gd name="connsiteY1" fmla="*/ 199 h 657101"/>
              <a:gd name="connsiteX2" fmla="*/ 2890982 w 2969491"/>
              <a:gd name="connsiteY2" fmla="*/ 78708 h 657101"/>
              <a:gd name="connsiteX3" fmla="*/ 2969491 w 2969491"/>
              <a:gd name="connsiteY3" fmla="*/ 258817 h 657101"/>
              <a:gd name="connsiteX4" fmla="*/ 2872509 w 2969491"/>
              <a:gd name="connsiteY4" fmla="*/ 378890 h 657101"/>
              <a:gd name="connsiteX5" fmla="*/ 170873 w 2969491"/>
              <a:gd name="connsiteY5" fmla="*/ 651363 h 657101"/>
              <a:gd name="connsiteX6" fmla="*/ 9236 w 2969491"/>
              <a:gd name="connsiteY6" fmla="*/ 531290 h 657101"/>
              <a:gd name="connsiteX7" fmla="*/ 0 w 2969491"/>
              <a:gd name="connsiteY7" fmla="*/ 208017 h 657101"/>
              <a:gd name="connsiteX8" fmla="*/ 138545 w 2969491"/>
              <a:gd name="connsiteY8" fmla="*/ 124890 h 657101"/>
              <a:gd name="connsiteX0" fmla="*/ 138545 w 2969491"/>
              <a:gd name="connsiteY0" fmla="*/ 125008 h 657219"/>
              <a:gd name="connsiteX1" fmla="*/ 2706255 w 2969491"/>
              <a:gd name="connsiteY1" fmla="*/ 317 h 657219"/>
              <a:gd name="connsiteX2" fmla="*/ 2890982 w 2969491"/>
              <a:gd name="connsiteY2" fmla="*/ 78826 h 657219"/>
              <a:gd name="connsiteX3" fmla="*/ 2969491 w 2969491"/>
              <a:gd name="connsiteY3" fmla="*/ 258935 h 657219"/>
              <a:gd name="connsiteX4" fmla="*/ 2872509 w 2969491"/>
              <a:gd name="connsiteY4" fmla="*/ 379008 h 657219"/>
              <a:gd name="connsiteX5" fmla="*/ 170873 w 2969491"/>
              <a:gd name="connsiteY5" fmla="*/ 651481 h 657219"/>
              <a:gd name="connsiteX6" fmla="*/ 9236 w 2969491"/>
              <a:gd name="connsiteY6" fmla="*/ 531408 h 657219"/>
              <a:gd name="connsiteX7" fmla="*/ 0 w 2969491"/>
              <a:gd name="connsiteY7" fmla="*/ 208135 h 657219"/>
              <a:gd name="connsiteX8" fmla="*/ 138545 w 2969491"/>
              <a:gd name="connsiteY8" fmla="*/ 125008 h 657219"/>
              <a:gd name="connsiteX0" fmla="*/ 138545 w 2972005"/>
              <a:gd name="connsiteY0" fmla="*/ 125008 h 657219"/>
              <a:gd name="connsiteX1" fmla="*/ 2706255 w 2972005"/>
              <a:gd name="connsiteY1" fmla="*/ 317 h 657219"/>
              <a:gd name="connsiteX2" fmla="*/ 2890982 w 2972005"/>
              <a:gd name="connsiteY2" fmla="*/ 78826 h 657219"/>
              <a:gd name="connsiteX3" fmla="*/ 2969491 w 2972005"/>
              <a:gd name="connsiteY3" fmla="*/ 258935 h 657219"/>
              <a:gd name="connsiteX4" fmla="*/ 2872509 w 2972005"/>
              <a:gd name="connsiteY4" fmla="*/ 379008 h 657219"/>
              <a:gd name="connsiteX5" fmla="*/ 170873 w 2972005"/>
              <a:gd name="connsiteY5" fmla="*/ 651481 h 657219"/>
              <a:gd name="connsiteX6" fmla="*/ 9236 w 2972005"/>
              <a:gd name="connsiteY6" fmla="*/ 531408 h 657219"/>
              <a:gd name="connsiteX7" fmla="*/ 0 w 2972005"/>
              <a:gd name="connsiteY7" fmla="*/ 208135 h 657219"/>
              <a:gd name="connsiteX8" fmla="*/ 138545 w 2972005"/>
              <a:gd name="connsiteY8" fmla="*/ 125008 h 657219"/>
              <a:gd name="connsiteX0" fmla="*/ 138545 w 2973912"/>
              <a:gd name="connsiteY0" fmla="*/ 125008 h 657219"/>
              <a:gd name="connsiteX1" fmla="*/ 2706255 w 2973912"/>
              <a:gd name="connsiteY1" fmla="*/ 317 h 657219"/>
              <a:gd name="connsiteX2" fmla="*/ 2890982 w 2973912"/>
              <a:gd name="connsiteY2" fmla="*/ 78826 h 657219"/>
              <a:gd name="connsiteX3" fmla="*/ 2969491 w 2973912"/>
              <a:gd name="connsiteY3" fmla="*/ 258935 h 657219"/>
              <a:gd name="connsiteX4" fmla="*/ 2872509 w 2973912"/>
              <a:gd name="connsiteY4" fmla="*/ 379008 h 657219"/>
              <a:gd name="connsiteX5" fmla="*/ 170873 w 2973912"/>
              <a:gd name="connsiteY5" fmla="*/ 651481 h 657219"/>
              <a:gd name="connsiteX6" fmla="*/ 9236 w 2973912"/>
              <a:gd name="connsiteY6" fmla="*/ 531408 h 657219"/>
              <a:gd name="connsiteX7" fmla="*/ 0 w 2973912"/>
              <a:gd name="connsiteY7" fmla="*/ 208135 h 657219"/>
              <a:gd name="connsiteX8" fmla="*/ 138545 w 2973912"/>
              <a:gd name="connsiteY8" fmla="*/ 125008 h 657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73912" h="657219">
                <a:moveTo>
                  <a:pt x="138545" y="125008"/>
                </a:moveTo>
                <a:lnTo>
                  <a:pt x="2706255" y="317"/>
                </a:lnTo>
                <a:cubicBezTo>
                  <a:pt x="2828121" y="-3658"/>
                  <a:pt x="2867087" y="30047"/>
                  <a:pt x="2890982" y="78826"/>
                </a:cubicBezTo>
                <a:lnTo>
                  <a:pt x="2969491" y="258935"/>
                </a:lnTo>
                <a:cubicBezTo>
                  <a:pt x="2987406" y="336640"/>
                  <a:pt x="2950053" y="379178"/>
                  <a:pt x="2872509" y="379008"/>
                </a:cubicBezTo>
                <a:lnTo>
                  <a:pt x="170873" y="651481"/>
                </a:lnTo>
                <a:cubicBezTo>
                  <a:pt x="101922" y="666723"/>
                  <a:pt x="5337" y="659356"/>
                  <a:pt x="9236" y="531408"/>
                </a:cubicBezTo>
                <a:lnTo>
                  <a:pt x="0" y="208135"/>
                </a:lnTo>
                <a:cubicBezTo>
                  <a:pt x="26085" y="152793"/>
                  <a:pt x="37097" y="137645"/>
                  <a:pt x="138545" y="125008"/>
                </a:cubicBezTo>
                <a:close/>
              </a:path>
            </a:pathLst>
          </a:custGeom>
          <a:gradFill flip="none" rotWithShape="1">
            <a:gsLst>
              <a:gs pos="0">
                <a:srgbClr val="62BCBE">
                  <a:shade val="30000"/>
                  <a:satMod val="115000"/>
                </a:srgbClr>
              </a:gs>
              <a:gs pos="50000">
                <a:srgbClr val="62BCBE">
                  <a:shade val="67500"/>
                  <a:satMod val="115000"/>
                </a:srgbClr>
              </a:gs>
              <a:gs pos="100000">
                <a:srgbClr val="62BCBE">
                  <a:shade val="100000"/>
                  <a:satMod val="115000"/>
                </a:srgbClr>
              </a:gs>
            </a:gsLst>
            <a:lin ang="10800000" scaled="1"/>
            <a:tileRect/>
          </a:gradFill>
          <a:ln w="1365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 sz="27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2" name="Forme libre : forme 21">
            <a:extLst>
              <a:ext uri="{FF2B5EF4-FFF2-40B4-BE49-F238E27FC236}">
                <a16:creationId xmlns:a16="http://schemas.microsoft.com/office/drawing/2014/main" id="{BE70A603-A2F8-7C53-1CC7-37EFF0A9AF21}"/>
              </a:ext>
            </a:extLst>
          </p:cNvPr>
          <p:cNvSpPr/>
          <p:nvPr/>
        </p:nvSpPr>
        <p:spPr>
          <a:xfrm rot="11191981" flipH="1" flipV="1">
            <a:off x="4899602" y="6852869"/>
            <a:ext cx="4120103" cy="1619462"/>
          </a:xfrm>
          <a:custGeom>
            <a:avLst/>
            <a:gdLst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6902"/>
              <a:gd name="connsiteX1" fmla="*/ 2706255 w 2969491"/>
              <a:gd name="connsiteY1" fmla="*/ 0 h 656902"/>
              <a:gd name="connsiteX2" fmla="*/ 2890982 w 2969491"/>
              <a:gd name="connsiteY2" fmla="*/ 78509 h 656902"/>
              <a:gd name="connsiteX3" fmla="*/ 2969491 w 2969491"/>
              <a:gd name="connsiteY3" fmla="*/ 258618 h 656902"/>
              <a:gd name="connsiteX4" fmla="*/ 2872509 w 2969491"/>
              <a:gd name="connsiteY4" fmla="*/ 378691 h 656902"/>
              <a:gd name="connsiteX5" fmla="*/ 170873 w 2969491"/>
              <a:gd name="connsiteY5" fmla="*/ 651164 h 656902"/>
              <a:gd name="connsiteX6" fmla="*/ 9236 w 2969491"/>
              <a:gd name="connsiteY6" fmla="*/ 531091 h 656902"/>
              <a:gd name="connsiteX7" fmla="*/ 0 w 2969491"/>
              <a:gd name="connsiteY7" fmla="*/ 207818 h 656902"/>
              <a:gd name="connsiteX8" fmla="*/ 138545 w 2969491"/>
              <a:gd name="connsiteY8" fmla="*/ 124691 h 656902"/>
              <a:gd name="connsiteX0" fmla="*/ 138545 w 2969491"/>
              <a:gd name="connsiteY0" fmla="*/ 124890 h 657101"/>
              <a:gd name="connsiteX1" fmla="*/ 2706255 w 2969491"/>
              <a:gd name="connsiteY1" fmla="*/ 199 h 657101"/>
              <a:gd name="connsiteX2" fmla="*/ 2890982 w 2969491"/>
              <a:gd name="connsiteY2" fmla="*/ 78708 h 657101"/>
              <a:gd name="connsiteX3" fmla="*/ 2969491 w 2969491"/>
              <a:gd name="connsiteY3" fmla="*/ 258817 h 657101"/>
              <a:gd name="connsiteX4" fmla="*/ 2872509 w 2969491"/>
              <a:gd name="connsiteY4" fmla="*/ 378890 h 657101"/>
              <a:gd name="connsiteX5" fmla="*/ 170873 w 2969491"/>
              <a:gd name="connsiteY5" fmla="*/ 651363 h 657101"/>
              <a:gd name="connsiteX6" fmla="*/ 9236 w 2969491"/>
              <a:gd name="connsiteY6" fmla="*/ 531290 h 657101"/>
              <a:gd name="connsiteX7" fmla="*/ 0 w 2969491"/>
              <a:gd name="connsiteY7" fmla="*/ 208017 h 657101"/>
              <a:gd name="connsiteX8" fmla="*/ 138545 w 2969491"/>
              <a:gd name="connsiteY8" fmla="*/ 124890 h 657101"/>
              <a:gd name="connsiteX0" fmla="*/ 138545 w 2969491"/>
              <a:gd name="connsiteY0" fmla="*/ 125008 h 657219"/>
              <a:gd name="connsiteX1" fmla="*/ 2706255 w 2969491"/>
              <a:gd name="connsiteY1" fmla="*/ 317 h 657219"/>
              <a:gd name="connsiteX2" fmla="*/ 2890982 w 2969491"/>
              <a:gd name="connsiteY2" fmla="*/ 78826 h 657219"/>
              <a:gd name="connsiteX3" fmla="*/ 2969491 w 2969491"/>
              <a:gd name="connsiteY3" fmla="*/ 258935 h 657219"/>
              <a:gd name="connsiteX4" fmla="*/ 2872509 w 2969491"/>
              <a:gd name="connsiteY4" fmla="*/ 379008 h 657219"/>
              <a:gd name="connsiteX5" fmla="*/ 170873 w 2969491"/>
              <a:gd name="connsiteY5" fmla="*/ 651481 h 657219"/>
              <a:gd name="connsiteX6" fmla="*/ 9236 w 2969491"/>
              <a:gd name="connsiteY6" fmla="*/ 531408 h 657219"/>
              <a:gd name="connsiteX7" fmla="*/ 0 w 2969491"/>
              <a:gd name="connsiteY7" fmla="*/ 208135 h 657219"/>
              <a:gd name="connsiteX8" fmla="*/ 138545 w 2969491"/>
              <a:gd name="connsiteY8" fmla="*/ 125008 h 657219"/>
              <a:gd name="connsiteX0" fmla="*/ 138545 w 2972005"/>
              <a:gd name="connsiteY0" fmla="*/ 125008 h 657219"/>
              <a:gd name="connsiteX1" fmla="*/ 2706255 w 2972005"/>
              <a:gd name="connsiteY1" fmla="*/ 317 h 657219"/>
              <a:gd name="connsiteX2" fmla="*/ 2890982 w 2972005"/>
              <a:gd name="connsiteY2" fmla="*/ 78826 h 657219"/>
              <a:gd name="connsiteX3" fmla="*/ 2969491 w 2972005"/>
              <a:gd name="connsiteY3" fmla="*/ 258935 h 657219"/>
              <a:gd name="connsiteX4" fmla="*/ 2872509 w 2972005"/>
              <a:gd name="connsiteY4" fmla="*/ 379008 h 657219"/>
              <a:gd name="connsiteX5" fmla="*/ 170873 w 2972005"/>
              <a:gd name="connsiteY5" fmla="*/ 651481 h 657219"/>
              <a:gd name="connsiteX6" fmla="*/ 9236 w 2972005"/>
              <a:gd name="connsiteY6" fmla="*/ 531408 h 657219"/>
              <a:gd name="connsiteX7" fmla="*/ 0 w 2972005"/>
              <a:gd name="connsiteY7" fmla="*/ 208135 h 657219"/>
              <a:gd name="connsiteX8" fmla="*/ 138545 w 2972005"/>
              <a:gd name="connsiteY8" fmla="*/ 125008 h 657219"/>
              <a:gd name="connsiteX0" fmla="*/ 138545 w 2973912"/>
              <a:gd name="connsiteY0" fmla="*/ 125008 h 657219"/>
              <a:gd name="connsiteX1" fmla="*/ 2706255 w 2973912"/>
              <a:gd name="connsiteY1" fmla="*/ 317 h 657219"/>
              <a:gd name="connsiteX2" fmla="*/ 2890982 w 2973912"/>
              <a:gd name="connsiteY2" fmla="*/ 78826 h 657219"/>
              <a:gd name="connsiteX3" fmla="*/ 2969491 w 2973912"/>
              <a:gd name="connsiteY3" fmla="*/ 258935 h 657219"/>
              <a:gd name="connsiteX4" fmla="*/ 2872509 w 2973912"/>
              <a:gd name="connsiteY4" fmla="*/ 379008 h 657219"/>
              <a:gd name="connsiteX5" fmla="*/ 170873 w 2973912"/>
              <a:gd name="connsiteY5" fmla="*/ 651481 h 657219"/>
              <a:gd name="connsiteX6" fmla="*/ 9236 w 2973912"/>
              <a:gd name="connsiteY6" fmla="*/ 531408 h 657219"/>
              <a:gd name="connsiteX7" fmla="*/ 0 w 2973912"/>
              <a:gd name="connsiteY7" fmla="*/ 208135 h 657219"/>
              <a:gd name="connsiteX8" fmla="*/ 138545 w 2973912"/>
              <a:gd name="connsiteY8" fmla="*/ 125008 h 657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73912" h="657219">
                <a:moveTo>
                  <a:pt x="138545" y="125008"/>
                </a:moveTo>
                <a:lnTo>
                  <a:pt x="2706255" y="317"/>
                </a:lnTo>
                <a:cubicBezTo>
                  <a:pt x="2828121" y="-3658"/>
                  <a:pt x="2867087" y="30047"/>
                  <a:pt x="2890982" y="78826"/>
                </a:cubicBezTo>
                <a:lnTo>
                  <a:pt x="2969491" y="258935"/>
                </a:lnTo>
                <a:cubicBezTo>
                  <a:pt x="2987406" y="336640"/>
                  <a:pt x="2950053" y="379178"/>
                  <a:pt x="2872509" y="379008"/>
                </a:cubicBezTo>
                <a:lnTo>
                  <a:pt x="170873" y="651481"/>
                </a:lnTo>
                <a:cubicBezTo>
                  <a:pt x="101922" y="666723"/>
                  <a:pt x="5337" y="659356"/>
                  <a:pt x="9236" y="531408"/>
                </a:cubicBezTo>
                <a:lnTo>
                  <a:pt x="0" y="208135"/>
                </a:lnTo>
                <a:cubicBezTo>
                  <a:pt x="26085" y="152793"/>
                  <a:pt x="37097" y="137645"/>
                  <a:pt x="138545" y="125008"/>
                </a:cubicBezTo>
                <a:close/>
              </a:path>
            </a:pathLst>
          </a:custGeom>
          <a:gradFill flip="none" rotWithShape="1">
            <a:gsLst>
              <a:gs pos="0">
                <a:srgbClr val="62BCBE">
                  <a:shade val="30000"/>
                  <a:satMod val="115000"/>
                </a:srgbClr>
              </a:gs>
              <a:gs pos="50000">
                <a:srgbClr val="62BCBE">
                  <a:shade val="67500"/>
                  <a:satMod val="115000"/>
                </a:srgbClr>
              </a:gs>
              <a:gs pos="100000">
                <a:srgbClr val="62BCBE">
                  <a:shade val="100000"/>
                  <a:satMod val="115000"/>
                </a:srgbClr>
              </a:gs>
            </a:gsLst>
            <a:lin ang="10800000" scaled="1"/>
            <a:tileRect/>
          </a:gradFill>
          <a:ln w="1365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 sz="27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618D15CB-AABE-8553-7E04-AE6062B99BC4}"/>
              </a:ext>
            </a:extLst>
          </p:cNvPr>
          <p:cNvSpPr txBox="1"/>
          <p:nvPr/>
        </p:nvSpPr>
        <p:spPr>
          <a:xfrm>
            <a:off x="5333279" y="5643600"/>
            <a:ext cx="376517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200" b="1" dirty="0">
                <a:solidFill>
                  <a:schemeClr val="bg1"/>
                </a:solidFill>
              </a:rPr>
              <a:t>Palier : </a:t>
            </a:r>
            <a:r>
              <a:rPr lang="fr-FR" sz="5400" b="1" dirty="0">
                <a:solidFill>
                  <a:schemeClr val="bg1"/>
                </a:solidFill>
              </a:rPr>
              <a:t>2</a:t>
            </a:r>
            <a:endParaRPr lang="fr-FR" sz="4200" b="1" dirty="0">
              <a:solidFill>
                <a:schemeClr val="bg1"/>
              </a:solidFill>
            </a:endParaRP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9FC625E1-432F-BD2B-F568-103CD439CDAB}"/>
              </a:ext>
            </a:extLst>
          </p:cNvPr>
          <p:cNvSpPr txBox="1"/>
          <p:nvPr/>
        </p:nvSpPr>
        <p:spPr>
          <a:xfrm>
            <a:off x="5249358" y="7174818"/>
            <a:ext cx="376517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200" b="1" dirty="0">
                <a:solidFill>
                  <a:schemeClr val="bg1"/>
                </a:solidFill>
              </a:rPr>
              <a:t>Séance : </a:t>
            </a:r>
            <a:r>
              <a:rPr lang="fr-FR" sz="5400" b="1" dirty="0">
                <a:solidFill>
                  <a:schemeClr val="bg1"/>
                </a:solidFill>
              </a:rPr>
              <a:t>6</a:t>
            </a:r>
            <a:endParaRPr lang="fr-FR" sz="4200" b="1" dirty="0">
              <a:solidFill>
                <a:schemeClr val="bg1"/>
              </a:solidFill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072157C4-EFB8-6583-A33C-0F4A7A1CAFA1}"/>
              </a:ext>
            </a:extLst>
          </p:cNvPr>
          <p:cNvSpPr txBox="1"/>
          <p:nvPr/>
        </p:nvSpPr>
        <p:spPr>
          <a:xfrm>
            <a:off x="1326593" y="5031113"/>
            <a:ext cx="2677269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8100" dirty="0">
                <a:solidFill>
                  <a:srgbClr val="E1A346"/>
                </a:solidFill>
              </a:rPr>
              <a:t>5</a:t>
            </a:r>
            <a:r>
              <a:rPr lang="fr-FR" sz="8100" baseline="30000" dirty="0">
                <a:solidFill>
                  <a:srgbClr val="E1A346"/>
                </a:solidFill>
              </a:rPr>
              <a:t>e </a:t>
            </a:r>
            <a:r>
              <a:rPr lang="fr-FR" sz="8100" dirty="0">
                <a:solidFill>
                  <a:srgbClr val="E1A346"/>
                </a:solidFill>
              </a:rPr>
              <a:t>/6</a:t>
            </a:r>
            <a:r>
              <a:rPr lang="fr-FR" sz="8100" baseline="30000" dirty="0">
                <a:solidFill>
                  <a:srgbClr val="E1A346"/>
                </a:solidFill>
              </a:rPr>
              <a:t>e</a:t>
            </a:r>
            <a:r>
              <a:rPr lang="fr-FR" sz="8100" dirty="0">
                <a:solidFill>
                  <a:srgbClr val="E1A346"/>
                </a:solidFill>
              </a:rPr>
              <a:t> AP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22759E94-E00A-01C3-4221-D42D55F10BD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04145" y="7544150"/>
            <a:ext cx="2780123" cy="2077714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C759CD-A6C6-C82C-3FE8-97A9307808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0CB42E0-36D9-507B-D496-D059B272F4CE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038214C-2CB6-5DDD-B475-0C9BC62971C3}"/>
              </a:ext>
            </a:extLst>
          </p:cNvPr>
          <p:cNvSpPr/>
          <p:nvPr/>
        </p:nvSpPr>
        <p:spPr>
          <a:xfrm>
            <a:off x="471059" y="605597"/>
            <a:ext cx="12978987" cy="933850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4" algn="ctr" defTabSz="685834"/>
            <a:r>
              <a:rPr lang="fr-MA" sz="8000" b="1" dirty="0">
                <a:solidFill>
                  <a:srgbClr val="106585"/>
                </a:solidFill>
                <a:latin typeface="Dosis" pitchFamily="2" charset="0"/>
              </a:rPr>
              <a:t>taxi- poule- kiwi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C8C984-3430-8910-301F-1ACDE3C2BFAB}"/>
              </a:ext>
            </a:extLst>
          </p:cNvPr>
          <p:cNvSpPr/>
          <p:nvPr/>
        </p:nvSpPr>
        <p:spPr>
          <a:xfrm>
            <a:off x="499634" y="627985"/>
            <a:ext cx="12978987" cy="1142999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7FDD177-3F08-0EAF-D8B3-29681056CAC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027" y="487304"/>
            <a:ext cx="1446339" cy="1442600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337BB980-AA70-F51F-22E6-ED183D56DDE3}"/>
              </a:ext>
            </a:extLst>
          </p:cNvPr>
          <p:cNvSpPr txBox="1"/>
          <p:nvPr/>
        </p:nvSpPr>
        <p:spPr>
          <a:xfrm>
            <a:off x="1435439" y="605597"/>
            <a:ext cx="993116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Je vais vous dicter quelques mots.</a:t>
            </a:r>
          </a:p>
          <a:p>
            <a:pPr defTabSz="685834"/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Ecoutez et observez bien , soyez attentifs.</a:t>
            </a:r>
          </a:p>
        </p:txBody>
      </p:sp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6AA237A9-08AC-3541-E414-3EA1D88EC691}"/>
              </a:ext>
            </a:extLst>
          </p:cNvPr>
          <p:cNvSpPr/>
          <p:nvPr/>
        </p:nvSpPr>
        <p:spPr>
          <a:xfrm>
            <a:off x="2930708" y="2037069"/>
            <a:ext cx="10023292" cy="5894029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200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5B5B7631-9A7C-BAEB-D6D8-D8805E1904EE}"/>
              </a:ext>
            </a:extLst>
          </p:cNvPr>
          <p:cNvGrpSpPr/>
          <p:nvPr/>
        </p:nvGrpSpPr>
        <p:grpSpPr>
          <a:xfrm>
            <a:off x="-317443" y="1"/>
            <a:ext cx="13716000" cy="486000"/>
            <a:chOff x="-1604302" y="20291"/>
            <a:chExt cx="10086673" cy="411174"/>
          </a:xfrm>
          <a:noFill/>
        </p:grpSpPr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114B56F9-10AD-ADB5-B6DB-8C9AA4235E3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CDA18739-92E0-DAE5-52F9-FBD385F8C539}"/>
                </a:ext>
              </a:extLst>
            </p:cNvPr>
            <p:cNvSpPr/>
            <p:nvPr/>
          </p:nvSpPr>
          <p:spPr>
            <a:xfrm>
              <a:off x="3336259" y="20291"/>
              <a:ext cx="263374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 Rebrassage du palier  </a:t>
              </a: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8C264DC7-3D24-49A1-C655-9B02619BBC7D}"/>
                </a:ext>
              </a:extLst>
            </p:cNvPr>
            <p:cNvSpPr/>
            <p:nvPr/>
          </p:nvSpPr>
          <p:spPr>
            <a:xfrm>
              <a:off x="5572555" y="20291"/>
              <a:ext cx="290981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5.Test de validation</a:t>
              </a:r>
            </a:p>
          </p:txBody>
        </p:sp>
        <p:sp>
          <p:nvSpPr>
            <p:cNvPr id="22" name="Rectangle : coins arrondis 21">
              <a:extLst>
                <a:ext uri="{FF2B5EF4-FFF2-40B4-BE49-F238E27FC236}">
                  <a16:creationId xmlns:a16="http://schemas.microsoft.com/office/drawing/2014/main" id="{E2F61C64-8FF6-B939-5EA8-DFB766C8900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3EB06B5-BEDE-3920-24A8-5DEAF95EA6C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6" name="Graphique 5">
            <a:extLst>
              <a:ext uri="{FF2B5EF4-FFF2-40B4-BE49-F238E27FC236}">
                <a16:creationId xmlns:a16="http://schemas.microsoft.com/office/drawing/2014/main" id="{FC703C77-297F-A3CA-E555-577D7BB188A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pic>
        <p:nvPicPr>
          <p:cNvPr id="4" name="Image 3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AC28EE45-108E-970C-CB36-57E4FBA10358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484" y="4651722"/>
            <a:ext cx="4654805" cy="5292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59849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158BB2-BEA3-3B5E-2B6B-1D878DC1D5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65A7C87-6B03-4773-18D0-FF136B0A918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D122253-5AAA-0B60-7535-F1C6B906803E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43BB27DA-96B9-B2DD-AFC7-5299509B086F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21EF7491-80D7-A383-0C82-11F112FDC78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882C8EF4-C07A-4A88-EF7C-EFFDAAE70AA8}"/>
                </a:ext>
              </a:extLst>
            </p:cNvPr>
            <p:cNvSpPr/>
            <p:nvPr/>
          </p:nvSpPr>
          <p:spPr>
            <a:xfrm>
              <a:off x="3633523" y="20291"/>
              <a:ext cx="266359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4.Rebrassage du palier 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843DB7D3-92CF-AE7E-EB71-39AEE45CF7D6}"/>
                </a:ext>
              </a:extLst>
            </p:cNvPr>
            <p:cNvSpPr/>
            <p:nvPr/>
          </p:nvSpPr>
          <p:spPr>
            <a:xfrm>
              <a:off x="5781808" y="20291"/>
              <a:ext cx="2805577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5.Test de validation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1555B959-B64E-935F-90AC-B05A2BB3E70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600" b="1" dirty="0">
                <a:solidFill>
                  <a:schemeClr val="bg1">
                    <a:lumMod val="8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1A2C282-2BD3-558C-D68C-D319366E2D9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8CF45BC4-218A-3DD7-F861-474E9E10C6B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4D4E000-DC1E-56EE-2DA2-E15FF5FF3F45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9974D12-442D-932F-7B6C-8C99165D8D25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vos ardoises.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F74677FA-1622-947C-D481-BF331E2ED787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A171ADC5-1451-81B2-2C44-01B919DC0F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45577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FC074D-EC05-DDC7-9B32-4A0E0F4A51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77D92C2-ECAB-CB22-BB10-1810CE0DCD6F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EACFD1F-4CFE-D32F-19CF-71F0F6A16B10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E2920188-5C24-D6D0-B981-297250FDA706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E25296D4-412D-6D58-76ED-031D82DDDFE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7C3B389A-B1FE-AB07-7491-AEF0E2D1F16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4.Rebrassage du palier 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BB56C6E8-B300-5FA8-3662-35D55DA2836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5.Test de validation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A29F9EA2-91E1-715C-D12E-2ADFE2FD198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600" b="1" dirty="0">
                <a:solidFill>
                  <a:schemeClr val="bg1">
                    <a:lumMod val="8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0C095523-60F0-221D-9F9F-8AC3BF4C1E4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3DBA4621-7FE4-D94E-BC23-AB8B137FC1E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F231FFB-4220-3693-CDC3-58DE6062E2DB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A95898B1-4090-7201-E2A2-491AAAF2CC95}"/>
              </a:ext>
            </a:extLst>
          </p:cNvPr>
          <p:cNvSpPr txBox="1"/>
          <p:nvPr/>
        </p:nvSpPr>
        <p:spPr>
          <a:xfrm>
            <a:off x="1482390" y="671757"/>
            <a:ext cx="1179900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« p »- « ou »- « pou ». « 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 »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- « e » – « le ». « pou »- « le »- « poule ».  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</a:t>
            </a:r>
            <a:r>
              <a:rPr kumimoji="0" lang="fr-FR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isons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ensemble « pou »- « le »  «poule». </a:t>
            </a: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Pointer les lettres et les syllabes lors de la lecture.</a:t>
            </a:r>
            <a:endParaRPr lang="fr-FR" sz="28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16" name="Graphique 15">
            <a:extLst>
              <a:ext uri="{FF2B5EF4-FFF2-40B4-BE49-F238E27FC236}">
                <a16:creationId xmlns:a16="http://schemas.microsoft.com/office/drawing/2014/main" id="{CF431A39-7DF4-B531-1D5D-62B50CA5E4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613D0A76-8D14-642F-4F0E-7516F3FBEDA1}"/>
              </a:ext>
            </a:extLst>
          </p:cNvPr>
          <p:cNvSpPr txBox="1"/>
          <p:nvPr/>
        </p:nvSpPr>
        <p:spPr>
          <a:xfrm>
            <a:off x="1764501" y="3467100"/>
            <a:ext cx="9681972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19900" b="1" dirty="0">
                <a:solidFill>
                  <a:srgbClr val="106585"/>
                </a:solidFill>
                <a:latin typeface="Dosis" pitchFamily="2" charset="0"/>
              </a:rPr>
              <a:t>poule</a:t>
            </a:r>
            <a:endParaRPr lang="fr-MA" sz="199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25848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E29F30-C6E6-059B-3A03-4A0C2EE1B1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F32EB31-1746-0A10-02AC-16FC05AB650B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B5AD4A9-01C3-1CAB-3D61-5F758700DCE3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A84D3F0-3280-A76F-D503-1F53187D2E98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83CC5352-5CCA-1799-B95A-D77F41141F9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118DBC3E-3D77-A2B6-55D0-C0B5DE73D661}"/>
                </a:ext>
              </a:extLst>
            </p:cNvPr>
            <p:cNvSpPr/>
            <p:nvPr/>
          </p:nvSpPr>
          <p:spPr>
            <a:xfrm>
              <a:off x="3377028" y="20291"/>
              <a:ext cx="2696924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4.Rebrassage du palier 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25FECCD8-E5C7-AF7F-BC4F-1A98760CBBEC}"/>
                </a:ext>
              </a:extLst>
            </p:cNvPr>
            <p:cNvSpPr/>
            <p:nvPr/>
          </p:nvSpPr>
          <p:spPr>
            <a:xfrm>
              <a:off x="5781808" y="20291"/>
              <a:ext cx="2805577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5.Test de validation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F215C0F3-1985-39E1-A5E0-3B37B345AD4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600" b="1" dirty="0">
                <a:solidFill>
                  <a:schemeClr val="bg1">
                    <a:lumMod val="8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012A07DE-3ADC-EB91-8DB3-712FF80826E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18E2B0E3-88B3-CCB2-C3F7-DCC817B8020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5BFEFC2-DD48-BE1C-8F7F-65B14BA832B6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4ED064EE-8453-EC00-95F5-8EE6AE2C63DF}"/>
              </a:ext>
            </a:extLst>
          </p:cNvPr>
          <p:cNvSpPr txBox="1"/>
          <p:nvPr/>
        </p:nvSpPr>
        <p:spPr>
          <a:xfrm>
            <a:off x="1462547" y="901978"/>
            <a:ext cx="9144000" cy="4501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«poule » sur vos ardoises.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01BFAD85-FAB8-3F6A-51FD-76ECE6B65D13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4A026DC3-CDCA-1925-4557-74112B5BEA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8252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88F4C3-6480-8E87-C736-3A0B381D91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7CEAF51-7B00-7817-1E79-68E4B6F3FD9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B857741-AFB7-7030-AA95-69E86FB91661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72116C89-18C6-14AA-D0C4-7B67857CDE95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4BB5CA84-B764-7132-2FA6-C791F269208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8DF77869-90CB-389A-0F0C-D2F6A78FD5E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4.Rebrassage du palier 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0B2D1284-6715-D595-27BB-0016D941FAA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5.Test de validation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0F3B124-C1D2-07E2-07E4-B89B6C78162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2A230E1-DBAF-1D54-5819-27E20C24FF9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356C9E2A-7303-367E-6780-9FC170DB319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1C5C1BC-AC61-9C64-145B-14314E367AD5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CB20B19-94BA-2039-953E-9935AA0CF2A8}"/>
              </a:ext>
            </a:extLst>
          </p:cNvPr>
          <p:cNvSpPr txBox="1"/>
          <p:nvPr/>
        </p:nvSpPr>
        <p:spPr>
          <a:xfrm>
            <a:off x="1462547" y="901978"/>
            <a:ext cx="9144000" cy="4501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 . «poule»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F7E1A0C9-D741-3589-627D-359053E9A760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7347442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58C88E46-DC64-D85A-56D0-C553B52BAA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BA8177FF-92CE-3184-B1BB-7FDA3A6A6D3D}"/>
              </a:ext>
            </a:extLst>
          </p:cNvPr>
          <p:cNvSpPr txBox="1"/>
          <p:nvPr/>
        </p:nvSpPr>
        <p:spPr>
          <a:xfrm>
            <a:off x="3425952" y="4320063"/>
            <a:ext cx="7013448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8800" b="1" dirty="0">
                <a:solidFill>
                  <a:schemeClr val="bg1"/>
                </a:solidFill>
                <a:latin typeface="Dosis" pitchFamily="2" charset="0"/>
              </a:rPr>
              <a:t>poule</a:t>
            </a:r>
            <a:endParaRPr lang="fr-MA" sz="8800" dirty="0">
              <a:solidFill>
                <a:schemeClr val="bg1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30141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28DB87-7240-CFE8-24CC-8FBF96F6EA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E0ADF53-09AA-80B0-10BE-83DFAC02551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63C0679-E40C-543B-051C-B9677563A307}"/>
              </a:ext>
            </a:extLst>
          </p:cNvPr>
          <p:cNvSpPr/>
          <p:nvPr/>
        </p:nvSpPr>
        <p:spPr>
          <a:xfrm>
            <a:off x="414766" y="485998"/>
            <a:ext cx="12886469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E4E37796-EAF5-EC2E-E50D-C551D1C7485D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3EA34F21-CD2E-2FE3-A2EB-815F759FD4E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6DDD279E-6CFE-5306-AA02-1FDB77E40BB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4.Rebrassage du palier 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759BC4D0-167B-61E8-EB2A-0D7D82A2E44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5.Test de validation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8195B276-3E52-B79A-78B5-C569C45A071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600" b="1" dirty="0">
                <a:solidFill>
                  <a:schemeClr val="bg1">
                    <a:lumMod val="8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F9EB2D3B-3F6B-A678-6B5C-D6FF6A9BBFE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FEC9F244-16D7-BB0C-D9D8-838D65115EA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B7BB8326-EE61-64A2-D9B3-A4ADD612B8D2}"/>
              </a:ext>
            </a:extLst>
          </p:cNvPr>
          <p:cNvSpPr/>
          <p:nvPr/>
        </p:nvSpPr>
        <p:spPr>
          <a:xfrm>
            <a:off x="434610" y="485996"/>
            <a:ext cx="12866624" cy="131016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4D6F650D-4DEF-F47C-3EB7-B2A97D3DEFB3}"/>
              </a:ext>
            </a:extLst>
          </p:cNvPr>
          <p:cNvSpPr txBox="1"/>
          <p:nvPr/>
        </p:nvSpPr>
        <p:spPr>
          <a:xfrm>
            <a:off x="996111" y="514571"/>
            <a:ext cx="11799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 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t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» «a» «ta» – 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«x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»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«i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» «xi»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-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- « 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ta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» « xi» « taxi» 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, L</a:t>
            </a:r>
            <a:r>
              <a:rPr kumimoji="0" lang="fr-FR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isons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ensemble  «ta» «xi» «taxi».</a:t>
            </a:r>
            <a:r>
              <a:rPr kumimoji="0" lang="fr-MA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16" name="Graphique 15">
            <a:extLst>
              <a:ext uri="{FF2B5EF4-FFF2-40B4-BE49-F238E27FC236}">
                <a16:creationId xmlns:a16="http://schemas.microsoft.com/office/drawing/2014/main" id="{B2602254-B850-A716-21A5-C6B6F026DA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14765" y="514571"/>
            <a:ext cx="581346" cy="514106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315C539E-7AAD-A3B7-2A5C-BB604D18155F}"/>
              </a:ext>
            </a:extLst>
          </p:cNvPr>
          <p:cNvSpPr txBox="1"/>
          <p:nvPr/>
        </p:nvSpPr>
        <p:spPr>
          <a:xfrm>
            <a:off x="1462547" y="4154206"/>
            <a:ext cx="10550342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19900" b="1" dirty="0">
                <a:solidFill>
                  <a:srgbClr val="106585"/>
                </a:solidFill>
                <a:latin typeface="Dosis" pitchFamily="2" charset="0"/>
              </a:rPr>
              <a:t>taxi</a:t>
            </a:r>
            <a:endParaRPr lang="fr-MA" sz="19900" dirty="0">
              <a:solidFill>
                <a:prstClr val="white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22071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761EB1-0EF0-9781-B5A1-D1A11BD0E7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BFCECD3-9398-AF1F-C4A9-708908C2E4A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6414DE6-5480-91B2-167C-CB98DFBB1C3F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0FE602C3-CE8A-F2F4-BE45-2646467B8C1E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64BDF9EC-3BDF-A472-9942-8F15096A090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2DAB576F-CBC3-AEC6-4759-2CA44E51BAF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4.Rebrassage du palier 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FD9E733F-D32C-5DA9-6807-11E7E88B3AD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5.Test de validation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D06DDB35-9510-2046-488C-FD496E82C83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600" b="1" dirty="0">
                <a:solidFill>
                  <a:schemeClr val="bg1">
                    <a:lumMod val="8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5D2C17DA-A478-5006-8959-2698BCAE117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565C46DD-F7D0-CC28-8EA5-A688BAC75A0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EF94E11-C477-CB6D-15E2-787301BCE23F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58A05351-68C7-5E1E-5BEE-B7289273DA28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« taxi» sur vos ardoises</a:t>
            </a: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ECE1D0B1-04D2-D527-8615-F7BAA7FDF3F5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69BCC657-5C44-EE8C-F4B6-C0AFBED519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689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B6EF9F-89C3-F13D-F815-27DD75C553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BB5FEAD-C06B-EFDA-7E7C-05F5F514B4C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1C8EE06-CD9B-8C06-5467-6CE94D8CF7FD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A24B68E4-1E81-4AE9-4248-0AA5171A1252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A1EA169F-BCF7-BC3A-92C7-F577CFC279F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CEC17607-DD54-94FF-61DD-CE7ACFE216E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4.Rebrassage du palier 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A43A9950-3ABA-DC68-97C3-9C24253AD35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5.Test de validation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A755240D-58B9-4531-B6C3-42C60F4A6B6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600" b="1" dirty="0">
                <a:solidFill>
                  <a:schemeClr val="bg1">
                    <a:lumMod val="8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3A97C3E-D845-3E48-306B-58B68A4F71E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82B07425-2CB2-4EE6-86B0-468C31E9C5B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08066D7-7B4D-EEDC-C221-27805CA8ED85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DD62A64-6F4A-1B9F-DBCB-F34B88909877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 . «taxi »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A518FA1A-8E61-D6D0-0CDD-517CC7579066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90800" y="2577771"/>
            <a:ext cx="8722326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1BA189A1-A86E-CF42-2458-3DB20976D8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ECE0C093-5BA2-9FA2-1887-4E5D841DF18F}"/>
              </a:ext>
            </a:extLst>
          </p:cNvPr>
          <p:cNvSpPr txBox="1"/>
          <p:nvPr/>
        </p:nvSpPr>
        <p:spPr>
          <a:xfrm>
            <a:off x="3425952" y="4320063"/>
            <a:ext cx="7013448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8800" b="1" dirty="0">
                <a:solidFill>
                  <a:schemeClr val="bg1"/>
                </a:solidFill>
                <a:latin typeface="Dosis" pitchFamily="2" charset="0"/>
              </a:rPr>
              <a:t>taxi</a:t>
            </a:r>
          </a:p>
        </p:txBody>
      </p:sp>
    </p:spTree>
    <p:extLst>
      <p:ext uri="{BB962C8B-B14F-4D97-AF65-F5344CB8AC3E}">
        <p14:creationId xmlns:p14="http://schemas.microsoft.com/office/powerpoint/2010/main" val="379720346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E8772D-0BAC-F4D8-F061-728835A679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8651D40-A2D6-3D51-00C4-467698B217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FFD3D5B-72E8-7082-6660-462183EA3688}"/>
              </a:ext>
            </a:extLst>
          </p:cNvPr>
          <p:cNvSpPr/>
          <p:nvPr/>
        </p:nvSpPr>
        <p:spPr>
          <a:xfrm>
            <a:off x="414767" y="485998"/>
            <a:ext cx="12866624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8D5179B0-33F7-BE95-59F3-32741AED4AD3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C4F274F0-16D0-0453-6031-1D3A92A70F8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1A0EBFC3-C06A-C3F2-E3D0-D665F76787C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4.Rebrassage du palier 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2DFEEBAE-9B1D-4243-0785-BA14A1C6106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5.Test de validation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9D7E68C3-89AA-DA0B-4DA8-E484CA5DBC4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600" b="1" dirty="0">
                <a:solidFill>
                  <a:schemeClr val="bg1">
                    <a:lumMod val="8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D4B1878E-8E9D-5CA9-29AA-9C835873C6A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7E18D0BB-A3A2-1520-12EA-0910814C2B4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A75A12F1-7E4E-C886-5A75-B5C547954D3A}"/>
              </a:ext>
            </a:extLst>
          </p:cNvPr>
          <p:cNvSpPr/>
          <p:nvPr/>
        </p:nvSpPr>
        <p:spPr>
          <a:xfrm>
            <a:off x="434610" y="485997"/>
            <a:ext cx="12866623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7DD9B73D-317B-BC79-6418-5637AB33F261}"/>
              </a:ext>
            </a:extLst>
          </p:cNvPr>
          <p:cNvSpPr txBox="1"/>
          <p:nvPr/>
        </p:nvSpPr>
        <p:spPr>
          <a:xfrm>
            <a:off x="990600" y="577640"/>
            <a:ext cx="12189315" cy="4501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«k» « i » «</a:t>
            </a:r>
            <a:r>
              <a:rPr kumimoji="0" lang="fr-FR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ki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» - « w » « i » « </a:t>
            </a:r>
            <a:r>
              <a:rPr kumimoji="0" lang="fr-FR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wi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 »- « </a:t>
            </a:r>
            <a:r>
              <a:rPr lang="fr-FR" sz="24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ki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 »-  « </a:t>
            </a:r>
            <a:r>
              <a:rPr lang="fr-FR" sz="24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wi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 »-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«kiwi» - Lisons ensemble  </a:t>
            </a:r>
            <a:r>
              <a:rPr kumimoji="0" lang="fr-FR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ki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- </a:t>
            </a:r>
            <a:r>
              <a:rPr kumimoji="0" lang="fr-FR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wi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- « kiwi »</a:t>
            </a:r>
          </a:p>
        </p:txBody>
      </p:sp>
      <p:pic>
        <p:nvPicPr>
          <p:cNvPr id="16" name="Graphique 15">
            <a:extLst>
              <a:ext uri="{FF2B5EF4-FFF2-40B4-BE49-F238E27FC236}">
                <a16:creationId xmlns:a16="http://schemas.microsoft.com/office/drawing/2014/main" id="{3697EEE6-FD21-6E64-BCFC-A4143991C2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36085" y="671757"/>
            <a:ext cx="581346" cy="514106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AFA4F9CC-BFDC-8A3A-CA08-5F85C0518877}"/>
              </a:ext>
            </a:extLst>
          </p:cNvPr>
          <p:cNvSpPr txBox="1"/>
          <p:nvPr/>
        </p:nvSpPr>
        <p:spPr>
          <a:xfrm>
            <a:off x="990600" y="2857500"/>
            <a:ext cx="10550342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19900" b="1" dirty="0">
                <a:solidFill>
                  <a:srgbClr val="106585"/>
                </a:solidFill>
                <a:latin typeface="Dosis" pitchFamily="2" charset="0"/>
              </a:rPr>
              <a:t>kiwi</a:t>
            </a:r>
            <a:endParaRPr lang="fr-MA" sz="19900" dirty="0">
              <a:solidFill>
                <a:prstClr val="white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213779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E37543-1486-750E-CB1D-BE36A1A5C9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F22D484-E443-924A-C367-118F7DD0EA0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5E3248C-3BAC-03E7-2E79-968F9CA80E26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FAC661B4-24B5-998A-EB9E-073147F47F5E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D4CA5E22-0F47-6E92-1DA2-4794D87E1CD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B5E04A17-2BB2-4B73-471C-A4C97A047D1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4.Rebrassage du palier 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9BA9D094-FD68-AF29-8834-59486090FEE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5.Test de validation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6560CF85-8B80-BB2E-607C-2938DE44B6E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600" b="1" dirty="0">
                <a:solidFill>
                  <a:schemeClr val="bg1">
                    <a:lumMod val="8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2C18161F-94B0-448B-6218-BC02BA71C12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BC6FF5CC-9BF5-E8DF-C5C9-4CBDE4A08EC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51F8F49F-C6EF-639E-EBAA-043933685A19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397FD47F-5424-2ABD-DD8C-4304283DDB37}"/>
              </a:ext>
            </a:extLst>
          </p:cNvPr>
          <p:cNvSpPr txBox="1"/>
          <p:nvPr/>
        </p:nvSpPr>
        <p:spPr>
          <a:xfrm>
            <a:off x="1462547" y="901978"/>
            <a:ext cx="9144000" cy="4501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«kiwi» sur vos ardoises.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06C394EA-3B4A-0AB3-0C8D-D39EC1262112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D94EE425-655B-0CCA-9A42-6AA7D6342D3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99282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35E008-81BD-CA54-7FD4-38DFF848A6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6EAF9238-08A7-824E-B7B5-E45F4368725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1"/>
            <a:ext cx="13716000" cy="10287002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9A8A67D-BD6C-2C18-1ED1-EA5AAD765FDD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511505" y="796413"/>
            <a:ext cx="12606278" cy="9136628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8906DAE8-1A29-8E01-58C6-DDBDB2A85B8E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66F7EA69-280A-ACCD-8877-EEA888CF99A9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marL="0" marR="0" lvl="0" indent="0" algn="just" defTabSz="914400" rtl="0" eaLnBrk="1" fontAlgn="auto" latinLnBrk="0" hangingPunct="1">
                <a:lnSpc>
                  <a:spcPts val="240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0F54C807-D94D-2A36-9EE1-7A07C07B6F4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914400" y="341580"/>
            <a:ext cx="929376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7F1F4DF9-5A0B-3C13-D21D-D2E6A1684560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2137866" y="1569662"/>
            <a:ext cx="106299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Recommandations générales pour les enseignant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(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)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5C54C451-A5DF-C32B-A0BB-431F0DF078A1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554855" y="2636123"/>
            <a:ext cx="12246738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8DC63F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   </a:t>
            </a:r>
            <a:endParaRPr kumimoji="0" lang="fr-FR" sz="21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22CA7A0-9821-F08A-F334-9BF4DE2DC24A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365561" y="7483331"/>
            <a:ext cx="12246737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95338" marR="0" lvl="0" indent="-795338" algn="just" defTabSz="914400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8DC63F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   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2" name="TextBox 10">
            <a:extLst>
              <a:ext uri="{FF2B5EF4-FFF2-40B4-BE49-F238E27FC236}">
                <a16:creationId xmlns:a16="http://schemas.microsoft.com/office/drawing/2014/main" id="{CBD959DA-C419-89F1-727C-B6814A2611A3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691276" y="8354656"/>
            <a:ext cx="12246735" cy="3693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950120" marR="0" lvl="0" indent="-95012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8DC63F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   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7903A23-7467-D54D-E20F-5FE269172A9C}"/>
              </a:ext>
            </a:extLst>
          </p:cNvPr>
          <p:cNvSpPr txBox="1"/>
          <p:nvPr/>
        </p:nvSpPr>
        <p:spPr>
          <a:xfrm>
            <a:off x="10210800" y="334748"/>
            <a:ext cx="233512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</a:t>
            </a: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131763A8-C8B5-093E-E458-C657B1197186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1103702" y="2600300"/>
            <a:ext cx="11874157" cy="77963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 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1. Se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préparer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: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lire attentivement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l’ensemble des diapositives en amont afin de s’en imprégner et élaborer la carte mentale de la leçon et anticiper les enchaînements.</a:t>
            </a:r>
          </a:p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   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2. Couvrir le contenu de la leçon avec une vérification permanente de la compréhension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: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ne pas sauter de diapositives et vérifier la compréhension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;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8DC63F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maintenant un rythme soutenu sans temps mort;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</a:t>
            </a:r>
          </a:p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Carelia"/>
              <a:ea typeface="+mn-ea"/>
              <a:cs typeface="+mn-cs"/>
            </a:endParaRPr>
          </a:p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   3.Rester fidèle au scénario pédagogique :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suivre les consignes du ruban didactique activement, sans se limiter à une lecture passive. </a:t>
            </a:r>
          </a:p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   4.Expliquer les consignes: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s’assurer que tous les élèves comprennent les consignes des activités, en les invitant à les reformuler ou à  les réexpliquer, si besoin, dans leur langue maternelle.</a:t>
            </a:r>
          </a:p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   5.Donner un feed back riche et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systématique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: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solliciter la participation du maximum d’ élèves en les questionnant et en corrigeant les erreurs.</a:t>
            </a:r>
          </a:p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    6.Adopter une posture dynamique :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circuler dans la classe, capter l’attention par des explications, et  au besoin , illustrer par des exemples; 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6969275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D389DE-FB6A-B2CE-8511-24D35E4C27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930C1A8-817C-5788-07C0-53EB2BD79B5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CA740BD-E488-0A77-C41B-6D30148BEFD4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CD2B81CE-75F1-6BF3-E6B1-B2A238F0D739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46FA48BB-8A8F-BA55-1908-21E22ADB14A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9C813312-EF09-6911-69F5-C64BE5B05A7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4.Rebrassage du palier 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F8C73B83-42AF-E9F2-6523-E677A943AB8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5.Test de validation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3D0F7896-4851-E936-F6F5-FAA17A44998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600" b="1" dirty="0">
                <a:solidFill>
                  <a:schemeClr val="bg1">
                    <a:lumMod val="8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15B48367-E034-C645-FAB4-3A1D4A54D95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164DE607-2547-9924-38F2-78957EBFC1F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14F2D572-446C-D67A-B41D-0DB34D55240F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E8A696CD-508E-F0F9-7EE4-1BABDE5F0DEE}"/>
              </a:ext>
            </a:extLst>
          </p:cNvPr>
          <p:cNvSpPr txBox="1"/>
          <p:nvPr/>
        </p:nvSpPr>
        <p:spPr>
          <a:xfrm>
            <a:off x="1429209" y="901978"/>
            <a:ext cx="9144000" cy="4501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 . « kiwi »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59DDCCA5-09D1-E870-12E6-37130AF9CA73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90800" y="2577771"/>
            <a:ext cx="8722326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70B06416-FA7B-3913-BB20-BB93A0B0231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DFA78E5C-97E3-E703-9B15-B960396AF4DE}"/>
              </a:ext>
            </a:extLst>
          </p:cNvPr>
          <p:cNvSpPr txBox="1"/>
          <p:nvPr/>
        </p:nvSpPr>
        <p:spPr>
          <a:xfrm>
            <a:off x="3425952" y="4320063"/>
            <a:ext cx="7013448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8800" b="1" dirty="0">
                <a:solidFill>
                  <a:schemeClr val="bg1"/>
                </a:solidFill>
                <a:latin typeface="Dosis" pitchFamily="2" charset="0"/>
              </a:rPr>
              <a:t>kiwi</a:t>
            </a:r>
          </a:p>
        </p:txBody>
      </p:sp>
    </p:spTree>
    <p:extLst>
      <p:ext uri="{BB962C8B-B14F-4D97-AF65-F5344CB8AC3E}">
        <p14:creationId xmlns:p14="http://schemas.microsoft.com/office/powerpoint/2010/main" val="162468346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C66560-5915-13C6-BCA8-7C5DCE185D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893C4832-8093-7A0B-D8DC-1D65947DDD5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F0FFDF9C-CD8E-3A61-2130-98B15B7396D3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AF9B3AD4-B06E-70CB-00F8-8D2418ED8EA5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5E25C09F-047E-2A60-F585-5A52FD258F73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8200DAA1-6C32-09E7-2E92-91914E72D8EF}"/>
                </a:ext>
              </a:extLst>
            </p:cNvPr>
            <p:cNvSpPr/>
            <p:nvPr/>
          </p:nvSpPr>
          <p:spPr>
            <a:xfrm>
              <a:off x="2946400" y="419100"/>
              <a:ext cx="11271085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1035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Vocabulaire </a:t>
              </a:r>
              <a:r>
                <a:rPr lang="fr-FR" sz="7200" dirty="0">
                  <a:solidFill>
                    <a:schemeClr val="tx2"/>
                  </a:solidFill>
                  <a:latin typeface="Dosis" pitchFamily="2" charset="0"/>
                </a:rPr>
                <a:t> </a:t>
              </a:r>
              <a:r>
                <a:rPr lang="fr-FR" sz="4800" dirty="0">
                  <a:solidFill>
                    <a:schemeClr val="tx2"/>
                  </a:solidFill>
                  <a:latin typeface="Dosis" pitchFamily="2" charset="0"/>
                </a:rPr>
                <a:t>figue- caméra girafe- citron garage- guitare</a:t>
              </a:r>
              <a:endParaRPr lang="fr-FR" sz="10350" b="1" dirty="0">
                <a:solidFill>
                  <a:schemeClr val="tx2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7444055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21ECD3-C996-0B38-F265-A4347CD3F8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6F61D81F-AFA5-3AA4-4447-9C40AB9BD438}"/>
              </a:ext>
            </a:extLst>
          </p:cNvPr>
          <p:cNvSpPr/>
          <p:nvPr/>
        </p:nvSpPr>
        <p:spPr>
          <a:xfrm>
            <a:off x="-1" y="0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48E4CEBA-C548-58F8-2871-FB2273FA85BE}"/>
              </a:ext>
            </a:extLst>
          </p:cNvPr>
          <p:cNvGrpSpPr/>
          <p:nvPr/>
        </p:nvGrpSpPr>
        <p:grpSpPr>
          <a:xfrm>
            <a:off x="467685" y="571500"/>
            <a:ext cx="12748764" cy="9372600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2F02317F-305C-37D1-7FFC-0FDA2ADE755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2A243F82-95A7-9A6C-03F4-3C1C86D98F4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9" name="Graphique 8">
            <a:extLst>
              <a:ext uri="{FF2B5EF4-FFF2-40B4-BE49-F238E27FC236}">
                <a16:creationId xmlns:a16="http://schemas.microsoft.com/office/drawing/2014/main" id="{C625B0B2-C37E-87F5-E8D7-FE1142B2913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27E7A934-2A95-2593-7304-F98AC2D475F6}"/>
              </a:ext>
            </a:extLst>
          </p:cNvPr>
          <p:cNvSpPr txBox="1"/>
          <p:nvPr/>
        </p:nvSpPr>
        <p:spPr>
          <a:xfrm>
            <a:off x="1807371" y="892864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Nous allons apprendre de nouveaux mots en français.</a:t>
            </a: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2D566395-7F70-482C-E737-815EA37465D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1B8440F-1468-9CE8-24CC-194B75D0EB2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6C164EE3-9F6E-638B-5DC3-48BF7DEA70D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4.Rebrassage du palier 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BFC50234-350B-A4BA-1B08-B4B7FBFCDB6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5.Test de validation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F6EBF45F-F7CC-AD61-D301-05854FCF64B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600" b="1" dirty="0">
                <a:solidFill>
                  <a:schemeClr val="bg1">
                    <a:lumMod val="8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CC05EE30-68A9-CB7D-F0C5-6DC94C0242C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109D8C75-4176-C1F0-3867-6A7B2E68E91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Image 3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FC64C1FC-CFA7-47EC-1C2E-58F7064ADC10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3479528"/>
            <a:ext cx="4654805" cy="5292378"/>
          </a:xfrm>
          <a:prstGeom prst="rect">
            <a:avLst/>
          </a:prstGeom>
        </p:spPr>
      </p:pic>
      <p:sp>
        <p:nvSpPr>
          <p:cNvPr id="16" name="Bulle narrative : rectangle à coins arrondis 15">
            <a:extLst>
              <a:ext uri="{FF2B5EF4-FFF2-40B4-BE49-F238E27FC236}">
                <a16:creationId xmlns:a16="http://schemas.microsoft.com/office/drawing/2014/main" id="{BB9DE605-3CA2-32A4-FDD3-3571348A401B}"/>
              </a:ext>
            </a:extLst>
          </p:cNvPr>
          <p:cNvSpPr/>
          <p:nvPr/>
        </p:nvSpPr>
        <p:spPr>
          <a:xfrm>
            <a:off x="4610100" y="1889799"/>
            <a:ext cx="8305800" cy="5000006"/>
          </a:xfrm>
          <a:prstGeom prst="wedgeRoundRectCallout">
            <a:avLst>
              <a:gd name="adj1" fmla="val -48938"/>
              <a:gd name="adj2" fmla="val -18269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3ABD4819-BF17-6CFA-E1C6-05B967A1179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029200" y="2307334"/>
            <a:ext cx="1981200" cy="1859035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1E3EDEEF-9A6F-DDAF-09AE-BBD6EA25B49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9500" y="2317725"/>
            <a:ext cx="2085844" cy="1557988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DAE0B2DC-6919-F6B9-F937-E08155A32EF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4479" y="4267145"/>
            <a:ext cx="1437196" cy="2029310"/>
          </a:xfrm>
          <a:prstGeom prst="rect">
            <a:avLst/>
          </a:prstGeom>
        </p:spPr>
      </p:pic>
      <p:pic>
        <p:nvPicPr>
          <p:cNvPr id="30" name="Image 29">
            <a:extLst>
              <a:ext uri="{FF2B5EF4-FFF2-40B4-BE49-F238E27FC236}">
                <a16:creationId xmlns:a16="http://schemas.microsoft.com/office/drawing/2014/main" id="{049BD113-0A4A-4060-3161-767151491E64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7816" y="2550622"/>
            <a:ext cx="1755643" cy="1557988"/>
          </a:xfrm>
          <a:prstGeom prst="rect">
            <a:avLst/>
          </a:prstGeom>
        </p:spPr>
      </p:pic>
      <p:pic>
        <p:nvPicPr>
          <p:cNvPr id="45" name="Image 44">
            <a:extLst>
              <a:ext uri="{FF2B5EF4-FFF2-40B4-BE49-F238E27FC236}">
                <a16:creationId xmlns:a16="http://schemas.microsoft.com/office/drawing/2014/main" id="{83A7064F-F6A0-DE90-816A-8C823986B965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6805" y="5261264"/>
            <a:ext cx="1878902" cy="1147550"/>
          </a:xfrm>
          <a:prstGeom prst="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417C320D-A02A-AC6B-97A7-B9CADC88FE85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7127" y="4845099"/>
            <a:ext cx="1681610" cy="1671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416529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C8EC0D-2F41-EBA2-B929-40D1DA7577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93C86FB4-CB6D-9F61-1767-93C0B87DD62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E4F8369-8AA9-71C2-C400-4E20B277346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8B066AD-8208-E46E-AD0D-C49A321A048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8EFBECB-2436-650B-4B72-8643E8D451E4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4F716FF-DA67-F16F-3A29-20779D371A8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D3923E33-17F8-F2DB-98CD-DBD567D4654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719A676C-0B24-3D82-CF6C-B727FDC0324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4.Rebrassage du palier 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D7686C1D-F58B-C2C0-CFA8-338B2D02785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5.Test de validation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8B2A5DFF-0629-2066-64C4-AB1563A4D10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600" b="1" dirty="0">
                <a:solidFill>
                  <a:schemeClr val="bg1">
                    <a:lumMod val="8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C3401DF7-E010-D001-6350-BBB85ADD58E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802BA1C1-F793-E315-BE31-CDA6E1A9660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269A017-19FC-9EA6-06F6-5B2F6FD23F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0534B0DC-E3F6-0EEF-3ACD-448D007BEBCA}"/>
              </a:ext>
            </a:extLst>
          </p:cNvPr>
          <p:cNvSpPr txBox="1"/>
          <p:nvPr/>
        </p:nvSpPr>
        <p:spPr>
          <a:xfrm>
            <a:off x="1462547" y="708466"/>
            <a:ext cx="1415352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une figue. Figue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Comment vous dites « </a:t>
            </a:r>
            <a:r>
              <a:rPr lang="fr-FR" sz="24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figu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»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dans votre langue?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676B7F40-E2F9-90A4-8B56-4B3E611FA8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6523" y="2177477"/>
            <a:ext cx="7106642" cy="6668431"/>
          </a:xfrm>
          <a:prstGeom prst="rect">
            <a:avLst/>
          </a:prstGeom>
        </p:spPr>
      </p:pic>
      <p:cxnSp>
        <p:nvCxnSpPr>
          <p:cNvPr id="4" name="Connecteur droit avec flèche 3">
            <a:extLst>
              <a:ext uri="{FF2B5EF4-FFF2-40B4-BE49-F238E27FC236}">
                <a16:creationId xmlns:a16="http://schemas.microsoft.com/office/drawing/2014/main" id="{DB545375-6FBB-E111-6187-1AC08B3F74D7}"/>
              </a:ext>
            </a:extLst>
          </p:cNvPr>
          <p:cNvCxnSpPr>
            <a:cxnSpLocks/>
          </p:cNvCxnSpPr>
          <p:nvPr/>
        </p:nvCxnSpPr>
        <p:spPr>
          <a:xfrm>
            <a:off x="4329727" y="5295900"/>
            <a:ext cx="2512340" cy="1644543"/>
          </a:xfrm>
          <a:prstGeom prst="straightConnector1">
            <a:avLst/>
          </a:prstGeom>
          <a:ln w="762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122714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B5CECB-1A82-40B0-2CF0-3372353A6E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2279F72-C80C-18C7-CA1C-58210E1A058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981377E-BFCB-1C5F-FD7A-01AC527E99FD}"/>
              </a:ext>
            </a:extLst>
          </p:cNvPr>
          <p:cNvGrpSpPr/>
          <p:nvPr/>
        </p:nvGrpSpPr>
        <p:grpSpPr>
          <a:xfrm>
            <a:off x="467685" y="571500"/>
            <a:ext cx="12766342" cy="9220200"/>
            <a:chOff x="312517" y="308344"/>
            <a:chExt cx="8530713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730745C-D570-29EA-4C89-16DBAA127E9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30DE197-800C-5493-FBB8-AD7A4345D9F7}"/>
                </a:ext>
              </a:extLst>
            </p:cNvPr>
            <p:cNvSpPr/>
            <p:nvPr/>
          </p:nvSpPr>
          <p:spPr>
            <a:xfrm>
              <a:off x="347230" y="313175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2C80374-FC17-68D1-6687-384D82C9030F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2E3FF6B-AC0E-3231-3880-ABD34936CA6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B7C49A4F-3284-B329-B1A8-272A1A71CA5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4.Rebrassage du palier 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E8AF8B9-7F76-8760-6CA1-C005A1B2043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5.Test de validation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E5B1038-B10E-897A-0600-6275E47C772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600" b="1" dirty="0">
                <a:solidFill>
                  <a:schemeClr val="bg1">
                    <a:lumMod val="8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F6C1655F-5288-9B81-D432-12BA62AE276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D86C2278-C864-D227-8E17-BF46CC08CCD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78C5AA3-57F8-B1D8-75C8-3FA0444F01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8358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43835DEE-500A-6623-DC7D-918B72565E34}"/>
              </a:ext>
            </a:extLst>
          </p:cNvPr>
          <p:cNvSpPr txBox="1"/>
          <p:nvPr/>
        </p:nvSpPr>
        <p:spPr>
          <a:xfrm>
            <a:off x="1066801" y="739550"/>
            <a:ext cx="123444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Une figue. La figue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. Répétons ensemble “une  </a:t>
            </a:r>
            <a:r>
              <a:rPr kumimoji="0" lang="fr-FR" sz="24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figu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”. 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4EB0CDD2-DDCA-ABB4-1FBF-2EEC66FD1BA0}"/>
              </a:ext>
            </a:extLst>
          </p:cNvPr>
          <p:cNvSpPr txBox="1"/>
          <p:nvPr/>
        </p:nvSpPr>
        <p:spPr>
          <a:xfrm>
            <a:off x="3601950" y="2636029"/>
            <a:ext cx="648023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0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Une figue</a:t>
            </a:r>
            <a:endParaRPr lang="fr-FR" sz="80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FD015B6E-00A2-A2C9-A201-E9C00995944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9947" y="5181600"/>
            <a:ext cx="4157690" cy="3901318"/>
          </a:xfrm>
          <a:prstGeom prst="rect">
            <a:avLst/>
          </a:prstGeom>
        </p:spPr>
      </p:pic>
      <p:cxnSp>
        <p:nvCxnSpPr>
          <p:cNvPr id="4" name="Connecteur droit avec flèche 3">
            <a:extLst>
              <a:ext uri="{FF2B5EF4-FFF2-40B4-BE49-F238E27FC236}">
                <a16:creationId xmlns:a16="http://schemas.microsoft.com/office/drawing/2014/main" id="{AAD757D3-9B4C-B64F-BF29-4DD8A2D4F486}"/>
              </a:ext>
            </a:extLst>
          </p:cNvPr>
          <p:cNvCxnSpPr>
            <a:cxnSpLocks/>
          </p:cNvCxnSpPr>
          <p:nvPr/>
        </p:nvCxnSpPr>
        <p:spPr>
          <a:xfrm>
            <a:off x="3692258" y="6022139"/>
            <a:ext cx="2512340" cy="1644543"/>
          </a:xfrm>
          <a:prstGeom prst="straightConnector1">
            <a:avLst/>
          </a:prstGeom>
          <a:ln w="762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9287787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FA24BF-84D5-D223-9387-12F20BA17B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6FD6EC1B-3985-2294-FFD3-410C26FDF25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256C7E0-DE88-1521-1F4C-C78E806C0BD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8239EAD-9257-118B-5B06-F9C4C717C3C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291F0F9-DEEF-6604-74AB-1F34E69511A2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2808A2D-3224-651F-4AC4-98A47D1802A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B52D8A3-5296-EFC7-894A-7B1390C4CF3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1102B359-2339-4FF0-A414-E32DFA06A0E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4.Rebrassage du palier 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975A6CD-C08E-FC90-7393-5A461273CDD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5.Test de validation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B56F10AA-271E-81F3-A5E7-2A1F375EC288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600" b="1" dirty="0">
                <a:solidFill>
                  <a:schemeClr val="bg1">
                    <a:lumMod val="8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4D7EBE87-A785-F3DB-F5D1-D7FC8E1FABF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938D4352-5701-863F-4464-A26CA1BC299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5415175-0927-F5D9-D6FE-345F759829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FAC5F4A4-9A6E-27B3-6C5F-CD96FA847BB4}"/>
              </a:ext>
            </a:extLst>
          </p:cNvPr>
          <p:cNvSpPr txBox="1"/>
          <p:nvPr/>
        </p:nvSpPr>
        <p:spPr>
          <a:xfrm>
            <a:off x="1462547" y="754364"/>
            <a:ext cx="1156765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une caméra. La caméra. 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Comment vous dites « caméra » dans votre langue?</a:t>
            </a:r>
            <a:endParaRPr kumimoji="0" lang="fr-FR" sz="2400" i="1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216ECFD-19BC-EF17-2AEB-530B72451A8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7659" y="3144962"/>
            <a:ext cx="5351308" cy="3997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233707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777AA9-07FF-18AC-CE41-F802B5A829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82D1634-7DB4-5275-4D93-2FBB7793C97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2432D97-F0E5-029B-A536-4CE4FBF0D73D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19352BE-37DF-993C-6688-6E88D3EFD1A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58C8AB8-1AF3-C192-CC75-202A297709B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F1CD3F2-6761-6196-3350-CE15A2AB73B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034DD8BD-00B7-49B0-5DBD-90D3A3E5BFA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BDBBF8B-1E07-BDB5-63CA-A99403616CB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 rebrassage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F0FE030-0613-0336-745A-EE8F32BEE4E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5.Test de validation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F38427D8-96C7-DA64-7C15-2EEA2F99183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9990A32-0209-C139-2740-6AA3789D20E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CBAF7F6-D78A-E1D6-40E9-8E2DBEF99A9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FB023BD6-32BF-A39E-70F9-68420CAA6A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4854" y="917941"/>
            <a:ext cx="471947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18BF0BAE-556D-18D1-61D7-2BD8F2FC68D2}"/>
              </a:ext>
            </a:extLst>
          </p:cNvPr>
          <p:cNvSpPr txBox="1"/>
          <p:nvPr/>
        </p:nvSpPr>
        <p:spPr>
          <a:xfrm>
            <a:off x="2743200" y="2603405"/>
            <a:ext cx="648023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0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La caméra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D1272AD2-5840-4DFA-EC7F-3C39D58F13E0}"/>
              </a:ext>
            </a:extLst>
          </p:cNvPr>
          <p:cNvSpPr txBox="1"/>
          <p:nvPr/>
        </p:nvSpPr>
        <p:spPr>
          <a:xfrm>
            <a:off x="1066801" y="739550"/>
            <a:ext cx="123444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Une caméra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La caméra. Répétons ensemble “La 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caméra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”.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107A4DB8-0EFF-8043-757C-8E87288CF2F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0656" y="4012343"/>
            <a:ext cx="6720967" cy="5020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937701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524CA8-4A53-E801-393F-05DD554DB2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C16C2078-B42C-DEC8-C238-1072E48493D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4ED5DEF-6C25-9152-52FB-7FA19B8C428D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6B9071D-F03E-D2F8-9266-51C1E892BD2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D0ABEB1-C06D-3DCF-5C2F-48A72DB2EEA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43B1C863-94B5-6F31-3A30-D0766FD5323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5EF6F790-BEEB-776F-F6F5-D7B434574C2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4C19F48-DAB7-D6F0-3CC8-6116EF2EFF6D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4.Rebrassage du palier 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8CA64B4-8A9C-8937-5879-7C3A5621CFD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5.Test de validation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C9F1FE62-5A50-7C62-8CB8-5C2A1FA9A368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600" b="1" dirty="0">
                <a:solidFill>
                  <a:schemeClr val="bg1">
                    <a:lumMod val="8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2039B640-AB20-621C-B9D4-4DC640ACE23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B6AC3FA-70FD-936A-4345-28CB20DC9C3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85CAF43-BEE7-31CA-2403-09AA0721B2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6338DB8C-773B-037B-93B3-EB928EA755B0}"/>
              </a:ext>
            </a:extLst>
          </p:cNvPr>
          <p:cNvSpPr txBox="1"/>
          <p:nvPr/>
        </p:nvSpPr>
        <p:spPr>
          <a:xfrm>
            <a:off x="1462547" y="708466"/>
            <a:ext cx="1415352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une girafe . Comment vous dites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girafe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dans votre langue?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7281C2E-3574-FB2B-5C9E-86CCC29B69C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4400" y="2355755"/>
            <a:ext cx="4925112" cy="6954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95228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A5334A-9638-1AC1-74FB-D707EEFE08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DFF09CEA-CB61-5187-0285-47C114F0FCBE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57F2006-26E0-809A-2ED1-0E5F314E5F1B}"/>
              </a:ext>
            </a:extLst>
          </p:cNvPr>
          <p:cNvGrpSpPr/>
          <p:nvPr/>
        </p:nvGrpSpPr>
        <p:grpSpPr>
          <a:xfrm>
            <a:off x="456547" y="665781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34B409EB-2002-3288-FC7C-0A0EB9EB71B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8350A29-16BE-2ED7-0164-9680631018C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DE4F58F6-6934-42AB-8BDD-D44BD334D77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F12DC003-DF9C-61D6-41BE-EF97F6A6B18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1590E2E-AFEF-C63F-AF56-20C3A0E6E6D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4.Rebrassage du palier 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D53823B-98D2-FC67-0D2F-D8989DE56B2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5.Test de validation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CAE02B8D-3642-34A9-FB5B-56C326EDBA9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600" b="1" dirty="0">
                <a:solidFill>
                  <a:schemeClr val="bg1">
                    <a:lumMod val="8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A318FD4C-3BF4-8D47-75B8-5610BF1A500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606D325-C952-61E7-0111-5B1F8D20B58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C7C0C6B-A7E2-FD49-7FBB-4916A09101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41985" y="884273"/>
            <a:ext cx="581346" cy="514106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91A98725-F5F2-D49D-0B7D-E034E48700C1}"/>
              </a:ext>
            </a:extLst>
          </p:cNvPr>
          <p:cNvSpPr txBox="1"/>
          <p:nvPr/>
        </p:nvSpPr>
        <p:spPr>
          <a:xfrm>
            <a:off x="2456364" y="2153054"/>
            <a:ext cx="792525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8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La girafe</a:t>
            </a:r>
            <a:endParaRPr lang="fr-FR" sz="8800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37DBB23D-589D-621D-FED0-6E9E72CF0C5F}"/>
              </a:ext>
            </a:extLst>
          </p:cNvPr>
          <p:cNvSpPr txBox="1"/>
          <p:nvPr/>
        </p:nvSpPr>
        <p:spPr>
          <a:xfrm>
            <a:off x="1223331" y="726466"/>
            <a:ext cx="11850684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Une girafe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La girafe. Répétons ensemble “une girafe”</a:t>
            </a: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B4698F5-53B0-2A46-4D98-24EBDD51F7D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3174" y="3801220"/>
            <a:ext cx="4135511" cy="5839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542400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BC656F-C612-4577-C5E6-95B96AA84A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8D159178-F8A8-0FBE-BB47-67108DC9C46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6E00FBC-F186-0C53-5A2C-8538445C3A3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E66CE595-00CB-E51B-40A2-61607A169E33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7ED28AD-CB35-B268-B13F-A4DE66EBBB4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92EC1437-48F5-C6C3-7797-7E89A98FA7B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762DE3C3-A84C-8520-0F4F-288A1E73428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C48D5F26-AC34-88A8-0463-2AB200960A4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4.Rebrassage du palier 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A275913E-11DF-CC7A-CF8A-92A5A53BCD6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5.Test de validation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12A4A402-AF69-42E7-04B9-8D8A4098E347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600" b="1" dirty="0">
                <a:solidFill>
                  <a:schemeClr val="bg1">
                    <a:lumMod val="8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0982E259-EE55-AE95-4F14-6E414D8C743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672E801-B709-17B7-43E3-98B1C885257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B78EAD8A-AE3A-598E-6F0C-E8A94DEF7F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F6805B71-A205-812C-33A5-29DB6102E1DB}"/>
              </a:ext>
            </a:extLst>
          </p:cNvPr>
          <p:cNvSpPr txBox="1"/>
          <p:nvPr/>
        </p:nvSpPr>
        <p:spPr>
          <a:xfrm>
            <a:off x="1462547" y="708466"/>
            <a:ext cx="1415352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du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citron. Citron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Comment vous dites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« citron »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dans votre langue?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0BF080A-F901-5CF0-70B6-A3530EEA30D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1048" y="2590443"/>
            <a:ext cx="5753903" cy="5106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42349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41A623-ABA5-5C0A-8BF3-C3CAF54153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EDF2565-9030-9EF1-69FF-04E1857CBAA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27E8A4F4-A511-AB99-83FB-03B833891243}"/>
              </a:ext>
            </a:extLst>
          </p:cNvPr>
          <p:cNvSpPr txBox="1"/>
          <p:nvPr/>
        </p:nvSpPr>
        <p:spPr>
          <a:xfrm>
            <a:off x="9637643" y="420948"/>
            <a:ext cx="18865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i="1" dirty="0">
                <a:solidFill>
                  <a:schemeClr val="bg1">
                    <a:lumMod val="50000"/>
                  </a:schemeClr>
                </a:solidFill>
              </a:rPr>
              <a:t>Pour l’enseignant(e) </a:t>
            </a: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3E275840-6401-6A25-83D6-5BB2079ACCA2}"/>
              </a:ext>
            </a:extLst>
          </p:cNvPr>
          <p:cNvGrpSpPr/>
          <p:nvPr/>
        </p:nvGrpSpPr>
        <p:grpSpPr>
          <a:xfrm>
            <a:off x="586150" y="190500"/>
            <a:ext cx="12909816" cy="9982199"/>
            <a:chOff x="312517" y="227366"/>
            <a:chExt cx="8518967" cy="6196583"/>
          </a:xfrm>
        </p:grpSpPr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B4D863D0-25A4-BA37-D584-BE2A9BD6798D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200" dirty="0"/>
            </a:p>
          </p:txBody>
        </p:sp>
        <p:sp>
          <p:nvSpPr>
            <p:cNvPr id="19" name="Freeform 7">
              <a:extLst>
                <a:ext uri="{FF2B5EF4-FFF2-40B4-BE49-F238E27FC236}">
                  <a16:creationId xmlns:a16="http://schemas.microsoft.com/office/drawing/2014/main" id="{5BE69CDE-5C19-BB91-A924-965F2E8B26F0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800" dirty="0">
                <a:latin typeface="Dosis" pitchFamily="2" charset="0"/>
              </a:endParaRPr>
            </a:p>
          </p:txBody>
        </p:sp>
      </p:grpSp>
      <p:sp>
        <p:nvSpPr>
          <p:cNvPr id="20" name="ZoneTexte 19">
            <a:extLst>
              <a:ext uri="{FF2B5EF4-FFF2-40B4-BE49-F238E27FC236}">
                <a16:creationId xmlns:a16="http://schemas.microsoft.com/office/drawing/2014/main" id="{49FBDC22-A7A9-4DEB-A5CB-E5CAEF51F195}"/>
              </a:ext>
            </a:extLst>
          </p:cNvPr>
          <p:cNvSpPr txBox="1"/>
          <p:nvPr/>
        </p:nvSpPr>
        <p:spPr>
          <a:xfrm>
            <a:off x="884505" y="1545430"/>
            <a:ext cx="11394572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09630"/>
            <a:r>
              <a:rPr lang="fr-FR" sz="54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À  la fin de la séance d’aujourd’hui, au moins 80% des élèves doivent être capables de : </a:t>
            </a:r>
          </a:p>
        </p:txBody>
      </p:sp>
      <p:grpSp>
        <p:nvGrpSpPr>
          <p:cNvPr id="21" name="Groupe 20">
            <a:extLst>
              <a:ext uri="{FF2B5EF4-FFF2-40B4-BE49-F238E27FC236}">
                <a16:creationId xmlns:a16="http://schemas.microsoft.com/office/drawing/2014/main" id="{3C86456F-2B95-8290-C267-779A7B839F2F}"/>
              </a:ext>
            </a:extLst>
          </p:cNvPr>
          <p:cNvGrpSpPr/>
          <p:nvPr/>
        </p:nvGrpSpPr>
        <p:grpSpPr>
          <a:xfrm>
            <a:off x="586149" y="4222832"/>
            <a:ext cx="12736369" cy="3724072"/>
            <a:chOff x="2853490" y="4001207"/>
            <a:chExt cx="12609208" cy="3355617"/>
          </a:xfrm>
        </p:grpSpPr>
        <p:grpSp>
          <p:nvGrpSpPr>
            <p:cNvPr id="22" name="Groupe 21">
              <a:extLst>
                <a:ext uri="{FF2B5EF4-FFF2-40B4-BE49-F238E27FC236}">
                  <a16:creationId xmlns:a16="http://schemas.microsoft.com/office/drawing/2014/main" id="{E1768510-1B5B-6B88-577F-631D97B3E276}"/>
                </a:ext>
              </a:extLst>
            </p:cNvPr>
            <p:cNvGrpSpPr/>
            <p:nvPr/>
          </p:nvGrpSpPr>
          <p:grpSpPr>
            <a:xfrm flipH="1">
              <a:off x="2853491" y="4001207"/>
              <a:ext cx="12581019" cy="1475132"/>
              <a:chOff x="1309128" y="1840488"/>
              <a:chExt cx="6724021" cy="788396"/>
            </a:xfrm>
          </p:grpSpPr>
          <p:sp>
            <p:nvSpPr>
              <p:cNvPr id="28" name="Rectangle : coins arrondis 18 - 2">
                <a:extLst>
                  <a:ext uri="{FF2B5EF4-FFF2-40B4-BE49-F238E27FC236}">
                    <a16:creationId xmlns:a16="http://schemas.microsoft.com/office/drawing/2014/main" id="{3EF0E1E2-C01B-E039-54DB-5F1F45474B74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fr-FR" sz="20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9" name="ZoneTexte 28">
                <a:extLst>
                  <a:ext uri="{FF2B5EF4-FFF2-40B4-BE49-F238E27FC236}">
                    <a16:creationId xmlns:a16="http://schemas.microsoft.com/office/drawing/2014/main" id="{5D40F07B-6C8C-5581-9A0D-4749A54D6E28}"/>
                  </a:ext>
                </a:extLst>
              </p:cNvPr>
              <p:cNvSpPr txBox="1"/>
              <p:nvPr/>
            </p:nvSpPr>
            <p:spPr>
              <a:xfrm>
                <a:off x="1402613" y="1840488"/>
                <a:ext cx="6060083" cy="6373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 algn="l">
                  <a:buFont typeface="Arial" panose="020B0604020202020204" pitchFamily="34" charset="0"/>
                  <a:buChar char="•"/>
                </a:pPr>
                <a:r>
                  <a:rPr kumimoji="0" lang="fr-FR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5664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Comprendre et produire les mots du vocabulaire:</a:t>
                </a:r>
              </a:p>
              <a:p>
                <a:pPr defTabSz="914445">
                  <a:spcAft>
                    <a:spcPts val="1800"/>
                  </a:spcAft>
                  <a:defRPr/>
                </a:pPr>
                <a:r>
                  <a:rPr lang="de-DE" sz="3600" b="1" dirty="0">
                    <a:solidFill>
                      <a:srgbClr val="008EC0"/>
                    </a:solidFill>
                    <a:latin typeface="Dosis" pitchFamily="2" charset="0"/>
                  </a:rPr>
                  <a:t>   </a:t>
                </a:r>
                <a:r>
                  <a:rPr lang="de-DE" sz="3200" b="1" dirty="0" err="1">
                    <a:solidFill>
                      <a:srgbClr val="008EC0"/>
                    </a:solidFill>
                    <a:latin typeface="Dosis" pitchFamily="2" charset="0"/>
                  </a:rPr>
                  <a:t>figue</a:t>
                </a:r>
                <a:r>
                  <a:rPr lang="de-DE" sz="3200" b="1" dirty="0">
                    <a:solidFill>
                      <a:srgbClr val="008EC0"/>
                    </a:solidFill>
                    <a:latin typeface="Dosis" pitchFamily="2" charset="0"/>
                  </a:rPr>
                  <a:t>- </a:t>
                </a:r>
                <a:r>
                  <a:rPr lang="de-DE" sz="3200" b="1" dirty="0" err="1">
                    <a:solidFill>
                      <a:srgbClr val="008EC0"/>
                    </a:solidFill>
                    <a:latin typeface="Dosis" pitchFamily="2" charset="0"/>
                  </a:rPr>
                  <a:t>caméra</a:t>
                </a:r>
                <a:r>
                  <a:rPr lang="de-DE" sz="3200" b="1" dirty="0">
                    <a:solidFill>
                      <a:srgbClr val="008EC0"/>
                    </a:solidFill>
                    <a:latin typeface="Dosis" pitchFamily="2" charset="0"/>
                  </a:rPr>
                  <a:t>- </a:t>
                </a:r>
                <a:r>
                  <a:rPr lang="de-DE" sz="3200" b="1" dirty="0" err="1">
                    <a:solidFill>
                      <a:srgbClr val="008EC0"/>
                    </a:solidFill>
                    <a:latin typeface="Dosis" pitchFamily="2" charset="0"/>
                  </a:rPr>
                  <a:t>girafe</a:t>
                </a:r>
                <a:r>
                  <a:rPr lang="de-DE" sz="3200" b="1" dirty="0">
                    <a:solidFill>
                      <a:srgbClr val="008EC0"/>
                    </a:solidFill>
                    <a:latin typeface="Dosis" pitchFamily="2" charset="0"/>
                  </a:rPr>
                  <a:t>- </a:t>
                </a:r>
                <a:r>
                  <a:rPr lang="de-DE" sz="3200" b="1" dirty="0" err="1">
                    <a:solidFill>
                      <a:srgbClr val="008EC0"/>
                    </a:solidFill>
                    <a:latin typeface="Dosis" pitchFamily="2" charset="0"/>
                  </a:rPr>
                  <a:t>citron</a:t>
                </a:r>
                <a:r>
                  <a:rPr lang="de-DE" sz="3200" b="1" dirty="0">
                    <a:solidFill>
                      <a:srgbClr val="008EC0"/>
                    </a:solidFill>
                    <a:latin typeface="Dosis" pitchFamily="2" charset="0"/>
                  </a:rPr>
                  <a:t>- </a:t>
                </a:r>
                <a:r>
                  <a:rPr lang="de-DE" sz="3200" b="1" dirty="0" err="1">
                    <a:solidFill>
                      <a:srgbClr val="008EC0"/>
                    </a:solidFill>
                    <a:latin typeface="Dosis" pitchFamily="2" charset="0"/>
                  </a:rPr>
                  <a:t>garage</a:t>
                </a:r>
                <a:r>
                  <a:rPr lang="de-DE" sz="3200" b="1" dirty="0">
                    <a:solidFill>
                      <a:srgbClr val="008EC0"/>
                    </a:solidFill>
                    <a:latin typeface="Dosis" pitchFamily="2" charset="0"/>
                  </a:rPr>
                  <a:t>- </a:t>
                </a:r>
                <a:r>
                  <a:rPr lang="de-DE" sz="3200" b="1" dirty="0" err="1">
                    <a:solidFill>
                      <a:srgbClr val="008EC0"/>
                    </a:solidFill>
                    <a:latin typeface="Dosis" pitchFamily="2" charset="0"/>
                  </a:rPr>
                  <a:t>guitare</a:t>
                </a:r>
                <a:endParaRPr kumimoji="0" lang="fr-FR" sz="44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2">
                      <a:lumMod val="60000"/>
                      <a:lumOff val="40000"/>
                    </a:schemeClr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30" name="Oval 86">
                <a:extLst>
                  <a:ext uri="{FF2B5EF4-FFF2-40B4-BE49-F238E27FC236}">
                    <a16:creationId xmlns:a16="http://schemas.microsoft.com/office/drawing/2014/main" id="{682BD923-01C7-9BB1-673D-4D7011C6955D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31" name="Graphique 30">
                <a:extLst>
                  <a:ext uri="{FF2B5EF4-FFF2-40B4-BE49-F238E27FC236}">
                    <a16:creationId xmlns:a16="http://schemas.microsoft.com/office/drawing/2014/main" id="{B3EA577C-3557-8FCB-2A20-EC36CC4B7A9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  <p:grpSp>
          <p:nvGrpSpPr>
            <p:cNvPr id="23" name="Groupe 22">
              <a:extLst>
                <a:ext uri="{FF2B5EF4-FFF2-40B4-BE49-F238E27FC236}">
                  <a16:creationId xmlns:a16="http://schemas.microsoft.com/office/drawing/2014/main" id="{AF9B7E33-F6D1-3DDA-24F5-F146FCAF16B0}"/>
                </a:ext>
              </a:extLst>
            </p:cNvPr>
            <p:cNvGrpSpPr/>
            <p:nvPr/>
          </p:nvGrpSpPr>
          <p:grpSpPr>
            <a:xfrm flipH="1">
              <a:off x="2853490" y="5887014"/>
              <a:ext cx="12609208" cy="1469810"/>
              <a:chOff x="1294062" y="1880836"/>
              <a:chExt cx="6739087" cy="785552"/>
            </a:xfrm>
          </p:grpSpPr>
          <p:sp>
            <p:nvSpPr>
              <p:cNvPr id="24" name="Rectangle : coins arrondis 18 - 2">
                <a:extLst>
                  <a:ext uri="{FF2B5EF4-FFF2-40B4-BE49-F238E27FC236}">
                    <a16:creationId xmlns:a16="http://schemas.microsoft.com/office/drawing/2014/main" id="{C32DD540-F768-253B-3FCB-8FDBA8E07CB9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fr-FR" sz="20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5" name="ZoneTexte 24">
                <a:extLst>
                  <a:ext uri="{FF2B5EF4-FFF2-40B4-BE49-F238E27FC236}">
                    <a16:creationId xmlns:a16="http://schemas.microsoft.com/office/drawing/2014/main" id="{3AA30382-38B1-028C-12AB-0A2016500562}"/>
                  </a:ext>
                </a:extLst>
              </p:cNvPr>
              <p:cNvSpPr txBox="1"/>
              <p:nvPr/>
            </p:nvSpPr>
            <p:spPr>
              <a:xfrm>
                <a:off x="1294062" y="2088334"/>
                <a:ext cx="6168633" cy="5780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kumimoji="0" lang="fr-FR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5664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Identifier, nommer lire et écrire </a:t>
                </a:r>
                <a:r>
                  <a:rPr kumimoji="0" lang="fr-FR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8EC0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rPr>
                  <a:t>des syllabes simples, </a:t>
                </a:r>
                <a:r>
                  <a:rPr lang="fr-FR" sz="2800" b="1" dirty="0">
                    <a:solidFill>
                      <a:srgbClr val="008EC0"/>
                    </a:solidFill>
                    <a:latin typeface="Dosis" pitchFamily="2" charset="0"/>
                  </a:rPr>
                  <a:t>des pseudo-mots et des mots simples </a:t>
                </a:r>
                <a:r>
                  <a:rPr kumimoji="0" lang="fr-FR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8EC0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rPr>
                  <a:t>contenants les lettre</a:t>
                </a:r>
                <a:r>
                  <a:rPr lang="fr-FR" sz="2800" b="1" dirty="0">
                    <a:solidFill>
                      <a:srgbClr val="008EC0"/>
                    </a:solidFill>
                    <a:latin typeface="Dosis" pitchFamily="2" charset="0"/>
                  </a:rPr>
                  <a:t>s</a:t>
                </a:r>
                <a:r>
                  <a:rPr kumimoji="0" lang="fr-FR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8EC0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rPr>
                  <a:t>. </a:t>
                </a:r>
                <a:r>
                  <a:rPr lang="fr-FR" sz="2800" b="1" dirty="0">
                    <a:solidFill>
                      <a:srgbClr val="008EC0"/>
                    </a:solidFill>
                    <a:latin typeface="Dosis" pitchFamily="2" charset="0"/>
                  </a:rPr>
                  <a:t>c - g</a:t>
                </a:r>
                <a:endParaRPr lang="fr-FR" sz="4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6" name="Oval 86">
                <a:extLst>
                  <a:ext uri="{FF2B5EF4-FFF2-40B4-BE49-F238E27FC236}">
                    <a16:creationId xmlns:a16="http://schemas.microsoft.com/office/drawing/2014/main" id="{A3F2B2E4-79BA-E754-F415-2B0997A410B3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27" name="Graphique 26">
                <a:extLst>
                  <a:ext uri="{FF2B5EF4-FFF2-40B4-BE49-F238E27FC236}">
                    <a16:creationId xmlns:a16="http://schemas.microsoft.com/office/drawing/2014/main" id="{33F164E4-70DF-D295-8F42-165D31B5536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</p:grpSp>
      <p:sp>
        <p:nvSpPr>
          <p:cNvPr id="3" name="Rectangle : coins arrondis 18 - 2">
            <a:extLst>
              <a:ext uri="{FF2B5EF4-FFF2-40B4-BE49-F238E27FC236}">
                <a16:creationId xmlns:a16="http://schemas.microsoft.com/office/drawing/2014/main" id="{FE5A978F-E0C3-DB1B-9E58-08153F1D4F87}"/>
              </a:ext>
            </a:extLst>
          </p:cNvPr>
          <p:cNvSpPr/>
          <p:nvPr/>
        </p:nvSpPr>
        <p:spPr>
          <a:xfrm>
            <a:off x="989649" y="8226469"/>
            <a:ext cx="12295215" cy="1553322"/>
          </a:xfrm>
          <a:prstGeom prst="roundRect">
            <a:avLst>
              <a:gd name="adj" fmla="val 28279"/>
            </a:avLst>
          </a:prstGeom>
          <a:solidFill>
            <a:srgbClr val="D6E9EA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endParaRPr kumimoji="0" lang="fr-FR" sz="2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Oval 86">
            <a:extLst>
              <a:ext uri="{FF2B5EF4-FFF2-40B4-BE49-F238E27FC236}">
                <a16:creationId xmlns:a16="http://schemas.microsoft.com/office/drawing/2014/main" id="{296EF112-8F5E-F950-9024-6C675DD36510}"/>
              </a:ext>
            </a:extLst>
          </p:cNvPr>
          <p:cNvSpPr/>
          <p:nvPr/>
        </p:nvSpPr>
        <p:spPr>
          <a:xfrm>
            <a:off x="680510" y="8568660"/>
            <a:ext cx="732834" cy="781667"/>
          </a:xfrm>
          <a:prstGeom prst="ellipse">
            <a:avLst/>
          </a:prstGeom>
          <a:solidFill>
            <a:srgbClr val="005664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Graphique 4">
            <a:extLst>
              <a:ext uri="{FF2B5EF4-FFF2-40B4-BE49-F238E27FC236}">
                <a16:creationId xmlns:a16="http://schemas.microsoft.com/office/drawing/2014/main" id="{B13C0548-8468-7A86-E77B-EAE67587768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flipH="1">
            <a:off x="593064" y="8579051"/>
            <a:ext cx="665435" cy="566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744231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EB1CFD-95A1-A717-867C-0ED1EC2C54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F44253C2-5344-C885-E35C-3A6ADB6C959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2CE5286-DC44-F1F3-9BCB-10349427B9F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169BF1E-CF40-FC0D-D508-E4AA94EEE32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9F55272-912B-9318-67C4-22230E71BA6C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7D159B2-8302-9F6C-2711-04D7817EDB4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61140BD1-1990-8564-1AC4-878F3010AC2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17644809-96F4-71A7-3B17-7361AAC7B42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4.Rebrassage du palier 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CD610F0C-9577-7541-8F2B-220B094436C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5.Test de validation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7631366-54E4-2BB7-981B-84EEF02097B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600" b="1" dirty="0">
                <a:solidFill>
                  <a:schemeClr val="bg1">
                    <a:lumMod val="8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9618DDC-60D7-502E-FC17-DC4FF304FF7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69ECD0A7-227D-48A6-1C30-8C8338692EB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424F6762-E51F-F9BE-4A65-CD9569567A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41985" y="884273"/>
            <a:ext cx="581346" cy="514106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D31E4CC2-5AD2-3BCA-66DB-88AE5D95037E}"/>
              </a:ext>
            </a:extLst>
          </p:cNvPr>
          <p:cNvSpPr txBox="1"/>
          <p:nvPr/>
        </p:nvSpPr>
        <p:spPr>
          <a:xfrm>
            <a:off x="2630214" y="2446587"/>
            <a:ext cx="792525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8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Le citron</a:t>
            </a:r>
            <a:endParaRPr lang="fr-FR" sz="8800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5F9D0554-6B8E-37F7-EB13-3261D08B665E}"/>
              </a:ext>
            </a:extLst>
          </p:cNvPr>
          <p:cNvSpPr txBox="1"/>
          <p:nvPr/>
        </p:nvSpPr>
        <p:spPr>
          <a:xfrm>
            <a:off x="1223331" y="726466"/>
            <a:ext cx="1185068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Le citron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C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itron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. Répétons ensemble “le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citron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”.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4AEE2AB-B9A6-CD7B-4E82-C18B0944368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1000" y="4152900"/>
            <a:ext cx="5753903" cy="5106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594327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0B68EA-EFE5-7673-6A9B-B51E46D796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1F39E1F4-4646-3387-998A-42CADF3DFFA9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46250BB-F56D-268F-EDD2-8FC3778388B1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08F6575-5E76-4A8D-E209-E281C450F30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44AF289F-60DB-AC36-0F77-23A1408D01C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067EF87-D2AE-89BA-7249-965FF4D05DD6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04D9186E-6649-48BF-AA48-7089B5D9549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C78FDE8-8DE5-EF61-1FDE-321ACE8813E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4.Rebrassage du palier 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0BFEE00-1884-E36E-6CE3-CEEDFA454FB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5.Test de validation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2E63593F-C22D-0F9C-0A99-80F9B08FAA2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600" b="1" dirty="0">
                <a:solidFill>
                  <a:schemeClr val="bg1">
                    <a:lumMod val="8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E94FB83-63B8-C0EA-B0A4-5D1E18AE2BB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688CDEE-CAE2-E41C-D6F7-32B724BEEBF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9045FAF-0667-D9F8-FAB7-784970541A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52243CBC-4C3E-109A-C6BD-E8DDE2581198}"/>
              </a:ext>
            </a:extLst>
          </p:cNvPr>
          <p:cNvSpPr txBox="1"/>
          <p:nvPr/>
        </p:nvSpPr>
        <p:spPr>
          <a:xfrm>
            <a:off x="1462547" y="708466"/>
            <a:ext cx="1415352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Qui veut dire les mots?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 désigne  trois élèves. Il pointe les images en changeant l’ordre à  chaque fois.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CF2EC3AD-0D50-B89A-F34D-D40CF6F123B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6481" y="4304482"/>
            <a:ext cx="2904668" cy="2577652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CEB25C6A-D335-0E90-4B7B-6A8FD5F2ADE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392" y="4231001"/>
            <a:ext cx="2903661" cy="2724615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8F4861FB-0578-F34D-43A2-9670AC4CDA4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5837" y="4547917"/>
            <a:ext cx="3252388" cy="2429320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26B2C732-A59D-9581-E97F-4644762BB02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2105" y="3804927"/>
            <a:ext cx="2246691" cy="3172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156086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2B7D95-9BE7-06A8-896F-0DB90683D7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BDB926EC-B611-F785-C50F-ACBBCD4010E9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BAB683B-17D0-9729-664E-F44EC4E7A99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19E68A90-043A-CE71-44B5-A6C1AC05850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3897FA61-2F56-34F3-88EA-18EB8F5357F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239B5694-2FFF-9C05-305A-44D4B72505E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C56EF80C-0B76-4E4E-AC97-3198106F2DD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C2569CFF-0933-720A-A563-58126E9E195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4.Rebrassage du palier 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01B4F36D-5D14-ED40-25BB-63E185130E7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5.Test de validation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AC57FCE3-4967-DAC2-5821-AD3176307487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600" b="1" dirty="0">
                <a:solidFill>
                  <a:schemeClr val="bg1">
                    <a:lumMod val="8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06A14071-C17D-4AF0-685F-BA832E5ABE42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BD45E3EF-BA65-9E75-474B-8EB00D446DBD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4AD16A9-C76D-FC5E-825C-284DC28888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866E5CB0-16D1-B58A-A0B8-134EADD5429E}"/>
              </a:ext>
            </a:extLst>
          </p:cNvPr>
          <p:cNvSpPr txBox="1"/>
          <p:nvPr/>
        </p:nvSpPr>
        <p:spPr>
          <a:xfrm>
            <a:off x="1462547" y="708466"/>
            <a:ext cx="1415352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un garage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Comment vous dites garage dans votre langue?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94C39B4-8476-1DDE-5249-BF361B639CA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7105" y="4030735"/>
            <a:ext cx="6764518" cy="4131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730844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46E2B3-4A68-18E3-2572-75A09EE5C2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CBCE62FC-F362-394E-505A-3EFF1AA55DBE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145D425A-56A6-C946-8601-9DE8FA674649}"/>
              </a:ext>
            </a:extLst>
          </p:cNvPr>
          <p:cNvGrpSpPr/>
          <p:nvPr/>
        </p:nvGrpSpPr>
        <p:grpSpPr>
          <a:xfrm>
            <a:off x="467685" y="571500"/>
            <a:ext cx="12854057" cy="9220200"/>
            <a:chOff x="312517" y="308344"/>
            <a:chExt cx="8589326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00DB0F5-8453-4436-4B0C-66065D7BB83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D09EC6C-685B-EB6F-E4F2-431832B5FBB7}"/>
                </a:ext>
              </a:extLst>
            </p:cNvPr>
            <p:cNvSpPr/>
            <p:nvPr/>
          </p:nvSpPr>
          <p:spPr>
            <a:xfrm>
              <a:off x="405843" y="308344"/>
              <a:ext cx="8496000" cy="558775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82BBE4F-6539-B50F-AD72-518F1DDEEA8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AB2626C-6B23-5AF6-7438-E662E53356B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DABC97B4-9425-9B92-04BA-5FEBA77AB15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4.Rebrassage du palier 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D2D19361-7D59-B8EE-2C45-D9353856A3F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5.Test de validation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F7C4CD48-8A29-66E1-CD0E-7B0261F8714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600" b="1" dirty="0">
                <a:solidFill>
                  <a:schemeClr val="bg1">
                    <a:lumMod val="8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CB823734-D94C-FBDC-CAAE-92448A6C4ED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E60CD43-882F-A0FD-964F-1CCB4E50036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2A478A4-FB81-6AA2-726A-23D78EA7D9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41985" y="884273"/>
            <a:ext cx="581346" cy="514106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15F10BE3-3C7E-91B8-C0C5-D5DC62DFC9C7}"/>
              </a:ext>
            </a:extLst>
          </p:cNvPr>
          <p:cNvSpPr txBox="1"/>
          <p:nvPr/>
        </p:nvSpPr>
        <p:spPr>
          <a:xfrm>
            <a:off x="2630214" y="2446587"/>
            <a:ext cx="792525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8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Un garage</a:t>
            </a:r>
            <a:endParaRPr lang="fr-FR" sz="8800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101604BB-F0B4-BC98-D8B0-7E2A41615B55}"/>
              </a:ext>
            </a:extLst>
          </p:cNvPr>
          <p:cNvSpPr txBox="1"/>
          <p:nvPr/>
        </p:nvSpPr>
        <p:spPr>
          <a:xfrm>
            <a:off x="1223330" y="726466"/>
            <a:ext cx="1214138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Un garage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 g</a:t>
            </a:r>
            <a:r>
              <a:rPr kumimoji="0" lang="fr-FR" sz="28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arage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Répétons ensemble “U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n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garage”.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6D98049-5162-089B-B1B9-AB678AFCCCD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4513" y="4570389"/>
            <a:ext cx="7440063" cy="4544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797963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B8C72C-3221-F687-2F79-2092FD2679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EE59C567-BB4A-BF84-D9E2-F92C79797BF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09739F6-DCB2-0A4D-2FBE-F8644A5FDAF8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B596F27-3193-23AE-6AE7-3F6145A09A0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FAA4B7A-563C-3B37-74D9-4C5E755E9DD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B486192-BE9B-0D09-F9B6-78B6AAA73A0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B4106918-0726-2133-4259-C3831E764C1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639BE43-0566-C8E5-1779-DF2244D19F0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4.Rebrassage du palier 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A7519CD9-D0DB-2216-91A5-1ABD97706D0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5.Test de validation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2E9C6ABB-7125-20E5-28F2-F0DECF4A187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600" b="1" dirty="0">
                <a:solidFill>
                  <a:schemeClr val="bg1">
                    <a:lumMod val="8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D96A9BB1-1AC7-A411-F81F-0F06479AD5F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87B15A50-A0AF-5B3E-EF8B-722EAC30B82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177AAE4-92F9-01F6-161C-D92A30E8B0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9008E8FD-8676-3545-699F-5D9A091C6F36}"/>
              </a:ext>
            </a:extLst>
          </p:cNvPr>
          <p:cNvSpPr txBox="1"/>
          <p:nvPr/>
        </p:nvSpPr>
        <p:spPr>
          <a:xfrm>
            <a:off x="1462547" y="708466"/>
            <a:ext cx="1415352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une guitare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Comment vous dites guitare dans votre langue?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3140702E-D07C-C68A-D7A2-88219A9F77D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0" y="3390900"/>
            <a:ext cx="5264040" cy="5232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97573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08798F-B150-968C-A91C-66F87D504A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954978E0-50FF-517E-F3D9-A74C1D11200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B144A88-B3B8-69BA-4269-D7C50411366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AEB07E4-E318-302E-2177-10CAD7EA2F6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2AA46D6B-1DD2-5071-DB71-38A68FCDC4C2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1AB4A533-B845-BB3D-F795-DB07CBE8711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312FBDD-37C8-0E00-6D77-04A31AF08C4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DEA2ACA-AD0F-51FE-B80A-6D41468B1F2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4.Rebrassage du palier 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C5A96A3-B089-36EB-3F1C-E55D7357FF4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5.Test de validation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5D0D4C4-D288-8415-329F-55524638EDE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600" b="1" dirty="0">
                <a:solidFill>
                  <a:schemeClr val="bg1">
                    <a:lumMod val="8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D8EB8BB1-B878-7CA3-C337-3F52F9A5200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D7A0B2C8-A6B6-3F28-2929-FDC024018C3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30DB39A9-7504-C602-C5EA-FE70B3BBCD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41985" y="884273"/>
            <a:ext cx="581346" cy="514106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F60BB016-7FC3-F425-1DBA-320E7CCF4B6B}"/>
              </a:ext>
            </a:extLst>
          </p:cNvPr>
          <p:cNvSpPr txBox="1"/>
          <p:nvPr/>
        </p:nvSpPr>
        <p:spPr>
          <a:xfrm>
            <a:off x="2690683" y="2515178"/>
            <a:ext cx="792525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8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Une guitare</a:t>
            </a:r>
            <a:endParaRPr lang="fr-FR" sz="8800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FA475E1B-8CC5-2780-1C79-A30AF7EBD20D}"/>
              </a:ext>
            </a:extLst>
          </p:cNvPr>
          <p:cNvSpPr txBox="1"/>
          <p:nvPr/>
        </p:nvSpPr>
        <p:spPr>
          <a:xfrm>
            <a:off x="1223330" y="726466"/>
            <a:ext cx="1214138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Une guitare.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La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guitare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Répétons ensemble “Une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guitare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”.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8F0515A1-C952-67D6-E2AC-4A005F8D22C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5689" y="4047227"/>
            <a:ext cx="5735245" cy="5701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176295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0BDD93-8F4E-0957-11D3-38FAB97982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B6B09935-E5F4-143D-5591-FD6F12EA402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3723C6FB-EE50-D4CD-3882-0DE9D478DA06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D8BC03CC-2262-A176-8CAA-C9CDB982B9E4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AEDDF596-22CD-C50D-991B-915703BA6A08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85A331E2-1858-DF7C-D260-B7B5B92C12D5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du vocabulaire (1)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40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dis, tu montres</a:t>
              </a: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pic>
        <p:nvPicPr>
          <p:cNvPr id="4" name="Image 3" descr="Une image contenant fruit, dessin, habits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98A3D02B-B5A5-564D-93FD-3479AE41A7F5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55591" y="5815680"/>
            <a:ext cx="2789715" cy="1914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612185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7FF212-0CF1-8E19-B9A3-BD884A13F8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DDC8E48-B7DC-8085-D421-E3ED5957EACB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D839ABA7-3D0F-489B-4C09-DB65CC346BD2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CCBEFBB2-6D34-182A-5DF9-E4AEAFB635A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000FB961-C856-A337-B989-D5109BAE2EB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548EE5DF-D610-43AA-2FB7-72A122623B4F}"/>
              </a:ext>
            </a:extLst>
          </p:cNvPr>
          <p:cNvSpPr txBox="1"/>
          <p:nvPr/>
        </p:nvSpPr>
        <p:spPr>
          <a:xfrm>
            <a:off x="1534494" y="981590"/>
            <a:ext cx="10615145" cy="8463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Prenez vos ardoises. 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0E366CEC-A3BF-B190-037F-FEAAB4D0091A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CD0B80C-3495-E152-07C1-2EA8940D2F3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33686A60-AB96-31DC-E7F2-0A3D366D7BC4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4.Rebrassage du palier 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13EA5116-91FD-5B9F-6222-831532560997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5.Test de validation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F6F8DB43-756E-C2AC-A443-8E15405747D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600" b="1" dirty="0">
                <a:solidFill>
                  <a:schemeClr val="bg1">
                    <a:lumMod val="8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619D08E3-BF5F-6B48-6CC1-3647D3D1097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6D3CE91B-276A-85BF-FECE-C22508446D1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" name="Image 2">
            <a:extLst>
              <a:ext uri="{FF2B5EF4-FFF2-40B4-BE49-F238E27FC236}">
                <a16:creationId xmlns:a16="http://schemas.microsoft.com/office/drawing/2014/main" id="{7304E58E-40DC-3D84-B77C-23540DF61541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114801" y="3294562"/>
            <a:ext cx="4175850" cy="3228500"/>
          </a:xfrm>
          <a:prstGeom prst="rect">
            <a:avLst/>
          </a:prstGeom>
        </p:spPr>
      </p:pic>
      <p:pic>
        <p:nvPicPr>
          <p:cNvPr id="4" name="Graphique 3">
            <a:extLst>
              <a:ext uri="{FF2B5EF4-FFF2-40B4-BE49-F238E27FC236}">
                <a16:creationId xmlns:a16="http://schemas.microsoft.com/office/drawing/2014/main" id="{EC8F02D1-F185-1B90-2741-F187FB62DE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655054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4030AC-9C68-AA18-5B2E-C5DDE17E62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3092B787-45F1-45F7-5130-257E3C748B22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BD8B58B4-8E31-9D60-AEA5-C021560BC777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8629FC7B-B11C-6F56-8EB9-930C6C6D659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E79F7846-180F-DF38-2345-C689BD4A2C0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2F417B4A-C7C9-C227-0978-10C500EF1983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31B91B16-F5A8-67C7-0597-42CEDD816DB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2E505490-1169-5F3E-4D5C-D81DC9EB6612}"/>
                </a:ext>
              </a:extLst>
            </p:cNvPr>
            <p:cNvSpPr/>
            <p:nvPr/>
          </p:nvSpPr>
          <p:spPr>
            <a:xfrm>
              <a:off x="3317822" y="20291"/>
              <a:ext cx="275404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4.Rebrassage du palier 2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6B7F8319-002F-797C-8C9F-89895C38D218}"/>
                </a:ext>
              </a:extLst>
            </p:cNvPr>
            <p:cNvSpPr/>
            <p:nvPr/>
          </p:nvSpPr>
          <p:spPr>
            <a:xfrm>
              <a:off x="5954673" y="20291"/>
              <a:ext cx="2343868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5.Test de validation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DEEFF1CB-49F5-DC02-C6DE-75F7F88974B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600" b="1" dirty="0">
                <a:solidFill>
                  <a:schemeClr val="bg1">
                    <a:lumMod val="8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604ECBDD-6A65-7E6F-C4AA-07217DC4C48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8789A5C5-9CA0-DFF8-4EC7-08D41F0F277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A02799EA-9C29-D36D-D6BD-C929B8EF43B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17168" y="991601"/>
            <a:ext cx="583707" cy="501597"/>
          </a:xfrm>
          <a:prstGeom prst="rect">
            <a:avLst/>
          </a:prstGeom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id="{218AEE87-CF70-3372-1B4D-B1C4C35FA233}"/>
              </a:ext>
            </a:extLst>
          </p:cNvPr>
          <p:cNvSpPr/>
          <p:nvPr/>
        </p:nvSpPr>
        <p:spPr>
          <a:xfrm>
            <a:off x="2161603" y="6850532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1</a:t>
            </a: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EEC3D3BE-C17D-FCB3-AB72-3118DBCFC53D}"/>
              </a:ext>
            </a:extLst>
          </p:cNvPr>
          <p:cNvSpPr/>
          <p:nvPr/>
        </p:nvSpPr>
        <p:spPr>
          <a:xfrm>
            <a:off x="6104926" y="6615957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E623BA97-CDCF-CA63-4EB2-0811786317F5}"/>
              </a:ext>
            </a:extLst>
          </p:cNvPr>
          <p:cNvSpPr/>
          <p:nvPr/>
        </p:nvSpPr>
        <p:spPr>
          <a:xfrm>
            <a:off x="10453489" y="6615957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3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FD7E5D44-408A-F3B7-ECF8-AB74D130CF54}"/>
              </a:ext>
            </a:extLst>
          </p:cNvPr>
          <p:cNvSpPr txBox="1"/>
          <p:nvPr/>
        </p:nvSpPr>
        <p:spPr>
          <a:xfrm>
            <a:off x="990600" y="825793"/>
            <a:ext cx="12406509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Ecrivez sur vos ardoises le numéro du mot que je vais dire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dit les mots un par  un en changeant l’ordre. 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5D163FA4-C476-A9B7-CDC4-AFDB004580C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1816" y="3712889"/>
            <a:ext cx="2592365" cy="2576957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A16E07B2-35DD-5637-6348-4EFCF98090D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4605" y="3669589"/>
            <a:ext cx="2087703" cy="2947821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DD5065D2-2728-30FF-B272-15A6B3F3D86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3093" y="4075187"/>
            <a:ext cx="2860525" cy="2136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484988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86F7ED-5892-B3AB-5A4A-BF710A1A89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9328326-9774-63C3-4A3D-CA61A7B8F6FB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588BF9A3-92CB-BF26-1090-C6F91159F44E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F3AC25D6-E412-C70D-6A20-881B56AC066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A1B091C8-CF5F-82A6-7B2E-0AC475EF39FE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A1DC76D5-BFCB-6254-CFC9-C2E6C275E68D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BA2A2CCF-EE20-88D0-8DDA-5388A9C4E15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98654B1B-5C31-2511-9D03-5B51774E281C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4.Rebrassage du palier 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5952BE3A-28AC-85E3-CFB6-5B65AD8F7A1E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5.Test de validation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B0DC6CFF-B8F2-A339-5312-620AB6EA649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600" b="1" dirty="0">
                <a:solidFill>
                  <a:schemeClr val="bg1">
                    <a:lumMod val="8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8956F374-051A-9C16-FDCB-0BBE31A9D93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D2F0360C-7967-EAE6-896A-B9F27B51DF8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F041AF9B-0E2F-78AD-973F-7AF963E6DC2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17168" y="991601"/>
            <a:ext cx="583707" cy="501597"/>
          </a:xfrm>
          <a:prstGeom prst="rect">
            <a:avLst/>
          </a:prstGeom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id="{F37AD3BA-993F-0D95-551B-7D6D832AB703}"/>
              </a:ext>
            </a:extLst>
          </p:cNvPr>
          <p:cNvSpPr/>
          <p:nvPr/>
        </p:nvSpPr>
        <p:spPr>
          <a:xfrm>
            <a:off x="2422848" y="6819900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1</a:t>
            </a: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A9C44700-C694-5882-31B0-6AF6D1ED7BA6}"/>
              </a:ext>
            </a:extLst>
          </p:cNvPr>
          <p:cNvSpPr/>
          <p:nvPr/>
        </p:nvSpPr>
        <p:spPr>
          <a:xfrm>
            <a:off x="6444437" y="6802523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58E4C9AF-B97A-93F0-0C02-64AE58941367}"/>
              </a:ext>
            </a:extLst>
          </p:cNvPr>
          <p:cNvSpPr/>
          <p:nvPr/>
        </p:nvSpPr>
        <p:spPr>
          <a:xfrm>
            <a:off x="10466027" y="6517539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3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4448D629-E78B-38B5-9938-D818A222ED1B}"/>
              </a:ext>
            </a:extLst>
          </p:cNvPr>
          <p:cNvSpPr txBox="1"/>
          <p:nvPr/>
        </p:nvSpPr>
        <p:spPr>
          <a:xfrm>
            <a:off x="990600" y="825793"/>
            <a:ext cx="12406509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Ecrivez sur vos ardoises le numéro du mot que je vais dire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dit les mots un par  un en changeant l’ordre. 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CAD1A57B-8606-1F9B-BD79-93E24134C46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8081" y="3964483"/>
            <a:ext cx="2876951" cy="2553056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D9EB8424-AD52-6322-BC96-5DD64881237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3325" y="3945144"/>
            <a:ext cx="2498782" cy="2344702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139CF2E3-649A-4311-FFD6-F654C83F0ED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2086" y="4094509"/>
            <a:ext cx="2980883" cy="1820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80363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6B5EFE-0792-2874-BA65-32EE4EE51F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0E522EBE-F807-3459-1F7A-8130882B6984}"/>
              </a:ext>
            </a:extLst>
          </p:cNvPr>
          <p:cNvSpPr/>
          <p:nvPr/>
        </p:nvSpPr>
        <p:spPr>
          <a:xfrm>
            <a:off x="43211" y="8694058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B3AA4172-393E-A79D-1343-DF35511B332E}"/>
              </a:ext>
            </a:extLst>
          </p:cNvPr>
          <p:cNvSpPr/>
          <p:nvPr/>
        </p:nvSpPr>
        <p:spPr>
          <a:xfrm>
            <a:off x="11973978" y="8450964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23" name="Freeform 23">
            <a:extLst>
              <a:ext uri="{FF2B5EF4-FFF2-40B4-BE49-F238E27FC236}">
                <a16:creationId xmlns:a16="http://schemas.microsoft.com/office/drawing/2014/main" id="{0FFBF34A-792B-96F6-7074-8BEC63CD02F8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sz="1350"/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192BB10B-F75D-B638-CC96-21E415470F54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77D92132-6B12-9F88-E07D-356B77EF46B5}"/>
              </a:ext>
            </a:extLst>
          </p:cNvPr>
          <p:cNvGrpSpPr/>
          <p:nvPr/>
        </p:nvGrpSpPr>
        <p:grpSpPr>
          <a:xfrm>
            <a:off x="433188" y="647700"/>
            <a:ext cx="12849624" cy="8610600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E6B3B2E9-EF91-9CFC-2E99-BE832193F821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30557481-7697-AC24-3F87-38C5C1FFA1E1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525" dirty="0">
                <a:latin typeface="Dosis" pitchFamily="2" charset="0"/>
              </a:endParaRP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19B8D5AF-A753-1E0F-B7F2-C9E16D9B7709}"/>
                </a:ext>
              </a:extLst>
            </p:cNvPr>
            <p:cNvSpPr/>
            <p:nvPr/>
          </p:nvSpPr>
          <p:spPr>
            <a:xfrm rot="5400000" flipH="1">
              <a:off x="-463198" y="2017096"/>
              <a:ext cx="2420189" cy="396922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3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Matériel technique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F3379ED-3477-DA29-D2A7-FCEEC54429FA}"/>
                </a:ext>
              </a:extLst>
            </p:cNvPr>
            <p:cNvSpPr/>
            <p:nvPr/>
          </p:nvSpPr>
          <p:spPr>
            <a:xfrm rot="5400000" flipH="1">
              <a:off x="-463198" y="4818960"/>
              <a:ext cx="2420189" cy="396922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3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Matériel didactique</a:t>
              </a:r>
            </a:p>
          </p:txBody>
        </p:sp>
      </p:grpSp>
      <p:grpSp>
        <p:nvGrpSpPr>
          <p:cNvPr id="7" name="Groupe 6">
            <a:extLst>
              <a:ext uri="{FF2B5EF4-FFF2-40B4-BE49-F238E27FC236}">
                <a16:creationId xmlns:a16="http://schemas.microsoft.com/office/drawing/2014/main" id="{E8D89272-5602-81C1-04F8-CC6C71399B63}"/>
              </a:ext>
            </a:extLst>
          </p:cNvPr>
          <p:cNvGrpSpPr/>
          <p:nvPr/>
        </p:nvGrpSpPr>
        <p:grpSpPr>
          <a:xfrm>
            <a:off x="1667547" y="2400300"/>
            <a:ext cx="11019754" cy="2766534"/>
            <a:chOff x="-3805047" y="3869835"/>
            <a:chExt cx="6297262" cy="2753069"/>
          </a:xfrm>
        </p:grpSpPr>
        <p:sp>
          <p:nvSpPr>
            <p:cNvPr id="8" name="Rectangle : coins arrondis 18 - 2">
              <a:extLst>
                <a:ext uri="{FF2B5EF4-FFF2-40B4-BE49-F238E27FC236}">
                  <a16:creationId xmlns:a16="http://schemas.microsoft.com/office/drawing/2014/main" id="{710E5C23-2F46-D2F5-2A1C-908F27DFA352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9" name="Rectangle : coins arrondis 18 - 2">
              <a:extLst>
                <a:ext uri="{FF2B5EF4-FFF2-40B4-BE49-F238E27FC236}">
                  <a16:creationId xmlns:a16="http://schemas.microsoft.com/office/drawing/2014/main" id="{64439FD4-917D-4409-721E-423C8F94A93B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Projection ajustée</a:t>
              </a:r>
            </a:p>
          </p:txBody>
        </p:sp>
        <p:sp>
          <p:nvSpPr>
            <p:cNvPr id="10" name="Rectangle : coins arrondis 18 - 2">
              <a:extLst>
                <a:ext uri="{FF2B5EF4-FFF2-40B4-BE49-F238E27FC236}">
                  <a16:creationId xmlns:a16="http://schemas.microsoft.com/office/drawing/2014/main" id="{7808B883-4A94-32EA-A6B1-BA7121DCF898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1" name="Rectangle : coins arrondis 18 - 2">
              <a:extLst>
                <a:ext uri="{FF2B5EF4-FFF2-40B4-BE49-F238E27FC236}">
                  <a16:creationId xmlns:a16="http://schemas.microsoft.com/office/drawing/2014/main" id="{FF26DDA4-A603-3C50-5E37-11A4E143D59E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Pointeur</a:t>
              </a:r>
            </a:p>
          </p:txBody>
        </p:sp>
        <p:sp>
          <p:nvSpPr>
            <p:cNvPr id="14" name="Rectangle : coins arrondis 18 - 2">
              <a:extLst>
                <a:ext uri="{FF2B5EF4-FFF2-40B4-BE49-F238E27FC236}">
                  <a16:creationId xmlns:a16="http://schemas.microsoft.com/office/drawing/2014/main" id="{D7BDB6C9-4928-9A77-E619-2C0AD7F159DF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6" name="Rectangle : coins arrondis 18 - 2">
              <a:extLst>
                <a:ext uri="{FF2B5EF4-FFF2-40B4-BE49-F238E27FC236}">
                  <a16:creationId xmlns:a16="http://schemas.microsoft.com/office/drawing/2014/main" id="{2BEA4EC1-CA31-03F8-9B93-687DD33FAE6C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PC + PPT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DD610488-92E0-FB5D-FFB0-F3AEEAA25339}"/>
              </a:ext>
            </a:extLst>
          </p:cNvPr>
          <p:cNvGrpSpPr/>
          <p:nvPr/>
        </p:nvGrpSpPr>
        <p:grpSpPr>
          <a:xfrm>
            <a:off x="1667547" y="5552255"/>
            <a:ext cx="11019754" cy="2766534"/>
            <a:chOff x="-3805047" y="3869835"/>
            <a:chExt cx="6297262" cy="2753069"/>
          </a:xfrm>
        </p:grpSpPr>
        <p:sp>
          <p:nvSpPr>
            <p:cNvPr id="21" name="Rectangle : coins arrondis 18 - 2">
              <a:extLst>
                <a:ext uri="{FF2B5EF4-FFF2-40B4-BE49-F238E27FC236}">
                  <a16:creationId xmlns:a16="http://schemas.microsoft.com/office/drawing/2014/main" id="{23C7F805-C006-C4D0-2AD2-2E2DAFAF6394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2" name="Rectangle : coins arrondis 18 - 2">
              <a:extLst>
                <a:ext uri="{FF2B5EF4-FFF2-40B4-BE49-F238E27FC236}">
                  <a16:creationId xmlns:a16="http://schemas.microsoft.com/office/drawing/2014/main" id="{66299E20-4D39-B8DB-DEB1-15EF0EE770DC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Livret </a:t>
              </a:r>
            </a:p>
          </p:txBody>
        </p:sp>
        <p:sp>
          <p:nvSpPr>
            <p:cNvPr id="25" name="Rectangle : coins arrondis 18 - 2">
              <a:extLst>
                <a:ext uri="{FF2B5EF4-FFF2-40B4-BE49-F238E27FC236}">
                  <a16:creationId xmlns:a16="http://schemas.microsoft.com/office/drawing/2014/main" id="{9D0277C3-439F-5EBA-7A8E-E6D613F404D9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6" name="Rectangle : coins arrondis 18 - 2">
              <a:extLst>
                <a:ext uri="{FF2B5EF4-FFF2-40B4-BE49-F238E27FC236}">
                  <a16:creationId xmlns:a16="http://schemas.microsoft.com/office/drawing/2014/main" id="{85C86FCF-EC28-D4A0-3C46-16BBB2455424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Cahier </a:t>
              </a:r>
            </a:p>
          </p:txBody>
        </p:sp>
        <p:sp>
          <p:nvSpPr>
            <p:cNvPr id="27" name="Rectangle : coins arrondis 18 - 2">
              <a:extLst>
                <a:ext uri="{FF2B5EF4-FFF2-40B4-BE49-F238E27FC236}">
                  <a16:creationId xmlns:a16="http://schemas.microsoft.com/office/drawing/2014/main" id="{39F302BC-85FB-F91E-1B0F-BF6292B64DEF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9" name="Rectangle : coins arrondis 18 - 2">
              <a:extLst>
                <a:ext uri="{FF2B5EF4-FFF2-40B4-BE49-F238E27FC236}">
                  <a16:creationId xmlns:a16="http://schemas.microsoft.com/office/drawing/2014/main" id="{C49D048B-D808-7D54-BF79-87E31E59692C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Ardoise </a:t>
              </a:r>
              <a:endParaRPr lang="ar-MA" sz="3000" b="1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pic>
        <p:nvPicPr>
          <p:cNvPr id="31" name="Image 30">
            <a:extLst>
              <a:ext uri="{FF2B5EF4-FFF2-40B4-BE49-F238E27FC236}">
                <a16:creationId xmlns:a16="http://schemas.microsoft.com/office/drawing/2014/main" id="{2DBBB6D9-F521-9D8E-1B1F-13EE7313FFC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2302163" y="2744502"/>
            <a:ext cx="1647867" cy="1437238"/>
          </a:xfrm>
          <a:prstGeom prst="rect">
            <a:avLst/>
          </a:prstGeom>
        </p:spPr>
      </p:pic>
      <p:pic>
        <p:nvPicPr>
          <p:cNvPr id="32" name="Image 31">
            <a:extLst>
              <a:ext uri="{FF2B5EF4-FFF2-40B4-BE49-F238E27FC236}">
                <a16:creationId xmlns:a16="http://schemas.microsoft.com/office/drawing/2014/main" id="{5B86C2FB-D0CA-0CEF-F8EE-B99BCD0475E6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285686" y="2687579"/>
            <a:ext cx="1495756" cy="1494161"/>
          </a:xfrm>
          <a:prstGeom prst="rect">
            <a:avLst/>
          </a:prstGeom>
        </p:spPr>
      </p:pic>
      <p:pic>
        <p:nvPicPr>
          <p:cNvPr id="38" name="Image 37">
            <a:extLst>
              <a:ext uri="{FF2B5EF4-FFF2-40B4-BE49-F238E27FC236}">
                <a16:creationId xmlns:a16="http://schemas.microsoft.com/office/drawing/2014/main" id="{6A26BEA5-56AB-95DE-3AC5-6044E196A5D1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8"/>
          <a:stretch>
            <a:fillRect/>
          </a:stretch>
        </p:blipFill>
        <p:spPr>
          <a:xfrm>
            <a:off x="9735444" y="3081735"/>
            <a:ext cx="2563417" cy="805345"/>
          </a:xfrm>
          <a:prstGeom prst="rect">
            <a:avLst/>
          </a:prstGeom>
        </p:spPr>
      </p:pic>
      <p:pic>
        <p:nvPicPr>
          <p:cNvPr id="42" name="Image 41">
            <a:extLst>
              <a:ext uri="{FF2B5EF4-FFF2-40B4-BE49-F238E27FC236}">
                <a16:creationId xmlns:a16="http://schemas.microsoft.com/office/drawing/2014/main" id="{2441462A-7276-314C-56FC-4896711C50ED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 rotWithShape="1">
          <a:blip r:embed="rId19"/>
          <a:srcRect l="1" t="974" r="78882" b="31320"/>
          <a:stretch/>
        </p:blipFill>
        <p:spPr>
          <a:xfrm>
            <a:off x="2433637" y="5812768"/>
            <a:ext cx="1728962" cy="1236446"/>
          </a:xfrm>
          <a:prstGeom prst="rect">
            <a:avLst/>
          </a:prstGeom>
        </p:spPr>
      </p:pic>
      <p:pic>
        <p:nvPicPr>
          <p:cNvPr id="44" name="Image 43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D0BF20AF-3A1D-6630-F637-4E3862171519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6512485" y="5872259"/>
            <a:ext cx="1359077" cy="1478580"/>
          </a:xfrm>
          <a:prstGeom prst="rect">
            <a:avLst/>
          </a:prstGeom>
        </p:spPr>
      </p:pic>
      <p:sp>
        <p:nvSpPr>
          <p:cNvPr id="45" name="ZoneTexte 5">
            <a:extLst>
              <a:ext uri="{FF2B5EF4-FFF2-40B4-BE49-F238E27FC236}">
                <a16:creationId xmlns:a16="http://schemas.microsoft.com/office/drawing/2014/main" id="{C1265B61-3F23-014B-2D3C-908AE27AAA5C}"/>
              </a:ext>
            </a:extLst>
          </p:cNvPr>
          <p:cNvSpPr txBox="1"/>
          <p:nvPr/>
        </p:nvSpPr>
        <p:spPr>
          <a:xfrm>
            <a:off x="11481983" y="435627"/>
            <a:ext cx="213762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42900">
              <a:defRPr/>
            </a:pPr>
            <a:r>
              <a:rPr lang="fr-FR" sz="21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Pour l’enseignant ( e ) 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56B8EF52-0157-B24E-C0FA-9168F5894AB5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0134600" y="5618849"/>
            <a:ext cx="1477458" cy="1901891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27460617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022518-64D7-4558-8D46-D19E222364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A5EBC644-EF96-43BC-86E5-3BDFB6CFC18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DFD67E2-A6CD-9EC5-B17C-97DDD4816016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9A969B29-0029-5CBD-E114-3C60B9CE046C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D1D14485-4F16-3102-11E6-67DF0FB05C17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defTabSz="685800">
                <a:lnSpc>
                  <a:spcPts val="1556"/>
                </a:lnSpc>
              </a:pPr>
              <a:r>
                <a:rPr lang="ar-MA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B6E3D857-A3EF-BAF8-DF07-9E807DC7B4DF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du vocabulaire (2)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40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montre, tu dis/ Jeu du duel</a:t>
              </a: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pic>
        <p:nvPicPr>
          <p:cNvPr id="9" name="Image 8" descr="Une image contenant Dessin animé, garçon, habits, personne&#10;&#10;Le contenu généré par l’IA peut être incorrect.">
            <a:extLst>
              <a:ext uri="{FF2B5EF4-FFF2-40B4-BE49-F238E27FC236}">
                <a16:creationId xmlns:a16="http://schemas.microsoft.com/office/drawing/2014/main" id="{FB0ECFC9-E9CC-8140-6D91-B9E551AB78F1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4588" y="5700627"/>
            <a:ext cx="3746825" cy="2286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906142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0165EA-1117-4DB6-10AA-52CAA86FE1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BB4437B-4CB8-97DE-A0A0-252BF224EDF5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70D39377-7386-403C-58C2-A5CBDA031BFE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CDDE227A-225F-6BCA-1A69-939AC9B9B6A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A2A09478-5C4C-87FD-E363-B8657860588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394FF90E-E127-A1CF-03D9-95C8C387CF96}"/>
              </a:ext>
            </a:extLst>
          </p:cNvPr>
          <p:cNvSpPr txBox="1"/>
          <p:nvPr/>
        </p:nvSpPr>
        <p:spPr>
          <a:xfrm>
            <a:off x="1371736" y="772642"/>
            <a:ext cx="10615145" cy="12772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Maintenant, on va commencer le jeu. Qui veut passer au tableau?</a:t>
            </a:r>
          </a:p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 gagnant sera celui qui aura plus réponses correctes. 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CC966480-9D0E-C845-A7BE-EFD8399D91AF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61A5D205-C48F-712A-C787-EF925DE4EAB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A21A68F4-53C3-FEF5-B2F6-DD6DB7B82786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4.Rebrassage du palier 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EF3D05B9-E42C-B280-8877-5B3634778D98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5.Test de validation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E04F107B-8891-445A-6BF3-548B387B609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600" b="1" dirty="0">
                <a:solidFill>
                  <a:schemeClr val="bg1">
                    <a:lumMod val="8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A450512D-7551-AB6E-936A-A1C77F89EEF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DB13E916-4889-262A-4B00-20BE065D47A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EF80F8B8-A4E2-6530-4A46-13F7EE99F1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  <p:grpSp>
        <p:nvGrpSpPr>
          <p:cNvPr id="13" name="Groupe 12">
            <a:extLst>
              <a:ext uri="{FF2B5EF4-FFF2-40B4-BE49-F238E27FC236}">
                <a16:creationId xmlns:a16="http://schemas.microsoft.com/office/drawing/2014/main" id="{EBAF8E4C-A51B-D90C-EBE5-174A113B7E25}"/>
              </a:ext>
            </a:extLst>
          </p:cNvPr>
          <p:cNvGrpSpPr/>
          <p:nvPr/>
        </p:nvGrpSpPr>
        <p:grpSpPr>
          <a:xfrm>
            <a:off x="2667000" y="3009900"/>
            <a:ext cx="7868527" cy="5311315"/>
            <a:chOff x="3430277" y="1685728"/>
            <a:chExt cx="5330023" cy="3263921"/>
          </a:xfrm>
        </p:grpSpPr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FD4A636F-7F4E-DAC8-D5AF-8D98825E1833}"/>
                </a:ext>
              </a:extLst>
            </p:cNvPr>
            <p:cNvSpPr txBox="1"/>
            <p:nvPr/>
          </p:nvSpPr>
          <p:spPr>
            <a:xfrm>
              <a:off x="3430277" y="4255273"/>
              <a:ext cx="2363172" cy="6943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342917">
                <a:defRPr/>
              </a:pPr>
              <a:r>
                <a:rPr lang="fr-MA" sz="2700" b="1" dirty="0">
                  <a:solidFill>
                    <a:prstClr val="black"/>
                  </a:solidFill>
                  <a:latin typeface="Dosis"/>
                </a:rPr>
                <a:t>  Je montre 3 images au hasard</a:t>
              </a:r>
            </a:p>
          </p:txBody>
        </p:sp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880AF725-EC4E-D842-B826-4D629E83A0D4}"/>
                </a:ext>
              </a:extLst>
            </p:cNvPr>
            <p:cNvSpPr txBox="1"/>
            <p:nvPr/>
          </p:nvSpPr>
          <p:spPr>
            <a:xfrm>
              <a:off x="6594099" y="4255273"/>
              <a:ext cx="2166201" cy="3819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342917">
                <a:defRPr/>
              </a:pPr>
              <a:r>
                <a:rPr lang="fr-MA" sz="2700" b="1" dirty="0">
                  <a:solidFill>
                    <a:prstClr val="black"/>
                  </a:solidFill>
                  <a:latin typeface="Dosis"/>
                </a:rPr>
                <a:t>Je dis les mots </a:t>
              </a:r>
            </a:p>
          </p:txBody>
        </p:sp>
        <p:pic>
          <p:nvPicPr>
            <p:cNvPr id="16" name="Image 15" descr="Une image contenant Dessin animé, garçon, habits, personne&#10;&#10;Le contenu généré par l’IA peut être incorrect.">
              <a:extLst>
                <a:ext uri="{FF2B5EF4-FFF2-40B4-BE49-F238E27FC236}">
                  <a16:creationId xmlns:a16="http://schemas.microsoft.com/office/drawing/2014/main" id="{760D63C2-3D08-66CE-7E9E-C32B7A1A78A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62400" y="1858194"/>
              <a:ext cx="3911600" cy="2168481"/>
            </a:xfrm>
            <a:prstGeom prst="rect">
              <a:avLst/>
            </a:prstGeom>
          </p:spPr>
        </p:pic>
        <p:pic>
          <p:nvPicPr>
            <p:cNvPr id="17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B2956E57-C257-4CD8-A7EC-10384D272DE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91" t="12958" r="75238" b="50000"/>
            <a:stretch/>
          </p:blipFill>
          <p:spPr bwMode="auto">
            <a:xfrm>
              <a:off x="4236831" y="1685728"/>
              <a:ext cx="484748" cy="4159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8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F7277311-5F4A-91B5-A331-23AC7F49C64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059" t="12958" r="59007" b="50000"/>
            <a:stretch/>
          </p:blipFill>
          <p:spPr bwMode="auto">
            <a:xfrm>
              <a:off x="7280199" y="1685728"/>
              <a:ext cx="437323" cy="4159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3173420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62D9B2-E5CE-2A81-9241-118C21898D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7036DE80-E188-3E28-1F8F-8F9DE714C9D7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0E924077-48DA-605D-D4C8-7832E1F5260F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9FC6D741-2FDB-691F-36F0-E2AFE0A5AAC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683841AF-0135-5BF3-B434-D0F951C9D1C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25AE763E-ABB2-BDDB-230E-2FBF6DB497C4}"/>
              </a:ext>
            </a:extLst>
          </p:cNvPr>
          <p:cNvSpPr txBox="1"/>
          <p:nvPr/>
        </p:nvSpPr>
        <p:spPr>
          <a:xfrm>
            <a:off x="1345707" y="748094"/>
            <a:ext cx="10615145" cy="12772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Maintenant, on va commencer le jeu. Qui veut passer au tableau?</a:t>
            </a:r>
          </a:p>
          <a:p>
            <a:pPr defTabSz="342900">
              <a:defRPr/>
            </a:pP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 gagnant sera celui qui aura plus  de réponses correctes. 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354D5CE8-24D2-9681-701D-684AE56EF825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AB8F8A91-348E-0103-438B-6BB190B0C8D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92E0F17A-9346-B573-99BD-5B56319B9D11}"/>
                </a:ext>
              </a:extLst>
            </p:cNvPr>
            <p:cNvSpPr/>
            <p:nvPr/>
          </p:nvSpPr>
          <p:spPr>
            <a:xfrm>
              <a:off x="3376418" y="20291"/>
              <a:ext cx="257825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4.Rebrassage du palier 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6F365A9F-E9A2-7608-4DAB-8AE9E0929344}"/>
                </a:ext>
              </a:extLst>
            </p:cNvPr>
            <p:cNvSpPr/>
            <p:nvPr/>
          </p:nvSpPr>
          <p:spPr>
            <a:xfrm>
              <a:off x="5379463" y="20291"/>
              <a:ext cx="307455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Test de validation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4B2FFB61-E9DD-E155-CA47-6A3D2BBC8C4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600" b="1" dirty="0">
                <a:solidFill>
                  <a:schemeClr val="bg1">
                    <a:lumMod val="8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73A76DE5-64B6-782D-D3BA-656E5298481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B913336A-D7C9-4517-B39A-C80B2383E40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7D78543B-CC85-9373-B02C-FD8A17B899A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D953D5EA-343C-6680-F772-DFF811FEB1A9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1687577" y="844533"/>
            <a:ext cx="1232811" cy="761784"/>
          </a:xfrm>
          <a:prstGeom prst="roundRect">
            <a:avLst>
              <a:gd name="adj" fmla="val 31362"/>
            </a:avLst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80029C6D-5E41-4748-AE7D-8427EBB6253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7241" y="6549976"/>
            <a:ext cx="3270570" cy="1997518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838F680F-A455-1CA6-929C-B38DFBDE2E0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9699" y="3325641"/>
            <a:ext cx="2235295" cy="1983639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431AEB3B-9229-6A4A-922A-580C56EC8C94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4309" y="2806839"/>
            <a:ext cx="2558339" cy="2400586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73935C9E-8283-2808-9A59-217EFD557B60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0249" y="5893233"/>
            <a:ext cx="3252388" cy="2429320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EB6DAAB0-A90A-A46A-B8B1-FB31A1BDE356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2415" y="6334243"/>
            <a:ext cx="2317973" cy="2304195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F94C5766-0939-7C2F-F5CE-BF7095720CB7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2455" y="2628761"/>
            <a:ext cx="1868927" cy="2638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523094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FD0A32-8F65-85E0-BF4D-7BA9334A44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73FBE6AD-1C98-127E-02A8-8C92B36BBE0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CFB1B31-1228-A2D2-5EE8-2BC2F3AA010C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D3680579-C512-C373-8877-2612588EA0B3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0BB73216-72DA-F037-3705-1C3C0710B05B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2CE78F82-A8A3-5481-4857-E502A7D08539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du vocabulaire (3)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40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Trouvez les mots qui manquent </a:t>
              </a: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EDAABA75-E3D0-30DF-00AC-C122FAED1F0C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480CCB15-69B6-B721-F18B-3519B72E84EE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8" name="Image 7" descr="Une image contenant dessin humoristique, dessin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CAEEB12E-90C9-82C6-A687-AF56A118D1A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DF6E6"/>
              </a:clrFrom>
              <a:clrTo>
                <a:srgbClr val="FDF6E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3651" y="6102649"/>
            <a:ext cx="2548697" cy="2257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12315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0A795F-6EF6-C8D9-3B66-859A74E1D5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8ADB05E0-101D-0A17-6EF2-D21A9B23494B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AA4C3AF0-48F2-F437-A129-6F02EEA5836F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B07366EC-4F56-A764-8AC6-710BEDC64E4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567BA332-71B8-9C2C-3EAE-59460C3B620E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5881C21B-C4BD-D4D7-7A70-CC18EAA5734E}"/>
              </a:ext>
            </a:extLst>
          </p:cNvPr>
          <p:cNvSpPr txBox="1"/>
          <p:nvPr/>
        </p:nvSpPr>
        <p:spPr>
          <a:xfrm>
            <a:off x="1550426" y="929438"/>
            <a:ext cx="10615145" cy="8463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Observez bien les images. Je vais masquer 2 images.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51C57C68-359C-E06E-7F5E-8D22B03DA17A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1CEE26AC-FBE3-C86C-4CB9-B9A1BF3C881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23E86364-F32E-69A1-5CF4-66058FAECA16}"/>
                </a:ext>
              </a:extLst>
            </p:cNvPr>
            <p:cNvSpPr/>
            <p:nvPr/>
          </p:nvSpPr>
          <p:spPr>
            <a:xfrm>
              <a:off x="3552207" y="20291"/>
              <a:ext cx="2646618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4.Rebrassage du palier 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181B7AA4-1311-02C2-4B4D-B85E94F65C9D}"/>
                </a:ext>
              </a:extLst>
            </p:cNvPr>
            <p:cNvSpPr/>
            <p:nvPr/>
          </p:nvSpPr>
          <p:spPr>
            <a:xfrm>
              <a:off x="5896076" y="20291"/>
              <a:ext cx="275404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Test de validation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27772F88-5D38-398C-589F-0ADAA400B8D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600" b="1" dirty="0">
                <a:solidFill>
                  <a:schemeClr val="bg1">
                    <a:lumMod val="8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6C814674-90DD-D525-A6FD-BE251F86DF2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0BA9D3EF-6980-A8CC-04E0-DB05166D645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85BB535C-75B7-81CB-3FEB-3074132CE09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8F902F55-5A46-B2A3-BC0A-39C2C7434FB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3088" y="6554034"/>
            <a:ext cx="3270570" cy="1997518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23D61300-DD73-75C6-355D-C7ADF0FC880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9699" y="3325641"/>
            <a:ext cx="2235295" cy="1983639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6189448A-BED1-A98A-0CC6-207C63643DF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4956" y="2806839"/>
            <a:ext cx="2558339" cy="2400586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4EA6C7CB-05DD-AC48-970E-A5BAB05242E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0426" y="5893233"/>
            <a:ext cx="3252388" cy="2429320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492873D4-27B8-B98A-13FF-CC0134AB88A1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2415" y="6334243"/>
            <a:ext cx="2317973" cy="2304195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7264958C-9A3D-EB40-939C-2FEAEE6AC513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3910" y="2636876"/>
            <a:ext cx="1868927" cy="2638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274506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409B09-7BC1-A7B0-5947-225064C615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E8DE8F24-DDB4-30A5-74F4-77692895A233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0F507383-203D-9607-9DF3-9D1F1097D44B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0EB20E9B-66FB-B70C-F47D-819115D61CF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285DDBD3-C22B-9D2A-6EEE-0AFA95FC0C71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03D1B18C-4BCA-50DB-9EA0-FC424B507ECC}"/>
              </a:ext>
            </a:extLst>
          </p:cNvPr>
          <p:cNvSpPr txBox="1"/>
          <p:nvPr/>
        </p:nvSpPr>
        <p:spPr>
          <a:xfrm>
            <a:off x="1550426" y="929438"/>
            <a:ext cx="10615145" cy="8463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Quels sont les mots qui manquent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D9E88AFE-D43C-4C76-3B13-3AAE6CC5C898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D3100B2-F396-719C-177F-DFFA62B906A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643E6CA2-1F0A-A498-DBC3-78C1990438F9}"/>
                </a:ext>
              </a:extLst>
            </p:cNvPr>
            <p:cNvSpPr/>
            <p:nvPr/>
          </p:nvSpPr>
          <p:spPr>
            <a:xfrm>
              <a:off x="3552207" y="20291"/>
              <a:ext cx="2646618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4.Rebrassage du palier 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C9124E67-28CE-E7C9-C06F-D389D5E9C004}"/>
                </a:ext>
              </a:extLst>
            </p:cNvPr>
            <p:cNvSpPr/>
            <p:nvPr/>
          </p:nvSpPr>
          <p:spPr>
            <a:xfrm>
              <a:off x="5954673" y="20291"/>
              <a:ext cx="2402464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Test de validation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D5C0C90E-BC4F-CB27-9F83-58DB5617A5B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600" b="1" dirty="0">
                <a:solidFill>
                  <a:schemeClr val="bg1">
                    <a:lumMod val="8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4A757FB8-4A54-BAD9-B2B0-AFF7FE8ACED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07A2891C-D0A8-971F-03C2-164BBB86978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A021E717-76E8-701E-03EC-3B48348D2E4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F7B3043F-8E78-377C-5911-5D047548AB9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3088" y="6554034"/>
            <a:ext cx="3270570" cy="1997518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6128DDF2-C020-0C3B-CF4D-AF825572811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9699" y="3325641"/>
            <a:ext cx="2235295" cy="1983639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F623D0CD-0BDC-E761-5890-0C6BAB77A3C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4956" y="2806839"/>
            <a:ext cx="2558339" cy="2400586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10CA6B60-3A2B-E26B-C004-868FD17CA1F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2415" y="6334243"/>
            <a:ext cx="2317973" cy="2304195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ADA39A2D-3ED9-986A-BF19-C8B353435AB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8976" y="2573712"/>
            <a:ext cx="2934993" cy="3094681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2743A4AF-A259-D2F4-52E0-6EA776D1B5C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1883" y="5842329"/>
            <a:ext cx="2934993" cy="3094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376331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D779E0-2C87-F315-F775-CCCFF1E3A8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543408EA-8A3A-B9F6-B88C-A048B5DCE129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FD00ADD0-50FA-B98D-AA34-F07E93AB9BF6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F5E683BA-4B70-0C9E-424C-0D16C8DC29D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503F8104-7F90-9E95-9820-61B282C4689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85F51E5F-E486-5C79-6F6C-DDD6A5EECDF7}"/>
              </a:ext>
            </a:extLst>
          </p:cNvPr>
          <p:cNvSpPr txBox="1"/>
          <p:nvPr/>
        </p:nvSpPr>
        <p:spPr>
          <a:xfrm>
            <a:off x="1550426" y="929438"/>
            <a:ext cx="10615145" cy="8463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Les mots qui manquaient sont: caméra - girafe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86BC78F6-C48C-A932-93B3-907EB2E0EA0D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76534E6-A8E3-CC64-C37A-13A719E1458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7B4C8021-B8EB-967B-1B30-51751DE8C40E}"/>
                </a:ext>
              </a:extLst>
            </p:cNvPr>
            <p:cNvSpPr/>
            <p:nvPr/>
          </p:nvSpPr>
          <p:spPr>
            <a:xfrm>
              <a:off x="3552207" y="20291"/>
              <a:ext cx="2646618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4.Rebrassage du palier 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089F32F6-0743-5D94-2DAD-8172527DD991}"/>
                </a:ext>
              </a:extLst>
            </p:cNvPr>
            <p:cNvSpPr/>
            <p:nvPr/>
          </p:nvSpPr>
          <p:spPr>
            <a:xfrm>
              <a:off x="6013269" y="20291"/>
              <a:ext cx="257825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Test de validation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1C867567-24CB-EA9F-4868-1FDF8E55B9B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600" b="1" dirty="0">
                <a:solidFill>
                  <a:schemeClr val="bg1">
                    <a:lumMod val="8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4AE6B515-909B-4AD6-E1A5-12225AD4037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C60A1781-7ECA-7CDB-D2AA-709C0914833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579B7D16-5242-53E0-4EAE-BB46CCBBE9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5CD8E8C7-5E79-8C15-F17B-7EE90882B7F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3088" y="6554034"/>
            <a:ext cx="3270570" cy="1997518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40293287-1236-C2FA-923B-2D5819A7EEA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9699" y="3325641"/>
            <a:ext cx="2235295" cy="1983639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EC3F8C21-AF9C-45AF-303E-4F9D6050080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4956" y="2806839"/>
            <a:ext cx="2558339" cy="2400586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9207ED7A-C0EC-5E4E-33E2-BA696F35F1F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0426" y="5893233"/>
            <a:ext cx="3252388" cy="2429320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DBB8714E-E5E6-837D-3546-805010AE6481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2415" y="6334243"/>
            <a:ext cx="2317973" cy="2304195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A09141A3-BB9A-96E7-7A6B-4AD725EC0DC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3910" y="2636876"/>
            <a:ext cx="1868927" cy="2638910"/>
          </a:xfrm>
          <a:prstGeom prst="rect">
            <a:avLst/>
          </a:prstGeom>
        </p:spPr>
      </p:pic>
      <p:cxnSp>
        <p:nvCxnSpPr>
          <p:cNvPr id="13" name="Connecteur droit avec flèche 12">
            <a:extLst>
              <a:ext uri="{FF2B5EF4-FFF2-40B4-BE49-F238E27FC236}">
                <a16:creationId xmlns:a16="http://schemas.microsoft.com/office/drawing/2014/main" id="{232BA8F6-E8A0-C9E8-7FC0-D3690889B648}"/>
              </a:ext>
            </a:extLst>
          </p:cNvPr>
          <p:cNvCxnSpPr>
            <a:cxnSpLocks/>
          </p:cNvCxnSpPr>
          <p:nvPr/>
        </p:nvCxnSpPr>
        <p:spPr>
          <a:xfrm>
            <a:off x="5436000" y="2746592"/>
            <a:ext cx="1630201" cy="121920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avec flèche 13">
            <a:extLst>
              <a:ext uri="{FF2B5EF4-FFF2-40B4-BE49-F238E27FC236}">
                <a16:creationId xmlns:a16="http://schemas.microsoft.com/office/drawing/2014/main" id="{D6329E19-79E3-2D39-DF5A-1777B8AF30D4}"/>
              </a:ext>
            </a:extLst>
          </p:cNvPr>
          <p:cNvCxnSpPr>
            <a:cxnSpLocks/>
          </p:cNvCxnSpPr>
          <p:nvPr/>
        </p:nvCxnSpPr>
        <p:spPr>
          <a:xfrm>
            <a:off x="836236" y="5167745"/>
            <a:ext cx="1630201" cy="121920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4499091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A34475-DFA2-FD9A-7470-30B3874C0A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A3994A2-AA69-264A-A2DE-1D950F4D0A0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EE7652D-A371-24A7-9768-33E8A4BC322A}"/>
              </a:ext>
            </a:extLst>
          </p:cNvPr>
          <p:cNvGrpSpPr/>
          <p:nvPr/>
        </p:nvGrpSpPr>
        <p:grpSpPr>
          <a:xfrm>
            <a:off x="483618" y="6477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DB55FC3-8921-CFB4-5EAA-D12A6B2F296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640C61A-C7B6-4E99-6274-DB727DE4FA7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1EC13871-7637-8565-CC62-A0944FC5A57B}"/>
              </a:ext>
            </a:extLst>
          </p:cNvPr>
          <p:cNvSpPr txBox="1"/>
          <p:nvPr/>
        </p:nvSpPr>
        <p:spPr>
          <a:xfrm>
            <a:off x="869255" y="799042"/>
            <a:ext cx="1337253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000" b="1" dirty="0">
                <a:solidFill>
                  <a:schemeClr val="bg1">
                    <a:lumMod val="50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A la maison vous allez  chercher et écrire les mots du vocabulaire que nous avons vu. Exemple: assis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65384D5-60CA-D6C0-74B5-0107D0FB288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C83C6F68-D31A-07F6-A4D4-6A85E0C63E6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3C83945-0999-EE59-2293-472E446BA3F7}"/>
                </a:ext>
              </a:extLst>
            </p:cNvPr>
            <p:cNvSpPr/>
            <p:nvPr/>
          </p:nvSpPr>
          <p:spPr>
            <a:xfrm>
              <a:off x="3633523" y="20291"/>
              <a:ext cx="250132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4.Rebrassage du palier 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CF7EF62B-59FF-6DBA-F2B5-33266802E84D}"/>
                </a:ext>
              </a:extLst>
            </p:cNvPr>
            <p:cNvSpPr/>
            <p:nvPr/>
          </p:nvSpPr>
          <p:spPr>
            <a:xfrm>
              <a:off x="6134848" y="20291"/>
              <a:ext cx="2452537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Test de validation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458052D6-9893-605F-B43F-1A078A7FA2F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B0413224-EB1F-B991-9DA7-81CE92C485F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1A8BAA85-FED8-9536-653E-C994F4A87AE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Image 3">
            <a:extLst>
              <a:ext uri="{FF2B5EF4-FFF2-40B4-BE49-F238E27FC236}">
                <a16:creationId xmlns:a16="http://schemas.microsoft.com/office/drawing/2014/main" id="{4EA059CA-C883-B6A6-0A5C-F4375C6DC3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9000" y="2060798"/>
            <a:ext cx="6153498" cy="7597700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6" name="Ellipse 5">
            <a:extLst>
              <a:ext uri="{FF2B5EF4-FFF2-40B4-BE49-F238E27FC236}">
                <a16:creationId xmlns:a16="http://schemas.microsoft.com/office/drawing/2014/main" id="{D0F7F2DE-879C-A7E7-E1B7-2B9CB1D28F92}"/>
              </a:ext>
            </a:extLst>
          </p:cNvPr>
          <p:cNvSpPr/>
          <p:nvPr/>
        </p:nvSpPr>
        <p:spPr>
          <a:xfrm>
            <a:off x="5046934" y="5498048"/>
            <a:ext cx="1057933" cy="840232"/>
          </a:xfrm>
          <a:prstGeom prst="ellipse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>
              <a:noFill/>
            </a:endParaRPr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AF42BF00-D9CB-6C0B-5081-356909DF81BC}"/>
              </a:ext>
            </a:extLst>
          </p:cNvPr>
          <p:cNvSpPr/>
          <p:nvPr/>
        </p:nvSpPr>
        <p:spPr>
          <a:xfrm>
            <a:off x="8049309" y="3619500"/>
            <a:ext cx="713692" cy="457200"/>
          </a:xfrm>
          <a:prstGeom prst="ellips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>
              <a:noFill/>
            </a:endParaRPr>
          </a:p>
        </p:txBody>
      </p:sp>
      <p:cxnSp>
        <p:nvCxnSpPr>
          <p:cNvPr id="11" name="Connecteur droit avec flèche 10">
            <a:extLst>
              <a:ext uri="{FF2B5EF4-FFF2-40B4-BE49-F238E27FC236}">
                <a16:creationId xmlns:a16="http://schemas.microsoft.com/office/drawing/2014/main" id="{DBF4A0B8-0E23-816F-BBB2-6B358BED7D98}"/>
              </a:ext>
            </a:extLst>
          </p:cNvPr>
          <p:cNvCxnSpPr>
            <a:cxnSpLocks/>
          </p:cNvCxnSpPr>
          <p:nvPr/>
        </p:nvCxnSpPr>
        <p:spPr>
          <a:xfrm>
            <a:off x="2259499" y="5275802"/>
            <a:ext cx="2702368" cy="70793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DC43EA8-F79A-7DBD-B164-C427F7EC1A6D}"/>
              </a:ext>
            </a:extLst>
          </p:cNvPr>
          <p:cNvSpPr/>
          <p:nvPr/>
        </p:nvSpPr>
        <p:spPr>
          <a:xfrm>
            <a:off x="841546" y="4240860"/>
            <a:ext cx="1805354" cy="9906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dirty="0">
                <a:solidFill>
                  <a:schemeClr val="accent1"/>
                </a:solidFill>
              </a:rPr>
              <a:t>citron</a:t>
            </a:r>
            <a:endParaRPr lang="fr-MA" sz="3200" b="1" dirty="0">
              <a:solidFill>
                <a:schemeClr val="accent1"/>
              </a:solidFill>
            </a:endParaRPr>
          </a:p>
        </p:txBody>
      </p:sp>
      <p:cxnSp>
        <p:nvCxnSpPr>
          <p:cNvPr id="5" name="Connecteur droit avec flèche 4">
            <a:extLst>
              <a:ext uri="{FF2B5EF4-FFF2-40B4-BE49-F238E27FC236}">
                <a16:creationId xmlns:a16="http://schemas.microsoft.com/office/drawing/2014/main" id="{ACD04225-FFCC-D0D6-C88E-5183DF4F6B4D}"/>
              </a:ext>
            </a:extLst>
          </p:cNvPr>
          <p:cNvCxnSpPr>
            <a:cxnSpLocks/>
            <a:endCxn id="7" idx="1"/>
          </p:cNvCxnSpPr>
          <p:nvPr/>
        </p:nvCxnSpPr>
        <p:spPr>
          <a:xfrm flipV="1">
            <a:off x="2286000" y="3686455"/>
            <a:ext cx="5867827" cy="471277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2157992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0372C6-B724-4CDC-C43E-58694C5EEE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4A3689F0-39ED-1688-0C71-9C6902B7F76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7A674ECF-1D88-BD94-2E74-10AF52B4D428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DF8C12C3-F994-2BFC-E97A-E16F13460BBF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29FAF132-D4B9-A0D6-F6DD-0A8FFDC9A5EB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3F2A55A9-ABF4-124C-408A-18E93E00970F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Lecture - Ecriture </a:t>
              </a:r>
              <a:endParaRPr lang="fr-FR" sz="495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/>
              <a:r>
                <a:rPr lang="fr-FR" sz="66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Syllabes simples avec c - g</a:t>
              </a:r>
              <a:endParaRPr lang="fr-FR" sz="96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C73C2D81-619B-9125-25AA-1CFD97D68BDC}"/>
              </a:ext>
            </a:extLst>
          </p:cNvPr>
          <p:cNvSpPr/>
          <p:nvPr/>
        </p:nvSpPr>
        <p:spPr>
          <a:xfrm>
            <a:off x="0" y="8625987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C1F32371-9BC5-1C1E-6CA8-EEB1B5A3814B}"/>
              </a:ext>
            </a:extLst>
          </p:cNvPr>
          <p:cNvSpPr/>
          <p:nvPr/>
        </p:nvSpPr>
        <p:spPr>
          <a:xfrm>
            <a:off x="11956620" y="8397669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736670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F7FDA9-0C96-ACE3-507E-865FCA1473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13F61F9-724B-96D0-105F-183F8C9009D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A98CAD9-C8B8-9D2E-3FC4-8FD74BD9C926}"/>
              </a:ext>
            </a:extLst>
          </p:cNvPr>
          <p:cNvGrpSpPr/>
          <p:nvPr/>
        </p:nvGrpSpPr>
        <p:grpSpPr>
          <a:xfrm>
            <a:off x="478665" y="528083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EB507582-617B-AF5C-3CE7-B6F86541DAC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633B2B8-CDCD-8A45-D6FF-2BD9A42AFB3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4C73E95-F440-CA42-BE49-5E6C58D51C6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EABD69D-C4BB-3EE3-023D-B7803C9721C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3C21714-C0BF-67BF-41DA-C458B247634A}"/>
                </a:ext>
              </a:extLst>
            </p:cNvPr>
            <p:cNvSpPr/>
            <p:nvPr/>
          </p:nvSpPr>
          <p:spPr>
            <a:xfrm>
              <a:off x="3633523" y="20291"/>
              <a:ext cx="273035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4.Rebrassage du palier 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0A8299A2-F331-F979-E274-35DE8919747F}"/>
                </a:ext>
              </a:extLst>
            </p:cNvPr>
            <p:cNvSpPr/>
            <p:nvPr/>
          </p:nvSpPr>
          <p:spPr>
            <a:xfrm>
              <a:off x="6478388" y="20291"/>
              <a:ext cx="2347523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Test de validation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925D75E0-C852-E9E9-07AB-D3A9199382E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2C50B26A-6C0D-B3A2-FD26-7F7CA4AB372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821281F-6585-6021-F9C9-0F6E82AF8EE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3427C833-DA3C-8BEF-A6D6-C7F638E2BB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C10D83C8-AA54-9BF1-3AD3-57109E22697B}"/>
              </a:ext>
            </a:extLst>
          </p:cNvPr>
          <p:cNvSpPr txBox="1"/>
          <p:nvPr/>
        </p:nvSpPr>
        <p:spPr>
          <a:xfrm>
            <a:off x="1462547" y="717171"/>
            <a:ext cx="1174556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Nous allons apprendre à lire des syllabes simples avec les lettres «s» «</a:t>
            </a:r>
            <a:r>
              <a:rPr lang="fr-FR" sz="24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ch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 »  «b» et « d »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2FD3E6A-D61F-B5A3-C7E3-7EF1FAC41D49}"/>
              </a:ext>
            </a:extLst>
          </p:cNvPr>
          <p:cNvSpPr txBox="1"/>
          <p:nvPr/>
        </p:nvSpPr>
        <p:spPr>
          <a:xfrm>
            <a:off x="4614353" y="3498845"/>
            <a:ext cx="8415848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6000" b="1" dirty="0">
                <a:solidFill>
                  <a:srgbClr val="FCBF18"/>
                </a:solidFill>
                <a:latin typeface="Dosis" pitchFamily="2" charset="0"/>
              </a:rPr>
              <a:t>c</a:t>
            </a:r>
            <a:r>
              <a:rPr lang="fr-MA" sz="6000" b="1" dirty="0">
                <a:solidFill>
                  <a:srgbClr val="106585"/>
                </a:solidFill>
                <a:latin typeface="Dosis" pitchFamily="2" charset="0"/>
              </a:rPr>
              <a:t>         </a:t>
            </a:r>
            <a:r>
              <a:rPr lang="fr-MA" sz="6000" b="1" dirty="0">
                <a:solidFill>
                  <a:srgbClr val="FCBF18"/>
                </a:solidFill>
                <a:latin typeface="Dosis" pitchFamily="2" charset="0"/>
              </a:rPr>
              <a:t>g</a:t>
            </a:r>
            <a:endParaRPr lang="fr-MA" sz="6000" b="1" dirty="0">
              <a:solidFill>
                <a:schemeClr val="accent3">
                  <a:lumMod val="75000"/>
                </a:schemeClr>
              </a:solidFill>
              <a:latin typeface="Dosis" pitchFamily="2" charset="0"/>
            </a:endParaRPr>
          </a:p>
          <a:p>
            <a:pPr algn="ctr"/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a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o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u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i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e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é-ou</a:t>
            </a:r>
            <a:endParaRPr lang="fr-MA" sz="6000" dirty="0"/>
          </a:p>
        </p:txBody>
      </p:sp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500A2FB7-23C4-BF86-76A3-CFDB3B66E60F}"/>
              </a:ext>
            </a:extLst>
          </p:cNvPr>
          <p:cNvSpPr/>
          <p:nvPr/>
        </p:nvSpPr>
        <p:spPr>
          <a:xfrm>
            <a:off x="4542117" y="3419740"/>
            <a:ext cx="8415848" cy="2178055"/>
          </a:xfrm>
          <a:prstGeom prst="wedgeRoundRectCallout">
            <a:avLst>
              <a:gd name="adj1" fmla="val -48938"/>
              <a:gd name="adj2" fmla="val -18269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pic>
        <p:nvPicPr>
          <p:cNvPr id="6" name="Image 5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A5D7C795-B057-4F10-A466-3BDAD8C0F289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200" y="2740311"/>
            <a:ext cx="4334153" cy="5292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40268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8238C4-59DD-AB03-D04E-235528F8F8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2">
            <a:extLst>
              <a:ext uri="{FF2B5EF4-FFF2-40B4-BE49-F238E27FC236}">
                <a16:creationId xmlns:a16="http://schemas.microsoft.com/office/drawing/2014/main" id="{5038F49D-8CF0-2FFE-B668-0864BAF8A8D5}"/>
              </a:ext>
            </a:extLst>
          </p:cNvPr>
          <p:cNvSpPr/>
          <p:nvPr/>
        </p:nvSpPr>
        <p:spPr>
          <a:xfrm>
            <a:off x="-1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618E00F6-F453-440A-763D-FE08BF7A46FB}"/>
              </a:ext>
            </a:extLst>
          </p:cNvPr>
          <p:cNvSpPr/>
          <p:nvPr/>
        </p:nvSpPr>
        <p:spPr>
          <a:xfrm>
            <a:off x="11968088" y="8383812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3" name="Freeform 23">
            <a:extLst>
              <a:ext uri="{FF2B5EF4-FFF2-40B4-BE49-F238E27FC236}">
                <a16:creationId xmlns:a16="http://schemas.microsoft.com/office/drawing/2014/main" id="{3CD1A4F0-659C-7606-1A60-2D0C74C326F2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/>
            <a:endParaRPr lang="fr-FR"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7EA8E909-9533-E4B0-EF7D-780BFC50C2CB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fr-FR" sz="1350">
              <a:solidFill>
                <a:prstClr val="white"/>
              </a:solidFill>
              <a:latin typeface="Calibri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74DB15F7-CFC6-A6BC-D152-269F8B0EC23C}"/>
              </a:ext>
            </a:extLst>
          </p:cNvPr>
          <p:cNvGrpSpPr/>
          <p:nvPr/>
        </p:nvGrpSpPr>
        <p:grpSpPr>
          <a:xfrm>
            <a:off x="459784" y="0"/>
            <a:ext cx="12849624" cy="9791700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C59C1B77-B5ED-F652-FF79-CCD7106061B4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fr-FR" sz="210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32C75368-2173-7FB8-0399-6AF323930684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>
                <a:extLst>
                  <a:ext uri="{96DAC541-7B7A-43D3-8B79-37D633B846F1}">
                    <asvg:svgBlip xmlns:asvg="http://schemas.microsoft.com/office/drawing/2016/SVG/main" r:embed="rId1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/>
              <a:endParaRPr lang="fr-MA" sz="525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9FE96150-CF0E-8AA2-34F6-A0AAED937879}"/>
                </a:ext>
              </a:extLst>
            </p:cNvPr>
            <p:cNvSpPr/>
            <p:nvPr/>
          </p:nvSpPr>
          <p:spPr>
            <a:xfrm flipH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/>
              <a:r>
                <a:rPr lang="fr-FR" sz="3600" b="1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Pictogrammes pour la gestion de la séance. </a:t>
              </a:r>
              <a:endParaRPr lang="ar-MA" sz="36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grpSp>
        <p:nvGrpSpPr>
          <p:cNvPr id="4" name="Groupe 3">
            <a:extLst>
              <a:ext uri="{FF2B5EF4-FFF2-40B4-BE49-F238E27FC236}">
                <a16:creationId xmlns:a16="http://schemas.microsoft.com/office/drawing/2014/main" id="{A20903B0-EB3A-66A1-6254-DB728A9A8BB9}"/>
              </a:ext>
            </a:extLst>
          </p:cNvPr>
          <p:cNvGrpSpPr/>
          <p:nvPr/>
        </p:nvGrpSpPr>
        <p:grpSpPr>
          <a:xfrm>
            <a:off x="1180601" y="2192703"/>
            <a:ext cx="10825088" cy="7114498"/>
            <a:chOff x="927300" y="1714500"/>
            <a:chExt cx="11861398" cy="7588800"/>
          </a:xfrm>
        </p:grpSpPr>
        <p:grpSp>
          <p:nvGrpSpPr>
            <p:cNvPr id="8" name="Groupe 7">
              <a:extLst>
                <a:ext uri="{FF2B5EF4-FFF2-40B4-BE49-F238E27FC236}">
                  <a16:creationId xmlns:a16="http://schemas.microsoft.com/office/drawing/2014/main" id="{BA0FDF2A-2214-C3B4-0AA9-C06884565443}"/>
                </a:ext>
              </a:extLst>
            </p:cNvPr>
            <p:cNvGrpSpPr/>
            <p:nvPr/>
          </p:nvGrpSpPr>
          <p:grpSpPr>
            <a:xfrm>
              <a:off x="927300" y="5617007"/>
              <a:ext cx="11861398" cy="3686293"/>
              <a:chOff x="879241" y="2081147"/>
              <a:chExt cx="15157229" cy="3686293"/>
            </a:xfrm>
          </p:grpSpPr>
          <p:grpSp>
            <p:nvGrpSpPr>
              <p:cNvPr id="299" name="Groupe 298">
                <a:extLst>
                  <a:ext uri="{FF2B5EF4-FFF2-40B4-BE49-F238E27FC236}">
                    <a16:creationId xmlns:a16="http://schemas.microsoft.com/office/drawing/2014/main" id="{471D762B-E26E-9529-5B21-5B961135C781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308" name="Rectangle : coins arrondis 18 - 2">
                  <a:extLst>
                    <a:ext uri="{FF2B5EF4-FFF2-40B4-BE49-F238E27FC236}">
                      <a16:creationId xmlns:a16="http://schemas.microsoft.com/office/drawing/2014/main" id="{CFADCD74-2819-71D2-2BB5-22EAEF36952E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9" name="Rectangle : coins arrondis 18 - 2">
                  <a:extLst>
                    <a:ext uri="{FF2B5EF4-FFF2-40B4-BE49-F238E27FC236}">
                      <a16:creationId xmlns:a16="http://schemas.microsoft.com/office/drawing/2014/main" id="{0B6CF796-E63C-BE54-2BAC-EF18E377E316}"/>
                    </a:ext>
                  </a:extLst>
                </p:cNvPr>
                <p:cNvSpPr/>
                <p:nvPr/>
              </p:nvSpPr>
              <p:spPr>
                <a:xfrm flipH="1">
                  <a:off x="190445" y="3925353"/>
                  <a:ext cx="1439842" cy="1403271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Passage au tableau.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Un élève réalise la tâche. </a:t>
                  </a:r>
                </a:p>
              </p:txBody>
            </p:sp>
          </p:grpSp>
          <p:grpSp>
            <p:nvGrpSpPr>
              <p:cNvPr id="300" name="Groupe 299">
                <a:extLst>
                  <a:ext uri="{FF2B5EF4-FFF2-40B4-BE49-F238E27FC236}">
                    <a16:creationId xmlns:a16="http://schemas.microsoft.com/office/drawing/2014/main" id="{AA643439-31E0-A165-46F8-72CA8EB175A0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306" name="Rectangle : coins arrondis 18 - 2">
                  <a:extLst>
                    <a:ext uri="{FF2B5EF4-FFF2-40B4-BE49-F238E27FC236}">
                      <a16:creationId xmlns:a16="http://schemas.microsoft.com/office/drawing/2014/main" id="{A9CD3A95-DEB9-B7F4-5A22-C171DE7166F0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7" name="Rectangle : coins arrondis 18 - 2">
                  <a:extLst>
                    <a:ext uri="{FF2B5EF4-FFF2-40B4-BE49-F238E27FC236}">
                      <a16:creationId xmlns:a16="http://schemas.microsoft.com/office/drawing/2014/main" id="{71668DF2-FF3B-F58A-4634-464727A25256}"/>
                    </a:ext>
                  </a:extLst>
                </p:cNvPr>
                <p:cNvSpPr/>
                <p:nvPr/>
              </p:nvSpPr>
              <p:spPr>
                <a:xfrm flipH="1">
                  <a:off x="190445" y="3925353"/>
                  <a:ext cx="1439842" cy="1403271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Travail en binôme.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travaillent à deux . </a:t>
                  </a:r>
                  <a:endParaRPr lang="ar-MA" sz="28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grpSp>
            <p:nvGrpSpPr>
              <p:cNvPr id="301" name="Groupe 300">
                <a:extLst>
                  <a:ext uri="{FF2B5EF4-FFF2-40B4-BE49-F238E27FC236}">
                    <a16:creationId xmlns:a16="http://schemas.microsoft.com/office/drawing/2014/main" id="{0B8057DA-3C35-5119-E517-C1FCF48B8CF7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86293"/>
                <a:chOff x="190446" y="2577358"/>
                <a:chExt cx="3016583" cy="2751266"/>
              </a:xfrm>
            </p:grpSpPr>
            <p:sp>
              <p:nvSpPr>
                <p:cNvPr id="302" name="Rectangle : coins arrondis 18 - 2">
                  <a:extLst>
                    <a:ext uri="{FF2B5EF4-FFF2-40B4-BE49-F238E27FC236}">
                      <a16:creationId xmlns:a16="http://schemas.microsoft.com/office/drawing/2014/main" id="{8CA35B9E-8706-1AE1-1A69-43EEF44A0AE0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3" name="Rectangle : coins arrondis 18 - 2">
                  <a:extLst>
                    <a:ext uri="{FF2B5EF4-FFF2-40B4-BE49-F238E27FC236}">
                      <a16:creationId xmlns:a16="http://schemas.microsoft.com/office/drawing/2014/main" id="{58CB8E4A-B218-936F-4DDC-3CEEB74821BA}"/>
                    </a:ext>
                  </a:extLst>
                </p:cNvPr>
                <p:cNvSpPr/>
                <p:nvPr/>
              </p:nvSpPr>
              <p:spPr>
                <a:xfrm flipH="1">
                  <a:off x="190446" y="3925353"/>
                  <a:ext cx="1439842" cy="1403271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Pratique autonome.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L’enseignant(e)  circule entre les rangs. </a:t>
                  </a:r>
                  <a:endParaRPr lang="ar-MA" sz="28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4" name="Rectangle : coins arrondis 18 - 2">
                  <a:extLst>
                    <a:ext uri="{FF2B5EF4-FFF2-40B4-BE49-F238E27FC236}">
                      <a16:creationId xmlns:a16="http://schemas.microsoft.com/office/drawing/2014/main" id="{B878870E-9238-BFD8-04C7-454A8B7ADF19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5" name="Rectangle : coins arrondis 18 - 2">
                  <a:extLst>
                    <a:ext uri="{FF2B5EF4-FFF2-40B4-BE49-F238E27FC236}">
                      <a16:creationId xmlns:a16="http://schemas.microsoft.com/office/drawing/2014/main" id="{78AA6516-AE23-8393-26E6-449EF4149533}"/>
                    </a:ext>
                  </a:extLst>
                </p:cNvPr>
                <p:cNvSpPr/>
                <p:nvPr/>
              </p:nvSpPr>
              <p:spPr>
                <a:xfrm flipH="1">
                  <a:off x="1767187" y="3901340"/>
                  <a:ext cx="1439842" cy="142728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Devoir à la maison.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recopient leurs devoirs</a:t>
                  </a:r>
                </a:p>
              </p:txBody>
            </p:sp>
          </p:grpSp>
        </p:grp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6501F8B8-0627-8E38-E9D9-322683E595D5}"/>
                </a:ext>
              </a:extLst>
            </p:cNvPr>
            <p:cNvGrpSpPr/>
            <p:nvPr/>
          </p:nvGrpSpPr>
          <p:grpSpPr>
            <a:xfrm>
              <a:off x="927300" y="1714500"/>
              <a:ext cx="11861398" cy="3648781"/>
              <a:chOff x="879241" y="2081147"/>
              <a:chExt cx="15157229" cy="3648781"/>
            </a:xfrm>
          </p:grpSpPr>
          <p:grpSp>
            <p:nvGrpSpPr>
              <p:cNvPr id="25" name="Groupe 24">
                <a:extLst>
                  <a:ext uri="{FF2B5EF4-FFF2-40B4-BE49-F238E27FC236}">
                    <a16:creationId xmlns:a16="http://schemas.microsoft.com/office/drawing/2014/main" id="{C879E857-DC42-A002-992B-1C6ADDE35AC5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297" name="Rectangle : coins arrondis 18 - 2">
                  <a:extLst>
                    <a:ext uri="{FF2B5EF4-FFF2-40B4-BE49-F238E27FC236}">
                      <a16:creationId xmlns:a16="http://schemas.microsoft.com/office/drawing/2014/main" id="{1AC421EE-0D8B-118E-B2E3-A999570E7DE6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8" name="Rectangle : coins arrondis 18 - 2">
                  <a:extLst>
                    <a:ext uri="{FF2B5EF4-FFF2-40B4-BE49-F238E27FC236}">
                      <a16:creationId xmlns:a16="http://schemas.microsoft.com/office/drawing/2014/main" id="{45E534AB-300C-5A26-FAE7-6545AA16DF98}"/>
                    </a:ext>
                  </a:extLst>
                </p:cNvPr>
                <p:cNvSpPr/>
                <p:nvPr/>
              </p:nvSpPr>
              <p:spPr>
                <a:xfrm flipH="1">
                  <a:off x="190445" y="4165601"/>
                  <a:ext cx="1439842" cy="1135025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Modelage.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écoutent. </a:t>
                  </a:r>
                </a:p>
              </p:txBody>
            </p:sp>
          </p:grpSp>
          <p:grpSp>
            <p:nvGrpSpPr>
              <p:cNvPr id="26" name="Groupe 25">
                <a:extLst>
                  <a:ext uri="{FF2B5EF4-FFF2-40B4-BE49-F238E27FC236}">
                    <a16:creationId xmlns:a16="http://schemas.microsoft.com/office/drawing/2014/main" id="{FAB240E7-12CD-7D9D-234E-CAC5A7A1E36C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295" name="Rectangle : coins arrondis 18 - 2">
                  <a:extLst>
                    <a:ext uri="{FF2B5EF4-FFF2-40B4-BE49-F238E27FC236}">
                      <a16:creationId xmlns:a16="http://schemas.microsoft.com/office/drawing/2014/main" id="{3E3378BC-1D28-C2DD-51A8-85795DF8FAB5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6" name="Rectangle : coins arrondis 18 - 2">
                  <a:extLst>
                    <a:ext uri="{FF2B5EF4-FFF2-40B4-BE49-F238E27FC236}">
                      <a16:creationId xmlns:a16="http://schemas.microsoft.com/office/drawing/2014/main" id="{B97814C7-3B3E-DA95-EA58-81B54F1F119C}"/>
                    </a:ext>
                  </a:extLst>
                </p:cNvPr>
                <p:cNvSpPr/>
                <p:nvPr/>
              </p:nvSpPr>
              <p:spPr>
                <a:xfrm flipH="1">
                  <a:off x="190445" y="4182563"/>
                  <a:ext cx="1439842" cy="1118063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Questions directes.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L’enseignant( e) désigne des élèves</a:t>
                  </a:r>
                  <a:endParaRPr lang="ar-MA" sz="28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grpSp>
            <p:nvGrpSpPr>
              <p:cNvPr id="27" name="Groupe 26">
                <a:extLst>
                  <a:ext uri="{FF2B5EF4-FFF2-40B4-BE49-F238E27FC236}">
                    <a16:creationId xmlns:a16="http://schemas.microsoft.com/office/drawing/2014/main" id="{7E088AD1-6174-F623-A7EA-3CC146163A2B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48781"/>
                <a:chOff x="190446" y="2577358"/>
                <a:chExt cx="3016583" cy="2723269"/>
              </a:xfrm>
            </p:grpSpPr>
            <p:sp>
              <p:nvSpPr>
                <p:cNvPr id="28" name="Rectangle : coins arrondis 18 - 2">
                  <a:extLst>
                    <a:ext uri="{FF2B5EF4-FFF2-40B4-BE49-F238E27FC236}">
                      <a16:creationId xmlns:a16="http://schemas.microsoft.com/office/drawing/2014/main" id="{D9FFAE24-8BEC-5D09-9CF2-20B1C5266352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2" name="Rectangle : coins arrondis 18 - 2">
                  <a:extLst>
                    <a:ext uri="{FF2B5EF4-FFF2-40B4-BE49-F238E27FC236}">
                      <a16:creationId xmlns:a16="http://schemas.microsoft.com/office/drawing/2014/main" id="{57E1A71A-25D1-A99C-19C0-016464B72E43}"/>
                    </a:ext>
                  </a:extLst>
                </p:cNvPr>
                <p:cNvSpPr/>
                <p:nvPr/>
              </p:nvSpPr>
              <p:spPr>
                <a:xfrm flipH="1">
                  <a:off x="190446" y="4193888"/>
                  <a:ext cx="1439842" cy="1106739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Répétition chorale.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Toute la classe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participe. </a:t>
                  </a:r>
                </a:p>
              </p:txBody>
            </p:sp>
            <p:sp>
              <p:nvSpPr>
                <p:cNvPr id="293" name="Rectangle : coins arrondis 18 - 2">
                  <a:extLst>
                    <a:ext uri="{FF2B5EF4-FFF2-40B4-BE49-F238E27FC236}">
                      <a16:creationId xmlns:a16="http://schemas.microsoft.com/office/drawing/2014/main" id="{ABFB7F44-C24D-A7E2-F4BB-BA991E16E43C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4" name="Rectangle : coins arrondis 18 - 2">
                  <a:extLst>
                    <a:ext uri="{FF2B5EF4-FFF2-40B4-BE49-F238E27FC236}">
                      <a16:creationId xmlns:a16="http://schemas.microsoft.com/office/drawing/2014/main" id="{6402A3D3-19C5-F71E-FC9D-4052F4F9E7DA}"/>
                    </a:ext>
                  </a:extLst>
                </p:cNvPr>
                <p:cNvSpPr/>
                <p:nvPr/>
              </p:nvSpPr>
              <p:spPr>
                <a:xfrm flipH="1">
                  <a:off x="1767187" y="4193887"/>
                  <a:ext cx="1439842" cy="1106739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Observation.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observent</a:t>
                  </a:r>
                  <a:endParaRPr lang="ar-MA" sz="28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</p:grpSp>
      </p:grpSp>
      <p:sp>
        <p:nvSpPr>
          <p:cNvPr id="7" name="ZoneTexte 5">
            <a:extLst>
              <a:ext uri="{FF2B5EF4-FFF2-40B4-BE49-F238E27FC236}">
                <a16:creationId xmlns:a16="http://schemas.microsoft.com/office/drawing/2014/main" id="{FE5B4AC6-4521-5841-1E23-D9C1384A64E5}"/>
              </a:ext>
            </a:extLst>
          </p:cNvPr>
          <p:cNvSpPr txBox="1"/>
          <p:nvPr/>
        </p:nvSpPr>
        <p:spPr>
          <a:xfrm>
            <a:off x="11496190" y="58139"/>
            <a:ext cx="213762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42900">
              <a:defRPr/>
            </a:pPr>
            <a:r>
              <a:rPr lang="fr-FR" sz="21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Pour l’enseignant ( e )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8C868B1-FD9A-1519-6987-A526B0B295E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5177" y="2239254"/>
            <a:ext cx="1725836" cy="1721373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D99CEE31-CE59-5E23-02CB-9EBBA5DCBD5F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2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4092063" y="2516380"/>
            <a:ext cx="2105587" cy="1404414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676B2580-DB1F-A362-8330-1A0262B65A9A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2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082951" y="2368126"/>
            <a:ext cx="1843445" cy="1547516"/>
          </a:xfrm>
          <a:prstGeom prst="rect">
            <a:avLst/>
          </a:prstGeom>
        </p:spPr>
      </p:pic>
      <p:pic>
        <p:nvPicPr>
          <p:cNvPr id="30" name="Image 29">
            <a:extLst>
              <a:ext uri="{FF2B5EF4-FFF2-40B4-BE49-F238E27FC236}">
                <a16:creationId xmlns:a16="http://schemas.microsoft.com/office/drawing/2014/main" id="{22866E99-CE8C-03AC-8FDC-6F31C4D4C977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22"/>
          <a:stretch>
            <a:fillRect/>
          </a:stretch>
        </p:blipFill>
        <p:spPr>
          <a:xfrm>
            <a:off x="1465177" y="6078389"/>
            <a:ext cx="1950722" cy="1352362"/>
          </a:xfrm>
          <a:prstGeom prst="roundRect">
            <a:avLst>
              <a:gd name="adj" fmla="val 11078"/>
            </a:avLst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948671F5-86C2-0904-D360-E4C66766E491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2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9763" y="6158905"/>
            <a:ext cx="1948191" cy="1355468"/>
          </a:xfrm>
          <a:prstGeom prst="rect">
            <a:avLst/>
          </a:prstGeom>
        </p:spPr>
      </p:pic>
      <p:pic>
        <p:nvPicPr>
          <p:cNvPr id="32" name="Image 3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2711B6C5-2365-2541-3A7A-A8F9BA0FAE38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2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901428" y="2326182"/>
            <a:ext cx="1318892" cy="1547516"/>
          </a:xfrm>
          <a:prstGeom prst="rect">
            <a:avLst/>
          </a:prstGeom>
        </p:spPr>
      </p:pic>
      <p:pic>
        <p:nvPicPr>
          <p:cNvPr id="33" name="Picture 2">
            <a:extLst>
              <a:ext uri="{FF2B5EF4-FFF2-40B4-BE49-F238E27FC236}">
                <a16:creationId xmlns:a16="http://schemas.microsoft.com/office/drawing/2014/main" id="{BA3176FE-9B0C-BD54-006F-76F9E1BCB3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35338" y="6189067"/>
            <a:ext cx="2020827" cy="1355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Image 35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22D85CFA-E340-38C2-3740-2051060E0940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2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3857" y="6158905"/>
            <a:ext cx="2168921" cy="1355467"/>
          </a:xfrm>
          <a:prstGeom prst="rect">
            <a:avLst/>
          </a:prstGeom>
        </p:spPr>
      </p:pic>
      <p:sp>
        <p:nvSpPr>
          <p:cNvPr id="42" name="ZoneTexte 41">
            <a:extLst>
              <a:ext uri="{FF2B5EF4-FFF2-40B4-BE49-F238E27FC236}">
                <a16:creationId xmlns:a16="http://schemas.microsoft.com/office/drawing/2014/main" id="{E9A6834E-AFB5-023D-9381-B94F5B6F48A0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6232861" y="3706084"/>
            <a:ext cx="1652018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45">
              <a:defRPr/>
            </a:pPr>
            <a:r>
              <a:rPr lang="fr-FR" sz="1350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84037567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D8FAEF-C09A-7831-19DE-0535E6B574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0FE0D83-754B-D0A9-0CE7-B03CA9078FE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620E053-8931-C121-B256-5A5808771329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F982B59A-ED86-520B-1823-BEA6A0DF4E2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5A418CD-3CF0-F277-3631-A40BED72075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4D38BDD2-E18A-AE1D-2E55-F44EF6813980}"/>
              </a:ext>
            </a:extLst>
          </p:cNvPr>
          <p:cNvSpPr txBox="1"/>
          <p:nvPr/>
        </p:nvSpPr>
        <p:spPr>
          <a:xfrm>
            <a:off x="1462547" y="723586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la lettre c minuscule . 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17D2ACE-DE10-6A9F-6D5E-90EC9E5F0C0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CE912DA-AC91-20E3-531B-AA69F23B09B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ACE1785-5BD2-E028-C2CD-1A71D8226214}"/>
                </a:ext>
              </a:extLst>
            </p:cNvPr>
            <p:cNvSpPr/>
            <p:nvPr/>
          </p:nvSpPr>
          <p:spPr>
            <a:xfrm>
              <a:off x="3633523" y="20291"/>
              <a:ext cx="2624307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4.Rebrassage du palier 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F63453C-1F61-AF0C-D941-31C9265D183F}"/>
                </a:ext>
              </a:extLst>
            </p:cNvPr>
            <p:cNvSpPr/>
            <p:nvPr/>
          </p:nvSpPr>
          <p:spPr>
            <a:xfrm>
              <a:off x="5963078" y="20291"/>
              <a:ext cx="2624307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Test de validation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53CC9E11-4350-05AC-5EBC-C35DB5A179A7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0FF43981-E179-46CD-E598-3D5CFE15EA5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C7EF370-63B6-EAB8-05FF-8FB9CD3AABC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71E144F-02A3-40FD-8176-339036FBD1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B45DD961-C43E-83BF-FA48-0C02EB8031F6}"/>
              </a:ext>
            </a:extLst>
          </p:cNvPr>
          <p:cNvSpPr txBox="1"/>
          <p:nvPr/>
        </p:nvSpPr>
        <p:spPr>
          <a:xfrm>
            <a:off x="5470810" y="2690714"/>
            <a:ext cx="5859272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287625074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F4E006-96CC-1B52-7267-DC6AAF4F0D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B1D02EC-9990-8EA2-E45A-7CEDA94EF8D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41E91E5-8D8D-1032-9FEC-DA0CA198C92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7EC7157-747C-9B5D-2235-D19FF31F2E2B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22F7418-255E-F19B-6955-2E99F77EBE81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179EE316-8F82-D89F-2CE6-E9BA8A2B32F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CBE8D51C-F33F-2943-DDA2-56997B92104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8783DCE6-A443-A9A7-06B6-06EFF9DAFE0B}"/>
                </a:ext>
              </a:extLst>
            </p:cNvPr>
            <p:cNvSpPr/>
            <p:nvPr/>
          </p:nvSpPr>
          <p:spPr>
            <a:xfrm>
              <a:off x="3633523" y="20291"/>
              <a:ext cx="2509794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4.Rebrassage du palier 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4A33EA8-02C4-BACF-292E-CF459A139FA3}"/>
                </a:ext>
              </a:extLst>
            </p:cNvPr>
            <p:cNvSpPr/>
            <p:nvPr/>
          </p:nvSpPr>
          <p:spPr>
            <a:xfrm>
              <a:off x="6077591" y="20291"/>
              <a:ext cx="2509794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Test de validation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8FD34444-4DC1-5948-FA05-1A291006201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E78B965-7BFF-E967-D221-4933CECCCA6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E9DC52B-9FFA-69B2-E2F2-AD2EE2CC4D6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159934E2-29BB-CE91-311A-4B9D313BA9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D8334613-CC3F-2578-78BF-887B3B687999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c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1019919-5728-279E-0585-34E40BE48209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a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FFB002D2-99EB-75D4-DDC1-C0774B6E712C}"/>
              </a:ext>
            </a:extLst>
          </p:cNvPr>
          <p:cNvSpPr txBox="1"/>
          <p:nvPr/>
        </p:nvSpPr>
        <p:spPr>
          <a:xfrm>
            <a:off x="1488575" y="860981"/>
            <a:ext cx="11465425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Quand la </a:t>
            </a:r>
            <a:r>
              <a:rPr lang="fr-MA" sz="2400" b="1" dirty="0" err="1">
                <a:solidFill>
                  <a:prstClr val="white">
                    <a:lumMod val="65000"/>
                  </a:prstClr>
                </a:solidFill>
                <a:latin typeface="Calibri"/>
              </a:rPr>
              <a:t>la</a:t>
            </a:r>
            <a:r>
              <a:rPr lang="fr-MA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 lettre c est avec a elle fait le son « k». « k » « a 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Lisons ensemble « k » « a »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1848462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B72A8D-821A-2667-3E84-9967989D41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106048D-B396-805D-E815-8D287BB7472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9C57DBF5-2B9B-DFCF-12C3-BEFE03588C2F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6CF35994-50BD-512E-BB75-6F1472DA290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F6039DD-BE56-BECF-C493-E6DA1FD8663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ED7490C-4879-9511-9E9E-AE8A43B718F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4223E8E8-38C8-F7F5-F7D1-B984B6DFEAD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FC0A4587-365F-2446-9F8B-A32229668B45}"/>
                </a:ext>
              </a:extLst>
            </p:cNvPr>
            <p:cNvSpPr/>
            <p:nvPr/>
          </p:nvSpPr>
          <p:spPr>
            <a:xfrm>
              <a:off x="3633523" y="20291"/>
              <a:ext cx="2787608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4.Rebrassage du palier 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28D04A65-3016-7E4E-070E-3FE4568A4EED}"/>
                </a:ext>
              </a:extLst>
            </p:cNvPr>
            <p:cNvSpPr/>
            <p:nvPr/>
          </p:nvSpPr>
          <p:spPr>
            <a:xfrm>
              <a:off x="6192104" y="20291"/>
              <a:ext cx="2633807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Test de validation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A958B66-EA9D-6EA4-8083-5B169A8579C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DE3EADA5-4AA9-4F93-510E-9231981B8BC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DAF6CE8-69EF-7149-8FF2-1E8A08E775D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2212414-9394-1507-1BA4-36D2617137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CB5E536E-69D0-7D2C-9A60-F0B69FB510F8}"/>
              </a:ext>
            </a:extLst>
          </p:cNvPr>
          <p:cNvSpPr txBox="1"/>
          <p:nvPr/>
        </p:nvSpPr>
        <p:spPr>
          <a:xfrm>
            <a:off x="5229224" y="3130725"/>
            <a:ext cx="4143375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c</a:t>
            </a: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a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E107586-A0C0-09B9-B225-817144F99D63}"/>
              </a:ext>
            </a:extLst>
          </p:cNvPr>
          <p:cNvSpPr txBox="1"/>
          <p:nvPr/>
        </p:nvSpPr>
        <p:spPr>
          <a:xfrm>
            <a:off x="1196425" y="779639"/>
            <a:ext cx="12950660" cy="4501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k » « a » « ca »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</a:t>
            </a: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 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«k» « a » «ka». </a:t>
            </a:r>
            <a:endParaRPr lang="fr-FR" sz="19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261399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916205-9FE7-6D0A-9BE1-FAB899CFFC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0B13A8A-6C4B-A30B-FB57-A084A053949B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2F1AFAE-7D6A-EC23-265F-98AED78CC6C1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B4A771D-1316-0E3B-2675-C163620E659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8A18E06-F8BC-4A41-F8AB-D40E6599339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8F7C95C-5D63-7F1C-129B-FC890C63732E}"/>
              </a:ext>
            </a:extLst>
          </p:cNvPr>
          <p:cNvGrpSpPr/>
          <p:nvPr/>
        </p:nvGrpSpPr>
        <p:grpSpPr>
          <a:xfrm>
            <a:off x="-317443" y="0"/>
            <a:ext cx="14093909" cy="486001"/>
            <a:chOff x="-1604302" y="20290"/>
            <a:chExt cx="10590160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96EFDD5-9D14-2987-91C1-F5828A6BD6E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5F7934C-55EB-8E4C-9EC9-4EDFAE0416F1}"/>
                </a:ext>
              </a:extLst>
            </p:cNvPr>
            <p:cNvSpPr/>
            <p:nvPr/>
          </p:nvSpPr>
          <p:spPr>
            <a:xfrm>
              <a:off x="3633523" y="20291"/>
              <a:ext cx="2615838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4.Rebrassage du palier 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DBB68D1-EDF7-9FEE-FD68-50F42FB19AC8}"/>
                </a:ext>
              </a:extLst>
            </p:cNvPr>
            <p:cNvSpPr/>
            <p:nvPr/>
          </p:nvSpPr>
          <p:spPr>
            <a:xfrm>
              <a:off x="5791307" y="20291"/>
              <a:ext cx="319455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Test de validation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60ABD448-ED05-C5CB-3116-D7CFBA96350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26FC57E-CB2A-C146-E8FA-9992918B0D6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88D0DD1E-053C-F936-7142-5181125937D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87F0C54-FC6C-0542-F4B7-99DD02E6BD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97ABDA40-16AB-51A3-6BAF-DFFBBB1500E0}"/>
              </a:ext>
            </a:extLst>
          </p:cNvPr>
          <p:cNvSpPr txBox="1"/>
          <p:nvPr/>
        </p:nvSpPr>
        <p:spPr>
          <a:xfrm>
            <a:off x="2362200" y="3130725"/>
            <a:ext cx="38862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c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92A6F54-9A54-48A1-77A4-6B541F703507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i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6D0E49A5-14EE-A372-E982-1E6BB3306F06}"/>
              </a:ext>
            </a:extLst>
          </p:cNvPr>
          <p:cNvSpPr txBox="1"/>
          <p:nvPr/>
        </p:nvSpPr>
        <p:spPr>
          <a:xfrm>
            <a:off x="1456998" y="887004"/>
            <a:ext cx="11377801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</a:t>
            </a:r>
            <a:r>
              <a:rPr lang="fr-MA" sz="2400" b="1" dirty="0">
                <a:solidFill>
                  <a:prstClr val="white">
                    <a:lumMod val="65000"/>
                  </a:prstClr>
                </a:solidFill>
              </a:rPr>
              <a:t>Quand la </a:t>
            </a:r>
            <a:r>
              <a:rPr lang="fr-MA" sz="2400" b="1" dirty="0" err="1">
                <a:solidFill>
                  <a:prstClr val="white">
                    <a:lumMod val="65000"/>
                  </a:prstClr>
                </a:solidFill>
              </a:rPr>
              <a:t>la</a:t>
            </a:r>
            <a:r>
              <a:rPr lang="fr-MA" sz="2400" b="1" dirty="0">
                <a:solidFill>
                  <a:prstClr val="white">
                    <a:lumMod val="65000"/>
                  </a:prstClr>
                </a:solidFill>
              </a:rPr>
              <a:t> lettre c est avec i , elle fait le son « s». « s » « i » lisons ensemble: « s » « i »</a:t>
            </a:r>
            <a:endParaRPr lang="fr-FR" sz="2400" b="1" dirty="0">
              <a:solidFill>
                <a:prstClr val="white">
                  <a:lumMod val="65000"/>
                </a:prstClr>
              </a:solidFill>
            </a:endParaRP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3794809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50C99F-5A4E-13C3-2F45-9922229909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0612A48-1B02-B308-7183-CB6A8AA08630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8538017-9FDF-7FCF-827D-E71866CD9FEF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A9ADD33-2E6E-4CB4-A1DB-049285A5619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A0D2D05-4A07-B5CA-4B2E-4E884D3D2DCC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41B11437-9768-F6E2-9FFC-7096F9C7CD3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BE14105-904E-63AD-48A6-7B4318E69C6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94B966D-BB5E-06FE-4419-D14455C3325F}"/>
                </a:ext>
              </a:extLst>
            </p:cNvPr>
            <p:cNvSpPr/>
            <p:nvPr/>
          </p:nvSpPr>
          <p:spPr>
            <a:xfrm>
              <a:off x="3633523" y="20291"/>
              <a:ext cx="2615838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4.Rebrassage du palier 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324FB7F-F2C2-BF25-C6F0-F50BFEDBEF25}"/>
                </a:ext>
              </a:extLst>
            </p:cNvPr>
            <p:cNvSpPr/>
            <p:nvPr/>
          </p:nvSpPr>
          <p:spPr>
            <a:xfrm>
              <a:off x="6249361" y="20291"/>
              <a:ext cx="2576550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Test de validation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383D9A8B-7F8B-E83E-1EA0-B9A22205ED9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FCF7981E-EAC5-4C79-8D93-57AD2004CEB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95ED35D6-10E2-FD6D-4ADB-0C5DF48E0B8D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EE72754-0DD5-33AD-EEC7-9944B0C0F6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632A808C-8156-E7E2-1A52-0521C7CDEE34}"/>
              </a:ext>
            </a:extLst>
          </p:cNvPr>
          <p:cNvSpPr txBox="1"/>
          <p:nvPr/>
        </p:nvSpPr>
        <p:spPr>
          <a:xfrm>
            <a:off x="5229224" y="3130725"/>
            <a:ext cx="4143375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c</a:t>
            </a: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i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A7BE4DFA-3326-0231-1F6A-751D63338EDD}"/>
              </a:ext>
            </a:extLst>
          </p:cNvPr>
          <p:cNvSpPr txBox="1"/>
          <p:nvPr/>
        </p:nvSpPr>
        <p:spPr>
          <a:xfrm>
            <a:off x="1196425" y="779639"/>
            <a:ext cx="12950660" cy="4501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s » « i » « si »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</a:t>
            </a: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 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«s» «i » «si». </a:t>
            </a:r>
            <a:endParaRPr lang="fr-FR" sz="19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6899212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2EF0C8-01AB-43B1-3BC9-88E24D416E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891E772-99EB-7E07-27B1-FD5A064AE84F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C15EF10E-CBAF-8CAB-C010-656BFE5CCCBE}"/>
              </a:ext>
            </a:extLst>
          </p:cNvPr>
          <p:cNvGrpSpPr/>
          <p:nvPr/>
        </p:nvGrpSpPr>
        <p:grpSpPr>
          <a:xfrm>
            <a:off x="503061" y="528083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16B3455E-F353-35A3-EF8D-2A8FF0143B9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4855316C-BAC3-EACC-1AF8-5B47DBF48D7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1863D807-665B-325F-8259-B1C1D9527BA0}"/>
              </a:ext>
            </a:extLst>
          </p:cNvPr>
          <p:cNvSpPr txBox="1"/>
          <p:nvPr/>
        </p:nvSpPr>
        <p:spPr>
          <a:xfrm>
            <a:off x="1462547" y="723586"/>
            <a:ext cx="1042237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Avec a, o, u, ou et  les consonnes, la lettre c fait toujours le son « k »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2086930E-0E32-8277-1389-2FB9A11409D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362A28C-DC87-2A45-174C-BB2D321C82F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7DB700DD-15FC-026A-C7DE-A78CE12D784B}"/>
                </a:ext>
              </a:extLst>
            </p:cNvPr>
            <p:cNvSpPr/>
            <p:nvPr/>
          </p:nvSpPr>
          <p:spPr>
            <a:xfrm>
              <a:off x="3633523" y="20291"/>
              <a:ext cx="273035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4.Rebrassage du palier 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DC1F95CC-6FA7-4402-57B2-C12981D8438E}"/>
                </a:ext>
              </a:extLst>
            </p:cNvPr>
            <p:cNvSpPr/>
            <p:nvPr/>
          </p:nvSpPr>
          <p:spPr>
            <a:xfrm>
              <a:off x="6020334" y="20291"/>
              <a:ext cx="2805577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Test de validation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61B6620A-AA54-02B8-0868-41757EFEDA5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E343DBE9-F8E7-0A7B-0BCA-63DFC6B73CF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A525D62E-8D8C-C80A-BBCE-67983A27825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AAB4857-A1DB-7178-7ED1-64A20D13526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CFD8D408-5608-B5C5-3532-2BC051F615A5}"/>
              </a:ext>
            </a:extLst>
          </p:cNvPr>
          <p:cNvGrpSpPr/>
          <p:nvPr/>
        </p:nvGrpSpPr>
        <p:grpSpPr>
          <a:xfrm>
            <a:off x="1434840" y="2753154"/>
            <a:ext cx="11519159" cy="4828746"/>
            <a:chOff x="1154422" y="1589165"/>
            <a:chExt cx="1294843" cy="1221914"/>
          </a:xfrm>
        </p:grpSpPr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961216EA-94E2-CF04-2ACE-6B80E63D65D5}"/>
                </a:ext>
              </a:extLst>
            </p:cNvPr>
            <p:cNvSpPr/>
            <p:nvPr/>
          </p:nvSpPr>
          <p:spPr>
            <a:xfrm>
              <a:off x="1154422" y="1937420"/>
              <a:ext cx="476850" cy="338840"/>
            </a:xfrm>
            <a:prstGeom prst="roundRect">
              <a:avLst/>
            </a:prstGeom>
            <a:solidFill>
              <a:schemeClr val="bg1"/>
            </a:solidFill>
            <a:ln w="12700">
              <a:solidFill>
                <a:srgbClr val="00B0F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6000" b="1" dirty="0">
                  <a:solidFill>
                    <a:sysClr val="windowText" lastClr="000000"/>
                  </a:solidFill>
                  <a:latin typeface="Dosis" panose="02010703020202060003" pitchFamily="2" charset="0"/>
                </a:rPr>
                <a:t>c</a:t>
              </a:r>
            </a:p>
          </p:txBody>
        </p:sp>
        <p:grpSp>
          <p:nvGrpSpPr>
            <p:cNvPr id="16" name="Groupe 15">
              <a:extLst>
                <a:ext uri="{FF2B5EF4-FFF2-40B4-BE49-F238E27FC236}">
                  <a16:creationId xmlns:a16="http://schemas.microsoft.com/office/drawing/2014/main" id="{A3542193-FAE6-645F-D9B2-04C67F904B42}"/>
                </a:ext>
              </a:extLst>
            </p:cNvPr>
            <p:cNvGrpSpPr/>
            <p:nvPr/>
          </p:nvGrpSpPr>
          <p:grpSpPr>
            <a:xfrm>
              <a:off x="1972415" y="1589165"/>
              <a:ext cx="476850" cy="1221914"/>
              <a:chOff x="1998815" y="1589165"/>
              <a:chExt cx="476850" cy="1462577"/>
            </a:xfrm>
          </p:grpSpPr>
          <p:sp>
            <p:nvSpPr>
              <p:cNvPr id="37" name="Rectangle : coins arrondis 36">
                <a:extLst>
                  <a:ext uri="{FF2B5EF4-FFF2-40B4-BE49-F238E27FC236}">
                    <a16:creationId xmlns:a16="http://schemas.microsoft.com/office/drawing/2014/main" id="{DBAE7684-BBC2-623E-63F5-98D2752B646C}"/>
                  </a:ext>
                </a:extLst>
              </p:cNvPr>
              <p:cNvSpPr/>
              <p:nvPr/>
            </p:nvSpPr>
            <p:spPr>
              <a:xfrm>
                <a:off x="1998815" y="1589165"/>
                <a:ext cx="476850" cy="338840"/>
              </a:xfrm>
              <a:prstGeom prst="roundRect">
                <a:avLst/>
              </a:prstGeom>
              <a:solidFill>
                <a:schemeClr val="bg1"/>
              </a:solidFill>
              <a:ln w="12700">
                <a:solidFill>
                  <a:srgbClr val="00B0F0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6000" b="1" dirty="0">
                    <a:solidFill>
                      <a:sysClr val="windowText" lastClr="000000"/>
                    </a:solidFill>
                    <a:latin typeface="Dosis" panose="02010703020202060003" pitchFamily="2" charset="0"/>
                  </a:rPr>
                  <a:t>a</a:t>
                </a:r>
              </a:p>
            </p:txBody>
          </p:sp>
          <p:sp>
            <p:nvSpPr>
              <p:cNvPr id="38" name="Rectangle : coins arrondis 37">
                <a:extLst>
                  <a:ext uri="{FF2B5EF4-FFF2-40B4-BE49-F238E27FC236}">
                    <a16:creationId xmlns:a16="http://schemas.microsoft.com/office/drawing/2014/main" id="{01B88057-F10A-8D70-9AFA-D9DFB161FE6E}"/>
                  </a:ext>
                </a:extLst>
              </p:cNvPr>
              <p:cNvSpPr/>
              <p:nvPr/>
            </p:nvSpPr>
            <p:spPr>
              <a:xfrm>
                <a:off x="1998815" y="1963744"/>
                <a:ext cx="476850" cy="338840"/>
              </a:xfrm>
              <a:prstGeom prst="roundRect">
                <a:avLst/>
              </a:prstGeom>
              <a:solidFill>
                <a:schemeClr val="bg1"/>
              </a:solidFill>
              <a:ln w="12700">
                <a:solidFill>
                  <a:srgbClr val="00B0F0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6000" b="1" dirty="0">
                    <a:solidFill>
                      <a:sysClr val="windowText" lastClr="000000"/>
                    </a:solidFill>
                    <a:latin typeface="Dosis" panose="02010703020202060003" pitchFamily="2" charset="0"/>
                  </a:rPr>
                  <a:t>o</a:t>
                </a:r>
              </a:p>
            </p:txBody>
          </p:sp>
          <p:sp>
            <p:nvSpPr>
              <p:cNvPr id="39" name="Rectangle : coins arrondis 38">
                <a:extLst>
                  <a:ext uri="{FF2B5EF4-FFF2-40B4-BE49-F238E27FC236}">
                    <a16:creationId xmlns:a16="http://schemas.microsoft.com/office/drawing/2014/main" id="{A9828D82-FDCA-EA01-B743-325BAAB069E0}"/>
                  </a:ext>
                </a:extLst>
              </p:cNvPr>
              <p:cNvSpPr/>
              <p:nvPr/>
            </p:nvSpPr>
            <p:spPr>
              <a:xfrm>
                <a:off x="1998815" y="2338323"/>
                <a:ext cx="476850" cy="338840"/>
              </a:xfrm>
              <a:prstGeom prst="roundRect">
                <a:avLst/>
              </a:prstGeom>
              <a:solidFill>
                <a:schemeClr val="bg1"/>
              </a:solidFill>
              <a:ln w="12700">
                <a:solidFill>
                  <a:srgbClr val="00B0F0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6000" b="1" dirty="0">
                    <a:solidFill>
                      <a:sysClr val="windowText" lastClr="000000"/>
                    </a:solidFill>
                    <a:latin typeface="Dosis" panose="02010703020202060003" pitchFamily="2" charset="0"/>
                  </a:rPr>
                  <a:t>u</a:t>
                </a:r>
              </a:p>
            </p:txBody>
          </p:sp>
          <p:sp>
            <p:nvSpPr>
              <p:cNvPr id="40" name="Rectangle : coins arrondis 39">
                <a:extLst>
                  <a:ext uri="{FF2B5EF4-FFF2-40B4-BE49-F238E27FC236}">
                    <a16:creationId xmlns:a16="http://schemas.microsoft.com/office/drawing/2014/main" id="{29D751FE-1E79-28AC-02A1-61888A84B4C3}"/>
                  </a:ext>
                </a:extLst>
              </p:cNvPr>
              <p:cNvSpPr/>
              <p:nvPr/>
            </p:nvSpPr>
            <p:spPr>
              <a:xfrm>
                <a:off x="1998815" y="2712902"/>
                <a:ext cx="476850" cy="338840"/>
              </a:xfrm>
              <a:prstGeom prst="roundRect">
                <a:avLst/>
              </a:prstGeom>
              <a:solidFill>
                <a:schemeClr val="bg1"/>
              </a:solidFill>
              <a:ln w="12700">
                <a:solidFill>
                  <a:srgbClr val="00B0F0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6000" b="1" dirty="0">
                    <a:solidFill>
                      <a:sysClr val="windowText" lastClr="000000"/>
                    </a:solidFill>
                    <a:latin typeface="Dosis" panose="02010703020202060003" pitchFamily="2" charset="0"/>
                  </a:rPr>
                  <a:t>ou</a:t>
                </a:r>
              </a:p>
            </p:txBody>
          </p:sp>
        </p:grpSp>
      </p:grpSp>
      <p:pic>
        <p:nvPicPr>
          <p:cNvPr id="4" name="Image 3">
            <a:extLst>
              <a:ext uri="{FF2B5EF4-FFF2-40B4-BE49-F238E27FC236}">
                <a16:creationId xmlns:a16="http://schemas.microsoft.com/office/drawing/2014/main" id="{094452D5-E700-4D20-2CB9-E684BAA0BA82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22065" y="486000"/>
            <a:ext cx="1725836" cy="1721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7868306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537828-E75F-457A-9E62-49F7A749AF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DB1CEFE-29B1-F9A1-66FE-0A5F49322EA7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4857E33-529C-08C9-08D3-64214CA72C88}"/>
              </a:ext>
            </a:extLst>
          </p:cNvPr>
          <p:cNvGrpSpPr/>
          <p:nvPr/>
        </p:nvGrpSpPr>
        <p:grpSpPr>
          <a:xfrm>
            <a:off x="503061" y="528083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52FCAD2-6153-705B-D1EF-A232F5B4768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B9CCF3F-C22B-8B05-7334-E4696B504AD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3BF355B3-6F60-2FD3-97DC-A5C9CDA099FA}"/>
              </a:ext>
            </a:extLst>
          </p:cNvPr>
          <p:cNvSpPr txBox="1"/>
          <p:nvPr/>
        </p:nvSpPr>
        <p:spPr>
          <a:xfrm>
            <a:off x="1462547" y="723586"/>
            <a:ext cx="1042237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Avec i, e, é, la lettre c fait le son « s »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162122BC-719E-63E6-05FF-DB371B4FC1F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C52F4AFA-6595-742B-712E-A4801D7B1257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1EADBF4-74D7-D0D2-0610-19A8AE7E9013}"/>
                </a:ext>
              </a:extLst>
            </p:cNvPr>
            <p:cNvSpPr/>
            <p:nvPr/>
          </p:nvSpPr>
          <p:spPr>
            <a:xfrm>
              <a:off x="3633523" y="20291"/>
              <a:ext cx="2787608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4.Rebrassage du palier 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07885D9F-4B3E-C342-AFB7-EC7C24667686}"/>
                </a:ext>
              </a:extLst>
            </p:cNvPr>
            <p:cNvSpPr/>
            <p:nvPr/>
          </p:nvSpPr>
          <p:spPr>
            <a:xfrm>
              <a:off x="6020334" y="20291"/>
              <a:ext cx="280557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Test de validation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AC8F03AD-A85A-CFD6-FEFC-EF804A7CB06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47CBD3AF-5F46-549C-F4BB-22B742CE0FD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987671E-8226-4341-99AC-50A6BE6A48F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27CC63F8-51C6-D7AE-D0EE-724A61E7DB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2281FF00-5963-43A1-0FA3-83DD21708532}"/>
              </a:ext>
            </a:extLst>
          </p:cNvPr>
          <p:cNvGrpSpPr/>
          <p:nvPr/>
        </p:nvGrpSpPr>
        <p:grpSpPr>
          <a:xfrm>
            <a:off x="1600197" y="2693372"/>
            <a:ext cx="11381508" cy="4431327"/>
            <a:chOff x="1169895" y="1589165"/>
            <a:chExt cx="1279370" cy="908971"/>
          </a:xfrm>
        </p:grpSpPr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4C549A3A-2A88-8195-054E-4C8012C1A2DD}"/>
                </a:ext>
              </a:extLst>
            </p:cNvPr>
            <p:cNvSpPr/>
            <p:nvPr/>
          </p:nvSpPr>
          <p:spPr>
            <a:xfrm>
              <a:off x="1169895" y="1831149"/>
              <a:ext cx="476850" cy="338840"/>
            </a:xfrm>
            <a:prstGeom prst="roundRect">
              <a:avLst/>
            </a:prstGeom>
            <a:solidFill>
              <a:schemeClr val="bg1"/>
            </a:solidFill>
            <a:ln w="12700">
              <a:solidFill>
                <a:srgbClr val="00B0F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6000" b="1" dirty="0">
                  <a:solidFill>
                    <a:sysClr val="windowText" lastClr="000000"/>
                  </a:solidFill>
                  <a:latin typeface="Dosis" panose="02010703020202060003" pitchFamily="2" charset="0"/>
                </a:rPr>
                <a:t>c</a:t>
              </a:r>
            </a:p>
          </p:txBody>
        </p:sp>
        <p:grpSp>
          <p:nvGrpSpPr>
            <p:cNvPr id="16" name="Groupe 15">
              <a:extLst>
                <a:ext uri="{FF2B5EF4-FFF2-40B4-BE49-F238E27FC236}">
                  <a16:creationId xmlns:a16="http://schemas.microsoft.com/office/drawing/2014/main" id="{D8DA261D-FBBD-2C41-6C18-62EB3FBA2886}"/>
                </a:ext>
              </a:extLst>
            </p:cNvPr>
            <p:cNvGrpSpPr/>
            <p:nvPr/>
          </p:nvGrpSpPr>
          <p:grpSpPr>
            <a:xfrm>
              <a:off x="1972415" y="1589165"/>
              <a:ext cx="476850" cy="908971"/>
              <a:chOff x="1998815" y="1589165"/>
              <a:chExt cx="476850" cy="1087998"/>
            </a:xfrm>
          </p:grpSpPr>
          <p:sp>
            <p:nvSpPr>
              <p:cNvPr id="37" name="Rectangle : coins arrondis 36">
                <a:extLst>
                  <a:ext uri="{FF2B5EF4-FFF2-40B4-BE49-F238E27FC236}">
                    <a16:creationId xmlns:a16="http://schemas.microsoft.com/office/drawing/2014/main" id="{B2AA22EF-F86B-F814-5F10-1BAD8B3C5376}"/>
                  </a:ext>
                </a:extLst>
              </p:cNvPr>
              <p:cNvSpPr/>
              <p:nvPr/>
            </p:nvSpPr>
            <p:spPr>
              <a:xfrm>
                <a:off x="1998815" y="1589165"/>
                <a:ext cx="476850" cy="338840"/>
              </a:xfrm>
              <a:prstGeom prst="roundRect">
                <a:avLst/>
              </a:prstGeom>
              <a:solidFill>
                <a:srgbClr val="FFFF00"/>
              </a:solidFill>
              <a:ln w="12700">
                <a:solidFill>
                  <a:srgbClr val="00B0F0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6000" b="1" dirty="0">
                    <a:solidFill>
                      <a:sysClr val="windowText" lastClr="000000"/>
                    </a:solidFill>
                    <a:latin typeface="Dosis" panose="02010703020202060003" pitchFamily="2" charset="0"/>
                  </a:rPr>
                  <a:t>i</a:t>
                </a:r>
              </a:p>
            </p:txBody>
          </p:sp>
          <p:sp>
            <p:nvSpPr>
              <p:cNvPr id="38" name="Rectangle : coins arrondis 37">
                <a:extLst>
                  <a:ext uri="{FF2B5EF4-FFF2-40B4-BE49-F238E27FC236}">
                    <a16:creationId xmlns:a16="http://schemas.microsoft.com/office/drawing/2014/main" id="{3C08634C-C0FE-2BB9-C4D9-6611D3245D9D}"/>
                  </a:ext>
                </a:extLst>
              </p:cNvPr>
              <p:cNvSpPr/>
              <p:nvPr/>
            </p:nvSpPr>
            <p:spPr>
              <a:xfrm>
                <a:off x="1998815" y="1963744"/>
                <a:ext cx="476850" cy="338840"/>
              </a:xfrm>
              <a:prstGeom prst="roundRect">
                <a:avLst/>
              </a:prstGeom>
              <a:solidFill>
                <a:srgbClr val="FFFF00"/>
              </a:solidFill>
              <a:ln w="12700">
                <a:solidFill>
                  <a:srgbClr val="00B0F0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6000" b="1" dirty="0">
                    <a:solidFill>
                      <a:sysClr val="windowText" lastClr="000000"/>
                    </a:solidFill>
                    <a:latin typeface="Dosis" panose="02010703020202060003" pitchFamily="2" charset="0"/>
                  </a:rPr>
                  <a:t>e</a:t>
                </a:r>
              </a:p>
            </p:txBody>
          </p:sp>
          <p:sp>
            <p:nvSpPr>
              <p:cNvPr id="39" name="Rectangle : coins arrondis 38">
                <a:extLst>
                  <a:ext uri="{FF2B5EF4-FFF2-40B4-BE49-F238E27FC236}">
                    <a16:creationId xmlns:a16="http://schemas.microsoft.com/office/drawing/2014/main" id="{08E68242-0E92-60F8-E4AC-05CA667C5F5B}"/>
                  </a:ext>
                </a:extLst>
              </p:cNvPr>
              <p:cNvSpPr/>
              <p:nvPr/>
            </p:nvSpPr>
            <p:spPr>
              <a:xfrm>
                <a:off x="1998815" y="2338323"/>
                <a:ext cx="476850" cy="338840"/>
              </a:xfrm>
              <a:prstGeom prst="roundRect">
                <a:avLst/>
              </a:prstGeom>
              <a:solidFill>
                <a:srgbClr val="FFFF00"/>
              </a:solidFill>
              <a:ln w="12700">
                <a:solidFill>
                  <a:srgbClr val="00B0F0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6000" b="1" dirty="0">
                    <a:solidFill>
                      <a:sysClr val="windowText" lastClr="000000"/>
                    </a:solidFill>
                    <a:latin typeface="Dosis" panose="02010703020202060003" pitchFamily="2" charset="0"/>
                  </a:rPr>
                  <a:t>é</a:t>
                </a:r>
              </a:p>
            </p:txBody>
          </p:sp>
        </p:grpSp>
      </p:grpSp>
      <p:pic>
        <p:nvPicPr>
          <p:cNvPr id="4" name="Image 3">
            <a:extLst>
              <a:ext uri="{FF2B5EF4-FFF2-40B4-BE49-F238E27FC236}">
                <a16:creationId xmlns:a16="http://schemas.microsoft.com/office/drawing/2014/main" id="{785948B0-F93E-71B2-9D88-772AAA80C7F2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22065" y="486000"/>
            <a:ext cx="1725836" cy="1721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4577975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494701-A1E5-1ECE-F8D1-F2BD9421CA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58B7839-10B3-F966-B587-76C3B3D8D19F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420BC15-AB7A-ABEE-38C3-B5044A7CF77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65A6AC0-8EA6-2C01-1786-64873443380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7A0AA92-1EB9-C682-AFFC-5A46F633CA5C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CEEC5796-9E7A-08AF-7ED9-EC8FB109533F}"/>
              </a:ext>
            </a:extLst>
          </p:cNvPr>
          <p:cNvSpPr txBox="1"/>
          <p:nvPr/>
        </p:nvSpPr>
        <p:spPr>
          <a:xfrm>
            <a:off x="1462547" y="723586"/>
            <a:ext cx="1042237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Lisons ensemble l’arbre des syllabes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1B88FBD-A712-C43D-FEE1-BC6B1E2476E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67F3D869-857E-C3DE-B122-D006AC911C1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C2AC749-9169-5E76-EC7E-05A4634D6DDB}"/>
                </a:ext>
              </a:extLst>
            </p:cNvPr>
            <p:cNvSpPr/>
            <p:nvPr/>
          </p:nvSpPr>
          <p:spPr>
            <a:xfrm>
              <a:off x="3633523" y="20291"/>
              <a:ext cx="256705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4.Rebrassage du palier 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F869613-5F0B-9C1C-0348-0C2E43F66D1A}"/>
                </a:ext>
              </a:extLst>
            </p:cNvPr>
            <p:cNvSpPr/>
            <p:nvPr/>
          </p:nvSpPr>
          <p:spPr>
            <a:xfrm>
              <a:off x="6020334" y="20291"/>
              <a:ext cx="256705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Test de validation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171E6427-7E70-BD4F-635C-F414A94BBC97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AAD18494-BDB2-523F-6AF2-FB7200B22C7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7DAB16B-B7EA-F457-AD40-379F0A866AD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EEBA84D-C45F-A6B8-6742-D76D8FC4EBB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F78F3DEB-5037-E8D5-0251-9722851681BF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02606" y="681620"/>
            <a:ext cx="1331531" cy="1188134"/>
          </a:xfrm>
          <a:prstGeom prst="rect">
            <a:avLst/>
          </a:prstGeom>
        </p:spPr>
      </p:pic>
      <p:grpSp>
        <p:nvGrpSpPr>
          <p:cNvPr id="5" name="Groupe 4">
            <a:extLst>
              <a:ext uri="{FF2B5EF4-FFF2-40B4-BE49-F238E27FC236}">
                <a16:creationId xmlns:a16="http://schemas.microsoft.com/office/drawing/2014/main" id="{A37072BD-F05B-A50E-07B3-49FD34EEEBEC}"/>
              </a:ext>
            </a:extLst>
          </p:cNvPr>
          <p:cNvGrpSpPr/>
          <p:nvPr/>
        </p:nvGrpSpPr>
        <p:grpSpPr>
          <a:xfrm>
            <a:off x="1219200" y="2636821"/>
            <a:ext cx="10439400" cy="6621479"/>
            <a:chOff x="1147755" y="1639887"/>
            <a:chExt cx="2272473" cy="2160309"/>
          </a:xfrm>
        </p:grpSpPr>
        <p:grpSp>
          <p:nvGrpSpPr>
            <p:cNvPr id="6" name="Groupe 5">
              <a:extLst>
                <a:ext uri="{FF2B5EF4-FFF2-40B4-BE49-F238E27FC236}">
                  <a16:creationId xmlns:a16="http://schemas.microsoft.com/office/drawing/2014/main" id="{94CD4F28-3FB8-7D45-8871-9BDE6BE6E91B}"/>
                </a:ext>
              </a:extLst>
            </p:cNvPr>
            <p:cNvGrpSpPr/>
            <p:nvPr/>
          </p:nvGrpSpPr>
          <p:grpSpPr>
            <a:xfrm>
              <a:off x="2476051" y="1781430"/>
              <a:ext cx="374597" cy="1877224"/>
              <a:chOff x="2476051" y="1835809"/>
              <a:chExt cx="374597" cy="1877224"/>
            </a:xfrm>
          </p:grpSpPr>
          <p:cxnSp>
            <p:nvCxnSpPr>
              <p:cNvPr id="44" name="Connecteur droit 43">
                <a:extLst>
                  <a:ext uri="{FF2B5EF4-FFF2-40B4-BE49-F238E27FC236}">
                    <a16:creationId xmlns:a16="http://schemas.microsoft.com/office/drawing/2014/main" id="{48209BB5-AFBB-EC6F-AA81-523834F6F952}"/>
                  </a:ext>
                </a:extLst>
              </p:cNvPr>
              <p:cNvCxnSpPr/>
              <p:nvPr/>
            </p:nvCxnSpPr>
            <p:spPr>
              <a:xfrm>
                <a:off x="2476051" y="1835809"/>
                <a:ext cx="374597" cy="0"/>
              </a:xfrm>
              <a:prstGeom prst="line">
                <a:avLst/>
              </a:prstGeom>
              <a:ln>
                <a:solidFill>
                  <a:srgbClr val="92D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Connecteur droit 44">
                <a:extLst>
                  <a:ext uri="{FF2B5EF4-FFF2-40B4-BE49-F238E27FC236}">
                    <a16:creationId xmlns:a16="http://schemas.microsoft.com/office/drawing/2014/main" id="{54E250F0-7724-123C-4C6E-6C149FB48DF2}"/>
                  </a:ext>
                </a:extLst>
              </p:cNvPr>
              <p:cNvCxnSpPr/>
              <p:nvPr/>
            </p:nvCxnSpPr>
            <p:spPr>
              <a:xfrm>
                <a:off x="2476051" y="2148752"/>
                <a:ext cx="374597" cy="0"/>
              </a:xfrm>
              <a:prstGeom prst="line">
                <a:avLst/>
              </a:prstGeom>
              <a:ln>
                <a:solidFill>
                  <a:srgbClr val="92D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Connecteur droit 45">
                <a:extLst>
                  <a:ext uri="{FF2B5EF4-FFF2-40B4-BE49-F238E27FC236}">
                    <a16:creationId xmlns:a16="http://schemas.microsoft.com/office/drawing/2014/main" id="{A2EB9C85-1C14-6B0C-5C45-F94FD4B8B398}"/>
                  </a:ext>
                </a:extLst>
              </p:cNvPr>
              <p:cNvCxnSpPr/>
              <p:nvPr/>
            </p:nvCxnSpPr>
            <p:spPr>
              <a:xfrm>
                <a:off x="2476051" y="2461695"/>
                <a:ext cx="374597" cy="0"/>
              </a:xfrm>
              <a:prstGeom prst="line">
                <a:avLst/>
              </a:prstGeom>
              <a:ln>
                <a:solidFill>
                  <a:srgbClr val="92D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Connecteur droit 46">
                <a:extLst>
                  <a:ext uri="{FF2B5EF4-FFF2-40B4-BE49-F238E27FC236}">
                    <a16:creationId xmlns:a16="http://schemas.microsoft.com/office/drawing/2014/main" id="{7CDB0BB9-BA04-5BD0-8EA8-8800B136CEDF}"/>
                  </a:ext>
                </a:extLst>
              </p:cNvPr>
              <p:cNvCxnSpPr/>
              <p:nvPr/>
            </p:nvCxnSpPr>
            <p:spPr>
              <a:xfrm>
                <a:off x="2476051" y="2774638"/>
                <a:ext cx="374597" cy="0"/>
              </a:xfrm>
              <a:prstGeom prst="line">
                <a:avLst/>
              </a:prstGeom>
              <a:ln>
                <a:solidFill>
                  <a:srgbClr val="92D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Connecteur droit 47">
                <a:extLst>
                  <a:ext uri="{FF2B5EF4-FFF2-40B4-BE49-F238E27FC236}">
                    <a16:creationId xmlns:a16="http://schemas.microsoft.com/office/drawing/2014/main" id="{85669DDC-7806-B670-8234-94FE288C0A49}"/>
                  </a:ext>
                </a:extLst>
              </p:cNvPr>
              <p:cNvCxnSpPr/>
              <p:nvPr/>
            </p:nvCxnSpPr>
            <p:spPr>
              <a:xfrm>
                <a:off x="2476051" y="3087581"/>
                <a:ext cx="374597" cy="0"/>
              </a:xfrm>
              <a:prstGeom prst="line">
                <a:avLst/>
              </a:prstGeom>
              <a:ln>
                <a:solidFill>
                  <a:srgbClr val="92D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Connecteur droit 48">
                <a:extLst>
                  <a:ext uri="{FF2B5EF4-FFF2-40B4-BE49-F238E27FC236}">
                    <a16:creationId xmlns:a16="http://schemas.microsoft.com/office/drawing/2014/main" id="{3B8918DB-DE58-0AF5-E5CB-B35B3D372DAB}"/>
                  </a:ext>
                </a:extLst>
              </p:cNvPr>
              <p:cNvCxnSpPr/>
              <p:nvPr/>
            </p:nvCxnSpPr>
            <p:spPr>
              <a:xfrm>
                <a:off x="2476051" y="3400525"/>
                <a:ext cx="374597" cy="0"/>
              </a:xfrm>
              <a:prstGeom prst="line">
                <a:avLst/>
              </a:prstGeom>
              <a:ln>
                <a:solidFill>
                  <a:srgbClr val="92D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Connecteur droit 49">
                <a:extLst>
                  <a:ext uri="{FF2B5EF4-FFF2-40B4-BE49-F238E27FC236}">
                    <a16:creationId xmlns:a16="http://schemas.microsoft.com/office/drawing/2014/main" id="{1861C0B2-F011-35E7-F7C1-601B04B31288}"/>
                  </a:ext>
                </a:extLst>
              </p:cNvPr>
              <p:cNvCxnSpPr/>
              <p:nvPr/>
            </p:nvCxnSpPr>
            <p:spPr>
              <a:xfrm>
                <a:off x="2476051" y="3713033"/>
                <a:ext cx="374597" cy="0"/>
              </a:xfrm>
              <a:prstGeom prst="line">
                <a:avLst/>
              </a:prstGeom>
              <a:ln>
                <a:solidFill>
                  <a:srgbClr val="92D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" name="Groupe 6">
              <a:extLst>
                <a:ext uri="{FF2B5EF4-FFF2-40B4-BE49-F238E27FC236}">
                  <a16:creationId xmlns:a16="http://schemas.microsoft.com/office/drawing/2014/main" id="{E3CC6785-6FCD-6B02-9786-9DC97A451E8C}"/>
                </a:ext>
              </a:extLst>
            </p:cNvPr>
            <p:cNvGrpSpPr/>
            <p:nvPr/>
          </p:nvGrpSpPr>
          <p:grpSpPr>
            <a:xfrm>
              <a:off x="1147755" y="1639887"/>
              <a:ext cx="2272473" cy="2160309"/>
              <a:chOff x="1120969" y="1589165"/>
              <a:chExt cx="2272473" cy="2160309"/>
            </a:xfrm>
          </p:grpSpPr>
          <p:sp>
            <p:nvSpPr>
              <p:cNvPr id="15" name="Rectangle : coins arrondis 14">
                <a:extLst>
                  <a:ext uri="{FF2B5EF4-FFF2-40B4-BE49-F238E27FC236}">
                    <a16:creationId xmlns:a16="http://schemas.microsoft.com/office/drawing/2014/main" id="{EF269A7C-FD44-E563-AED1-63DD7F7EE149}"/>
                  </a:ext>
                </a:extLst>
              </p:cNvPr>
              <p:cNvSpPr/>
              <p:nvPr/>
            </p:nvSpPr>
            <p:spPr>
              <a:xfrm>
                <a:off x="1120969" y="2519092"/>
                <a:ext cx="476850" cy="338840"/>
              </a:xfrm>
              <a:prstGeom prst="roundRect">
                <a:avLst/>
              </a:prstGeom>
              <a:solidFill>
                <a:schemeClr val="bg1"/>
              </a:solidFill>
              <a:ln w="12700">
                <a:solidFill>
                  <a:srgbClr val="00B0F0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6000" b="1" dirty="0">
                    <a:solidFill>
                      <a:sysClr val="windowText" lastClr="000000"/>
                    </a:solidFill>
                    <a:latin typeface="Dosis" panose="02010703020202060003" pitchFamily="2" charset="0"/>
                  </a:rPr>
                  <a:t>c</a:t>
                </a:r>
              </a:p>
            </p:txBody>
          </p:sp>
          <p:grpSp>
            <p:nvGrpSpPr>
              <p:cNvPr id="16" name="Groupe 15">
                <a:extLst>
                  <a:ext uri="{FF2B5EF4-FFF2-40B4-BE49-F238E27FC236}">
                    <a16:creationId xmlns:a16="http://schemas.microsoft.com/office/drawing/2014/main" id="{19FFFAF0-6DED-ACA5-AEE6-E2B67ADB8466}"/>
                  </a:ext>
                </a:extLst>
              </p:cNvPr>
              <p:cNvGrpSpPr/>
              <p:nvPr/>
            </p:nvGrpSpPr>
            <p:grpSpPr>
              <a:xfrm>
                <a:off x="1972415" y="1589165"/>
                <a:ext cx="476850" cy="2160309"/>
                <a:chOff x="1998815" y="1589165"/>
                <a:chExt cx="476850" cy="2585794"/>
              </a:xfrm>
            </p:grpSpPr>
            <p:sp>
              <p:nvSpPr>
                <p:cNvPr id="37" name="Rectangle : coins arrondis 36">
                  <a:extLst>
                    <a:ext uri="{FF2B5EF4-FFF2-40B4-BE49-F238E27FC236}">
                      <a16:creationId xmlns:a16="http://schemas.microsoft.com/office/drawing/2014/main" id="{999408F2-1EBB-4BEE-B212-D5B61EA65719}"/>
                    </a:ext>
                  </a:extLst>
                </p:cNvPr>
                <p:cNvSpPr/>
                <p:nvPr/>
              </p:nvSpPr>
              <p:spPr>
                <a:xfrm>
                  <a:off x="1998815" y="1589165"/>
                  <a:ext cx="476850" cy="338840"/>
                </a:xfrm>
                <a:prstGeom prst="roundRect">
                  <a:avLst/>
                </a:prstGeom>
                <a:solidFill>
                  <a:schemeClr val="bg1"/>
                </a:solidFill>
                <a:ln w="12700">
                  <a:solidFill>
                    <a:srgbClr val="00B0F0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sz="6000" b="1" dirty="0">
                      <a:solidFill>
                        <a:sysClr val="windowText" lastClr="000000"/>
                      </a:solidFill>
                      <a:latin typeface="Dosis" panose="02010703020202060003" pitchFamily="2" charset="0"/>
                    </a:rPr>
                    <a:t>a</a:t>
                  </a:r>
                </a:p>
              </p:txBody>
            </p:sp>
            <p:sp>
              <p:nvSpPr>
                <p:cNvPr id="38" name="Rectangle : coins arrondis 37">
                  <a:extLst>
                    <a:ext uri="{FF2B5EF4-FFF2-40B4-BE49-F238E27FC236}">
                      <a16:creationId xmlns:a16="http://schemas.microsoft.com/office/drawing/2014/main" id="{76EC4D22-359C-C3BE-DDE2-42E06011AD02}"/>
                    </a:ext>
                  </a:extLst>
                </p:cNvPr>
                <p:cNvSpPr/>
                <p:nvPr/>
              </p:nvSpPr>
              <p:spPr>
                <a:xfrm>
                  <a:off x="1998815" y="1963744"/>
                  <a:ext cx="476850" cy="338840"/>
                </a:xfrm>
                <a:prstGeom prst="roundRect">
                  <a:avLst/>
                </a:prstGeom>
                <a:solidFill>
                  <a:schemeClr val="bg1"/>
                </a:solidFill>
                <a:ln w="12700">
                  <a:solidFill>
                    <a:srgbClr val="00B0F0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sz="6000" b="1" dirty="0">
                      <a:solidFill>
                        <a:sysClr val="windowText" lastClr="000000"/>
                      </a:solidFill>
                      <a:latin typeface="Dosis" panose="02010703020202060003" pitchFamily="2" charset="0"/>
                    </a:rPr>
                    <a:t>o</a:t>
                  </a:r>
                </a:p>
              </p:txBody>
            </p:sp>
            <p:sp>
              <p:nvSpPr>
                <p:cNvPr id="39" name="Rectangle : coins arrondis 38">
                  <a:extLst>
                    <a:ext uri="{FF2B5EF4-FFF2-40B4-BE49-F238E27FC236}">
                      <a16:creationId xmlns:a16="http://schemas.microsoft.com/office/drawing/2014/main" id="{336543F1-A3CE-B4BB-A084-455FA518DE0A}"/>
                    </a:ext>
                  </a:extLst>
                </p:cNvPr>
                <p:cNvSpPr/>
                <p:nvPr/>
              </p:nvSpPr>
              <p:spPr>
                <a:xfrm>
                  <a:off x="1998815" y="2338323"/>
                  <a:ext cx="476850" cy="338840"/>
                </a:xfrm>
                <a:prstGeom prst="roundRect">
                  <a:avLst/>
                </a:prstGeom>
                <a:solidFill>
                  <a:schemeClr val="bg1"/>
                </a:solidFill>
                <a:ln w="12700">
                  <a:solidFill>
                    <a:srgbClr val="00B0F0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sz="6000" b="1" dirty="0">
                      <a:solidFill>
                        <a:sysClr val="windowText" lastClr="000000"/>
                      </a:solidFill>
                      <a:latin typeface="Dosis" panose="02010703020202060003" pitchFamily="2" charset="0"/>
                    </a:rPr>
                    <a:t>u</a:t>
                  </a:r>
                </a:p>
              </p:txBody>
            </p:sp>
            <p:sp>
              <p:nvSpPr>
                <p:cNvPr id="40" name="Rectangle : coins arrondis 39">
                  <a:extLst>
                    <a:ext uri="{FF2B5EF4-FFF2-40B4-BE49-F238E27FC236}">
                      <a16:creationId xmlns:a16="http://schemas.microsoft.com/office/drawing/2014/main" id="{D03F4D6B-9317-01D0-E433-88CB64C986F9}"/>
                    </a:ext>
                  </a:extLst>
                </p:cNvPr>
                <p:cNvSpPr/>
                <p:nvPr/>
              </p:nvSpPr>
              <p:spPr>
                <a:xfrm>
                  <a:off x="1998815" y="2712902"/>
                  <a:ext cx="476850" cy="338840"/>
                </a:xfrm>
                <a:prstGeom prst="roundRect">
                  <a:avLst/>
                </a:prstGeom>
                <a:solidFill>
                  <a:schemeClr val="bg1"/>
                </a:solidFill>
                <a:ln w="12700">
                  <a:solidFill>
                    <a:srgbClr val="00B0F0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sz="6000" b="1" dirty="0">
                      <a:solidFill>
                        <a:sysClr val="windowText" lastClr="000000"/>
                      </a:solidFill>
                      <a:latin typeface="Dosis" panose="02010703020202060003" pitchFamily="2" charset="0"/>
                    </a:rPr>
                    <a:t>ou</a:t>
                  </a:r>
                </a:p>
              </p:txBody>
            </p:sp>
            <p:sp>
              <p:nvSpPr>
                <p:cNvPr id="41" name="Rectangle : coins arrondis 40">
                  <a:extLst>
                    <a:ext uri="{FF2B5EF4-FFF2-40B4-BE49-F238E27FC236}">
                      <a16:creationId xmlns:a16="http://schemas.microsoft.com/office/drawing/2014/main" id="{AE816107-BE57-46B3-24C1-B097B854DBD9}"/>
                    </a:ext>
                  </a:extLst>
                </p:cNvPr>
                <p:cNvSpPr/>
                <p:nvPr/>
              </p:nvSpPr>
              <p:spPr>
                <a:xfrm>
                  <a:off x="1998815" y="3087481"/>
                  <a:ext cx="476850" cy="338840"/>
                </a:xfrm>
                <a:prstGeom prst="roundRect">
                  <a:avLst/>
                </a:prstGeom>
                <a:solidFill>
                  <a:srgbClr val="FFFF00"/>
                </a:solidFill>
                <a:ln w="12700">
                  <a:solidFill>
                    <a:srgbClr val="00B0F0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sz="6000" b="1" dirty="0">
                      <a:solidFill>
                        <a:sysClr val="windowText" lastClr="000000"/>
                      </a:solidFill>
                      <a:latin typeface="Dosis" panose="02010703020202060003" pitchFamily="2" charset="0"/>
                    </a:rPr>
                    <a:t>e</a:t>
                  </a:r>
                </a:p>
              </p:txBody>
            </p:sp>
            <p:sp>
              <p:nvSpPr>
                <p:cNvPr id="42" name="Rectangle : coins arrondis 41">
                  <a:extLst>
                    <a:ext uri="{FF2B5EF4-FFF2-40B4-BE49-F238E27FC236}">
                      <a16:creationId xmlns:a16="http://schemas.microsoft.com/office/drawing/2014/main" id="{E5552FD8-7312-0ABB-D649-EC974E1E824F}"/>
                    </a:ext>
                  </a:extLst>
                </p:cNvPr>
                <p:cNvSpPr/>
                <p:nvPr/>
              </p:nvSpPr>
              <p:spPr>
                <a:xfrm>
                  <a:off x="1998815" y="3462061"/>
                  <a:ext cx="476850" cy="338840"/>
                </a:xfrm>
                <a:prstGeom prst="roundRect">
                  <a:avLst/>
                </a:prstGeom>
                <a:solidFill>
                  <a:srgbClr val="FFFF00"/>
                </a:solidFill>
                <a:ln w="12700">
                  <a:solidFill>
                    <a:srgbClr val="00B0F0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sz="6000" b="1" dirty="0">
                      <a:solidFill>
                        <a:sysClr val="windowText" lastClr="000000"/>
                      </a:solidFill>
                      <a:latin typeface="Dosis" panose="02010703020202060003" pitchFamily="2" charset="0"/>
                    </a:rPr>
                    <a:t>é</a:t>
                  </a:r>
                </a:p>
              </p:txBody>
            </p:sp>
            <p:sp>
              <p:nvSpPr>
                <p:cNvPr id="43" name="Rectangle : coins arrondis 42">
                  <a:extLst>
                    <a:ext uri="{FF2B5EF4-FFF2-40B4-BE49-F238E27FC236}">
                      <a16:creationId xmlns:a16="http://schemas.microsoft.com/office/drawing/2014/main" id="{5B421FA1-B254-5717-A53B-B30F6168643F}"/>
                    </a:ext>
                  </a:extLst>
                </p:cNvPr>
                <p:cNvSpPr/>
                <p:nvPr/>
              </p:nvSpPr>
              <p:spPr>
                <a:xfrm>
                  <a:off x="1998815" y="3836119"/>
                  <a:ext cx="476850" cy="338840"/>
                </a:xfrm>
                <a:prstGeom prst="roundRect">
                  <a:avLst/>
                </a:prstGeom>
                <a:solidFill>
                  <a:srgbClr val="FFFF00"/>
                </a:solidFill>
                <a:ln w="12700">
                  <a:solidFill>
                    <a:srgbClr val="00B0F0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sz="6000" b="1" dirty="0">
                      <a:solidFill>
                        <a:sysClr val="windowText" lastClr="000000"/>
                      </a:solidFill>
                      <a:latin typeface="Dosis" panose="02010703020202060003" pitchFamily="2" charset="0"/>
                    </a:rPr>
                    <a:t>i</a:t>
                  </a:r>
                </a:p>
              </p:txBody>
            </p:sp>
          </p:grpSp>
          <p:grpSp>
            <p:nvGrpSpPr>
              <p:cNvPr id="17" name="Groupe 16">
                <a:extLst>
                  <a:ext uri="{FF2B5EF4-FFF2-40B4-BE49-F238E27FC236}">
                    <a16:creationId xmlns:a16="http://schemas.microsoft.com/office/drawing/2014/main" id="{3DF8B95F-CB92-8D63-C427-704BB99AD1F0}"/>
                  </a:ext>
                </a:extLst>
              </p:cNvPr>
              <p:cNvGrpSpPr/>
              <p:nvPr/>
            </p:nvGrpSpPr>
            <p:grpSpPr>
              <a:xfrm>
                <a:off x="2823862" y="1589165"/>
                <a:ext cx="569580" cy="2160309"/>
                <a:chOff x="1998815" y="1589165"/>
                <a:chExt cx="476850" cy="2585794"/>
              </a:xfrm>
            </p:grpSpPr>
            <p:sp>
              <p:nvSpPr>
                <p:cNvPr id="18" name="Rectangle : coins arrondis 17">
                  <a:extLst>
                    <a:ext uri="{FF2B5EF4-FFF2-40B4-BE49-F238E27FC236}">
                      <a16:creationId xmlns:a16="http://schemas.microsoft.com/office/drawing/2014/main" id="{0E2FBBDA-0E5C-9F0D-C076-F637BBF183B5}"/>
                    </a:ext>
                  </a:extLst>
                </p:cNvPr>
                <p:cNvSpPr/>
                <p:nvPr/>
              </p:nvSpPr>
              <p:spPr>
                <a:xfrm>
                  <a:off x="1998815" y="1589165"/>
                  <a:ext cx="476850" cy="338840"/>
                </a:xfrm>
                <a:prstGeom prst="roundRect">
                  <a:avLst/>
                </a:prstGeom>
                <a:solidFill>
                  <a:schemeClr val="bg1"/>
                </a:solidFill>
                <a:ln w="12700">
                  <a:solidFill>
                    <a:srgbClr val="00B0F0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sz="6000" b="1" dirty="0">
                      <a:solidFill>
                        <a:srgbClr val="FF0000"/>
                      </a:solidFill>
                      <a:latin typeface="Dosis" panose="02010703020202060003" pitchFamily="2" charset="0"/>
                    </a:rPr>
                    <a:t>c</a:t>
                  </a:r>
                  <a:r>
                    <a:rPr lang="fr-FR" sz="6000" b="1" dirty="0">
                      <a:solidFill>
                        <a:sysClr val="windowText" lastClr="000000"/>
                      </a:solidFill>
                      <a:latin typeface="Dosis" panose="02010703020202060003" pitchFamily="2" charset="0"/>
                    </a:rPr>
                    <a:t>a</a:t>
                  </a:r>
                </a:p>
              </p:txBody>
            </p:sp>
            <p:sp>
              <p:nvSpPr>
                <p:cNvPr id="19" name="Rectangle : coins arrondis 18">
                  <a:extLst>
                    <a:ext uri="{FF2B5EF4-FFF2-40B4-BE49-F238E27FC236}">
                      <a16:creationId xmlns:a16="http://schemas.microsoft.com/office/drawing/2014/main" id="{A799CFF4-A59C-216B-C741-96598D2216E4}"/>
                    </a:ext>
                  </a:extLst>
                </p:cNvPr>
                <p:cNvSpPr/>
                <p:nvPr/>
              </p:nvSpPr>
              <p:spPr>
                <a:xfrm>
                  <a:off x="1998815" y="1963744"/>
                  <a:ext cx="476850" cy="338840"/>
                </a:xfrm>
                <a:prstGeom prst="roundRect">
                  <a:avLst/>
                </a:prstGeom>
                <a:solidFill>
                  <a:schemeClr val="bg1"/>
                </a:solidFill>
                <a:ln w="12700">
                  <a:solidFill>
                    <a:srgbClr val="00B0F0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sz="6000" b="1" dirty="0" err="1">
                      <a:solidFill>
                        <a:srgbClr val="FF0000"/>
                      </a:solidFill>
                      <a:latin typeface="Dosis" panose="02010703020202060003" pitchFamily="2" charset="0"/>
                    </a:rPr>
                    <a:t>c</a:t>
                  </a:r>
                  <a:r>
                    <a:rPr lang="fr-FR" sz="6000" b="1" dirty="0" err="1">
                      <a:solidFill>
                        <a:sysClr val="windowText" lastClr="000000"/>
                      </a:solidFill>
                      <a:latin typeface="Dosis" panose="02010703020202060003" pitchFamily="2" charset="0"/>
                    </a:rPr>
                    <a:t>o</a:t>
                  </a:r>
                  <a:endParaRPr lang="fr-FR" sz="6000" b="1" dirty="0">
                    <a:solidFill>
                      <a:sysClr val="windowText" lastClr="000000"/>
                    </a:solidFill>
                    <a:latin typeface="Dosis" panose="02010703020202060003" pitchFamily="2" charset="0"/>
                  </a:endParaRPr>
                </a:p>
              </p:txBody>
            </p:sp>
            <p:sp>
              <p:nvSpPr>
                <p:cNvPr id="20" name="Rectangle : coins arrondis 19">
                  <a:extLst>
                    <a:ext uri="{FF2B5EF4-FFF2-40B4-BE49-F238E27FC236}">
                      <a16:creationId xmlns:a16="http://schemas.microsoft.com/office/drawing/2014/main" id="{4A2DFF19-C6D9-1EEB-5241-4F0639FDCADF}"/>
                    </a:ext>
                  </a:extLst>
                </p:cNvPr>
                <p:cNvSpPr/>
                <p:nvPr/>
              </p:nvSpPr>
              <p:spPr>
                <a:xfrm>
                  <a:off x="1998815" y="2338323"/>
                  <a:ext cx="476850" cy="338840"/>
                </a:xfrm>
                <a:prstGeom prst="roundRect">
                  <a:avLst/>
                </a:prstGeom>
                <a:solidFill>
                  <a:schemeClr val="bg1"/>
                </a:solidFill>
                <a:ln w="12700">
                  <a:solidFill>
                    <a:srgbClr val="00B0F0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sz="6000" b="1" dirty="0" err="1">
                      <a:solidFill>
                        <a:srgbClr val="FF0000"/>
                      </a:solidFill>
                      <a:latin typeface="Dosis" panose="02010703020202060003" pitchFamily="2" charset="0"/>
                    </a:rPr>
                    <a:t>c</a:t>
                  </a:r>
                  <a:r>
                    <a:rPr lang="fr-FR" sz="6000" b="1" dirty="0" err="1">
                      <a:solidFill>
                        <a:sysClr val="windowText" lastClr="000000"/>
                      </a:solidFill>
                      <a:latin typeface="Dosis" panose="02010703020202060003" pitchFamily="2" charset="0"/>
                    </a:rPr>
                    <a:t>u</a:t>
                  </a:r>
                  <a:endParaRPr lang="fr-FR" sz="6000" b="1" dirty="0">
                    <a:solidFill>
                      <a:sysClr val="windowText" lastClr="000000"/>
                    </a:solidFill>
                    <a:latin typeface="Dosis" panose="02010703020202060003" pitchFamily="2" charset="0"/>
                  </a:endParaRPr>
                </a:p>
              </p:txBody>
            </p:sp>
            <p:sp>
              <p:nvSpPr>
                <p:cNvPr id="21" name="Rectangle : coins arrondis 20">
                  <a:extLst>
                    <a:ext uri="{FF2B5EF4-FFF2-40B4-BE49-F238E27FC236}">
                      <a16:creationId xmlns:a16="http://schemas.microsoft.com/office/drawing/2014/main" id="{3DD0C2E2-43CC-B699-D2D1-75AC7D5FCA00}"/>
                    </a:ext>
                  </a:extLst>
                </p:cNvPr>
                <p:cNvSpPr/>
                <p:nvPr/>
              </p:nvSpPr>
              <p:spPr>
                <a:xfrm>
                  <a:off x="1998815" y="2712902"/>
                  <a:ext cx="476850" cy="338840"/>
                </a:xfrm>
                <a:prstGeom prst="roundRect">
                  <a:avLst/>
                </a:prstGeom>
                <a:solidFill>
                  <a:schemeClr val="bg1"/>
                </a:solidFill>
                <a:ln w="12700">
                  <a:solidFill>
                    <a:srgbClr val="00B0F0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sz="6000" b="1" dirty="0">
                      <a:solidFill>
                        <a:srgbClr val="FF0000"/>
                      </a:solidFill>
                      <a:latin typeface="Dosis" panose="02010703020202060003" pitchFamily="2" charset="0"/>
                    </a:rPr>
                    <a:t>c</a:t>
                  </a:r>
                  <a:r>
                    <a:rPr lang="fr-FR" sz="6000" b="1" dirty="0">
                      <a:solidFill>
                        <a:schemeClr val="tx1"/>
                      </a:solidFill>
                      <a:latin typeface="Dosis" panose="02010703020202060003" pitchFamily="2" charset="0"/>
                    </a:rPr>
                    <a:t>o</a:t>
                  </a:r>
                  <a:r>
                    <a:rPr lang="fr-FR" sz="6000" b="1" dirty="0">
                      <a:solidFill>
                        <a:sysClr val="windowText" lastClr="000000"/>
                      </a:solidFill>
                      <a:latin typeface="Dosis" panose="02010703020202060003" pitchFamily="2" charset="0"/>
                    </a:rPr>
                    <a:t>u</a:t>
                  </a:r>
                </a:p>
              </p:txBody>
            </p:sp>
            <p:sp>
              <p:nvSpPr>
                <p:cNvPr id="22" name="Rectangle : coins arrondis 21">
                  <a:extLst>
                    <a:ext uri="{FF2B5EF4-FFF2-40B4-BE49-F238E27FC236}">
                      <a16:creationId xmlns:a16="http://schemas.microsoft.com/office/drawing/2014/main" id="{967BD1E3-1347-F840-79A7-EC8308997A47}"/>
                    </a:ext>
                  </a:extLst>
                </p:cNvPr>
                <p:cNvSpPr/>
                <p:nvPr/>
              </p:nvSpPr>
              <p:spPr>
                <a:xfrm>
                  <a:off x="1998815" y="3087481"/>
                  <a:ext cx="476850" cy="338840"/>
                </a:xfrm>
                <a:prstGeom prst="roundRect">
                  <a:avLst/>
                </a:prstGeom>
                <a:solidFill>
                  <a:srgbClr val="FFFF00"/>
                </a:solidFill>
                <a:ln w="12700">
                  <a:solidFill>
                    <a:srgbClr val="00B0F0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sz="6000" b="1" dirty="0">
                      <a:solidFill>
                        <a:srgbClr val="FF0000"/>
                      </a:solidFill>
                      <a:latin typeface="Dosis" panose="02010703020202060003" pitchFamily="2" charset="0"/>
                    </a:rPr>
                    <a:t>c</a:t>
                  </a:r>
                  <a:r>
                    <a:rPr lang="fr-FR" sz="6000" b="1" dirty="0">
                      <a:solidFill>
                        <a:sysClr val="windowText" lastClr="000000"/>
                      </a:solidFill>
                      <a:latin typeface="Dosis" panose="02010703020202060003" pitchFamily="2" charset="0"/>
                    </a:rPr>
                    <a:t>e</a:t>
                  </a:r>
                </a:p>
              </p:txBody>
            </p:sp>
            <p:sp>
              <p:nvSpPr>
                <p:cNvPr id="35" name="Rectangle : coins arrondis 34">
                  <a:extLst>
                    <a:ext uri="{FF2B5EF4-FFF2-40B4-BE49-F238E27FC236}">
                      <a16:creationId xmlns:a16="http://schemas.microsoft.com/office/drawing/2014/main" id="{C21ABACC-9406-9412-C5D8-9767BE356D15}"/>
                    </a:ext>
                  </a:extLst>
                </p:cNvPr>
                <p:cNvSpPr/>
                <p:nvPr/>
              </p:nvSpPr>
              <p:spPr>
                <a:xfrm>
                  <a:off x="1998815" y="3462061"/>
                  <a:ext cx="476850" cy="338840"/>
                </a:xfrm>
                <a:prstGeom prst="roundRect">
                  <a:avLst/>
                </a:prstGeom>
                <a:solidFill>
                  <a:srgbClr val="FFFF00"/>
                </a:solidFill>
                <a:ln w="12700">
                  <a:solidFill>
                    <a:srgbClr val="00B0F0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sz="6000" b="1" dirty="0">
                      <a:solidFill>
                        <a:srgbClr val="FF0000"/>
                      </a:solidFill>
                      <a:latin typeface="Dosis" panose="02010703020202060003" pitchFamily="2" charset="0"/>
                    </a:rPr>
                    <a:t>c</a:t>
                  </a:r>
                  <a:r>
                    <a:rPr lang="fr-FR" sz="6000" b="1" dirty="0">
                      <a:solidFill>
                        <a:sysClr val="windowText" lastClr="000000"/>
                      </a:solidFill>
                      <a:latin typeface="Dosis" panose="02010703020202060003" pitchFamily="2" charset="0"/>
                    </a:rPr>
                    <a:t>é</a:t>
                  </a:r>
                </a:p>
              </p:txBody>
            </p:sp>
            <p:sp>
              <p:nvSpPr>
                <p:cNvPr id="36" name="Rectangle : coins arrondis 35">
                  <a:extLst>
                    <a:ext uri="{FF2B5EF4-FFF2-40B4-BE49-F238E27FC236}">
                      <a16:creationId xmlns:a16="http://schemas.microsoft.com/office/drawing/2014/main" id="{4AF44F0E-AF85-B2B9-D7BF-C759467F9915}"/>
                    </a:ext>
                  </a:extLst>
                </p:cNvPr>
                <p:cNvSpPr/>
                <p:nvPr/>
              </p:nvSpPr>
              <p:spPr>
                <a:xfrm>
                  <a:off x="1998815" y="3836119"/>
                  <a:ext cx="476850" cy="338840"/>
                </a:xfrm>
                <a:prstGeom prst="roundRect">
                  <a:avLst/>
                </a:prstGeom>
                <a:solidFill>
                  <a:srgbClr val="FFFF00"/>
                </a:solidFill>
                <a:ln w="12700">
                  <a:solidFill>
                    <a:srgbClr val="00B0F0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sz="6000" b="1" dirty="0">
                      <a:solidFill>
                        <a:srgbClr val="FF0000"/>
                      </a:solidFill>
                      <a:latin typeface="Dosis" panose="02010703020202060003" pitchFamily="2" charset="0"/>
                    </a:rPr>
                    <a:t>c</a:t>
                  </a:r>
                  <a:r>
                    <a:rPr lang="fr-FR" sz="6000" b="1" dirty="0">
                      <a:solidFill>
                        <a:sysClr val="windowText" lastClr="000000"/>
                      </a:solidFill>
                      <a:latin typeface="Dosis" panose="02010703020202060003" pitchFamily="2" charset="0"/>
                    </a:rPr>
                    <a:t>i</a:t>
                  </a:r>
                </a:p>
              </p:txBody>
            </p:sp>
          </p:grpSp>
        </p:grpSp>
        <p:cxnSp>
          <p:nvCxnSpPr>
            <p:cNvPr id="8" name="Connecteur droit 7">
              <a:extLst>
                <a:ext uri="{FF2B5EF4-FFF2-40B4-BE49-F238E27FC236}">
                  <a16:creationId xmlns:a16="http://schemas.microsoft.com/office/drawing/2014/main" id="{272CF199-B225-46D6-0B05-6C1B7144304A}"/>
                </a:ext>
              </a:extLst>
            </p:cNvPr>
            <p:cNvCxnSpPr>
              <a:stCxn id="15" idx="3"/>
              <a:endCxn id="37" idx="1"/>
            </p:cNvCxnSpPr>
            <p:nvPr/>
          </p:nvCxnSpPr>
          <p:spPr>
            <a:xfrm flipV="1">
              <a:off x="1624605" y="1781430"/>
              <a:ext cx="374596" cy="957804"/>
            </a:xfrm>
            <a:prstGeom prst="line">
              <a:avLst/>
            </a:prstGeom>
            <a:ln w="12700"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Connecteur droit 8">
              <a:extLst>
                <a:ext uri="{FF2B5EF4-FFF2-40B4-BE49-F238E27FC236}">
                  <a16:creationId xmlns:a16="http://schemas.microsoft.com/office/drawing/2014/main" id="{9D74E7F4-8363-F647-F87C-92914DE25501}"/>
                </a:ext>
              </a:extLst>
            </p:cNvPr>
            <p:cNvCxnSpPr>
              <a:stCxn id="15" idx="3"/>
              <a:endCxn id="38" idx="1"/>
            </p:cNvCxnSpPr>
            <p:nvPr/>
          </p:nvCxnSpPr>
          <p:spPr>
            <a:xfrm flipV="1">
              <a:off x="1624605" y="2094373"/>
              <a:ext cx="374596" cy="644861"/>
            </a:xfrm>
            <a:prstGeom prst="line">
              <a:avLst/>
            </a:prstGeom>
            <a:ln w="12700"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Connecteur droit 9">
              <a:extLst>
                <a:ext uri="{FF2B5EF4-FFF2-40B4-BE49-F238E27FC236}">
                  <a16:creationId xmlns:a16="http://schemas.microsoft.com/office/drawing/2014/main" id="{7ABFD073-19F7-4591-C196-86C192DB48B9}"/>
                </a:ext>
              </a:extLst>
            </p:cNvPr>
            <p:cNvCxnSpPr>
              <a:stCxn id="15" idx="3"/>
              <a:endCxn id="39" idx="1"/>
            </p:cNvCxnSpPr>
            <p:nvPr/>
          </p:nvCxnSpPr>
          <p:spPr>
            <a:xfrm flipV="1">
              <a:off x="1624605" y="2407316"/>
              <a:ext cx="374596" cy="331918"/>
            </a:xfrm>
            <a:prstGeom prst="line">
              <a:avLst/>
            </a:prstGeom>
            <a:ln w="12700"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Connecteur droit 10">
              <a:extLst>
                <a:ext uri="{FF2B5EF4-FFF2-40B4-BE49-F238E27FC236}">
                  <a16:creationId xmlns:a16="http://schemas.microsoft.com/office/drawing/2014/main" id="{7E282BEC-2C5A-1635-54C9-AD006F0991C9}"/>
                </a:ext>
              </a:extLst>
            </p:cNvPr>
            <p:cNvCxnSpPr>
              <a:stCxn id="15" idx="3"/>
              <a:endCxn id="40" idx="1"/>
            </p:cNvCxnSpPr>
            <p:nvPr/>
          </p:nvCxnSpPr>
          <p:spPr>
            <a:xfrm flipV="1">
              <a:off x="1624605" y="2720259"/>
              <a:ext cx="374596" cy="18975"/>
            </a:xfrm>
            <a:prstGeom prst="line">
              <a:avLst/>
            </a:prstGeom>
            <a:ln w="12700"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Connecteur droit 11">
              <a:extLst>
                <a:ext uri="{FF2B5EF4-FFF2-40B4-BE49-F238E27FC236}">
                  <a16:creationId xmlns:a16="http://schemas.microsoft.com/office/drawing/2014/main" id="{7C6D498F-9CF7-9111-4883-C753DC3BE051}"/>
                </a:ext>
              </a:extLst>
            </p:cNvPr>
            <p:cNvCxnSpPr>
              <a:stCxn id="15" idx="3"/>
              <a:endCxn id="41" idx="1"/>
            </p:cNvCxnSpPr>
            <p:nvPr/>
          </p:nvCxnSpPr>
          <p:spPr>
            <a:xfrm>
              <a:off x="1624605" y="2739234"/>
              <a:ext cx="374596" cy="293968"/>
            </a:xfrm>
            <a:prstGeom prst="line">
              <a:avLst/>
            </a:prstGeom>
            <a:ln w="12700"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Connecteur droit 12">
              <a:extLst>
                <a:ext uri="{FF2B5EF4-FFF2-40B4-BE49-F238E27FC236}">
                  <a16:creationId xmlns:a16="http://schemas.microsoft.com/office/drawing/2014/main" id="{ECAAF439-9CA8-846E-07D5-0A76F68F5C0F}"/>
                </a:ext>
              </a:extLst>
            </p:cNvPr>
            <p:cNvCxnSpPr>
              <a:stCxn id="15" idx="3"/>
              <a:endCxn id="42" idx="1"/>
            </p:cNvCxnSpPr>
            <p:nvPr/>
          </p:nvCxnSpPr>
          <p:spPr>
            <a:xfrm>
              <a:off x="1624605" y="2739234"/>
              <a:ext cx="374596" cy="606912"/>
            </a:xfrm>
            <a:prstGeom prst="line">
              <a:avLst/>
            </a:prstGeom>
            <a:ln w="12700"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Connecteur droit 13">
              <a:extLst>
                <a:ext uri="{FF2B5EF4-FFF2-40B4-BE49-F238E27FC236}">
                  <a16:creationId xmlns:a16="http://schemas.microsoft.com/office/drawing/2014/main" id="{89C323AE-58D9-FF42-3360-481D45268B67}"/>
                </a:ext>
              </a:extLst>
            </p:cNvPr>
            <p:cNvCxnSpPr>
              <a:cxnSpLocks/>
              <a:stCxn id="15" idx="3"/>
              <a:endCxn id="43" idx="1"/>
            </p:cNvCxnSpPr>
            <p:nvPr/>
          </p:nvCxnSpPr>
          <p:spPr>
            <a:xfrm>
              <a:off x="1624605" y="2739234"/>
              <a:ext cx="374596" cy="919420"/>
            </a:xfrm>
            <a:prstGeom prst="line">
              <a:avLst/>
            </a:prstGeom>
            <a:ln w="12700"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691940117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DBEB03-84CA-1529-0ADE-F1995DA26D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EFA9BD4-6092-6B03-C755-D9C71E53CE32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9626630E-C9AF-5EAB-0673-A264C2E8022C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826F387-8918-81B7-023B-2BD68AEF8E63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2F4C91F-D578-9EA1-C03B-5F523F317B0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5631447E-28F4-7176-7992-187CCC865A80}"/>
              </a:ext>
            </a:extLst>
          </p:cNvPr>
          <p:cNvSpPr txBox="1"/>
          <p:nvPr/>
        </p:nvSpPr>
        <p:spPr>
          <a:xfrm>
            <a:off x="1462547" y="723586"/>
            <a:ext cx="106151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la lettre g minuscule . </a:t>
            </a:r>
            <a:endParaRPr lang="fr-FR" sz="2800" i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DD02E7F5-1E9F-C5CE-92A1-042E30E96165}"/>
              </a:ext>
            </a:extLst>
          </p:cNvPr>
          <p:cNvGrpSpPr/>
          <p:nvPr/>
        </p:nvGrpSpPr>
        <p:grpSpPr>
          <a:xfrm>
            <a:off x="-317443" y="0"/>
            <a:ext cx="14033443" cy="486001"/>
            <a:chOff x="-1604302" y="20290"/>
            <a:chExt cx="10544726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A36C0E7B-2DE8-7B74-77D9-CDC73C7A435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499E5D6-FD04-D8C4-9513-FE5363E8B250}"/>
                </a:ext>
              </a:extLst>
            </p:cNvPr>
            <p:cNvSpPr/>
            <p:nvPr/>
          </p:nvSpPr>
          <p:spPr>
            <a:xfrm>
              <a:off x="3633523" y="20291"/>
              <a:ext cx="269106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4.Rebrassage du palier 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07F98D67-F42F-C9C1-A79C-3190AAF59F56}"/>
                </a:ext>
              </a:extLst>
            </p:cNvPr>
            <p:cNvSpPr/>
            <p:nvPr/>
          </p:nvSpPr>
          <p:spPr>
            <a:xfrm>
              <a:off x="6249361" y="20291"/>
              <a:ext cx="2691063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Test de validation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5C0A0538-FDB4-7F87-4C23-B3C3D7D2B31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6F112309-45A4-96C0-F379-8BB177F5665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3396263-59EF-E508-EAF6-3A62748DAC7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AF0C7EF-1D26-5FC2-4B0A-2B6C758ADD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5930D0F5-78DE-0B70-C3DA-FFDDDC346F99}"/>
              </a:ext>
            </a:extLst>
          </p:cNvPr>
          <p:cNvSpPr txBox="1"/>
          <p:nvPr/>
        </p:nvSpPr>
        <p:spPr>
          <a:xfrm>
            <a:off x="3276600" y="2690714"/>
            <a:ext cx="8053482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Aptos" panose="020B0004020202020204" pitchFamily="34" charset="0"/>
              </a:rPr>
              <a:t>g</a:t>
            </a:r>
            <a:r>
              <a:rPr lang="fr-FR" sz="25800" b="1" kern="0" spc="480" dirty="0">
                <a:solidFill>
                  <a:srgbClr val="FFC000"/>
                </a:solidFill>
                <a:latin typeface="Abadi" panose="020B0604020104020204" pitchFamily="34" charset="0"/>
              </a:rPr>
              <a:t>- g</a:t>
            </a:r>
            <a:endParaRPr lang="fr-FR" sz="25800" kern="0" spc="480" dirty="0">
              <a:solidFill>
                <a:srgbClr val="FFC000"/>
              </a:solidFill>
              <a:latin typeface="Abadi" panose="020B06040201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5576254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38B2A1-3FCB-1321-DD8C-7D9E9C73C5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A3D3334-537F-D2BF-06D2-01823A13377F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888C440-015F-4C9B-F91C-9561BA550A27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0D30664-3253-BE3B-057C-7130D904E2B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1FCC3C17-425E-2853-4869-D1E9A547E55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D0AE8674-1CDF-B399-C411-14D9123D217F}"/>
              </a:ext>
            </a:extLst>
          </p:cNvPr>
          <p:cNvSpPr txBox="1"/>
          <p:nvPr/>
        </p:nvSpPr>
        <p:spPr>
          <a:xfrm>
            <a:off x="1462547" y="723586"/>
            <a:ext cx="106151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la lettre g majuscule . </a:t>
            </a:r>
            <a:endParaRPr lang="fr-FR" sz="2800" i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33E25A43-863C-E901-F035-04CB9C2D1E3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97ED85C-4017-FFF8-FEF2-3800359D52E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C83E2CD-1626-6890-D547-8965FD90CBC8}"/>
                </a:ext>
              </a:extLst>
            </p:cNvPr>
            <p:cNvSpPr/>
            <p:nvPr/>
          </p:nvSpPr>
          <p:spPr>
            <a:xfrm>
              <a:off x="3633523" y="20291"/>
              <a:ext cx="273035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4.Rebrassage du palier 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5EF959B-857D-0677-28C7-32080A6287D4}"/>
                </a:ext>
              </a:extLst>
            </p:cNvPr>
            <p:cNvSpPr/>
            <p:nvPr/>
          </p:nvSpPr>
          <p:spPr>
            <a:xfrm>
              <a:off x="6363874" y="20291"/>
              <a:ext cx="2347523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Test de validation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2E66C6D7-B3E4-FDFD-10F9-74D3EF31964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4FC984B-82D1-816D-E50C-B3C19E13BBB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4C18CB95-ABA1-C53F-5F11-C8F6462F217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A641766-A0F2-147F-2824-B78252B555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03BB6BB1-277F-8CB3-502D-3EC1259644BA}"/>
              </a:ext>
            </a:extLst>
          </p:cNvPr>
          <p:cNvSpPr txBox="1"/>
          <p:nvPr/>
        </p:nvSpPr>
        <p:spPr>
          <a:xfrm>
            <a:off x="3276600" y="2690714"/>
            <a:ext cx="8053482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Aptos" panose="020B0004020202020204" pitchFamily="34" charset="0"/>
              </a:rPr>
              <a:t>G</a:t>
            </a:r>
            <a:endParaRPr lang="fr-FR" sz="25800" kern="0" spc="480" dirty="0">
              <a:solidFill>
                <a:srgbClr val="FFC000"/>
              </a:solidFill>
              <a:latin typeface="Abadi" panose="020B06040201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83281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3E48B176-737A-9792-E08B-7DC87159D4F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-3213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/>
          <p:cNvSpPr txBox="1"/>
          <p:nvPr>
            <p:custDataLst>
              <p:tags r:id="rId2"/>
            </p:custDataLst>
          </p:nvPr>
        </p:nvSpPr>
        <p:spPr>
          <a:xfrm>
            <a:off x="1219200" y="1409700"/>
            <a:ext cx="11876750" cy="620682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6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</a:t>
            </a:r>
            <a:r>
              <a:rPr lang="fr-FR" sz="60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Plan de la séance 6</a:t>
            </a:r>
            <a:endParaRPr lang="fr-FR" sz="66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45">
              <a:spcAft>
                <a:spcPts val="1800"/>
              </a:spcAft>
              <a:defRPr/>
            </a:pPr>
            <a:endParaRPr lang="fr-FR" sz="1500" b="1" dirty="0">
              <a:solidFill>
                <a:schemeClr val="accent5">
                  <a:lumMod val="50000"/>
                </a:schemeClr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 1. Rituel : </a:t>
            </a:r>
            <a:r>
              <a:rPr lang="fr-FR" sz="3600" dirty="0">
                <a:latin typeface="Dosis" pitchFamily="2" charset="0"/>
                <a:cs typeface="Calibri" panose="020F0502020204030204" pitchFamily="34" charset="0"/>
              </a:rPr>
              <a:t>dictée flash</a:t>
            </a:r>
            <a:endParaRPr lang="fr-FR" sz="4400" dirty="0">
              <a:latin typeface="Dosis" pitchFamily="2" charset="0"/>
              <a:cs typeface="Calibri" panose="020F0502020204030204" pitchFamily="34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2.Vocabulaire </a:t>
            </a:r>
            <a:r>
              <a:rPr lang="fr-FR" sz="3200" dirty="0">
                <a:latin typeface="Dosis" pitchFamily="2" charset="0"/>
              </a:rPr>
              <a:t>figue- caméra- girafe- citron- garage- guitare</a:t>
            </a:r>
            <a:endParaRPr lang="fr-FR" sz="4400" b="1" dirty="0">
              <a:solidFill>
                <a:srgbClr val="106585"/>
              </a:solidFill>
              <a:latin typeface="Dosis" pitchFamily="2" charset="0"/>
              <a:cs typeface="Calibri" panose="020F0502020204030204" pitchFamily="34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3.</a:t>
            </a:r>
            <a:r>
              <a:rPr lang="fr-MA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Lecture: </a:t>
            </a:r>
            <a:r>
              <a:rPr lang="fr-MA" sz="3200" dirty="0">
                <a:latin typeface="Dosis" pitchFamily="2" charset="0"/>
              </a:rPr>
              <a:t>syllabes et mots simples avec </a:t>
            </a:r>
            <a:r>
              <a:rPr lang="fr-FR" sz="3200" dirty="0">
                <a:latin typeface="Dosis" pitchFamily="2" charset="0"/>
              </a:rPr>
              <a:t>c – g- rebrassage</a:t>
            </a: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4. Rebrassage- validation</a:t>
            </a:r>
            <a:endParaRPr lang="fr-MA" sz="4400" dirty="0">
              <a:latin typeface="Dosis" pitchFamily="2" charset="0"/>
            </a:endParaRPr>
          </a:p>
          <a:p>
            <a:pPr defTabSz="914445">
              <a:spcAft>
                <a:spcPts val="1800"/>
              </a:spcAft>
              <a:defRPr/>
            </a:pPr>
            <a:endParaRPr lang="fr-FR" sz="4400" b="1" dirty="0">
              <a:solidFill>
                <a:srgbClr val="106585"/>
              </a:solidFill>
              <a:latin typeface="Dosis" pitchFamily="2" charset="0"/>
              <a:cs typeface="Calibri" panose="020F0502020204030204" pitchFamily="34" charset="0"/>
            </a:endParaRPr>
          </a:p>
        </p:txBody>
      </p:sp>
      <p:grpSp>
        <p:nvGrpSpPr>
          <p:cNvPr id="35" name="Groupe 34">
            <a:extLst>
              <a:ext uri="{FF2B5EF4-FFF2-40B4-BE49-F238E27FC236}">
                <a16:creationId xmlns:a16="http://schemas.microsoft.com/office/drawing/2014/main" id="{80B285C9-C0F8-D54A-C597-3B205FF0BC8B}"/>
              </a:ext>
            </a:extLst>
          </p:cNvPr>
          <p:cNvGrpSpPr/>
          <p:nvPr/>
        </p:nvGrpSpPr>
        <p:grpSpPr>
          <a:xfrm>
            <a:off x="11769948" y="3359766"/>
            <a:ext cx="1066274" cy="418206"/>
            <a:chOff x="3663231" y="3540342"/>
            <a:chExt cx="1066274" cy="385540"/>
          </a:xfrm>
        </p:grpSpPr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A0A759C9-628A-E953-460B-A5BA3FFCE08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37" name="Picture 2">
              <a:extLst>
                <a:ext uri="{FF2B5EF4-FFF2-40B4-BE49-F238E27FC236}">
                  <a16:creationId xmlns:a16="http://schemas.microsoft.com/office/drawing/2014/main" id="{84B05220-8793-5019-507D-45BA24E57C2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8" name="ZoneTexte 37">
              <a:extLst>
                <a:ext uri="{FF2B5EF4-FFF2-40B4-BE49-F238E27FC236}">
                  <a16:creationId xmlns:a16="http://schemas.microsoft.com/office/drawing/2014/main" id="{A7F5D616-D051-C6E7-3B2C-B6E934CC85C1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76049D47-7F43-1DEA-C6A9-BBDEE9D1F445}"/>
              </a:ext>
            </a:extLst>
          </p:cNvPr>
          <p:cNvGrpSpPr/>
          <p:nvPr/>
        </p:nvGrpSpPr>
        <p:grpSpPr>
          <a:xfrm>
            <a:off x="11666283" y="4339300"/>
            <a:ext cx="1037462" cy="418206"/>
            <a:chOff x="3663231" y="3540340"/>
            <a:chExt cx="1037462" cy="385540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BC0ACB3C-A9E9-0B32-C252-6E4619B8DEB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1" name="Picture 2">
              <a:extLst>
                <a:ext uri="{FF2B5EF4-FFF2-40B4-BE49-F238E27FC236}">
                  <a16:creationId xmlns:a16="http://schemas.microsoft.com/office/drawing/2014/main" id="{14BB633E-09B7-6180-472A-CC9AA6A40AD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0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2" name="ZoneTexte 41">
              <a:extLst>
                <a:ext uri="{FF2B5EF4-FFF2-40B4-BE49-F238E27FC236}">
                  <a16:creationId xmlns:a16="http://schemas.microsoft.com/office/drawing/2014/main" id="{C6960B82-0C5A-E30E-C9E0-888C833AC80E}"/>
                </a:ext>
              </a:extLst>
            </p:cNvPr>
            <p:cNvSpPr txBox="1"/>
            <p:nvPr/>
          </p:nvSpPr>
          <p:spPr>
            <a:xfrm>
              <a:off x="3952506" y="3617718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  <p:grpSp>
        <p:nvGrpSpPr>
          <p:cNvPr id="43" name="Groupe 42">
            <a:extLst>
              <a:ext uri="{FF2B5EF4-FFF2-40B4-BE49-F238E27FC236}">
                <a16:creationId xmlns:a16="http://schemas.microsoft.com/office/drawing/2014/main" id="{EC8D3E59-D6FA-5219-C275-AEBF739C62AC}"/>
              </a:ext>
            </a:extLst>
          </p:cNvPr>
          <p:cNvGrpSpPr/>
          <p:nvPr/>
        </p:nvGrpSpPr>
        <p:grpSpPr>
          <a:xfrm>
            <a:off x="11561128" y="5150215"/>
            <a:ext cx="1108980" cy="418206"/>
            <a:chOff x="3581032" y="3265648"/>
            <a:chExt cx="1108980" cy="385540"/>
          </a:xfrm>
        </p:grpSpPr>
        <p:sp>
          <p:nvSpPr>
            <p:cNvPr id="44" name="Rectangle : coins arrondis 43">
              <a:extLst>
                <a:ext uri="{FF2B5EF4-FFF2-40B4-BE49-F238E27FC236}">
                  <a16:creationId xmlns:a16="http://schemas.microsoft.com/office/drawing/2014/main" id="{DCED4454-6111-386F-2617-725AD62DFC5D}"/>
                </a:ext>
              </a:extLst>
            </p:cNvPr>
            <p:cNvSpPr/>
            <p:nvPr/>
          </p:nvSpPr>
          <p:spPr>
            <a:xfrm>
              <a:off x="3848841" y="3365519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5" name="Picture 2">
              <a:extLst>
                <a:ext uri="{FF2B5EF4-FFF2-40B4-BE49-F238E27FC236}">
                  <a16:creationId xmlns:a16="http://schemas.microsoft.com/office/drawing/2014/main" id="{3C2E4D29-3784-36C2-3F31-1D45AF0B04A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81032" y="3265648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6" name="ZoneTexte 45">
              <a:extLst>
                <a:ext uri="{FF2B5EF4-FFF2-40B4-BE49-F238E27FC236}">
                  <a16:creationId xmlns:a16="http://schemas.microsoft.com/office/drawing/2014/main" id="{7942CFC0-A202-F883-59E5-2FEC07AA723F}"/>
                </a:ext>
              </a:extLst>
            </p:cNvPr>
            <p:cNvSpPr txBox="1"/>
            <p:nvPr/>
          </p:nvSpPr>
          <p:spPr>
            <a:xfrm>
              <a:off x="3941825" y="3343580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40 min</a:t>
              </a:r>
            </a:p>
          </p:txBody>
        </p:sp>
      </p:grpSp>
      <p:grpSp>
        <p:nvGrpSpPr>
          <p:cNvPr id="55" name="Groupe 54">
            <a:extLst>
              <a:ext uri="{FF2B5EF4-FFF2-40B4-BE49-F238E27FC236}">
                <a16:creationId xmlns:a16="http://schemas.microsoft.com/office/drawing/2014/main" id="{3E4C8F21-50CF-7E15-F22F-230A6C632737}"/>
              </a:ext>
            </a:extLst>
          </p:cNvPr>
          <p:cNvGrpSpPr/>
          <p:nvPr/>
        </p:nvGrpSpPr>
        <p:grpSpPr>
          <a:xfrm>
            <a:off x="11579043" y="6141123"/>
            <a:ext cx="1021037" cy="418206"/>
            <a:chOff x="3332095" y="2716733"/>
            <a:chExt cx="1021037" cy="385540"/>
          </a:xfrm>
        </p:grpSpPr>
        <p:sp>
          <p:nvSpPr>
            <p:cNvPr id="56" name="Rectangle : coins arrondis 55">
              <a:extLst>
                <a:ext uri="{FF2B5EF4-FFF2-40B4-BE49-F238E27FC236}">
                  <a16:creationId xmlns:a16="http://schemas.microsoft.com/office/drawing/2014/main" id="{1F0C862A-53F0-35F3-9808-D009BE47888A}"/>
                </a:ext>
              </a:extLst>
            </p:cNvPr>
            <p:cNvSpPr/>
            <p:nvPr/>
          </p:nvSpPr>
          <p:spPr>
            <a:xfrm>
              <a:off x="3604945" y="27909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57" name="Picture 2">
              <a:extLst>
                <a:ext uri="{FF2B5EF4-FFF2-40B4-BE49-F238E27FC236}">
                  <a16:creationId xmlns:a16="http://schemas.microsoft.com/office/drawing/2014/main" id="{B4F3F7E6-AEF3-3DA1-51D8-6E761F5A024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32095" y="2716733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8" name="ZoneTexte 57">
              <a:extLst>
                <a:ext uri="{FF2B5EF4-FFF2-40B4-BE49-F238E27FC236}">
                  <a16:creationId xmlns:a16="http://schemas.microsoft.com/office/drawing/2014/main" id="{36793DEE-54F1-BA3F-44DB-E25ABA04EE98}"/>
                </a:ext>
              </a:extLst>
            </p:cNvPr>
            <p:cNvSpPr txBox="1"/>
            <p:nvPr/>
          </p:nvSpPr>
          <p:spPr>
            <a:xfrm>
              <a:off x="3590581" y="2739040"/>
              <a:ext cx="748187" cy="2766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60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98216157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2DE43A-2942-510D-631F-EF55F3448B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7D6CEDD-43CF-51E5-F300-042447EC6AC1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BD84ECDB-EFDF-6639-9738-3EBA0B8DE87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B541378-38F3-0E43-9117-4BDEB444466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158925E-BFC2-8C39-4ADA-5EBC2590BE8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682F963-DCD5-90F7-2704-AFE74C83BC56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68FEA5E-6829-45AF-840C-3DEDCE649DE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C0F8FA2-4099-1DFA-1D3E-769EC7930119}"/>
                </a:ext>
              </a:extLst>
            </p:cNvPr>
            <p:cNvSpPr/>
            <p:nvPr/>
          </p:nvSpPr>
          <p:spPr>
            <a:xfrm>
              <a:off x="3633523" y="20291"/>
              <a:ext cx="267309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4.Rebrassage du palier 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C9925B80-4E0C-6A3B-1F4E-B0FD15BA3A75}"/>
                </a:ext>
              </a:extLst>
            </p:cNvPr>
            <p:cNvSpPr/>
            <p:nvPr/>
          </p:nvSpPr>
          <p:spPr>
            <a:xfrm>
              <a:off x="6077591" y="20291"/>
              <a:ext cx="2748320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Test de validation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56F3FAC1-FC31-F26E-9C26-627168A1682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6C50E72E-551E-812C-82D4-0E1813D0EB2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B4C66F1E-20A9-D3CB-DFF9-CD6752ABAC9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DE3ADD7-9626-2413-9E3E-21F3155F2B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BF98188A-9518-6246-DC33-28E08EA4792C}"/>
              </a:ext>
            </a:extLst>
          </p:cNvPr>
          <p:cNvSpPr txBox="1"/>
          <p:nvPr/>
        </p:nvSpPr>
        <p:spPr>
          <a:xfrm>
            <a:off x="2857500" y="3130725"/>
            <a:ext cx="42291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Aptos" panose="020B0004020202020204" pitchFamily="34" charset="0"/>
              </a:rPr>
              <a:t>g</a:t>
            </a:r>
            <a:endParaRPr lang="fr-FR" sz="25800" kern="0" spc="480" dirty="0">
              <a:solidFill>
                <a:srgbClr val="FFC000"/>
              </a:solidFill>
              <a:latin typeface="Aptos" panose="020B0004020202020204" pitchFamily="34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02E5C7B-A5BC-D0F2-7166-CB178E96CA3B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a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78532B9D-18C4-9C6A-E51A-E88F53A2651D}"/>
              </a:ext>
            </a:extLst>
          </p:cNvPr>
          <p:cNvSpPr txBox="1"/>
          <p:nvPr/>
        </p:nvSpPr>
        <p:spPr>
          <a:xfrm>
            <a:off x="1568740" y="604195"/>
            <a:ext cx="11385260" cy="12315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</a:t>
            </a:r>
            <a:r>
              <a:rPr lang="fr-MA" sz="2400" b="1" dirty="0">
                <a:solidFill>
                  <a:prstClr val="white">
                    <a:lumMod val="65000"/>
                  </a:prstClr>
                </a:solidFill>
              </a:rPr>
              <a:t>Quand la lettre g est avec a elle fait le son « g». « g » « a ». Lisons ensemble « g » « a »</a:t>
            </a:r>
            <a:endParaRPr lang="fr-FR" sz="2400" b="1" dirty="0">
              <a:solidFill>
                <a:prstClr val="white">
                  <a:lumMod val="65000"/>
                </a:prstClr>
              </a:solidFill>
            </a:endParaRP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400" b="1" dirty="0">
                <a:solidFill>
                  <a:prstClr val="white">
                    <a:lumMod val="65000"/>
                  </a:prstClr>
                </a:solidFill>
              </a:rPr>
              <a:t>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endParaRPr lang="fr-FR" sz="24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23287094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E1ADD9-E03D-F180-D26F-DE6145F6EC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77A6BC5-2581-B5BF-9F6F-270CB5C5D517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A4B8D6D-9D7A-8AFC-B67B-DFEC12268845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FFDAB57-A6B7-BA81-752F-E450B40A3F8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1DDCF136-B71F-171F-A814-1B25CC01C67A}"/>
                </a:ext>
              </a:extLst>
            </p:cNvPr>
            <p:cNvSpPr/>
            <p:nvPr/>
          </p:nvSpPr>
          <p:spPr>
            <a:xfrm>
              <a:off x="329910" y="330438"/>
              <a:ext cx="8496000" cy="885099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EFA3EA4-D653-88B4-B38A-16602AC612B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746C9F86-2CD2-96D0-7D48-70D37CD563F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658D607-8D6C-05EC-7686-77D12DF41E63}"/>
                </a:ext>
              </a:extLst>
            </p:cNvPr>
            <p:cNvSpPr/>
            <p:nvPr/>
          </p:nvSpPr>
          <p:spPr>
            <a:xfrm>
              <a:off x="3633523" y="20291"/>
              <a:ext cx="2959378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4.Rebrassage du palier 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7FF6FA7-C3AF-EF50-D59F-DFDF1BE78BBD}"/>
                </a:ext>
              </a:extLst>
            </p:cNvPr>
            <p:cNvSpPr/>
            <p:nvPr/>
          </p:nvSpPr>
          <p:spPr>
            <a:xfrm>
              <a:off x="6421131" y="20291"/>
              <a:ext cx="2404780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Test de validation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BB067121-6EED-863C-E429-742A6201FEF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A851CBF-605A-0EA2-53A5-5278762632C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DAF32FE-1D9C-36A7-0D4B-621D380A395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6FB84FF-D757-19D8-A3A3-09E16C2C03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8710" y="680119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7DD2A1B1-13B6-BFA8-8630-9B35BB35B344}"/>
              </a:ext>
            </a:extLst>
          </p:cNvPr>
          <p:cNvSpPr txBox="1"/>
          <p:nvPr/>
        </p:nvSpPr>
        <p:spPr>
          <a:xfrm>
            <a:off x="3733800" y="3130725"/>
            <a:ext cx="5943599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g</a:t>
            </a:r>
            <a:r>
              <a:rPr lang="fr-FR" sz="25800" b="1" kern="0" spc="480" dirty="0" err="1">
                <a:solidFill>
                  <a:srgbClr val="106585"/>
                </a:solidFill>
                <a:latin typeface="Dosis" pitchFamily="2" charset="0"/>
              </a:rPr>
              <a:t>a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97C7878-599E-BB52-EDAD-18A54E3E35F4}"/>
              </a:ext>
            </a:extLst>
          </p:cNvPr>
          <p:cNvSpPr txBox="1"/>
          <p:nvPr/>
        </p:nvSpPr>
        <p:spPr>
          <a:xfrm>
            <a:off x="1015116" y="694406"/>
            <a:ext cx="12182174" cy="4501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g » « a » « </a:t>
            </a:r>
            <a:r>
              <a:rPr lang="fr-MA" sz="24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ga</a:t>
            </a: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</a:t>
            </a: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 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«g» « a » «</a:t>
            </a:r>
            <a:r>
              <a:rPr lang="fr-FR" sz="24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ga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». </a:t>
            </a:r>
            <a:endParaRPr lang="fr-FR" sz="19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1755188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B7626A-F924-3AB3-8B0E-05AECD8BF9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803C383-A9A0-AF41-3750-25CD3415C0B4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5F8CBD9-4496-5A49-EA3A-0615F10CBAD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FFAC679A-1AE1-2EE2-9AC1-C6C0912367FB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12059FDE-8E3D-47FD-9F29-63A9D88EBFA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93E8D41D-AF45-807D-A588-45DD4A9833A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6B12A562-4A1C-4F3B-B1CD-346020F5222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0F889590-176E-431D-EC5B-2C21432722D2}"/>
                </a:ext>
              </a:extLst>
            </p:cNvPr>
            <p:cNvSpPr/>
            <p:nvPr/>
          </p:nvSpPr>
          <p:spPr>
            <a:xfrm>
              <a:off x="3633523" y="20291"/>
              <a:ext cx="2606338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4.Rebrassage du palier 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9C681916-D47D-DF48-30D2-3B5D64244C69}"/>
                </a:ext>
              </a:extLst>
            </p:cNvPr>
            <p:cNvSpPr/>
            <p:nvPr/>
          </p:nvSpPr>
          <p:spPr>
            <a:xfrm>
              <a:off x="6478388" y="20291"/>
              <a:ext cx="2108997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Test de validation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1BCB228-77B9-2CA6-3789-B573CD3DD80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C388B375-9A3F-8CA5-B977-22F36CA740B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96B512A9-540E-D8ED-EC04-2C62A24BFE4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C9CE880-FF43-A769-F8F7-BD078B5DFE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9418729B-D227-E12E-9FD9-786794C22320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g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8A69901-1CE2-63DA-A27F-6A2D54517F17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e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5A7A9320-AFBC-FA16-B047-0306F6732066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D182F0F7-B232-057C-D843-6BBCEDE8E914}"/>
              </a:ext>
            </a:extLst>
          </p:cNvPr>
          <p:cNvSpPr txBox="1"/>
          <p:nvPr/>
        </p:nvSpPr>
        <p:spPr>
          <a:xfrm>
            <a:off x="1488576" y="860981"/>
            <a:ext cx="11621968" cy="4621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400" b="1" dirty="0">
                <a:solidFill>
                  <a:prstClr val="white">
                    <a:lumMod val="65000"/>
                  </a:prstClr>
                </a:solidFill>
              </a:rPr>
              <a:t>«Quand la </a:t>
            </a:r>
            <a:r>
              <a:rPr lang="fr-MA" sz="2400" b="1" dirty="0" err="1">
                <a:solidFill>
                  <a:prstClr val="white">
                    <a:lumMod val="65000"/>
                  </a:prstClr>
                </a:solidFill>
              </a:rPr>
              <a:t>la</a:t>
            </a:r>
            <a:r>
              <a:rPr lang="fr-MA" sz="2400" b="1" dirty="0">
                <a:solidFill>
                  <a:prstClr val="white">
                    <a:lumMod val="65000"/>
                  </a:prstClr>
                </a:solidFill>
              </a:rPr>
              <a:t> lettre g est avec e , elle fait le son « j». «j» « e» lisons ensemble: « g » «e»</a:t>
            </a:r>
            <a:endParaRPr lang="fr-FR" sz="2400" b="1" dirty="0">
              <a:solidFill>
                <a:prstClr val="white">
                  <a:lumMod val="6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2935473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4D0C68-0D88-F225-C28E-CBCE6E9B6E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A79E571-FDA3-A4BA-D500-893919A3D6A5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B5D31DC-A732-4A2B-38C7-05E90D48781C}"/>
              </a:ext>
            </a:extLst>
          </p:cNvPr>
          <p:cNvGrpSpPr/>
          <p:nvPr/>
        </p:nvGrpSpPr>
        <p:grpSpPr>
          <a:xfrm>
            <a:off x="503061" y="528083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68B35303-F738-C339-A790-C79EEA404EB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201B2607-E862-88E4-8779-C1316072DD11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96D8AD47-4C5E-678B-F11C-B2C5BC7C3758}"/>
              </a:ext>
            </a:extLst>
          </p:cNvPr>
          <p:cNvSpPr txBox="1"/>
          <p:nvPr/>
        </p:nvSpPr>
        <p:spPr>
          <a:xfrm>
            <a:off x="1462547" y="723586"/>
            <a:ext cx="1042237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Avec a, o, u, ou </a:t>
            </a:r>
            <a:r>
              <a:rPr lang="fr-FR" sz="24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ou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les consonnes la lettre g faite le son «g »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3A20F677-0644-6BF2-9364-EAE3A0F3E4D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4887F38F-F87A-09D5-43C1-C7A3F14E5A9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73515505-AD97-E62A-19C8-4912AD4EC508}"/>
                </a:ext>
              </a:extLst>
            </p:cNvPr>
            <p:cNvSpPr/>
            <p:nvPr/>
          </p:nvSpPr>
          <p:spPr>
            <a:xfrm>
              <a:off x="3633523" y="20291"/>
              <a:ext cx="2615838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4.Rebrassage du palier 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0DC748D0-4A4D-60C3-3B33-376A556FE9CA}"/>
                </a:ext>
              </a:extLst>
            </p:cNvPr>
            <p:cNvSpPr/>
            <p:nvPr/>
          </p:nvSpPr>
          <p:spPr>
            <a:xfrm>
              <a:off x="6077590" y="20291"/>
              <a:ext cx="2661384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Test de validation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B55FD149-EE7F-0AC8-161F-DA6CCD59BBF7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3265BA4-8F86-B1A2-9B17-67FB74B26D5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D94306F0-36B5-523E-EF88-39D73BAE76F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2CADD49-BE65-2F5A-721C-A15BF01EC2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2C405A3C-A918-4E7E-9AF9-62295895F5D6}"/>
              </a:ext>
            </a:extLst>
          </p:cNvPr>
          <p:cNvGrpSpPr/>
          <p:nvPr/>
        </p:nvGrpSpPr>
        <p:grpSpPr>
          <a:xfrm>
            <a:off x="1434840" y="2753154"/>
            <a:ext cx="11519159" cy="4523946"/>
            <a:chOff x="1154422" y="1589165"/>
            <a:chExt cx="1294843" cy="1221914"/>
          </a:xfrm>
        </p:grpSpPr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1ABEA947-9E71-8856-2554-7DF925508417}"/>
                </a:ext>
              </a:extLst>
            </p:cNvPr>
            <p:cNvSpPr/>
            <p:nvPr/>
          </p:nvSpPr>
          <p:spPr>
            <a:xfrm>
              <a:off x="1154422" y="1937420"/>
              <a:ext cx="476850" cy="338840"/>
            </a:xfrm>
            <a:prstGeom prst="roundRect">
              <a:avLst/>
            </a:prstGeom>
            <a:solidFill>
              <a:schemeClr val="bg1"/>
            </a:solidFill>
            <a:ln w="12700">
              <a:solidFill>
                <a:srgbClr val="00B0F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6000" b="1" dirty="0">
                  <a:solidFill>
                    <a:sysClr val="windowText" lastClr="000000"/>
                  </a:solidFill>
                  <a:latin typeface="Dosis" panose="02010703020202060003" pitchFamily="2" charset="0"/>
                </a:rPr>
                <a:t>g</a:t>
              </a:r>
            </a:p>
          </p:txBody>
        </p:sp>
        <p:grpSp>
          <p:nvGrpSpPr>
            <p:cNvPr id="16" name="Groupe 15">
              <a:extLst>
                <a:ext uri="{FF2B5EF4-FFF2-40B4-BE49-F238E27FC236}">
                  <a16:creationId xmlns:a16="http://schemas.microsoft.com/office/drawing/2014/main" id="{1950284B-3234-4B11-EF7A-39078A6FBB3E}"/>
                </a:ext>
              </a:extLst>
            </p:cNvPr>
            <p:cNvGrpSpPr/>
            <p:nvPr/>
          </p:nvGrpSpPr>
          <p:grpSpPr>
            <a:xfrm>
              <a:off x="1972415" y="1589165"/>
              <a:ext cx="476850" cy="1221914"/>
              <a:chOff x="1998815" y="1589165"/>
              <a:chExt cx="476850" cy="1462577"/>
            </a:xfrm>
          </p:grpSpPr>
          <p:sp>
            <p:nvSpPr>
              <p:cNvPr id="37" name="Rectangle : coins arrondis 36">
                <a:extLst>
                  <a:ext uri="{FF2B5EF4-FFF2-40B4-BE49-F238E27FC236}">
                    <a16:creationId xmlns:a16="http://schemas.microsoft.com/office/drawing/2014/main" id="{E96B9E10-62D2-D3DE-268B-5EEF90421544}"/>
                  </a:ext>
                </a:extLst>
              </p:cNvPr>
              <p:cNvSpPr/>
              <p:nvPr/>
            </p:nvSpPr>
            <p:spPr>
              <a:xfrm>
                <a:off x="1998815" y="1589165"/>
                <a:ext cx="476850" cy="338840"/>
              </a:xfrm>
              <a:prstGeom prst="roundRect">
                <a:avLst/>
              </a:prstGeom>
              <a:solidFill>
                <a:schemeClr val="bg1"/>
              </a:solidFill>
              <a:ln w="12700">
                <a:solidFill>
                  <a:srgbClr val="00B0F0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6000" b="1" dirty="0">
                    <a:solidFill>
                      <a:sysClr val="windowText" lastClr="000000"/>
                    </a:solidFill>
                    <a:latin typeface="Dosis" panose="02010703020202060003" pitchFamily="2" charset="0"/>
                  </a:rPr>
                  <a:t>a</a:t>
                </a:r>
              </a:p>
            </p:txBody>
          </p:sp>
          <p:sp>
            <p:nvSpPr>
              <p:cNvPr id="38" name="Rectangle : coins arrondis 37">
                <a:extLst>
                  <a:ext uri="{FF2B5EF4-FFF2-40B4-BE49-F238E27FC236}">
                    <a16:creationId xmlns:a16="http://schemas.microsoft.com/office/drawing/2014/main" id="{C9635505-40B5-5BB1-8A33-5F92364E37BC}"/>
                  </a:ext>
                </a:extLst>
              </p:cNvPr>
              <p:cNvSpPr/>
              <p:nvPr/>
            </p:nvSpPr>
            <p:spPr>
              <a:xfrm>
                <a:off x="1998815" y="1963744"/>
                <a:ext cx="476850" cy="338840"/>
              </a:xfrm>
              <a:prstGeom prst="roundRect">
                <a:avLst/>
              </a:prstGeom>
              <a:solidFill>
                <a:schemeClr val="bg1"/>
              </a:solidFill>
              <a:ln w="12700">
                <a:solidFill>
                  <a:srgbClr val="00B0F0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6000" b="1" dirty="0">
                    <a:solidFill>
                      <a:sysClr val="windowText" lastClr="000000"/>
                    </a:solidFill>
                    <a:latin typeface="Dosis" panose="02010703020202060003" pitchFamily="2" charset="0"/>
                  </a:rPr>
                  <a:t>o</a:t>
                </a:r>
              </a:p>
            </p:txBody>
          </p:sp>
          <p:sp>
            <p:nvSpPr>
              <p:cNvPr id="39" name="Rectangle : coins arrondis 38">
                <a:extLst>
                  <a:ext uri="{FF2B5EF4-FFF2-40B4-BE49-F238E27FC236}">
                    <a16:creationId xmlns:a16="http://schemas.microsoft.com/office/drawing/2014/main" id="{E0FB7C7C-5F85-4538-EB9B-AA7B192BD96D}"/>
                  </a:ext>
                </a:extLst>
              </p:cNvPr>
              <p:cNvSpPr/>
              <p:nvPr/>
            </p:nvSpPr>
            <p:spPr>
              <a:xfrm>
                <a:off x="1998815" y="2338323"/>
                <a:ext cx="476850" cy="338840"/>
              </a:xfrm>
              <a:prstGeom prst="roundRect">
                <a:avLst/>
              </a:prstGeom>
              <a:solidFill>
                <a:schemeClr val="bg1"/>
              </a:solidFill>
              <a:ln w="12700">
                <a:solidFill>
                  <a:srgbClr val="00B0F0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6000" b="1" dirty="0">
                    <a:solidFill>
                      <a:sysClr val="windowText" lastClr="000000"/>
                    </a:solidFill>
                    <a:latin typeface="Dosis" panose="02010703020202060003" pitchFamily="2" charset="0"/>
                  </a:rPr>
                  <a:t>u</a:t>
                </a:r>
              </a:p>
            </p:txBody>
          </p:sp>
          <p:sp>
            <p:nvSpPr>
              <p:cNvPr id="40" name="Rectangle : coins arrondis 39">
                <a:extLst>
                  <a:ext uri="{FF2B5EF4-FFF2-40B4-BE49-F238E27FC236}">
                    <a16:creationId xmlns:a16="http://schemas.microsoft.com/office/drawing/2014/main" id="{4F3C544E-1861-02AF-BDF7-9B684D0F7A9E}"/>
                  </a:ext>
                </a:extLst>
              </p:cNvPr>
              <p:cNvSpPr/>
              <p:nvPr/>
            </p:nvSpPr>
            <p:spPr>
              <a:xfrm>
                <a:off x="1998815" y="2712902"/>
                <a:ext cx="476850" cy="338840"/>
              </a:xfrm>
              <a:prstGeom prst="roundRect">
                <a:avLst/>
              </a:prstGeom>
              <a:solidFill>
                <a:schemeClr val="bg1"/>
              </a:solidFill>
              <a:ln w="12700">
                <a:solidFill>
                  <a:srgbClr val="00B0F0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6000" b="1" dirty="0">
                    <a:solidFill>
                      <a:sysClr val="windowText" lastClr="000000"/>
                    </a:solidFill>
                    <a:latin typeface="Dosis" panose="02010703020202060003" pitchFamily="2" charset="0"/>
                  </a:rPr>
                  <a:t>ou</a:t>
                </a:r>
              </a:p>
            </p:txBody>
          </p:sp>
        </p:grpSp>
      </p:grpSp>
      <p:pic>
        <p:nvPicPr>
          <p:cNvPr id="4" name="Image 3">
            <a:extLst>
              <a:ext uri="{FF2B5EF4-FFF2-40B4-BE49-F238E27FC236}">
                <a16:creationId xmlns:a16="http://schemas.microsoft.com/office/drawing/2014/main" id="{83E16046-971B-33F4-A367-D7CF2F2F5AE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22065" y="486000"/>
            <a:ext cx="1725836" cy="1721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041520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FD6824-3731-11C8-10A2-31781EC919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848632E-E0C4-1409-81FB-5A062EEEB5BD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3BAAD2E-95BD-A3B1-A247-7BE28B1125C9}"/>
              </a:ext>
            </a:extLst>
          </p:cNvPr>
          <p:cNvGrpSpPr/>
          <p:nvPr/>
        </p:nvGrpSpPr>
        <p:grpSpPr>
          <a:xfrm>
            <a:off x="503061" y="528083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ABC5BE1-CF2A-B1DB-630D-1F49E9529853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445C3B18-A375-9A55-CE78-B78FDDB3A75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6C7836FC-F0F6-8816-C05F-6D890818AC3F}"/>
              </a:ext>
            </a:extLst>
          </p:cNvPr>
          <p:cNvSpPr txBox="1"/>
          <p:nvPr/>
        </p:nvSpPr>
        <p:spPr>
          <a:xfrm>
            <a:off x="1462547" y="723586"/>
            <a:ext cx="1042237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Avec i, e, é, la lettre g fait le son « j »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A4876333-B477-FADD-BC8E-B29AE28EEDD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0D43261C-9CE9-8260-5AC6-62C7C34558E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A546F985-C107-6830-B4B2-E8C2DD1DDB6C}"/>
                </a:ext>
              </a:extLst>
            </p:cNvPr>
            <p:cNvSpPr/>
            <p:nvPr/>
          </p:nvSpPr>
          <p:spPr>
            <a:xfrm>
              <a:off x="3633523" y="20291"/>
              <a:ext cx="250132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4.Rebrassage du palier 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9618AED8-4384-AA00-D560-FC306139C125}"/>
                </a:ext>
              </a:extLst>
            </p:cNvPr>
            <p:cNvSpPr/>
            <p:nvPr/>
          </p:nvSpPr>
          <p:spPr>
            <a:xfrm>
              <a:off x="6134848" y="20291"/>
              <a:ext cx="2450528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Test de validation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822C3FD-0F65-2903-6693-F87A952F476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0C5C0C6D-448B-C84B-4BCD-9DC62451DA0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B93BD62-736B-70B5-4A55-C88056E942E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250C55B1-8C88-9695-840C-9D7E7AD5FE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F0446EC3-E51D-0406-ECF7-A1C74789832B}"/>
              </a:ext>
            </a:extLst>
          </p:cNvPr>
          <p:cNvGrpSpPr/>
          <p:nvPr/>
        </p:nvGrpSpPr>
        <p:grpSpPr>
          <a:xfrm>
            <a:off x="1434840" y="2753154"/>
            <a:ext cx="11519159" cy="4142945"/>
            <a:chOff x="1154422" y="1589165"/>
            <a:chExt cx="1294843" cy="908971"/>
          </a:xfrm>
        </p:grpSpPr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B72BABCF-F853-4194-B927-F170E2158920}"/>
                </a:ext>
              </a:extLst>
            </p:cNvPr>
            <p:cNvSpPr/>
            <p:nvPr/>
          </p:nvSpPr>
          <p:spPr>
            <a:xfrm>
              <a:off x="1154422" y="1937420"/>
              <a:ext cx="476850" cy="338840"/>
            </a:xfrm>
            <a:prstGeom prst="roundRect">
              <a:avLst/>
            </a:prstGeom>
            <a:solidFill>
              <a:schemeClr val="bg1"/>
            </a:solidFill>
            <a:ln w="12700">
              <a:solidFill>
                <a:srgbClr val="00B0F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6000" b="1" dirty="0">
                  <a:solidFill>
                    <a:sysClr val="windowText" lastClr="000000"/>
                  </a:solidFill>
                  <a:latin typeface="Dosis" panose="02010703020202060003" pitchFamily="2" charset="0"/>
                </a:rPr>
                <a:t>g</a:t>
              </a:r>
            </a:p>
          </p:txBody>
        </p:sp>
        <p:grpSp>
          <p:nvGrpSpPr>
            <p:cNvPr id="16" name="Groupe 15">
              <a:extLst>
                <a:ext uri="{FF2B5EF4-FFF2-40B4-BE49-F238E27FC236}">
                  <a16:creationId xmlns:a16="http://schemas.microsoft.com/office/drawing/2014/main" id="{6064DD89-7246-61C5-2ABC-31F100B9CA23}"/>
                </a:ext>
              </a:extLst>
            </p:cNvPr>
            <p:cNvGrpSpPr/>
            <p:nvPr/>
          </p:nvGrpSpPr>
          <p:grpSpPr>
            <a:xfrm>
              <a:off x="1972415" y="1589165"/>
              <a:ext cx="476850" cy="908971"/>
              <a:chOff x="1998815" y="1589165"/>
              <a:chExt cx="476850" cy="1087998"/>
            </a:xfrm>
          </p:grpSpPr>
          <p:sp>
            <p:nvSpPr>
              <p:cNvPr id="37" name="Rectangle : coins arrondis 36">
                <a:extLst>
                  <a:ext uri="{FF2B5EF4-FFF2-40B4-BE49-F238E27FC236}">
                    <a16:creationId xmlns:a16="http://schemas.microsoft.com/office/drawing/2014/main" id="{CC2BE46F-593A-C818-042B-F2908401EDDE}"/>
                  </a:ext>
                </a:extLst>
              </p:cNvPr>
              <p:cNvSpPr/>
              <p:nvPr/>
            </p:nvSpPr>
            <p:spPr>
              <a:xfrm>
                <a:off x="1998815" y="1589165"/>
                <a:ext cx="476850" cy="338840"/>
              </a:xfrm>
              <a:prstGeom prst="roundRect">
                <a:avLst/>
              </a:prstGeom>
              <a:solidFill>
                <a:srgbClr val="FFFF00"/>
              </a:solidFill>
              <a:ln w="12700">
                <a:solidFill>
                  <a:srgbClr val="00B0F0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6000" b="1" dirty="0">
                    <a:solidFill>
                      <a:sysClr val="windowText" lastClr="000000"/>
                    </a:solidFill>
                    <a:latin typeface="Dosis" panose="02010703020202060003" pitchFamily="2" charset="0"/>
                  </a:rPr>
                  <a:t>i</a:t>
                </a:r>
              </a:p>
            </p:txBody>
          </p:sp>
          <p:sp>
            <p:nvSpPr>
              <p:cNvPr id="38" name="Rectangle : coins arrondis 37">
                <a:extLst>
                  <a:ext uri="{FF2B5EF4-FFF2-40B4-BE49-F238E27FC236}">
                    <a16:creationId xmlns:a16="http://schemas.microsoft.com/office/drawing/2014/main" id="{70929BBB-0728-0AC2-15A9-35C75DFDCCCD}"/>
                  </a:ext>
                </a:extLst>
              </p:cNvPr>
              <p:cNvSpPr/>
              <p:nvPr/>
            </p:nvSpPr>
            <p:spPr>
              <a:xfrm>
                <a:off x="1998815" y="1963744"/>
                <a:ext cx="476850" cy="338840"/>
              </a:xfrm>
              <a:prstGeom prst="roundRect">
                <a:avLst/>
              </a:prstGeom>
              <a:solidFill>
                <a:srgbClr val="FFFF00"/>
              </a:solidFill>
              <a:ln w="12700">
                <a:solidFill>
                  <a:srgbClr val="00B0F0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6000" b="1" dirty="0">
                    <a:solidFill>
                      <a:sysClr val="windowText" lastClr="000000"/>
                    </a:solidFill>
                    <a:latin typeface="Dosis" panose="02010703020202060003" pitchFamily="2" charset="0"/>
                  </a:rPr>
                  <a:t>e</a:t>
                </a:r>
              </a:p>
            </p:txBody>
          </p:sp>
          <p:sp>
            <p:nvSpPr>
              <p:cNvPr id="39" name="Rectangle : coins arrondis 38">
                <a:extLst>
                  <a:ext uri="{FF2B5EF4-FFF2-40B4-BE49-F238E27FC236}">
                    <a16:creationId xmlns:a16="http://schemas.microsoft.com/office/drawing/2014/main" id="{173D252A-FAB9-9878-D1AA-4AEC10E97F01}"/>
                  </a:ext>
                </a:extLst>
              </p:cNvPr>
              <p:cNvSpPr/>
              <p:nvPr/>
            </p:nvSpPr>
            <p:spPr>
              <a:xfrm>
                <a:off x="1998815" y="2338323"/>
                <a:ext cx="476850" cy="338840"/>
              </a:xfrm>
              <a:prstGeom prst="roundRect">
                <a:avLst/>
              </a:prstGeom>
              <a:solidFill>
                <a:srgbClr val="FFFF00"/>
              </a:solidFill>
              <a:ln w="12700">
                <a:solidFill>
                  <a:srgbClr val="00B0F0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6000" b="1" dirty="0">
                    <a:solidFill>
                      <a:sysClr val="windowText" lastClr="000000"/>
                    </a:solidFill>
                    <a:latin typeface="Dosis" panose="02010703020202060003" pitchFamily="2" charset="0"/>
                  </a:rPr>
                  <a:t>é</a:t>
                </a:r>
              </a:p>
            </p:txBody>
          </p:sp>
        </p:grpSp>
      </p:grpSp>
      <p:pic>
        <p:nvPicPr>
          <p:cNvPr id="4" name="Image 3">
            <a:extLst>
              <a:ext uri="{FF2B5EF4-FFF2-40B4-BE49-F238E27FC236}">
                <a16:creationId xmlns:a16="http://schemas.microsoft.com/office/drawing/2014/main" id="{F4ED39AF-3B0D-3FED-8DBB-A22F5F13867C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22065" y="486000"/>
            <a:ext cx="1725836" cy="1721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5231954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862AE2-E824-ECDE-F47D-30A8015259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2E3800D-09D6-BB6A-5490-E7732BB60097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7B7B995-0832-B23D-C0F5-43BD063E95E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12169F6F-E3E6-EF32-3F8B-4C139E236C2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61F174D-D0FC-AAB1-A0F1-6AD815F7D09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1E11B4EB-C4FD-DA97-4274-D3C1D46264A4}"/>
              </a:ext>
            </a:extLst>
          </p:cNvPr>
          <p:cNvSpPr txBox="1"/>
          <p:nvPr/>
        </p:nvSpPr>
        <p:spPr>
          <a:xfrm>
            <a:off x="1462547" y="723586"/>
            <a:ext cx="1042237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Lisons ensemble l’arbre des syllabes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77D0EF8-176F-40F2-71F8-861E1D663C0C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E2077CD1-3425-FD05-C859-AF2B7642594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380798B-31FA-996C-CFBA-A411326F6723}"/>
                </a:ext>
              </a:extLst>
            </p:cNvPr>
            <p:cNvSpPr/>
            <p:nvPr/>
          </p:nvSpPr>
          <p:spPr>
            <a:xfrm>
              <a:off x="3633523" y="20291"/>
              <a:ext cx="267309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4.Rebrassage du palier 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B550856-6B02-9B9D-2A48-5A232440CB7C}"/>
                </a:ext>
              </a:extLst>
            </p:cNvPr>
            <p:cNvSpPr/>
            <p:nvPr/>
          </p:nvSpPr>
          <p:spPr>
            <a:xfrm>
              <a:off x="6192104" y="20291"/>
              <a:ext cx="2462037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Test de validation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6E222F60-AE5A-3817-70D4-CD3685CB6C4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223EB4E1-8B22-5BB3-B339-6B46BD683FC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1EF862E1-1975-5657-C06C-E48152961AB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1D56286-683A-FDD8-A552-CCDAAF1A3D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53D4C015-8719-77B3-6820-36AC61107869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02606" y="681620"/>
            <a:ext cx="1331531" cy="1188134"/>
          </a:xfrm>
          <a:prstGeom prst="rect">
            <a:avLst/>
          </a:prstGeom>
        </p:spPr>
      </p:pic>
      <p:grpSp>
        <p:nvGrpSpPr>
          <p:cNvPr id="5" name="Groupe 4">
            <a:extLst>
              <a:ext uri="{FF2B5EF4-FFF2-40B4-BE49-F238E27FC236}">
                <a16:creationId xmlns:a16="http://schemas.microsoft.com/office/drawing/2014/main" id="{195646F4-CCF4-A9FD-882F-8EB390F85DFD}"/>
              </a:ext>
            </a:extLst>
          </p:cNvPr>
          <p:cNvGrpSpPr/>
          <p:nvPr/>
        </p:nvGrpSpPr>
        <p:grpSpPr>
          <a:xfrm>
            <a:off x="1219200" y="2636821"/>
            <a:ext cx="10439400" cy="6621479"/>
            <a:chOff x="1147755" y="1639887"/>
            <a:chExt cx="2272473" cy="2160309"/>
          </a:xfrm>
        </p:grpSpPr>
        <p:grpSp>
          <p:nvGrpSpPr>
            <p:cNvPr id="6" name="Groupe 5">
              <a:extLst>
                <a:ext uri="{FF2B5EF4-FFF2-40B4-BE49-F238E27FC236}">
                  <a16:creationId xmlns:a16="http://schemas.microsoft.com/office/drawing/2014/main" id="{10792475-6087-68AD-DFA5-4736C8634971}"/>
                </a:ext>
              </a:extLst>
            </p:cNvPr>
            <p:cNvGrpSpPr/>
            <p:nvPr/>
          </p:nvGrpSpPr>
          <p:grpSpPr>
            <a:xfrm>
              <a:off x="2476051" y="1781430"/>
              <a:ext cx="374597" cy="1877224"/>
              <a:chOff x="2476051" y="1835809"/>
              <a:chExt cx="374597" cy="1877224"/>
            </a:xfrm>
          </p:grpSpPr>
          <p:cxnSp>
            <p:nvCxnSpPr>
              <p:cNvPr id="44" name="Connecteur droit 43">
                <a:extLst>
                  <a:ext uri="{FF2B5EF4-FFF2-40B4-BE49-F238E27FC236}">
                    <a16:creationId xmlns:a16="http://schemas.microsoft.com/office/drawing/2014/main" id="{4B7063AD-9B6C-12D1-1507-0DC0917EC9AC}"/>
                  </a:ext>
                </a:extLst>
              </p:cNvPr>
              <p:cNvCxnSpPr/>
              <p:nvPr/>
            </p:nvCxnSpPr>
            <p:spPr>
              <a:xfrm>
                <a:off x="2476051" y="1835809"/>
                <a:ext cx="374597" cy="0"/>
              </a:xfrm>
              <a:prstGeom prst="line">
                <a:avLst/>
              </a:prstGeom>
              <a:ln>
                <a:solidFill>
                  <a:srgbClr val="92D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Connecteur droit 44">
                <a:extLst>
                  <a:ext uri="{FF2B5EF4-FFF2-40B4-BE49-F238E27FC236}">
                    <a16:creationId xmlns:a16="http://schemas.microsoft.com/office/drawing/2014/main" id="{65D94621-141C-F622-02E8-96BAC3B34C6F}"/>
                  </a:ext>
                </a:extLst>
              </p:cNvPr>
              <p:cNvCxnSpPr/>
              <p:nvPr/>
            </p:nvCxnSpPr>
            <p:spPr>
              <a:xfrm>
                <a:off x="2476051" y="2148752"/>
                <a:ext cx="374597" cy="0"/>
              </a:xfrm>
              <a:prstGeom prst="line">
                <a:avLst/>
              </a:prstGeom>
              <a:ln>
                <a:solidFill>
                  <a:srgbClr val="92D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Connecteur droit 45">
                <a:extLst>
                  <a:ext uri="{FF2B5EF4-FFF2-40B4-BE49-F238E27FC236}">
                    <a16:creationId xmlns:a16="http://schemas.microsoft.com/office/drawing/2014/main" id="{72B5070A-9A11-7FF2-08EC-C3945AA1B7F8}"/>
                  </a:ext>
                </a:extLst>
              </p:cNvPr>
              <p:cNvCxnSpPr/>
              <p:nvPr/>
            </p:nvCxnSpPr>
            <p:spPr>
              <a:xfrm>
                <a:off x="2476051" y="2461695"/>
                <a:ext cx="374597" cy="0"/>
              </a:xfrm>
              <a:prstGeom prst="line">
                <a:avLst/>
              </a:prstGeom>
              <a:ln>
                <a:solidFill>
                  <a:srgbClr val="92D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Connecteur droit 46">
                <a:extLst>
                  <a:ext uri="{FF2B5EF4-FFF2-40B4-BE49-F238E27FC236}">
                    <a16:creationId xmlns:a16="http://schemas.microsoft.com/office/drawing/2014/main" id="{9CB5D35E-D0AF-241A-03A6-461D1D1D8539}"/>
                  </a:ext>
                </a:extLst>
              </p:cNvPr>
              <p:cNvCxnSpPr/>
              <p:nvPr/>
            </p:nvCxnSpPr>
            <p:spPr>
              <a:xfrm>
                <a:off x="2476051" y="2774638"/>
                <a:ext cx="374597" cy="0"/>
              </a:xfrm>
              <a:prstGeom prst="line">
                <a:avLst/>
              </a:prstGeom>
              <a:ln>
                <a:solidFill>
                  <a:srgbClr val="92D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Connecteur droit 47">
                <a:extLst>
                  <a:ext uri="{FF2B5EF4-FFF2-40B4-BE49-F238E27FC236}">
                    <a16:creationId xmlns:a16="http://schemas.microsoft.com/office/drawing/2014/main" id="{F836EB94-2A61-5E55-5454-E3EA03BC887E}"/>
                  </a:ext>
                </a:extLst>
              </p:cNvPr>
              <p:cNvCxnSpPr/>
              <p:nvPr/>
            </p:nvCxnSpPr>
            <p:spPr>
              <a:xfrm>
                <a:off x="2476051" y="3087581"/>
                <a:ext cx="374597" cy="0"/>
              </a:xfrm>
              <a:prstGeom prst="line">
                <a:avLst/>
              </a:prstGeom>
              <a:ln>
                <a:solidFill>
                  <a:srgbClr val="92D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Connecteur droit 48">
                <a:extLst>
                  <a:ext uri="{FF2B5EF4-FFF2-40B4-BE49-F238E27FC236}">
                    <a16:creationId xmlns:a16="http://schemas.microsoft.com/office/drawing/2014/main" id="{1DCA9231-E326-BFD4-3991-059A2D061319}"/>
                  </a:ext>
                </a:extLst>
              </p:cNvPr>
              <p:cNvCxnSpPr/>
              <p:nvPr/>
            </p:nvCxnSpPr>
            <p:spPr>
              <a:xfrm>
                <a:off x="2476051" y="3400525"/>
                <a:ext cx="374597" cy="0"/>
              </a:xfrm>
              <a:prstGeom prst="line">
                <a:avLst/>
              </a:prstGeom>
              <a:ln>
                <a:solidFill>
                  <a:srgbClr val="92D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Connecteur droit 49">
                <a:extLst>
                  <a:ext uri="{FF2B5EF4-FFF2-40B4-BE49-F238E27FC236}">
                    <a16:creationId xmlns:a16="http://schemas.microsoft.com/office/drawing/2014/main" id="{F22378A1-A586-B575-D2F2-32B5838ACA89}"/>
                  </a:ext>
                </a:extLst>
              </p:cNvPr>
              <p:cNvCxnSpPr/>
              <p:nvPr/>
            </p:nvCxnSpPr>
            <p:spPr>
              <a:xfrm>
                <a:off x="2476051" y="3713033"/>
                <a:ext cx="374597" cy="0"/>
              </a:xfrm>
              <a:prstGeom prst="line">
                <a:avLst/>
              </a:prstGeom>
              <a:ln>
                <a:solidFill>
                  <a:srgbClr val="92D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" name="Groupe 6">
              <a:extLst>
                <a:ext uri="{FF2B5EF4-FFF2-40B4-BE49-F238E27FC236}">
                  <a16:creationId xmlns:a16="http://schemas.microsoft.com/office/drawing/2014/main" id="{74C7430A-8991-D413-71DC-EC4FE557D936}"/>
                </a:ext>
              </a:extLst>
            </p:cNvPr>
            <p:cNvGrpSpPr/>
            <p:nvPr/>
          </p:nvGrpSpPr>
          <p:grpSpPr>
            <a:xfrm>
              <a:off x="1147755" y="1639887"/>
              <a:ext cx="2272473" cy="2160309"/>
              <a:chOff x="1120969" y="1589165"/>
              <a:chExt cx="2272473" cy="2160309"/>
            </a:xfrm>
          </p:grpSpPr>
          <p:sp>
            <p:nvSpPr>
              <p:cNvPr id="15" name="Rectangle : coins arrondis 14">
                <a:extLst>
                  <a:ext uri="{FF2B5EF4-FFF2-40B4-BE49-F238E27FC236}">
                    <a16:creationId xmlns:a16="http://schemas.microsoft.com/office/drawing/2014/main" id="{0ABA81BF-264C-E955-C81F-541DE8AF4BC5}"/>
                  </a:ext>
                </a:extLst>
              </p:cNvPr>
              <p:cNvSpPr/>
              <p:nvPr/>
            </p:nvSpPr>
            <p:spPr>
              <a:xfrm>
                <a:off x="1120969" y="2519092"/>
                <a:ext cx="476850" cy="338840"/>
              </a:xfrm>
              <a:prstGeom prst="roundRect">
                <a:avLst/>
              </a:prstGeom>
              <a:solidFill>
                <a:schemeClr val="bg1"/>
              </a:solidFill>
              <a:ln w="12700">
                <a:solidFill>
                  <a:srgbClr val="00B0F0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6000" b="1" dirty="0">
                    <a:solidFill>
                      <a:sysClr val="windowText" lastClr="000000"/>
                    </a:solidFill>
                    <a:latin typeface="Dosis" panose="02010703020202060003" pitchFamily="2" charset="0"/>
                  </a:rPr>
                  <a:t>g</a:t>
                </a:r>
              </a:p>
            </p:txBody>
          </p:sp>
          <p:grpSp>
            <p:nvGrpSpPr>
              <p:cNvPr id="16" name="Groupe 15">
                <a:extLst>
                  <a:ext uri="{FF2B5EF4-FFF2-40B4-BE49-F238E27FC236}">
                    <a16:creationId xmlns:a16="http://schemas.microsoft.com/office/drawing/2014/main" id="{8C837634-EFAC-1661-B03F-4598D4CED543}"/>
                  </a:ext>
                </a:extLst>
              </p:cNvPr>
              <p:cNvGrpSpPr/>
              <p:nvPr/>
            </p:nvGrpSpPr>
            <p:grpSpPr>
              <a:xfrm>
                <a:off x="1972415" y="1589165"/>
                <a:ext cx="476850" cy="2160309"/>
                <a:chOff x="1998815" y="1589165"/>
                <a:chExt cx="476850" cy="2585794"/>
              </a:xfrm>
            </p:grpSpPr>
            <p:sp>
              <p:nvSpPr>
                <p:cNvPr id="37" name="Rectangle : coins arrondis 36">
                  <a:extLst>
                    <a:ext uri="{FF2B5EF4-FFF2-40B4-BE49-F238E27FC236}">
                      <a16:creationId xmlns:a16="http://schemas.microsoft.com/office/drawing/2014/main" id="{B8A23664-2A7D-59F4-D648-3D7802481C1E}"/>
                    </a:ext>
                  </a:extLst>
                </p:cNvPr>
                <p:cNvSpPr/>
                <p:nvPr/>
              </p:nvSpPr>
              <p:spPr>
                <a:xfrm>
                  <a:off x="1998815" y="1589165"/>
                  <a:ext cx="476850" cy="338840"/>
                </a:xfrm>
                <a:prstGeom prst="roundRect">
                  <a:avLst/>
                </a:prstGeom>
                <a:solidFill>
                  <a:schemeClr val="bg1"/>
                </a:solidFill>
                <a:ln w="12700">
                  <a:solidFill>
                    <a:srgbClr val="00B0F0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sz="6000" b="1" dirty="0">
                      <a:solidFill>
                        <a:sysClr val="windowText" lastClr="000000"/>
                      </a:solidFill>
                      <a:latin typeface="Dosis" panose="02010703020202060003" pitchFamily="2" charset="0"/>
                    </a:rPr>
                    <a:t>a</a:t>
                  </a:r>
                </a:p>
              </p:txBody>
            </p:sp>
            <p:sp>
              <p:nvSpPr>
                <p:cNvPr id="38" name="Rectangle : coins arrondis 37">
                  <a:extLst>
                    <a:ext uri="{FF2B5EF4-FFF2-40B4-BE49-F238E27FC236}">
                      <a16:creationId xmlns:a16="http://schemas.microsoft.com/office/drawing/2014/main" id="{247BE91B-589D-40D0-5BE1-6EC9889A494F}"/>
                    </a:ext>
                  </a:extLst>
                </p:cNvPr>
                <p:cNvSpPr/>
                <p:nvPr/>
              </p:nvSpPr>
              <p:spPr>
                <a:xfrm>
                  <a:off x="1998815" y="1963744"/>
                  <a:ext cx="476850" cy="338840"/>
                </a:xfrm>
                <a:prstGeom prst="roundRect">
                  <a:avLst/>
                </a:prstGeom>
                <a:solidFill>
                  <a:schemeClr val="bg1"/>
                </a:solidFill>
                <a:ln w="12700">
                  <a:solidFill>
                    <a:srgbClr val="00B0F0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sz="6000" b="1" dirty="0">
                      <a:solidFill>
                        <a:sysClr val="windowText" lastClr="000000"/>
                      </a:solidFill>
                      <a:latin typeface="Dosis" panose="02010703020202060003" pitchFamily="2" charset="0"/>
                    </a:rPr>
                    <a:t>o</a:t>
                  </a:r>
                </a:p>
              </p:txBody>
            </p:sp>
            <p:sp>
              <p:nvSpPr>
                <p:cNvPr id="39" name="Rectangle : coins arrondis 38">
                  <a:extLst>
                    <a:ext uri="{FF2B5EF4-FFF2-40B4-BE49-F238E27FC236}">
                      <a16:creationId xmlns:a16="http://schemas.microsoft.com/office/drawing/2014/main" id="{282550A7-8153-787D-F499-3D60E98DCBF1}"/>
                    </a:ext>
                  </a:extLst>
                </p:cNvPr>
                <p:cNvSpPr/>
                <p:nvPr/>
              </p:nvSpPr>
              <p:spPr>
                <a:xfrm>
                  <a:off x="1998815" y="2338323"/>
                  <a:ext cx="476850" cy="338840"/>
                </a:xfrm>
                <a:prstGeom prst="roundRect">
                  <a:avLst/>
                </a:prstGeom>
                <a:solidFill>
                  <a:schemeClr val="bg1"/>
                </a:solidFill>
                <a:ln w="12700">
                  <a:solidFill>
                    <a:srgbClr val="00B0F0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sz="6000" b="1" dirty="0">
                      <a:solidFill>
                        <a:sysClr val="windowText" lastClr="000000"/>
                      </a:solidFill>
                      <a:latin typeface="Dosis" panose="02010703020202060003" pitchFamily="2" charset="0"/>
                    </a:rPr>
                    <a:t>u</a:t>
                  </a:r>
                </a:p>
              </p:txBody>
            </p:sp>
            <p:sp>
              <p:nvSpPr>
                <p:cNvPr id="40" name="Rectangle : coins arrondis 39">
                  <a:extLst>
                    <a:ext uri="{FF2B5EF4-FFF2-40B4-BE49-F238E27FC236}">
                      <a16:creationId xmlns:a16="http://schemas.microsoft.com/office/drawing/2014/main" id="{EC4F32A3-45AA-BD02-CAD3-F02984078F13}"/>
                    </a:ext>
                  </a:extLst>
                </p:cNvPr>
                <p:cNvSpPr/>
                <p:nvPr/>
              </p:nvSpPr>
              <p:spPr>
                <a:xfrm>
                  <a:off x="1998815" y="2712902"/>
                  <a:ext cx="476850" cy="338840"/>
                </a:xfrm>
                <a:prstGeom prst="roundRect">
                  <a:avLst/>
                </a:prstGeom>
                <a:solidFill>
                  <a:schemeClr val="bg1"/>
                </a:solidFill>
                <a:ln w="12700">
                  <a:solidFill>
                    <a:srgbClr val="00B0F0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sz="6000" b="1" dirty="0">
                      <a:solidFill>
                        <a:sysClr val="windowText" lastClr="000000"/>
                      </a:solidFill>
                      <a:latin typeface="Dosis" panose="02010703020202060003" pitchFamily="2" charset="0"/>
                    </a:rPr>
                    <a:t>ou</a:t>
                  </a:r>
                </a:p>
              </p:txBody>
            </p:sp>
            <p:sp>
              <p:nvSpPr>
                <p:cNvPr id="41" name="Rectangle : coins arrondis 40">
                  <a:extLst>
                    <a:ext uri="{FF2B5EF4-FFF2-40B4-BE49-F238E27FC236}">
                      <a16:creationId xmlns:a16="http://schemas.microsoft.com/office/drawing/2014/main" id="{69F47121-39F3-2C76-6392-0D6BDE3A8B4A}"/>
                    </a:ext>
                  </a:extLst>
                </p:cNvPr>
                <p:cNvSpPr/>
                <p:nvPr/>
              </p:nvSpPr>
              <p:spPr>
                <a:xfrm>
                  <a:off x="1998815" y="3087481"/>
                  <a:ext cx="476850" cy="338840"/>
                </a:xfrm>
                <a:prstGeom prst="roundRect">
                  <a:avLst/>
                </a:prstGeom>
                <a:solidFill>
                  <a:srgbClr val="FFFF00"/>
                </a:solidFill>
                <a:ln w="12700">
                  <a:solidFill>
                    <a:srgbClr val="00B0F0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sz="6000" b="1" dirty="0">
                      <a:solidFill>
                        <a:sysClr val="windowText" lastClr="000000"/>
                      </a:solidFill>
                      <a:latin typeface="Dosis" panose="02010703020202060003" pitchFamily="2" charset="0"/>
                    </a:rPr>
                    <a:t>e</a:t>
                  </a:r>
                </a:p>
              </p:txBody>
            </p:sp>
            <p:sp>
              <p:nvSpPr>
                <p:cNvPr id="42" name="Rectangle : coins arrondis 41">
                  <a:extLst>
                    <a:ext uri="{FF2B5EF4-FFF2-40B4-BE49-F238E27FC236}">
                      <a16:creationId xmlns:a16="http://schemas.microsoft.com/office/drawing/2014/main" id="{3304D96B-57DA-CAEF-EB88-DA85519444F5}"/>
                    </a:ext>
                  </a:extLst>
                </p:cNvPr>
                <p:cNvSpPr/>
                <p:nvPr/>
              </p:nvSpPr>
              <p:spPr>
                <a:xfrm>
                  <a:off x="1998815" y="3462061"/>
                  <a:ext cx="476850" cy="338840"/>
                </a:xfrm>
                <a:prstGeom prst="roundRect">
                  <a:avLst/>
                </a:prstGeom>
                <a:solidFill>
                  <a:srgbClr val="FFFF00"/>
                </a:solidFill>
                <a:ln w="12700">
                  <a:solidFill>
                    <a:srgbClr val="00B0F0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sz="6000" b="1" dirty="0">
                      <a:solidFill>
                        <a:sysClr val="windowText" lastClr="000000"/>
                      </a:solidFill>
                      <a:latin typeface="Dosis" panose="02010703020202060003" pitchFamily="2" charset="0"/>
                    </a:rPr>
                    <a:t>é</a:t>
                  </a:r>
                </a:p>
              </p:txBody>
            </p:sp>
            <p:sp>
              <p:nvSpPr>
                <p:cNvPr id="43" name="Rectangle : coins arrondis 42">
                  <a:extLst>
                    <a:ext uri="{FF2B5EF4-FFF2-40B4-BE49-F238E27FC236}">
                      <a16:creationId xmlns:a16="http://schemas.microsoft.com/office/drawing/2014/main" id="{A45A5093-4142-86BF-479C-7F02C4340A8F}"/>
                    </a:ext>
                  </a:extLst>
                </p:cNvPr>
                <p:cNvSpPr/>
                <p:nvPr/>
              </p:nvSpPr>
              <p:spPr>
                <a:xfrm>
                  <a:off x="1998815" y="3836119"/>
                  <a:ext cx="476850" cy="338840"/>
                </a:xfrm>
                <a:prstGeom prst="roundRect">
                  <a:avLst/>
                </a:prstGeom>
                <a:solidFill>
                  <a:srgbClr val="FFFF00"/>
                </a:solidFill>
                <a:ln w="12700">
                  <a:solidFill>
                    <a:srgbClr val="00B0F0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sz="6000" b="1" dirty="0">
                      <a:solidFill>
                        <a:sysClr val="windowText" lastClr="000000"/>
                      </a:solidFill>
                      <a:latin typeface="Dosis" panose="02010703020202060003" pitchFamily="2" charset="0"/>
                    </a:rPr>
                    <a:t>i</a:t>
                  </a:r>
                </a:p>
              </p:txBody>
            </p:sp>
          </p:grpSp>
          <p:grpSp>
            <p:nvGrpSpPr>
              <p:cNvPr id="17" name="Groupe 16">
                <a:extLst>
                  <a:ext uri="{FF2B5EF4-FFF2-40B4-BE49-F238E27FC236}">
                    <a16:creationId xmlns:a16="http://schemas.microsoft.com/office/drawing/2014/main" id="{8E6CEDFE-6CA7-D1C9-0311-1150F7BFC587}"/>
                  </a:ext>
                </a:extLst>
              </p:cNvPr>
              <p:cNvGrpSpPr/>
              <p:nvPr/>
            </p:nvGrpSpPr>
            <p:grpSpPr>
              <a:xfrm>
                <a:off x="2823862" y="1589165"/>
                <a:ext cx="569580" cy="2160309"/>
                <a:chOff x="1998815" y="1589165"/>
                <a:chExt cx="476850" cy="2585794"/>
              </a:xfrm>
            </p:grpSpPr>
            <p:sp>
              <p:nvSpPr>
                <p:cNvPr id="18" name="Rectangle : coins arrondis 17">
                  <a:extLst>
                    <a:ext uri="{FF2B5EF4-FFF2-40B4-BE49-F238E27FC236}">
                      <a16:creationId xmlns:a16="http://schemas.microsoft.com/office/drawing/2014/main" id="{41DE7E17-242B-14B0-6EDD-27A7BEEA7F8D}"/>
                    </a:ext>
                  </a:extLst>
                </p:cNvPr>
                <p:cNvSpPr/>
                <p:nvPr/>
              </p:nvSpPr>
              <p:spPr>
                <a:xfrm>
                  <a:off x="1998815" y="1589165"/>
                  <a:ext cx="476850" cy="338840"/>
                </a:xfrm>
                <a:prstGeom prst="roundRect">
                  <a:avLst/>
                </a:prstGeom>
                <a:solidFill>
                  <a:schemeClr val="bg1"/>
                </a:solidFill>
                <a:ln w="12700">
                  <a:solidFill>
                    <a:srgbClr val="00B0F0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sz="6000" b="1" dirty="0" err="1">
                      <a:solidFill>
                        <a:srgbClr val="FF0000"/>
                      </a:solidFill>
                      <a:latin typeface="Dosis" panose="02010703020202060003" pitchFamily="2" charset="0"/>
                    </a:rPr>
                    <a:t>g</a:t>
                  </a:r>
                  <a:r>
                    <a:rPr lang="fr-FR" sz="6000" b="1" dirty="0" err="1">
                      <a:solidFill>
                        <a:sysClr val="windowText" lastClr="000000"/>
                      </a:solidFill>
                      <a:latin typeface="Dosis" panose="02010703020202060003" pitchFamily="2" charset="0"/>
                    </a:rPr>
                    <a:t>a</a:t>
                  </a:r>
                  <a:endParaRPr lang="fr-FR" sz="6000" b="1" dirty="0">
                    <a:solidFill>
                      <a:sysClr val="windowText" lastClr="000000"/>
                    </a:solidFill>
                    <a:latin typeface="Dosis" panose="02010703020202060003" pitchFamily="2" charset="0"/>
                  </a:endParaRPr>
                </a:p>
              </p:txBody>
            </p:sp>
            <p:sp>
              <p:nvSpPr>
                <p:cNvPr id="19" name="Rectangle : coins arrondis 18">
                  <a:extLst>
                    <a:ext uri="{FF2B5EF4-FFF2-40B4-BE49-F238E27FC236}">
                      <a16:creationId xmlns:a16="http://schemas.microsoft.com/office/drawing/2014/main" id="{C5E520F4-7A1E-FBA8-A03F-8DE28FBFD058}"/>
                    </a:ext>
                  </a:extLst>
                </p:cNvPr>
                <p:cNvSpPr/>
                <p:nvPr/>
              </p:nvSpPr>
              <p:spPr>
                <a:xfrm>
                  <a:off x="1998815" y="1963744"/>
                  <a:ext cx="476850" cy="338840"/>
                </a:xfrm>
                <a:prstGeom prst="roundRect">
                  <a:avLst/>
                </a:prstGeom>
                <a:solidFill>
                  <a:schemeClr val="bg1"/>
                </a:solidFill>
                <a:ln w="12700">
                  <a:solidFill>
                    <a:srgbClr val="00B0F0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sz="6000" b="1" dirty="0">
                      <a:solidFill>
                        <a:srgbClr val="FF0000"/>
                      </a:solidFill>
                      <a:latin typeface="Dosis" panose="02010703020202060003" pitchFamily="2" charset="0"/>
                    </a:rPr>
                    <a:t>g</a:t>
                  </a:r>
                  <a:r>
                    <a:rPr lang="fr-FR" sz="6000" b="1" dirty="0">
                      <a:solidFill>
                        <a:sysClr val="windowText" lastClr="000000"/>
                      </a:solidFill>
                      <a:latin typeface="Dosis" panose="02010703020202060003" pitchFamily="2" charset="0"/>
                    </a:rPr>
                    <a:t>o</a:t>
                  </a:r>
                </a:p>
              </p:txBody>
            </p:sp>
            <p:sp>
              <p:nvSpPr>
                <p:cNvPr id="20" name="Rectangle : coins arrondis 19">
                  <a:extLst>
                    <a:ext uri="{FF2B5EF4-FFF2-40B4-BE49-F238E27FC236}">
                      <a16:creationId xmlns:a16="http://schemas.microsoft.com/office/drawing/2014/main" id="{16FC6670-324D-A83E-B5D8-E00E8D640F88}"/>
                    </a:ext>
                  </a:extLst>
                </p:cNvPr>
                <p:cNvSpPr/>
                <p:nvPr/>
              </p:nvSpPr>
              <p:spPr>
                <a:xfrm>
                  <a:off x="1998815" y="2338323"/>
                  <a:ext cx="476850" cy="338840"/>
                </a:xfrm>
                <a:prstGeom prst="roundRect">
                  <a:avLst/>
                </a:prstGeom>
                <a:solidFill>
                  <a:schemeClr val="bg1"/>
                </a:solidFill>
                <a:ln w="12700">
                  <a:solidFill>
                    <a:srgbClr val="00B0F0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sz="6000" b="1" dirty="0" err="1">
                      <a:solidFill>
                        <a:srgbClr val="FF0000"/>
                      </a:solidFill>
                      <a:latin typeface="Dosis" panose="02010703020202060003" pitchFamily="2" charset="0"/>
                    </a:rPr>
                    <a:t>g</a:t>
                  </a:r>
                  <a:r>
                    <a:rPr lang="fr-FR" sz="6000" b="1" dirty="0" err="1">
                      <a:solidFill>
                        <a:sysClr val="windowText" lastClr="000000"/>
                      </a:solidFill>
                      <a:latin typeface="Dosis" panose="02010703020202060003" pitchFamily="2" charset="0"/>
                    </a:rPr>
                    <a:t>u</a:t>
                  </a:r>
                  <a:endParaRPr lang="fr-FR" sz="6000" b="1" dirty="0">
                    <a:solidFill>
                      <a:sysClr val="windowText" lastClr="000000"/>
                    </a:solidFill>
                    <a:latin typeface="Dosis" panose="02010703020202060003" pitchFamily="2" charset="0"/>
                  </a:endParaRPr>
                </a:p>
              </p:txBody>
            </p:sp>
            <p:sp>
              <p:nvSpPr>
                <p:cNvPr id="21" name="Rectangle : coins arrondis 20">
                  <a:extLst>
                    <a:ext uri="{FF2B5EF4-FFF2-40B4-BE49-F238E27FC236}">
                      <a16:creationId xmlns:a16="http://schemas.microsoft.com/office/drawing/2014/main" id="{35CC4D98-DF2A-3BA1-54A2-35EBB4994852}"/>
                    </a:ext>
                  </a:extLst>
                </p:cNvPr>
                <p:cNvSpPr/>
                <p:nvPr/>
              </p:nvSpPr>
              <p:spPr>
                <a:xfrm>
                  <a:off x="1998815" y="2712902"/>
                  <a:ext cx="476850" cy="338840"/>
                </a:xfrm>
                <a:prstGeom prst="roundRect">
                  <a:avLst/>
                </a:prstGeom>
                <a:solidFill>
                  <a:schemeClr val="bg1"/>
                </a:solidFill>
                <a:ln w="12700">
                  <a:solidFill>
                    <a:srgbClr val="00B0F0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sz="6000" b="1" dirty="0" err="1">
                      <a:solidFill>
                        <a:srgbClr val="FF0000"/>
                      </a:solidFill>
                      <a:latin typeface="Dosis" panose="02010703020202060003" pitchFamily="2" charset="0"/>
                    </a:rPr>
                    <a:t>g</a:t>
                  </a:r>
                  <a:r>
                    <a:rPr lang="fr-FR" sz="6000" b="1" dirty="0" err="1">
                      <a:solidFill>
                        <a:schemeClr val="tx1"/>
                      </a:solidFill>
                      <a:latin typeface="Dosis" panose="02010703020202060003" pitchFamily="2" charset="0"/>
                    </a:rPr>
                    <a:t>o</a:t>
                  </a:r>
                  <a:r>
                    <a:rPr lang="fr-FR" sz="6000" b="1" dirty="0" err="1">
                      <a:solidFill>
                        <a:sysClr val="windowText" lastClr="000000"/>
                      </a:solidFill>
                      <a:latin typeface="Dosis" panose="02010703020202060003" pitchFamily="2" charset="0"/>
                    </a:rPr>
                    <a:t>u</a:t>
                  </a:r>
                  <a:endParaRPr lang="fr-FR" sz="6000" b="1" dirty="0">
                    <a:solidFill>
                      <a:sysClr val="windowText" lastClr="000000"/>
                    </a:solidFill>
                    <a:latin typeface="Dosis" panose="02010703020202060003" pitchFamily="2" charset="0"/>
                  </a:endParaRPr>
                </a:p>
              </p:txBody>
            </p:sp>
            <p:sp>
              <p:nvSpPr>
                <p:cNvPr id="22" name="Rectangle : coins arrondis 21">
                  <a:extLst>
                    <a:ext uri="{FF2B5EF4-FFF2-40B4-BE49-F238E27FC236}">
                      <a16:creationId xmlns:a16="http://schemas.microsoft.com/office/drawing/2014/main" id="{B4A79CA3-1B27-D412-9543-E5E1E4FE9B46}"/>
                    </a:ext>
                  </a:extLst>
                </p:cNvPr>
                <p:cNvSpPr/>
                <p:nvPr/>
              </p:nvSpPr>
              <p:spPr>
                <a:xfrm>
                  <a:off x="1998815" y="3087481"/>
                  <a:ext cx="476850" cy="338840"/>
                </a:xfrm>
                <a:prstGeom prst="roundRect">
                  <a:avLst/>
                </a:prstGeom>
                <a:solidFill>
                  <a:srgbClr val="FFFF00"/>
                </a:solidFill>
                <a:ln w="12700">
                  <a:solidFill>
                    <a:srgbClr val="00B0F0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sz="6000" b="1" dirty="0" err="1">
                      <a:solidFill>
                        <a:srgbClr val="FF0000"/>
                      </a:solidFill>
                      <a:latin typeface="Dosis" panose="02010703020202060003" pitchFamily="2" charset="0"/>
                    </a:rPr>
                    <a:t>g</a:t>
                  </a:r>
                  <a:r>
                    <a:rPr lang="fr-FR" sz="6000" b="1" dirty="0" err="1">
                      <a:solidFill>
                        <a:sysClr val="windowText" lastClr="000000"/>
                      </a:solidFill>
                      <a:latin typeface="Dosis" panose="02010703020202060003" pitchFamily="2" charset="0"/>
                    </a:rPr>
                    <a:t>e</a:t>
                  </a:r>
                  <a:endParaRPr lang="fr-FR" sz="6000" b="1" dirty="0">
                    <a:solidFill>
                      <a:sysClr val="windowText" lastClr="000000"/>
                    </a:solidFill>
                    <a:latin typeface="Dosis" panose="02010703020202060003" pitchFamily="2" charset="0"/>
                  </a:endParaRPr>
                </a:p>
              </p:txBody>
            </p:sp>
            <p:sp>
              <p:nvSpPr>
                <p:cNvPr id="35" name="Rectangle : coins arrondis 34">
                  <a:extLst>
                    <a:ext uri="{FF2B5EF4-FFF2-40B4-BE49-F238E27FC236}">
                      <a16:creationId xmlns:a16="http://schemas.microsoft.com/office/drawing/2014/main" id="{2600C3AC-647E-9879-94C0-CFEBA006161D}"/>
                    </a:ext>
                  </a:extLst>
                </p:cNvPr>
                <p:cNvSpPr/>
                <p:nvPr/>
              </p:nvSpPr>
              <p:spPr>
                <a:xfrm>
                  <a:off x="1998815" y="3462061"/>
                  <a:ext cx="476850" cy="338840"/>
                </a:xfrm>
                <a:prstGeom prst="roundRect">
                  <a:avLst/>
                </a:prstGeom>
                <a:solidFill>
                  <a:srgbClr val="FFFF00"/>
                </a:solidFill>
                <a:ln w="12700">
                  <a:solidFill>
                    <a:srgbClr val="00B0F0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sz="6000" b="1" dirty="0">
                      <a:solidFill>
                        <a:srgbClr val="FF0000"/>
                      </a:solidFill>
                      <a:latin typeface="Dosis" panose="02010703020202060003" pitchFamily="2" charset="0"/>
                    </a:rPr>
                    <a:t>g</a:t>
                  </a:r>
                  <a:r>
                    <a:rPr lang="fr-FR" sz="6000" b="1" dirty="0">
                      <a:solidFill>
                        <a:sysClr val="windowText" lastClr="000000"/>
                      </a:solidFill>
                      <a:latin typeface="Dosis" panose="02010703020202060003" pitchFamily="2" charset="0"/>
                    </a:rPr>
                    <a:t>é</a:t>
                  </a:r>
                </a:p>
              </p:txBody>
            </p:sp>
            <p:sp>
              <p:nvSpPr>
                <p:cNvPr id="36" name="Rectangle : coins arrondis 35">
                  <a:extLst>
                    <a:ext uri="{FF2B5EF4-FFF2-40B4-BE49-F238E27FC236}">
                      <a16:creationId xmlns:a16="http://schemas.microsoft.com/office/drawing/2014/main" id="{4718568E-8AEE-405F-3CC9-522D206E26F4}"/>
                    </a:ext>
                  </a:extLst>
                </p:cNvPr>
                <p:cNvSpPr/>
                <p:nvPr/>
              </p:nvSpPr>
              <p:spPr>
                <a:xfrm>
                  <a:off x="1998815" y="3836119"/>
                  <a:ext cx="476850" cy="338840"/>
                </a:xfrm>
                <a:prstGeom prst="roundRect">
                  <a:avLst/>
                </a:prstGeom>
                <a:solidFill>
                  <a:srgbClr val="FFFF00"/>
                </a:solidFill>
                <a:ln w="12700">
                  <a:solidFill>
                    <a:srgbClr val="00B0F0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sz="6000" b="1" dirty="0">
                      <a:solidFill>
                        <a:srgbClr val="FF0000"/>
                      </a:solidFill>
                      <a:latin typeface="Dosis" panose="02010703020202060003" pitchFamily="2" charset="0"/>
                    </a:rPr>
                    <a:t>g</a:t>
                  </a:r>
                  <a:r>
                    <a:rPr lang="fr-FR" sz="6000" b="1" dirty="0">
                      <a:solidFill>
                        <a:sysClr val="windowText" lastClr="000000"/>
                      </a:solidFill>
                      <a:latin typeface="Dosis" panose="02010703020202060003" pitchFamily="2" charset="0"/>
                    </a:rPr>
                    <a:t>i</a:t>
                  </a:r>
                </a:p>
              </p:txBody>
            </p:sp>
          </p:grpSp>
        </p:grpSp>
        <p:cxnSp>
          <p:nvCxnSpPr>
            <p:cNvPr id="8" name="Connecteur droit 7">
              <a:extLst>
                <a:ext uri="{FF2B5EF4-FFF2-40B4-BE49-F238E27FC236}">
                  <a16:creationId xmlns:a16="http://schemas.microsoft.com/office/drawing/2014/main" id="{60EA045A-C297-36F3-79BF-D5BF728C6673}"/>
                </a:ext>
              </a:extLst>
            </p:cNvPr>
            <p:cNvCxnSpPr>
              <a:stCxn id="15" idx="3"/>
              <a:endCxn id="37" idx="1"/>
            </p:cNvCxnSpPr>
            <p:nvPr/>
          </p:nvCxnSpPr>
          <p:spPr>
            <a:xfrm flipV="1">
              <a:off x="1624605" y="1781430"/>
              <a:ext cx="374596" cy="957804"/>
            </a:xfrm>
            <a:prstGeom prst="line">
              <a:avLst/>
            </a:prstGeom>
            <a:ln w="12700"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Connecteur droit 8">
              <a:extLst>
                <a:ext uri="{FF2B5EF4-FFF2-40B4-BE49-F238E27FC236}">
                  <a16:creationId xmlns:a16="http://schemas.microsoft.com/office/drawing/2014/main" id="{2B2F3DA7-CCDA-E4E6-AAF9-4CA7524AFE8F}"/>
                </a:ext>
              </a:extLst>
            </p:cNvPr>
            <p:cNvCxnSpPr>
              <a:stCxn id="15" idx="3"/>
              <a:endCxn id="38" idx="1"/>
            </p:cNvCxnSpPr>
            <p:nvPr/>
          </p:nvCxnSpPr>
          <p:spPr>
            <a:xfrm flipV="1">
              <a:off x="1624605" y="2094373"/>
              <a:ext cx="374596" cy="644861"/>
            </a:xfrm>
            <a:prstGeom prst="line">
              <a:avLst/>
            </a:prstGeom>
            <a:ln w="12700"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Connecteur droit 9">
              <a:extLst>
                <a:ext uri="{FF2B5EF4-FFF2-40B4-BE49-F238E27FC236}">
                  <a16:creationId xmlns:a16="http://schemas.microsoft.com/office/drawing/2014/main" id="{D0DB150E-D00D-35EB-8C3E-84F6ECE6339D}"/>
                </a:ext>
              </a:extLst>
            </p:cNvPr>
            <p:cNvCxnSpPr>
              <a:stCxn id="15" idx="3"/>
              <a:endCxn id="39" idx="1"/>
            </p:cNvCxnSpPr>
            <p:nvPr/>
          </p:nvCxnSpPr>
          <p:spPr>
            <a:xfrm flipV="1">
              <a:off x="1624605" y="2407316"/>
              <a:ext cx="374596" cy="331918"/>
            </a:xfrm>
            <a:prstGeom prst="line">
              <a:avLst/>
            </a:prstGeom>
            <a:ln w="12700"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Connecteur droit 10">
              <a:extLst>
                <a:ext uri="{FF2B5EF4-FFF2-40B4-BE49-F238E27FC236}">
                  <a16:creationId xmlns:a16="http://schemas.microsoft.com/office/drawing/2014/main" id="{1592CAB7-5B83-06BA-9B4E-4FACE9CE80A7}"/>
                </a:ext>
              </a:extLst>
            </p:cNvPr>
            <p:cNvCxnSpPr>
              <a:stCxn id="15" idx="3"/>
              <a:endCxn id="40" idx="1"/>
            </p:cNvCxnSpPr>
            <p:nvPr/>
          </p:nvCxnSpPr>
          <p:spPr>
            <a:xfrm flipV="1">
              <a:off x="1624605" y="2720259"/>
              <a:ext cx="374596" cy="18975"/>
            </a:xfrm>
            <a:prstGeom prst="line">
              <a:avLst/>
            </a:prstGeom>
            <a:ln w="12700"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Connecteur droit 11">
              <a:extLst>
                <a:ext uri="{FF2B5EF4-FFF2-40B4-BE49-F238E27FC236}">
                  <a16:creationId xmlns:a16="http://schemas.microsoft.com/office/drawing/2014/main" id="{E6C50F94-0C9F-5EB4-566A-12D2C8042FA1}"/>
                </a:ext>
              </a:extLst>
            </p:cNvPr>
            <p:cNvCxnSpPr>
              <a:stCxn id="15" idx="3"/>
              <a:endCxn id="41" idx="1"/>
            </p:cNvCxnSpPr>
            <p:nvPr/>
          </p:nvCxnSpPr>
          <p:spPr>
            <a:xfrm>
              <a:off x="1624605" y="2739234"/>
              <a:ext cx="374596" cy="293968"/>
            </a:xfrm>
            <a:prstGeom prst="line">
              <a:avLst/>
            </a:prstGeom>
            <a:ln w="12700"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Connecteur droit 12">
              <a:extLst>
                <a:ext uri="{FF2B5EF4-FFF2-40B4-BE49-F238E27FC236}">
                  <a16:creationId xmlns:a16="http://schemas.microsoft.com/office/drawing/2014/main" id="{A6CD6EDF-998A-15CD-A039-4A9756A8E7CB}"/>
                </a:ext>
              </a:extLst>
            </p:cNvPr>
            <p:cNvCxnSpPr>
              <a:stCxn id="15" idx="3"/>
              <a:endCxn id="42" idx="1"/>
            </p:cNvCxnSpPr>
            <p:nvPr/>
          </p:nvCxnSpPr>
          <p:spPr>
            <a:xfrm>
              <a:off x="1624605" y="2739234"/>
              <a:ext cx="374596" cy="606912"/>
            </a:xfrm>
            <a:prstGeom prst="line">
              <a:avLst/>
            </a:prstGeom>
            <a:ln w="12700"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Connecteur droit 13">
              <a:extLst>
                <a:ext uri="{FF2B5EF4-FFF2-40B4-BE49-F238E27FC236}">
                  <a16:creationId xmlns:a16="http://schemas.microsoft.com/office/drawing/2014/main" id="{AD4461B9-EA44-725C-BAF3-974E8959FF6C}"/>
                </a:ext>
              </a:extLst>
            </p:cNvPr>
            <p:cNvCxnSpPr>
              <a:cxnSpLocks/>
              <a:stCxn id="15" idx="3"/>
              <a:endCxn id="43" idx="1"/>
            </p:cNvCxnSpPr>
            <p:nvPr/>
          </p:nvCxnSpPr>
          <p:spPr>
            <a:xfrm>
              <a:off x="1624605" y="2739234"/>
              <a:ext cx="374596" cy="919420"/>
            </a:xfrm>
            <a:prstGeom prst="line">
              <a:avLst/>
            </a:prstGeom>
            <a:ln w="12700"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754481904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2DC6D3-1B66-D1C2-045B-BB0D454809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2473450F-8128-EA6D-3ACD-373E5AB9ABA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60CF4B67-72EB-CFDE-A227-8A70ACF3213C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7BF14018-5C92-2DF2-2082-E8C8EAB989EB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C9A146ED-B093-8EF9-8968-960314EF64D6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45477DDB-7168-144C-AA9B-56D10E0526CF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de lecture (1)</a:t>
              </a:r>
            </a:p>
            <a:p>
              <a:pPr algn="ctr" defTabSz="514376"/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lis des syllabes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55710828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64089F-3C18-E8C4-3B21-B3FB39BACC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142FC10-C616-3757-34C3-B1094BC5336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30B4D97-30E4-4C22-B80B-D2892C09EA55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CDCD9AA-95E9-58F4-6032-EC43395C144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18E1A92-C4DE-DEDA-F711-58D9EAC36E8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497B767-5399-7D9D-F8D6-8EEC3EEE475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5FE71170-9129-4010-8731-B10AF18170C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708CA44-D115-63C2-098D-2A2FF9093538}"/>
                </a:ext>
              </a:extLst>
            </p:cNvPr>
            <p:cNvSpPr/>
            <p:nvPr/>
          </p:nvSpPr>
          <p:spPr>
            <a:xfrm>
              <a:off x="3633523" y="20291"/>
              <a:ext cx="2606338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4.Rebrassage du palier 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3C1B057-7453-C240-3D74-3E8106A0A168}"/>
                </a:ext>
              </a:extLst>
            </p:cNvPr>
            <p:cNvSpPr/>
            <p:nvPr/>
          </p:nvSpPr>
          <p:spPr>
            <a:xfrm>
              <a:off x="6478388" y="20291"/>
              <a:ext cx="2108997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Test de validation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59E35F6-6B81-7585-EE91-4E2931BC9F7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796C046-3700-C60A-6037-235ECBCF895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919D3931-6036-B23F-E5C6-0A067A58B7A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F8A12A5-D2F8-ED59-BA99-72D3C996C2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64E1721-22F6-F34F-263A-C5E4C53BA1F6}"/>
              </a:ext>
            </a:extLst>
          </p:cNvPr>
          <p:cNvSpPr txBox="1"/>
          <p:nvPr/>
        </p:nvSpPr>
        <p:spPr>
          <a:xfrm>
            <a:off x="1172612" y="664616"/>
            <a:ext cx="1295066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Je vais  lire les syllabes. Écoutez attentivement. </a:t>
            </a:r>
          </a:p>
        </p:txBody>
      </p:sp>
      <p:pic>
        <p:nvPicPr>
          <p:cNvPr id="59" name="Image 58">
            <a:extLst>
              <a:ext uri="{FF2B5EF4-FFF2-40B4-BE49-F238E27FC236}">
                <a16:creationId xmlns:a16="http://schemas.microsoft.com/office/drawing/2014/main" id="{4D997796-2E4D-49C4-7E97-80A1D4058EED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E92A6A58-EA0D-2188-8282-C7C527BB87C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01622081"/>
              </p:ext>
            </p:extLst>
          </p:nvPr>
        </p:nvGraphicFramePr>
        <p:xfrm>
          <a:off x="914400" y="2010191"/>
          <a:ext cx="12195175" cy="9487486"/>
        </p:xfrm>
        <a:graphic>
          <a:graphicData uri="http://schemas.openxmlformats.org/drawingml/2006/table">
            <a:tbl>
              <a:tblPr/>
              <a:tblGrid>
                <a:gridCol w="12195175">
                  <a:extLst>
                    <a:ext uri="{9D8B030D-6E8A-4147-A177-3AD203B41FA5}">
                      <a16:colId xmlns:a16="http://schemas.microsoft.com/office/drawing/2014/main" val="2875332240"/>
                    </a:ext>
                  </a:extLst>
                </a:gridCol>
              </a:tblGrid>
              <a:tr h="1348154">
                <a:tc>
                  <a:txBody>
                    <a:bodyPr/>
                    <a:lstStyle/>
                    <a:p>
                      <a:r>
                        <a:rPr lang="fr-FR" sz="7200" b="1" i="0" u="none" strike="noStrike" kern="1200" baseline="0" dirty="0">
                          <a:solidFill>
                            <a:schemeClr val="accent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ca   go   ag   cé   ce    ci    oc    </a:t>
                      </a:r>
                      <a:r>
                        <a:rPr lang="fr-FR" sz="7200" b="1" i="0" u="none" strike="noStrike" kern="1200" baseline="0" dirty="0" err="1">
                          <a:solidFill>
                            <a:schemeClr val="accent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ic</a:t>
                      </a:r>
                      <a:r>
                        <a:rPr lang="fr-FR" sz="7200" b="1" i="0" u="none" strike="noStrike" kern="1200" baseline="0" dirty="0">
                          <a:solidFill>
                            <a:schemeClr val="accent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endParaRPr lang="fr-FR" sz="7200" b="1" i="0" u="none" strike="noStrike" kern="1200" baseline="0" dirty="0">
                        <a:solidFill>
                          <a:schemeClr val="accent1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  <a:p>
                      <a:r>
                        <a:rPr lang="fr-FR" sz="7200" b="1" i="0" u="none" strike="noStrike" kern="1200" baseline="0" dirty="0" err="1">
                          <a:solidFill>
                            <a:schemeClr val="accent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ga</a:t>
                      </a:r>
                      <a:r>
                        <a:rPr lang="fr-FR" sz="7200" b="1" i="0" u="none" strike="noStrike" kern="1200" baseline="0" dirty="0">
                          <a:solidFill>
                            <a:schemeClr val="accent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   </a:t>
                      </a:r>
                      <a:r>
                        <a:rPr lang="fr-FR" sz="7200" b="1" i="0" u="none" strike="noStrike" kern="1200" baseline="0" dirty="0" err="1">
                          <a:solidFill>
                            <a:schemeClr val="accent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ge</a:t>
                      </a:r>
                      <a:r>
                        <a:rPr lang="fr-FR" sz="7200" b="1" i="0" u="none" strike="noStrike" kern="1200" baseline="0" dirty="0">
                          <a:solidFill>
                            <a:schemeClr val="accent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   gé   gue    </a:t>
                      </a:r>
                      <a:r>
                        <a:rPr lang="fr-FR" sz="7200" b="1" i="0" u="none" strike="noStrike" kern="1200" baseline="0" dirty="0" err="1">
                          <a:solidFill>
                            <a:schemeClr val="accent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</a:t>
                      </a:r>
                      <a:r>
                        <a:rPr lang="fr-FR" sz="7200" b="1" i="0" u="none" strike="noStrike" kern="1200" baseline="0" dirty="0">
                          <a:solidFill>
                            <a:schemeClr val="accent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    </a:t>
                      </a:r>
                      <a:r>
                        <a:rPr lang="fr-FR" sz="7200" b="1" i="0" u="none" strike="noStrike" kern="1200" baseline="0" dirty="0" err="1">
                          <a:solidFill>
                            <a:schemeClr val="accent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ig</a:t>
                      </a:r>
                      <a:r>
                        <a:rPr lang="fr-FR" sz="7200" b="1" i="0" u="none" strike="noStrike" kern="1200" baseline="0" dirty="0">
                          <a:solidFill>
                            <a:schemeClr val="accent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   </a:t>
                      </a:r>
                      <a:r>
                        <a:rPr lang="fr-FR" sz="7200" b="1" i="0" u="none" strike="noStrike" kern="1200" baseline="0" dirty="0" err="1">
                          <a:solidFill>
                            <a:schemeClr val="accent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ug</a:t>
                      </a:r>
                      <a:r>
                        <a:rPr lang="fr-FR" sz="7200" b="1" i="0" u="none" strike="noStrike" kern="1200" baseline="0" dirty="0">
                          <a:solidFill>
                            <a:schemeClr val="accent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    </a:t>
                      </a:r>
                      <a:r>
                        <a:rPr lang="fr-FR" sz="7200" b="1" i="0" u="none" strike="noStrike" kern="1200" baseline="0" dirty="0" err="1">
                          <a:solidFill>
                            <a:schemeClr val="accent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ég</a:t>
                      </a:r>
                      <a:endParaRPr lang="fr-FR" sz="7200" b="1" i="0" u="none" strike="noStrike" kern="1200" baseline="0" dirty="0">
                        <a:solidFill>
                          <a:schemeClr val="accent1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  <a:p>
                      <a:r>
                        <a:rPr lang="fr-FR" sz="7200" b="1" i="0" u="none" strike="noStrike" kern="1200" baseline="0" dirty="0">
                          <a:solidFill>
                            <a:schemeClr val="accent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r>
                        <a:rPr lang="fr-FR" sz="7200" b="1" i="0" u="none" strike="noStrike" kern="1200" baseline="0" dirty="0" err="1">
                          <a:solidFill>
                            <a:schemeClr val="accent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og</a:t>
                      </a:r>
                      <a:r>
                        <a:rPr lang="fr-FR" sz="7200" b="1" i="0" u="none" strike="noStrike" kern="1200" baseline="0" dirty="0">
                          <a:solidFill>
                            <a:schemeClr val="accent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   </a:t>
                      </a:r>
                      <a:r>
                        <a:rPr lang="fr-FR" sz="7200" b="1" i="0" u="none" strike="noStrike" kern="1200" baseline="0" dirty="0" err="1">
                          <a:solidFill>
                            <a:schemeClr val="accent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cu</a:t>
                      </a:r>
                      <a:r>
                        <a:rPr lang="fr-FR" sz="7200" b="1" i="0" u="none" strike="noStrike" kern="1200" baseline="0" dirty="0">
                          <a:solidFill>
                            <a:schemeClr val="accent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    </a:t>
                      </a:r>
                      <a:r>
                        <a:rPr lang="fr-FR" sz="7200" b="1" i="0" u="none" strike="noStrike" kern="1200" baseline="0" dirty="0" err="1">
                          <a:solidFill>
                            <a:schemeClr val="accent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gu</a:t>
                      </a:r>
                      <a:r>
                        <a:rPr lang="fr-FR" sz="7200" b="1" i="0" u="none" strike="noStrike" kern="1200" baseline="0" dirty="0">
                          <a:solidFill>
                            <a:schemeClr val="accent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   </a:t>
                      </a:r>
                      <a:r>
                        <a:rPr lang="fr-FR" sz="7200" b="1" i="0" u="none" strike="noStrike" kern="1200" baseline="0" dirty="0" err="1">
                          <a:solidFill>
                            <a:schemeClr val="accent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uc</a:t>
                      </a:r>
                      <a:r>
                        <a:rPr lang="fr-FR" sz="7200" b="1" i="0" u="none" strike="noStrike" kern="1200" baseline="0" dirty="0">
                          <a:solidFill>
                            <a:schemeClr val="accent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     cou  </a:t>
                      </a:r>
                      <a:r>
                        <a:rPr lang="fr-FR" sz="7200" b="1" i="0" u="none" strike="noStrike" kern="1200" baseline="0" dirty="0" err="1">
                          <a:solidFill>
                            <a:schemeClr val="accent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gou</a:t>
                      </a:r>
                      <a:r>
                        <a:rPr lang="fr-FR" sz="7200" b="1" i="0" u="none" strike="noStrike" kern="1200" baseline="0" dirty="0">
                          <a:solidFill>
                            <a:schemeClr val="accent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  gé   gi</a:t>
                      </a:r>
                      <a:endParaRPr lang="fr-MA" sz="7200" baseline="0" dirty="0">
                        <a:solidFill>
                          <a:schemeClr val="accent1"/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28990821"/>
                  </a:ext>
                </a:extLst>
              </a:tr>
              <a:tr h="1348154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fr-MA" sz="4400" dirty="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84080085"/>
                  </a:ext>
                </a:extLst>
              </a:tr>
              <a:tr h="2561492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fr-MA" sz="4400" dirty="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10513765"/>
                  </a:ext>
                </a:extLst>
              </a:tr>
            </a:tbl>
          </a:graphicData>
        </a:graphic>
      </p:graphicFrame>
      <p:sp>
        <p:nvSpPr>
          <p:cNvPr id="5" name="Rectangle 1">
            <a:extLst>
              <a:ext uri="{FF2B5EF4-FFF2-40B4-BE49-F238E27FC236}">
                <a16:creationId xmlns:a16="http://schemas.microsoft.com/office/drawing/2014/main" id="{A3B4E067-48DA-CD12-C078-0BBE070502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6425" y="3360738"/>
            <a:ext cx="13716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0075312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95DC58-D3F9-9EBC-71FC-0F923EC97D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25DA215-1A13-6B67-2B74-BEC39674A8CE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99C7620A-8831-F32D-634A-3A5E63BA55B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6E67C303-4C5E-7AAD-C309-0E5E0C7D6A7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53ED38E-4F57-04E6-A502-8E39ECCFB11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4AC7EB32-5B37-9F68-E977-B5B093E0F4F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BB67AE81-8DEB-FC99-60A1-8C62878FFAE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9624CEF-9C37-803C-6787-2C7FA011DDE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fr-FR" sz="3600" b="1" dirty="0">
                <a:solidFill>
                  <a:schemeClr val="bg1">
                    <a:lumMod val="8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E07273A9-A079-2C34-16B3-67DF650633BF}"/>
                </a:ext>
              </a:extLst>
            </p:cNvPr>
            <p:cNvSpPr/>
            <p:nvPr/>
          </p:nvSpPr>
          <p:spPr>
            <a:xfrm>
              <a:off x="5218742" y="20291"/>
              <a:ext cx="3346320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Test de validation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549D929D-D021-D3B1-808C-8CBEA05CAED8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600" b="1" dirty="0">
                <a:solidFill>
                  <a:schemeClr val="bg1">
                    <a:lumMod val="8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2A3F036C-8576-0278-A0D5-C089943BFAE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641E1A1D-E83A-F980-1987-EAAD9ED47E5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B0CC425-8936-DF87-AC66-A10169A33C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C65AA05B-969E-2A97-366B-B94D5F687692}"/>
              </a:ext>
            </a:extLst>
          </p:cNvPr>
          <p:cNvSpPr txBox="1"/>
          <p:nvPr/>
        </p:nvSpPr>
        <p:spPr>
          <a:xfrm>
            <a:off x="1172612" y="664616"/>
            <a:ext cx="1295066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ensemble.</a:t>
            </a: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B4974F92-51A7-A886-E693-1BA5841C3641}"/>
              </a:ext>
            </a:extLst>
          </p:cNvPr>
          <p:cNvGraphicFramePr>
            <a:graphicFrameLocks noGrp="1"/>
          </p:cNvGraphicFramePr>
          <p:nvPr/>
        </p:nvGraphicFramePr>
        <p:xfrm>
          <a:off x="914400" y="2010191"/>
          <a:ext cx="12195175" cy="9487486"/>
        </p:xfrm>
        <a:graphic>
          <a:graphicData uri="http://schemas.openxmlformats.org/drawingml/2006/table">
            <a:tbl>
              <a:tblPr/>
              <a:tblGrid>
                <a:gridCol w="12195175">
                  <a:extLst>
                    <a:ext uri="{9D8B030D-6E8A-4147-A177-3AD203B41FA5}">
                      <a16:colId xmlns:a16="http://schemas.microsoft.com/office/drawing/2014/main" val="2875332240"/>
                    </a:ext>
                  </a:extLst>
                </a:gridCol>
              </a:tblGrid>
              <a:tr h="1348154">
                <a:tc>
                  <a:txBody>
                    <a:bodyPr/>
                    <a:lstStyle/>
                    <a:p>
                      <a:r>
                        <a:rPr lang="fr-FR" sz="7200" b="1" i="0" u="none" strike="noStrike" kern="1200" baseline="0" dirty="0">
                          <a:solidFill>
                            <a:schemeClr val="accent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ca   go   ag   cé   ce    ci    oc    </a:t>
                      </a:r>
                      <a:r>
                        <a:rPr lang="fr-FR" sz="7200" b="1" i="0" u="none" strike="noStrike" kern="1200" baseline="0" dirty="0" err="1">
                          <a:solidFill>
                            <a:schemeClr val="accent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ic</a:t>
                      </a:r>
                      <a:r>
                        <a:rPr lang="fr-FR" sz="7200" b="1" i="0" u="none" strike="noStrike" kern="1200" baseline="0" dirty="0">
                          <a:solidFill>
                            <a:schemeClr val="accent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endParaRPr lang="fr-FR" sz="7200" b="1" i="0" u="none" strike="noStrike" kern="1200" baseline="0" dirty="0">
                        <a:solidFill>
                          <a:schemeClr val="accent1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  <a:p>
                      <a:r>
                        <a:rPr lang="fr-FR" sz="7200" b="1" i="0" u="none" strike="noStrike" kern="1200" baseline="0" dirty="0" err="1">
                          <a:solidFill>
                            <a:schemeClr val="accent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ga</a:t>
                      </a:r>
                      <a:r>
                        <a:rPr lang="fr-FR" sz="7200" b="1" i="0" u="none" strike="noStrike" kern="1200" baseline="0" dirty="0">
                          <a:solidFill>
                            <a:schemeClr val="accent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   </a:t>
                      </a:r>
                      <a:r>
                        <a:rPr lang="fr-FR" sz="7200" b="1" i="0" u="none" strike="noStrike" kern="1200" baseline="0" dirty="0" err="1">
                          <a:solidFill>
                            <a:schemeClr val="accent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ge</a:t>
                      </a:r>
                      <a:r>
                        <a:rPr lang="fr-FR" sz="7200" b="1" i="0" u="none" strike="noStrike" kern="1200" baseline="0" dirty="0">
                          <a:solidFill>
                            <a:schemeClr val="accent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   gé   gue    </a:t>
                      </a:r>
                      <a:r>
                        <a:rPr lang="fr-FR" sz="7200" b="1" i="0" u="none" strike="noStrike" kern="1200" baseline="0" dirty="0" err="1">
                          <a:solidFill>
                            <a:schemeClr val="accent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</a:t>
                      </a:r>
                      <a:r>
                        <a:rPr lang="fr-FR" sz="7200" b="1" i="0" u="none" strike="noStrike" kern="1200" baseline="0" dirty="0">
                          <a:solidFill>
                            <a:schemeClr val="accent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    </a:t>
                      </a:r>
                      <a:r>
                        <a:rPr lang="fr-FR" sz="7200" b="1" i="0" u="none" strike="noStrike" kern="1200" baseline="0" dirty="0" err="1">
                          <a:solidFill>
                            <a:schemeClr val="accent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ig</a:t>
                      </a:r>
                      <a:r>
                        <a:rPr lang="fr-FR" sz="7200" b="1" i="0" u="none" strike="noStrike" kern="1200" baseline="0" dirty="0">
                          <a:solidFill>
                            <a:schemeClr val="accent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   </a:t>
                      </a:r>
                      <a:r>
                        <a:rPr lang="fr-FR" sz="7200" b="1" i="0" u="none" strike="noStrike" kern="1200" baseline="0" dirty="0" err="1">
                          <a:solidFill>
                            <a:schemeClr val="accent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ug</a:t>
                      </a:r>
                      <a:r>
                        <a:rPr lang="fr-FR" sz="7200" b="1" i="0" u="none" strike="noStrike" kern="1200" baseline="0" dirty="0">
                          <a:solidFill>
                            <a:schemeClr val="accent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    </a:t>
                      </a:r>
                      <a:r>
                        <a:rPr lang="fr-FR" sz="7200" b="1" i="0" u="none" strike="noStrike" kern="1200" baseline="0" dirty="0" err="1">
                          <a:solidFill>
                            <a:schemeClr val="accent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ég</a:t>
                      </a:r>
                      <a:endParaRPr lang="fr-FR" sz="7200" b="1" i="0" u="none" strike="noStrike" kern="1200" baseline="0" dirty="0">
                        <a:solidFill>
                          <a:schemeClr val="accent1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  <a:p>
                      <a:r>
                        <a:rPr lang="fr-FR" sz="7200" b="1" i="0" u="none" strike="noStrike" kern="1200" baseline="0" dirty="0">
                          <a:solidFill>
                            <a:schemeClr val="accent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r>
                        <a:rPr lang="fr-FR" sz="7200" b="1" i="0" u="none" strike="noStrike" kern="1200" baseline="0" dirty="0" err="1">
                          <a:solidFill>
                            <a:schemeClr val="accent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og</a:t>
                      </a:r>
                      <a:r>
                        <a:rPr lang="fr-FR" sz="7200" b="1" i="0" u="none" strike="noStrike" kern="1200" baseline="0" dirty="0">
                          <a:solidFill>
                            <a:schemeClr val="accent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   </a:t>
                      </a:r>
                      <a:r>
                        <a:rPr lang="fr-FR" sz="7200" b="1" i="0" u="none" strike="noStrike" kern="1200" baseline="0" dirty="0" err="1">
                          <a:solidFill>
                            <a:schemeClr val="accent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cu</a:t>
                      </a:r>
                      <a:r>
                        <a:rPr lang="fr-FR" sz="7200" b="1" i="0" u="none" strike="noStrike" kern="1200" baseline="0" dirty="0">
                          <a:solidFill>
                            <a:schemeClr val="accent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    </a:t>
                      </a:r>
                      <a:r>
                        <a:rPr lang="fr-FR" sz="7200" b="1" i="0" u="none" strike="noStrike" kern="1200" baseline="0" dirty="0" err="1">
                          <a:solidFill>
                            <a:schemeClr val="accent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gu</a:t>
                      </a:r>
                      <a:r>
                        <a:rPr lang="fr-FR" sz="7200" b="1" i="0" u="none" strike="noStrike" kern="1200" baseline="0" dirty="0">
                          <a:solidFill>
                            <a:schemeClr val="accent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   </a:t>
                      </a:r>
                      <a:r>
                        <a:rPr lang="fr-FR" sz="7200" b="1" i="0" u="none" strike="noStrike" kern="1200" baseline="0" dirty="0" err="1">
                          <a:solidFill>
                            <a:schemeClr val="accent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uc</a:t>
                      </a:r>
                      <a:r>
                        <a:rPr lang="fr-FR" sz="7200" b="1" i="0" u="none" strike="noStrike" kern="1200" baseline="0" dirty="0">
                          <a:solidFill>
                            <a:schemeClr val="accent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     cou  </a:t>
                      </a:r>
                      <a:r>
                        <a:rPr lang="fr-FR" sz="7200" b="1" i="0" u="none" strike="noStrike" kern="1200" baseline="0" dirty="0" err="1">
                          <a:solidFill>
                            <a:schemeClr val="accent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gou</a:t>
                      </a:r>
                      <a:r>
                        <a:rPr lang="fr-FR" sz="7200" b="1" i="0" u="none" strike="noStrike" kern="1200" baseline="0" dirty="0">
                          <a:solidFill>
                            <a:schemeClr val="accent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  gé   gi</a:t>
                      </a:r>
                      <a:endParaRPr lang="fr-MA" sz="7200" baseline="0" dirty="0">
                        <a:solidFill>
                          <a:schemeClr val="accent1"/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28990821"/>
                  </a:ext>
                </a:extLst>
              </a:tr>
              <a:tr h="1348154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fr-MA" sz="4400" dirty="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84080085"/>
                  </a:ext>
                </a:extLst>
              </a:tr>
              <a:tr h="2561492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fr-MA" sz="4400" dirty="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10513765"/>
                  </a:ext>
                </a:extLst>
              </a:tr>
            </a:tbl>
          </a:graphicData>
        </a:graphic>
      </p:graphicFrame>
      <p:sp>
        <p:nvSpPr>
          <p:cNvPr id="5" name="Rectangle 1">
            <a:extLst>
              <a:ext uri="{FF2B5EF4-FFF2-40B4-BE49-F238E27FC236}">
                <a16:creationId xmlns:a16="http://schemas.microsoft.com/office/drawing/2014/main" id="{020A5EFD-6322-AB70-EEF0-6AD800FD27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6425" y="3360738"/>
            <a:ext cx="13716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3FB24CC8-CBB7-C6D8-BBF3-3A95BDA3BD06}"/>
              </a:ext>
            </a:extLst>
          </p:cNvPr>
          <p:cNvSpPr/>
          <p:nvPr/>
        </p:nvSpPr>
        <p:spPr>
          <a:xfrm>
            <a:off x="6422254" y="0"/>
            <a:ext cx="3468643" cy="486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3600" b="1" dirty="0">
                <a:solidFill>
                  <a:schemeClr val="bg1">
                    <a:lumMod val="8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4.Rebrassage du palier </a:t>
            </a:r>
          </a:p>
        </p:txBody>
      </p:sp>
    </p:spTree>
    <p:extLst>
      <p:ext uri="{BB962C8B-B14F-4D97-AF65-F5344CB8AC3E}">
        <p14:creationId xmlns:p14="http://schemas.microsoft.com/office/powerpoint/2010/main" val="3036935870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929F67-5043-0179-82D6-5A5977C79D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04A2B07A-80BA-951E-DBA4-FAA3090EA90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3D96E25A-A358-7195-C808-D792E600DF3D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7D388E56-2537-F5D4-D077-27A26ABCE646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1A452CFB-2394-99AC-4C25-19674CB098ED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7C1DF2D9-EFCF-DF11-7043-0141B67417F1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de lecture </a:t>
              </a:r>
            </a:p>
            <a:p>
              <a:pPr algn="ctr" defTabSz="514376"/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lis des mots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127571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F9126F-A8C1-7A04-538F-2484106AB90E}"/>
              </a:ext>
            </a:extLst>
          </p:cNvPr>
          <p:cNvSpPr/>
          <p:nvPr/>
        </p:nvSpPr>
        <p:spPr>
          <a:xfrm>
            <a:off x="-4763" y="4762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5588AC0-8CB1-8658-4D37-61A796B2B6B8}"/>
              </a:ext>
            </a:extLst>
          </p:cNvPr>
          <p:cNvSpPr/>
          <p:nvPr/>
        </p:nvSpPr>
        <p:spPr>
          <a:xfrm>
            <a:off x="409204" y="500287"/>
            <a:ext cx="13154395" cy="933850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A94F5EB-87AD-70CE-B48B-ED0C63D7F57E}"/>
              </a:ext>
            </a:extLst>
          </p:cNvPr>
          <p:cNvSpPr/>
          <p:nvPr/>
        </p:nvSpPr>
        <p:spPr>
          <a:xfrm>
            <a:off x="434569" y="492235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FEA8EFC-9451-1CF0-7EE9-1E271F19F8D4}"/>
              </a:ext>
            </a:extLst>
          </p:cNvPr>
          <p:cNvSpPr txBox="1"/>
          <p:nvPr/>
        </p:nvSpPr>
        <p:spPr>
          <a:xfrm>
            <a:off x="1425540" y="605597"/>
            <a:ext cx="9941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         Bonjour ! Nous allons commencer la séance du français. </a:t>
            </a:r>
          </a:p>
        </p:txBody>
      </p:sp>
      <p:pic>
        <p:nvPicPr>
          <p:cNvPr id="7" name="Image 6" descr="Une image contenant croquis, dessin, Visage humai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FDCA860D-A701-626B-BD7E-6BD89B1E09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213" y="2674827"/>
            <a:ext cx="8586786" cy="5724524"/>
          </a:xfrm>
          <a:prstGeom prst="rect">
            <a:avLst/>
          </a:prstGeom>
        </p:spPr>
      </p:pic>
      <p:grpSp>
        <p:nvGrpSpPr>
          <p:cNvPr id="4" name="Groupe 3">
            <a:extLst>
              <a:ext uri="{FF2B5EF4-FFF2-40B4-BE49-F238E27FC236}">
                <a16:creationId xmlns:a16="http://schemas.microsoft.com/office/drawing/2014/main" id="{8FA2867C-AED3-F778-FBA2-8B7D8790B25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D9047B9A-F84F-AAE4-B0C6-539DBAACC4F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C8EC9F21-9B04-599C-152E-3947964D7D7B}"/>
                </a:ext>
              </a:extLst>
            </p:cNvPr>
            <p:cNvSpPr/>
            <p:nvPr/>
          </p:nvSpPr>
          <p:spPr>
            <a:xfrm>
              <a:off x="3633523" y="20291"/>
              <a:ext cx="28448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4.Rebrassage du palier 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FE72B79E-BFE1-31E6-2C21-26AD3D6EFA93}"/>
                </a:ext>
              </a:extLst>
            </p:cNvPr>
            <p:cNvSpPr/>
            <p:nvPr/>
          </p:nvSpPr>
          <p:spPr>
            <a:xfrm>
              <a:off x="6249360" y="20291"/>
              <a:ext cx="234160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Test de validation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D868E5A3-67E6-08B6-B65D-A56075B4D7C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CEBB8A34-8F02-7AB9-9E85-7DBF8942FFB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B0841995-CFEE-A313-C50C-FD1F08EFD46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3" name="Graphique 12">
            <a:extLst>
              <a:ext uri="{FF2B5EF4-FFF2-40B4-BE49-F238E27FC236}">
                <a16:creationId xmlns:a16="http://schemas.microsoft.com/office/drawing/2014/main" id="{B8047377-F4CC-FD8C-5590-4B9B557A91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85456" y="727964"/>
            <a:ext cx="570137" cy="504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8784795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AB26B6-AB88-B8E3-2E43-6280D7DD58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FC4A862-F45E-A953-4BDF-982F80196FDC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9E6267C0-BB57-217D-3861-AB5D5F015881}"/>
              </a:ext>
            </a:extLst>
          </p:cNvPr>
          <p:cNvGrpSpPr/>
          <p:nvPr/>
        </p:nvGrpSpPr>
        <p:grpSpPr>
          <a:xfrm>
            <a:off x="483617" y="655574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1576E285-3B15-2273-0242-A68374D7F5A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16BBEA6F-2944-C90D-FC95-39462601844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A07C9393-D676-2819-A84B-ADA5019F7AC0}"/>
              </a:ext>
            </a:extLst>
          </p:cNvPr>
          <p:cNvGrpSpPr/>
          <p:nvPr/>
        </p:nvGrpSpPr>
        <p:grpSpPr>
          <a:xfrm>
            <a:off x="-317443" y="0"/>
            <a:ext cx="13941509" cy="486001"/>
            <a:chOff x="-1604302" y="20290"/>
            <a:chExt cx="10475647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DEFC90B-29FE-5157-04A1-C6D805020CB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06F82A4-6B92-8148-79FA-A9F8B73849F5}"/>
                </a:ext>
              </a:extLst>
            </p:cNvPr>
            <p:cNvSpPr/>
            <p:nvPr/>
          </p:nvSpPr>
          <p:spPr>
            <a:xfrm>
              <a:off x="3633523" y="20291"/>
              <a:ext cx="273035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4.Rebrassage du palier 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F1A29C9-FA2A-0130-0022-5349733E31D2}"/>
                </a:ext>
              </a:extLst>
            </p:cNvPr>
            <p:cNvSpPr/>
            <p:nvPr/>
          </p:nvSpPr>
          <p:spPr>
            <a:xfrm>
              <a:off x="6077590" y="20291"/>
              <a:ext cx="279375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Test de validation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6D00722C-4B82-D138-004B-7F4E69D8D70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C2CAB5A4-3787-C738-9B86-1CE01D5526A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96C084F-7B75-3E53-AD09-54E6FADAA91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A630597-8F21-A65C-4DF5-449EE70727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937D9A2E-8392-0449-F94E-ADFD99974AAB}"/>
              </a:ext>
            </a:extLst>
          </p:cNvPr>
          <p:cNvSpPr txBox="1"/>
          <p:nvPr/>
        </p:nvSpPr>
        <p:spPr>
          <a:xfrm>
            <a:off x="1118287" y="779861"/>
            <a:ext cx="1195022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Maintenant, lisons ensemble des mots.  </a:t>
            </a:r>
            <a:r>
              <a:rPr kumimoji="0" lang="fr-MA" sz="2800" b="1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0CB777B-1AD3-92DF-45C3-F2AA1637C2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1825" y="3192463"/>
            <a:ext cx="13716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C043096B-4FF3-3C19-B0E6-B1CA335EE05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3698918"/>
              </p:ext>
            </p:extLst>
          </p:nvPr>
        </p:nvGraphicFramePr>
        <p:xfrm>
          <a:off x="737917" y="2076358"/>
          <a:ext cx="12216085" cy="5949894"/>
        </p:xfrm>
        <a:graphic>
          <a:graphicData uri="http://schemas.openxmlformats.org/drawingml/2006/table">
            <a:tbl>
              <a:tblPr/>
              <a:tblGrid>
                <a:gridCol w="2447196">
                  <a:extLst>
                    <a:ext uri="{9D8B030D-6E8A-4147-A177-3AD203B41FA5}">
                      <a16:colId xmlns:a16="http://schemas.microsoft.com/office/drawing/2014/main" val="3667945083"/>
                    </a:ext>
                  </a:extLst>
                </a:gridCol>
                <a:gridCol w="2427301">
                  <a:extLst>
                    <a:ext uri="{9D8B030D-6E8A-4147-A177-3AD203B41FA5}">
                      <a16:colId xmlns:a16="http://schemas.microsoft.com/office/drawing/2014/main" val="2477151500"/>
                    </a:ext>
                  </a:extLst>
                </a:gridCol>
                <a:gridCol w="2447196">
                  <a:extLst>
                    <a:ext uri="{9D8B030D-6E8A-4147-A177-3AD203B41FA5}">
                      <a16:colId xmlns:a16="http://schemas.microsoft.com/office/drawing/2014/main" val="1786650010"/>
                    </a:ext>
                  </a:extLst>
                </a:gridCol>
                <a:gridCol w="2447196">
                  <a:extLst>
                    <a:ext uri="{9D8B030D-6E8A-4147-A177-3AD203B41FA5}">
                      <a16:colId xmlns:a16="http://schemas.microsoft.com/office/drawing/2014/main" val="1572562917"/>
                    </a:ext>
                  </a:extLst>
                </a:gridCol>
                <a:gridCol w="2447196">
                  <a:extLst>
                    <a:ext uri="{9D8B030D-6E8A-4147-A177-3AD203B41FA5}">
                      <a16:colId xmlns:a16="http://schemas.microsoft.com/office/drawing/2014/main" val="1088046790"/>
                    </a:ext>
                  </a:extLst>
                </a:gridCol>
              </a:tblGrid>
              <a:tr h="1390742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5400" b="1" i="0" dirty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café </a:t>
                      </a:r>
                      <a:endParaRPr lang="fr-MA" sz="5400" dirty="0">
                        <a:effectLst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5400" b="1" i="0" dirty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Canada </a:t>
                      </a:r>
                      <a:endParaRPr lang="fr-MA" sz="5400" dirty="0">
                        <a:effectLst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5400" b="1" i="0" dirty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coupé </a:t>
                      </a:r>
                      <a:endParaRPr lang="fr-MA" sz="5400" dirty="0">
                        <a:effectLst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5400" b="1" i="0" dirty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caméra </a:t>
                      </a:r>
                      <a:endParaRPr lang="fr-MA" sz="5400" dirty="0">
                        <a:effectLst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5400" b="1" i="0" dirty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écouté</a:t>
                      </a:r>
                      <a:endParaRPr lang="fr-MA" sz="5400" dirty="0">
                        <a:effectLst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07009532"/>
                  </a:ext>
                </a:extLst>
              </a:tr>
              <a:tr h="1139788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5400" b="1" i="0" dirty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agité </a:t>
                      </a:r>
                      <a:endParaRPr lang="fr-MA" sz="5400" dirty="0">
                        <a:effectLst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5400" b="1" i="0" dirty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gémi </a:t>
                      </a:r>
                      <a:endParaRPr lang="fr-MA" sz="5400" dirty="0">
                        <a:effectLst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gâté </a:t>
                      </a:r>
                      <a:endParaRPr lang="fr-MA" sz="5400">
                        <a:effectLst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égalité </a:t>
                      </a:r>
                      <a:endParaRPr lang="fr-MA" sz="5400">
                        <a:effectLst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guid</a:t>
                      </a:r>
                      <a:r>
                        <a:rPr lang="fr-MA" sz="54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 </a:t>
                      </a:r>
                      <a:endParaRPr lang="fr-MA" sz="5400">
                        <a:effectLst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58191706"/>
                  </a:ext>
                </a:extLst>
              </a:tr>
              <a:tr h="1139788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puc</a:t>
                      </a:r>
                      <a:r>
                        <a:rPr lang="fr-MA" sz="54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 </a:t>
                      </a:r>
                      <a:endParaRPr lang="fr-MA" sz="5400">
                        <a:effectLst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5400" b="1" i="0" dirty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cire </a:t>
                      </a:r>
                      <a:endParaRPr lang="fr-MA" sz="5400" dirty="0">
                        <a:effectLst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5400" b="1" i="0" dirty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rac</a:t>
                      </a:r>
                      <a:r>
                        <a:rPr lang="fr-MA" sz="5400" b="1" i="0" dirty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 </a:t>
                      </a:r>
                      <a:endParaRPr lang="fr-MA" sz="5400" dirty="0">
                        <a:effectLst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5400" b="1" i="0" dirty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malic</a:t>
                      </a:r>
                      <a:r>
                        <a:rPr lang="fr-MA" sz="5400" b="1" i="0" dirty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 </a:t>
                      </a:r>
                      <a:endParaRPr lang="fr-MA" sz="5400" dirty="0">
                        <a:effectLst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céleri </a:t>
                      </a:r>
                      <a:endParaRPr lang="fr-MA" sz="5400">
                        <a:effectLst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42616125"/>
                  </a:ext>
                </a:extLst>
              </a:tr>
              <a:tr h="1139788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nag</a:t>
                      </a:r>
                      <a:r>
                        <a:rPr lang="fr-MA" sz="54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 </a:t>
                      </a:r>
                      <a:endParaRPr lang="fr-MA" sz="5400">
                        <a:effectLst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giraf</a:t>
                      </a:r>
                      <a:r>
                        <a:rPr lang="fr-MA" sz="54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 </a:t>
                      </a:r>
                      <a:endParaRPr lang="fr-MA" sz="5400">
                        <a:effectLst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5400" b="1" i="0" dirty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gigo</a:t>
                      </a:r>
                      <a:r>
                        <a:rPr lang="fr-MA" sz="5400" b="1" i="0" dirty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t </a:t>
                      </a:r>
                      <a:endParaRPr lang="fr-MA" sz="5400" dirty="0">
                        <a:effectLst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5400" b="1" i="0" dirty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sag</a:t>
                      </a:r>
                      <a:r>
                        <a:rPr lang="fr-MA" sz="5400" b="1" i="0" dirty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 </a:t>
                      </a:r>
                      <a:endParaRPr lang="fr-MA" sz="5400" dirty="0">
                        <a:effectLst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5400" b="1" i="0" dirty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cigar</a:t>
                      </a:r>
                      <a:r>
                        <a:rPr lang="fr-MA" sz="5400" b="1" i="0" dirty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 </a:t>
                      </a:r>
                      <a:endParaRPr lang="fr-MA" sz="5400" dirty="0">
                        <a:effectLst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90487432"/>
                  </a:ext>
                </a:extLst>
              </a:tr>
              <a:tr h="1139788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régi</a:t>
                      </a:r>
                      <a:r>
                        <a:rPr lang="fr-MA" sz="54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 </a:t>
                      </a:r>
                      <a:endParaRPr lang="fr-MA" sz="5400">
                        <a:effectLst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facil</a:t>
                      </a:r>
                      <a:r>
                        <a:rPr lang="fr-MA" sz="54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 </a:t>
                      </a:r>
                      <a:endParaRPr lang="fr-MA" sz="5400">
                        <a:effectLst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caché </a:t>
                      </a:r>
                      <a:endParaRPr lang="fr-MA" sz="5400">
                        <a:effectLst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5400" b="1" i="0" dirty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épic</a:t>
                      </a:r>
                      <a:r>
                        <a:rPr lang="fr-MA" sz="5400" b="1" i="0" dirty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 </a:t>
                      </a:r>
                      <a:endParaRPr lang="fr-MA" sz="5400" dirty="0">
                        <a:effectLst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5400" b="1" i="0" dirty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imag</a:t>
                      </a:r>
                      <a:r>
                        <a:rPr lang="fr-MA" sz="5400" b="1" i="0" dirty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 </a:t>
                      </a:r>
                      <a:endParaRPr lang="fr-MA" sz="5400" dirty="0">
                        <a:effectLst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04777547"/>
                  </a:ext>
                </a:extLst>
              </a:tr>
            </a:tbl>
          </a:graphicData>
        </a:graphic>
      </p:graphicFrame>
      <p:sp>
        <p:nvSpPr>
          <p:cNvPr id="5" name="Rectangle 1">
            <a:extLst>
              <a:ext uri="{FF2B5EF4-FFF2-40B4-BE49-F238E27FC236}">
                <a16:creationId xmlns:a16="http://schemas.microsoft.com/office/drawing/2014/main" id="{F49AFDA2-C401-50A4-1A69-DA2B98817C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0713" y="3138488"/>
            <a:ext cx="13716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2309725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3F95CD-7128-11CC-1906-B22717D6C2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5365DB7-27F7-FE31-5044-C3CCD4C4D13F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2AFA9E9-BF28-5FF9-2ECB-9CECC1225139}"/>
              </a:ext>
            </a:extLst>
          </p:cNvPr>
          <p:cNvGrpSpPr/>
          <p:nvPr/>
        </p:nvGrpSpPr>
        <p:grpSpPr>
          <a:xfrm>
            <a:off x="483617" y="655574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CBC51B0-2C23-591C-FC82-3DC6DA4565D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68DD501-A766-6475-EA16-7D01F12244B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ECF8123-A77C-C095-80DC-624C46176E0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BDA89142-1A4E-858B-CA5B-06FB1150259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57287B62-4254-497C-E940-324C0E234B4B}"/>
                </a:ext>
              </a:extLst>
            </p:cNvPr>
            <p:cNvSpPr/>
            <p:nvPr/>
          </p:nvSpPr>
          <p:spPr>
            <a:xfrm>
              <a:off x="3633523" y="20291"/>
              <a:ext cx="3017129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4.Rebrassage du palier 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89BBD67A-D1EF-F84F-C0CD-B3B953BF8F86}"/>
                </a:ext>
              </a:extLst>
            </p:cNvPr>
            <p:cNvSpPr/>
            <p:nvPr/>
          </p:nvSpPr>
          <p:spPr>
            <a:xfrm>
              <a:off x="6249361" y="20291"/>
              <a:ext cx="2338024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Test de validation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A224DE71-E6CC-53E4-BDDB-B3CCC880A438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1110D0E1-1845-8D31-CDF4-26273BF838B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7E74AAB-397C-1327-0D87-B8CF5A3A82B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EB23AD8-843F-F9FB-FA03-BD2E6021CE1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B747E043-7D3A-372A-DD81-77244FC2A06C}"/>
              </a:ext>
            </a:extLst>
          </p:cNvPr>
          <p:cNvSpPr txBox="1"/>
          <p:nvPr/>
        </p:nvSpPr>
        <p:spPr>
          <a:xfrm>
            <a:off x="1118287" y="779861"/>
            <a:ext cx="1195022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685834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lire les mots. </a:t>
            </a: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Faire passer toute la classe</a:t>
            </a:r>
            <a:r>
              <a:rPr lang="fr-FR" sz="280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</a:t>
            </a:r>
            <a:r>
              <a:rPr lang="fr-MA" sz="28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CBEC3600-EC10-0455-A9D3-896E3A7890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1825" y="3192463"/>
            <a:ext cx="13716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1EEB581D-460B-F027-E257-3EC0077E69B4}"/>
              </a:ext>
            </a:extLst>
          </p:cNvPr>
          <p:cNvGraphicFramePr>
            <a:graphicFrameLocks noGrp="1"/>
          </p:cNvGraphicFramePr>
          <p:nvPr/>
        </p:nvGraphicFramePr>
        <p:xfrm>
          <a:off x="737917" y="2076358"/>
          <a:ext cx="12216085" cy="5949894"/>
        </p:xfrm>
        <a:graphic>
          <a:graphicData uri="http://schemas.openxmlformats.org/drawingml/2006/table">
            <a:tbl>
              <a:tblPr/>
              <a:tblGrid>
                <a:gridCol w="2447196">
                  <a:extLst>
                    <a:ext uri="{9D8B030D-6E8A-4147-A177-3AD203B41FA5}">
                      <a16:colId xmlns:a16="http://schemas.microsoft.com/office/drawing/2014/main" val="3667945083"/>
                    </a:ext>
                  </a:extLst>
                </a:gridCol>
                <a:gridCol w="2427301">
                  <a:extLst>
                    <a:ext uri="{9D8B030D-6E8A-4147-A177-3AD203B41FA5}">
                      <a16:colId xmlns:a16="http://schemas.microsoft.com/office/drawing/2014/main" val="2477151500"/>
                    </a:ext>
                  </a:extLst>
                </a:gridCol>
                <a:gridCol w="2447196">
                  <a:extLst>
                    <a:ext uri="{9D8B030D-6E8A-4147-A177-3AD203B41FA5}">
                      <a16:colId xmlns:a16="http://schemas.microsoft.com/office/drawing/2014/main" val="1786650010"/>
                    </a:ext>
                  </a:extLst>
                </a:gridCol>
                <a:gridCol w="2447196">
                  <a:extLst>
                    <a:ext uri="{9D8B030D-6E8A-4147-A177-3AD203B41FA5}">
                      <a16:colId xmlns:a16="http://schemas.microsoft.com/office/drawing/2014/main" val="1572562917"/>
                    </a:ext>
                  </a:extLst>
                </a:gridCol>
                <a:gridCol w="2447196">
                  <a:extLst>
                    <a:ext uri="{9D8B030D-6E8A-4147-A177-3AD203B41FA5}">
                      <a16:colId xmlns:a16="http://schemas.microsoft.com/office/drawing/2014/main" val="1088046790"/>
                    </a:ext>
                  </a:extLst>
                </a:gridCol>
              </a:tblGrid>
              <a:tr h="1390742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5400" b="1" i="0" dirty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café </a:t>
                      </a:r>
                      <a:endParaRPr lang="fr-MA" sz="5400" dirty="0">
                        <a:effectLst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5400" b="1" i="0" dirty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Canada </a:t>
                      </a:r>
                      <a:endParaRPr lang="fr-MA" sz="5400" dirty="0">
                        <a:effectLst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5400" b="1" i="0" dirty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coupé </a:t>
                      </a:r>
                      <a:endParaRPr lang="fr-MA" sz="5400" dirty="0">
                        <a:effectLst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5400" b="1" i="0" dirty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caméra </a:t>
                      </a:r>
                      <a:endParaRPr lang="fr-MA" sz="5400" dirty="0">
                        <a:effectLst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5400" b="1" i="0" dirty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écouté</a:t>
                      </a:r>
                      <a:endParaRPr lang="fr-MA" sz="5400" dirty="0">
                        <a:effectLst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07009532"/>
                  </a:ext>
                </a:extLst>
              </a:tr>
              <a:tr h="1139788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5400" b="1" i="0" dirty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agité </a:t>
                      </a:r>
                      <a:endParaRPr lang="fr-MA" sz="5400" dirty="0">
                        <a:effectLst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5400" b="1" i="0" dirty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gémi </a:t>
                      </a:r>
                      <a:endParaRPr lang="fr-MA" sz="5400" dirty="0">
                        <a:effectLst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gâté </a:t>
                      </a:r>
                      <a:endParaRPr lang="fr-MA" sz="5400">
                        <a:effectLst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égalité </a:t>
                      </a:r>
                      <a:endParaRPr lang="fr-MA" sz="5400">
                        <a:effectLst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guid</a:t>
                      </a:r>
                      <a:r>
                        <a:rPr lang="fr-MA" sz="54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 </a:t>
                      </a:r>
                      <a:endParaRPr lang="fr-MA" sz="5400">
                        <a:effectLst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58191706"/>
                  </a:ext>
                </a:extLst>
              </a:tr>
              <a:tr h="1139788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puc</a:t>
                      </a:r>
                      <a:r>
                        <a:rPr lang="fr-MA" sz="54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 </a:t>
                      </a:r>
                      <a:endParaRPr lang="fr-MA" sz="5400">
                        <a:effectLst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5400" b="1" i="0" dirty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cire </a:t>
                      </a:r>
                      <a:endParaRPr lang="fr-MA" sz="5400" dirty="0">
                        <a:effectLst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5400" b="1" i="0" dirty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rac</a:t>
                      </a:r>
                      <a:r>
                        <a:rPr lang="fr-MA" sz="5400" b="1" i="0" dirty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 </a:t>
                      </a:r>
                      <a:endParaRPr lang="fr-MA" sz="5400" dirty="0">
                        <a:effectLst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5400" b="1" i="0" dirty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malic</a:t>
                      </a:r>
                      <a:r>
                        <a:rPr lang="fr-MA" sz="5400" b="1" i="0" dirty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 </a:t>
                      </a:r>
                      <a:endParaRPr lang="fr-MA" sz="5400" dirty="0">
                        <a:effectLst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céleri </a:t>
                      </a:r>
                      <a:endParaRPr lang="fr-MA" sz="5400">
                        <a:effectLst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42616125"/>
                  </a:ext>
                </a:extLst>
              </a:tr>
              <a:tr h="1139788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nag</a:t>
                      </a:r>
                      <a:r>
                        <a:rPr lang="fr-MA" sz="54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 </a:t>
                      </a:r>
                      <a:endParaRPr lang="fr-MA" sz="5400">
                        <a:effectLst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giraf</a:t>
                      </a:r>
                      <a:r>
                        <a:rPr lang="fr-MA" sz="54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 </a:t>
                      </a:r>
                      <a:endParaRPr lang="fr-MA" sz="5400">
                        <a:effectLst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5400" b="1" i="0" dirty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gigo</a:t>
                      </a:r>
                      <a:r>
                        <a:rPr lang="fr-MA" sz="5400" b="1" i="0" dirty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t </a:t>
                      </a:r>
                      <a:endParaRPr lang="fr-MA" sz="5400" dirty="0">
                        <a:effectLst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5400" b="1" i="0" dirty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sag</a:t>
                      </a:r>
                      <a:r>
                        <a:rPr lang="fr-MA" sz="5400" b="1" i="0" dirty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 </a:t>
                      </a:r>
                      <a:endParaRPr lang="fr-MA" sz="5400" dirty="0">
                        <a:effectLst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5400" b="1" i="0" dirty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cigar</a:t>
                      </a:r>
                      <a:r>
                        <a:rPr lang="fr-MA" sz="5400" b="1" i="0" dirty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 </a:t>
                      </a:r>
                      <a:endParaRPr lang="fr-MA" sz="5400" dirty="0">
                        <a:effectLst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90487432"/>
                  </a:ext>
                </a:extLst>
              </a:tr>
              <a:tr h="1139788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régi</a:t>
                      </a:r>
                      <a:r>
                        <a:rPr lang="fr-MA" sz="54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 </a:t>
                      </a:r>
                      <a:endParaRPr lang="fr-MA" sz="5400">
                        <a:effectLst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facil</a:t>
                      </a:r>
                      <a:r>
                        <a:rPr lang="fr-MA" sz="5400" b="1" i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 </a:t>
                      </a:r>
                      <a:endParaRPr lang="fr-MA" sz="5400">
                        <a:effectLst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54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caché </a:t>
                      </a:r>
                      <a:endParaRPr lang="fr-MA" sz="5400">
                        <a:effectLst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5400" b="1" i="0" dirty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épic</a:t>
                      </a:r>
                      <a:r>
                        <a:rPr lang="fr-MA" sz="5400" b="1" i="0" dirty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 </a:t>
                      </a:r>
                      <a:endParaRPr lang="fr-MA" sz="5400" dirty="0">
                        <a:effectLst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MA" sz="5400" b="1" i="0" dirty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imag</a:t>
                      </a:r>
                      <a:r>
                        <a:rPr lang="fr-MA" sz="5400" b="1" i="0" dirty="0">
                          <a:solidFill>
                            <a:srgbClr val="818284"/>
                          </a:solidFill>
                          <a:effectLst/>
                          <a:latin typeface="Dosis-SemiBold"/>
                        </a:rPr>
                        <a:t>e </a:t>
                      </a:r>
                      <a:endParaRPr lang="fr-MA" sz="5400" dirty="0">
                        <a:effectLst/>
                      </a:endParaRPr>
                    </a:p>
                  </a:txBody>
                  <a:tcPr anchor="ctr">
                    <a:lnL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04777547"/>
                  </a:ext>
                </a:extLst>
              </a:tr>
            </a:tbl>
          </a:graphicData>
        </a:graphic>
      </p:graphicFrame>
      <p:sp>
        <p:nvSpPr>
          <p:cNvPr id="5" name="Rectangle 1">
            <a:extLst>
              <a:ext uri="{FF2B5EF4-FFF2-40B4-BE49-F238E27FC236}">
                <a16:creationId xmlns:a16="http://schemas.microsoft.com/office/drawing/2014/main" id="{9C4CB7B5-63BF-C3D2-75FD-1E9DD07FFA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0713" y="3138488"/>
            <a:ext cx="13716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36B3844F-94F5-78C3-0BAA-992AC0DEF030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1773470" y="811081"/>
            <a:ext cx="1255020" cy="910576"/>
          </a:xfrm>
          <a:prstGeom prst="roundRect">
            <a:avLst>
              <a:gd name="adj" fmla="val 31362"/>
            </a:avLst>
          </a:prstGeom>
        </p:spPr>
      </p:pic>
    </p:spTree>
    <p:extLst>
      <p:ext uri="{BB962C8B-B14F-4D97-AF65-F5344CB8AC3E}">
        <p14:creationId xmlns:p14="http://schemas.microsoft.com/office/powerpoint/2010/main" val="3843418258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D928E2-7E7A-5486-A6AB-2AAAAB18A8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823B7AA4-8250-10AB-3452-92FFADD5FB2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54E2D845-0685-3EAD-2348-693CD0A83AC5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CAFFA731-24E1-5508-9C7A-D1C5A144EBCC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207B4D1B-7501-CC75-5BC8-AD6B018E3F26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B2C7FD41-A2F1-36E4-7B81-1E059213A5BB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de lecture </a:t>
              </a:r>
            </a:p>
            <a:p>
              <a:pPr algn="ctr" defTabSz="514376"/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lis des phrases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88853513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911A8F-FA75-DD34-CF0A-65C4A1B5E1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F96F0A6-4E53-E3C3-44CF-EA023A8B097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95D0146-9AF2-876A-E6C2-2833418FBDAA}"/>
              </a:ext>
            </a:extLst>
          </p:cNvPr>
          <p:cNvGrpSpPr/>
          <p:nvPr/>
        </p:nvGrpSpPr>
        <p:grpSpPr>
          <a:xfrm>
            <a:off x="467765" y="528083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926EAEA-ED06-DEE4-6592-75FBBE48205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100" dirty="0" err="1"/>
                <a:t>ssssdd</a:t>
              </a:r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A805BC8-4D6A-CB48-9532-36F32B2FC43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F65345BD-433F-8F11-54FF-4703E41441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80E0F892-9B45-B559-BED8-D9A9A0F56AA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3FD889F1-9454-898B-C3A3-DEC8995F29E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BE586B2D-126D-1C14-E2F6-9FC64EFE5F20}"/>
                </a:ext>
              </a:extLst>
            </p:cNvPr>
            <p:cNvSpPr/>
            <p:nvPr/>
          </p:nvSpPr>
          <p:spPr>
            <a:xfrm>
              <a:off x="3633523" y="20291"/>
              <a:ext cx="273035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du palier 2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4E3464B8-C784-BD43-D0B5-FF43A64608A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600" b="1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5541AF18-A911-081C-98C4-6AE7BB8C55B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600" b="1" dirty="0">
                <a:solidFill>
                  <a:schemeClr val="bg1">
                    <a:lumMod val="8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9249D7D6-0083-79F4-6F05-33CD9539814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F7DF72B7-0147-7492-A363-CD2670C1D13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3" name="ZoneTexte 12">
            <a:extLst>
              <a:ext uri="{FF2B5EF4-FFF2-40B4-BE49-F238E27FC236}">
                <a16:creationId xmlns:a16="http://schemas.microsoft.com/office/drawing/2014/main" id="{59BB91D2-6D75-CD56-8642-65413762A86A}"/>
              </a:ext>
            </a:extLst>
          </p:cNvPr>
          <p:cNvSpPr txBox="1"/>
          <p:nvPr/>
        </p:nvSpPr>
        <p:spPr>
          <a:xfrm>
            <a:off x="1488576" y="800284"/>
            <a:ext cx="1203697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Lisons ensemble.</a:t>
            </a:r>
            <a:r>
              <a:rPr lang="fr-FR" sz="26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   </a:t>
            </a:r>
          </a:p>
        </p:txBody>
      </p:sp>
      <p:sp>
        <p:nvSpPr>
          <p:cNvPr id="12" name="Rectangle 1">
            <a:extLst>
              <a:ext uri="{FF2B5EF4-FFF2-40B4-BE49-F238E27FC236}">
                <a16:creationId xmlns:a16="http://schemas.microsoft.com/office/drawing/2014/main" id="{9AA132D3-01EB-911F-E8DC-033445DB75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8488" y="3060431"/>
            <a:ext cx="11517312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9A4017B9-43DE-E673-4098-BD33E8595779}"/>
              </a:ext>
            </a:extLst>
          </p:cNvPr>
          <p:cNvSpPr txBox="1"/>
          <p:nvPr/>
        </p:nvSpPr>
        <p:spPr>
          <a:xfrm>
            <a:off x="493794" y="2044212"/>
            <a:ext cx="12623718" cy="107875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028752">
              <a:lnSpc>
                <a:spcPct val="150000"/>
              </a:lnSpc>
              <a:defRPr/>
            </a:pPr>
            <a:r>
              <a:rPr lang="fr-FR" sz="6600" b="1" kern="0" spc="623" dirty="0">
                <a:solidFill>
                  <a:srgbClr val="106585"/>
                </a:solidFill>
                <a:latin typeface="Dosis" pitchFamily="2" charset="0"/>
              </a:rPr>
              <a:t>La moto est dan</a:t>
            </a:r>
            <a:r>
              <a:rPr lang="fr-FR" sz="6600" b="1" kern="0" spc="623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s</a:t>
            </a:r>
            <a:r>
              <a:rPr lang="fr-FR" sz="6600" b="1" kern="0" spc="623" dirty="0">
                <a:solidFill>
                  <a:srgbClr val="106585"/>
                </a:solidFill>
                <a:latin typeface="Dosis" pitchFamily="2" charset="0"/>
              </a:rPr>
              <a:t> le garag</a:t>
            </a:r>
            <a:r>
              <a:rPr lang="fr-FR" sz="6600" b="1" kern="0" spc="623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e</a:t>
            </a:r>
            <a:r>
              <a:rPr lang="fr-FR" sz="6600" b="1" kern="0" spc="623" dirty="0">
                <a:solidFill>
                  <a:srgbClr val="106585"/>
                </a:solidFill>
                <a:latin typeface="Dosis" pitchFamily="2" charset="0"/>
              </a:rPr>
              <a:t>.</a:t>
            </a:r>
          </a:p>
          <a:p>
            <a:pPr defTabSz="1028752">
              <a:lnSpc>
                <a:spcPct val="150000"/>
              </a:lnSpc>
              <a:defRPr/>
            </a:pPr>
            <a:r>
              <a:rPr lang="fr-FR" sz="6600" b="1" kern="0" spc="623" dirty="0">
                <a:solidFill>
                  <a:srgbClr val="106585"/>
                </a:solidFill>
                <a:latin typeface="Dosis" pitchFamily="2" charset="0"/>
              </a:rPr>
              <a:t>Il est sag</a:t>
            </a:r>
            <a:r>
              <a:rPr lang="fr-FR" sz="6600" b="1" kern="0" spc="623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e</a:t>
            </a:r>
            <a:r>
              <a:rPr lang="fr-FR" sz="6600" b="1" kern="0" spc="623" dirty="0">
                <a:solidFill>
                  <a:srgbClr val="106585"/>
                </a:solidFill>
                <a:latin typeface="Dosis" pitchFamily="2" charset="0"/>
              </a:rPr>
              <a:t> comme une imag</a:t>
            </a:r>
            <a:r>
              <a:rPr lang="fr-FR" sz="6600" b="1" kern="0" spc="623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e</a:t>
            </a:r>
            <a:r>
              <a:rPr lang="fr-FR" sz="6600" b="1" kern="0" spc="623" dirty="0">
                <a:solidFill>
                  <a:srgbClr val="106585"/>
                </a:solidFill>
                <a:latin typeface="Dosis" pitchFamily="2" charset="0"/>
              </a:rPr>
              <a:t>. </a:t>
            </a:r>
          </a:p>
          <a:p>
            <a:pPr defTabSz="1028752">
              <a:lnSpc>
                <a:spcPct val="150000"/>
              </a:lnSpc>
              <a:defRPr/>
            </a:pPr>
            <a:r>
              <a:rPr lang="fr-FR" sz="6600" b="1" kern="0" spc="623" dirty="0">
                <a:solidFill>
                  <a:srgbClr val="106585"/>
                </a:solidFill>
                <a:latin typeface="Dosis" pitchFamily="2" charset="0"/>
              </a:rPr>
              <a:t>Elle a acheté une caméra numériqu</a:t>
            </a:r>
            <a:r>
              <a:rPr lang="fr-FR" sz="6600" b="1" kern="0" spc="623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e</a:t>
            </a:r>
          </a:p>
          <a:p>
            <a:pPr defTabSz="1028752">
              <a:defRPr/>
            </a:pPr>
            <a:endParaRPr lang="fr-FR" sz="29900" kern="0" spc="623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1860282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BC249A-BE77-4941-251B-6D5D3F7218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DAEDD3C-1779-1272-A1AF-7DCAF6819881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2B395E8-6494-C62F-6CC8-2F92E07E25B7}"/>
              </a:ext>
            </a:extLst>
          </p:cNvPr>
          <p:cNvGrpSpPr/>
          <p:nvPr/>
        </p:nvGrpSpPr>
        <p:grpSpPr>
          <a:xfrm>
            <a:off x="483617" y="572911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97B8862-018E-0474-E682-6837E94B153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72E09EA-588F-4715-4D7E-244342679A4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1F578AF-CD9D-4FAA-B390-774D27CD03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7DD389CB-CDD1-2407-A961-AA8F317219C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F75809FB-FACF-969D-8541-CED982438C6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13AF26C2-AADA-9130-F57B-BDB274FAA108}"/>
                </a:ext>
              </a:extLst>
            </p:cNvPr>
            <p:cNvSpPr/>
            <p:nvPr/>
          </p:nvSpPr>
          <p:spPr>
            <a:xfrm>
              <a:off x="3633523" y="20291"/>
              <a:ext cx="250132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4.Rebrassage du palier 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3965AA8C-2539-BAF1-92FF-75232A3FB1DC}"/>
                </a:ext>
              </a:extLst>
            </p:cNvPr>
            <p:cNvSpPr/>
            <p:nvPr/>
          </p:nvSpPr>
          <p:spPr>
            <a:xfrm>
              <a:off x="6249361" y="20291"/>
              <a:ext cx="2064099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Test de validation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2B671AA0-2B4D-D53A-EAAF-7F6EB91B734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6BBA8B90-2645-8114-F886-CB57ABCDA53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0F94687D-51A6-A890-9C7A-152D2F3F4DF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3" name="ZoneTexte 12">
            <a:extLst>
              <a:ext uri="{FF2B5EF4-FFF2-40B4-BE49-F238E27FC236}">
                <a16:creationId xmlns:a16="http://schemas.microsoft.com/office/drawing/2014/main" id="{0158AB76-5E40-864F-15FD-651E8629774E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451799" y="897421"/>
            <a:ext cx="120144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800" b="1" dirty="0">
                <a:solidFill>
                  <a:srgbClr val="A6A6A6"/>
                </a:solidFill>
                <a:latin typeface="Dosis" panose="02010703020202060003" pitchFamily="2" charset="0"/>
              </a:rPr>
              <a:t>Prenez la page 16</a:t>
            </a:r>
          </a:p>
        </p:txBody>
      </p:sp>
      <p:sp>
        <p:nvSpPr>
          <p:cNvPr id="14" name="TextBox 6">
            <a:extLst>
              <a:ext uri="{FF2B5EF4-FFF2-40B4-BE49-F238E27FC236}">
                <a16:creationId xmlns:a16="http://schemas.microsoft.com/office/drawing/2014/main" id="{4D40FB36-2956-CCF3-208B-65651FEFCBDE}"/>
              </a:ext>
            </a:extLst>
          </p:cNvPr>
          <p:cNvSpPr txBox="1"/>
          <p:nvPr/>
        </p:nvSpPr>
        <p:spPr>
          <a:xfrm>
            <a:off x="858982" y="3051139"/>
            <a:ext cx="5181600" cy="54764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11099"/>
              </a:lnSpc>
              <a:defRPr/>
            </a:pPr>
            <a:r>
              <a:rPr lang="en-US" sz="3600" dirty="0">
                <a:solidFill>
                  <a:srgbClr val="215968"/>
                </a:solidFill>
                <a:latin typeface="Carelia"/>
              </a:rPr>
              <a:t>Devoir à la </a:t>
            </a:r>
            <a:r>
              <a:rPr lang="en-US" sz="3600" dirty="0" err="1">
                <a:solidFill>
                  <a:srgbClr val="215968"/>
                </a:solidFill>
                <a:latin typeface="Carelia"/>
              </a:rPr>
              <a:t>maison</a:t>
            </a:r>
            <a:endParaRPr lang="en-US" sz="3600" dirty="0">
              <a:solidFill>
                <a:srgbClr val="215968"/>
              </a:solidFill>
              <a:latin typeface="Carelia"/>
            </a:endParaRPr>
          </a:p>
          <a:p>
            <a:pPr defTabSz="685834">
              <a:lnSpc>
                <a:spcPts val="11099"/>
              </a:lnSpc>
              <a:defRPr/>
            </a:pPr>
            <a:r>
              <a:rPr lang="en-US" sz="2800" dirty="0">
                <a:solidFill>
                  <a:srgbClr val="215968"/>
                </a:solidFill>
                <a:latin typeface="Carelia"/>
              </a:rPr>
              <a:t>Je </a:t>
            </a:r>
            <a:r>
              <a:rPr lang="en-US" sz="2800" dirty="0" err="1">
                <a:solidFill>
                  <a:srgbClr val="215968"/>
                </a:solidFill>
                <a:latin typeface="Carelia"/>
              </a:rPr>
              <a:t>lis</a:t>
            </a:r>
            <a:r>
              <a:rPr lang="en-US" sz="2800" dirty="0">
                <a:solidFill>
                  <a:srgbClr val="215968"/>
                </a:solidFill>
                <a:latin typeface="Carelia"/>
              </a:rPr>
              <a:t>, Act 2 et 3.</a:t>
            </a:r>
          </a:p>
          <a:p>
            <a:pPr defTabSz="685834">
              <a:lnSpc>
                <a:spcPts val="11099"/>
              </a:lnSpc>
              <a:defRPr/>
            </a:pPr>
            <a:r>
              <a:rPr lang="en-US" sz="2800" dirty="0">
                <a:solidFill>
                  <a:srgbClr val="215968"/>
                </a:solidFill>
                <a:latin typeface="Carelia"/>
              </a:rPr>
              <a:t>Je </a:t>
            </a:r>
            <a:r>
              <a:rPr lang="en-US" sz="2800" dirty="0" err="1">
                <a:solidFill>
                  <a:srgbClr val="215968"/>
                </a:solidFill>
                <a:latin typeface="Carelia"/>
              </a:rPr>
              <a:t>recopie</a:t>
            </a:r>
            <a:r>
              <a:rPr lang="en-US" sz="2800" dirty="0">
                <a:solidFill>
                  <a:srgbClr val="215968"/>
                </a:solidFill>
                <a:latin typeface="Carelia"/>
              </a:rPr>
              <a:t>, Act 4.</a:t>
            </a:r>
          </a:p>
          <a:p>
            <a:pPr defTabSz="685834">
              <a:lnSpc>
                <a:spcPts val="11099"/>
              </a:lnSpc>
              <a:defRPr/>
            </a:pPr>
            <a:r>
              <a:rPr lang="en-US" sz="2800" dirty="0" err="1">
                <a:solidFill>
                  <a:srgbClr val="215968"/>
                </a:solidFill>
                <a:latin typeface="Carelia"/>
              </a:rPr>
              <a:t>J’écris</a:t>
            </a:r>
            <a:r>
              <a:rPr lang="en-US" sz="2800" dirty="0">
                <a:solidFill>
                  <a:srgbClr val="215968"/>
                </a:solidFill>
                <a:latin typeface="Carelia"/>
              </a:rPr>
              <a:t> les mots, Act5.</a:t>
            </a: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856298B6-1C22-2A1E-2B20-887999F9F45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53313" y="1975525"/>
            <a:ext cx="5947464" cy="7627726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A77D973F-7B14-6769-3DE6-7DF625034E01}"/>
              </a:ext>
            </a:extLst>
          </p:cNvPr>
          <p:cNvSpPr/>
          <p:nvPr/>
        </p:nvSpPr>
        <p:spPr>
          <a:xfrm>
            <a:off x="6328405" y="1610500"/>
            <a:ext cx="6553200" cy="7495401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11976301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67E222-97F6-76FF-B0ED-7DF2295CF5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D98DCFA-5524-4F0B-C71B-89AC7B3B01A7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53DB36E5-DCF1-96BA-A43B-2E5A91E1EB44}"/>
              </a:ext>
            </a:extLst>
          </p:cNvPr>
          <p:cNvSpPr/>
          <p:nvPr/>
        </p:nvSpPr>
        <p:spPr>
          <a:xfrm>
            <a:off x="458160" y="647699"/>
            <a:ext cx="12748764" cy="9220200"/>
          </a:xfrm>
          <a:prstGeom prst="roundRect">
            <a:avLst>
              <a:gd name="adj" fmla="val 1963"/>
            </a:avLst>
          </a:prstGeom>
          <a:solidFill>
            <a:schemeClr val="bg1"/>
          </a:solidFill>
          <a:ln w="19050">
            <a:solidFill>
              <a:schemeClr val="bg1">
                <a:lumMod val="6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2A983112-0513-9545-509E-34ECA507043C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E0523C16-C2E2-0BA6-5D1F-DA7A4FCBDBD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600" b="1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39FDE620-787E-00E0-EFB4-3D618D63684B}"/>
                </a:ext>
              </a:extLst>
            </p:cNvPr>
            <p:cNvSpPr/>
            <p:nvPr/>
          </p:nvSpPr>
          <p:spPr>
            <a:xfrm>
              <a:off x="3633523" y="20291"/>
              <a:ext cx="255858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fr-FR" sz="3600" b="1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BAF53D99-95DC-2CDC-606A-E807B61B309B}"/>
                </a:ext>
              </a:extLst>
            </p:cNvPr>
            <p:cNvSpPr/>
            <p:nvPr/>
          </p:nvSpPr>
          <p:spPr>
            <a:xfrm>
              <a:off x="5905821" y="20291"/>
              <a:ext cx="2920090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600" b="1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7609A666-C908-7748-2FCD-7CD8A39438B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9A7E7C31-B703-7918-4323-27720347D16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600" b="1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714BEF88-1593-FC47-91E9-B592FDD99DC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600" b="1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grpSp>
        <p:nvGrpSpPr>
          <p:cNvPr id="2" name="Groupe 1">
            <a:extLst>
              <a:ext uri="{FF2B5EF4-FFF2-40B4-BE49-F238E27FC236}">
                <a16:creationId xmlns:a16="http://schemas.microsoft.com/office/drawing/2014/main" id="{212F4B11-7C1B-9608-ED61-A84E6F9E050E}"/>
              </a:ext>
            </a:extLst>
          </p:cNvPr>
          <p:cNvGrpSpPr/>
          <p:nvPr/>
        </p:nvGrpSpPr>
        <p:grpSpPr>
          <a:xfrm>
            <a:off x="1161402" y="2857500"/>
            <a:ext cx="10421464" cy="5019675"/>
            <a:chOff x="785033" y="2260600"/>
            <a:chExt cx="9070167" cy="4368800"/>
          </a:xfrm>
        </p:grpSpPr>
        <p:sp>
          <p:nvSpPr>
            <p:cNvPr id="9" name="Bulle narrative : rectangle à coins arrondis 8">
              <a:extLst>
                <a:ext uri="{FF2B5EF4-FFF2-40B4-BE49-F238E27FC236}">
                  <a16:creationId xmlns:a16="http://schemas.microsoft.com/office/drawing/2014/main" id="{1917ED7E-02E5-4A25-B114-71CE5493EC53}"/>
                </a:ext>
              </a:extLst>
            </p:cNvPr>
            <p:cNvSpPr/>
            <p:nvPr/>
          </p:nvSpPr>
          <p:spPr>
            <a:xfrm>
              <a:off x="5313911" y="2404799"/>
              <a:ext cx="4541289" cy="1635091"/>
            </a:xfrm>
            <a:prstGeom prst="wedgeRoundRectCallout">
              <a:avLst>
                <a:gd name="adj1" fmla="val -73525"/>
                <a:gd name="adj2" fmla="val -793"/>
                <a:gd name="adj3" fmla="val 16667"/>
              </a:avLst>
            </a:prstGeom>
            <a:solidFill>
              <a:srgbClr val="D6DFE2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35"/>
              <a:endParaRPr lang="fr-MA" sz="675" dirty="0">
                <a:solidFill>
                  <a:srgbClr val="215968"/>
                </a:solidFill>
                <a:latin typeface="Dosis" pitchFamily="2" charset="0"/>
              </a:endParaRPr>
            </a:p>
          </p:txBody>
        </p:sp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1E527FD1-285F-8A85-1187-B3672107BDD6}"/>
                </a:ext>
              </a:extLst>
            </p:cNvPr>
            <p:cNvSpPr txBox="1"/>
            <p:nvPr/>
          </p:nvSpPr>
          <p:spPr>
            <a:xfrm flipH="1">
              <a:off x="5412067" y="2474893"/>
              <a:ext cx="4344976" cy="13661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342935"/>
              <a:endParaRPr lang="fr-MA" sz="2400" b="1" dirty="0">
                <a:solidFill>
                  <a:srgbClr val="215968"/>
                </a:solidFill>
                <a:latin typeface="Dosis" pitchFamily="2" charset="0"/>
              </a:endParaRPr>
            </a:p>
            <a:p>
              <a:pPr algn="ctr" defTabSz="342935"/>
              <a:r>
                <a:rPr lang="fr-MA" sz="2400" b="1" dirty="0">
                  <a:solidFill>
                    <a:srgbClr val="215968"/>
                  </a:solidFill>
                  <a:latin typeface="Dosis" pitchFamily="2" charset="0"/>
                </a:rPr>
                <a:t>On passe au rebrassage du palier 2 et au test de validation</a:t>
              </a:r>
            </a:p>
            <a:p>
              <a:pPr marL="257195" indent="-257195" defTabSz="342935">
                <a:buFontTx/>
                <a:buChar char="-"/>
              </a:pPr>
              <a:endParaRPr lang="fr-MA" sz="2400" b="1" dirty="0">
                <a:solidFill>
                  <a:srgbClr val="EEECE1">
                    <a:lumMod val="25000"/>
                  </a:srgbClr>
                </a:solidFill>
                <a:latin typeface="Dosis" pitchFamily="2" charset="0"/>
              </a:endParaRPr>
            </a:p>
          </p:txBody>
        </p:sp>
        <p:pic>
          <p:nvPicPr>
            <p:cNvPr id="16" name="Image 15" descr="Une image contenant croquis, dessin, illustration, Visage humain&#10;&#10;Le contenu généré par l’IA peut être incorrect.">
              <a:extLst>
                <a:ext uri="{FF2B5EF4-FFF2-40B4-BE49-F238E27FC236}">
                  <a16:creationId xmlns:a16="http://schemas.microsoft.com/office/drawing/2014/main" id="{572C3A53-3146-B941-FE72-52C6EFD96B9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0DD"/>
                </a:clrFrom>
                <a:clrTo>
                  <a:srgbClr val="FFF0DD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5033" y="2260600"/>
              <a:ext cx="4344976" cy="43688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304151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A5A196-0D03-F749-8501-C568B82D44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A059BA2-8C1A-6FEF-5F9A-FC719DB8DBE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E5EAD995-27B1-0183-32C9-1CFBC4F3E5A5}"/>
              </a:ext>
            </a:extLst>
          </p:cNvPr>
          <p:cNvGrpSpPr/>
          <p:nvPr/>
        </p:nvGrpSpPr>
        <p:grpSpPr>
          <a:xfrm>
            <a:off x="381000" y="508445"/>
            <a:ext cx="12954000" cy="9174328"/>
            <a:chOff x="312517" y="308344"/>
            <a:chExt cx="8518967" cy="6230679"/>
          </a:xfrm>
        </p:grpSpPr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96A9C737-1FE1-8A5C-177B-88895BC9ACD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E3628FE8-1057-2ADC-8B6F-5BDD9723E57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</p:grpSp>
      <p:grpSp>
        <p:nvGrpSpPr>
          <p:cNvPr id="10" name="Groupe 9">
            <a:extLst>
              <a:ext uri="{FF2B5EF4-FFF2-40B4-BE49-F238E27FC236}">
                <a16:creationId xmlns:a16="http://schemas.microsoft.com/office/drawing/2014/main" id="{39AB39AF-5653-3EBA-3C37-ABC76B41B8C2}"/>
              </a:ext>
            </a:extLst>
          </p:cNvPr>
          <p:cNvGrpSpPr/>
          <p:nvPr/>
        </p:nvGrpSpPr>
        <p:grpSpPr>
          <a:xfrm>
            <a:off x="917246" y="3045504"/>
            <a:ext cx="11881507" cy="3688712"/>
            <a:chOff x="-3805047" y="3869835"/>
            <a:chExt cx="6297262" cy="2753069"/>
          </a:xfrm>
        </p:grpSpPr>
        <p:sp>
          <p:nvSpPr>
            <p:cNvPr id="11" name="Rectangle : coins arrondis 18 - 2">
              <a:extLst>
                <a:ext uri="{FF2B5EF4-FFF2-40B4-BE49-F238E27FC236}">
                  <a16:creationId xmlns:a16="http://schemas.microsoft.com/office/drawing/2014/main" id="{AA6BC9A8-BE99-C93A-5E49-D46725E0CF26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2" name="Rectangle : coins arrondis 18 - 2">
              <a:extLst>
                <a:ext uri="{FF2B5EF4-FFF2-40B4-BE49-F238E27FC236}">
                  <a16:creationId xmlns:a16="http://schemas.microsoft.com/office/drawing/2014/main" id="{D97B2B8C-46E4-77BD-9D88-4884D36F1FC0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Livret </a:t>
              </a:r>
            </a:p>
          </p:txBody>
        </p:sp>
        <p:sp>
          <p:nvSpPr>
            <p:cNvPr id="13" name="Rectangle : coins arrondis 18 - 2">
              <a:extLst>
                <a:ext uri="{FF2B5EF4-FFF2-40B4-BE49-F238E27FC236}">
                  <a16:creationId xmlns:a16="http://schemas.microsoft.com/office/drawing/2014/main" id="{0BDD3E61-484F-675D-82B5-70A065EE164D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4" name="Rectangle : coins arrondis 18 - 2">
              <a:extLst>
                <a:ext uri="{FF2B5EF4-FFF2-40B4-BE49-F238E27FC236}">
                  <a16:creationId xmlns:a16="http://schemas.microsoft.com/office/drawing/2014/main" id="{A5F8E8BF-7012-693B-3649-088F2EBAE7FA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Cahier </a:t>
              </a:r>
            </a:p>
          </p:txBody>
        </p:sp>
        <p:sp>
          <p:nvSpPr>
            <p:cNvPr id="16" name="Rectangle : coins arrondis 18 - 2">
              <a:extLst>
                <a:ext uri="{FF2B5EF4-FFF2-40B4-BE49-F238E27FC236}">
                  <a16:creationId xmlns:a16="http://schemas.microsoft.com/office/drawing/2014/main" id="{678C10D5-4F19-06C0-6ABF-0B4A280376DC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7" name="Rectangle : coins arrondis 18 - 2">
              <a:extLst>
                <a:ext uri="{FF2B5EF4-FFF2-40B4-BE49-F238E27FC236}">
                  <a16:creationId xmlns:a16="http://schemas.microsoft.com/office/drawing/2014/main" id="{FB558191-F537-5DBC-E292-9C27DEFD143A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Ardoise </a:t>
              </a:r>
            </a:p>
          </p:txBody>
        </p:sp>
      </p:grpSp>
      <p:pic>
        <p:nvPicPr>
          <p:cNvPr id="18" name="Image 17">
            <a:extLst>
              <a:ext uri="{FF2B5EF4-FFF2-40B4-BE49-F238E27FC236}">
                <a16:creationId xmlns:a16="http://schemas.microsoft.com/office/drawing/2014/main" id="{9AB15392-7D37-7409-EB9A-7D083FDCC6A5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32952" y="3486288"/>
            <a:ext cx="2621650" cy="1988839"/>
          </a:xfrm>
          <a:prstGeom prst="rect">
            <a:avLst/>
          </a:prstGeom>
        </p:spPr>
      </p:pic>
      <p:pic>
        <p:nvPicPr>
          <p:cNvPr id="19" name="Image 18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C5B911BA-2E12-F491-7304-2697272C5BF1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5951484" y="3390900"/>
            <a:ext cx="1831003" cy="1992001"/>
          </a:xfrm>
          <a:prstGeom prst="rect">
            <a:avLst/>
          </a:prstGeom>
        </p:spPr>
      </p:pic>
      <p:pic>
        <p:nvPicPr>
          <p:cNvPr id="36" name="Graphique 35">
            <a:extLst>
              <a:ext uri="{FF2B5EF4-FFF2-40B4-BE49-F238E27FC236}">
                <a16:creationId xmlns:a16="http://schemas.microsoft.com/office/drawing/2014/main" id="{3452361B-7881-2333-93B2-D379B71BF33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85456" y="727964"/>
            <a:ext cx="570137" cy="504193"/>
          </a:xfrm>
          <a:prstGeom prst="rect">
            <a:avLst/>
          </a:prstGeom>
        </p:spPr>
      </p:pic>
      <p:sp>
        <p:nvSpPr>
          <p:cNvPr id="37" name="ZoneTexte 36">
            <a:extLst>
              <a:ext uri="{FF2B5EF4-FFF2-40B4-BE49-F238E27FC236}">
                <a16:creationId xmlns:a16="http://schemas.microsoft.com/office/drawing/2014/main" id="{3A4AEE15-EF34-184E-55B7-F0D753C02146}"/>
              </a:ext>
            </a:extLst>
          </p:cNvPr>
          <p:cNvSpPr txBox="1"/>
          <p:nvPr/>
        </p:nvSpPr>
        <p:spPr>
          <a:xfrm>
            <a:off x="1696715" y="708937"/>
            <a:ext cx="714248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vos ardoises et vos livrets du français</a:t>
            </a:r>
          </a:p>
        </p:txBody>
      </p:sp>
      <p:pic>
        <p:nvPicPr>
          <p:cNvPr id="38" name="Image 37">
            <a:extLst>
              <a:ext uri="{FF2B5EF4-FFF2-40B4-BE49-F238E27FC236}">
                <a16:creationId xmlns:a16="http://schemas.microsoft.com/office/drawing/2014/main" id="{185395F9-43D4-709A-1E9C-562C56F619CB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05924" y="585177"/>
            <a:ext cx="1032186" cy="954735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39" name="Groupe 38">
            <a:extLst>
              <a:ext uri="{FF2B5EF4-FFF2-40B4-BE49-F238E27FC236}">
                <a16:creationId xmlns:a16="http://schemas.microsoft.com/office/drawing/2014/main" id="{BD68C278-4CBF-920B-A9DE-18845A0FAC8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4211989C-D8BB-A33C-1F9A-202DDE1D83E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2D88F20A-300E-8D62-2011-71D0C7EA66C1}"/>
                </a:ext>
              </a:extLst>
            </p:cNvPr>
            <p:cNvSpPr/>
            <p:nvPr/>
          </p:nvSpPr>
          <p:spPr>
            <a:xfrm>
              <a:off x="3633523" y="20291"/>
              <a:ext cx="2684694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4.Rebrassage du palier </a:t>
              </a:r>
            </a:p>
          </p:txBody>
        </p:sp>
        <p:sp>
          <p:nvSpPr>
            <p:cNvPr id="42" name="Rectangle : coins arrondis 41">
              <a:extLst>
                <a:ext uri="{FF2B5EF4-FFF2-40B4-BE49-F238E27FC236}">
                  <a16:creationId xmlns:a16="http://schemas.microsoft.com/office/drawing/2014/main" id="{8CDAC3F3-D0F9-E540-E4F8-361F81A715DE}"/>
                </a:ext>
              </a:extLst>
            </p:cNvPr>
            <p:cNvSpPr/>
            <p:nvPr/>
          </p:nvSpPr>
          <p:spPr>
            <a:xfrm>
              <a:off x="5963078" y="20291"/>
              <a:ext cx="2684694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Test de validation</a:t>
              </a:r>
            </a:p>
          </p:txBody>
        </p:sp>
        <p:sp>
          <p:nvSpPr>
            <p:cNvPr id="43" name="Rectangle : coins arrondis 42">
              <a:extLst>
                <a:ext uri="{FF2B5EF4-FFF2-40B4-BE49-F238E27FC236}">
                  <a16:creationId xmlns:a16="http://schemas.microsoft.com/office/drawing/2014/main" id="{63B9CBAC-7F54-9BED-A2FC-675E99E4312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</a:t>
              </a:r>
            </a:p>
          </p:txBody>
        </p:sp>
        <p:sp>
          <p:nvSpPr>
            <p:cNvPr id="44" name="Rectangle : coins arrondis 43">
              <a:extLst>
                <a:ext uri="{FF2B5EF4-FFF2-40B4-BE49-F238E27FC236}">
                  <a16:creationId xmlns:a16="http://schemas.microsoft.com/office/drawing/2014/main" id="{04C0B9BA-F4BA-9BAE-A259-3B12287B3B6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45" name="Rectangle : coins arrondis 44">
              <a:extLst>
                <a:ext uri="{FF2B5EF4-FFF2-40B4-BE49-F238E27FC236}">
                  <a16:creationId xmlns:a16="http://schemas.microsoft.com/office/drawing/2014/main" id="{0630B9B5-D94D-EBDA-6DE3-6FEBDFCA4AC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5" name="Image 4">
            <a:extLst>
              <a:ext uri="{FF2B5EF4-FFF2-40B4-BE49-F238E27FC236}">
                <a16:creationId xmlns:a16="http://schemas.microsoft.com/office/drawing/2014/main" id="{3AD66017-EF3F-9D73-B92D-029F2994F68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120596" y="3398041"/>
            <a:ext cx="1703250" cy="2148524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6778138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2297A5-191C-5888-7BF9-45C899FBD3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65259513-3F79-FC3D-3EBF-D3CAA844011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A3AEF787-7EF0-7C0B-C881-E13D3D18536C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EB3F224C-5599-5FC0-DE3B-F9A867BA6ADB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82685369-AB99-B5B3-B2EA-7F3FD4D4D23D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6164ED85-8BED-C97D-130A-0F588D54724B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1035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Rituel 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Dictée flash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2130365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21474</TotalTime>
  <Words>2839</Words>
  <Application>Microsoft Office PowerPoint</Application>
  <PresentationFormat>Personnalisé</PresentationFormat>
  <Paragraphs>672</Paragraphs>
  <Slides>75</Slides>
  <Notes>21</Notes>
  <HiddenSlides>0</HiddenSlides>
  <MMClips>0</MMClips>
  <ScaleCrop>false</ScaleCrop>
  <HeadingPairs>
    <vt:vector size="6" baseType="variant">
      <vt:variant>
        <vt:lpstr>Polices utilisées</vt:lpstr>
      </vt:variant>
      <vt:variant>
        <vt:i4>9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75</vt:i4>
      </vt:variant>
    </vt:vector>
  </HeadingPairs>
  <TitlesOfParts>
    <vt:vector size="86" baseType="lpstr">
      <vt:lpstr>Times New Roman</vt:lpstr>
      <vt:lpstr>Carelia</vt:lpstr>
      <vt:lpstr>Dosis</vt:lpstr>
      <vt:lpstr>Calibri</vt:lpstr>
      <vt:lpstr>Arial</vt:lpstr>
      <vt:lpstr>Microsoft Uighur</vt:lpstr>
      <vt:lpstr>Dosis-SemiBold</vt:lpstr>
      <vt:lpstr>Abadi</vt:lpstr>
      <vt:lpstr>Aptos</vt:lpstr>
      <vt:lpstr>Office Theme</vt:lpstr>
      <vt:lpstr>1_Office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Z Chabih</cp:lastModifiedBy>
  <cp:revision>190</cp:revision>
  <dcterms:created xsi:type="dcterms:W3CDTF">2006-08-16T00:00:00Z</dcterms:created>
  <dcterms:modified xsi:type="dcterms:W3CDTF">2025-09-19T11:14:56Z</dcterms:modified>
  <dc:identifier>DAFtlvZnwz4</dc:identifier>
</cp:coreProperties>
</file>