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7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1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6.xml" ContentType="application/vnd.openxmlformats-officedocument.presentationml.notesSlide+xml"/>
  <Override PartName="/ppt/tags/tag41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3"/>
  </p:notesMasterIdLst>
  <p:sldIdLst>
    <p:sldId id="2147482765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464" r:id="rId27"/>
    <p:sldId id="2147482465" r:id="rId28"/>
    <p:sldId id="2147482746" r:id="rId29"/>
    <p:sldId id="2147482462" r:id="rId30"/>
    <p:sldId id="2147482749" r:id="rId31"/>
    <p:sldId id="2147482747" r:id="rId32"/>
    <p:sldId id="2147482753" r:id="rId33"/>
    <p:sldId id="2147482750" r:id="rId34"/>
    <p:sldId id="2147482751" r:id="rId35"/>
    <p:sldId id="2147482470" r:id="rId36"/>
    <p:sldId id="2147482471" r:id="rId37"/>
    <p:sldId id="2147482754" r:id="rId38"/>
    <p:sldId id="2147482755" r:id="rId39"/>
    <p:sldId id="2147482757" r:id="rId40"/>
    <p:sldId id="2147482758" r:id="rId41"/>
    <p:sldId id="2147482759" r:id="rId42"/>
    <p:sldId id="2147482756" r:id="rId43"/>
    <p:sldId id="610" r:id="rId44"/>
    <p:sldId id="2147482483" r:id="rId45"/>
    <p:sldId id="2147482760" r:id="rId46"/>
    <p:sldId id="612" r:id="rId47"/>
    <p:sldId id="2147482484" r:id="rId48"/>
    <p:sldId id="2147482485" r:id="rId49"/>
    <p:sldId id="615" r:id="rId50"/>
    <p:sldId id="2147482486" r:id="rId51"/>
    <p:sldId id="2147482761" r:id="rId52"/>
    <p:sldId id="2147482762" r:id="rId53"/>
    <p:sldId id="2147482479" r:id="rId54"/>
    <p:sldId id="2147482478" r:id="rId55"/>
    <p:sldId id="620" r:id="rId56"/>
    <p:sldId id="2147482494" r:id="rId57"/>
    <p:sldId id="2147482490" r:id="rId58"/>
    <p:sldId id="2147482495" r:id="rId59"/>
    <p:sldId id="2147482729" r:id="rId60"/>
    <p:sldId id="2147482730" r:id="rId61"/>
    <p:sldId id="2147482731" r:id="rId62"/>
    <p:sldId id="2147482732" r:id="rId63"/>
    <p:sldId id="2147482604" r:id="rId64"/>
    <p:sldId id="2147482605" r:id="rId65"/>
    <p:sldId id="2147482491" r:id="rId66"/>
    <p:sldId id="2147482599" r:id="rId67"/>
    <p:sldId id="2147482602" r:id="rId68"/>
    <p:sldId id="2147482603" r:id="rId69"/>
    <p:sldId id="2147482606" r:id="rId70"/>
    <p:sldId id="2147482607" r:id="rId71"/>
    <p:sldId id="2147482608" r:id="rId72"/>
    <p:sldId id="2147482609" r:id="rId73"/>
    <p:sldId id="2147482610" r:id="rId74"/>
    <p:sldId id="2147482611" r:id="rId75"/>
    <p:sldId id="2147482719" r:id="rId76"/>
    <p:sldId id="2147482720" r:id="rId77"/>
    <p:sldId id="2147482733" r:id="rId78"/>
    <p:sldId id="2147482734" r:id="rId79"/>
    <p:sldId id="2147482735" r:id="rId80"/>
    <p:sldId id="2147482736" r:id="rId81"/>
    <p:sldId id="2147482622" r:id="rId82"/>
    <p:sldId id="2147482623" r:id="rId83"/>
    <p:sldId id="2147482624" r:id="rId84"/>
    <p:sldId id="2147482625" r:id="rId85"/>
    <p:sldId id="2147482694" r:id="rId86"/>
    <p:sldId id="2147482630" r:id="rId87"/>
    <p:sldId id="2147482631" r:id="rId88"/>
    <p:sldId id="2147482632" r:id="rId89"/>
    <p:sldId id="2147482633" r:id="rId90"/>
    <p:sldId id="2147482634" r:id="rId91"/>
    <p:sldId id="2147482639" r:id="rId92"/>
    <p:sldId id="2147482763" r:id="rId93"/>
    <p:sldId id="2147482764" r:id="rId94"/>
    <p:sldId id="2147482643" r:id="rId95"/>
    <p:sldId id="2147482644" r:id="rId96"/>
    <p:sldId id="2147482645" r:id="rId97"/>
    <p:sldId id="2147482646" r:id="rId98"/>
    <p:sldId id="2147482647" r:id="rId99"/>
    <p:sldId id="2147482648" r:id="rId100"/>
    <p:sldId id="2147482671" r:id="rId101"/>
    <p:sldId id="2147482497" r:id="rId102"/>
    <p:sldId id="2147482679" r:id="rId103"/>
    <p:sldId id="2147482680" r:id="rId104"/>
    <p:sldId id="2147482681" r:id="rId105"/>
    <p:sldId id="2147482745" r:id="rId106"/>
    <p:sldId id="2147482684" r:id="rId107"/>
    <p:sldId id="2147482685" r:id="rId108"/>
    <p:sldId id="2147482744" r:id="rId109"/>
    <p:sldId id="2147482692" r:id="rId110"/>
    <p:sldId id="2147482693" r:id="rId111"/>
    <p:sldId id="2147482698" r:id="rId112"/>
    <p:sldId id="2147482699" r:id="rId113"/>
    <p:sldId id="2147482766" r:id="rId114"/>
    <p:sldId id="2147482697" r:id="rId115"/>
    <p:sldId id="2147482580" r:id="rId116"/>
    <p:sldId id="2147482709" r:id="rId117"/>
    <p:sldId id="2147482581" r:id="rId118"/>
    <p:sldId id="2147482582" r:id="rId119"/>
    <p:sldId id="2147482584" r:id="rId120"/>
    <p:sldId id="700" r:id="rId121"/>
    <p:sldId id="701" r:id="rId122"/>
  </p:sldIdLst>
  <p:sldSz cx="13716000" cy="10287000"/>
  <p:notesSz cx="6858000" cy="9144000"/>
  <p:embeddedFontLst>
    <p:embeddedFont>
      <p:font typeface="Carelia" panose="020B0604020202020204" charset="0"/>
      <p:regular r:id="rId124"/>
    </p:embeddedFont>
    <p:embeddedFont>
      <p:font typeface="Dosis" pitchFamily="2" charset="0"/>
      <p:regular r:id="rId125"/>
      <p:bold r:id="rId126"/>
    </p:embeddedFont>
    <p:embeddedFont>
      <p:font typeface="Microsoft Uighur" panose="02000000000000000000" pitchFamily="2" charset="-78"/>
      <p:regular r:id="rId127"/>
      <p:bold r:id="rId1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notesMaster" Target="notesMasters/notesMaster1.xml"/><Relationship Id="rId128" Type="http://schemas.openxmlformats.org/officeDocument/2006/relationships/font" Target="fonts/font5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font" Target="fonts/font1.fntdata"/><Relationship Id="rId129" Type="http://schemas.openxmlformats.org/officeDocument/2006/relationships/presProps" Target="presProps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viewProps" Target="viewProp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font" Target="fonts/font2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font" Target="fonts/font3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tableStyles" Target="tableStyles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font" Target="fonts/font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625D4-6D65-E251-B127-5BA7ED1AF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1328C67-E075-44F1-6A48-AA0B4B456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0CA8B38-0DA2-62C5-A7D2-D435555B9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CB1201-6F45-0A8B-849E-5D29DA1AF5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182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86965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D5AB4-4838-494A-D778-33E5E0C11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B679E9-54DF-FD41-54D8-0442CEBDC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29F522-69D4-2CAB-397C-56C4B7AA4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FDB28B-31D2-C23C-F893-7F45C9639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794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7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1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4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62.png"/><Relationship Id="rId7" Type="http://schemas.openxmlformats.org/officeDocument/2006/relationships/image" Target="../media/image3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31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62.png"/><Relationship Id="rId7" Type="http://schemas.openxmlformats.org/officeDocument/2006/relationships/image" Target="../media/image3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31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9.png"/><Relationship Id="rId4" Type="http://schemas.openxmlformats.org/officeDocument/2006/relationships/image" Target="../media/image32.sv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7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7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g"/><Relationship Id="rId4" Type="http://schemas.openxmlformats.org/officeDocument/2006/relationships/image" Target="../media/image32.svg"/><Relationship Id="rId9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44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1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8.jpg"/><Relationship Id="rId4" Type="http://schemas.openxmlformats.org/officeDocument/2006/relationships/image" Target="../media/image32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32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0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8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11" Type="http://schemas.openxmlformats.org/officeDocument/2006/relationships/image" Target="../media/image43.jpeg"/><Relationship Id="rId5" Type="http://schemas.openxmlformats.org/officeDocument/2006/relationships/image" Target="../media/image32.svg"/><Relationship Id="rId10" Type="http://schemas.openxmlformats.org/officeDocument/2006/relationships/image" Target="../media/image42.jpg"/><Relationship Id="rId4" Type="http://schemas.openxmlformats.org/officeDocument/2006/relationships/image" Target="../media/image31.png"/><Relationship Id="rId9" Type="http://schemas.openxmlformats.org/officeDocument/2006/relationships/image" Target="../media/image41.jpeg"/><Relationship Id="rId14" Type="http://schemas.openxmlformats.org/officeDocument/2006/relationships/image" Target="../media/image44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5.png"/><Relationship Id="rId5" Type="http://schemas.openxmlformats.org/officeDocument/2006/relationships/image" Target="../media/image44.jpg"/><Relationship Id="rId10" Type="http://schemas.openxmlformats.org/officeDocument/2006/relationships/image" Target="../media/image43.jpeg"/><Relationship Id="rId4" Type="http://schemas.openxmlformats.org/officeDocument/2006/relationships/image" Target="../media/image32.svg"/><Relationship Id="rId9" Type="http://schemas.openxmlformats.org/officeDocument/2006/relationships/image" Target="../media/image4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1.pn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38.png"/><Relationship Id="rId10" Type="http://schemas.openxmlformats.org/officeDocument/2006/relationships/image" Target="../media/image40.jpeg"/><Relationship Id="rId4" Type="http://schemas.openxmlformats.org/officeDocument/2006/relationships/image" Target="../media/image32.svg"/><Relationship Id="rId9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5.png"/><Relationship Id="rId5" Type="http://schemas.openxmlformats.org/officeDocument/2006/relationships/image" Target="../media/image44.jpg"/><Relationship Id="rId10" Type="http://schemas.openxmlformats.org/officeDocument/2006/relationships/image" Target="../media/image43.jpeg"/><Relationship Id="rId4" Type="http://schemas.openxmlformats.org/officeDocument/2006/relationships/image" Target="../media/image32.svg"/><Relationship Id="rId9" Type="http://schemas.openxmlformats.org/officeDocument/2006/relationships/image" Target="../media/image42.jp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svg"/><Relationship Id="rId7" Type="http://schemas.openxmlformats.org/officeDocument/2006/relationships/image" Target="../media/image5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59.png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59.png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60.jpg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61.png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:1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</a:t>
            </a:r>
            <a:r>
              <a:rPr lang="fr-FR" sz="4200" b="1">
                <a:solidFill>
                  <a:schemeClr val="bg1"/>
                </a:solidFill>
              </a:rPr>
              <a:t>: 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Joli- vélo- ami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 « r» « n » « z » dans des syllabes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Animal – Rim va au zoo.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448" y="783947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580529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5339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197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4007641" y="4278719"/>
            <a:ext cx="5593559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animal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0749" y="4095750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943771" y="664797"/>
            <a:ext cx="12384527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66556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D82274B-02E7-9AB7-714E-901A251C5B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7266" y="3580392"/>
            <a:ext cx="6437715" cy="238129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63DF19D-BD9B-F13D-7EA2-20685B8A8051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«animal»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6E70-E0F5-AF2D-BFC2-D2A5E8C9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11AF8D-E2A6-FE41-523A-3EA2123D6E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A8A23A-7938-E76F-76A1-FB8019FA4EE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A07B24-618F-0EE3-A2B1-872989A5DB7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5034F0-4883-3001-B205-8D118C38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BA9D8F-B7B7-8F72-B7F2-40AAAF58C76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D8E58-74F4-3AE6-4452-7C36FC3528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E9DA8E-730C-34B1-C645-4EFFD8E70456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C7C7B10-CBA7-FF7F-75B4-AEEA5314D7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EA0FB74-52A5-84C3-A212-2F86D54BD1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80B10D2-8379-D5D6-9AC4-6486A2318CB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BD061B-09AA-9760-81CE-F60B672F6C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8299AA5-4448-79C5-F019-A6EE86BE50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E66CB1E-8EFC-4D32-273E-B9A6C52002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27F1896-ACF6-0550-5C78-6BF9F4CAD1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E85BA80-C456-697E-D15C-628C2D2B31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21ABF23-1146-2634-D4EB-8F58BAD56C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DADAEE2-66CB-31D7-BA2B-92234C9EC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CB6D99A-88D8-FAD0-11C2-FA2CC551D3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E94A031-2E2E-D463-E589-4208AFCDD2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987" y="4271389"/>
            <a:ext cx="11863772" cy="1733588"/>
          </a:xfrm>
          <a:prstGeom prst="rect">
            <a:avLst/>
          </a:prstGeom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A268140B-D448-6074-7104-B636C39749F8}"/>
              </a:ext>
            </a:extLst>
          </p:cNvPr>
          <p:cNvCxnSpPr>
            <a:cxnSpLocks/>
          </p:cNvCxnSpPr>
          <p:nvPr/>
        </p:nvCxnSpPr>
        <p:spPr>
          <a:xfrm>
            <a:off x="814115" y="4524179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3E4806C9-5130-1F39-F680-16AFF6615720}"/>
              </a:ext>
            </a:extLst>
          </p:cNvPr>
          <p:cNvCxnSpPr>
            <a:cxnSpLocks/>
          </p:cNvCxnSpPr>
          <p:nvPr/>
        </p:nvCxnSpPr>
        <p:spPr>
          <a:xfrm>
            <a:off x="2006143" y="5011858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8D1CC8B2-4935-8C27-1E50-C48EEEFF62ED}"/>
              </a:ext>
            </a:extLst>
          </p:cNvPr>
          <p:cNvCxnSpPr>
            <a:cxnSpLocks/>
          </p:cNvCxnSpPr>
          <p:nvPr/>
        </p:nvCxnSpPr>
        <p:spPr>
          <a:xfrm>
            <a:off x="4354554" y="5011858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1D167F34-47AF-E607-7DCD-962180AB34C5}"/>
              </a:ext>
            </a:extLst>
          </p:cNvPr>
          <p:cNvSpPr/>
          <p:nvPr/>
        </p:nvSpPr>
        <p:spPr>
          <a:xfrm>
            <a:off x="1834780" y="583046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D818D01-04B1-B243-A610-9BFC79543311}"/>
              </a:ext>
            </a:extLst>
          </p:cNvPr>
          <p:cNvSpPr/>
          <p:nvPr/>
        </p:nvSpPr>
        <p:spPr>
          <a:xfrm>
            <a:off x="2330181" y="579647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77E9D74-946B-2647-3165-EB385F0D406E}"/>
              </a:ext>
            </a:extLst>
          </p:cNvPr>
          <p:cNvSpPr/>
          <p:nvPr/>
        </p:nvSpPr>
        <p:spPr>
          <a:xfrm>
            <a:off x="5254995" y="575391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5C11400-A61E-E761-1EA2-21FD7DE60122}"/>
              </a:ext>
            </a:extLst>
          </p:cNvPr>
          <p:cNvSpPr/>
          <p:nvPr/>
        </p:nvSpPr>
        <p:spPr>
          <a:xfrm>
            <a:off x="7809805" y="57065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A2310C5-4375-ADA0-02B2-8C6B365F9ECA}"/>
              </a:ext>
            </a:extLst>
          </p:cNvPr>
          <p:cNvSpPr/>
          <p:nvPr/>
        </p:nvSpPr>
        <p:spPr>
          <a:xfrm>
            <a:off x="10123883" y="570652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26B5306-FC8F-CB82-5AE5-C1E4D6BFA53B}"/>
              </a:ext>
            </a:extLst>
          </p:cNvPr>
          <p:cNvSpPr/>
          <p:nvPr/>
        </p:nvSpPr>
        <p:spPr>
          <a:xfrm>
            <a:off x="11129961" y="57255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0B638DE-FB84-2B75-F8E6-66D35E44DAEE}"/>
              </a:ext>
            </a:extLst>
          </p:cNvPr>
          <p:cNvSpPr/>
          <p:nvPr/>
        </p:nvSpPr>
        <p:spPr>
          <a:xfrm>
            <a:off x="8758002" y="606866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941DDC3-35EC-0035-925D-FD440FC69422}"/>
              </a:ext>
            </a:extLst>
          </p:cNvPr>
          <p:cNvSpPr/>
          <p:nvPr/>
        </p:nvSpPr>
        <p:spPr>
          <a:xfrm>
            <a:off x="6348263" y="607124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F50F697-4B33-6FD0-1777-60AD7E630556}"/>
              </a:ext>
            </a:extLst>
          </p:cNvPr>
          <p:cNvSpPr/>
          <p:nvPr/>
        </p:nvSpPr>
        <p:spPr>
          <a:xfrm>
            <a:off x="3980254" y="601839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19123" y="631566"/>
            <a:ext cx="1197498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49684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959493" y="679683"/>
            <a:ext cx="124386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B31AC8-74C6-4607-607F-60A6120A78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987" y="4271389"/>
            <a:ext cx="11863772" cy="1733588"/>
          </a:xfrm>
          <a:prstGeom prst="rect">
            <a:avLst/>
          </a:prstGeom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60D1799-9F07-50F3-0203-22D502A50103}"/>
              </a:ext>
            </a:extLst>
          </p:cNvPr>
          <p:cNvCxnSpPr>
            <a:cxnSpLocks/>
          </p:cNvCxnSpPr>
          <p:nvPr/>
        </p:nvCxnSpPr>
        <p:spPr>
          <a:xfrm>
            <a:off x="814115" y="4524179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E51CEC12-6462-D6DF-55D4-3BDF50516902}"/>
              </a:ext>
            </a:extLst>
          </p:cNvPr>
          <p:cNvCxnSpPr>
            <a:cxnSpLocks/>
          </p:cNvCxnSpPr>
          <p:nvPr/>
        </p:nvCxnSpPr>
        <p:spPr>
          <a:xfrm>
            <a:off x="2006143" y="5011858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2E389BA4-E444-627F-EBA2-741EF478FDC2}"/>
              </a:ext>
            </a:extLst>
          </p:cNvPr>
          <p:cNvCxnSpPr>
            <a:cxnSpLocks/>
          </p:cNvCxnSpPr>
          <p:nvPr/>
        </p:nvCxnSpPr>
        <p:spPr>
          <a:xfrm>
            <a:off x="4354554" y="5011858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E3067258-228E-9874-F612-0B7355012193}"/>
              </a:ext>
            </a:extLst>
          </p:cNvPr>
          <p:cNvSpPr/>
          <p:nvPr/>
        </p:nvSpPr>
        <p:spPr>
          <a:xfrm>
            <a:off x="1834780" y="583046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245752D-2C51-FBB9-350F-5E42C76130D1}"/>
              </a:ext>
            </a:extLst>
          </p:cNvPr>
          <p:cNvSpPr/>
          <p:nvPr/>
        </p:nvSpPr>
        <p:spPr>
          <a:xfrm>
            <a:off x="2330181" y="579647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76793FB-892A-6591-028D-9D324F250E15}"/>
              </a:ext>
            </a:extLst>
          </p:cNvPr>
          <p:cNvSpPr/>
          <p:nvPr/>
        </p:nvSpPr>
        <p:spPr>
          <a:xfrm>
            <a:off x="5254995" y="575391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E06A5E2-9A5F-04F0-1D07-E0B1E73FD6EC}"/>
              </a:ext>
            </a:extLst>
          </p:cNvPr>
          <p:cNvSpPr/>
          <p:nvPr/>
        </p:nvSpPr>
        <p:spPr>
          <a:xfrm>
            <a:off x="7809805" y="57065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981E85C-C8ED-8F88-0586-1BE677D582F8}"/>
              </a:ext>
            </a:extLst>
          </p:cNvPr>
          <p:cNvSpPr/>
          <p:nvPr/>
        </p:nvSpPr>
        <p:spPr>
          <a:xfrm>
            <a:off x="10123883" y="570652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9FDA74B-2B8F-C155-93A9-AAFEEE9B3C76}"/>
              </a:ext>
            </a:extLst>
          </p:cNvPr>
          <p:cNvSpPr/>
          <p:nvPr/>
        </p:nvSpPr>
        <p:spPr>
          <a:xfrm>
            <a:off x="11129961" y="57255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C23EC4C-A155-D027-9836-7876227BD3A1}"/>
              </a:ext>
            </a:extLst>
          </p:cNvPr>
          <p:cNvSpPr/>
          <p:nvPr/>
        </p:nvSpPr>
        <p:spPr>
          <a:xfrm>
            <a:off x="8758002" y="606866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667043A-EEC3-4FE2-1D6E-68D578E83B95}"/>
              </a:ext>
            </a:extLst>
          </p:cNvPr>
          <p:cNvSpPr/>
          <p:nvPr/>
        </p:nvSpPr>
        <p:spPr>
          <a:xfrm>
            <a:off x="6348263" y="607124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5B8D6C7-736F-06E4-CEBC-DF44E79784CF}"/>
              </a:ext>
            </a:extLst>
          </p:cNvPr>
          <p:cNvSpPr/>
          <p:nvPr/>
        </p:nvSpPr>
        <p:spPr>
          <a:xfrm>
            <a:off x="3980254" y="601839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F6276-7E96-A237-F815-9D529D9B9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9CD78E-3D5D-A9EB-8C02-D4D27B57066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C52C48-974B-AADC-E1AF-AE2F97BB59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85EA20-59D1-3166-EEA1-126BE481D069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D6706C-7D33-FA4B-DAEF-F37EDF788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FC6F8E8-D7FD-1D70-B8BD-342DC6FFC368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B51BB5-E52E-0285-A6A6-2854F4D561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65A6ACD-AF76-29CC-36BD-62FA75C1C98C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ECFA6F2-C314-8A5C-EA2E-A612789FA3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84A55A0-FDCC-5D4B-F795-A61EB191AAA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70976A-6577-FB23-3413-0D18F26D7D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744888F-172A-7D94-AE37-1996C859850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088B3A2-C921-91C2-4662-AD7967A60C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789D2C36-2F65-A1B4-D35C-43E27A8A57E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9E4D90E-3CE6-96C8-3C77-1326F519566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B72606-2D0B-CD8A-C890-04F5E6E456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4BB3E32-0F0A-06BB-47D8-780E7D4404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BA7D-81BC-A420-50DD-8169BE269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4BD9795F-96B6-3B13-5525-D1505F9AF845}"/>
              </a:ext>
            </a:extLst>
          </p:cNvPr>
          <p:cNvSpPr txBox="1"/>
          <p:nvPr/>
        </p:nvSpPr>
        <p:spPr>
          <a:xfrm>
            <a:off x="1277369" y="647628"/>
            <a:ext cx="1243863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E4FBD1-AF13-1D81-3D10-945AF98814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87" y="4271389"/>
            <a:ext cx="11863772" cy="1733588"/>
          </a:xfrm>
          <a:prstGeom prst="rect">
            <a:avLst/>
          </a:prstGeom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342422A7-9F5A-3842-1EDC-8C279FCAF346}"/>
              </a:ext>
            </a:extLst>
          </p:cNvPr>
          <p:cNvCxnSpPr>
            <a:cxnSpLocks/>
          </p:cNvCxnSpPr>
          <p:nvPr/>
        </p:nvCxnSpPr>
        <p:spPr>
          <a:xfrm>
            <a:off x="814115" y="4524179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02AACBF1-7133-90D0-EF45-7B07379F3D76}"/>
              </a:ext>
            </a:extLst>
          </p:cNvPr>
          <p:cNvCxnSpPr>
            <a:cxnSpLocks/>
          </p:cNvCxnSpPr>
          <p:nvPr/>
        </p:nvCxnSpPr>
        <p:spPr>
          <a:xfrm>
            <a:off x="2006143" y="5011858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C5C6983B-4C19-31AD-1BCA-E6827027DD70}"/>
              </a:ext>
            </a:extLst>
          </p:cNvPr>
          <p:cNvCxnSpPr>
            <a:cxnSpLocks/>
          </p:cNvCxnSpPr>
          <p:nvPr/>
        </p:nvCxnSpPr>
        <p:spPr>
          <a:xfrm>
            <a:off x="4354554" y="5011858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F5A2ADF4-8B59-F536-830D-98BFFC883AEF}"/>
              </a:ext>
            </a:extLst>
          </p:cNvPr>
          <p:cNvSpPr/>
          <p:nvPr/>
        </p:nvSpPr>
        <p:spPr>
          <a:xfrm>
            <a:off x="1834780" y="583046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5100D6C-0238-527B-35D9-8DDF7ABCC58C}"/>
              </a:ext>
            </a:extLst>
          </p:cNvPr>
          <p:cNvSpPr/>
          <p:nvPr/>
        </p:nvSpPr>
        <p:spPr>
          <a:xfrm>
            <a:off x="2330181" y="579647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D721D9D-1348-1979-C1A6-4EFAF680FE60}"/>
              </a:ext>
            </a:extLst>
          </p:cNvPr>
          <p:cNvSpPr/>
          <p:nvPr/>
        </p:nvSpPr>
        <p:spPr>
          <a:xfrm>
            <a:off x="5254995" y="575391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B375A95-3C1B-3170-C3AA-E45F8B8B3078}"/>
              </a:ext>
            </a:extLst>
          </p:cNvPr>
          <p:cNvSpPr/>
          <p:nvPr/>
        </p:nvSpPr>
        <p:spPr>
          <a:xfrm>
            <a:off x="7809805" y="57065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BAB9B30-0284-A90C-4876-42418B04CFEB}"/>
              </a:ext>
            </a:extLst>
          </p:cNvPr>
          <p:cNvSpPr/>
          <p:nvPr/>
        </p:nvSpPr>
        <p:spPr>
          <a:xfrm>
            <a:off x="10123883" y="570652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2357DD1-72F3-2694-10FC-60A3A2871C70}"/>
              </a:ext>
            </a:extLst>
          </p:cNvPr>
          <p:cNvSpPr/>
          <p:nvPr/>
        </p:nvSpPr>
        <p:spPr>
          <a:xfrm>
            <a:off x="11129961" y="57255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E727032-7524-F7E4-02E4-0A2C05AA35C3}"/>
              </a:ext>
            </a:extLst>
          </p:cNvPr>
          <p:cNvSpPr/>
          <p:nvPr/>
        </p:nvSpPr>
        <p:spPr>
          <a:xfrm>
            <a:off x="8758002" y="606866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E263F75-CD56-D02E-2ECC-452955A54B9E}"/>
              </a:ext>
            </a:extLst>
          </p:cNvPr>
          <p:cNvSpPr/>
          <p:nvPr/>
        </p:nvSpPr>
        <p:spPr>
          <a:xfrm>
            <a:off x="6348263" y="607124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CAE0091-7846-CBC0-3461-033AD01856E4}"/>
              </a:ext>
            </a:extLst>
          </p:cNvPr>
          <p:cNvSpPr/>
          <p:nvPr/>
        </p:nvSpPr>
        <p:spPr>
          <a:xfrm>
            <a:off x="3980254" y="601839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9156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54864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549326"/>
            <a:ext cx="6324600" cy="81334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81B1785-023A-68E6-7F72-B48D805CD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405" y="2150128"/>
            <a:ext cx="5703391" cy="727569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8153400" y="2552700"/>
            <a:ext cx="2623797" cy="6096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1 et 2 , page 13.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342900">
              <a:defRPr/>
            </a:pP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D0F98F-C7DF-8074-172B-9DEF18D45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405" y="2150128"/>
            <a:ext cx="5703391" cy="72756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3046139"/>
            <a:ext cx="7805397" cy="24021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674" y="581114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914400" y="737437"/>
            <a:ext cx="123630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et 4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342900">
              <a:defRPr/>
            </a:pP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639B3C50-A769-DC28-3C33-948575214B8E}"/>
              </a:ext>
            </a:extLst>
          </p:cNvPr>
          <p:cNvSpPr/>
          <p:nvPr/>
        </p:nvSpPr>
        <p:spPr>
          <a:xfrm>
            <a:off x="3962400" y="19366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CE0AC5B-B2D8-7060-A0B4-1E5100984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405" y="2150128"/>
            <a:ext cx="5703391" cy="72756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61513" y="5756700"/>
            <a:ext cx="7805397" cy="1749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6C28B-386C-70BF-8156-C63A726B7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D1C7D-D748-E4DA-B546-D5D296AC068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3FE7865-E8F6-36CE-41EB-B7EE52F94E2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6A8A83-9C16-FFDB-7085-3EF4CA7AC8F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850FA8-5CF0-ABC6-3A47-924894599D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E8A9BD-7299-7BE3-88D2-6600568D5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DFEB5A-569A-8F36-E228-CBDDD015A652}"/>
              </a:ext>
            </a:extLst>
          </p:cNvPr>
          <p:cNvSpPr txBox="1"/>
          <p:nvPr/>
        </p:nvSpPr>
        <p:spPr>
          <a:xfrm>
            <a:off x="1462547" y="737437"/>
            <a:ext cx="1177159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5 est à faire à la maison. Il faut écrire le mot correspondant à chaque image.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342900">
              <a:defRPr/>
            </a:pP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080D07B-609C-3001-D1C5-936DB84329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B34981C-C5E9-05D8-755E-3A32D0FF5FA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CE5D58D-D73E-2A12-A22D-71C61442AB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6A60582-2807-E375-ACA0-A81451FD5F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AE129B-6432-72EB-624B-B4C6B707713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823468C-CB10-6DB5-A66F-9C7EE8B39FC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400C45A-2DF4-5AAD-616B-D737856AE4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801A1794-94BE-54D5-5A6E-1C7E370A54D0}"/>
              </a:ext>
            </a:extLst>
          </p:cNvPr>
          <p:cNvSpPr/>
          <p:nvPr/>
        </p:nvSpPr>
        <p:spPr>
          <a:xfrm>
            <a:off x="3962400" y="1936655"/>
            <a:ext cx="6324600" cy="77461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A235F9E-11C2-2FB1-D2B0-6723E8059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405" y="2150128"/>
            <a:ext cx="5703391" cy="72756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40294F5-4676-2E29-770A-C4FEC9ED71E8}"/>
              </a:ext>
            </a:extLst>
          </p:cNvPr>
          <p:cNvSpPr/>
          <p:nvPr/>
        </p:nvSpPr>
        <p:spPr>
          <a:xfrm>
            <a:off x="3137701" y="7424530"/>
            <a:ext cx="7805397" cy="183376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63375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13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2 et 3.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et 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4.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Act5.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E0C38E-94E2-5AE7-EC22-29C707FD75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44" y="1862185"/>
            <a:ext cx="5703391" cy="72756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040582" y="4046517"/>
            <a:ext cx="6837218" cy="49831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«j»- «o» 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«l» ,  « i » « li 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joli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«joli».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li » «joli 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joli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«joli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«joli»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joli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«v» «é»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«lo» -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lo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lo 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on entend «vélo »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«vé» «lo»  «vélo».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«vé»- «lo» - «vélo» 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vélo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«vélo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«vélo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vélo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«a» «m»  « i »«mi» – «a» «mi» «ami» - Lisons ensemble  «a» «mi»  «ami».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lire  «vé»- «lo» - «vélo» 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ami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 ami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«ami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ami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3600" dirty="0">
                  <a:solidFill>
                    <a:schemeClr val="tx1"/>
                  </a:solidFill>
                  <a:latin typeface="Dosis" pitchFamily="2" charset="0"/>
                </a:rPr>
                <a:t>zèbre –nid- pyjama – regarder– fort- jardin- canard- lune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BB8003C-5BC3-4498-7A73-B7F0F4A839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6610" y="2011829"/>
            <a:ext cx="2514818" cy="20423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2D8E23-D877-0FCE-DDFC-5C5D170A0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720" y="1886661"/>
            <a:ext cx="2267087" cy="204233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0AE0D8B-1CFA-A412-817A-F6595479D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115" y="4971115"/>
            <a:ext cx="1415882" cy="13868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50A63B3-95D6-4AE3-65DB-37186226B4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807" y="1896301"/>
            <a:ext cx="1248776" cy="207236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9C8CD1B-CFDC-018A-C594-0C31293616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787" y="4068969"/>
            <a:ext cx="1494094" cy="251023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5329EA3-14A4-C189-9F12-A5C16C297AB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152" y="2086405"/>
            <a:ext cx="1208743" cy="164285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A0AF275-18E5-E3C3-8E04-4C9FFCD99D1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802" y="4315666"/>
            <a:ext cx="2875754" cy="191716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8D2AB11-8CCB-3E1E-000B-8C149A2AC1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99525" y="4792033"/>
            <a:ext cx="1775615" cy="141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zèbre. Comment vous dites zèbre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51EA867-B5C6-E6DE-CA39-FF5FB9888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773" y="2612825"/>
            <a:ext cx="4481469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zèbre , le zèbre . Répétons ensemble “ un zèbre ”. Encore une fois “zèbre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zèbre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zèbre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6E400F-2360-93EE-2ED7-BA85D59C0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456138"/>
            <a:ext cx="4481469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156765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le nid,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zèbre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E57C68-342E-F2D1-00CE-59118E155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423" y="3238500"/>
            <a:ext cx="4629287" cy="417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D7D95B-D209-94C9-B92A-D3B48354C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4034306"/>
            <a:ext cx="4629287" cy="417035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nid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, 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nid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4CA8-4A53-E801-393F-05DD554D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6C2078-B42C-DEC8-C238-1072E48493D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ED5DEF-6C25-9152-52FB-7FA19B8C42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B9071D-F03E-D2F8-9266-51C1E892BD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ABEB1-C06D-3DCF-5C2F-48A72DB2EE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B1C863-94B5-6F31-3A30-D0766FD532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6F790-BEEB-776F-F6F5-D7B434574C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C19F48-DAB7-D6F0-3CC8-6116EF2EFF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8CA64B4-8A9C-8937-5879-7C3A5621CF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1FE62-5A50-7C62-8CB8-5C2A1FA9A3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39B640-AB20-621C-B9D4-4DC640ACE2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B6AC3FA-70FD-936A-4345-28CB20DC9C3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5CAF43-BEE7-31CA-2403-09AA0721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338DB8C-773B-037B-93B3-EB928EA755B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jardin.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03FFED-E832-B143-0DDA-2F5ECDF77E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905125"/>
            <a:ext cx="6715125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jardin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 jardin.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fois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jardin”?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615E8E-DEC2-0C8E-E3ED-9C31A4EF2B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4392324"/>
            <a:ext cx="5643563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C656F-C612-4577-C5E6-95B96AA8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159178-F8A8-0FBE-BB47-67108DC9C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E00FBC-F186-0C53-5A2C-8538445C3A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66CE595-00CB-E51B-40A2-61607A169E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ED28AD-CB35-B268-B13F-A4DE66EBBB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EC1437-48F5-C6C3-7797-7E89A98FA7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62DE3C3-A84C-8520-0F4F-288A1E7342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8D5F26-AC34-88A8-0463-2AB200960A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275913E-11DF-CC7A-CF8A-92A5A53BC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2A4A402-AF69-42E7-04B9-8D8A4098E34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982E259-EE55-AE95-4F14-6E414D8C74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672E801-B709-17B7-43E3-98B1C88525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8EAD8A-AE3A-598E-6F0C-E8A94DEF7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805B71-A205-812C-33A5-29DB6102E1DB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094242-30C3-1780-5383-B4C68FDFE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867" y="2281085"/>
            <a:ext cx="5486400" cy="500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34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2086810"/>
              <a:chOff x="1309128" y="1880836"/>
              <a:chExt cx="6724021" cy="1115312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74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zèbre –nid- pyjama – regarder– fort- jardin- canard- lune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«z»   « n 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 r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1CFD-95A1-A717-867C-0ED1EC2C5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4253C2-5344-C885-E35C-3A6ADB6C95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E5286-DC44-F1F3-9BCB-10349427B9F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169BF1E-CF40-FC0D-D508-E4AA94EEE3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F55272-912B-9318-67C4-22230E71BA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D159B2-8302-9F6C-2711-04D7817EDB4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140BD1-1990-8564-1AC4-878F3010AC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644809-96F4-71A7-3B17-7361AAC7B4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610F0C-9577-7541-8F2B-220B094436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631366-54E4-2BB7-981B-84EEF02097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618DDC-60D7-502E-FC17-DC4FF304FF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ECD0A7-227D-48A6-1C30-8C8338692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4F6762-E51F-F9BE-4A65-CD9569567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31E4CC2-5AD2-3BCA-66DB-88AE5D95037E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lune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9D0554-6B8E-37F7-EB13-3261D08B665E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une  lune . Répétons ensemble “la lune ”. Encore une fois “la lune”.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lune”?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7C6587-05A5-98C1-7732-F322015F2C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186" y="4703483"/>
            <a:ext cx="2803467" cy="255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3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68EA-EFE5-7673-6A9B-B51E46D79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9E1F4-4646-3387-998A-42CADF3DFF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46250BB-F56D-268F-EDD2-8FC3778388B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8F6575-5E76-4A8D-E209-E281C450F3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AF289F-60DB-AC36-0F77-23A1408D01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067EF87-D2AE-89BA-7249-965FF4D05D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4D9186E-6649-48BF-AA48-7089B5D954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78FDE8-8DE5-EF61-1FDE-321ACE8813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BFEE00-1884-E36E-6CE3-CEEDFA454FB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3593F-C22D-0F9C-0A99-80F9B08FAA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94FB83-63B8-C0EA-B0A4-5D1E18AE2B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88CDEE-CAE2-E41C-D6F7-32B724BEEB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45FAF-0667-D9F8-FAB7-78497054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243CBC-4C3E-109A-C6BD-E8DDE258119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12A452-8405-B7B4-2488-6A68C97C3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145" y="4507908"/>
            <a:ext cx="2740286" cy="22254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7C6979A-B2F6-C9DE-42B7-0A9D6E4297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622" y="4448252"/>
            <a:ext cx="2397949" cy="26794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E23DA8-34CA-B1C7-F2A2-74226E3AC5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887" y="4771372"/>
            <a:ext cx="2602321" cy="23749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74CAA7-8FB0-8F1D-4AC2-F4E9EC545E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776" y="4455069"/>
            <a:ext cx="3240092" cy="222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60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D39AB-D502-ABE8-C0AB-CCB7F1BF9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6C11A47-679E-7BE8-C849-15997C83FE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CD8842-5722-501E-073B-317373E4ED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70B598-D9E2-7D8B-5E53-55300C0627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2ECFA7-BA87-9AEA-275B-604973F0E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C8FBEB-85BD-E2D5-7361-1764319721D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577C134-6F8C-7988-8F04-3D1F12A94E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8BBC63-8BD0-5755-DADF-B3311A630D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980EF2E-EB13-ED1B-949B-FDBA3B6AA1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07BA0C4-8229-AA96-EA87-8E35621FE5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3DAF57-BDBE-D346-B126-D9EF3D4494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1A6A35-478A-6FEF-D56E-A4D8F207DA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DC843B-813C-6ABC-FC7E-C3FD9310A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8D933E2-CF50-B90D-EE4D-F54C94FA630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pyjama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pyjama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D9B196-744A-1584-DFE2-48B5AA824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44" y="3086100"/>
            <a:ext cx="2819400" cy="383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71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B7EBF-9C98-CCED-173A-55631EFE6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3FC93-23A4-A4BB-1134-92D635BD9C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898808-5388-2F52-CE29-26EEBEBD2D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9DB90-0CD1-F1E9-77C2-A9FE738634B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616A05-9A34-FB40-2C44-6FB4DD0490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E32760D-A992-5ED4-4936-055124B3D5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E5FE5E-661A-F282-B967-1324C1E2F8B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823C5B-2E50-D98A-3D6A-092560977E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66AB5EF-3F2C-EF8B-F6A6-8824004011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91CAEDD-B735-28B4-B043-4028CE4074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879F1-1BE3-F687-22EB-A773A2356D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1E5CE5-C3C7-7E01-8495-646F2F40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06AE8E3-807F-AFD0-A824-68D68F3FB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981DD79-CE96-DA18-EA50-AC596D1A228C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pyjama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5A6067-185F-74E5-8D16-0526C80ACB72}"/>
              </a:ext>
            </a:extLst>
          </p:cNvPr>
          <p:cNvSpPr txBox="1"/>
          <p:nvPr/>
        </p:nvSpPr>
        <p:spPr>
          <a:xfrm>
            <a:off x="1223330" y="726466"/>
            <a:ext cx="121413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pyjama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pyjama. Répétons ensemble “le pyjama ”. Encore une fois “la lune”.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pyjama”?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8A83C36-BFCA-5BC8-9DEA-1A2A5C5E1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135" y="4252508"/>
            <a:ext cx="2469729" cy="335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440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regarde. Comment vous dites regarder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C02A62D-A546-9453-9CAA-AB186C88B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086100"/>
            <a:ext cx="2803167" cy="47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regarder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regarder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05762A-5095-3A4D-B24A-30996A88F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579510"/>
            <a:ext cx="2803167" cy="47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7D95-9BE7-06A8-896F-0DB90683D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B926EC-B611-F785-C50F-ACBBCD4010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AB683B-17D0-9729-664E-F44EC4E7A99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E68A90-043A-CE71-44B5-A6C1AC0585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97FA61-2F56-34F3-88EA-18EB8F535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9B5694-2FFF-9C05-305A-44D4B72505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6EF80C-0B76-4E4E-AC97-3198106F2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569CFF-0933-720A-A563-58126E9E19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1B4F36D-5D14-ED40-25BB-63E185130E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57FCE3-4967-DAC2-5821-AD31763074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A14071-C17D-4AF0-685F-BA832E5ABE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45E3EF-BA65-9E75-474B-8EB00D446D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AD16A9-C76D-FC5E-825C-284DC2888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6E5CB0-16D1-B58A-A0B8-134EADD5429E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est fort. Comment vous dites fort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ACB529B-3BAA-4DCD-391E-194835110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171825"/>
            <a:ext cx="2848976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084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6E2B3-4A68-18E3-2572-75A09EE5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CE62FC-F362-394E-505A-3EFF1AA55D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5D425A-56A6-C946-8601-9DE8FA67464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0DB0F5-8453-4436-4B0C-66065D7BB8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9EC6C-685B-EB6F-E4F2-431832B5FBB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2BBE4F-6539-B50F-AD72-518F1DDEEA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AB2626C-6B23-5AF6-7438-E662E53356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C97B4-9425-9B92-04BA-5FEBA77AB1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19361-7D59-B8EE-2C45-D9353856A3F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C4CD48-8A29-66E1-CD0E-7B0261F871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823734-D94C-FBDC-CAAE-92448A6C4E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E60CD43-882F-A0FD-964F-1CCB4E5003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A478A4-FB81-6AA2-726A-23D78EA7D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F10BE3-3C7E-91B8-C0C5-D5DC62DFC9C7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Fort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1604BB-F0B4-BC98-D8B0-7E2A41615B55}"/>
              </a:ext>
            </a:extLst>
          </p:cNvPr>
          <p:cNvSpPr txBox="1"/>
          <p:nvPr/>
        </p:nvSpPr>
        <p:spPr>
          <a:xfrm>
            <a:off x="1223330" y="726466"/>
            <a:ext cx="121413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fort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fort. Répétons ensemble “fort”. Encore une fois “fort”.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fort”?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0385F8-6955-C8F6-C083-FFA90C408D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499" y="4250595"/>
            <a:ext cx="2490687" cy="413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96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C72C-3221-F687-2F79-2092FD26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E59C567-BB4A-BF84-D9E2-F92C79797B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9739F6-DCB2-0A4D-2FBE-F8644A5FDA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B596F27-3193-23AE-6AE7-3F6145A09A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AA4B7A-563C-3B37-74D9-4C5E755E9DD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486192-BE9B-0D09-F9B6-78B6AAA73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06918-0726-2133-4259-C3831E764C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9BE43-0566-C8E5-1779-DF2244D19F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519CD9-D0DB-2216-91A5-1ABD97706D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9C6ABB-7125-20E5-28F2-F0DECF4A18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6A9BB1-1AC7-A411-F81F-0F06479AD5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7B15A50-A0AF-5B3E-EF8B-722EAC30B8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7AAE4-92F9-01F6-161C-D92A30E8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08E8FD-8676-3545-699F-5D9A091C6F36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F6EC93-B2B2-96E9-6A8C-7847C4278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390900"/>
            <a:ext cx="3323022" cy="33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7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798F-B150-968C-A91C-66F87D504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4978E0-50FF-517E-F3D9-A74C1D1120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144A88-B3B8-69BA-4269-D7C5041136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EB07E4-E318-302E-2177-10CAD7EA2F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AA46D6B-1DD2-5071-DB71-38A68FCDC4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4A533-B845-BB3D-F795-DB07CBE871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312FBDD-37C8-0E00-6D77-04A31AF08C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EA2ACA-AD0F-51FE-B80A-6D41468B1F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5A96A3-B089-36EB-3F1C-E55D7357FF4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D0D4C4-D288-8415-329F-55524638ED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EB8BB1-B878-7CA3-C337-3F52F9A52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A0B2C8-A6B6-3F28-2929-FDC024018C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B39A9-7504-C602-C5EA-FE70B3BB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0BB016-7FC3-F425-1DBA-320E7CCF4B6B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canard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475E1B-8CC5-2780-1C79-A30AF7EBD20D}"/>
              </a:ext>
            </a:extLst>
          </p:cNvPr>
          <p:cNvSpPr txBox="1"/>
          <p:nvPr/>
        </p:nvSpPr>
        <p:spPr>
          <a:xfrm>
            <a:off x="1223330" y="726466"/>
            <a:ext cx="121413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canard.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canard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4DE762-2CA5-6FA1-E3EC-6980D27EB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1332" y="4206334"/>
            <a:ext cx="3323022" cy="33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2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098F7-AEED-04D1-67E5-A53432A21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2D8ABB53-5E56-E400-6ED4-5F36E5FED2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35017BD-2D05-043B-5124-F4F8EDEA9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30B6B1F-841C-249F-1BBB-C85B359EA1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85EFD7A-D7E9-2CBC-0414-2AC6715DB9A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0A3D2FCF-287F-3C81-6E59-B182103CE906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7BD433D-D3CC-29ED-833B-66C6823848E1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192B1467-4F81-3DA5-3A6B-440A4D499D1A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910D210-FEA7-24A7-8762-F0984458DDE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355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0091D4EB-8848-FBF2-FAB6-2061467EAA4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79B68A5-4D92-C630-31F7-70574A435B1F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34F3A8-5129-DA8A-BA6D-1F93C95795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2717" y="3802248"/>
            <a:ext cx="2514818" cy="20423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18567A0-DF5E-2E98-7B54-60DDF67BF7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5487" y="3872762"/>
            <a:ext cx="2267087" cy="20423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DF8C863-4C30-AD43-594B-63EA86B632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120" y="4192965"/>
            <a:ext cx="1415882" cy="13868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DD77264-C79C-7810-4A97-4D47E7813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76" y="4043141"/>
            <a:ext cx="2737624" cy="1825083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6AA66A7-739E-852B-50DE-2747C3F75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937" y="3068873"/>
            <a:ext cx="1775615" cy="29466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E1A6ACF-7D29-D0AF-6F35-3CCEDAA7FF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264" y="2464561"/>
            <a:ext cx="2051136" cy="344612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44525F8-6B7D-5882-39C9-3B380E5D64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926" y="3068874"/>
            <a:ext cx="1658674" cy="22543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3313F9B-6BE0-2BEA-410B-BFB61E478A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3914" y="3289809"/>
            <a:ext cx="2583668" cy="205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EA81DA-FBC8-CA2F-AFD2-448B91DEB1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3363" y="2478082"/>
            <a:ext cx="2937023" cy="264117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DDE98D-66FF-F0A7-C500-38C2A5CC23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04E84E5-A376-E786-DA01-5841C437BA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19" y="6613657"/>
            <a:ext cx="1248776" cy="207236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F83E90-D573-00BD-F7BB-076E2313C7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01" y="6268805"/>
            <a:ext cx="1494094" cy="251023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62BF2C6-8BB2-FE2B-0CD8-167A2C5072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783" y="2859821"/>
            <a:ext cx="1208743" cy="164285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105321C-DE16-3708-2F97-D9C50C272C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35764" y="2643205"/>
            <a:ext cx="2296529" cy="18283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9CCCD85-E3A2-2D83-C0D8-DE36E463BA9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577" y="6830478"/>
            <a:ext cx="1415882" cy="13868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98B1B8C-3ED3-0315-35E5-FA692591BAC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651" y="2677589"/>
            <a:ext cx="2737624" cy="182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37895F-A95A-5088-91E9-7E783E8FF9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930" y="3061300"/>
            <a:ext cx="2737624" cy="18250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7ED93E3-B9EA-ED34-8713-1B6D903C63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3363" y="2478082"/>
            <a:ext cx="2937023" cy="264117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D8106E-9BD4-652F-AB3F-F65EC5791C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0820" y="5482306"/>
            <a:ext cx="3076179" cy="34373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792D02A-7598-463B-AE1B-2E0E4819B8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19" y="6613657"/>
            <a:ext cx="1248776" cy="2072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68A40B-0458-B7DE-A1D7-F4B8321874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01" y="6268805"/>
            <a:ext cx="1494094" cy="251023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E4ECCB-156F-6F14-8964-1A870C28DB3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783" y="2859821"/>
            <a:ext cx="1208743" cy="16428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271B01D-5440-5A0C-750E-2D5BB96A9A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35764" y="2643205"/>
            <a:ext cx="2296529" cy="18283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8249DF-912E-F905-5E2B-06D2B99A94E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577" y="6830478"/>
            <a:ext cx="1415882" cy="138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3150C-D4F8-7A53-DD1D-1CE985156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3363" y="2478082"/>
            <a:ext cx="2937023" cy="26411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01B606A-62BB-AA18-F228-C3B01FC9E7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19" y="6613657"/>
            <a:ext cx="1248776" cy="2072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B81A6E9-E0FB-1B56-8D02-4A7B736FDA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01" y="6268805"/>
            <a:ext cx="1494094" cy="251023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760DD4F-444E-7C71-517F-C66D959B5A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783" y="2859821"/>
            <a:ext cx="1208743" cy="16428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A7D8726-E6DD-75AB-0BBB-81FB3D4CB2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5764" y="2643205"/>
            <a:ext cx="2296529" cy="18283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80F76F0-49D4-46D5-CB64-D2B684D9024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577" y="6830478"/>
            <a:ext cx="1415882" cy="13868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FE8070A-A814-4718-8342-2853DD7E3206}"/>
              </a:ext>
            </a:extLst>
          </p:cNvPr>
          <p:cNvSpPr txBox="1"/>
          <p:nvPr/>
        </p:nvSpPr>
        <p:spPr>
          <a:xfrm>
            <a:off x="4514685" y="2627932"/>
            <a:ext cx="6858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9600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C901B7-36A1-89F8-1CEB-F0A32710E891}"/>
              </a:ext>
            </a:extLst>
          </p:cNvPr>
          <p:cNvSpPr txBox="1"/>
          <p:nvPr/>
        </p:nvSpPr>
        <p:spPr>
          <a:xfrm>
            <a:off x="7976624" y="6497769"/>
            <a:ext cx="6858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9600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613D9-712B-D6C8-033B-D2C00A9BB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B10E5DF-F749-71AA-0975-4D0E9C7C42B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359F189-CBBC-36E4-A916-E2A10BA795EB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56EBE90-C3DF-88A1-C64E-007EE216997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4DDED8E-A437-284B-BB12-A71821A33A2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AFD91F4B-9344-3520-2541-8CBCEDBCBCE6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un jardin, un nid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40C3BBE9-92FD-A7A0-946D-D7EBC2EE3126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5D45EE3-667C-A3CB-5A5D-8CB3DBCF321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E019D9C-7493-6627-ECD2-6D09E3BAD589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94204CB-3485-B8B8-D7E3-D83C673B5396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D5A78AC-636A-086A-D1E7-8BCF02D210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9AF998FC-23ED-7CF4-A54D-172BBD1424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0D16354-92BE-F8C9-E484-641A5E7F81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3D9ABE9B-0E9B-C372-49BF-FDDABA7EA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D55410-93C7-E0F0-058C-63225D0448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930" y="3061300"/>
            <a:ext cx="2737624" cy="18250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E37208-8BBA-23EC-6A2E-FD73468A08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3363" y="2478082"/>
            <a:ext cx="2937023" cy="264117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6F69B33-6FAC-9111-A3EE-B8482C4B5C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0820" y="5482306"/>
            <a:ext cx="3076179" cy="34373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613705D-DB1C-82DE-C44E-BE058F6515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19" y="6613657"/>
            <a:ext cx="1248776" cy="2072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1A64744-9285-651D-3A08-D587C7BC37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01" y="6268805"/>
            <a:ext cx="1494094" cy="251023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CE37491-18B1-8494-C5B8-0088C307ED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783" y="2859821"/>
            <a:ext cx="1208743" cy="16428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768F6BB-381A-618E-7B68-028CB51B0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35764" y="2643205"/>
            <a:ext cx="2296529" cy="18283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FC8A8E2-BA7E-B614-4805-3400DAFFEED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577" y="6830478"/>
            <a:ext cx="1415882" cy="1386888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85D56A0A-1FCC-C56E-3209-8F2C1E7CA970}"/>
              </a:ext>
            </a:extLst>
          </p:cNvPr>
          <p:cNvCxnSpPr>
            <a:cxnSpLocks/>
          </p:cNvCxnSpPr>
          <p:nvPr/>
        </p:nvCxnSpPr>
        <p:spPr>
          <a:xfrm>
            <a:off x="5800141" y="5529291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4E40284-5083-D7C0-3537-C69AAB2A9D55}"/>
              </a:ext>
            </a:extLst>
          </p:cNvPr>
          <p:cNvCxnSpPr>
            <a:cxnSpLocks/>
          </p:cNvCxnSpPr>
          <p:nvPr/>
        </p:nvCxnSpPr>
        <p:spPr>
          <a:xfrm>
            <a:off x="3063094" y="197523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3144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ruche  et nager.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389361" y="1885157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816BFF5C-BE3D-6207-8852-F742E61F7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5C1C0A7-3C60-D34A-82FE-6325DF123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CD2DDD8-055C-AF36-FB1A-8783B2A42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A35783F-3022-6216-BD2D-7D18E06307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E848F87-B992-884B-0CE8-BCE7A4A8B3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  <p:sp>
        <p:nvSpPr>
          <p:cNvPr id="37" name="Ellipse 36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0" y="1885099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2642753" y="6651470"/>
            <a:ext cx="3850610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1515281" y="64389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jardin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EA059CA-C883-B6A6-0A5C-F4375C6D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1" y="1890259"/>
            <a:ext cx="6153498" cy="7597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7772400" y="3924300"/>
            <a:ext cx="1447800" cy="838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3567544" y="3086100"/>
            <a:ext cx="748328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/>
          <p:nvPr/>
        </p:nvCxnSpPr>
        <p:spPr>
          <a:xfrm>
            <a:off x="4527541" y="3276599"/>
            <a:ext cx="3455144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r-z-n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«r» «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«n»,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r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z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n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9369" y="4220867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minuscule . Elle fait le son « r». Qui veut lire « r»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majuscule . Elle fait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minuscule . Elle fait le son « n». Qui veut lire «m»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majuscule . Elle fait le son «n».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3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zèbre –nid- pyjama – regarder– fort- jardin- canard- lune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r– z-n-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r– z-n-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z minuscule . Elle fait le son «z». Qui veut lire «z»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Z majuscule . Elle fait le son «z». Qui veut lire «z»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z»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z  est à côté de la lettre  a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z 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«z» « a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«z» « a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94406"/>
            <a:ext cx="1295066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 est à côté de la lettre  o,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». « n»  « o » « no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n» « o » « no ». Qui veut lire « n» « o » « no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». «r»  « i » «ri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r» « i » « ri ». Qui veut lire «r» « i » « ri 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z»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z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z» 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z» « e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«z» « e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». « r»  « é » «ré».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 é » «ré ». Qui veut lire «r» « é » «ré».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«nu». «n» «u» «nu».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 « u » « nu ». Qui veut lire «n» « u » « nu 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r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».«r»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«r»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«z»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98678" y="621536"/>
            <a:ext cx="132347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zou»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z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«zou ».«z» «ou » «zou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«z» «ou» «zou». Qui veut lire «z» « ou» « zou».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».«n»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«n»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40D513-524C-8F00-F5BF-ABA32E827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F1D9FED-3437-3475-D7A6-A4D2C7DE78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E2432B-236C-207C-A73D-01C8E20070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CF91BE0-9C7F-C3F2-CE33-8B24C59DB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735924"/>
              </p:ext>
            </p:extLst>
          </p:nvPr>
        </p:nvGraphicFramePr>
        <p:xfrm>
          <a:off x="881201" y="3089385"/>
          <a:ext cx="11517312" cy="3291840"/>
        </p:xfrm>
        <a:graphic>
          <a:graphicData uri="http://schemas.openxmlformats.org/drawingml/2006/table">
            <a:tbl>
              <a:tblPr/>
              <a:tblGrid>
                <a:gridCol w="629046">
                  <a:extLst>
                    <a:ext uri="{9D8B030D-6E8A-4147-A177-3AD203B41FA5}">
                      <a16:colId xmlns:a16="http://schemas.microsoft.com/office/drawing/2014/main" val="1830925213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352939757"/>
                    </a:ext>
                  </a:extLst>
                </a:gridCol>
                <a:gridCol w="1336287">
                  <a:extLst>
                    <a:ext uri="{9D8B030D-6E8A-4147-A177-3AD203B41FA5}">
                      <a16:colId xmlns:a16="http://schemas.microsoft.com/office/drawing/2014/main" val="3880122558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1775569360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3852072207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1262756040"/>
                    </a:ext>
                  </a:extLst>
                </a:gridCol>
                <a:gridCol w="1336287">
                  <a:extLst>
                    <a:ext uri="{9D8B030D-6E8A-4147-A177-3AD203B41FA5}">
                      <a16:colId xmlns:a16="http://schemas.microsoft.com/office/drawing/2014/main" val="629055698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2940357023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4163545867"/>
                    </a:ext>
                  </a:extLst>
                </a:gridCol>
              </a:tblGrid>
              <a:tr h="5944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ro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né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na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ne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ir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ar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ina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no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458669"/>
                  </a:ext>
                </a:extLst>
              </a:tr>
              <a:tr h="59441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6600" b="1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zo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zu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oni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uni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zur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ze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nia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ra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6803778"/>
                  </a:ext>
                </a:extLst>
              </a:tr>
              <a:tr h="5944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zé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nu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re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ani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ri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ne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or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rou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0166705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D349C9E0-DD3D-884F-816A-A6E3323CE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nora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095750" y="3354474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«n»  «o»  «no».   «r»  «a»  «ra». «no»  «ra » 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nora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«n»  «o»  «no».   «r»  «a»  «ra». «no»  «ra » . «nora».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213529" y="5080013"/>
            <a:ext cx="342900" cy="223143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706240" y="5156991"/>
            <a:ext cx="342902" cy="207747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667000" y="3859334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902209" y="4942861"/>
            <a:ext cx="353523" cy="299513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763699" y="5464463"/>
            <a:ext cx="342907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«m»  «a»  «ma».   «r»  «i»  «ri». «ma»  «  ri» .«mari».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«m»  «a»  «ma».   «r»  «i»  «ri». «ma»  «  ri» .«mari».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704" y="1068133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617566" y="3570911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lézar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8506109" y="4399365"/>
            <a:ext cx="342900" cy="41332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935682" y="60009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«é» «lé». «z» «a»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«r»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.«lézard». Je lis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sans prononcer le d qui est une lettre muette,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lé»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«lézard».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19" y="594150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847698" y="2530332"/>
            <a:ext cx="5486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3900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239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3973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948592" y="764017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«r» , «a» «ra». Je lis « ra» sans prononcer le t qui est une lettre muette.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rat».    Qui veut lire?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8A9487-B7FB-29AF-BBEB-86C7D4CE324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DB8690FF-E641-983F-2D85-14D0E0904821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6411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762000" y="2044212"/>
            <a:ext cx="12355512" cy="9125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Nabil a vu un ni</a:t>
            </a:r>
            <a:r>
              <a:rPr lang="fr-FR" sz="9600" b="1" kern="0" spc="623" dirty="0">
                <a:solidFill>
                  <a:schemeClr val="bg2">
                    <a:lumMod val="90000"/>
                  </a:schemeClr>
                </a:solidFill>
                <a:latin typeface="Dosis" pitchFamily="2" charset="0"/>
              </a:rPr>
              <a:t>d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defTabSz="1028752">
              <a:defRPr/>
            </a:pP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L’ân</a:t>
            </a:r>
            <a:r>
              <a:rPr lang="fr-FR" sz="9600" b="1" kern="0" spc="623" dirty="0">
                <a:solidFill>
                  <a:schemeClr val="bg2">
                    <a:lumMod val="90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 rou</a:t>
            </a:r>
            <a:r>
              <a:rPr lang="fr-FR" sz="9600" b="1" kern="0" spc="623" dirty="0">
                <a:solidFill>
                  <a:schemeClr val="bg2">
                    <a:lumMod val="90000"/>
                  </a:schemeClr>
                </a:solidFill>
                <a:latin typeface="Dosis" pitchFamily="2" charset="0"/>
              </a:rPr>
              <a:t>x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9600" b="1" kern="0" spc="623" dirty="0">
                <a:solidFill>
                  <a:srgbClr val="FF0000"/>
                </a:solidFill>
                <a:latin typeface="Dosis" pitchFamily="2" charset="0"/>
              </a:rPr>
              <a:t>est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 arrivé.</a:t>
            </a:r>
          </a:p>
          <a:p>
            <a:pPr defTabSz="1028752">
              <a:defRPr/>
            </a:pPr>
            <a:r>
              <a:rPr lang="fr-FR" sz="9600" b="1" kern="0" spc="623" dirty="0">
                <a:solidFill>
                  <a:srgbClr val="FF0000"/>
                </a:solidFill>
                <a:latin typeface="Dosis" pitchFamily="2" charset="0"/>
              </a:rPr>
              <a:t>Elle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 a un ju</a:t>
            </a:r>
            <a:r>
              <a:rPr lang="fr-FR" sz="9600" b="1" kern="0" spc="623" dirty="0">
                <a:solidFill>
                  <a:schemeClr val="bg2">
                    <a:lumMod val="90000"/>
                  </a:schemeClr>
                </a:solidFill>
                <a:latin typeface="Dosis" pitchFamily="2" charset="0"/>
              </a:rPr>
              <a:t>s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45091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(4)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33C194-E415-194A-66C0-A61E7882E9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0237" y="3819874"/>
            <a:ext cx="10609674" cy="26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Un – une – sur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un – une - est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Une     un    des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Les   et   c’est   est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«n-r-z»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20948</TotalTime>
  <Words>6035</Words>
  <Application>Microsoft Office PowerPoint</Application>
  <PresentationFormat>Personnalisé</PresentationFormat>
  <Paragraphs>1050</Paragraphs>
  <Slides>120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120</vt:i4>
      </vt:variant>
    </vt:vector>
  </HeadingPairs>
  <TitlesOfParts>
    <vt:vector size="132" baseType="lpstr">
      <vt:lpstr>Times New Roman</vt:lpstr>
      <vt:lpstr>Calibri</vt:lpstr>
      <vt:lpstr>Symbol</vt:lpstr>
      <vt:lpstr>Arial</vt:lpstr>
      <vt:lpstr>Microsoft Uighur</vt:lpstr>
      <vt:lpstr>Carelia</vt:lpstr>
      <vt:lpstr>Dosis</vt:lpstr>
      <vt:lpstr>Aptos</vt:lpstr>
      <vt:lpstr>Dosis-SemiBold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179</cp:revision>
  <dcterms:created xsi:type="dcterms:W3CDTF">2006-08-16T00:00:00Z</dcterms:created>
  <dcterms:modified xsi:type="dcterms:W3CDTF">2025-09-19T11:09:37Z</dcterms:modified>
  <dc:identifier>DAFtlvZnwz4</dc:identifier>
</cp:coreProperties>
</file>