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28.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20.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1.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22.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3.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4.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25.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4"/>
  </p:notesMasterIdLst>
  <p:sldIdLst>
    <p:sldId id="2147482744"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847" r:id="rId18"/>
    <p:sldId id="2147482848" r:id="rId19"/>
    <p:sldId id="2147482856" r:id="rId20"/>
    <p:sldId id="2147482857" r:id="rId21"/>
    <p:sldId id="2147482858" r:id="rId22"/>
    <p:sldId id="2147482849" r:id="rId23"/>
    <p:sldId id="2147482597" r:id="rId24"/>
    <p:sldId id="2147482596" r:id="rId25"/>
    <p:sldId id="599" r:id="rId26"/>
    <p:sldId id="601" r:id="rId27"/>
    <p:sldId id="2147482470" r:id="rId28"/>
    <p:sldId id="2147482471" r:id="rId29"/>
    <p:sldId id="2147482749" r:id="rId30"/>
    <p:sldId id="2147482750" r:id="rId31"/>
    <p:sldId id="2147482723" r:id="rId32"/>
    <p:sldId id="2147482463" r:id="rId33"/>
    <p:sldId id="2147482464" r:id="rId34"/>
    <p:sldId id="2147482850" r:id="rId35"/>
    <p:sldId id="2147482851" r:id="rId36"/>
    <p:sldId id="2147482467" r:id="rId37"/>
    <p:sldId id="2147482745" r:id="rId38"/>
    <p:sldId id="2147482746" r:id="rId39"/>
    <p:sldId id="2147482753" r:id="rId40"/>
    <p:sldId id="2147482754" r:id="rId41"/>
    <p:sldId id="2147482751" r:id="rId42"/>
    <p:sldId id="2147482752" r:id="rId43"/>
    <p:sldId id="2147482852" r:id="rId44"/>
    <p:sldId id="2147482708" r:id="rId45"/>
    <p:sldId id="2147482859" r:id="rId46"/>
    <p:sldId id="2147482860" r:id="rId47"/>
    <p:sldId id="2147482711" r:id="rId48"/>
    <p:sldId id="609" r:id="rId49"/>
    <p:sldId id="610" r:id="rId50"/>
    <p:sldId id="2147482487" r:id="rId51"/>
    <p:sldId id="2147482483" r:id="rId52"/>
    <p:sldId id="612" r:id="rId53"/>
    <p:sldId id="2147482484" r:id="rId54"/>
    <p:sldId id="2147482485" r:id="rId55"/>
    <p:sldId id="615" r:id="rId56"/>
    <p:sldId id="2147482486" r:id="rId57"/>
    <p:sldId id="2147482853" r:id="rId58"/>
    <p:sldId id="2147482855" r:id="rId59"/>
    <p:sldId id="2147482861" r:id="rId60"/>
    <p:sldId id="620" r:id="rId61"/>
    <p:sldId id="2147482494" r:id="rId62"/>
    <p:sldId id="2147482759" r:id="rId63"/>
    <p:sldId id="2147482770" r:id="rId64"/>
    <p:sldId id="2147482771" r:id="rId65"/>
    <p:sldId id="2147482772" r:id="rId66"/>
    <p:sldId id="2147482809" r:id="rId67"/>
    <p:sldId id="2147482810" r:id="rId68"/>
    <p:sldId id="2147482811" r:id="rId69"/>
    <p:sldId id="2147482812" r:id="rId70"/>
    <p:sldId id="2147482813" r:id="rId71"/>
    <p:sldId id="2147482817" r:id="rId72"/>
    <p:sldId id="2147482818" r:id="rId73"/>
    <p:sldId id="2147482823" r:id="rId74"/>
    <p:sldId id="2147482838" r:id="rId75"/>
    <p:sldId id="2147482830" r:id="rId76"/>
    <p:sldId id="2147482831" r:id="rId77"/>
    <p:sldId id="2147482814" r:id="rId78"/>
    <p:sldId id="2147482815" r:id="rId79"/>
    <p:sldId id="2147482816" r:id="rId80"/>
    <p:sldId id="2147482806" r:id="rId81"/>
    <p:sldId id="2147482807" r:id="rId82"/>
    <p:sldId id="2147482820" r:id="rId83"/>
    <p:sldId id="2147482630" r:id="rId84"/>
    <p:sldId id="2147482631" r:id="rId85"/>
    <p:sldId id="2147482632" r:id="rId86"/>
    <p:sldId id="2147482633" r:id="rId87"/>
    <p:sldId id="2147482634" r:id="rId88"/>
    <p:sldId id="2147482639" r:id="rId89"/>
    <p:sldId id="2147482642" r:id="rId90"/>
    <p:sldId id="2147482761" r:id="rId91"/>
    <p:sldId id="2147482762" r:id="rId92"/>
    <p:sldId id="2147482643" r:id="rId93"/>
    <p:sldId id="2147482644" r:id="rId94"/>
    <p:sldId id="2147482763" r:id="rId95"/>
    <p:sldId id="2147482646" r:id="rId96"/>
    <p:sldId id="2147482647" r:id="rId97"/>
    <p:sldId id="2147482862" r:id="rId98"/>
    <p:sldId id="2147482864" r:id="rId99"/>
    <p:sldId id="2147482866" r:id="rId100"/>
    <p:sldId id="2147482863" r:id="rId101"/>
    <p:sldId id="2147482867" r:id="rId102"/>
    <p:sldId id="2147482671" r:id="rId103"/>
    <p:sldId id="2147482497" r:id="rId104"/>
    <p:sldId id="2147482679" r:id="rId105"/>
    <p:sldId id="2147482735" r:id="rId106"/>
    <p:sldId id="2147482840" r:id="rId107"/>
    <p:sldId id="2147482845" r:id="rId108"/>
    <p:sldId id="2147482843" r:id="rId109"/>
    <p:sldId id="2147482844" r:id="rId110"/>
    <p:sldId id="2147482692" r:id="rId111"/>
    <p:sldId id="2147482698" r:id="rId112"/>
    <p:sldId id="2147482699" r:id="rId113"/>
    <p:sldId id="2147482697" r:id="rId114"/>
    <p:sldId id="2147482566" r:id="rId115"/>
    <p:sldId id="2147482769" r:id="rId116"/>
    <p:sldId id="2147482580" r:id="rId117"/>
    <p:sldId id="2147482581" r:id="rId118"/>
    <p:sldId id="2147482582" r:id="rId119"/>
    <p:sldId id="2147482743" r:id="rId120"/>
    <p:sldId id="2147482584" r:id="rId121"/>
    <p:sldId id="700" r:id="rId122"/>
    <p:sldId id="701" r:id="rId123"/>
  </p:sldIdLst>
  <p:sldSz cx="13716000" cy="10287000"/>
  <p:notesSz cx="6858000" cy="9144000"/>
  <p:embeddedFontLst>
    <p:embeddedFont>
      <p:font typeface="Carelia" panose="020B0604020202020204" charset="0"/>
      <p:regular r:id="rId125"/>
    </p:embeddedFont>
    <p:embeddedFont>
      <p:font typeface="Dosis" pitchFamily="2" charset="0"/>
      <p:regular r:id="rId126"/>
      <p:bold r:id="rId127"/>
    </p:embeddedFont>
    <p:embeddedFont>
      <p:font typeface="Microsoft Uighur" panose="02000000000000000000" pitchFamily="2" charset="-78"/>
      <p:regular r:id="rId128"/>
      <p:bold r:id="rId1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8FA5"/>
    <a:srgbClr val="215968"/>
    <a:srgbClr val="106585"/>
    <a:srgbClr val="829D4A"/>
    <a:srgbClr val="CA7732"/>
    <a:srgbClr val="FCBF18"/>
    <a:srgbClr val="A1413E"/>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164" autoAdjust="0"/>
    <p:restoredTop sz="95226" autoAdjust="0"/>
  </p:normalViewPr>
  <p:slideViewPr>
    <p:cSldViewPr>
      <p:cViewPr varScale="1">
        <p:scale>
          <a:sx n="55" d="100"/>
          <a:sy n="55" d="100"/>
        </p:scale>
        <p:origin x="1152" y="53"/>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notesMaster" Target="notesMasters/notesMaster1.xml"/><Relationship Id="rId129" Type="http://schemas.openxmlformats.org/officeDocument/2006/relationships/font" Target="fonts/font5.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presProps" Target="presProp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font" Target="fonts/font2.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theme" Target="theme/theme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19/09/2025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50</a:t>
            </a:fld>
            <a:endParaRPr lang="fr-FR"/>
          </a:p>
        </p:txBody>
      </p:sp>
    </p:spTree>
    <p:extLst>
      <p:ext uri="{BB962C8B-B14F-4D97-AF65-F5344CB8AC3E}">
        <p14:creationId xmlns:p14="http://schemas.microsoft.com/office/powerpoint/2010/main" val="3937464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54</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55</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9E61E-299D-6AF9-DEFC-D7D2EF1D9B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B77EE54-59C5-1F33-61A0-FB51795E39D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CBAADC5-1AA3-0756-0CD8-EB856ED9E77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4F9133A5-DD7C-B430-7561-732D04717FCE}"/>
              </a:ext>
            </a:extLst>
          </p:cNvPr>
          <p:cNvSpPr>
            <a:spLocks noGrp="1"/>
          </p:cNvSpPr>
          <p:nvPr>
            <p:ph type="sldNum" sz="quarter" idx="5"/>
          </p:nvPr>
        </p:nvSpPr>
        <p:spPr/>
        <p:txBody>
          <a:bodyPr/>
          <a:lstStyle/>
          <a:p>
            <a:fld id="{13DA2BCA-FF67-4437-99B0-0AC045A112E9}" type="slidenum">
              <a:rPr lang="fr-FR" smtClean="0"/>
              <a:t>56</a:t>
            </a:fld>
            <a:endParaRPr lang="fr-FR"/>
          </a:p>
        </p:txBody>
      </p:sp>
    </p:spTree>
    <p:extLst>
      <p:ext uri="{BB962C8B-B14F-4D97-AF65-F5344CB8AC3E}">
        <p14:creationId xmlns:p14="http://schemas.microsoft.com/office/powerpoint/2010/main" val="33078923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49AE3-3DF2-EE57-BDC4-494856BE84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25A96F-A72D-EA0E-FADC-495A08AC14D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AF25DC-86AE-E5D0-B803-C7ED6CB9808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5DBE19-0FAF-6F56-D5BE-9929B4EDE64B}"/>
              </a:ext>
            </a:extLst>
          </p:cNvPr>
          <p:cNvSpPr>
            <a:spLocks noGrp="1"/>
          </p:cNvSpPr>
          <p:nvPr>
            <p:ph type="sldNum" sz="quarter" idx="5"/>
          </p:nvPr>
        </p:nvSpPr>
        <p:spPr/>
        <p:txBody>
          <a:bodyPr/>
          <a:lstStyle/>
          <a:p>
            <a:fld id="{13DA2BCA-FF67-4437-99B0-0AC045A112E9}" type="slidenum">
              <a:rPr lang="fr-FR" smtClean="0"/>
              <a:t>57</a:t>
            </a:fld>
            <a:endParaRPr lang="fr-FR"/>
          </a:p>
        </p:txBody>
      </p:sp>
    </p:spTree>
    <p:extLst>
      <p:ext uri="{BB962C8B-B14F-4D97-AF65-F5344CB8AC3E}">
        <p14:creationId xmlns:p14="http://schemas.microsoft.com/office/powerpoint/2010/main" val="3423251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59</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37426232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91</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1C6B3-9628-E04E-6748-E07795506EC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BEDAE8-BF78-E1E6-0BF3-8411D4CA46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8F427E4-4031-7608-326F-6E78136DBCE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B7F0758-F457-727C-C921-70764D14BB76}"/>
              </a:ext>
            </a:extLst>
          </p:cNvPr>
          <p:cNvSpPr>
            <a:spLocks noGrp="1"/>
          </p:cNvSpPr>
          <p:nvPr>
            <p:ph type="sldNum" sz="quarter" idx="5"/>
          </p:nvPr>
        </p:nvSpPr>
        <p:spPr/>
        <p:txBody>
          <a:bodyPr/>
          <a:lstStyle/>
          <a:p>
            <a:fld id="{13DA2BCA-FF67-4437-99B0-0AC045A112E9}" type="slidenum">
              <a:rPr lang="fr-FR" smtClean="0"/>
              <a:t>97</a:t>
            </a:fld>
            <a:endParaRPr lang="fr-FR"/>
          </a:p>
        </p:txBody>
      </p:sp>
    </p:spTree>
    <p:extLst>
      <p:ext uri="{BB962C8B-B14F-4D97-AF65-F5344CB8AC3E}">
        <p14:creationId xmlns:p14="http://schemas.microsoft.com/office/powerpoint/2010/main" val="16415833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101</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109</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24</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25</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4049300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9/19/2025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9/19/2025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6.jpeg"/></Relationships>
</file>

<file path=ppt/slides/_rels/slide100.xml.rels><?xml version="1.0" encoding="UTF-8" standalone="yes"?>
<Relationships xmlns="http://schemas.openxmlformats.org/package/2006/relationships"><Relationship Id="rId8" Type="http://schemas.openxmlformats.org/officeDocument/2006/relationships/tags" Target="../tags/tag112.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image" Target="../media/image57.svg"/><Relationship Id="rId5" Type="http://schemas.openxmlformats.org/officeDocument/2006/relationships/tags" Target="../tags/tag109.xml"/><Relationship Id="rId10" Type="http://schemas.openxmlformats.org/officeDocument/2006/relationships/image" Target="../media/image56.png"/><Relationship Id="rId4" Type="http://schemas.openxmlformats.org/officeDocument/2006/relationships/tags" Target="../tags/tag108.xml"/><Relationship Id="rId9"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0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6.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113.xml"/><Relationship Id="rId6" Type="http://schemas.openxmlformats.org/officeDocument/2006/relationships/image" Target="../media/image31.png"/><Relationship Id="rId5" Type="http://schemas.openxmlformats.org/officeDocument/2006/relationships/image" Target="../media/image63.png"/><Relationship Id="rId4" Type="http://schemas.openxmlformats.org/officeDocument/2006/relationships/image" Target="../media/image57.svg"/><Relationship Id="rId9" Type="http://schemas.openxmlformats.org/officeDocument/2006/relationships/image" Target="../media/image65.png"/></Relationships>
</file>

<file path=ppt/slides/_rels/slide104.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33.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63.png"/></Relationships>
</file>

<file path=ppt/slides/_rels/slide10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6.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114.xml"/><Relationship Id="rId6" Type="http://schemas.openxmlformats.org/officeDocument/2006/relationships/image" Target="../media/image31.png"/><Relationship Id="rId5" Type="http://schemas.openxmlformats.org/officeDocument/2006/relationships/image" Target="../media/image63.png"/><Relationship Id="rId4" Type="http://schemas.openxmlformats.org/officeDocument/2006/relationships/image" Target="../media/image57.svg"/><Relationship Id="rId9" Type="http://schemas.openxmlformats.org/officeDocument/2006/relationships/image" Target="../media/image65.png"/></Relationships>
</file>

<file path=ppt/slides/_rels/slide106.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33.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63.png"/></Relationships>
</file>

<file path=ppt/slides/_rels/slide10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6.png"/><Relationship Id="rId7" Type="http://schemas.openxmlformats.org/officeDocument/2006/relationships/image" Target="../media/image32.svg"/><Relationship Id="rId2" Type="http://schemas.openxmlformats.org/officeDocument/2006/relationships/slideLayout" Target="../slideLayouts/slideLayout7.xml"/><Relationship Id="rId1" Type="http://schemas.openxmlformats.org/officeDocument/2006/relationships/tags" Target="../tags/tag115.xml"/><Relationship Id="rId6" Type="http://schemas.openxmlformats.org/officeDocument/2006/relationships/image" Target="../media/image31.png"/><Relationship Id="rId5" Type="http://schemas.openxmlformats.org/officeDocument/2006/relationships/image" Target="../media/image63.png"/><Relationship Id="rId4" Type="http://schemas.openxmlformats.org/officeDocument/2006/relationships/image" Target="../media/image57.svg"/><Relationship Id="rId9" Type="http://schemas.openxmlformats.org/officeDocument/2006/relationships/image" Target="../media/image65.png"/></Relationships>
</file>

<file path=ppt/slides/_rels/slide108.xml.rels><?xml version="1.0" encoding="UTF-8" standalone="yes"?>
<Relationships xmlns="http://schemas.openxmlformats.org/package/2006/relationships"><Relationship Id="rId3" Type="http://schemas.openxmlformats.org/officeDocument/2006/relationships/image" Target="../media/image57.svg"/><Relationship Id="rId7" Type="http://schemas.openxmlformats.org/officeDocument/2006/relationships/image" Target="../media/image33.png"/><Relationship Id="rId2" Type="http://schemas.openxmlformats.org/officeDocument/2006/relationships/image" Target="../media/image56.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63.png"/></Relationships>
</file>

<file path=ppt/slides/_rels/slide10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1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116.xml"/><Relationship Id="rId5" Type="http://schemas.openxmlformats.org/officeDocument/2006/relationships/image" Target="../media/image66.png"/><Relationship Id="rId4" Type="http://schemas.openxmlformats.org/officeDocument/2006/relationships/image" Target="../media/image32.svg"/></Relationships>
</file>

<file path=ppt/slides/_rels/slide1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117.xml"/><Relationship Id="rId5" Type="http://schemas.openxmlformats.org/officeDocument/2006/relationships/image" Target="../media/image67.png"/><Relationship Id="rId4" Type="http://schemas.openxmlformats.org/officeDocument/2006/relationships/image" Target="../media/image32.svg"/></Relationships>
</file>

<file path=ppt/slides/_rels/slide1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118.xml"/><Relationship Id="rId5" Type="http://schemas.openxmlformats.org/officeDocument/2006/relationships/image" Target="../media/image66.png"/><Relationship Id="rId4" Type="http://schemas.openxmlformats.org/officeDocument/2006/relationships/image" Target="../media/image57.svg"/></Relationships>
</file>

<file path=ppt/slides/_rels/slide1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12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2.png"/><Relationship Id="rId7"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8.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71.svg"/><Relationship Id="rId4" Type="http://schemas.openxmlformats.org/officeDocument/2006/relationships/image" Target="../media/image13.svg"/><Relationship Id="rId9" Type="http://schemas.openxmlformats.org/officeDocument/2006/relationships/image" Target="../media/image70.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2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9.jpeg"/><Relationship Id="rId13" Type="http://schemas.openxmlformats.org/officeDocument/2006/relationships/image" Target="../media/image44.jpeg"/><Relationship Id="rId3" Type="http://schemas.openxmlformats.org/officeDocument/2006/relationships/image" Target="../media/image31.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jpeg"/><Relationship Id="rId10" Type="http://schemas.openxmlformats.org/officeDocument/2006/relationships/image" Target="../media/image41.png"/><Relationship Id="rId4" Type="http://schemas.openxmlformats.org/officeDocument/2006/relationships/image" Target="../media/image32.sv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2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46.png"/><Relationship Id="rId5" Type="http://schemas.openxmlformats.org/officeDocument/2006/relationships/image" Target="../media/image22.png"/><Relationship Id="rId4" Type="http://schemas.openxmlformats.org/officeDocument/2006/relationships/image" Target="../media/image32.svg"/></Relationships>
</file>

<file path=ppt/slides/_rels/slide3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0.png"/><Relationship Id="rId4" Type="http://schemas.openxmlformats.org/officeDocument/2006/relationships/image" Target="../media/image45.jpg"/></Relationships>
</file>

<file path=ppt/slides/_rels/slide3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6.png"/><Relationship Id="rId3" Type="http://schemas.openxmlformats.org/officeDocument/2006/relationships/tags" Target="../tags/tag11.xml"/><Relationship Id="rId21" Type="http://schemas.openxmlformats.org/officeDocument/2006/relationships/image" Target="../media/image19.png"/><Relationship Id="rId7" Type="http://schemas.openxmlformats.org/officeDocument/2006/relationships/notesSlide" Target="../notesSlides/notesSlide2.xml"/><Relationship Id="rId12"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tags" Target="../tags/tag10.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1.svg"/><Relationship Id="rId5" Type="http://schemas.openxmlformats.org/officeDocument/2006/relationships/tags" Target="../tags/tag13.xml"/><Relationship Id="rId15" Type="http://schemas.openxmlformats.org/officeDocument/2006/relationships/image" Target="../media/image5.svg"/><Relationship Id="rId10" Type="http://schemas.openxmlformats.org/officeDocument/2006/relationships/image" Target="../media/image10.png"/><Relationship Id="rId19" Type="http://schemas.openxmlformats.org/officeDocument/2006/relationships/image" Target="../media/image17.png"/><Relationship Id="rId4" Type="http://schemas.openxmlformats.org/officeDocument/2006/relationships/tags" Target="../tags/tag12.xml"/><Relationship Id="rId9" Type="http://schemas.openxmlformats.org/officeDocument/2006/relationships/image" Target="../media/image9.svg"/><Relationship Id="rId1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4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7.jpg"/></Relationships>
</file>

<file path=ppt/slides/_rels/slide4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1.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51.jpeg"/></Relationships>
</file>

<file path=ppt/slides/_rels/slide47.xml.rels><?xml version="1.0" encoding="UTF-8" standalone="yes"?>
<Relationships xmlns="http://schemas.openxmlformats.org/package/2006/relationships"><Relationship Id="rId8" Type="http://schemas.openxmlformats.org/officeDocument/2006/relationships/image" Target="../media/image52.JPG"/><Relationship Id="rId3" Type="http://schemas.openxmlformats.org/officeDocument/2006/relationships/image" Target="../media/image3.jpeg"/><Relationship Id="rId7" Type="http://schemas.openxmlformats.org/officeDocument/2006/relationships/image" Target="../media/image11.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2.svg"/><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1.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2.sv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0.png"/><Relationship Id="rId18" Type="http://schemas.openxmlformats.org/officeDocument/2006/relationships/image" Target="../media/image5.svg"/><Relationship Id="rId26" Type="http://schemas.openxmlformats.org/officeDocument/2006/relationships/image" Target="../media/image27.jpeg"/><Relationship Id="rId3" Type="http://schemas.openxmlformats.org/officeDocument/2006/relationships/tags" Target="../tags/tag16.xml"/><Relationship Id="rId21" Type="http://schemas.openxmlformats.org/officeDocument/2006/relationships/image" Target="../media/image22.png"/><Relationship Id="rId7" Type="http://schemas.openxmlformats.org/officeDocument/2006/relationships/tags" Target="../tags/tag20.xml"/><Relationship Id="rId12" Type="http://schemas.openxmlformats.org/officeDocument/2006/relationships/image" Target="../media/image9.svg"/><Relationship Id="rId17" Type="http://schemas.openxmlformats.org/officeDocument/2006/relationships/image" Target="../media/image4.png"/><Relationship Id="rId25" Type="http://schemas.openxmlformats.org/officeDocument/2006/relationships/image" Target="../media/image26.png"/><Relationship Id="rId2" Type="http://schemas.openxmlformats.org/officeDocument/2006/relationships/tags" Target="../tags/tag15.xml"/><Relationship Id="rId16" Type="http://schemas.openxmlformats.org/officeDocument/2006/relationships/image" Target="../media/image13.svg"/><Relationship Id="rId20" Type="http://schemas.openxmlformats.org/officeDocument/2006/relationships/image" Target="../media/image21.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8.png"/><Relationship Id="rId24" Type="http://schemas.openxmlformats.org/officeDocument/2006/relationships/image" Target="../media/image25.png"/><Relationship Id="rId5" Type="http://schemas.openxmlformats.org/officeDocument/2006/relationships/tags" Target="../tags/tag18.xml"/><Relationship Id="rId15" Type="http://schemas.openxmlformats.org/officeDocument/2006/relationships/image" Target="../media/image12.png"/><Relationship Id="rId23" Type="http://schemas.openxmlformats.org/officeDocument/2006/relationships/image" Target="../media/image24.jpeg"/><Relationship Id="rId10" Type="http://schemas.openxmlformats.org/officeDocument/2006/relationships/notesSlide" Target="../notesSlides/notesSlide3.xml"/><Relationship Id="rId19" Type="http://schemas.openxmlformats.org/officeDocument/2006/relationships/image" Target="../media/image20.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1.svg"/><Relationship Id="rId22" Type="http://schemas.openxmlformats.org/officeDocument/2006/relationships/image" Target="../media/image23.png"/></Relationships>
</file>

<file path=ppt/slides/_rels/slide50.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1.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2.sv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53.png"/></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32.svg"/></Relationships>
</file>

<file path=ppt/slides/_rels/slide53.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notesSlide" Target="../notesSlides/notesSlide13.xml"/><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23.png"/><Relationship Id="rId11" Type="http://schemas.openxmlformats.org/officeDocument/2006/relationships/image" Target="../media/image41.png"/><Relationship Id="rId5" Type="http://schemas.openxmlformats.org/officeDocument/2006/relationships/image" Target="../media/image32.svg"/><Relationship Id="rId10" Type="http://schemas.openxmlformats.org/officeDocument/2006/relationships/image" Target="../media/image40.png"/><Relationship Id="rId4" Type="http://schemas.openxmlformats.org/officeDocument/2006/relationships/image" Target="../media/image31.png"/><Relationship Id="rId9" Type="http://schemas.openxmlformats.org/officeDocument/2006/relationships/image" Target="../media/image39.jpeg"/><Relationship Id="rId1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1.png"/><Relationship Id="rId7" Type="http://schemas.openxmlformats.org/officeDocument/2006/relationships/image" Target="../media/image39.jpeg"/><Relationship Id="rId12"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2.svg"/><Relationship Id="rId9" Type="http://schemas.openxmlformats.org/officeDocument/2006/relationships/image" Target="../media/image41.png"/></Relationships>
</file>

<file path=ppt/slides/_rels/slide5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png"/><Relationship Id="rId10" Type="http://schemas.openxmlformats.org/officeDocument/2006/relationships/image" Target="../media/image44.jpeg"/><Relationship Id="rId4" Type="http://schemas.openxmlformats.org/officeDocument/2006/relationships/image" Target="../media/image32.svg"/><Relationship Id="rId9" Type="http://schemas.openxmlformats.org/officeDocument/2006/relationships/image" Target="../media/image43.png"/></Relationships>
</file>

<file path=ppt/slides/_rels/slide5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1.png"/><Relationship Id="rId7" Type="http://schemas.openxmlformats.org/officeDocument/2006/relationships/image" Target="../media/image39.jpeg"/><Relationship Id="rId12"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2.svg"/><Relationship Id="rId9" Type="http://schemas.openxmlformats.org/officeDocument/2006/relationships/image" Target="../media/image41.png"/></Relationships>
</file>

<file path=ppt/slides/_rels/slide58.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image" Target="../media/image58.pn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image" Target="../media/image57.svg"/><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image" Target="../media/image56.png"/><Relationship Id="rId5" Type="http://schemas.openxmlformats.org/officeDocument/2006/relationships/tags" Target="../tags/tag33.xml"/><Relationship Id="rId10" Type="http://schemas.openxmlformats.org/officeDocument/2006/relationships/slideLayout" Target="../slideLayouts/slideLayout7.xml"/><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image" Target="../media/image59.png"/></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tags" Target="../tags/tag23.xml"/><Relationship Id="rId1" Type="http://schemas.openxmlformats.org/officeDocument/2006/relationships/tags" Target="../tags/tag22.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3.jpeg"/></Relationships>
</file>

<file path=ppt/slides/_rels/slide6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6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7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22.png"/><Relationship Id="rId4" Type="http://schemas.openxmlformats.org/officeDocument/2006/relationships/image" Target="../media/image32.sv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slideLayout" Target="../slideLayouts/slideLayout7.xml"/><Relationship Id="rId7" Type="http://schemas.openxmlformats.org/officeDocument/2006/relationships/image" Target="../media/image32.sv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31.png"/><Relationship Id="rId5" Type="http://schemas.openxmlformats.org/officeDocument/2006/relationships/image" Target="../media/image18.png"/><Relationship Id="rId4" Type="http://schemas.openxmlformats.org/officeDocument/2006/relationships/image" Target="../media/image33.png"/><Relationship Id="rId9" Type="http://schemas.openxmlformats.org/officeDocument/2006/relationships/image" Target="../media/image19.png"/></Relationships>
</file>

<file path=ppt/slides/_rels/slide8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22.png"/><Relationship Id="rId4" Type="http://schemas.openxmlformats.org/officeDocument/2006/relationships/image" Target="../media/image32.svg"/></Relationships>
</file>

<file path=ppt/slides/_rels/slide8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22.png"/><Relationship Id="rId4" Type="http://schemas.openxmlformats.org/officeDocument/2006/relationships/image" Target="../media/image32.svg"/></Relationships>
</file>

<file path=ppt/slides/_rels/slide8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0.jpeg"/><Relationship Id="rId4" Type="http://schemas.openxmlformats.org/officeDocument/2006/relationships/image" Target="../media/image32.svg"/></Relationships>
</file>

<file path=ppt/slides/_rels/slide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60.jpeg"/><Relationship Id="rId4" Type="http://schemas.openxmlformats.org/officeDocument/2006/relationships/image" Target="../media/image32.svg"/></Relationships>
</file>

<file path=ppt/slides/_rels/slide8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60.jpeg"/><Relationship Id="rId4" Type="http://schemas.openxmlformats.org/officeDocument/2006/relationships/image" Target="../media/image32.svg"/></Relationships>
</file>

<file path=ppt/slides/_rels/slide8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60.jpeg"/><Relationship Id="rId4" Type="http://schemas.openxmlformats.org/officeDocument/2006/relationships/image" Target="../media/image32.svg"/></Relationships>
</file>

<file path=ppt/slides/_rels/slide8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60.jpeg"/><Relationship Id="rId4" Type="http://schemas.openxmlformats.org/officeDocument/2006/relationships/image" Target="../media/image32.svg"/></Relationships>
</file>

<file path=ppt/slides/_rels/slide8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46.xml"/><Relationship Id="rId5" Type="http://schemas.openxmlformats.org/officeDocument/2006/relationships/image" Target="../media/image60.jpeg"/><Relationship Id="rId4" Type="http://schemas.openxmlformats.org/officeDocument/2006/relationships/image" Target="../media/image32.svg"/></Relationships>
</file>

<file path=ppt/slides/_rels/slide89.xml.rels><?xml version="1.0" encoding="UTF-8" standalone="yes"?>
<Relationships xmlns="http://schemas.openxmlformats.org/package/2006/relationships"><Relationship Id="rId8" Type="http://schemas.openxmlformats.org/officeDocument/2006/relationships/tags" Target="../tags/tag54.xml"/><Relationship Id="rId13" Type="http://schemas.openxmlformats.org/officeDocument/2006/relationships/image" Target="../media/image57.svg"/><Relationship Id="rId3" Type="http://schemas.openxmlformats.org/officeDocument/2006/relationships/tags" Target="../tags/tag49.xml"/><Relationship Id="rId7" Type="http://schemas.openxmlformats.org/officeDocument/2006/relationships/tags" Target="../tags/tag53.xml"/><Relationship Id="rId12" Type="http://schemas.openxmlformats.org/officeDocument/2006/relationships/image" Target="../media/image56.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11" Type="http://schemas.openxmlformats.org/officeDocument/2006/relationships/slideLayout" Target="../slideLayouts/slideLayout7.xml"/><Relationship Id="rId5" Type="http://schemas.openxmlformats.org/officeDocument/2006/relationships/tags" Target="../tags/tag51.xml"/><Relationship Id="rId10" Type="http://schemas.openxmlformats.org/officeDocument/2006/relationships/tags" Target="../tags/tag56.xml"/><Relationship Id="rId4" Type="http://schemas.openxmlformats.org/officeDocument/2006/relationships/tags" Target="../tags/tag50.xml"/><Relationship Id="rId9" Type="http://schemas.openxmlformats.org/officeDocument/2006/relationships/tags" Target="../tags/tag55.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tags" Target="../tags/tag64.xml"/><Relationship Id="rId13" Type="http://schemas.openxmlformats.org/officeDocument/2006/relationships/image" Target="../media/image57.svg"/><Relationship Id="rId3" Type="http://schemas.openxmlformats.org/officeDocument/2006/relationships/tags" Target="../tags/tag59.xml"/><Relationship Id="rId7" Type="http://schemas.openxmlformats.org/officeDocument/2006/relationships/tags" Target="../tags/tag63.xml"/><Relationship Id="rId12" Type="http://schemas.openxmlformats.org/officeDocument/2006/relationships/image" Target="../media/image56.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tags" Target="../tags/tag62.xml"/><Relationship Id="rId11" Type="http://schemas.openxmlformats.org/officeDocument/2006/relationships/slideLayout" Target="../slideLayouts/slideLayout7.xml"/><Relationship Id="rId5" Type="http://schemas.openxmlformats.org/officeDocument/2006/relationships/tags" Target="../tags/tag61.xml"/><Relationship Id="rId10" Type="http://schemas.openxmlformats.org/officeDocument/2006/relationships/tags" Target="../tags/tag66.xml"/><Relationship Id="rId4" Type="http://schemas.openxmlformats.org/officeDocument/2006/relationships/tags" Target="../tags/tag60.xml"/><Relationship Id="rId9" Type="http://schemas.openxmlformats.org/officeDocument/2006/relationships/tags" Target="../tags/tag65.xml"/><Relationship Id="rId14" Type="http://schemas.openxmlformats.org/officeDocument/2006/relationships/image" Target="../media/image23.png"/></Relationships>
</file>

<file path=ppt/slides/_rels/slide9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1.jpg"/></Relationships>
</file>

<file path=ppt/slides/_rels/slide9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67.xml"/><Relationship Id="rId6" Type="http://schemas.openxmlformats.org/officeDocument/2006/relationships/image" Target="../media/image61.jpg"/><Relationship Id="rId5" Type="http://schemas.openxmlformats.org/officeDocument/2006/relationships/image" Target="../media/image60.jpeg"/><Relationship Id="rId4" Type="http://schemas.openxmlformats.org/officeDocument/2006/relationships/image" Target="../media/image32.svg"/></Relationships>
</file>

<file path=ppt/slides/_rels/slide93.xml.rels><?xml version="1.0" encoding="UTF-8" standalone="yes"?>
<Relationships xmlns="http://schemas.openxmlformats.org/package/2006/relationships"><Relationship Id="rId8" Type="http://schemas.openxmlformats.org/officeDocument/2006/relationships/tags" Target="../tags/tag75.xml"/><Relationship Id="rId13" Type="http://schemas.openxmlformats.org/officeDocument/2006/relationships/image" Target="../media/image62.jpeg"/><Relationship Id="rId3" Type="http://schemas.openxmlformats.org/officeDocument/2006/relationships/tags" Target="../tags/tag70.xml"/><Relationship Id="rId7" Type="http://schemas.openxmlformats.org/officeDocument/2006/relationships/tags" Target="../tags/tag74.xml"/><Relationship Id="rId12" Type="http://schemas.openxmlformats.org/officeDocument/2006/relationships/image" Target="../media/image57.sv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11" Type="http://schemas.openxmlformats.org/officeDocument/2006/relationships/image" Target="../media/image56.png"/><Relationship Id="rId5" Type="http://schemas.openxmlformats.org/officeDocument/2006/relationships/tags" Target="../tags/tag72.xml"/><Relationship Id="rId10" Type="http://schemas.openxmlformats.org/officeDocument/2006/relationships/slideLayout" Target="../slideLayouts/slideLayout7.xml"/><Relationship Id="rId4" Type="http://schemas.openxmlformats.org/officeDocument/2006/relationships/tags" Target="../tags/tag71.xml"/><Relationship Id="rId9" Type="http://schemas.openxmlformats.org/officeDocument/2006/relationships/tags" Target="../tags/tag76.xml"/></Relationships>
</file>

<file path=ppt/slides/_rels/slide9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96.xml.rels><?xml version="1.0" encoding="UTF-8" standalone="yes"?>
<Relationships xmlns="http://schemas.openxmlformats.org/package/2006/relationships"><Relationship Id="rId8" Type="http://schemas.openxmlformats.org/officeDocument/2006/relationships/tags" Target="../tags/tag84.xml"/><Relationship Id="rId13" Type="http://schemas.openxmlformats.org/officeDocument/2006/relationships/image" Target="../media/image57.svg"/><Relationship Id="rId3" Type="http://schemas.openxmlformats.org/officeDocument/2006/relationships/tags" Target="../tags/tag79.xml"/><Relationship Id="rId7" Type="http://schemas.openxmlformats.org/officeDocument/2006/relationships/tags" Target="../tags/tag83.xml"/><Relationship Id="rId12" Type="http://schemas.openxmlformats.org/officeDocument/2006/relationships/image" Target="../media/image56.pn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tags" Target="../tags/tag82.xml"/><Relationship Id="rId11" Type="http://schemas.openxmlformats.org/officeDocument/2006/relationships/slideLayout" Target="../slideLayouts/slideLayout7.xml"/><Relationship Id="rId5" Type="http://schemas.openxmlformats.org/officeDocument/2006/relationships/tags" Target="../tags/tag81.xml"/><Relationship Id="rId10" Type="http://schemas.openxmlformats.org/officeDocument/2006/relationships/tags" Target="../tags/tag86.xml"/><Relationship Id="rId4" Type="http://schemas.openxmlformats.org/officeDocument/2006/relationships/tags" Target="../tags/tag80.xml"/><Relationship Id="rId9" Type="http://schemas.openxmlformats.org/officeDocument/2006/relationships/tags" Target="../tags/tag85.xml"/><Relationship Id="rId14" Type="http://schemas.openxmlformats.org/officeDocument/2006/relationships/image" Target="../media/image22.png"/></Relationships>
</file>

<file path=ppt/slides/_rels/slide9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tags" Target="../tags/tag94.xml"/><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image" Target="../media/image57.sv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image" Target="../media/image56.png"/><Relationship Id="rId5" Type="http://schemas.openxmlformats.org/officeDocument/2006/relationships/tags" Target="../tags/tag91.xml"/><Relationship Id="rId10" Type="http://schemas.openxmlformats.org/officeDocument/2006/relationships/slideLayout" Target="../slideLayouts/slideLayout7.xml"/><Relationship Id="rId4" Type="http://schemas.openxmlformats.org/officeDocument/2006/relationships/tags" Target="../tags/tag90.xml"/><Relationship Id="rId9" Type="http://schemas.openxmlformats.org/officeDocument/2006/relationships/tags" Target="../tags/tag95.xml"/></Relationships>
</file>

<file path=ppt/slides/_rels/slide99.xml.rels><?xml version="1.0" encoding="UTF-8" standalone="yes"?>
<Relationships xmlns="http://schemas.openxmlformats.org/package/2006/relationships"><Relationship Id="rId8" Type="http://schemas.openxmlformats.org/officeDocument/2006/relationships/tags" Target="../tags/tag103.xml"/><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image" Target="../media/image57.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56.png"/><Relationship Id="rId5" Type="http://schemas.openxmlformats.org/officeDocument/2006/relationships/tags" Target="../tags/tag100.xml"/><Relationship Id="rId10" Type="http://schemas.openxmlformats.org/officeDocument/2006/relationships/slideLayout" Target="../slideLayouts/slideLayout7.xml"/><Relationship Id="rId4" Type="http://schemas.openxmlformats.org/officeDocument/2006/relationships/tags" Target="../tags/tag99.xml"/><Relationship Id="rId9" Type="http://schemas.openxmlformats.org/officeDocument/2006/relationships/tags" Target="../tags/tag10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356851" y="2273946"/>
            <a:ext cx="10382364" cy="1661993"/>
          </a:xfrm>
          <a:prstGeom prst="rect">
            <a:avLst/>
          </a:prstGeom>
        </p:spPr>
        <p:txBody>
          <a:bodyPr wrap="square" lIns="0" tIns="0" rIns="0" bIns="0" rtlCol="0" anchor="t">
            <a:spAutoFit/>
          </a:bodyPr>
          <a:lstStyle/>
          <a:p>
            <a:pPr algn="ctr" defTabSz="685869">
              <a:lnSpc>
                <a:spcPct val="150000"/>
              </a:lnSpc>
            </a:pPr>
            <a:r>
              <a:rPr lang="en-US" sz="3600" b="1" dirty="0">
                <a:solidFill>
                  <a:srgbClr val="215968"/>
                </a:solidFill>
                <a:latin typeface="Carelia"/>
              </a:rPr>
              <a:t>PROGRAMME DE REMEDIATION INTENSIVE</a:t>
            </a:r>
          </a:p>
          <a:p>
            <a:pPr algn="ctr" defTabSz="685869">
              <a:lnSpc>
                <a:spcPct val="150000"/>
              </a:lnSpc>
            </a:pPr>
            <a:r>
              <a:rPr lang="en-US" sz="36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693176" y="9625939"/>
            <a:ext cx="9361680" cy="369332"/>
          </a:xfrm>
          <a:prstGeom prst="rect">
            <a:avLst/>
          </a:prstGeom>
          <a:noFill/>
        </p:spPr>
        <p:txBody>
          <a:bodyPr wrap="square" rtlCol="0">
            <a:spAutoFit/>
          </a:bodyPr>
          <a:lstStyle/>
          <a:p>
            <a:pPr algn="ctr" defTabSz="685869"/>
            <a:r>
              <a:rPr lang="fr-MA"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244" y="358840"/>
            <a:ext cx="9999581" cy="1399943"/>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1181660" y="4813292"/>
            <a:ext cx="2967135" cy="2770925"/>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1350" b="1" dirty="0">
                <a:solidFill>
                  <a:srgbClr val="FFFFFF"/>
                </a:solidFill>
                <a:latin typeface="Times New Roman" panose="02020603050405020304" pitchFamily="18" charset="0"/>
                <a:ea typeface="Calibri" panose="020F0502020204030204" pitchFamily="34" charset="0"/>
              </a:rPr>
              <a:t> </a:t>
            </a:r>
            <a:endParaRPr lang="fr-MA" sz="165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4838882" y="3768910"/>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5249360" y="4161977"/>
            <a:ext cx="3765177" cy="923330"/>
          </a:xfrm>
          <a:prstGeom prst="rect">
            <a:avLst/>
          </a:prstGeom>
          <a:noFill/>
        </p:spPr>
        <p:txBody>
          <a:bodyPr wrap="square" rtlCol="0">
            <a:spAutoFit/>
          </a:bodyPr>
          <a:lstStyle/>
          <a:p>
            <a:r>
              <a:rPr lang="fr-FR" sz="4200" b="1" dirty="0">
                <a:solidFill>
                  <a:schemeClr val="bg1"/>
                </a:solidFill>
              </a:rPr>
              <a:t>Parcours : </a:t>
            </a:r>
            <a:r>
              <a:rPr lang="fr-FR" sz="5400" b="1" dirty="0">
                <a:solidFill>
                  <a:schemeClr val="bg1"/>
                </a:solidFill>
              </a:rPr>
              <a:t>1</a:t>
            </a:r>
            <a:endParaRPr lang="fr-FR" sz="4200" b="1" dirty="0">
              <a:solidFill>
                <a:schemeClr val="bg1"/>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4838884" y="5261581"/>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4899602" y="6852869"/>
            <a:ext cx="4120103" cy="1619462"/>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endParaRPr lang="fr-FR" sz="2700"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5333279" y="5643600"/>
            <a:ext cx="3765177" cy="923330"/>
          </a:xfrm>
          <a:prstGeom prst="rect">
            <a:avLst/>
          </a:prstGeom>
          <a:noFill/>
        </p:spPr>
        <p:txBody>
          <a:bodyPr wrap="square" rtlCol="0">
            <a:spAutoFit/>
          </a:bodyPr>
          <a:lstStyle/>
          <a:p>
            <a:r>
              <a:rPr lang="fr-FR" sz="4200" b="1" dirty="0">
                <a:solidFill>
                  <a:schemeClr val="bg1"/>
                </a:solidFill>
              </a:rPr>
              <a:t>Palier : </a:t>
            </a:r>
            <a:r>
              <a:rPr lang="fr-FR" sz="5400" b="1" dirty="0">
                <a:solidFill>
                  <a:schemeClr val="bg1"/>
                </a:solidFill>
              </a:rPr>
              <a:t>2</a:t>
            </a:r>
            <a:endParaRPr lang="fr-FR" sz="4200" b="1" dirty="0">
              <a:solidFill>
                <a:schemeClr val="bg1"/>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5249358" y="7174818"/>
            <a:ext cx="3765177" cy="738664"/>
          </a:xfrm>
          <a:prstGeom prst="rect">
            <a:avLst/>
          </a:prstGeom>
          <a:noFill/>
        </p:spPr>
        <p:txBody>
          <a:bodyPr wrap="square" rtlCol="0">
            <a:spAutoFit/>
          </a:bodyPr>
          <a:lstStyle/>
          <a:p>
            <a:r>
              <a:rPr lang="fr-FR" sz="4200" b="1" dirty="0">
                <a:solidFill>
                  <a:schemeClr val="bg1"/>
                </a:solidFill>
              </a:rPr>
              <a:t>Séance : 2</a:t>
            </a:r>
          </a:p>
        </p:txBody>
      </p:sp>
      <p:sp>
        <p:nvSpPr>
          <p:cNvPr id="2" name="ZoneTexte 1">
            <a:extLst>
              <a:ext uri="{FF2B5EF4-FFF2-40B4-BE49-F238E27FC236}">
                <a16:creationId xmlns:a16="http://schemas.microsoft.com/office/drawing/2014/main" id="{072157C4-EFB8-6583-A33C-0F4A7A1CAFA1}"/>
              </a:ext>
            </a:extLst>
          </p:cNvPr>
          <p:cNvSpPr txBox="1"/>
          <p:nvPr/>
        </p:nvSpPr>
        <p:spPr>
          <a:xfrm>
            <a:off x="1326593" y="5031113"/>
            <a:ext cx="2677269" cy="2585323"/>
          </a:xfrm>
          <a:prstGeom prst="rect">
            <a:avLst/>
          </a:prstGeom>
          <a:noFill/>
        </p:spPr>
        <p:txBody>
          <a:bodyPr wrap="square" rtlCol="0">
            <a:spAutoFit/>
          </a:bodyPr>
          <a:lstStyle/>
          <a:p>
            <a:pPr algn="ctr"/>
            <a:r>
              <a:rPr lang="fr-FR" sz="8100" dirty="0">
                <a:solidFill>
                  <a:srgbClr val="E1A346"/>
                </a:solidFill>
              </a:rPr>
              <a:t>5</a:t>
            </a:r>
            <a:r>
              <a:rPr lang="fr-FR" sz="8100" baseline="30000" dirty="0">
                <a:solidFill>
                  <a:srgbClr val="E1A346"/>
                </a:solidFill>
              </a:rPr>
              <a:t>e </a:t>
            </a:r>
            <a:r>
              <a:rPr lang="fr-FR" sz="8100" dirty="0">
                <a:solidFill>
                  <a:srgbClr val="E1A346"/>
                </a:solidFill>
              </a:rPr>
              <a:t>/6</a:t>
            </a:r>
            <a:r>
              <a:rPr lang="fr-FR" sz="8100" baseline="30000" dirty="0">
                <a:solidFill>
                  <a:srgbClr val="E1A346"/>
                </a:solidFill>
              </a:rPr>
              <a:t>e</a:t>
            </a:r>
            <a:r>
              <a:rPr lang="fr-FR" sz="8100" dirty="0">
                <a:solidFill>
                  <a:srgbClr val="E1A346"/>
                </a:solidFill>
              </a:rPr>
              <a:t> AP</a:t>
            </a:r>
          </a:p>
        </p:txBody>
      </p:sp>
      <p:pic>
        <p:nvPicPr>
          <p:cNvPr id="6" name="Image 5">
            <a:extLst>
              <a:ext uri="{FF2B5EF4-FFF2-40B4-BE49-F238E27FC236}">
                <a16:creationId xmlns:a16="http://schemas.microsoft.com/office/drawing/2014/main" id="{22759E94-E00A-01C3-4221-D42D55F10BDA}"/>
              </a:ext>
            </a:extLst>
          </p:cNvPr>
          <p:cNvPicPr>
            <a:picLocks noChangeAspect="1"/>
          </p:cNvPicPr>
          <p:nvPr/>
        </p:nvPicPr>
        <p:blipFill>
          <a:blip r:embed="rId4"/>
          <a:stretch>
            <a:fillRect/>
          </a:stretch>
        </p:blipFill>
        <p:spPr>
          <a:xfrm>
            <a:off x="10504145" y="7544150"/>
            <a:ext cx="2780123" cy="20777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499634" y="605596"/>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r>
              <a:rPr lang="fr-MA" sz="8000" b="1" dirty="0" err="1">
                <a:solidFill>
                  <a:srgbClr val="106585"/>
                </a:solidFill>
                <a:latin typeface="Dosis" pitchFamily="2" charset="0"/>
              </a:rPr>
              <a:t>fo</a:t>
            </a:r>
            <a:r>
              <a:rPr lang="fr-MA" sz="8000" b="1" dirty="0">
                <a:solidFill>
                  <a:srgbClr val="106585"/>
                </a:solidFill>
                <a:latin typeface="Dosis" pitchFamily="2" charset="0"/>
              </a:rPr>
              <a:t>- lé- </a:t>
            </a:r>
            <a:r>
              <a:rPr lang="fr-MA" sz="8000" b="1" dirty="0" err="1">
                <a:solidFill>
                  <a:srgbClr val="106585"/>
                </a:solidFill>
                <a:latin typeface="Dosis" pitchFamily="2" charset="0"/>
              </a:rPr>
              <a:t>filo</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707886"/>
          </a:xfrm>
          <a:prstGeom prst="rect">
            <a:avLst/>
          </a:prstGeom>
          <a:noFill/>
        </p:spPr>
        <p:txBody>
          <a:bodyPr wrap="square" rtlCol="0">
            <a:spAutoFit/>
          </a:bodyPr>
          <a:lstStyle/>
          <a:p>
            <a:pPr defTabSz="685834"/>
            <a:r>
              <a:rPr lang="fr-FR" sz="2000" b="1" dirty="0">
                <a:solidFill>
                  <a:prstClr val="white">
                    <a:lumMod val="65000"/>
                  </a:prstClr>
                </a:solidFill>
                <a:latin typeface="Dosis" pitchFamily="2" charset="0"/>
              </a:rPr>
              <a:t>Je vais vous dicter quelques lettres de l’alphabet.</a:t>
            </a:r>
          </a:p>
          <a:p>
            <a:pPr defTabSz="685834"/>
            <a:r>
              <a:rPr lang="fr-FR" sz="2000" b="1" dirty="0">
                <a:solidFill>
                  <a:schemeClr val="bg1">
                    <a:lumMod val="65000"/>
                  </a:schemeClr>
                </a:solidFill>
                <a:latin typeface="Dosis" panose="02010703020202060003" pitchFamily="2" charset="0"/>
                <a:cs typeface="Microsoft Uighur" panose="02000000000000000000" pitchFamily="2" charset="-78"/>
              </a:rPr>
              <a:t>Ecoutez bien , soyez attentif.</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83474" y="4299188"/>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4121521" y="3264645"/>
            <a:ext cx="8273944" cy="4020403"/>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TextBox 7">
            <a:extLst>
              <a:ext uri="{FF2B5EF4-FFF2-40B4-BE49-F238E27FC236}">
                <a16:creationId xmlns:a16="http://schemas.microsoft.com/office/drawing/2014/main" id="{B2AFFA73-7CC4-8D19-091E-A4793B025077}"/>
              </a:ext>
            </a:extLst>
          </p:cNvPr>
          <p:cNvSpPr txBox="1"/>
          <p:nvPr/>
        </p:nvSpPr>
        <p:spPr>
          <a:xfrm>
            <a:off x="4535281" y="8126539"/>
            <a:ext cx="7467600" cy="1107996"/>
          </a:xfrm>
          <a:prstGeom prst="rect">
            <a:avLst/>
          </a:prstGeom>
        </p:spPr>
        <p:txBody>
          <a:bodyPr wrap="square" lIns="0" tIns="0" rIns="0" bIns="0" rtlCol="0" anchor="t">
            <a:spAutoFit/>
          </a:bodyPr>
          <a:lstStyle/>
          <a:p>
            <a:pPr algn="ctr" defTabSz="685834"/>
            <a:r>
              <a:rPr lang="fr-FR" dirty="0">
                <a:solidFill>
                  <a:srgbClr val="FF0000"/>
                </a:solidFill>
                <a:latin typeface="Dosis" pitchFamily="2" charset="0"/>
                <a:ea typeface="Calibri" panose="020F0502020204030204" pitchFamily="34" charset="0"/>
                <a:cs typeface="Calibri" panose="020F0502020204030204" pitchFamily="34" charset="0"/>
              </a:rPr>
              <a:t>Remarque: </a:t>
            </a:r>
          </a:p>
          <a:p>
            <a:pPr algn="ctr" defTabSz="685834"/>
            <a:r>
              <a:rPr lang="fr-FR" dirty="0">
                <a:solidFill>
                  <a:srgbClr val="0070C0"/>
                </a:solidFill>
              </a:rPr>
              <a:t>La première séance est consacrée à la dictée de quelques lettres de l’alphabet présentées au palier 1, tandis que les séances suivantes porteront sur la dictée de syllabes et de mots.</a:t>
            </a:r>
            <a:endParaRPr lang="fr-FR" b="1" dirty="0">
              <a:solidFill>
                <a:srgbClr val="0070C0"/>
              </a:solidFill>
              <a:latin typeface="Dosis" pitchFamily="2" charset="0"/>
              <a:ea typeface="Calibri" panose="020F0502020204030204" pitchFamily="34" charset="0"/>
              <a:cs typeface="Calibri" panose="020F0502020204030204" pitchFamily="34" charset="0"/>
            </a:endParaRPr>
          </a:p>
        </p:txBody>
      </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CF49C-4EFA-DF79-F98D-0B6C746603A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3E52468-E943-BF2C-E984-EC32E72FD03E}"/>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8972CCA5-47F7-1091-7D91-A138CA3250A0}"/>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45489A7-FB7C-1A59-AD53-D9F273F32020}"/>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3579419-9B01-9B88-85C0-42938FC5EE50}"/>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1D857157-52E7-A896-0BBD-45442E4BD422}"/>
              </a:ext>
            </a:extLst>
          </p:cNvPr>
          <p:cNvSpPr/>
          <p:nvPr>
            <p:custDataLst>
              <p:tags r:id="rId5"/>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F4142B62-BBFF-50E9-C57D-2B21B4C0D3DC}"/>
              </a:ext>
            </a:extLst>
          </p:cNvPr>
          <p:cNvSpPr txBox="1"/>
          <p:nvPr>
            <p:custDataLst>
              <p:tags r:id="rId6"/>
            </p:custDataLst>
          </p:nvPr>
        </p:nvSpPr>
        <p:spPr>
          <a:xfrm>
            <a:off x="1292490" y="463483"/>
            <a:ext cx="11529396" cy="461665"/>
          </a:xfrm>
          <a:prstGeom prst="rect">
            <a:avLst/>
          </a:prstGeom>
          <a:noFill/>
        </p:spPr>
        <p:txBody>
          <a:bodyPr wrap="square" rtlCol="0">
            <a:spAutoFit/>
          </a:bodyPr>
          <a:lstStyle/>
          <a:p>
            <a:pPr defTabSz="1028727">
              <a:defRPr/>
            </a:pPr>
            <a:r>
              <a:rPr lang="fr-FR" sz="2400" b="1" dirty="0">
                <a:solidFill>
                  <a:prstClr val="white">
                    <a:lumMod val="65000"/>
                  </a:prstClr>
                </a:solidFill>
              </a:rPr>
              <a:t>Qui veut lire les phrases? Faire passer quelques élèves, chacun lit une phrase. </a:t>
            </a:r>
            <a:endParaRPr lang="fr-FR" sz="2400" b="1" dirty="0">
              <a:solidFill>
                <a:prstClr val="white">
                  <a:lumMod val="65000"/>
                </a:prstClr>
              </a:solidFill>
              <a:latin typeface="+mj-lt"/>
            </a:endParaRPr>
          </a:p>
        </p:txBody>
      </p:sp>
      <p:graphicFrame>
        <p:nvGraphicFramePr>
          <p:cNvPr id="5" name="Tableau 4">
            <a:extLst>
              <a:ext uri="{FF2B5EF4-FFF2-40B4-BE49-F238E27FC236}">
                <a16:creationId xmlns:a16="http://schemas.microsoft.com/office/drawing/2014/main" id="{824B94F2-1AB7-2CDF-EE7C-0F413BE1A298}"/>
              </a:ext>
            </a:extLst>
          </p:cNvPr>
          <p:cNvGraphicFramePr>
            <a:graphicFrameLocks noGrp="1"/>
          </p:cNvGraphicFramePr>
          <p:nvPr>
            <p:custDataLst>
              <p:tags r:id="rId7"/>
            </p:custDataLst>
            <p:extLst>
              <p:ext uri="{D42A27DB-BD31-4B8C-83A1-F6EECF244321}">
                <p14:modId xmlns:p14="http://schemas.microsoft.com/office/powerpoint/2010/main" val="2880458522"/>
              </p:ext>
            </p:extLst>
          </p:nvPr>
        </p:nvGraphicFramePr>
        <p:xfrm>
          <a:off x="-42800" y="-42914"/>
          <a:ext cx="13415902" cy="685800"/>
        </p:xfrm>
        <a:graphic>
          <a:graphicData uri="http://schemas.openxmlformats.org/drawingml/2006/table">
            <a:tbl>
              <a:tblPr firstRow="1" bandRow="1">
                <a:tableStyleId>{5C22544A-7EE6-4342-B048-85BDC9FD1C3A}</a:tableStyleId>
              </a:tblPr>
              <a:tblGrid>
                <a:gridCol w="2314277">
                  <a:extLst>
                    <a:ext uri="{9D8B030D-6E8A-4147-A177-3AD203B41FA5}">
                      <a16:colId xmlns:a16="http://schemas.microsoft.com/office/drawing/2014/main" val="1026576551"/>
                    </a:ext>
                  </a:extLst>
                </a:gridCol>
                <a:gridCol w="1844516">
                  <a:extLst>
                    <a:ext uri="{9D8B030D-6E8A-4147-A177-3AD203B41FA5}">
                      <a16:colId xmlns:a16="http://schemas.microsoft.com/office/drawing/2014/main" val="1915038765"/>
                    </a:ext>
                  </a:extLst>
                </a:gridCol>
                <a:gridCol w="2314277">
                  <a:extLst>
                    <a:ext uri="{9D8B030D-6E8A-4147-A177-3AD203B41FA5}">
                      <a16:colId xmlns:a16="http://schemas.microsoft.com/office/drawing/2014/main" val="2262048582"/>
                    </a:ext>
                  </a:extLst>
                </a:gridCol>
                <a:gridCol w="2638110">
                  <a:extLst>
                    <a:ext uri="{9D8B030D-6E8A-4147-A177-3AD203B41FA5}">
                      <a16:colId xmlns:a16="http://schemas.microsoft.com/office/drawing/2014/main" val="2897137454"/>
                    </a:ext>
                  </a:extLst>
                </a:gridCol>
                <a:gridCol w="2583152">
                  <a:extLst>
                    <a:ext uri="{9D8B030D-6E8A-4147-A177-3AD203B41FA5}">
                      <a16:colId xmlns:a16="http://schemas.microsoft.com/office/drawing/2014/main" val="2418460758"/>
                    </a:ext>
                  </a:extLst>
                </a:gridCol>
                <a:gridCol w="1721570">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9D80A487-14B7-595B-3ECD-B3C8FF243621}"/>
              </a:ext>
            </a:extLst>
          </p:cNvPr>
          <p:cNvSpPr txBox="1"/>
          <p:nvPr>
            <p:custDataLst>
              <p:tags r:id="rId8"/>
            </p:custDataLst>
          </p:nvPr>
        </p:nvSpPr>
        <p:spPr>
          <a:xfrm>
            <a:off x="2133599" y="1651305"/>
            <a:ext cx="11239501" cy="6753131"/>
          </a:xfrm>
          <a:prstGeom prst="rect">
            <a:avLst/>
          </a:prstGeom>
          <a:noFill/>
        </p:spPr>
        <p:txBody>
          <a:bodyPr wrap="square" rtlCol="0">
            <a:spAutoFit/>
          </a:bodyPr>
          <a:lstStyle/>
          <a:p>
            <a:pPr defTabSz="1028804">
              <a:lnSpc>
                <a:spcPct val="200000"/>
              </a:lnSpc>
              <a:spcAft>
                <a:spcPts val="1350"/>
              </a:spcAft>
              <a:defRPr/>
            </a:pPr>
            <a:r>
              <a:rPr lang="fr-FR" sz="7200" b="1" kern="0" spc="480" dirty="0">
                <a:solidFill>
                  <a:srgbClr val="106585"/>
                </a:solidFill>
                <a:latin typeface="Dosis" pitchFamily="2" charset="0"/>
              </a:rPr>
              <a:t>C’est un joli moul</a:t>
            </a:r>
            <a:r>
              <a:rPr lang="fr-FR" sz="7200" b="1" kern="0" spc="480" dirty="0">
                <a:solidFill>
                  <a:schemeClr val="bg1">
                    <a:lumMod val="65000"/>
                  </a:schemeClr>
                </a:solidFill>
                <a:latin typeface="Dosis" pitchFamily="2" charset="0"/>
              </a:rPr>
              <a:t>e</a:t>
            </a:r>
            <a:r>
              <a:rPr lang="fr-FR" sz="7200" b="1" kern="0" spc="480" dirty="0">
                <a:solidFill>
                  <a:srgbClr val="106585"/>
                </a:solidFill>
                <a:latin typeface="Dosis" pitchFamily="2" charset="0"/>
              </a:rPr>
              <a:t>.</a:t>
            </a:r>
          </a:p>
          <a:p>
            <a:pPr defTabSz="1028804">
              <a:lnSpc>
                <a:spcPct val="200000"/>
              </a:lnSpc>
              <a:spcAft>
                <a:spcPts val="1350"/>
              </a:spcAft>
              <a:defRPr/>
            </a:pPr>
            <a:r>
              <a:rPr lang="fr-FR" sz="7200" b="1" kern="0" spc="480" dirty="0">
                <a:solidFill>
                  <a:srgbClr val="106585"/>
                </a:solidFill>
                <a:latin typeface="Dosis" pitchFamily="2" charset="0"/>
              </a:rPr>
              <a:t>Jalal va à vélo.</a:t>
            </a:r>
          </a:p>
          <a:p>
            <a:pPr defTabSz="1028804">
              <a:lnSpc>
                <a:spcPct val="200000"/>
              </a:lnSpc>
              <a:spcAft>
                <a:spcPts val="1350"/>
              </a:spcAft>
              <a:defRPr/>
            </a:pPr>
            <a:r>
              <a:rPr lang="fr-FR" sz="7200" b="1" kern="0" spc="480" dirty="0">
                <a:solidFill>
                  <a:srgbClr val="106585"/>
                </a:solidFill>
                <a:latin typeface="Dosis" pitchFamily="2" charset="0"/>
              </a:rPr>
              <a:t>Ma mami</a:t>
            </a:r>
            <a:r>
              <a:rPr lang="fr-FR" sz="7200" b="1" kern="0" spc="480" dirty="0">
                <a:solidFill>
                  <a:schemeClr val="bg1">
                    <a:lumMod val="65000"/>
                  </a:schemeClr>
                </a:solidFill>
                <a:latin typeface="Dosis" pitchFamily="2" charset="0"/>
              </a:rPr>
              <a:t>e</a:t>
            </a:r>
            <a:r>
              <a:rPr lang="fr-FR" sz="7200" b="1" kern="0" spc="480" dirty="0">
                <a:solidFill>
                  <a:srgbClr val="106585"/>
                </a:solidFill>
                <a:latin typeface="Dosis" pitchFamily="2" charset="0"/>
              </a:rPr>
              <a:t> a mal.</a:t>
            </a:r>
            <a:endParaRPr lang="fr-FR" sz="6600" b="1" kern="0" spc="480" dirty="0">
              <a:solidFill>
                <a:schemeClr val="bg1">
                  <a:lumMod val="65000"/>
                </a:schemeClr>
              </a:solidFill>
              <a:latin typeface="Dosis" pitchFamily="2" charset="0"/>
            </a:endParaRPr>
          </a:p>
        </p:txBody>
      </p:sp>
    </p:spTree>
    <p:extLst>
      <p:ext uri="{BB962C8B-B14F-4D97-AF65-F5344CB8AC3E}">
        <p14:creationId xmlns:p14="http://schemas.microsoft.com/office/powerpoint/2010/main" val="6207389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97185" y="1181100"/>
            <a:ext cx="13716000"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 mots et de phrases.</a:t>
              </a:r>
            </a:p>
          </p:txBody>
        </p:sp>
      </p:grpSp>
    </p:spTree>
    <p:extLst>
      <p:ext uri="{BB962C8B-B14F-4D97-AF65-F5344CB8AC3E}">
        <p14:creationId xmlns:p14="http://schemas.microsoft.com/office/powerpoint/2010/main" val="19622233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38582"/>
          </a:xfrm>
          <a:prstGeom prst="rect">
            <a:avLst/>
          </a:prstGeom>
          <a:noFill/>
        </p:spPr>
        <p:txBody>
          <a:bodyPr wrap="square">
            <a:spAutoFit/>
          </a:bodyPr>
          <a:lstStyle/>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écrire  « j, l, m» dans des syllabes des mots et des phrases .</a:t>
            </a:r>
          </a:p>
        </p:txBody>
      </p:sp>
      <p:sp>
        <p:nvSpPr>
          <p:cNvPr id="4" name="ZoneTexte 3">
            <a:extLst>
              <a:ext uri="{FF2B5EF4-FFF2-40B4-BE49-F238E27FC236}">
                <a16:creationId xmlns:a16="http://schemas.microsoft.com/office/drawing/2014/main" id="{C0CF4C2E-D810-D02B-4702-E3DFEC2D06B8}"/>
              </a:ext>
            </a:extLst>
          </p:cNvPr>
          <p:cNvSpPr txBox="1"/>
          <p:nvPr/>
        </p:nvSpPr>
        <p:spPr>
          <a:xfrm>
            <a:off x="5346674" y="4350603"/>
            <a:ext cx="7543800" cy="830997"/>
          </a:xfrm>
          <a:prstGeom prst="rect">
            <a:avLst/>
          </a:prstGeom>
          <a:noFill/>
        </p:spPr>
        <p:txBody>
          <a:bodyPr wrap="square" rtlCol="0">
            <a:spAutoFit/>
          </a:bodyPr>
          <a:lstStyle/>
          <a:p>
            <a:r>
              <a:rPr lang="fr-MA" sz="4800" b="1" dirty="0">
                <a:solidFill>
                  <a:srgbClr val="106585"/>
                </a:solidFill>
                <a:latin typeface="Dosis" pitchFamily="2" charset="0"/>
              </a:rPr>
              <a:t>Le vélo– film – la </a:t>
            </a:r>
            <a:r>
              <a:rPr lang="fr-MA" sz="4800" b="1" dirty="0" err="1">
                <a:solidFill>
                  <a:srgbClr val="106585"/>
                </a:solidFill>
                <a:latin typeface="Dosis" pitchFamily="2" charset="0"/>
              </a:rPr>
              <a:t>valée</a:t>
            </a:r>
            <a:r>
              <a:rPr lang="fr-MA" sz="4800" b="1" dirty="0">
                <a:solidFill>
                  <a:srgbClr val="106585"/>
                </a:solidFill>
                <a:latin typeface="Dosis" pitchFamily="2" charset="0"/>
              </a:rPr>
              <a:t> </a:t>
            </a:r>
          </a:p>
        </p:txBody>
      </p:sp>
    </p:spTree>
    <p:extLst>
      <p:ext uri="{BB962C8B-B14F-4D97-AF65-F5344CB8AC3E}">
        <p14:creationId xmlns:p14="http://schemas.microsoft.com/office/powerpoint/2010/main" val="20572318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840" y="818586"/>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9D370CE0-A065-A8EB-C241-9D9A130AB5AC}"/>
              </a:ext>
            </a:extLst>
          </p:cNvPr>
          <p:cNvSpPr txBox="1"/>
          <p:nvPr/>
        </p:nvSpPr>
        <p:spPr>
          <a:xfrm>
            <a:off x="995049" y="624887"/>
            <a:ext cx="11364623"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les mots: le vélo.</a:t>
            </a:r>
          </a:p>
        </p:txBody>
      </p:sp>
      <p:cxnSp>
        <p:nvCxnSpPr>
          <p:cNvPr id="26" name="Connecteur droit 25">
            <a:extLst>
              <a:ext uri="{FF2B5EF4-FFF2-40B4-BE49-F238E27FC236}">
                <a16:creationId xmlns:a16="http://schemas.microsoft.com/office/drawing/2014/main" id="{F5EAA84A-766E-82E8-0B1D-B51BFFA54A5E}"/>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92313E2B-EFAE-CE8D-E5A7-1F28D2339188}"/>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43A280A9-C35B-D8BE-AC32-84E2AA385DF5}"/>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A7DC068A-6CDB-7F33-EBC7-424AEA07774C}"/>
              </a:ext>
            </a:extLst>
          </p:cNvPr>
          <p:cNvSpPr txBox="1"/>
          <p:nvPr/>
        </p:nvSpPr>
        <p:spPr>
          <a:xfrm>
            <a:off x="1782443" y="4156680"/>
            <a:ext cx="6980557"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vélo</a:t>
            </a:r>
          </a:p>
        </p:txBody>
      </p:sp>
      <p:pic>
        <p:nvPicPr>
          <p:cNvPr id="30" name="Picture 4" descr="Peau moyennement claire main qui écrit image clipart ...">
            <a:extLst>
              <a:ext uri="{FF2B5EF4-FFF2-40B4-BE49-F238E27FC236}">
                <a16:creationId xmlns:a16="http://schemas.microsoft.com/office/drawing/2014/main" id="{6F1E0E19-2E5F-1739-FA7B-97F41240D7C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499039" y="4052333"/>
            <a:ext cx="2171700" cy="21717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65077B8-6B60-B1FE-6089-6AC56379495E}"/>
              </a:ext>
            </a:extLst>
          </p:cNvPr>
          <p:cNvSpPr/>
          <p:nvPr/>
        </p:nvSpPr>
        <p:spPr>
          <a:xfrm>
            <a:off x="3693599" y="6168906"/>
            <a:ext cx="914400" cy="1809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Tree>
    <p:extLst>
      <p:ext uri="{BB962C8B-B14F-4D97-AF65-F5344CB8AC3E}">
        <p14:creationId xmlns:p14="http://schemas.microsoft.com/office/powerpoint/2010/main" val="178051787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30B0-BBE3-6E6D-FCD5-2B15A705DB4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DB5D23B-91BD-5CB5-06BD-DD6CC5246A8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D684369F-F97C-742B-D500-D648F95AE6B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77AC31D6-C9B4-F8A9-655A-9EE12E79C9A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88E6F8-878C-C75C-831A-3BC583127EDD}"/>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052232EF-FA63-21DB-17F3-52465BFB9EF2}"/>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D272179-98C8-749F-46CD-B9B489F37CE3}"/>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1A85403B-B6D1-C62F-1894-DCF41DBCA82F}"/>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AC0E3A17-E6A2-1D3A-5467-95CB931A92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2353A1CD-9416-E2CC-3907-E101C992E32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991D72E1-54E4-CB25-BB93-C29975F54E0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4910989C-96F4-DADC-BF95-E7B50BC39B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5DA1580-7CF1-E2FA-D06E-DFA4DFCCC2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8605E18-C075-DDC8-D65D-215CBB14DB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7298285-7363-EC85-B7B0-4820B6B1A1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2E9198CC-DD8F-216F-F593-CA63C56964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899FA95-2C10-8EDB-E6F6-EF83088E2D2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8DF2D77-DF99-7E4A-41E3-26942C19F5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A077D9C-F817-C9B5-2158-C5DC406A533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B46CD0BE-ADF7-B585-72E5-FF3CC3BD0720}"/>
              </a:ext>
            </a:extLst>
          </p:cNvPr>
          <p:cNvSpPr txBox="1"/>
          <p:nvPr/>
        </p:nvSpPr>
        <p:spPr>
          <a:xfrm>
            <a:off x="1500081" y="685716"/>
            <a:ext cx="11859636" cy="823302"/>
          </a:xfrm>
          <a:prstGeom prst="rect">
            <a:avLst/>
          </a:prstGeom>
          <a:noFill/>
        </p:spPr>
        <p:txBody>
          <a:bodyPr wrap="square" rtlCol="0">
            <a:spAutoFit/>
          </a:bodyPr>
          <a:lstStyle/>
          <a:p>
            <a:pPr marL="0" lvl="1" defTabSz="685834">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Ecrivez  «le vélo» sur vos ardoises. Laissez un petit espace entre les lettres, et un espace plus grand entre les mots                </a:t>
            </a:r>
            <a:r>
              <a:rPr lang="fr-MA" sz="2000" i="1" dirty="0">
                <a:solidFill>
                  <a:prstClr val="white">
                    <a:lumMod val="65000"/>
                  </a:prstClr>
                </a:solidFill>
                <a:latin typeface="Dosis" panose="02010703020202060003" pitchFamily="2" charset="0"/>
              </a:rPr>
              <a:t>L’enseignant (e) donne une rétroaction positive et corrective.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706133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167CD-F72E-5774-2C9F-A6004C9E48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ABDBFC17-7DD5-6967-7389-8785DA51A2D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7393894-313F-09A4-428B-48DF2F7AD50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65814A09-CA28-3765-4751-D7F1079AA57E}"/>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B7AC1CAC-097A-98CC-7B6B-D31C85A81B54}"/>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A46B40-060C-2166-352C-36EA23703702}"/>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BD0CF2A4-BC46-A3C6-7969-E1A939C1DDA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5E632FE0-4971-00A2-B88C-29BA00C9DF1D}"/>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CF3F675D-CBC7-87E6-9A09-4420A0FE6F6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C5EAFF36-04F2-AAA0-68D4-50206344BB5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A942EED-B64D-15EE-10C8-967CE55B8611}"/>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D10BC8D4-4E9B-747F-F60A-3C31339ED75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F9EF902-92B0-6A04-1B18-20A2AAE04B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5308EB3-9AEF-0932-4FE3-53D1CD68DB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9DE35BE-E863-4D70-32AB-7D4AE2A7CE6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C572D619-310C-5544-3403-BFAE995301C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0795C0A3-E859-5639-33F1-3370E6D6834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89F7CC34-798F-BC50-F953-797A22502C5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840" y="818586"/>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66D334BD-B2CD-F7DB-10D7-6C15E3CBAD62}"/>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D2F86FFB-4F22-1848-03C6-FA53EF426E1A}"/>
              </a:ext>
            </a:extLst>
          </p:cNvPr>
          <p:cNvSpPr txBox="1"/>
          <p:nvPr/>
        </p:nvSpPr>
        <p:spPr>
          <a:xfrm>
            <a:off x="995049" y="624887"/>
            <a:ext cx="11364623"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écrire le mot »momie »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E24FAF18-4D59-C5DA-9AD3-60C1FAC397AC}"/>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1AFD4F7B-CFEF-E059-A60B-1555F6D90DEC}"/>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6F1044C2-D955-0F08-1DAD-D200426C086D}"/>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BD2799AE-C3A5-3F32-2EC0-5EB6E41321C4}"/>
              </a:ext>
            </a:extLst>
          </p:cNvPr>
          <p:cNvSpPr txBox="1"/>
          <p:nvPr/>
        </p:nvSpPr>
        <p:spPr>
          <a:xfrm>
            <a:off x="1782444" y="4156680"/>
            <a:ext cx="6035112" cy="2308324"/>
          </a:xfrm>
          <a:prstGeom prst="rect">
            <a:avLst/>
          </a:prstGeom>
          <a:noFill/>
        </p:spPr>
        <p:txBody>
          <a:bodyPr wrap="square" rtlCol="0">
            <a:spAutoFit/>
          </a:bodyPr>
          <a:lstStyle/>
          <a:p>
            <a:pPr defTabSz="685869">
              <a:defRPr/>
            </a:pPr>
            <a:r>
              <a:rPr lang="fr-FR" sz="14400" b="1" kern="0" spc="415" dirty="0">
                <a:solidFill>
                  <a:srgbClr val="106585"/>
                </a:solidFill>
                <a:latin typeface="Dosis" pitchFamily="2" charset="0"/>
              </a:rPr>
              <a:t>momie</a:t>
            </a:r>
          </a:p>
        </p:txBody>
      </p:sp>
      <p:pic>
        <p:nvPicPr>
          <p:cNvPr id="30" name="Picture 4" descr="Peau moyennement claire main qui écrit image clipart ...">
            <a:extLst>
              <a:ext uri="{FF2B5EF4-FFF2-40B4-BE49-F238E27FC236}">
                <a16:creationId xmlns:a16="http://schemas.microsoft.com/office/drawing/2014/main" id="{E02F4ED0-E6FF-9C47-3B7E-7A813269C66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60789" y="4139209"/>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21869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0A41A-734A-8911-A336-55265D36C893}"/>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B5BFA160-FF17-D18D-4695-348AB1D1FA1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D1DEAF3-B655-B0DF-CD71-064713CC511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6EAB282A-478F-DACD-7C21-2C5CB130CB0B}"/>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BEB0B58-8C20-1377-E9AA-4905A417BE8C}"/>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ED040422-40C9-4FF1-02BA-FEA2D7D38CC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713506F1-A8E1-534F-68AB-E3F36DD9EA3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C96638DE-09E0-7FE4-2796-E587A41DF21B}"/>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F90451C5-0CEA-D1E9-5196-7ED68B499F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83C05036-4F66-5E41-7076-6E228D3C6EA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52C71109-0908-1D25-C024-329E0FDD3A1C}"/>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FD7391BF-E69D-03C2-CFC9-C5AC4A9D3C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FCA1356-E14B-8C90-216D-ACF5FD193A2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2C01B669-01BF-AF0F-732C-BDA94060A54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01E004A0-384E-E8A5-BD99-721B271A46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BF560BF-AA3A-B2A2-02F2-1A8D213302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F13A0D0-E602-16DC-CCD4-CAE90FA33A9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299CFA19-E370-225D-5A81-C52884CE5C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81C27823-D2B5-518E-F451-4F663D19842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9BDD0115-B2A3-FB46-C983-A1A400CB287C}"/>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Ecrivez  «momie» sur vos ardoises. Laissez un petit espace entre les lettres.</a:t>
            </a:r>
          </a:p>
          <a:p>
            <a:pPr marL="0" lvl="1" defTabSz="685834">
              <a:lnSpc>
                <a:spcPts val="3017"/>
              </a:lnSpc>
              <a:spcBef>
                <a:spcPct val="0"/>
              </a:spcBef>
              <a:defRPr/>
            </a:pPr>
            <a:r>
              <a:rPr lang="fr-MA" sz="2400" i="1" dirty="0">
                <a:solidFill>
                  <a:prstClr val="white">
                    <a:lumMod val="65000"/>
                  </a:prstClr>
                </a:solidFill>
                <a:latin typeface="Dosis" panose="02010703020202060003" pitchFamily="2" charset="0"/>
              </a:rPr>
              <a:t>L’enseignant (e) donne une rétroaction positive et corrective.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02092049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D0D28-60AC-44CE-B259-0BF6903B2E3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49E2A59-827F-D229-8D2A-39D4E3F7DAF4}"/>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75BE955A-D0D5-D2AB-F3F9-6F36AB837E9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F23DAC1-BA11-9374-BE91-992088ED746B}"/>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AD2485A-AEF7-32FB-72EE-8236A6360F87}"/>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32FC7E3-10B0-8630-6062-429F22B742E6}"/>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C3F1BF2-FA02-0C6D-D3F1-F2603B198F8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BC61145B-64B0-D050-0C95-9D042FA3BD7E}"/>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D699D92B-C582-1589-FE96-1730D65110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F3D46592-3D18-7247-16F7-1C716CD421F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FF765329-38B5-174F-9AB4-3AF8AC737D0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29C6F71D-61E0-BC46-3DDE-5D24543E68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FF5CDCD-D8EC-3230-7F66-14A61D7B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97BEC26B-6D36-B4C9-4584-A95927261F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71174F0C-F24E-99D7-E57F-483F0F299A9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36B33AE3-9EE2-36EA-250E-C2A37CA33EE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66DE395F-215E-DC36-37A4-46DFD1672D4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E66EFBF7-8BD9-4E0C-F804-1D5B262789F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840" y="818586"/>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33DC8612-98C2-96A0-1829-B2F7EB33DA93}"/>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906A1E8E-09F0-5909-EECE-A7B6C6265F6F}"/>
              </a:ext>
            </a:extLst>
          </p:cNvPr>
          <p:cNvSpPr txBox="1"/>
          <p:nvPr/>
        </p:nvSpPr>
        <p:spPr>
          <a:xfrm>
            <a:off x="995049" y="624887"/>
            <a:ext cx="11364623"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0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montre l’espace entre les lettres et entre les mots.</a:t>
            </a:r>
          </a:p>
        </p:txBody>
      </p:sp>
      <p:cxnSp>
        <p:nvCxnSpPr>
          <p:cNvPr id="26" name="Connecteur droit 25">
            <a:extLst>
              <a:ext uri="{FF2B5EF4-FFF2-40B4-BE49-F238E27FC236}">
                <a16:creationId xmlns:a16="http://schemas.microsoft.com/office/drawing/2014/main" id="{50F60BAB-A19E-8BB8-B399-676C386F839D}"/>
              </a:ext>
            </a:extLst>
          </p:cNvPr>
          <p:cNvCxnSpPr>
            <a:cxnSpLocks/>
          </p:cNvCxnSpPr>
          <p:nvPr/>
        </p:nvCxnSpPr>
        <p:spPr>
          <a:xfrm>
            <a:off x="2006143" y="6008281"/>
            <a:ext cx="10329318"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73E67832-1D9B-5F7A-B59E-ADE5BBCC6F33}"/>
              </a:ext>
            </a:extLst>
          </p:cNvPr>
          <p:cNvCxnSpPr>
            <a:cxnSpLocks/>
          </p:cNvCxnSpPr>
          <p:nvPr/>
        </p:nvCxnSpPr>
        <p:spPr>
          <a:xfrm>
            <a:off x="1945674" y="4585881"/>
            <a:ext cx="10389787"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09DDC068-AC86-4CEE-BFF0-A32D86B46C49}"/>
              </a:ext>
            </a:extLst>
          </p:cNvPr>
          <p:cNvCxnSpPr>
            <a:cxnSpLocks/>
          </p:cNvCxnSpPr>
          <p:nvPr/>
        </p:nvCxnSpPr>
        <p:spPr>
          <a:xfrm flipV="1">
            <a:off x="2006143" y="5240165"/>
            <a:ext cx="10329318" cy="55735"/>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C7B6199B-73E7-F3B6-24D4-66D173550ACC}"/>
              </a:ext>
            </a:extLst>
          </p:cNvPr>
          <p:cNvSpPr txBox="1"/>
          <p:nvPr/>
        </p:nvSpPr>
        <p:spPr>
          <a:xfrm>
            <a:off x="1845772" y="4216846"/>
            <a:ext cx="12120004" cy="2308324"/>
          </a:xfrm>
          <a:prstGeom prst="rect">
            <a:avLst/>
          </a:prstGeom>
          <a:noFill/>
        </p:spPr>
        <p:txBody>
          <a:bodyPr wrap="square" rtlCol="0">
            <a:spAutoFit/>
          </a:bodyPr>
          <a:lstStyle/>
          <a:p>
            <a:pPr defTabSz="685869">
              <a:defRPr/>
            </a:pPr>
            <a:r>
              <a:rPr lang="fr-FR" sz="14400" b="1" kern="0" spc="415" dirty="0">
                <a:solidFill>
                  <a:srgbClr val="106585"/>
                </a:solidFill>
                <a:latin typeface="Dosis" pitchFamily="2" charset="0"/>
              </a:rPr>
              <a:t>Un  joli  vélo</a:t>
            </a:r>
          </a:p>
        </p:txBody>
      </p:sp>
      <p:pic>
        <p:nvPicPr>
          <p:cNvPr id="30" name="Picture 4" descr="Peau moyennement claire main qui écrit image clipart ...">
            <a:extLst>
              <a:ext uri="{FF2B5EF4-FFF2-40B4-BE49-F238E27FC236}">
                <a16:creationId xmlns:a16="http://schemas.microsoft.com/office/drawing/2014/main" id="{9E7D4D6D-EFFE-F5F3-0779-0A6D7D1D661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243467" y="1784255"/>
            <a:ext cx="2171700" cy="21717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D65114BD-E051-C4E2-F32E-BEE3B792DB05}"/>
              </a:ext>
            </a:extLst>
          </p:cNvPr>
          <p:cNvSpPr/>
          <p:nvPr/>
        </p:nvSpPr>
        <p:spPr>
          <a:xfrm>
            <a:off x="3796321" y="6155308"/>
            <a:ext cx="964610" cy="14089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2" name="Rectangle 31">
            <a:extLst>
              <a:ext uri="{FF2B5EF4-FFF2-40B4-BE49-F238E27FC236}">
                <a16:creationId xmlns:a16="http://schemas.microsoft.com/office/drawing/2014/main" id="{01B38F42-CAA3-C074-80E1-2A03DFC5C9D9}"/>
              </a:ext>
            </a:extLst>
          </p:cNvPr>
          <p:cNvSpPr/>
          <p:nvPr/>
        </p:nvSpPr>
        <p:spPr>
          <a:xfrm>
            <a:off x="7302566" y="6129338"/>
            <a:ext cx="964610" cy="16141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Tree>
    <p:extLst>
      <p:ext uri="{BB962C8B-B14F-4D97-AF65-F5344CB8AC3E}">
        <p14:creationId xmlns:p14="http://schemas.microsoft.com/office/powerpoint/2010/main" val="322641298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404B1-14D8-8A47-F200-897E7FDDA753}"/>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42CEF347-D08E-F4B1-2DB3-5F3E877EBC58}"/>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E1F1A17-4C50-0D6C-68E4-A60485F9F279}"/>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9502883D-15EF-8091-71FF-CBBB53CBBE7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BF82ABD3-EE3D-42D0-4576-FF8B9ADE6924}"/>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AAA9B918-74F0-E759-D357-DE80CEAC46C4}"/>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CB590170-8889-1F44-AE5A-29DFADDF505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EF60358-51A0-9E14-DD21-2C5DD13C3879}"/>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10C56AE8-5443-319C-87EB-A4F51AF9EA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8C547671-B253-0DB0-D12E-D924F5CFD6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8251C927-D3D2-9791-51E3-F16094E4928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4D1E859-B10A-CEDC-8416-4464360AAE1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35E75ADF-EC84-0DA3-6D03-C72882033FE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F191FBF-7976-F1F2-AF29-ECC18901FAE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9F2B2792-0B5A-F206-7D7E-0A22C3EEA7F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1AD71CE-1369-B70E-4057-8CA48D6DA7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0A27F6E5-45A0-9BCE-E4A1-83ECE6EBC31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7929ED9-A421-BE8C-9D8A-6FE4CED734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22A396DE-8215-D7A2-9D00-A5BC0ED53F40}"/>
              </a:ext>
            </a:extLst>
          </p:cNvPr>
          <p:cNvSpPr txBox="1"/>
          <p:nvPr/>
        </p:nvSpPr>
        <p:spPr>
          <a:xfrm>
            <a:off x="1353870" y="571499"/>
            <a:ext cx="11529396" cy="892552"/>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Ecrivez  «un joli vélo» sur vos ardoises. Laissez un petit espace entre les deux lettres.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et corrective. </a:t>
            </a:r>
            <a:endPar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96019069-FF0C-B8F8-19B5-5DB172A12F6D}"/>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Tree>
    <p:extLst>
      <p:ext uri="{BB962C8B-B14F-4D97-AF65-F5344CB8AC3E}">
        <p14:creationId xmlns:p14="http://schemas.microsoft.com/office/powerpoint/2010/main" val="47433324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dans mon livret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Tree>
    <p:extLst>
      <p:ext uri="{BB962C8B-B14F-4D97-AF65-F5344CB8AC3E}">
        <p14:creationId xmlns:p14="http://schemas.microsoft.com/office/powerpoint/2010/main" val="2762086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830997"/>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1 et 2 et 3 , pages 12 . Lisez  à votre voisin à voix basse . Ensuite, échangez les rôles</a:t>
            </a:r>
            <a:r>
              <a:rPr lang="fr-FR" sz="2800" b="1" dirty="0">
                <a:solidFill>
                  <a:prstClr val="white">
                    <a:lumMod val="65000"/>
                  </a:prstClr>
                </a:solidFill>
                <a:latin typeface="Dosis" pitchFamily="2" charset="0"/>
              </a:rPr>
              <a:t>.</a:t>
            </a:r>
            <a:endParaRPr lang="fr-FR" sz="2800" dirty="0">
              <a:solidFill>
                <a:prstClr val="white">
                  <a:lumMod val="65000"/>
                </a:prstClr>
              </a:solidFill>
              <a:latin typeface="Dosis" pitchFamily="2" charset="0"/>
            </a:endParaRP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2" name="Image 11">
            <a:extLst>
              <a:ext uri="{FF2B5EF4-FFF2-40B4-BE49-F238E27FC236}">
                <a16:creationId xmlns:a16="http://schemas.microsoft.com/office/drawing/2014/main" id="{FABCBB0E-923E-6D47-6B84-CB7203BA6B54}"/>
              </a:ext>
            </a:extLst>
          </p:cNvPr>
          <p:cNvPicPr>
            <a:picLocks noChangeAspect="1"/>
          </p:cNvPicPr>
          <p:nvPr/>
        </p:nvPicPr>
        <p:blipFill>
          <a:blip r:embed="rId4"/>
          <a:stretch>
            <a:fillRect/>
          </a:stretch>
        </p:blipFill>
        <p:spPr>
          <a:xfrm>
            <a:off x="3545812" y="2369579"/>
            <a:ext cx="5545042" cy="6888721"/>
          </a:xfrm>
          <a:prstGeom prst="rect">
            <a:avLst/>
          </a:prstGeom>
          <a:ln w="28575">
            <a:solidFill>
              <a:schemeClr val="tx1"/>
            </a:solidFill>
          </a:ln>
        </p:spPr>
      </p:pic>
      <p:sp>
        <p:nvSpPr>
          <p:cNvPr id="14" name="Rectangle 13">
            <a:extLst>
              <a:ext uri="{FF2B5EF4-FFF2-40B4-BE49-F238E27FC236}">
                <a16:creationId xmlns:a16="http://schemas.microsoft.com/office/drawing/2014/main" id="{210D2C94-14F9-D0F3-5B07-5F83D2272074}"/>
              </a:ext>
            </a:extLst>
          </p:cNvPr>
          <p:cNvSpPr/>
          <p:nvPr/>
        </p:nvSpPr>
        <p:spPr>
          <a:xfrm>
            <a:off x="2133600" y="3467100"/>
            <a:ext cx="7805397" cy="2743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218461" y="546023"/>
            <a:ext cx="12989646" cy="9220200"/>
            <a:chOff x="145981" y="291127"/>
            <a:chExt cx="8679929"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145981" y="291127"/>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830997"/>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l’activité 4 , page 12 et Lisez  à votre voisin à voix basse . Ensuite, échangez les rôles</a:t>
            </a:r>
            <a:r>
              <a:rPr lang="fr-FR" sz="2800" b="1" dirty="0">
                <a:solidFill>
                  <a:prstClr val="white">
                    <a:lumMod val="65000"/>
                  </a:prstClr>
                </a:solidFill>
                <a:latin typeface="Dosis" pitchFamily="2" charset="0"/>
              </a:rPr>
              <a:t>.</a:t>
            </a:r>
            <a:endParaRPr lang="fr-FR" sz="2800" dirty="0">
              <a:solidFill>
                <a:prstClr val="white">
                  <a:lumMod val="65000"/>
                </a:prstClr>
              </a:solidFill>
              <a:latin typeface="Dosis" pitchFamily="2" charset="0"/>
            </a:endParaRP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2" name="Image 11">
            <a:extLst>
              <a:ext uri="{FF2B5EF4-FFF2-40B4-BE49-F238E27FC236}">
                <a16:creationId xmlns:a16="http://schemas.microsoft.com/office/drawing/2014/main" id="{758966B4-C6A8-61C9-2699-22363CF07A4A}"/>
              </a:ext>
            </a:extLst>
          </p:cNvPr>
          <p:cNvPicPr>
            <a:picLocks noChangeAspect="1"/>
          </p:cNvPicPr>
          <p:nvPr/>
        </p:nvPicPr>
        <p:blipFill>
          <a:blip r:embed="rId4"/>
          <a:stretch>
            <a:fillRect/>
          </a:stretch>
        </p:blipFill>
        <p:spPr>
          <a:xfrm>
            <a:off x="4625146" y="2369579"/>
            <a:ext cx="5606378" cy="6964921"/>
          </a:xfrm>
          <a:prstGeom prst="rect">
            <a:avLst/>
          </a:prstGeom>
          <a:ln w="57150">
            <a:solidFill>
              <a:schemeClr val="tx1"/>
            </a:solidFill>
          </a:ln>
        </p:spPr>
      </p:pic>
      <p:sp>
        <p:nvSpPr>
          <p:cNvPr id="14" name="Rectangle 13">
            <a:extLst>
              <a:ext uri="{FF2B5EF4-FFF2-40B4-BE49-F238E27FC236}">
                <a16:creationId xmlns:a16="http://schemas.microsoft.com/office/drawing/2014/main" id="{43929B38-FE47-DA81-6478-2FD34084C0B7}"/>
              </a:ext>
            </a:extLst>
          </p:cNvPr>
          <p:cNvSpPr/>
          <p:nvPr/>
        </p:nvSpPr>
        <p:spPr>
          <a:xfrm>
            <a:off x="3137701" y="6134100"/>
            <a:ext cx="8368499" cy="13716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400110"/>
          </a:xfrm>
          <a:prstGeom prst="rect">
            <a:avLst/>
          </a:prstGeom>
          <a:noFill/>
        </p:spPr>
        <p:txBody>
          <a:bodyPr wrap="square" rtlCol="0">
            <a:spAutoFit/>
          </a:bodyPr>
          <a:lstStyle/>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L’activité 5 page  12 . Vous allez compléter chaque mot par la lettre qui manque à la maison.</a:t>
            </a:r>
          </a:p>
        </p:txBody>
      </p:sp>
      <p:sp>
        <p:nvSpPr>
          <p:cNvPr id="14" name="TextBox 6">
            <a:extLst>
              <a:ext uri="{FF2B5EF4-FFF2-40B4-BE49-F238E27FC236}">
                <a16:creationId xmlns:a16="http://schemas.microsoft.com/office/drawing/2014/main" id="{4D40FB36-2956-CCF3-208B-65651FEFCBDE}"/>
              </a:ext>
            </a:extLst>
          </p:cNvPr>
          <p:cNvSpPr txBox="1"/>
          <p:nvPr/>
        </p:nvSpPr>
        <p:spPr>
          <a:xfrm>
            <a:off x="983345" y="5524500"/>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2" name="Image 11">
            <a:extLst>
              <a:ext uri="{FF2B5EF4-FFF2-40B4-BE49-F238E27FC236}">
                <a16:creationId xmlns:a16="http://schemas.microsoft.com/office/drawing/2014/main" id="{A6B95B63-D6A0-9D84-13C4-64744945E48B}"/>
              </a:ext>
            </a:extLst>
          </p:cNvPr>
          <p:cNvPicPr>
            <a:picLocks noChangeAspect="1"/>
          </p:cNvPicPr>
          <p:nvPr/>
        </p:nvPicPr>
        <p:blipFill>
          <a:blip r:embed="rId5"/>
          <a:stretch>
            <a:fillRect/>
          </a:stretch>
        </p:blipFill>
        <p:spPr>
          <a:xfrm>
            <a:off x="7142328" y="1623452"/>
            <a:ext cx="4465707" cy="5547841"/>
          </a:xfrm>
          <a:prstGeom prst="rect">
            <a:avLst/>
          </a:prstGeom>
          <a:ln w="57150">
            <a:solidFill>
              <a:schemeClr val="tx1"/>
            </a:solidFill>
          </a:ln>
        </p:spPr>
      </p:pic>
      <p:sp>
        <p:nvSpPr>
          <p:cNvPr id="9" name="Rectangle 8">
            <a:extLst>
              <a:ext uri="{FF2B5EF4-FFF2-40B4-BE49-F238E27FC236}">
                <a16:creationId xmlns:a16="http://schemas.microsoft.com/office/drawing/2014/main" id="{A77D973F-7B14-6769-3DE6-7DF625034E01}"/>
              </a:ext>
            </a:extLst>
          </p:cNvPr>
          <p:cNvSpPr/>
          <p:nvPr/>
        </p:nvSpPr>
        <p:spPr>
          <a:xfrm>
            <a:off x="6172201" y="5678671"/>
            <a:ext cx="6324600" cy="135066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8842" y="647700"/>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846386"/>
          </a:xfrm>
          <a:prstGeom prst="rect">
            <a:avLst/>
          </a:prstGeom>
          <a:noFill/>
        </p:spPr>
        <p:txBody>
          <a:bodyPr wrap="square" rtlCol="0">
            <a:spAutoFit/>
          </a:bodyPr>
          <a:lstStyle/>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faire le 1er exemple ensemble. Je vais écrire la lettre « l » pour avoir </a:t>
            </a:r>
          </a:p>
          <a:p>
            <a:pPr defTabSz="1028727">
              <a:spcAft>
                <a:spcPts val="600"/>
              </a:spcAft>
              <a:defRPr/>
            </a:pPr>
            <a:r>
              <a:rPr lang="fr-FR" sz="2000" b="1" dirty="0">
                <a:solidFill>
                  <a:schemeClr val="bg1">
                    <a:lumMod val="65000"/>
                  </a:schemeClr>
                </a:solidFill>
                <a:latin typeface="Dosis" panose="02010703020202060003" pitchFamily="2" charset="0"/>
                <a:cs typeface="Microsoft Uighur" panose="02000000000000000000" pitchFamily="2" charset="-78"/>
              </a:rPr>
              <a:t>le mot « lit » .                          </a:t>
            </a:r>
            <a:r>
              <a:rPr lang="fr-FR" sz="2000" i="1" dirty="0">
                <a:solidFill>
                  <a:srgbClr val="A6A6A6"/>
                </a:solidFill>
                <a:latin typeface="Dosis" panose="02010703020202060003" pitchFamily="2" charset="0"/>
              </a:rPr>
              <a:t>Demander aux élèves de terminer l’activité à la maison</a:t>
            </a:r>
            <a:r>
              <a:rPr lang="fr-FR" sz="2400" i="1" dirty="0">
                <a:solidFill>
                  <a:srgbClr val="A6A6A6"/>
                </a:solidFill>
                <a:latin typeface="Dosis" panose="02010703020202060003" pitchFamily="2" charset="0"/>
              </a:rPr>
              <a:t>.</a:t>
            </a:r>
            <a:endParaRPr lang="fr-FR" sz="2800" b="1" dirty="0">
              <a:solidFill>
                <a:srgbClr val="A6A6A6"/>
              </a:solidFill>
              <a:latin typeface="Dosis" panose="02010703020202060003" pitchFamily="2" charset="0"/>
            </a:endParaRPr>
          </a:p>
        </p:txBody>
      </p:sp>
      <p:pic>
        <p:nvPicPr>
          <p:cNvPr id="13" name="Image 12">
            <a:extLst>
              <a:ext uri="{FF2B5EF4-FFF2-40B4-BE49-F238E27FC236}">
                <a16:creationId xmlns:a16="http://schemas.microsoft.com/office/drawing/2014/main" id="{FB2F78EA-BD75-51E4-D0E7-4388683A6169}"/>
              </a:ext>
            </a:extLst>
          </p:cNvPr>
          <p:cNvPicPr>
            <a:picLocks noChangeAspect="1"/>
          </p:cNvPicPr>
          <p:nvPr/>
        </p:nvPicPr>
        <p:blipFill>
          <a:blip r:embed="rId5"/>
          <a:stretch>
            <a:fillRect/>
          </a:stretch>
        </p:blipFill>
        <p:spPr>
          <a:xfrm>
            <a:off x="1371599" y="3665384"/>
            <a:ext cx="10972800" cy="2561548"/>
          </a:xfrm>
          <a:prstGeom prst="rect">
            <a:avLst/>
          </a:prstGeom>
          <a:ln w="12700">
            <a:solidFill>
              <a:schemeClr val="tx1"/>
            </a:solidFill>
          </a:ln>
        </p:spPr>
      </p:pic>
      <p:sp>
        <p:nvSpPr>
          <p:cNvPr id="15" name="Ellipse 14">
            <a:extLst>
              <a:ext uri="{FF2B5EF4-FFF2-40B4-BE49-F238E27FC236}">
                <a16:creationId xmlns:a16="http://schemas.microsoft.com/office/drawing/2014/main" id="{4B9596EB-1240-329E-9283-4853A5DDB970}"/>
              </a:ext>
            </a:extLst>
          </p:cNvPr>
          <p:cNvSpPr/>
          <p:nvPr/>
        </p:nvSpPr>
        <p:spPr>
          <a:xfrm>
            <a:off x="2909101" y="5108426"/>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4" name="Rectangle 3">
            <a:extLst>
              <a:ext uri="{FF2B5EF4-FFF2-40B4-BE49-F238E27FC236}">
                <a16:creationId xmlns:a16="http://schemas.microsoft.com/office/drawing/2014/main" id="{34E0EF80-DA08-2658-2EDB-2847273474C4}"/>
              </a:ext>
            </a:extLst>
          </p:cNvPr>
          <p:cNvSpPr/>
          <p:nvPr/>
        </p:nvSpPr>
        <p:spPr>
          <a:xfrm>
            <a:off x="1752600" y="6333448"/>
            <a:ext cx="2286000" cy="7912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t>Un </a:t>
            </a:r>
            <a:r>
              <a:rPr lang="fr-FR" sz="3200" b="1" dirty="0">
                <a:solidFill>
                  <a:srgbClr val="FF0000"/>
                </a:solidFill>
              </a:rPr>
              <a:t>l</a:t>
            </a:r>
            <a:r>
              <a:rPr lang="fr-FR" sz="3200" b="1" dirty="0"/>
              <a:t>it</a:t>
            </a:r>
            <a:endParaRPr lang="fr-MA" sz="3200" b="1" dirty="0"/>
          </a:p>
        </p:txBody>
      </p:sp>
    </p:spTree>
    <p:extLst>
      <p:ext uri="{BB962C8B-B14F-4D97-AF65-F5344CB8AC3E}">
        <p14:creationId xmlns:p14="http://schemas.microsoft.com/office/powerpoint/2010/main" val="327623438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0BEB0-A1B3-F26D-3C0D-221C2C1E591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C941393-ADA9-5026-5E39-336B0E351A17}"/>
              </a:ext>
            </a:extLst>
          </p:cNvPr>
          <p:cNvSpPr/>
          <p:nvPr/>
        </p:nvSpPr>
        <p:spPr>
          <a:xfrm>
            <a:off x="0" y="4"/>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6E44C8C-D670-C8CA-0DF9-37F2221C0831}"/>
              </a:ext>
            </a:extLst>
          </p:cNvPr>
          <p:cNvSpPr/>
          <p:nvPr/>
        </p:nvSpPr>
        <p:spPr>
          <a:xfrm>
            <a:off x="181347" y="571502"/>
            <a:ext cx="13372422" cy="94869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C485C15B-2923-C4C3-F680-E46B41CEE68B}"/>
              </a:ext>
            </a:extLst>
          </p:cNvPr>
          <p:cNvSpPr/>
          <p:nvPr/>
        </p:nvSpPr>
        <p:spPr>
          <a:xfrm>
            <a:off x="162233" y="342900"/>
            <a:ext cx="13277918" cy="87280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endParaRPr lang="fr-FR"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1F741AB-4884-08AA-F33E-9E9CE6CEDAC7}"/>
              </a:ext>
            </a:extLst>
          </p:cNvPr>
          <p:cNvSpPr/>
          <p:nvPr/>
        </p:nvSpPr>
        <p:spPr>
          <a:xfrm>
            <a:off x="851048" y="587759"/>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69">
              <a:defRPr/>
            </a:pPr>
            <a:endParaRPr lang="fr-MA" sz="135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1D5B47D1-A630-F4F2-49DA-0908AF603667}"/>
              </a:ext>
            </a:extLst>
          </p:cNvPr>
          <p:cNvGraphicFramePr>
            <a:graphicFrameLocks noGrp="1"/>
          </p:cNvGraphicFramePr>
          <p:nvPr>
            <p:custDataLst>
              <p:tags r:id="rId1"/>
            </p:custDataLst>
          </p:nvPr>
        </p:nvGraphicFramePr>
        <p:xfrm>
          <a:off x="-9899" y="-38642"/>
          <a:ext cx="13563667" cy="685800"/>
        </p:xfrm>
        <a:graphic>
          <a:graphicData uri="http://schemas.openxmlformats.org/drawingml/2006/table">
            <a:tbl>
              <a:tblPr firstRow="1" bandRow="1">
                <a:tableStyleId>{5C22544A-7EE6-4342-B048-85BDC9FD1C3A}</a:tableStyleId>
              </a:tblPr>
              <a:tblGrid>
                <a:gridCol w="2260611">
                  <a:extLst>
                    <a:ext uri="{9D8B030D-6E8A-4147-A177-3AD203B41FA5}">
                      <a16:colId xmlns:a16="http://schemas.microsoft.com/office/drawing/2014/main" val="1026576551"/>
                    </a:ext>
                  </a:extLst>
                </a:gridCol>
                <a:gridCol w="2260611">
                  <a:extLst>
                    <a:ext uri="{9D8B030D-6E8A-4147-A177-3AD203B41FA5}">
                      <a16:colId xmlns:a16="http://schemas.microsoft.com/office/drawing/2014/main" val="1915038765"/>
                    </a:ext>
                  </a:extLst>
                </a:gridCol>
                <a:gridCol w="2260611">
                  <a:extLst>
                    <a:ext uri="{9D8B030D-6E8A-4147-A177-3AD203B41FA5}">
                      <a16:colId xmlns:a16="http://schemas.microsoft.com/office/drawing/2014/main" val="2262048582"/>
                    </a:ext>
                  </a:extLst>
                </a:gridCol>
                <a:gridCol w="2576934">
                  <a:extLst>
                    <a:ext uri="{9D8B030D-6E8A-4147-A177-3AD203B41FA5}">
                      <a16:colId xmlns:a16="http://schemas.microsoft.com/office/drawing/2014/main" val="2897137454"/>
                    </a:ext>
                  </a:extLst>
                </a:gridCol>
                <a:gridCol w="2523251">
                  <a:extLst>
                    <a:ext uri="{9D8B030D-6E8A-4147-A177-3AD203B41FA5}">
                      <a16:colId xmlns:a16="http://schemas.microsoft.com/office/drawing/2014/main" val="2418460758"/>
                    </a:ext>
                  </a:extLst>
                </a:gridCol>
                <a:gridCol w="1681649">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b="1" kern="1200" dirty="0">
                          <a:solidFill>
                            <a:schemeClr val="bg1">
                              <a:lumMod val="75000"/>
                            </a:schemeClr>
                          </a:solidFill>
                          <a:latin typeface="Dosis" pitchFamily="2" charset="0"/>
                          <a:ea typeface="+mn-ea"/>
                          <a:cs typeface="+mn-cs"/>
                        </a:rPr>
                        <a:t>2. Vocabulaire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a:t>
                      </a:r>
                      <a:endParaRPr lang="fr-FR" sz="1800" dirty="0">
                        <a:solidFill>
                          <a:schemeClr val="bg1">
                            <a:lumMod val="75000"/>
                          </a:schemeClr>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F92739EE-93BB-6BB2-B099-4FC3551F7632}"/>
              </a:ext>
            </a:extLst>
          </p:cNvPr>
          <p:cNvSpPr txBox="1"/>
          <p:nvPr/>
        </p:nvSpPr>
        <p:spPr>
          <a:xfrm>
            <a:off x="1266567" y="494261"/>
            <a:ext cx="12268086" cy="738664"/>
          </a:xfrm>
          <a:prstGeom prst="rect">
            <a:avLst/>
          </a:prstGeom>
          <a:noFill/>
        </p:spPr>
        <p:txBody>
          <a:bodyPr wrap="square" rtlCol="0">
            <a:spAutoFit/>
          </a:bodyPr>
          <a:lstStyle/>
          <a:p>
            <a:pPr defTabSz="685853">
              <a:defRPr/>
            </a:pPr>
            <a:r>
              <a:rPr lang="fr-FR" sz="2100" b="1" dirty="0">
                <a:solidFill>
                  <a:prstClr val="white">
                    <a:lumMod val="65000"/>
                  </a:prstClr>
                </a:solidFill>
                <a:latin typeface="Dosis" pitchFamily="2" charset="0"/>
              </a:rPr>
              <a:t>Notez les devoirs</a:t>
            </a:r>
          </a:p>
          <a:p>
            <a:pPr defTabSz="685853">
              <a:defRPr/>
            </a:pPr>
            <a:r>
              <a:rPr lang="fr-FR" sz="2100" i="1" dirty="0">
                <a:solidFill>
                  <a:prstClr val="white">
                    <a:lumMod val="65000"/>
                  </a:prstClr>
                </a:solidFill>
                <a:latin typeface="Dosis" pitchFamily="2" charset="0"/>
              </a:rPr>
              <a:t>L’enseignant  (e ) circule entre les rangs et donne une rétroaction positive ou corrective.    </a:t>
            </a:r>
          </a:p>
        </p:txBody>
      </p:sp>
      <p:graphicFrame>
        <p:nvGraphicFramePr>
          <p:cNvPr id="8" name="Tableau 7">
            <a:extLst>
              <a:ext uri="{FF2B5EF4-FFF2-40B4-BE49-F238E27FC236}">
                <a16:creationId xmlns:a16="http://schemas.microsoft.com/office/drawing/2014/main" id="{E29F9588-4037-3095-6251-47590C1C2C25}"/>
              </a:ext>
            </a:extLst>
          </p:cNvPr>
          <p:cNvGraphicFramePr>
            <a:graphicFrameLocks noGrp="1"/>
          </p:cNvGraphicFramePr>
          <p:nvPr>
            <p:extLst>
              <p:ext uri="{D42A27DB-BD31-4B8C-83A1-F6EECF244321}">
                <p14:modId xmlns:p14="http://schemas.microsoft.com/office/powerpoint/2010/main" val="1714582750"/>
              </p:ext>
            </p:extLst>
          </p:nvPr>
        </p:nvGraphicFramePr>
        <p:xfrm>
          <a:off x="345368" y="1444307"/>
          <a:ext cx="12525520" cy="8158737"/>
        </p:xfrm>
        <a:graphic>
          <a:graphicData uri="http://schemas.openxmlformats.org/drawingml/2006/table">
            <a:tbl>
              <a:tblPr firstRow="1" bandRow="1">
                <a:tableStyleId>{5C22544A-7EE6-4342-B048-85BDC9FD1C3A}</a:tableStyleId>
              </a:tblPr>
              <a:tblGrid>
                <a:gridCol w="6262760">
                  <a:extLst>
                    <a:ext uri="{9D8B030D-6E8A-4147-A177-3AD203B41FA5}">
                      <a16:colId xmlns:a16="http://schemas.microsoft.com/office/drawing/2014/main" val="3502533539"/>
                    </a:ext>
                  </a:extLst>
                </a:gridCol>
                <a:gridCol w="6262760">
                  <a:extLst>
                    <a:ext uri="{9D8B030D-6E8A-4147-A177-3AD203B41FA5}">
                      <a16:colId xmlns:a16="http://schemas.microsoft.com/office/drawing/2014/main" val="29375023"/>
                    </a:ext>
                  </a:extLst>
                </a:gridCol>
              </a:tblGrid>
              <a:tr h="8158737">
                <a:tc>
                  <a:txBody>
                    <a:bodyPr/>
                    <a:lstStyle/>
                    <a:p>
                      <a:pPr algn="ctr"/>
                      <a:r>
                        <a:rPr lang="fr-FR" sz="4000" dirty="0">
                          <a:solidFill>
                            <a:srgbClr val="0070C0"/>
                          </a:solidFill>
                          <a:latin typeface="Aptos" panose="020B0004020202020204" pitchFamily="34" charset="0"/>
                        </a:rPr>
                        <a:t>Devoirs à la maison</a:t>
                      </a:r>
                    </a:p>
                    <a:p>
                      <a:pPr algn="ctr"/>
                      <a:r>
                        <a:rPr lang="fr-FR" sz="5400" dirty="0">
                          <a:solidFill>
                            <a:srgbClr val="0070C0"/>
                          </a:solidFill>
                          <a:latin typeface="Aptos" panose="020B0004020202020204" pitchFamily="34" charset="0"/>
                        </a:rPr>
                        <a:t> </a:t>
                      </a:r>
                    </a:p>
                  </a:txBody>
                  <a:tcPr marL="137160" marR="137160" marT="68580" marB="68580">
                    <a:noFill/>
                  </a:tcPr>
                </a:tc>
                <a:tc>
                  <a:txBody>
                    <a:bodyPr/>
                    <a:lstStyle/>
                    <a:p>
                      <a:endParaRPr lang="fr-MA" sz="2000" dirty="0"/>
                    </a:p>
                  </a:txBody>
                  <a:tcPr marL="137160" marR="137160" marT="68580" marB="68580">
                    <a:noFill/>
                  </a:tcPr>
                </a:tc>
                <a:extLst>
                  <a:ext uri="{0D108BD9-81ED-4DB2-BD59-A6C34878D82A}">
                    <a16:rowId xmlns:a16="http://schemas.microsoft.com/office/drawing/2014/main" val="2845064086"/>
                  </a:ext>
                </a:extLst>
              </a:tr>
            </a:tbl>
          </a:graphicData>
        </a:graphic>
      </p:graphicFrame>
      <p:cxnSp>
        <p:nvCxnSpPr>
          <p:cNvPr id="24" name="Connecteur droit avec flèche 23">
            <a:extLst>
              <a:ext uri="{FF2B5EF4-FFF2-40B4-BE49-F238E27FC236}">
                <a16:creationId xmlns:a16="http://schemas.microsoft.com/office/drawing/2014/main" id="{F13B5806-577F-BD8C-67F9-49E4E3FCF2A9}"/>
              </a:ext>
            </a:extLst>
          </p:cNvPr>
          <p:cNvCxnSpPr>
            <a:cxnSpLocks/>
          </p:cNvCxnSpPr>
          <p:nvPr/>
        </p:nvCxnSpPr>
        <p:spPr>
          <a:xfrm>
            <a:off x="4963612" y="5806012"/>
            <a:ext cx="2017568" cy="45018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Accolade ouvrante 25">
            <a:extLst>
              <a:ext uri="{FF2B5EF4-FFF2-40B4-BE49-F238E27FC236}">
                <a16:creationId xmlns:a16="http://schemas.microsoft.com/office/drawing/2014/main" id="{D036152C-AF09-F36B-CBAD-15C8299F3690}"/>
              </a:ext>
            </a:extLst>
          </p:cNvPr>
          <p:cNvSpPr/>
          <p:nvPr/>
        </p:nvSpPr>
        <p:spPr>
          <a:xfrm>
            <a:off x="6990737" y="3699870"/>
            <a:ext cx="1032387" cy="4662465"/>
          </a:xfrm>
          <a:prstGeom prst="leftBrace">
            <a:avLst>
              <a:gd name="adj1" fmla="val 58333"/>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2700"/>
          </a:p>
        </p:txBody>
      </p:sp>
      <p:sp>
        <p:nvSpPr>
          <p:cNvPr id="13" name="Rectangle : coins arrondis 12">
            <a:extLst>
              <a:ext uri="{FF2B5EF4-FFF2-40B4-BE49-F238E27FC236}">
                <a16:creationId xmlns:a16="http://schemas.microsoft.com/office/drawing/2014/main" id="{8E72CE01-DB02-49F0-2596-0DDC313B1B4E}"/>
              </a:ext>
            </a:extLst>
          </p:cNvPr>
          <p:cNvSpPr/>
          <p:nvPr/>
        </p:nvSpPr>
        <p:spPr>
          <a:xfrm>
            <a:off x="370268" y="2553920"/>
            <a:ext cx="6237860" cy="650418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685800" indent="-685800">
              <a:buFontTx/>
              <a:buChar char="-"/>
            </a:pPr>
            <a:r>
              <a:rPr lang="fr-FR" sz="4200" b="1" dirty="0">
                <a:solidFill>
                  <a:srgbClr val="0070C0"/>
                </a:solidFill>
                <a:latin typeface="Aptos" panose="020B0004020202020204" pitchFamily="34" charset="0"/>
              </a:rPr>
              <a:t>J’écris les mots du vocabulaire, p10;</a:t>
            </a:r>
          </a:p>
          <a:p>
            <a:pPr marL="685800" indent="-685800">
              <a:buFontTx/>
              <a:buChar char="-"/>
            </a:pPr>
            <a:endParaRPr lang="fr-FR" sz="4200" b="1" dirty="0">
              <a:solidFill>
                <a:srgbClr val="0070C0"/>
              </a:solidFill>
              <a:latin typeface="Aptos" panose="020B0004020202020204" pitchFamily="34" charset="0"/>
            </a:endParaRPr>
          </a:p>
          <a:p>
            <a:pPr marL="685800" indent="-685800">
              <a:buFontTx/>
              <a:buChar char="-"/>
            </a:pPr>
            <a:r>
              <a:rPr lang="fr-FR" sz="4200" b="1" dirty="0">
                <a:solidFill>
                  <a:srgbClr val="0070C0"/>
                </a:solidFill>
                <a:latin typeface="Aptos" panose="020B0004020202020204" pitchFamily="34" charset="0"/>
              </a:rPr>
              <a:t>Je relis: 2- 3- 4 p 12; </a:t>
            </a:r>
          </a:p>
          <a:p>
            <a:endParaRPr lang="fr-FR" sz="4200" b="1" dirty="0">
              <a:solidFill>
                <a:srgbClr val="0070C0"/>
              </a:solidFill>
              <a:latin typeface="Aptos" panose="020B0004020202020204" pitchFamily="34" charset="0"/>
            </a:endParaRPr>
          </a:p>
          <a:p>
            <a:pPr marL="685800" indent="-685800">
              <a:buFontTx/>
              <a:buChar char="-"/>
            </a:pPr>
            <a:r>
              <a:rPr lang="fr-FR" sz="4200" b="1" dirty="0">
                <a:solidFill>
                  <a:srgbClr val="0070C0"/>
                </a:solidFill>
                <a:latin typeface="Aptos" panose="020B0004020202020204" pitchFamily="34" charset="0"/>
              </a:rPr>
              <a:t>Je recopie: 4 p12;</a:t>
            </a:r>
          </a:p>
          <a:p>
            <a:pPr marL="685800" indent="-685800">
              <a:buFontTx/>
              <a:buChar char="-"/>
            </a:pPr>
            <a:r>
              <a:rPr lang="fr-FR" sz="4200" b="1" dirty="0">
                <a:solidFill>
                  <a:srgbClr val="0070C0"/>
                </a:solidFill>
                <a:latin typeface="Aptos" panose="020B0004020202020204" pitchFamily="34" charset="0"/>
              </a:rPr>
              <a:t>Je termine: 5p 12.</a:t>
            </a:r>
          </a:p>
        </p:txBody>
      </p:sp>
      <p:pic>
        <p:nvPicPr>
          <p:cNvPr id="5" name="Image 4">
            <a:extLst>
              <a:ext uri="{FF2B5EF4-FFF2-40B4-BE49-F238E27FC236}">
                <a16:creationId xmlns:a16="http://schemas.microsoft.com/office/drawing/2014/main" id="{3614E0E3-CDD7-074B-622C-ED802BC4EE17}"/>
              </a:ext>
            </a:extLst>
          </p:cNvPr>
          <p:cNvPicPr>
            <a:picLocks noChangeAspect="1"/>
          </p:cNvPicPr>
          <p:nvPr/>
        </p:nvPicPr>
        <p:blipFill>
          <a:blip r:embed="rId5"/>
          <a:stretch>
            <a:fillRect/>
          </a:stretch>
        </p:blipFill>
        <p:spPr>
          <a:xfrm>
            <a:off x="8248788" y="2171700"/>
            <a:ext cx="4465707" cy="7010399"/>
          </a:xfrm>
          <a:prstGeom prst="rect">
            <a:avLst/>
          </a:prstGeom>
          <a:ln w="57150">
            <a:solidFill>
              <a:schemeClr val="tx1"/>
            </a:solidFill>
          </a:ln>
        </p:spPr>
      </p:pic>
    </p:spTree>
    <p:extLst>
      <p:ext uri="{BB962C8B-B14F-4D97-AF65-F5344CB8AC3E}">
        <p14:creationId xmlns:p14="http://schemas.microsoft.com/office/powerpoint/2010/main" val="29415460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Panier des syllabes </a:t>
              </a:r>
            </a:p>
          </p:txBody>
        </p:sp>
      </p:grpSp>
    </p:spTree>
    <p:extLst>
      <p:ext uri="{BB962C8B-B14F-4D97-AF65-F5344CB8AC3E}">
        <p14:creationId xmlns:p14="http://schemas.microsoft.com/office/powerpoint/2010/main" val="301400162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623885"/>
            <a:ext cx="12012412" cy="769441"/>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jouer au jeu du panier « panier des syllabes  »</a:t>
            </a:r>
          </a:p>
          <a:p>
            <a:pPr marL="0" marR="0" lvl="0" indent="0" algn="l" defTabSz="457200" eaLnBrk="1" fontAlgn="auto" latinLnBrk="0" hangingPunct="1">
              <a:lnSpc>
                <a:spcPct val="100000"/>
              </a:lnSpc>
              <a:spcBef>
                <a:spcPts val="0"/>
              </a:spcBef>
              <a:spcAft>
                <a:spcPts val="0"/>
              </a:spcAft>
              <a:buClrTx/>
              <a:buSzTx/>
              <a:buFontTx/>
              <a:buNone/>
              <a:tabLst/>
              <a:defRPr/>
            </a:pPr>
            <a:r>
              <a:rPr lang="fr-FR" sz="24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a:t>
            </a:r>
            <a:r>
              <a:rPr kumimoji="0" lang="fr-FR" sz="2400"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138773"/>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et la lit et la montre aux autres . Après validation de la lecture tout le monde lit en écho , à haute voix;</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CB5DC-2BC0-F8A9-061F-620C7362B49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F45B611-DB2C-D138-83D1-54B0EECE657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6383B370-A0DD-897D-A896-23D2FEA709C5}"/>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662CA7F-1996-0A27-593D-7967C84BDC9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D8741DB-BCF3-D640-D393-66E0953681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C21C023-91D6-DF01-36B0-99478C9B76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FB19B7A-AEFE-4E4B-72DF-9A753251533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0BB0ACD-7C04-2323-B2D7-AD52EF909C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CA4A6ED-4948-7EF0-08B0-0C15B29497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2514B6AA-D50C-E44F-DF40-1C70BC32B31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Freeform 2">
            <a:extLst>
              <a:ext uri="{FF2B5EF4-FFF2-40B4-BE49-F238E27FC236}">
                <a16:creationId xmlns:a16="http://schemas.microsoft.com/office/drawing/2014/main" id="{409CF8BA-29AC-20AD-001E-D4D026658F9C}"/>
              </a:ext>
            </a:extLst>
          </p:cNvPr>
          <p:cNvSpPr/>
          <p:nvPr/>
        </p:nvSpPr>
        <p:spPr>
          <a:xfrm>
            <a:off x="429585" y="581022"/>
            <a:ext cx="12748764" cy="925353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1200" dirty="0">
              <a:latin typeface="Dosis" pitchFamily="2" charset="0"/>
            </a:endParaRPr>
          </a:p>
        </p:txBody>
      </p:sp>
      <p:sp>
        <p:nvSpPr>
          <p:cNvPr id="13" name="Freeform 2">
            <a:extLst>
              <a:ext uri="{FF2B5EF4-FFF2-40B4-BE49-F238E27FC236}">
                <a16:creationId xmlns:a16="http://schemas.microsoft.com/office/drawing/2014/main" id="{62F5B22B-0960-C259-B84C-4C73EA62A3C1}"/>
              </a:ext>
            </a:extLst>
          </p:cNvPr>
          <p:cNvSpPr/>
          <p:nvPr/>
        </p:nvSpPr>
        <p:spPr>
          <a:xfrm>
            <a:off x="759594" y="1504103"/>
            <a:ext cx="12418756" cy="659511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342934"/>
            <a:r>
              <a:rPr lang="fr-MA" sz="3200" b="1" dirty="0">
                <a:latin typeface="Dosis" pitchFamily="2" charset="0"/>
              </a:rPr>
              <a:t>Objectifs de l’activité:</a:t>
            </a:r>
          </a:p>
          <a:p>
            <a:pPr defTabSz="342934"/>
            <a:r>
              <a:rPr lang="fr-FR" sz="2400" dirty="0">
                <a:latin typeface="Dosis" pitchFamily="2" charset="0"/>
              </a:rPr>
              <a:t>Lire des mots avec les graphèmes complexes présentés.</a:t>
            </a:r>
          </a:p>
          <a:p>
            <a:pPr defTabSz="342934"/>
            <a:r>
              <a:rPr lang="fr-MA" sz="3200" b="1" dirty="0">
                <a:latin typeface="Dosis" pitchFamily="2" charset="0"/>
              </a:rPr>
              <a:t>Les outils: </a:t>
            </a:r>
            <a:r>
              <a:rPr lang="fr-MA" sz="2400" dirty="0">
                <a:latin typeface="Dosis" pitchFamily="2" charset="0"/>
              </a:rPr>
              <a:t>un petit panier, cartes des graphèmes et des mots, objet pour faire le signal.</a:t>
            </a:r>
          </a:p>
          <a:p>
            <a:pPr defTabSz="342934"/>
            <a:r>
              <a:rPr lang="fr-MA" sz="3200" b="1" dirty="0">
                <a:latin typeface="Dosis" pitchFamily="2" charset="0"/>
              </a:rPr>
              <a:t>La durée: </a:t>
            </a:r>
            <a:r>
              <a:rPr lang="fr-MA" sz="24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3200"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24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533"/>
              </a:spcAft>
              <a:defRPr/>
            </a:pPr>
            <a:r>
              <a:rPr lang="fr-MA" sz="2000" b="1" dirty="0">
                <a:solidFill>
                  <a:prstClr val="black">
                    <a:hueOff val="0"/>
                    <a:satOff val="0"/>
                    <a:lumOff val="0"/>
                    <a:alphaOff val="0"/>
                  </a:prstClr>
                </a:solidFill>
                <a:latin typeface="Dosis" pitchFamily="2" charset="0"/>
                <a:cs typeface="Arial" panose="020B0604020202020204" pitchFamily="34" charset="0"/>
              </a:rPr>
              <a:t>Remarques</a:t>
            </a:r>
            <a:r>
              <a:rPr lang="fr-MA" sz="28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2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2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C77A183F-E9E5-340A-5862-88A107501712}"/>
              </a:ext>
            </a:extLst>
          </p:cNvPr>
          <p:cNvSpPr txBox="1">
            <a:spLocks/>
          </p:cNvSpPr>
          <p:nvPr/>
        </p:nvSpPr>
        <p:spPr>
          <a:xfrm>
            <a:off x="4704532" y="702088"/>
            <a:ext cx="5349618" cy="899402"/>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4800" b="1" dirty="0">
                <a:solidFill>
                  <a:prstClr val="black"/>
                </a:solidFill>
                <a:latin typeface="Calibri" panose="020F0502020204030204"/>
              </a:rPr>
              <a:t>Jeu du panier</a:t>
            </a:r>
            <a:r>
              <a:rPr lang="fr-FR" sz="4800" dirty="0">
                <a:solidFill>
                  <a:prstClr val="black"/>
                </a:solidFill>
                <a:latin typeface="Calibri" panose="020F0502020204030204"/>
              </a:rPr>
              <a:t> </a:t>
            </a:r>
            <a:r>
              <a:rPr lang="ar-MA" sz="4800" dirty="0">
                <a:solidFill>
                  <a:prstClr val="black"/>
                </a:solidFill>
                <a:latin typeface="Calibri" panose="020F0502020204030204"/>
                <a:cs typeface="Arial" panose="020B0604020202020204" pitchFamily="34" charset="0"/>
              </a:rPr>
              <a:t> </a:t>
            </a:r>
            <a:endParaRPr lang="fr-FR" sz="4800" dirty="0">
              <a:solidFill>
                <a:prstClr val="black"/>
              </a:solidFill>
              <a:latin typeface="Calibri" panose="020F0502020204030204"/>
            </a:endParaRPr>
          </a:p>
        </p:txBody>
      </p:sp>
      <p:pic>
        <p:nvPicPr>
          <p:cNvPr id="15" name="Image 14">
            <a:extLst>
              <a:ext uri="{FF2B5EF4-FFF2-40B4-BE49-F238E27FC236}">
                <a16:creationId xmlns:a16="http://schemas.microsoft.com/office/drawing/2014/main" id="{325FC051-AE69-DA6E-7981-4F4BBE3B1F4E}"/>
              </a:ext>
            </a:extLst>
          </p:cNvPr>
          <p:cNvPicPr>
            <a:picLocks noChangeAspect="1"/>
          </p:cNvPicPr>
          <p:nvPr/>
        </p:nvPicPr>
        <p:blipFill>
          <a:blip r:embed="rId3"/>
          <a:stretch>
            <a:fillRect/>
          </a:stretch>
        </p:blipFill>
        <p:spPr>
          <a:xfrm>
            <a:off x="10656073" y="642936"/>
            <a:ext cx="2062176" cy="2095424"/>
          </a:xfrm>
          <a:prstGeom prst="rect">
            <a:avLst/>
          </a:prstGeom>
        </p:spPr>
      </p:pic>
    </p:spTree>
    <p:extLst>
      <p:ext uri="{BB962C8B-B14F-4D97-AF65-F5344CB8AC3E}">
        <p14:creationId xmlns:p14="http://schemas.microsoft.com/office/powerpoint/2010/main" val="36383194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450123"/>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«m»- «  j » - «  </a:t>
            </a:r>
            <a:r>
              <a:rPr lang="fr-FR" sz="2400" b="1" dirty="0">
                <a:solidFill>
                  <a:prstClr val="white">
                    <a:lumMod val="65000"/>
                  </a:prstClr>
                </a:solidFill>
                <a:latin typeface="Dosis" pitchFamily="2" charset="0"/>
              </a:rPr>
              <a:t>v</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 . lisons </a:t>
            </a:r>
            <a:r>
              <a:rPr lang="fr-FR" sz="2400" b="1" dirty="0">
                <a:solidFill>
                  <a:prstClr val="white">
                    <a:lumMod val="65000"/>
                  </a:prstClr>
                </a:solidFill>
                <a:latin typeface="Dosis" pitchFamily="2" charset="0"/>
              </a:rPr>
              <a:t>ensemble  «m »- «  j » - « v» – </a:t>
            </a: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m    j   v</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Tree>
    <p:extLst>
      <p:ext uri="{BB962C8B-B14F-4D97-AF65-F5344CB8AC3E}">
        <p14:creationId xmlns:p14="http://schemas.microsoft.com/office/powerpoint/2010/main" val="2195262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lettres   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les lettres sur vos ardoises</a:t>
            </a:r>
            <a:r>
              <a:rPr lang="fr-FR" sz="3200" b="1" dirty="0">
                <a:solidFill>
                  <a:prstClr val="white">
                    <a:lumMod val="65000"/>
                  </a:prstClr>
                </a:solidFill>
                <a:latin typeface="Dosis" pitchFamily="2" charset="0"/>
              </a:rPr>
              <a:t>.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895600" y="2577771"/>
            <a:ext cx="7728442" cy="5397548"/>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m - j - v -</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381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482390" y="671757"/>
            <a:ext cx="11799000" cy="450123"/>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 o- </a:t>
            </a:r>
            <a:r>
              <a:rPr lang="fr-FR" sz="2400" b="1" dirty="0">
                <a:solidFill>
                  <a:prstClr val="white">
                    <a:lumMod val="65000"/>
                  </a:prstClr>
                </a:solidFill>
                <a:latin typeface="Dosis" pitchFamily="2" charset="0"/>
              </a:rPr>
              <a:t>f</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o - </a:t>
            </a:r>
            <a:r>
              <a:rPr kumimoji="0" lang="fr-FR" sz="24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fo</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lisons </a:t>
            </a:r>
            <a:r>
              <a:rPr lang="fr-FR" sz="2400" b="1" dirty="0">
                <a:solidFill>
                  <a:prstClr val="white">
                    <a:lumMod val="65000"/>
                  </a:prstClr>
                </a:solidFill>
                <a:latin typeface="Dosis" pitchFamily="2" charset="0"/>
              </a:rPr>
              <a:t>ensemble  «f »- «  o» « </a:t>
            </a:r>
            <a:r>
              <a:rPr lang="fr-FR" sz="2400" b="1" dirty="0" err="1">
                <a:solidFill>
                  <a:prstClr val="white">
                    <a:lumMod val="65000"/>
                  </a:prstClr>
                </a:solidFill>
                <a:latin typeface="Dosis" pitchFamily="2" charset="0"/>
              </a:rPr>
              <a:t>fo</a:t>
            </a:r>
            <a:r>
              <a:rPr lang="fr-FR" sz="2400" b="1" dirty="0">
                <a:solidFill>
                  <a:prstClr val="white">
                    <a:lumMod val="65000"/>
                  </a:prstClr>
                </a:solidFill>
                <a:latin typeface="Dosis" pitchFamily="2" charset="0"/>
              </a:rPr>
              <a:t> »</a:t>
            </a: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err="1">
                <a:solidFill>
                  <a:srgbClr val="106585"/>
                </a:solidFill>
                <a:latin typeface="Dosis" pitchFamily="2" charset="0"/>
              </a:rPr>
              <a:t>fo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0E58-DB9C-EB68-A05B-2EFEC2C79DA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BC8EC4A-A7D6-120D-4397-4DA081297522}"/>
              </a:ext>
            </a:extLst>
          </p:cNvPr>
          <p:cNvSpPr/>
          <p:nvPr/>
        </p:nvSpPr>
        <p:spPr>
          <a:xfrm>
            <a:off x="0" y="1905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4F9BDDC-1C33-CD19-2C57-D47F0B134E39}"/>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50D65A7D-45C0-980A-B3BE-F6A46AE99D4B}"/>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3321073-E5E3-CB3E-4496-CCCEF9325E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9616E77-7114-2CA6-30E1-F4E94361F9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82CADC2-A53F-8106-DE5B-D1E681A28B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B92DFAE-3D1D-2EE1-762E-4F33F140935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1E5A35F-5442-0F96-0EC3-8367906C7F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1F04EAA-D617-D6CE-2A8C-58382DEFEB0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EB489F24-429A-4B2B-B433-2370CC53FEF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24DA9265-15C1-00A9-C730-8DE7A3251288}"/>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a:t>
            </a:r>
            <a:r>
              <a:rPr lang="fr-FR" sz="2000" b="1" dirty="0" err="1">
                <a:solidFill>
                  <a:prstClr val="white">
                    <a:lumMod val="65000"/>
                  </a:prstClr>
                </a:solidFill>
                <a:latin typeface="Dosis" pitchFamily="2" charset="0"/>
              </a:rPr>
              <a:t>fo</a:t>
            </a:r>
            <a:r>
              <a:rPr lang="fr-FR" sz="2000" b="1" dirty="0">
                <a:solidFill>
                  <a:prstClr val="white">
                    <a:lumMod val="65000"/>
                  </a:prstClr>
                </a:solidFill>
                <a:latin typeface="Dosis" pitchFamily="2" charset="0"/>
              </a:rPr>
              <a:t> sur vos ardoises. </a:t>
            </a:r>
          </a:p>
        </p:txBody>
      </p:sp>
      <p:pic>
        <p:nvPicPr>
          <p:cNvPr id="13" name="Image 12">
            <a:extLst>
              <a:ext uri="{FF2B5EF4-FFF2-40B4-BE49-F238E27FC236}">
                <a16:creationId xmlns:a16="http://schemas.microsoft.com/office/drawing/2014/main" id="{8BD31693-7156-DCA3-B0EC-97DD40A5914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25A59D68-3BF5-ED60-C489-97F533911A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063921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F66F1-B3E6-F883-D0FF-27839968059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12E920-443E-5F6B-5ADD-AEBEC19CA04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6B69D50-469A-517C-B19A-39436240896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E486DBD-8ACF-7041-AB69-31095998921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3D0CF19-8B88-6AD0-BA93-C565828DE1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39DB83-21C3-37C8-88D4-93CB44AB5BA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88D6049-D62E-31D1-AFDB-42CD65A8AB6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58F38921-E492-9B72-B712-FCCEB04C93F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EE15539-97A7-FADF-664C-8D7576DAC2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533E76E-33EB-3258-CF32-04CC633869B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C9BDA658-4A5B-E8DA-B320-618A130BF8F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B4CE0CD5-BE25-DE9E-96E2-FE28063F694E}"/>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Corrigez . </a:t>
            </a:r>
            <a:r>
              <a:rPr lang="fr-FR" sz="2000" b="1" dirty="0" err="1">
                <a:solidFill>
                  <a:prstClr val="white">
                    <a:lumMod val="65000"/>
                  </a:prstClr>
                </a:solidFill>
                <a:latin typeface="Dosis" pitchFamily="2" charset="0"/>
              </a:rPr>
              <a:t>fo</a:t>
            </a:r>
            <a:endParaRPr lang="fr-FR" sz="2000" b="1" dirty="0">
              <a:solidFill>
                <a:prstClr val="white">
                  <a:lumMod val="65000"/>
                </a:prstClr>
              </a:solidFill>
              <a:latin typeface="Dosis" pitchFamily="2" charset="0"/>
            </a:endParaRPr>
          </a:p>
        </p:txBody>
      </p:sp>
      <p:pic>
        <p:nvPicPr>
          <p:cNvPr id="13" name="Image 12">
            <a:extLst>
              <a:ext uri="{FF2B5EF4-FFF2-40B4-BE49-F238E27FC236}">
                <a16:creationId xmlns:a16="http://schemas.microsoft.com/office/drawing/2014/main" id="{32287063-EEEB-9505-F170-D80B27C2E21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912C0265-8B39-8E53-AF42-64B494D975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24A9CF63-D233-57C0-9113-C0E7878D720F}"/>
              </a:ext>
            </a:extLst>
          </p:cNvPr>
          <p:cNvSpPr txBox="1"/>
          <p:nvPr/>
        </p:nvSpPr>
        <p:spPr>
          <a:xfrm>
            <a:off x="3425952" y="4320063"/>
            <a:ext cx="7013448" cy="2646878"/>
          </a:xfrm>
          <a:prstGeom prst="rect">
            <a:avLst/>
          </a:prstGeom>
          <a:noFill/>
        </p:spPr>
        <p:txBody>
          <a:bodyPr wrap="square">
            <a:spAutoFit/>
          </a:bodyPr>
          <a:lstStyle/>
          <a:p>
            <a:pPr algn="ctr" defTabSz="685834"/>
            <a:r>
              <a:rPr lang="fr-MA" sz="16600" b="1" dirty="0" err="1">
                <a:solidFill>
                  <a:schemeClr val="bg1"/>
                </a:solidFill>
                <a:latin typeface="Dosis" pitchFamily="2" charset="0"/>
              </a:rPr>
              <a:t>fo</a:t>
            </a:r>
            <a:endParaRPr lang="fr-MA" sz="16600" dirty="0">
              <a:solidFill>
                <a:schemeClr val="bg1"/>
              </a:solidFill>
              <a:latin typeface="Dosis" pitchFamily="2" charset="0"/>
            </a:endParaRPr>
          </a:p>
        </p:txBody>
      </p:sp>
    </p:spTree>
    <p:extLst>
      <p:ext uri="{BB962C8B-B14F-4D97-AF65-F5344CB8AC3E}">
        <p14:creationId xmlns:p14="http://schemas.microsoft.com/office/powerpoint/2010/main" val="10003528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7B439-49D5-B0BC-C4A7-2E638F72D0D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02C1C27-F4CE-B669-ABF0-528CC18C055B}"/>
              </a:ext>
            </a:extLst>
          </p:cNvPr>
          <p:cNvSpPr/>
          <p:nvPr/>
        </p:nvSpPr>
        <p:spPr>
          <a:xfrm>
            <a:off x="0" y="381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0754C92-269B-1ABF-DD35-32037A67B1A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88620E-5B43-0EDA-DCF1-18D8AA9D1AF7}"/>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C7B62EA-A74C-B5CF-ABB5-9ED618DB8B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485EF5F-B271-4B86-8C47-8932C05CC8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FDB1BA2-5E92-A980-D3CD-D61DF5A11A1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179F386-2F0D-82AE-AE88-A9951BC09C9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F234A7E-5634-289C-EEE1-86AAFF94376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29B0ED-74B8-1B59-69D8-8B8D94F61A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7C371BA4-C023-B3C4-F449-F517079D1941}"/>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1AED05FC-0375-D7B6-988F-56310CC29A33}"/>
              </a:ext>
            </a:extLst>
          </p:cNvPr>
          <p:cNvSpPr txBox="1"/>
          <p:nvPr/>
        </p:nvSpPr>
        <p:spPr>
          <a:xfrm>
            <a:off x="1482390" y="671757"/>
            <a:ext cx="11799000" cy="450123"/>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 é- lé. lisons </a:t>
            </a:r>
            <a:r>
              <a:rPr lang="fr-FR" sz="2400" b="1" dirty="0">
                <a:solidFill>
                  <a:prstClr val="white">
                    <a:lumMod val="65000"/>
                  </a:prstClr>
                </a:solidFill>
                <a:latin typeface="Dosis" pitchFamily="2" charset="0"/>
              </a:rPr>
              <a:t>ensemble  «l »- « é» « lé »</a:t>
            </a:r>
          </a:p>
        </p:txBody>
      </p:sp>
      <p:pic>
        <p:nvPicPr>
          <p:cNvPr id="16" name="Graphique 15">
            <a:extLst>
              <a:ext uri="{FF2B5EF4-FFF2-40B4-BE49-F238E27FC236}">
                <a16:creationId xmlns:a16="http://schemas.microsoft.com/office/drawing/2014/main" id="{0D646435-707E-8532-BB07-2A34E36551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E85F930C-0FB1-AE42-5C46-FC2D366C1CE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lé</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1002899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AB56E-9594-81CD-B70B-6878B661AC1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8FCFC05-C6CB-FA9D-BE0E-64052103D314}"/>
              </a:ext>
            </a:extLst>
          </p:cNvPr>
          <p:cNvSpPr/>
          <p:nvPr/>
        </p:nvSpPr>
        <p:spPr>
          <a:xfrm>
            <a:off x="0" y="1905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72526D7-BB3C-1141-A8B9-62DBFA876A2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73D0F06-A3A1-41B0-5C51-57B37538CCF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35222C8-BFA5-3B3F-6487-FEFA2AC0E8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D48207E-5032-BE42-96D4-3F4C8E9AC51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A77581C-89ED-3C75-E70B-E17351EB077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7741ED76-B3A9-5A76-4B5C-77D34DCD92B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87AC43-33CD-C983-D8E9-93EEA0799C8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D775F6A-9E96-7535-1128-D4635E3313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85B5007-96DC-6F60-C6E8-D9261EE00314}"/>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F23AF7B1-091C-9A55-68C7-5DDC48B2CA2D}"/>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 lé » sur vos ardoises. </a:t>
            </a:r>
          </a:p>
        </p:txBody>
      </p:sp>
      <p:pic>
        <p:nvPicPr>
          <p:cNvPr id="13" name="Image 12">
            <a:extLst>
              <a:ext uri="{FF2B5EF4-FFF2-40B4-BE49-F238E27FC236}">
                <a16:creationId xmlns:a16="http://schemas.microsoft.com/office/drawing/2014/main" id="{D1DA97DB-7AF1-3E68-6435-58E5FD11BF6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334E4322-3B68-520F-2B6A-5A8FD20134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188099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27548" y="1157765"/>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15" name="TextBox 10">
            <a:extLst>
              <a:ext uri="{FF2B5EF4-FFF2-40B4-BE49-F238E27FC236}">
                <a16:creationId xmlns:a16="http://schemas.microsoft.com/office/drawing/2014/main" id="{9B51AE68-8580-C41F-63FB-AA5F82170987}"/>
              </a:ext>
            </a:extLst>
          </p:cNvPr>
          <p:cNvSpPr txBox="1"/>
          <p:nvPr>
            <p:custDataLst>
              <p:tags r:id="rId8"/>
            </p:custDataLst>
          </p:nvPr>
        </p:nvSpPr>
        <p:spPr>
          <a:xfrm>
            <a:off x="848818" y="1859900"/>
            <a:ext cx="11853366"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a:solidFill>
                  <a:prstClr val="black">
                    <a:lumMod val="85000"/>
                    <a:lumOff val="15000"/>
                  </a:prstClr>
                </a:solidFill>
                <a:latin typeface="Dosis" pitchFamily="2" charset="0"/>
              </a:rPr>
              <a:t>en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D4C1D-31E0-92E6-BAD9-9B2D14581DF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DD767EE-2642-1A7B-1B67-1D316A3A031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E4C7B07-4805-3F4B-8FCC-7490E9B262F8}"/>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155D64D6-2C29-FBF8-E4B0-B2BB0A54D094}"/>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1EEA518-0868-73B2-FC1C-D386E2D7E66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0FDCFC2-F80F-C2D9-39E9-97E703F4C5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B4F160C-4D5F-FC50-617A-ADB097309BF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FEA817C-3531-56E0-606D-4120F9649A0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19B0BC7-8417-8DD2-7A24-165D863382A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6EA82B8-3138-8D44-B2B6-EE85EA67750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8B257E9E-A342-CDB4-5E8B-173F32B1074D}"/>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32F0836-B0A4-996B-6C9D-8FFFC0E44651}"/>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Corrigez . lé</a:t>
            </a:r>
          </a:p>
        </p:txBody>
      </p:sp>
      <p:pic>
        <p:nvPicPr>
          <p:cNvPr id="13" name="Image 12">
            <a:extLst>
              <a:ext uri="{FF2B5EF4-FFF2-40B4-BE49-F238E27FC236}">
                <a16:creationId xmlns:a16="http://schemas.microsoft.com/office/drawing/2014/main" id="{621A539A-D515-44EE-32B1-DF6704BC752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B4DC1362-50A6-3A18-2CF6-9D1B3758E7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F29EB9C4-8999-54C5-0055-E47DC0830E57}"/>
              </a:ext>
            </a:extLst>
          </p:cNvPr>
          <p:cNvSpPr txBox="1"/>
          <p:nvPr/>
        </p:nvSpPr>
        <p:spPr>
          <a:xfrm>
            <a:off x="3425952" y="4320063"/>
            <a:ext cx="7013448" cy="2646878"/>
          </a:xfrm>
          <a:prstGeom prst="rect">
            <a:avLst/>
          </a:prstGeom>
          <a:noFill/>
        </p:spPr>
        <p:txBody>
          <a:bodyPr wrap="square">
            <a:spAutoFit/>
          </a:bodyPr>
          <a:lstStyle/>
          <a:p>
            <a:pPr algn="ctr" defTabSz="685834"/>
            <a:r>
              <a:rPr lang="fr-MA" sz="16600" b="1" dirty="0">
                <a:solidFill>
                  <a:schemeClr val="bg1"/>
                </a:solidFill>
                <a:latin typeface="Dosis" pitchFamily="2" charset="0"/>
              </a:rPr>
              <a:t>lé</a:t>
            </a:r>
            <a:endParaRPr lang="fr-MA" sz="16600" dirty="0">
              <a:solidFill>
                <a:schemeClr val="bg1"/>
              </a:solidFill>
              <a:latin typeface="Dosis" pitchFamily="2" charset="0"/>
            </a:endParaRPr>
          </a:p>
        </p:txBody>
      </p:sp>
    </p:spTree>
    <p:extLst>
      <p:ext uri="{BB962C8B-B14F-4D97-AF65-F5344CB8AC3E}">
        <p14:creationId xmlns:p14="http://schemas.microsoft.com/office/powerpoint/2010/main" val="1179449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FDD8C-2EF0-D03E-5BA4-D94FC6970CE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41FD951-D6D2-1C62-9686-AC9A0626005A}"/>
              </a:ext>
            </a:extLst>
          </p:cNvPr>
          <p:cNvSpPr/>
          <p:nvPr/>
        </p:nvSpPr>
        <p:spPr>
          <a:xfrm>
            <a:off x="0" y="381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39E2840-AD65-65DF-8341-52D4DF9340A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60E90EF3-334E-9E40-07DA-9C02EC6293D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7AB5FC87-A46A-91D3-5952-787DDD42389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9C26C7-0363-2F35-3418-5275C3C3210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EF198F1-32E7-8391-95DD-41EA478B04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44407622-395B-B72F-358C-7767C484450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9849A47-0D87-93A0-2D5F-FC4E6E672B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DDFAEF8-99FC-041A-7E3E-248CBF7442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D8607ED-70E0-0710-E631-3CF2C46E545E}"/>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1DBC97D8-EFB3-1DFC-80CF-F2387E0EA33E}"/>
              </a:ext>
            </a:extLst>
          </p:cNvPr>
          <p:cNvSpPr txBox="1"/>
          <p:nvPr/>
        </p:nvSpPr>
        <p:spPr>
          <a:xfrm>
            <a:off x="1482390" y="671757"/>
            <a:ext cx="11799000" cy="450123"/>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 i- fi- l- o- lo- fi- lo- </a:t>
            </a:r>
            <a:r>
              <a:rPr kumimoji="0" lang="fr-FR" sz="24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filo</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lisons </a:t>
            </a:r>
            <a:r>
              <a:rPr lang="fr-FR" sz="2400" b="1" dirty="0">
                <a:solidFill>
                  <a:prstClr val="white">
                    <a:lumMod val="65000"/>
                  </a:prstClr>
                </a:solidFill>
                <a:latin typeface="Dosis" pitchFamily="2" charset="0"/>
              </a:rPr>
              <a:t>ensemble:  f- i- fi- l- o- lo- fi- lo- </a:t>
            </a:r>
            <a:r>
              <a:rPr lang="fr-FR" sz="2400" b="1" dirty="0" err="1">
                <a:solidFill>
                  <a:prstClr val="white">
                    <a:lumMod val="65000"/>
                  </a:prstClr>
                </a:solidFill>
                <a:latin typeface="Dosis" pitchFamily="2" charset="0"/>
              </a:rPr>
              <a:t>filo</a:t>
            </a:r>
            <a:r>
              <a:rPr lang="fr-FR" sz="2400" b="1" dirty="0">
                <a:solidFill>
                  <a:prstClr val="white">
                    <a:lumMod val="65000"/>
                  </a:prstClr>
                </a:solidFill>
                <a:latin typeface="Dosis" pitchFamily="2" charset="0"/>
              </a:rPr>
              <a:t>. </a:t>
            </a:r>
          </a:p>
        </p:txBody>
      </p:sp>
      <p:pic>
        <p:nvPicPr>
          <p:cNvPr id="16" name="Graphique 15">
            <a:extLst>
              <a:ext uri="{FF2B5EF4-FFF2-40B4-BE49-F238E27FC236}">
                <a16:creationId xmlns:a16="http://schemas.microsoft.com/office/drawing/2014/main" id="{383BA6A5-6868-C925-6FC7-C73D6628A1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2F0D480B-0866-2F14-F6DB-B36DB963463A}"/>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err="1">
                <a:solidFill>
                  <a:srgbClr val="106585"/>
                </a:solidFill>
                <a:latin typeface="Dosis" pitchFamily="2" charset="0"/>
              </a:rPr>
              <a:t>filo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217559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19050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Ecrivez </a:t>
            </a:r>
            <a:r>
              <a:rPr lang="fr-FR" sz="2000" b="1" dirty="0" err="1">
                <a:solidFill>
                  <a:prstClr val="white">
                    <a:lumMod val="65000"/>
                  </a:prstClr>
                </a:solidFill>
                <a:latin typeface="Dosis" pitchFamily="2" charset="0"/>
              </a:rPr>
              <a:t>filo</a:t>
            </a:r>
            <a:r>
              <a:rPr lang="fr-FR" sz="2000" b="1" dirty="0">
                <a:solidFill>
                  <a:prstClr val="white">
                    <a:lumMod val="65000"/>
                  </a:prstClr>
                </a:solidFill>
                <a:latin typeface="Dosis" pitchFamily="2" charset="0"/>
              </a:rPr>
              <a: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38582"/>
          </a:xfrm>
          <a:prstGeom prst="rect">
            <a:avLst/>
          </a:prstGeom>
          <a:noFill/>
        </p:spPr>
        <p:txBody>
          <a:bodyPr wrap="square">
            <a:spAutoFit/>
          </a:bodyPr>
          <a:lstStyle/>
          <a:p>
            <a:pPr marL="0" lvl="1" defTabSz="685834">
              <a:lnSpc>
                <a:spcPts val="3017"/>
              </a:lnSpc>
              <a:spcBef>
                <a:spcPct val="0"/>
              </a:spcBef>
              <a:defRPr/>
            </a:pPr>
            <a:r>
              <a:rPr lang="fr-FR" sz="2000" b="1" dirty="0">
                <a:solidFill>
                  <a:prstClr val="white">
                    <a:lumMod val="65000"/>
                  </a:prstClr>
                </a:solidFill>
                <a:latin typeface="Dosis" pitchFamily="2" charset="0"/>
              </a:rPr>
              <a:t>Corrigez .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2646878"/>
          </a:xfrm>
          <a:prstGeom prst="rect">
            <a:avLst/>
          </a:prstGeom>
          <a:noFill/>
        </p:spPr>
        <p:txBody>
          <a:bodyPr wrap="square">
            <a:spAutoFit/>
          </a:bodyPr>
          <a:lstStyle/>
          <a:p>
            <a:pPr algn="ctr" defTabSz="685834"/>
            <a:r>
              <a:rPr lang="fr-MA" sz="16600" b="1" dirty="0" err="1">
                <a:solidFill>
                  <a:schemeClr val="bg1"/>
                </a:solidFill>
                <a:latin typeface="Dosis" pitchFamily="2" charset="0"/>
              </a:rPr>
              <a:t>filo</a:t>
            </a:r>
            <a:endParaRPr lang="fr-MA" sz="16600"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914445">
                <a:spcAft>
                  <a:spcPts val="1800"/>
                </a:spcAft>
                <a:defRPr/>
              </a:pPr>
              <a:r>
                <a:rPr lang="fr-FR" sz="3200" dirty="0">
                  <a:solidFill>
                    <a:schemeClr val="tx1"/>
                  </a:solidFill>
                  <a:latin typeface="Dosis" pitchFamily="2" charset="0"/>
                </a:rPr>
                <a:t>valise - jus – vache – rouge - sortir  mouton – moule- entrer</a:t>
              </a:r>
            </a:p>
          </p:txBody>
        </p:sp>
      </p:grpSp>
    </p:spTree>
    <p:extLst>
      <p:ext uri="{BB962C8B-B14F-4D97-AF65-F5344CB8AC3E}">
        <p14:creationId xmlns:p14="http://schemas.microsoft.com/office/powerpoint/2010/main" val="23744405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400110"/>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545194" y="1704213"/>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2" name="Image 11">
            <a:extLst>
              <a:ext uri="{FF2B5EF4-FFF2-40B4-BE49-F238E27FC236}">
                <a16:creationId xmlns:a16="http://schemas.microsoft.com/office/drawing/2014/main" id="{B56F0AAB-EE7E-7ADD-89FA-0DF4ACF58E92}"/>
              </a:ext>
            </a:extLst>
          </p:cNvPr>
          <p:cNvPicPr>
            <a:picLocks noChangeAspect="1"/>
          </p:cNvPicPr>
          <p:nvPr/>
        </p:nvPicPr>
        <p:blipFill>
          <a:blip r:embed="rId6"/>
          <a:stretch>
            <a:fillRect/>
          </a:stretch>
        </p:blipFill>
        <p:spPr>
          <a:xfrm>
            <a:off x="8522920" y="4186602"/>
            <a:ext cx="1741321" cy="1341236"/>
          </a:xfrm>
          <a:prstGeom prst="rect">
            <a:avLst/>
          </a:prstGeom>
        </p:spPr>
      </p:pic>
      <p:pic>
        <p:nvPicPr>
          <p:cNvPr id="22" name="Image 21">
            <a:extLst>
              <a:ext uri="{FF2B5EF4-FFF2-40B4-BE49-F238E27FC236}">
                <a16:creationId xmlns:a16="http://schemas.microsoft.com/office/drawing/2014/main" id="{2037093C-CFF9-3964-9085-6278A83534C3}"/>
              </a:ext>
            </a:extLst>
          </p:cNvPr>
          <p:cNvPicPr>
            <a:picLocks noChangeAspect="1"/>
          </p:cNvPicPr>
          <p:nvPr/>
        </p:nvPicPr>
        <p:blipFill>
          <a:blip r:embed="rId7"/>
          <a:stretch>
            <a:fillRect/>
          </a:stretch>
        </p:blipFill>
        <p:spPr>
          <a:xfrm>
            <a:off x="4982239" y="3965052"/>
            <a:ext cx="1368683" cy="1999393"/>
          </a:xfrm>
          <a:prstGeom prst="rect">
            <a:avLst/>
          </a:prstGeom>
        </p:spPr>
      </p:pic>
      <p:pic>
        <p:nvPicPr>
          <p:cNvPr id="24" name="Image 23">
            <a:extLst>
              <a:ext uri="{FF2B5EF4-FFF2-40B4-BE49-F238E27FC236}">
                <a16:creationId xmlns:a16="http://schemas.microsoft.com/office/drawing/2014/main" id="{1A5286D7-5374-062E-C495-ED9E4445334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23185" y="1889799"/>
            <a:ext cx="1902543" cy="1721349"/>
          </a:xfrm>
          <a:prstGeom prst="rect">
            <a:avLst/>
          </a:prstGeom>
        </p:spPr>
      </p:pic>
      <p:pic>
        <p:nvPicPr>
          <p:cNvPr id="25" name="Image 24">
            <a:extLst>
              <a:ext uri="{FF2B5EF4-FFF2-40B4-BE49-F238E27FC236}">
                <a16:creationId xmlns:a16="http://schemas.microsoft.com/office/drawing/2014/main" id="{BF0D48C4-98BA-BEF3-A2EA-C3E56000F626}"/>
              </a:ext>
            </a:extLst>
          </p:cNvPr>
          <p:cNvPicPr>
            <a:picLocks noChangeAspect="1"/>
          </p:cNvPicPr>
          <p:nvPr/>
        </p:nvPicPr>
        <p:blipFill>
          <a:blip r:embed="rId9"/>
          <a:stretch>
            <a:fillRect/>
          </a:stretch>
        </p:blipFill>
        <p:spPr>
          <a:xfrm>
            <a:off x="8522920" y="2190426"/>
            <a:ext cx="2216564" cy="1199566"/>
          </a:xfrm>
          <a:prstGeom prst="rect">
            <a:avLst/>
          </a:prstGeom>
        </p:spPr>
      </p:pic>
      <p:pic>
        <p:nvPicPr>
          <p:cNvPr id="5" name="Image 4">
            <a:extLst>
              <a:ext uri="{FF2B5EF4-FFF2-40B4-BE49-F238E27FC236}">
                <a16:creationId xmlns:a16="http://schemas.microsoft.com/office/drawing/2014/main" id="{7C120928-5689-4D1D-576D-D71FEC7AFF9C}"/>
              </a:ext>
            </a:extLst>
          </p:cNvPr>
          <p:cNvPicPr>
            <a:picLocks noChangeAspect="1"/>
          </p:cNvPicPr>
          <p:nvPr/>
        </p:nvPicPr>
        <p:blipFill>
          <a:blip r:embed="rId10"/>
          <a:stretch>
            <a:fillRect/>
          </a:stretch>
        </p:blipFill>
        <p:spPr>
          <a:xfrm>
            <a:off x="11252763" y="4485834"/>
            <a:ext cx="1598231" cy="1048994"/>
          </a:xfrm>
          <a:prstGeom prst="rect">
            <a:avLst/>
          </a:prstGeom>
        </p:spPr>
      </p:pic>
      <p:pic>
        <p:nvPicPr>
          <p:cNvPr id="18" name="Image 17">
            <a:extLst>
              <a:ext uri="{FF2B5EF4-FFF2-40B4-BE49-F238E27FC236}">
                <a16:creationId xmlns:a16="http://schemas.microsoft.com/office/drawing/2014/main" id="{C220D708-3E39-CE9C-22AB-4E726ECF7213}"/>
              </a:ext>
            </a:extLst>
          </p:cNvPr>
          <p:cNvPicPr>
            <a:picLocks noChangeAspect="1"/>
          </p:cNvPicPr>
          <p:nvPr/>
        </p:nvPicPr>
        <p:blipFill>
          <a:blip r:embed="rId11"/>
          <a:stretch>
            <a:fillRect/>
          </a:stretch>
        </p:blipFill>
        <p:spPr>
          <a:xfrm>
            <a:off x="5122540" y="1815397"/>
            <a:ext cx="1601334" cy="2098191"/>
          </a:xfrm>
          <a:prstGeom prst="rect">
            <a:avLst/>
          </a:prstGeom>
        </p:spPr>
      </p:pic>
      <p:pic>
        <p:nvPicPr>
          <p:cNvPr id="23" name="Image 22">
            <a:extLst>
              <a:ext uri="{FF2B5EF4-FFF2-40B4-BE49-F238E27FC236}">
                <a16:creationId xmlns:a16="http://schemas.microsoft.com/office/drawing/2014/main" id="{43516A2F-91A7-57E5-AE5E-F001C44CBE3A}"/>
              </a:ext>
            </a:extLst>
          </p:cNvPr>
          <p:cNvPicPr>
            <a:picLocks noChangeAspect="1"/>
          </p:cNvPicPr>
          <p:nvPr/>
        </p:nvPicPr>
        <p:blipFill>
          <a:blip r:embed="rId12"/>
          <a:stretch>
            <a:fillRect/>
          </a:stretch>
        </p:blipFill>
        <p:spPr>
          <a:xfrm>
            <a:off x="6992128" y="2054008"/>
            <a:ext cx="1262691" cy="1721349"/>
          </a:xfrm>
          <a:prstGeom prst="rect">
            <a:avLst/>
          </a:prstGeom>
        </p:spPr>
      </p:pic>
      <p:pic>
        <p:nvPicPr>
          <p:cNvPr id="26" name="Image 25">
            <a:extLst>
              <a:ext uri="{FF2B5EF4-FFF2-40B4-BE49-F238E27FC236}">
                <a16:creationId xmlns:a16="http://schemas.microsoft.com/office/drawing/2014/main" id="{143A9EB0-6787-A09B-9197-24B114A2917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90549" y="4317048"/>
            <a:ext cx="1465847" cy="1295400"/>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1034253"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C’est une vache. Comment vous dites vache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39929BB6-DC6B-C486-4EB9-BE0E94098BD2}"/>
              </a:ext>
            </a:extLst>
          </p:cNvPr>
          <p:cNvPicPr>
            <a:picLocks noChangeAspect="1"/>
          </p:cNvPicPr>
          <p:nvPr/>
        </p:nvPicPr>
        <p:blipFill>
          <a:blip r:embed="rId4"/>
          <a:stretch>
            <a:fillRect/>
          </a:stretch>
        </p:blipFill>
        <p:spPr>
          <a:xfrm>
            <a:off x="4248478" y="3652173"/>
            <a:ext cx="4562923" cy="2469375"/>
          </a:xfrm>
          <a:prstGeom prst="rect">
            <a:avLst/>
          </a:prstGeom>
        </p:spPr>
      </p:pic>
    </p:spTree>
    <p:extLst>
      <p:ext uri="{BB962C8B-B14F-4D97-AF65-F5344CB8AC3E}">
        <p14:creationId xmlns:p14="http://schemas.microsoft.com/office/powerpoint/2010/main" val="170898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vache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Une vache, la vache.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une vache »</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p:txBody>
      </p:sp>
      <p:pic>
        <p:nvPicPr>
          <p:cNvPr id="3" name="Image 2">
            <a:extLst>
              <a:ext uri="{FF2B5EF4-FFF2-40B4-BE49-F238E27FC236}">
                <a16:creationId xmlns:a16="http://schemas.microsoft.com/office/drawing/2014/main" id="{EB906534-FDFC-31C9-2F9A-5CDBF3187582}"/>
              </a:ext>
            </a:extLst>
          </p:cNvPr>
          <p:cNvPicPr>
            <a:picLocks noChangeAspect="1"/>
          </p:cNvPicPr>
          <p:nvPr/>
        </p:nvPicPr>
        <p:blipFill>
          <a:blip r:embed="rId4"/>
          <a:stretch>
            <a:fillRect/>
          </a:stretch>
        </p:blipFill>
        <p:spPr>
          <a:xfrm>
            <a:off x="4200078" y="5126182"/>
            <a:ext cx="4562923" cy="2469375"/>
          </a:xfrm>
          <a:prstGeom prst="rect">
            <a:avLst/>
          </a:prstGeom>
        </p:spPr>
      </p:pic>
    </p:spTree>
    <p:extLst>
      <p:ext uri="{BB962C8B-B14F-4D97-AF65-F5344CB8AC3E}">
        <p14:creationId xmlns:p14="http://schemas.microsoft.com/office/powerpoint/2010/main" val="2099542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B6F72-1904-46C4-6115-CC8590280EA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9EF5CBE-0C31-FD0B-FFF2-68106A8F6D9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7B7579D-33C0-0671-9EE6-2F9E6C606E6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29DE22F-D7EA-1F59-FC4D-16D71B1FE5B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2701C3E3-0ADB-9B70-FC6F-F513C3E1BC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3B07BFA-C7A4-4C88-26FA-648C9A2420A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F3CFA6B-A72D-8465-4545-F04A69EB275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ADAEDF-1DB0-F8B1-F8A5-5EBCFC3BD36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ED0C897-DFA7-B0FD-1252-999135ED38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498DBCE-AB87-1043-4F35-2872D0DA98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E130AE6-61A3-8666-1C0F-3D1FFDABC2A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7429E43-DFF7-3DC4-6695-25D8EAC3520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07CA67-73DB-698E-24B7-3382E2A75D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E4324888-43E8-5559-C783-4749B1CF77C8}"/>
              </a:ext>
            </a:extLst>
          </p:cNvPr>
          <p:cNvSpPr txBox="1"/>
          <p:nvPr/>
        </p:nvSpPr>
        <p:spPr>
          <a:xfrm>
            <a:off x="1462547" y="708466"/>
            <a:ext cx="14153527" cy="83099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un mouton. Comment vous dites mouton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CE3C180F-323A-A44C-A8D8-7AE7AC8290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3543300"/>
            <a:ext cx="4514525" cy="3657600"/>
          </a:xfrm>
          <a:prstGeom prst="rect">
            <a:avLst/>
          </a:prstGeom>
        </p:spPr>
      </p:pic>
    </p:spTree>
    <p:extLst>
      <p:ext uri="{BB962C8B-B14F-4D97-AF65-F5344CB8AC3E}">
        <p14:creationId xmlns:p14="http://schemas.microsoft.com/office/powerpoint/2010/main" val="9052402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6BC24-EE49-3F00-4D50-3A3FDF2601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91FE73A-5839-AE53-7158-1EAF0BDE88C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1BF4144-35A9-490E-6D2D-9AAFDF8F046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F72C1DB-1B4B-6580-0BFE-D7A98D0744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EB6EDF64-4D01-49DF-B81F-20E39838ED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EF80B9F-2722-B260-DD75-DDFD72E795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4D4F68B-9064-BBC2-81DB-F351681CF76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009D89-5858-5A46-862B-4AB16ED86B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C8AF9F-A260-4B5C-BEC3-E88448A0636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F01E77A-E1C8-8AB9-5D48-E61C74A5282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805593E-DA65-A63E-33C8-46BD81C749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FD23AAE-2E9E-057C-A96D-671F23A07E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E1DE801-4260-C596-F641-8EE6E5A5904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F34A0EF2-5A57-51CA-2282-5BA4D7EF9048}"/>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mouton</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EDDB447-78C9-21AD-BEF1-3ABAEC1D6523}"/>
              </a:ext>
            </a:extLst>
          </p:cNvPr>
          <p:cNvSpPr txBox="1"/>
          <p:nvPr/>
        </p:nvSpPr>
        <p:spPr>
          <a:xfrm>
            <a:off x="1143001" y="685010"/>
            <a:ext cx="11811000" cy="400110"/>
          </a:xfrm>
          <a:prstGeom prst="rect">
            <a:avLst/>
          </a:prstGeom>
          <a:noFill/>
        </p:spPr>
        <p:txBody>
          <a:bodyPr wrap="square">
            <a:spAutoFit/>
          </a:bodyPr>
          <a:lstStyle/>
          <a:p>
            <a:pPr lvl="0" defTabSz="457200">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 mouton ,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le mouton. </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mouton</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FF7A9515-2F19-B8DE-FAE9-0B2C5FB44D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4385533"/>
            <a:ext cx="4514525" cy="3657600"/>
          </a:xfrm>
          <a:prstGeom prst="rect">
            <a:avLst/>
          </a:prstGeom>
        </p:spPr>
      </p:pic>
    </p:spTree>
    <p:extLst>
      <p:ext uri="{BB962C8B-B14F-4D97-AF65-F5344CB8AC3E}">
        <p14:creationId xmlns:p14="http://schemas.microsoft.com/office/powerpoint/2010/main" val="3214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5"/>
            <a:ext cx="12736369" cy="3640290"/>
            <a:chOff x="2853490" y="4076700"/>
            <a:chExt cx="12609208" cy="3280124"/>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0"/>
              <a:ext cx="12581019" cy="1878816"/>
              <a:chOff x="1309128" y="1880836"/>
              <a:chExt cx="6724021" cy="1004148"/>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963422"/>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fr-FR" sz="3600" b="1" dirty="0">
                    <a:solidFill>
                      <a:srgbClr val="008EC0"/>
                    </a:solidFill>
                    <a:latin typeface="Dosis" pitchFamily="2" charset="0"/>
                  </a:rPr>
                  <a:t>   </a:t>
                </a:r>
                <a:r>
                  <a:rPr lang="fr-FR" sz="3200" b="1" dirty="0">
                    <a:solidFill>
                      <a:srgbClr val="008EC0"/>
                    </a:solidFill>
                    <a:latin typeface="Dosis" pitchFamily="2" charset="0"/>
                  </a:rPr>
                  <a:t>valise - jus – vache – rouge - sortir – mouton – moule- entrer</a:t>
                </a:r>
                <a:endParaRPr lang="fr-FR" sz="3600" b="1" dirty="0">
                  <a:solidFill>
                    <a:srgbClr val="008EC0"/>
                  </a:solidFill>
                  <a:latin typeface="Dosis" pitchFamily="2" charset="0"/>
                </a:endParaRP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469810"/>
              <a:chOff x="1294062" y="1880836"/>
              <a:chExt cx="6739087" cy="785552"/>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578054"/>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Identifier, nommer lire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syllabes construites avec </a:t>
                </a:r>
                <a:r>
                  <a:rPr lang="fr-FR" sz="2800" b="1" dirty="0">
                    <a:solidFill>
                      <a:srgbClr val="008EC0"/>
                    </a:solidFill>
                    <a:latin typeface="Dosis" pitchFamily="2" charset="0"/>
                  </a:rPr>
                  <a:t>les</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 lettres « j, v, m »; lire des pseudo-mots et des mots contenant ces syllabes.</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507892"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745" y="49564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938992"/>
          </a:xfrm>
          <a:prstGeom prst="rect">
            <a:avLst/>
          </a:prstGeom>
          <a:noFill/>
        </p:spPr>
        <p:txBody>
          <a:bodyPr wrap="square" rtlCol="0">
            <a:spAutoFit/>
          </a:bodyPr>
          <a:lstStyle/>
          <a:p>
            <a:pPr lvl="0" algn="ctr" defTabSz="1028752">
              <a:defRPr/>
            </a:pPr>
            <a:r>
              <a:rPr lang="fr-FR" sz="6000" b="1" dirty="0">
                <a:solidFill>
                  <a:srgbClr val="106585"/>
                </a:solidFill>
                <a:latin typeface="Dosis" pitchFamily="2" charset="0"/>
              </a:rPr>
              <a:t> Dans la ferme, il y a </a:t>
            </a:r>
            <a:r>
              <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rPr>
              <a:t>des vaches</a:t>
            </a:r>
            <a:r>
              <a:rPr lang="fr-FR" sz="6000" b="1" dirty="0">
                <a:solidFill>
                  <a:srgbClr val="106585"/>
                </a:solidFill>
                <a:latin typeface="Dosis" pitchFamily="2" charset="0"/>
              </a:rPr>
              <a:t> et des moutons</a:t>
            </a:r>
            <a:endPar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8032A5D4-04C7-0314-D342-52622F0F9221}"/>
              </a:ext>
            </a:extLst>
          </p:cNvPr>
          <p:cNvSpPr txBox="1"/>
          <p:nvPr/>
        </p:nvSpPr>
        <p:spPr>
          <a:xfrm>
            <a:off x="836846" y="831540"/>
            <a:ext cx="12894364" cy="707886"/>
          </a:xfrm>
          <a:prstGeom prst="rect">
            <a:avLst/>
          </a:prstGeom>
          <a:noFill/>
        </p:spPr>
        <p:txBody>
          <a:bodyPr wrap="square">
            <a:spAutoFit/>
          </a:bodyPr>
          <a:lstStyle/>
          <a:p>
            <a:pPr defTabSz="342900">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ans la il y a des vaches et des moutons. Répétons ensemble:</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Dans la il y a des vaches et des moutons.. </a:t>
            </a:r>
          </a:p>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51643" y="1195108"/>
            <a:ext cx="1382596" cy="1160647"/>
          </a:xfrm>
          <a:prstGeom prst="rect">
            <a:avLst/>
          </a:prstGeom>
        </p:spPr>
      </p:pic>
      <p:pic>
        <p:nvPicPr>
          <p:cNvPr id="11" name="Image 10">
            <a:extLst>
              <a:ext uri="{FF2B5EF4-FFF2-40B4-BE49-F238E27FC236}">
                <a16:creationId xmlns:a16="http://schemas.microsoft.com/office/drawing/2014/main" id="{6EE9CBCE-DE77-D6F1-5D1E-1702EAFD3A38}"/>
              </a:ext>
            </a:extLst>
          </p:cNvPr>
          <p:cNvPicPr>
            <a:picLocks noChangeAspect="1"/>
          </p:cNvPicPr>
          <p:nvPr/>
        </p:nvPicPr>
        <p:blipFill>
          <a:blip r:embed="rId6"/>
          <a:stretch>
            <a:fillRect/>
          </a:stretch>
        </p:blipFill>
        <p:spPr>
          <a:xfrm>
            <a:off x="1945674" y="4457699"/>
            <a:ext cx="9636726" cy="4645209"/>
          </a:xfrm>
          <a:prstGeom prst="rect">
            <a:avLst/>
          </a:prstGeom>
        </p:spPr>
      </p:pic>
    </p:spTree>
    <p:extLst>
      <p:ext uri="{BB962C8B-B14F-4D97-AF65-F5344CB8AC3E}">
        <p14:creationId xmlns:p14="http://schemas.microsoft.com/office/powerpoint/2010/main" val="2037111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1745561"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entre. entrer. Comment vous dites entrer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120668BB-541B-0F60-E543-DAD177EF1FCB}"/>
              </a:ext>
            </a:extLst>
          </p:cNvPr>
          <p:cNvPicPr>
            <a:picLocks noChangeAspect="1"/>
          </p:cNvPicPr>
          <p:nvPr/>
        </p:nvPicPr>
        <p:blipFill>
          <a:blip r:embed="rId4"/>
          <a:stretch>
            <a:fillRect/>
          </a:stretch>
        </p:blipFill>
        <p:spPr>
          <a:xfrm>
            <a:off x="4748072" y="2345364"/>
            <a:ext cx="4168358" cy="5461703"/>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75387"/>
            <a:ext cx="11491453" cy="400110"/>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Entrer. Répétons ensemble “entrer” </a:t>
            </a:r>
          </a:p>
        </p:txBody>
      </p:sp>
      <p:sp>
        <p:nvSpPr>
          <p:cNvPr id="4" name="ZoneTexte 3">
            <a:extLst>
              <a:ext uri="{FF2B5EF4-FFF2-40B4-BE49-F238E27FC236}">
                <a16:creationId xmlns:a16="http://schemas.microsoft.com/office/drawing/2014/main" id="{4EB0CDD2-DDCA-ABB4-1FBF-2EEC66FD1BA0}"/>
              </a:ext>
            </a:extLst>
          </p:cNvPr>
          <p:cNvSpPr txBox="1"/>
          <p:nvPr/>
        </p:nvSpPr>
        <p:spPr>
          <a:xfrm>
            <a:off x="1945674" y="4286986"/>
            <a:ext cx="4394200"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entrer</a:t>
            </a:r>
            <a:endParaRPr lang="fr-FR" sz="11500" dirty="0">
              <a:solidFill>
                <a:schemeClr val="bg1">
                  <a:lumMod val="65000"/>
                </a:schemeClr>
              </a:solidFill>
              <a:latin typeface="Dosis" pitchFamily="2" charset="0"/>
            </a:endParaRPr>
          </a:p>
        </p:txBody>
      </p:sp>
      <p:pic>
        <p:nvPicPr>
          <p:cNvPr id="6" name="Image 5">
            <a:extLst>
              <a:ext uri="{FF2B5EF4-FFF2-40B4-BE49-F238E27FC236}">
                <a16:creationId xmlns:a16="http://schemas.microsoft.com/office/drawing/2014/main" id="{59B047F5-BE87-5A4D-D402-1C3B03978746}"/>
              </a:ext>
            </a:extLst>
          </p:cNvPr>
          <p:cNvPicPr>
            <a:picLocks noChangeAspect="1"/>
          </p:cNvPicPr>
          <p:nvPr/>
        </p:nvPicPr>
        <p:blipFill>
          <a:blip r:embed="rId4"/>
          <a:stretch>
            <a:fillRect/>
          </a:stretch>
        </p:blipFill>
        <p:spPr>
          <a:xfrm>
            <a:off x="8249828" y="2487158"/>
            <a:ext cx="4168358" cy="5461703"/>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116D3-EE7E-3207-B163-7337F2DB114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9C362CF-EE6A-BC08-BC75-FC9329DDD27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D438861-325D-DCEF-D9E9-6227F124B51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30241D3-FD0A-5602-13A6-03C3A1E386F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FC341-09E0-147F-D456-84378E2B479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6020EF-5677-FD55-BA93-054FECD012B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7BB3561-5D83-00A7-80F5-F61CDAEEC89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A82BC30-DBFB-9BA0-3093-7F1BCFAF666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8BF8B5B-FAD8-6439-54BF-244138B5642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7A8AC0F-8A06-939A-A4A6-CFEE34FE77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F15AA92-038A-D3D6-C26E-FEAC2643A4F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0CA6071-9C81-E422-F163-2DBF4C33A96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919E94-617C-725F-280C-326C9D4C53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9F2AB52B-DB43-9CAD-E54C-5034EF9C467B}"/>
              </a:ext>
            </a:extLst>
          </p:cNvPr>
          <p:cNvSpPr txBox="1"/>
          <p:nvPr/>
        </p:nvSpPr>
        <p:spPr>
          <a:xfrm>
            <a:off x="1462547" y="708466"/>
            <a:ext cx="11745561"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sort. sortir. Comment vous dites sortir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347A4E2D-DBCC-B036-9AFE-6FDF7EE12974}"/>
              </a:ext>
            </a:extLst>
          </p:cNvPr>
          <p:cNvPicPr>
            <a:picLocks noChangeAspect="1"/>
          </p:cNvPicPr>
          <p:nvPr/>
        </p:nvPicPr>
        <p:blipFill>
          <a:blip r:embed="rId4"/>
          <a:stretch>
            <a:fillRect/>
          </a:stretch>
        </p:blipFill>
        <p:spPr>
          <a:xfrm>
            <a:off x="4535226" y="2054008"/>
            <a:ext cx="3719593" cy="5070692"/>
          </a:xfrm>
          <a:prstGeom prst="rect">
            <a:avLst/>
          </a:prstGeom>
        </p:spPr>
      </p:pic>
    </p:spTree>
    <p:extLst>
      <p:ext uri="{BB962C8B-B14F-4D97-AF65-F5344CB8AC3E}">
        <p14:creationId xmlns:p14="http://schemas.microsoft.com/office/powerpoint/2010/main" val="370255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11D1C-7335-34E2-088F-124493E902B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EC16DEE-B251-BDC3-3E3D-40A8EFA7865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CB45974-1BDE-8F7E-951E-D734222641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CCCC66-249E-9005-0819-24BFEA7B9D9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BE6CBF-F439-DB53-94C4-A358E75AC08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0BC9FE7-5AC2-116D-F210-250038AB815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67DFBB3-C92C-C694-E4F9-A23AF2FC2F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B8D6955-1093-377B-CA3D-3E043776E7F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3588AC9-AC01-44CE-AF26-2B08750C273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A959849-D5D4-D2AA-12BB-D83DA4803D5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323ED6-BE3F-40C1-BA4D-AEC3C29F2BD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82918D0-8901-2500-FE41-023C4D6327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97DDE99-1829-6549-DD06-ACF0523977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2734D7C4-DBA2-BB27-D956-DB620F9E71CC}"/>
              </a:ext>
            </a:extLst>
          </p:cNvPr>
          <p:cNvSpPr txBox="1"/>
          <p:nvPr/>
        </p:nvSpPr>
        <p:spPr>
          <a:xfrm>
            <a:off x="1462547" y="775387"/>
            <a:ext cx="11491453" cy="400110"/>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Sortir. Répétons ensemble “sortir” ”. Encore une fois “sortir”. Qui veut répéter ” sortir”?       </a:t>
            </a:r>
          </a:p>
        </p:txBody>
      </p:sp>
      <p:sp>
        <p:nvSpPr>
          <p:cNvPr id="4" name="ZoneTexte 3">
            <a:extLst>
              <a:ext uri="{FF2B5EF4-FFF2-40B4-BE49-F238E27FC236}">
                <a16:creationId xmlns:a16="http://schemas.microsoft.com/office/drawing/2014/main" id="{5E0F4729-F20A-2FAA-BECE-B69DA66244F1}"/>
              </a:ext>
            </a:extLst>
          </p:cNvPr>
          <p:cNvSpPr txBox="1"/>
          <p:nvPr/>
        </p:nvSpPr>
        <p:spPr>
          <a:xfrm>
            <a:off x="1945674" y="4286986"/>
            <a:ext cx="4394200" cy="1862048"/>
          </a:xfrm>
          <a:prstGeom prst="rect">
            <a:avLst/>
          </a:prstGeom>
          <a:noFill/>
        </p:spPr>
        <p:txBody>
          <a:bodyPr wrap="square" rtlCol="0">
            <a:spAutoFit/>
          </a:bodyPr>
          <a:lstStyle/>
          <a:p>
            <a:pPr algn="ctr" defTabSz="685869">
              <a:defRPr/>
            </a:pPr>
            <a:r>
              <a:rPr lang="fr-FR" sz="11500" b="1" dirty="0">
                <a:solidFill>
                  <a:schemeClr val="accent5">
                    <a:lumMod val="75000"/>
                  </a:schemeClr>
                </a:solidFill>
                <a:latin typeface="Dosis" pitchFamily="2" charset="0"/>
              </a:rPr>
              <a:t>sortir</a:t>
            </a:r>
            <a:endParaRPr lang="fr-FR" sz="115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E57BC19E-4A13-320E-FC2D-7C385A532947}"/>
              </a:ext>
            </a:extLst>
          </p:cNvPr>
          <p:cNvPicPr>
            <a:picLocks noChangeAspect="1"/>
          </p:cNvPicPr>
          <p:nvPr/>
        </p:nvPicPr>
        <p:blipFill>
          <a:blip r:embed="rId4"/>
          <a:stretch>
            <a:fillRect/>
          </a:stretch>
        </p:blipFill>
        <p:spPr>
          <a:xfrm>
            <a:off x="7056633" y="2443703"/>
            <a:ext cx="3719593" cy="5070692"/>
          </a:xfrm>
          <a:prstGeom prst="rect">
            <a:avLst/>
          </a:prstGeom>
        </p:spPr>
      </p:pic>
    </p:spTree>
    <p:extLst>
      <p:ext uri="{BB962C8B-B14F-4D97-AF65-F5344CB8AC3E}">
        <p14:creationId xmlns:p14="http://schemas.microsoft.com/office/powerpoint/2010/main" val="17558547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1491453" cy="769441"/>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10" name="Image 9">
            <a:extLst>
              <a:ext uri="{FF2B5EF4-FFF2-40B4-BE49-F238E27FC236}">
                <a16:creationId xmlns:a16="http://schemas.microsoft.com/office/drawing/2014/main" id="{3F5EAEDE-F95D-72EF-CD7C-DCE25A48AC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9870" y="3869930"/>
            <a:ext cx="2842830" cy="2623338"/>
          </a:xfrm>
          <a:prstGeom prst="rect">
            <a:avLst/>
          </a:prstGeom>
        </p:spPr>
      </p:pic>
      <p:pic>
        <p:nvPicPr>
          <p:cNvPr id="11" name="Image 10">
            <a:extLst>
              <a:ext uri="{FF2B5EF4-FFF2-40B4-BE49-F238E27FC236}">
                <a16:creationId xmlns:a16="http://schemas.microsoft.com/office/drawing/2014/main" id="{F621F141-E44B-9967-18C5-4A862A9139B5}"/>
              </a:ext>
            </a:extLst>
          </p:cNvPr>
          <p:cNvPicPr>
            <a:picLocks noChangeAspect="1"/>
          </p:cNvPicPr>
          <p:nvPr/>
        </p:nvPicPr>
        <p:blipFill>
          <a:blip r:embed="rId5"/>
          <a:stretch>
            <a:fillRect/>
          </a:stretch>
        </p:blipFill>
        <p:spPr>
          <a:xfrm>
            <a:off x="7363422" y="3669804"/>
            <a:ext cx="2799158" cy="2456604"/>
          </a:xfrm>
          <a:prstGeom prst="rect">
            <a:avLst/>
          </a:prstGeom>
        </p:spPr>
      </p:pic>
      <p:pic>
        <p:nvPicPr>
          <p:cNvPr id="4" name="Image 3">
            <a:extLst>
              <a:ext uri="{FF2B5EF4-FFF2-40B4-BE49-F238E27FC236}">
                <a16:creationId xmlns:a16="http://schemas.microsoft.com/office/drawing/2014/main" id="{CF4180F8-16AC-8D66-4FDE-E54FD3DFFB7C}"/>
              </a:ext>
            </a:extLst>
          </p:cNvPr>
          <p:cNvPicPr>
            <a:picLocks noChangeAspect="1"/>
          </p:cNvPicPr>
          <p:nvPr/>
        </p:nvPicPr>
        <p:blipFill>
          <a:blip r:embed="rId6"/>
          <a:stretch>
            <a:fillRect/>
          </a:stretch>
        </p:blipFill>
        <p:spPr>
          <a:xfrm flipH="1">
            <a:off x="10766120" y="3314700"/>
            <a:ext cx="1924343" cy="2623338"/>
          </a:xfrm>
          <a:prstGeom prst="rect">
            <a:avLst/>
          </a:prstGeom>
        </p:spPr>
      </p:pic>
      <p:pic>
        <p:nvPicPr>
          <p:cNvPr id="5" name="Image 4">
            <a:extLst>
              <a:ext uri="{FF2B5EF4-FFF2-40B4-BE49-F238E27FC236}">
                <a16:creationId xmlns:a16="http://schemas.microsoft.com/office/drawing/2014/main" id="{5D4C96C7-08B0-44E5-433A-E5DF2016BC89}"/>
              </a:ext>
            </a:extLst>
          </p:cNvPr>
          <p:cNvPicPr>
            <a:picLocks noChangeAspect="1"/>
          </p:cNvPicPr>
          <p:nvPr/>
        </p:nvPicPr>
        <p:blipFill>
          <a:blip r:embed="rId7"/>
          <a:stretch>
            <a:fillRect/>
          </a:stretch>
        </p:blipFill>
        <p:spPr>
          <a:xfrm>
            <a:off x="1025537" y="3138782"/>
            <a:ext cx="2685423" cy="3518648"/>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2142C-5F7F-E02D-8F69-54AB43B46BD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841E5C6-7C96-A469-BAED-8EC8310E0AC1}"/>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C4AD441-7DCD-638B-8018-B853A80199D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7648109-6E8B-557E-D56E-19EF34C9494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23ACB0C-FAB0-FBF1-A173-C0867B9020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489F9411-1D34-A324-AD5C-0037DEAAABA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197C866-D1B4-75EF-57E2-273556D10D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324A2A5-EA88-23B7-9EC8-8D81CF45D9B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629686-A583-CFE3-C549-545B4BDF3C4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EC4E0A8-2D29-2F06-3783-CE4D12D15A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322A62F-0E08-7B94-6462-448F30AA0F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BF1AAF1-C4F3-7583-58FC-1F398AE068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EC53483-3875-B9A5-22C3-5BB17EB5D9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D2D1C8B-5E80-EACC-168A-CB18C16F7FA4}"/>
              </a:ext>
            </a:extLst>
          </p:cNvPr>
          <p:cNvSpPr txBox="1"/>
          <p:nvPr/>
        </p:nvSpPr>
        <p:spPr>
          <a:xfrm>
            <a:off x="1462547" y="708466"/>
            <a:ext cx="14153527"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du jus. Jus. Comment vous dites  «  jus » dans votre langue?</a:t>
            </a:r>
          </a:p>
        </p:txBody>
      </p:sp>
      <p:pic>
        <p:nvPicPr>
          <p:cNvPr id="4" name="Image 3">
            <a:extLst>
              <a:ext uri="{FF2B5EF4-FFF2-40B4-BE49-F238E27FC236}">
                <a16:creationId xmlns:a16="http://schemas.microsoft.com/office/drawing/2014/main" id="{8B58CE01-9EDA-0E3A-64A7-F2C7B711A14F}"/>
              </a:ext>
            </a:extLst>
          </p:cNvPr>
          <p:cNvPicPr>
            <a:picLocks noChangeAspect="1"/>
          </p:cNvPicPr>
          <p:nvPr/>
        </p:nvPicPr>
        <p:blipFill>
          <a:blip r:embed="rId4"/>
          <a:stretch>
            <a:fillRect/>
          </a:stretch>
        </p:blipFill>
        <p:spPr>
          <a:xfrm>
            <a:off x="5638800" y="3314700"/>
            <a:ext cx="3277630" cy="2667000"/>
          </a:xfrm>
          <a:prstGeom prst="rect">
            <a:avLst/>
          </a:prstGeom>
        </p:spPr>
      </p:pic>
    </p:spTree>
    <p:extLst>
      <p:ext uri="{BB962C8B-B14F-4D97-AF65-F5344CB8AC3E}">
        <p14:creationId xmlns:p14="http://schemas.microsoft.com/office/powerpoint/2010/main" val="45360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B9244-54FA-E392-FA51-77B31239483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6CD571F-0C0B-D5FE-907F-49A1A212A6A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FC83454D-CCDE-6E16-70FB-07C6360699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3763F8-CFD3-5506-B03A-4AB8473D06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7E708C1-D6D9-0E02-4CB5-9BFEAD8256C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71115932-6F93-3DC1-4CB5-C4E9A7B99F1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F934D6E-C9EA-45F8-4DC6-DB4BD174B2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4B552F-9DB2-DD65-D55B-6A504A1748F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BFD124-4CFF-6C01-EDA4-77F3058093B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B41DE78-FD10-93A5-5C72-7C319C465A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E361EA7-A668-6B8C-CC8F-9F2F31C5A5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8BFEF0-DD8A-0872-3545-CB77FD1A9B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A68FDE2-E22F-07AA-770F-FBBE202889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7E797D33-BAF2-C6EC-522E-912998405CA5}"/>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Un jus</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9B5807EE-216D-EC16-184D-05A908C09EAF}"/>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Un jus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 le jus; du jus, répétons ensemble “un jus ”. Répétons ensemble: </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un jus</a:t>
            </a:r>
            <a:r>
              <a:rPr lang="fr-FR" sz="2000" b="1" dirty="0">
                <a:solidFill>
                  <a:prstClr val="white">
                    <a:lumMod val="65000"/>
                  </a:prstClr>
                </a:solidFill>
                <a:latin typeface="Dosis" panose="02010703020202060003" pitchFamily="2" charset="0"/>
                <a:cs typeface="Microsoft Uighur" panose="02000000000000000000" pitchFamily="2" charset="-78"/>
              </a:rPr>
              <a:t>.</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p>
        </p:txBody>
      </p:sp>
      <p:pic>
        <p:nvPicPr>
          <p:cNvPr id="3" name="Image 2">
            <a:extLst>
              <a:ext uri="{FF2B5EF4-FFF2-40B4-BE49-F238E27FC236}">
                <a16:creationId xmlns:a16="http://schemas.microsoft.com/office/drawing/2014/main" id="{FD845BA1-04F8-3774-E2AF-A21EB8D3EC7E}"/>
              </a:ext>
            </a:extLst>
          </p:cNvPr>
          <p:cNvPicPr>
            <a:picLocks noChangeAspect="1"/>
          </p:cNvPicPr>
          <p:nvPr/>
        </p:nvPicPr>
        <p:blipFill>
          <a:blip r:embed="rId4"/>
          <a:stretch>
            <a:fillRect/>
          </a:stretch>
        </p:blipFill>
        <p:spPr>
          <a:xfrm>
            <a:off x="4724400" y="4527213"/>
            <a:ext cx="3277630" cy="2667000"/>
          </a:xfrm>
          <a:prstGeom prst="rect">
            <a:avLst/>
          </a:prstGeom>
        </p:spPr>
      </p:pic>
    </p:spTree>
    <p:extLst>
      <p:ext uri="{BB962C8B-B14F-4D97-AF65-F5344CB8AC3E}">
        <p14:creationId xmlns:p14="http://schemas.microsoft.com/office/powerpoint/2010/main" val="13492987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380E9-C7FF-1B6A-D2BA-9777C46157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745930C-A21F-2AAF-8DC8-13669DF8C1D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E79C30C4-4BE4-E41F-B116-31ADC64CD8B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63342D4-9B36-BEE3-0B9C-6ED384CBDC0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7BB614F-4D59-392A-AAE5-005323F0432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6D0E1696-DDC3-AD2E-1BEE-74B5D884D87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19243B3-110D-E855-5662-EB29272F151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6935E3E-BD40-80BE-D121-03E7970E08A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2385C3D-2DF7-30EF-04B6-E8E71AB2D74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DF51F9-125D-2F1A-5590-88C8618FF71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F481AFB-3961-4115-4B5F-0879EACB41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3F9BFA-25AB-F62E-1AA9-4F819907899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B1AA3B-EED9-9ECC-3613-3B582E19F21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7725A5ED-97D1-3FDF-4E4C-A307F8C64888}"/>
              </a:ext>
            </a:extLst>
          </p:cNvPr>
          <p:cNvSpPr txBox="1"/>
          <p:nvPr/>
        </p:nvSpPr>
        <p:spPr>
          <a:xfrm>
            <a:off x="1462547" y="708466"/>
            <a:ext cx="14153527"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valise. Valise.  Comment vous dites valise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6A27968C-EC09-A5C0-BC3D-0673ADCAFD13}"/>
              </a:ext>
            </a:extLst>
          </p:cNvPr>
          <p:cNvPicPr>
            <a:picLocks noChangeAspect="1"/>
          </p:cNvPicPr>
          <p:nvPr/>
        </p:nvPicPr>
        <p:blipFill>
          <a:blip r:embed="rId4"/>
          <a:stretch>
            <a:fillRect/>
          </a:stretch>
        </p:blipFill>
        <p:spPr>
          <a:xfrm>
            <a:off x="5104436" y="2705100"/>
            <a:ext cx="3658565" cy="4571999"/>
          </a:xfrm>
          <a:prstGeom prst="rect">
            <a:avLst/>
          </a:prstGeom>
        </p:spPr>
      </p:pic>
    </p:spTree>
    <p:extLst>
      <p:ext uri="{BB962C8B-B14F-4D97-AF65-F5344CB8AC3E}">
        <p14:creationId xmlns:p14="http://schemas.microsoft.com/office/powerpoint/2010/main" val="13697110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B9AD8-333D-841E-2EDE-41297BD455C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9436A8C-8E06-7AEA-7FEA-796171AC1065}"/>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4D4770F0-BBE0-5BAC-445D-CB563F3DEAE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C38CB9-B8FD-39BE-8053-895AD475E2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8C5E7F3-D2D9-1ACE-2C7B-877C08350A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97274452-5AC1-612B-C685-0F7CC568CC1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E82FC7B-4B52-F90F-5A81-466222E415A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B9163C0-795E-D8B9-6115-B63B48BEEF0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ECA6D6-9B3B-7FC7-A00D-C385AD80C0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22F3A2D-EF10-BE23-5246-22BBB243C99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7248241-0670-7A66-F2F5-499BCC1E73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7A56A0B-BE76-D103-039A-60AE96E6929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B2EDA17-6EDE-7E10-FC14-C2AF2D79C4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E46CC69B-46B6-D40B-5EB3-305AD26A0FBB}"/>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Une valise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35E1F374-3A7A-6326-44EC-099508A6A30A}"/>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Une valise, La valise.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Une valise.</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9801BEA-43F9-25ED-5544-1FDB55CBDF3D}"/>
              </a:ext>
            </a:extLst>
          </p:cNvPr>
          <p:cNvPicPr>
            <a:picLocks noChangeAspect="1"/>
          </p:cNvPicPr>
          <p:nvPr/>
        </p:nvPicPr>
        <p:blipFill>
          <a:blip r:embed="rId4"/>
          <a:stretch>
            <a:fillRect/>
          </a:stretch>
        </p:blipFill>
        <p:spPr>
          <a:xfrm>
            <a:off x="5104436" y="4143803"/>
            <a:ext cx="2820364" cy="3971497"/>
          </a:xfrm>
          <a:prstGeom prst="rect">
            <a:avLst/>
          </a:prstGeom>
        </p:spPr>
      </p:pic>
    </p:spTree>
    <p:extLst>
      <p:ext uri="{BB962C8B-B14F-4D97-AF65-F5344CB8AC3E}">
        <p14:creationId xmlns:p14="http://schemas.microsoft.com/office/powerpoint/2010/main" val="358387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C08416D7-61AC-347E-47E6-57C1DE8CAA7A}"/>
              </a:ext>
            </a:extLst>
          </p:cNvPr>
          <p:cNvPicPr>
            <a:picLocks noChangeAspect="1"/>
          </p:cNvPicPr>
          <p:nvPr/>
        </p:nvPicPr>
        <p:blipFill>
          <a:blip r:embed="rId21"/>
          <a:stretch>
            <a:fillRect/>
          </a:stretch>
        </p:blipFill>
        <p:spPr>
          <a:xfrm>
            <a:off x="10134600" y="5618849"/>
            <a:ext cx="1477458" cy="1901891"/>
          </a:xfrm>
          <a:prstGeom prst="rect">
            <a:avLst/>
          </a:prstGeom>
          <a:ln w="12700">
            <a:solidFill>
              <a:schemeClr val="tx1"/>
            </a:solidFill>
          </a:ln>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2E7F5-713C-6912-38DA-9331209B36A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E974FF0-581C-02E6-F5DF-6E4052286558}"/>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13317295-9AA6-5835-DB8B-527EAFC44C1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270BC18-D372-EED1-30E3-509E739C03F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F20AEBCF-F37B-BEB5-7640-A3F6EEEB8E6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EC08F91B-4172-47E5-75DD-8B67FE9AB98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463233-1FAF-7EA9-7D86-3D865844C98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07EB643-47B6-1293-2EFB-F58212F0B0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4FAE9-AB00-295E-5FCE-5685F69CE8A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CB9E873-34B6-69B8-752D-4D35E917408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82D3739-E9A0-7034-3C5D-38A2998A45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1025472-C34F-5302-B715-517818BD4A9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81AEB6B-3AAB-1919-7CF7-4BCC9CECFC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3E39377-D053-9219-F231-31EB30EB932F}"/>
              </a:ext>
            </a:extLst>
          </p:cNvPr>
          <p:cNvSpPr txBox="1"/>
          <p:nvPr/>
        </p:nvSpPr>
        <p:spPr>
          <a:xfrm>
            <a:off x="1462547" y="708466"/>
            <a:ext cx="14153527"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couleur rouge. Comment vous dites rouge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D78FE245-5C5F-5AE6-D2A4-E6BC812314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1600" y="3314700"/>
            <a:ext cx="3276600" cy="2895600"/>
          </a:xfrm>
          <a:prstGeom prst="rect">
            <a:avLst/>
          </a:prstGeom>
        </p:spPr>
      </p:pic>
    </p:spTree>
    <p:extLst>
      <p:ext uri="{BB962C8B-B14F-4D97-AF65-F5344CB8AC3E}">
        <p14:creationId xmlns:p14="http://schemas.microsoft.com/office/powerpoint/2010/main" val="23171840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2EEA7-C0A4-30A1-5E3E-84A90B4B868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BB48A1D-DF10-8462-B8DD-31914A7A49ED}"/>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BAB24D3E-8A56-7E94-04C6-5B56C8E9607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BE81B98-89D8-54EF-16D5-11B1639A72F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0F7BB32-D6AE-EAF6-3312-7074D3D71EA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10673E42-1B2E-8123-815F-681A4299977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9626F61-1328-EAC7-705A-05817FB4ED7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85DD638-7B4D-88BB-322D-2CB6BAB6F58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DCD45A5-8731-E1E4-282F-05C1A77D25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9AD4C28-CE73-0713-94DD-83A9476FD86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4A8EA6-D965-0A11-F66E-613C74D4C5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C9A8908-811B-C090-C780-3FCD9DFB81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B370B48-D764-37FB-2C06-5EF3F61F4C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3DA9F7D5-0FDC-87AB-30A8-3B21FBE6CB3D}"/>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err="1">
                <a:solidFill>
                  <a:srgbClr val="106585"/>
                </a:solidFill>
                <a:latin typeface="Dosis" pitchFamily="2" charset="0"/>
              </a:rPr>
              <a:t>roug</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B294125-6345-C854-1BA9-815D62381523}"/>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ouge</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rouge</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p:txBody>
      </p:sp>
      <p:pic>
        <p:nvPicPr>
          <p:cNvPr id="5" name="Image 4">
            <a:extLst>
              <a:ext uri="{FF2B5EF4-FFF2-40B4-BE49-F238E27FC236}">
                <a16:creationId xmlns:a16="http://schemas.microsoft.com/office/drawing/2014/main" id="{D274B691-60D8-740E-9EBF-3F1F4248A2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8200" y="4441470"/>
            <a:ext cx="3428999" cy="2378430"/>
          </a:xfrm>
          <a:prstGeom prst="rect">
            <a:avLst/>
          </a:prstGeom>
        </p:spPr>
      </p:pic>
    </p:spTree>
    <p:extLst>
      <p:ext uri="{BB962C8B-B14F-4D97-AF65-F5344CB8AC3E}">
        <p14:creationId xmlns:p14="http://schemas.microsoft.com/office/powerpoint/2010/main" val="4011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45AD4-8DC0-5320-F7E8-AD25F31D6BA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6587E62-385A-7907-925A-E03E4119930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83BD88C-9431-38E4-7F86-7CD88CC088A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2A19AE6-1C4C-2A1C-7789-4D57B923761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113BDD5F-7B38-1207-814F-B70554C777E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8A5FEE5-22F1-FFB5-7331-75622417A9E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DD24220-25C5-4027-EA7F-45F29B85B4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D71CA0A-DE96-8AEB-1869-769B8FA184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417D857-B420-DA48-D07A-D1E63F0FCDD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DCD9C9C-6EB5-1E94-33F9-0D38391717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28AD413-9BF3-22BB-8319-CAD9C47905A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626556-DE3D-4A38-7AC1-B134B726CB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14F4D0-F6DC-C55E-8FC6-7DC52E710D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1112DF22-C92B-92CF-4BF4-26FC24861189}"/>
              </a:ext>
            </a:extLst>
          </p:cNvPr>
          <p:cNvSpPr txBox="1"/>
          <p:nvPr/>
        </p:nvSpPr>
        <p:spPr>
          <a:xfrm>
            <a:off x="1162050" y="2355755"/>
            <a:ext cx="10344149" cy="2862322"/>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valise est rouge rouge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24CC3263-B914-70B0-835D-B5F6DAE6B9B4}"/>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La valise est </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rouge,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“la valise est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rouge</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a:t>
            </a:r>
            <a:endPar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endParaRPr>
          </a:p>
        </p:txBody>
      </p:sp>
      <p:pic>
        <p:nvPicPr>
          <p:cNvPr id="8" name="Image 7">
            <a:extLst>
              <a:ext uri="{FF2B5EF4-FFF2-40B4-BE49-F238E27FC236}">
                <a16:creationId xmlns:a16="http://schemas.microsoft.com/office/drawing/2014/main" id="{A5654174-EBF9-1610-BD46-A4072BB6DC09}"/>
              </a:ext>
            </a:extLst>
          </p:cNvPr>
          <p:cNvPicPr>
            <a:picLocks noChangeAspect="1"/>
          </p:cNvPicPr>
          <p:nvPr/>
        </p:nvPicPr>
        <p:blipFill>
          <a:blip r:embed="rId4"/>
          <a:stretch>
            <a:fillRect/>
          </a:stretch>
        </p:blipFill>
        <p:spPr>
          <a:xfrm>
            <a:off x="4764316" y="4076700"/>
            <a:ext cx="3048264" cy="4976291"/>
          </a:xfrm>
          <a:prstGeom prst="rect">
            <a:avLst/>
          </a:prstGeom>
        </p:spPr>
      </p:pic>
    </p:spTree>
    <p:extLst>
      <p:ext uri="{BB962C8B-B14F-4D97-AF65-F5344CB8AC3E}">
        <p14:creationId xmlns:p14="http://schemas.microsoft.com/office/powerpoint/2010/main" val="37876571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79601649-3E0B-4963-12CF-3A541412582F}"/>
              </a:ext>
            </a:extLst>
          </p:cNvPr>
          <p:cNvSpPr txBox="1"/>
          <p:nvPr/>
        </p:nvSpPr>
        <p:spPr>
          <a:xfrm>
            <a:off x="838200" y="2355755"/>
            <a:ext cx="12369908"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Il prend sa valise et sort.</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7FFF319-B431-9A22-A686-F5F5CADE5371}"/>
              </a:ext>
            </a:extLst>
          </p:cNvPr>
          <p:cNvSpPr txBox="1"/>
          <p:nvPr/>
        </p:nvSpPr>
        <p:spPr>
          <a:xfrm>
            <a:off x="1143000" y="685010"/>
            <a:ext cx="12065108" cy="400110"/>
          </a:xfrm>
          <a:prstGeom prst="rect">
            <a:avLst/>
          </a:prstGeom>
          <a:noFill/>
        </p:spPr>
        <p:txBody>
          <a:bodyPr wrap="square">
            <a:spAutoFit/>
          </a:bodyPr>
          <a:lstStyle/>
          <a:p>
            <a:pPr lvl="0" defTabSz="457200">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Il prend sa valise et sort, répétons ensemble ,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Il prend sa valise et sort</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Répétons ensemble</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Il prend sa valise et sort</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5" name="Image 4">
            <a:extLst>
              <a:ext uri="{FF2B5EF4-FFF2-40B4-BE49-F238E27FC236}">
                <a16:creationId xmlns:a16="http://schemas.microsoft.com/office/drawing/2014/main" id="{A5617331-E72C-10BB-F43A-9BC1EE492374}"/>
              </a:ext>
            </a:extLst>
          </p:cNvPr>
          <p:cNvPicPr>
            <a:picLocks noChangeAspect="1"/>
          </p:cNvPicPr>
          <p:nvPr/>
        </p:nvPicPr>
        <p:blipFill>
          <a:blip r:embed="rId4"/>
          <a:stretch>
            <a:fillRect/>
          </a:stretch>
        </p:blipFill>
        <p:spPr>
          <a:xfrm>
            <a:off x="5118043" y="4556399"/>
            <a:ext cx="4645509" cy="4168501"/>
          </a:xfrm>
          <a:prstGeom prst="rect">
            <a:avLst/>
          </a:prstGeom>
        </p:spPr>
      </p:pic>
      <p:pic>
        <p:nvPicPr>
          <p:cNvPr id="15" name="Image 14">
            <a:extLst>
              <a:ext uri="{FF2B5EF4-FFF2-40B4-BE49-F238E27FC236}">
                <a16:creationId xmlns:a16="http://schemas.microsoft.com/office/drawing/2014/main" id="{88D29EE1-34DB-3615-CF20-20239AE0F826}"/>
              </a:ext>
            </a:extLst>
          </p:cNvPr>
          <p:cNvPicPr>
            <a:picLocks noChangeAspect="1"/>
          </p:cNvPicPr>
          <p:nvPr/>
        </p:nvPicPr>
        <p:blipFill>
          <a:blip r:embed="rId5"/>
          <a:stretch>
            <a:fillRect/>
          </a:stretch>
        </p:blipFill>
        <p:spPr>
          <a:xfrm>
            <a:off x="2006144" y="4229100"/>
            <a:ext cx="2794456" cy="4495800"/>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48F95-695D-518F-722A-7CBB544957D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5900F10-EF17-8510-8467-2A549961BE4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626E332D-C2E5-3945-6F5C-614CE65C68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F89E30-44C6-4DF8-C35D-64DD3BA304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441AC0E7-6C95-F104-A30B-86FBC26D3A4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718A0179-69A5-FE23-48ED-D71A08BA3D0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3675825-1F6F-F8EF-E7AE-197AA5FA045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EF33ADC-C1AA-190E-6483-6D443DE7EE4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209508F-650A-286A-BE9C-B80770D0FAD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8C79EB1-ABA4-3289-B6E3-39E25A59D6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9F79DF2-3BDE-CF6C-0D34-7179EE5239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65FA92C-03AA-050A-5746-F8A36133703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2EE5C6A-0AB1-197E-6CD5-2F2C61B192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B5EAF936-C08F-BF5D-84BA-A61E864B1585}"/>
              </a:ext>
            </a:extLst>
          </p:cNvPr>
          <p:cNvSpPr txBox="1"/>
          <p:nvPr/>
        </p:nvSpPr>
        <p:spPr>
          <a:xfrm>
            <a:off x="1462547" y="708466"/>
            <a:ext cx="14153527" cy="830997"/>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moule à cake. Un moule.  Comment vous dites moule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489BF3F5-B843-E348-06E1-E3B732A45CF6}"/>
              </a:ext>
            </a:extLst>
          </p:cNvPr>
          <p:cNvPicPr>
            <a:picLocks noChangeAspect="1"/>
          </p:cNvPicPr>
          <p:nvPr/>
        </p:nvPicPr>
        <p:blipFill>
          <a:blip r:embed="rId4"/>
          <a:stretch>
            <a:fillRect/>
          </a:stretch>
        </p:blipFill>
        <p:spPr>
          <a:xfrm>
            <a:off x="4357436" y="3931258"/>
            <a:ext cx="3810001" cy="2500683"/>
          </a:xfrm>
          <a:prstGeom prst="rect">
            <a:avLst/>
          </a:prstGeom>
        </p:spPr>
      </p:pic>
    </p:spTree>
    <p:extLst>
      <p:ext uri="{BB962C8B-B14F-4D97-AF65-F5344CB8AC3E}">
        <p14:creationId xmlns:p14="http://schemas.microsoft.com/office/powerpoint/2010/main" val="35250089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1F373-2486-6E69-AAF7-61ACB9D5EB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E0C938F-FFFE-5C8A-4FFA-BAFF415BF61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562392FB-893D-C697-EB3C-23380AE66D5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6C58D1-AEC7-E7F6-52B9-3784858E70B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36732A8F-DBE0-BC92-2708-26DB83CC42C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40C8B3C-BFDC-7B9C-8B1C-58323A0F0C6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FA8079D-60A6-D2B4-3EE5-3FF3183BC4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87608D6-A4F2-C1E3-143E-EB8E40BFD24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AAF20B-FAEF-3C16-1FF9-38550B1A9F5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FCDA77D-1430-BA9A-843B-AEAD6C1F0E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32AEF65-9BDA-4A89-695B-A5C55B4DDE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B05AEA-3707-21DC-28CD-FFF735106B7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BCC524A-6337-3B10-AF45-37D44ED309E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EF36B7BF-6477-F029-FC2F-E6FAAF30E6BD}"/>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Un moule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C28B13A9-DDD8-0CA5-D4CE-91838AB8A7C7}"/>
              </a:ext>
            </a:extLst>
          </p:cNvPr>
          <p:cNvSpPr txBox="1"/>
          <p:nvPr/>
        </p:nvSpPr>
        <p:spPr>
          <a:xfrm>
            <a:off x="1143001" y="685010"/>
            <a:ext cx="11811000"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 moule, Le moule.  </a:t>
            </a:r>
            <a:r>
              <a:rPr lang="fr-FR" sz="20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R</a:t>
            </a:r>
            <a:r>
              <a:rPr kumimoji="0" lang="fr-FR" sz="2000" b="1" i="0" u="none" strike="noStrike" kern="1200" cap="none" spc="0" normalizeH="0" baseline="0" noProof="0" dirty="0" err="1">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épétons</a:t>
            </a:r>
            <a:r>
              <a:rPr kumimoji="0" lang="fr-FR" sz="20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ensemble: Un moule.</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BBBBA288-BAE8-17BD-5B29-CDEFABB987CA}"/>
              </a:ext>
            </a:extLst>
          </p:cNvPr>
          <p:cNvPicPr>
            <a:picLocks noChangeAspect="1"/>
          </p:cNvPicPr>
          <p:nvPr/>
        </p:nvPicPr>
        <p:blipFill>
          <a:blip r:embed="rId4"/>
          <a:stretch>
            <a:fillRect/>
          </a:stretch>
        </p:blipFill>
        <p:spPr>
          <a:xfrm>
            <a:off x="3657600" y="4404583"/>
            <a:ext cx="4878114" cy="3201735"/>
          </a:xfrm>
          <a:prstGeom prst="rect">
            <a:avLst/>
          </a:prstGeom>
        </p:spPr>
      </p:pic>
    </p:spTree>
    <p:extLst>
      <p:ext uri="{BB962C8B-B14F-4D97-AF65-F5344CB8AC3E}">
        <p14:creationId xmlns:p14="http://schemas.microsoft.com/office/powerpoint/2010/main" val="40328927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CD900-C46A-E22A-B802-B719DF0BFD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6C5098C-166C-1F5B-F8FB-15197C6DE2D9}"/>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697E83A-91BA-5754-93E8-135B7E98823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CF9FAD2-C96D-ABDB-7DCA-D197E358FF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B0472F3C-CCF7-AEC9-5B29-9AD42D86034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736C990-2FFC-5F35-CD46-97A1B703FA4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884683-7D5F-C2AC-C698-4A976F2B031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10FD3BC-3904-E9E3-6E37-44CF058FAB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276FEA-F7A4-56CC-7867-B5E4DAEFDD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3FE38A-720E-A5D3-EECB-2CAB407535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6134911-BEF8-9D0C-8E01-F968A13630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023781-0092-5080-E8E1-0D106784B67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9DA7C5-A2F0-EA9F-59E7-3847B3CAE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C2C8745-E319-9CC1-9812-68CC88E05E61}"/>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9" name="Image 8">
            <a:extLst>
              <a:ext uri="{FF2B5EF4-FFF2-40B4-BE49-F238E27FC236}">
                <a16:creationId xmlns:a16="http://schemas.microsoft.com/office/drawing/2014/main" id="{5B4C93EB-B059-E3C0-EEA1-526F792C2DC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7410" y="5068365"/>
            <a:ext cx="1598231" cy="1460006"/>
          </a:xfrm>
          <a:prstGeom prst="rect">
            <a:avLst/>
          </a:prstGeom>
        </p:spPr>
      </p:pic>
      <p:pic>
        <p:nvPicPr>
          <p:cNvPr id="3" name="Image 2">
            <a:extLst>
              <a:ext uri="{FF2B5EF4-FFF2-40B4-BE49-F238E27FC236}">
                <a16:creationId xmlns:a16="http://schemas.microsoft.com/office/drawing/2014/main" id="{5ADC7222-08E9-31DC-C9A1-81C8ADECEB1C}"/>
              </a:ext>
            </a:extLst>
          </p:cNvPr>
          <p:cNvPicPr>
            <a:picLocks noChangeAspect="1"/>
          </p:cNvPicPr>
          <p:nvPr/>
        </p:nvPicPr>
        <p:blipFill>
          <a:blip r:embed="rId5"/>
          <a:stretch>
            <a:fillRect/>
          </a:stretch>
        </p:blipFill>
        <p:spPr>
          <a:xfrm>
            <a:off x="4863173" y="5044623"/>
            <a:ext cx="1885219" cy="1452072"/>
          </a:xfrm>
          <a:prstGeom prst="rect">
            <a:avLst/>
          </a:prstGeom>
        </p:spPr>
      </p:pic>
      <p:pic>
        <p:nvPicPr>
          <p:cNvPr id="4" name="Image 3">
            <a:extLst>
              <a:ext uri="{FF2B5EF4-FFF2-40B4-BE49-F238E27FC236}">
                <a16:creationId xmlns:a16="http://schemas.microsoft.com/office/drawing/2014/main" id="{320646C8-4DE3-2D3A-4584-B276B0CB0BE8}"/>
              </a:ext>
            </a:extLst>
          </p:cNvPr>
          <p:cNvPicPr>
            <a:picLocks noChangeAspect="1"/>
          </p:cNvPicPr>
          <p:nvPr/>
        </p:nvPicPr>
        <p:blipFill>
          <a:blip r:embed="rId6"/>
          <a:stretch>
            <a:fillRect/>
          </a:stretch>
        </p:blipFill>
        <p:spPr>
          <a:xfrm>
            <a:off x="1963802" y="4529955"/>
            <a:ext cx="1552828" cy="2268395"/>
          </a:xfrm>
          <a:prstGeom prst="rect">
            <a:avLst/>
          </a:prstGeom>
        </p:spPr>
      </p:pic>
      <p:pic>
        <p:nvPicPr>
          <p:cNvPr id="16" name="Image 15">
            <a:extLst>
              <a:ext uri="{FF2B5EF4-FFF2-40B4-BE49-F238E27FC236}">
                <a16:creationId xmlns:a16="http://schemas.microsoft.com/office/drawing/2014/main" id="{3D75AECD-BC87-2FA6-998F-0BEAE44572D1}"/>
              </a:ext>
            </a:extLst>
          </p:cNvPr>
          <p:cNvPicPr>
            <a:picLocks noChangeAspect="1"/>
          </p:cNvPicPr>
          <p:nvPr/>
        </p:nvPicPr>
        <p:blipFill>
          <a:blip r:embed="rId7"/>
          <a:stretch>
            <a:fillRect/>
          </a:stretch>
        </p:blipFill>
        <p:spPr>
          <a:xfrm>
            <a:off x="10720158" y="5068365"/>
            <a:ext cx="1747365" cy="1146878"/>
          </a:xfrm>
          <a:prstGeom prst="rect">
            <a:avLst/>
          </a:prstGeom>
        </p:spPr>
      </p:pic>
    </p:spTree>
    <p:extLst>
      <p:ext uri="{BB962C8B-B14F-4D97-AF65-F5344CB8AC3E}">
        <p14:creationId xmlns:p14="http://schemas.microsoft.com/office/powerpoint/2010/main" val="13823608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723275"/>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1963897" y="679911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4999244" y="679911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8375374" y="67055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769441"/>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Ecrivez sur vos ardoises le numéro du mot que je vais dire:  </a:t>
            </a:r>
          </a:p>
          <a:p>
            <a:pPr marR="0" lvl="0" indent="0" defTabSz="342900" fontAlgn="auto">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20" name="Ellipse 19">
            <a:extLst>
              <a:ext uri="{FF2B5EF4-FFF2-40B4-BE49-F238E27FC236}">
                <a16:creationId xmlns:a16="http://schemas.microsoft.com/office/drawing/2014/main" id="{C160B91A-FA64-EAFC-AA9D-EB3FBCD62B81}"/>
              </a:ext>
            </a:extLst>
          </p:cNvPr>
          <p:cNvSpPr/>
          <p:nvPr/>
        </p:nvSpPr>
        <p:spPr>
          <a:xfrm>
            <a:off x="11351638" y="6705505"/>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12" name="Image 11">
            <a:extLst>
              <a:ext uri="{FF2B5EF4-FFF2-40B4-BE49-F238E27FC236}">
                <a16:creationId xmlns:a16="http://schemas.microsoft.com/office/drawing/2014/main" id="{86198CE0-6B42-8EC2-7A45-7027F2B53F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03863" y="3238500"/>
            <a:ext cx="2006984" cy="1815843"/>
          </a:xfrm>
          <a:prstGeom prst="rect">
            <a:avLst/>
          </a:prstGeom>
        </p:spPr>
      </p:pic>
      <p:pic>
        <p:nvPicPr>
          <p:cNvPr id="13" name="Image 12">
            <a:extLst>
              <a:ext uri="{FF2B5EF4-FFF2-40B4-BE49-F238E27FC236}">
                <a16:creationId xmlns:a16="http://schemas.microsoft.com/office/drawing/2014/main" id="{DF96E33A-90A9-385B-88FE-04B6225A46AA}"/>
              </a:ext>
            </a:extLst>
          </p:cNvPr>
          <p:cNvPicPr>
            <a:picLocks noChangeAspect="1"/>
          </p:cNvPicPr>
          <p:nvPr/>
        </p:nvPicPr>
        <p:blipFill>
          <a:blip r:embed="rId6"/>
          <a:stretch>
            <a:fillRect/>
          </a:stretch>
        </p:blipFill>
        <p:spPr>
          <a:xfrm>
            <a:off x="7256530" y="3332994"/>
            <a:ext cx="2897580" cy="1568120"/>
          </a:xfrm>
          <a:prstGeom prst="rect">
            <a:avLst/>
          </a:prstGeom>
        </p:spPr>
      </p:pic>
      <p:pic>
        <p:nvPicPr>
          <p:cNvPr id="15" name="Image 14">
            <a:extLst>
              <a:ext uri="{FF2B5EF4-FFF2-40B4-BE49-F238E27FC236}">
                <a16:creationId xmlns:a16="http://schemas.microsoft.com/office/drawing/2014/main" id="{FEDC808B-5E11-893A-CB4E-D6C944D22AC9}"/>
              </a:ext>
            </a:extLst>
          </p:cNvPr>
          <p:cNvPicPr>
            <a:picLocks noChangeAspect="1"/>
          </p:cNvPicPr>
          <p:nvPr/>
        </p:nvPicPr>
        <p:blipFill>
          <a:blip r:embed="rId7"/>
          <a:stretch>
            <a:fillRect/>
          </a:stretch>
        </p:blipFill>
        <p:spPr>
          <a:xfrm>
            <a:off x="1633636" y="2672117"/>
            <a:ext cx="2100163" cy="2751795"/>
          </a:xfrm>
          <a:prstGeom prst="rect">
            <a:avLst/>
          </a:prstGeom>
        </p:spPr>
      </p:pic>
      <p:pic>
        <p:nvPicPr>
          <p:cNvPr id="16" name="Image 15">
            <a:extLst>
              <a:ext uri="{FF2B5EF4-FFF2-40B4-BE49-F238E27FC236}">
                <a16:creationId xmlns:a16="http://schemas.microsoft.com/office/drawing/2014/main" id="{4D15C06B-E130-57FB-FF1D-AFEBAEB9912D}"/>
              </a:ext>
            </a:extLst>
          </p:cNvPr>
          <p:cNvPicPr>
            <a:picLocks noChangeAspect="1"/>
          </p:cNvPicPr>
          <p:nvPr/>
        </p:nvPicPr>
        <p:blipFill>
          <a:blip r:embed="rId8"/>
          <a:stretch>
            <a:fillRect/>
          </a:stretch>
        </p:blipFill>
        <p:spPr>
          <a:xfrm>
            <a:off x="4536285" y="2979090"/>
            <a:ext cx="1635915" cy="2230142"/>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55131"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768011" y="67818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7887068" y="6713886"/>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769441"/>
          </a:xfrm>
          <a:prstGeom prst="rect">
            <a:avLst/>
          </a:prstGeom>
          <a:noFill/>
        </p:spPr>
        <p:txBody>
          <a:bodyPr wrap="square">
            <a:spAutoFit/>
          </a:bodyPr>
          <a:lstStyle/>
          <a:p>
            <a:pPr marR="0" lvl="0" indent="0" defTabSz="342900" fontAlgn="auto">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Ecrivez sur vos ardoises le numéro du mot que je vais dire: </a:t>
            </a:r>
          </a:p>
          <a:p>
            <a:pPr marR="0" lvl="0" indent="0" defTabSz="342900" fontAlgn="auto">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sp>
        <p:nvSpPr>
          <p:cNvPr id="16" name="Ellipse 15">
            <a:extLst>
              <a:ext uri="{FF2B5EF4-FFF2-40B4-BE49-F238E27FC236}">
                <a16:creationId xmlns:a16="http://schemas.microsoft.com/office/drawing/2014/main" id="{F094FDE8-7F61-4B62-9C4E-C941AB617E66}"/>
              </a:ext>
            </a:extLst>
          </p:cNvPr>
          <p:cNvSpPr/>
          <p:nvPr/>
        </p:nvSpPr>
        <p:spPr>
          <a:xfrm>
            <a:off x="11087467" y="65151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pic>
        <p:nvPicPr>
          <p:cNvPr id="26" name="Image 25">
            <a:extLst>
              <a:ext uri="{FF2B5EF4-FFF2-40B4-BE49-F238E27FC236}">
                <a16:creationId xmlns:a16="http://schemas.microsoft.com/office/drawing/2014/main" id="{D0178AC6-0A89-632D-C2DE-FD216F0E6AC5}"/>
              </a:ext>
            </a:extLst>
          </p:cNvPr>
          <p:cNvPicPr>
            <a:picLocks noChangeAspect="1"/>
          </p:cNvPicPr>
          <p:nvPr/>
        </p:nvPicPr>
        <p:blipFill>
          <a:blip r:embed="rId5"/>
          <a:stretch>
            <a:fillRect/>
          </a:stretch>
        </p:blipFill>
        <p:spPr>
          <a:xfrm>
            <a:off x="6718650" y="3378295"/>
            <a:ext cx="2595803" cy="1999393"/>
          </a:xfrm>
          <a:prstGeom prst="rect">
            <a:avLst/>
          </a:prstGeom>
        </p:spPr>
      </p:pic>
      <p:pic>
        <p:nvPicPr>
          <p:cNvPr id="27" name="Image 26">
            <a:extLst>
              <a:ext uri="{FF2B5EF4-FFF2-40B4-BE49-F238E27FC236}">
                <a16:creationId xmlns:a16="http://schemas.microsoft.com/office/drawing/2014/main" id="{B97293CD-6606-1467-83EA-8326B133ED1D}"/>
              </a:ext>
            </a:extLst>
          </p:cNvPr>
          <p:cNvPicPr>
            <a:picLocks noChangeAspect="1"/>
          </p:cNvPicPr>
          <p:nvPr/>
        </p:nvPicPr>
        <p:blipFill>
          <a:blip r:embed="rId6"/>
          <a:stretch>
            <a:fillRect/>
          </a:stretch>
        </p:blipFill>
        <p:spPr>
          <a:xfrm>
            <a:off x="1241285" y="2265974"/>
            <a:ext cx="2171812" cy="3172616"/>
          </a:xfrm>
          <a:prstGeom prst="rect">
            <a:avLst/>
          </a:prstGeom>
        </p:spPr>
      </p:pic>
      <p:pic>
        <p:nvPicPr>
          <p:cNvPr id="31" name="Image 30">
            <a:extLst>
              <a:ext uri="{FF2B5EF4-FFF2-40B4-BE49-F238E27FC236}">
                <a16:creationId xmlns:a16="http://schemas.microsoft.com/office/drawing/2014/main" id="{6893C9FF-DC31-F16B-1777-CF40B4CC9AC0}"/>
              </a:ext>
            </a:extLst>
          </p:cNvPr>
          <p:cNvPicPr>
            <a:picLocks noChangeAspect="1"/>
          </p:cNvPicPr>
          <p:nvPr/>
        </p:nvPicPr>
        <p:blipFill>
          <a:blip r:embed="rId7"/>
          <a:stretch>
            <a:fillRect/>
          </a:stretch>
        </p:blipFill>
        <p:spPr>
          <a:xfrm>
            <a:off x="10288968" y="3439196"/>
            <a:ext cx="2664481" cy="1748824"/>
          </a:xfrm>
          <a:prstGeom prst="rect">
            <a:avLst/>
          </a:prstGeom>
        </p:spPr>
      </p:pic>
      <p:pic>
        <p:nvPicPr>
          <p:cNvPr id="35" name="Image 34">
            <a:extLst>
              <a:ext uri="{FF2B5EF4-FFF2-40B4-BE49-F238E27FC236}">
                <a16:creationId xmlns:a16="http://schemas.microsoft.com/office/drawing/2014/main" id="{6BE13105-CB46-90D1-7CA9-59DAED90C14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0371" y="4040654"/>
            <a:ext cx="1465847" cy="1295400"/>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031051"/>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031051"/>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47" name="Image 46">
            <a:extLst>
              <a:ext uri="{FF2B5EF4-FFF2-40B4-BE49-F238E27FC236}">
                <a16:creationId xmlns:a16="http://schemas.microsoft.com/office/drawing/2014/main" id="{C7FC09D2-15D4-8E9C-56A3-60D08173BB80}"/>
              </a:ext>
            </a:extLst>
          </p:cNvPr>
          <p:cNvPicPr>
            <a:picLocks noChangeAspect="1"/>
          </p:cNvPicPr>
          <p:nvPr/>
        </p:nvPicPr>
        <p:blipFill>
          <a:blip r:embed="rId7"/>
          <a:stretch>
            <a:fillRect/>
          </a:stretch>
        </p:blipFill>
        <p:spPr>
          <a:xfrm>
            <a:off x="6962175" y="5981700"/>
            <a:ext cx="2445558" cy="1883668"/>
          </a:xfrm>
          <a:prstGeom prst="rect">
            <a:avLst/>
          </a:prstGeom>
        </p:spPr>
      </p:pic>
      <p:pic>
        <p:nvPicPr>
          <p:cNvPr id="48" name="Image 47">
            <a:extLst>
              <a:ext uri="{FF2B5EF4-FFF2-40B4-BE49-F238E27FC236}">
                <a16:creationId xmlns:a16="http://schemas.microsoft.com/office/drawing/2014/main" id="{96DC4D41-C8C1-79DF-688C-9194ECCBAA6F}"/>
              </a:ext>
            </a:extLst>
          </p:cNvPr>
          <p:cNvPicPr>
            <a:picLocks noChangeAspect="1"/>
          </p:cNvPicPr>
          <p:nvPr/>
        </p:nvPicPr>
        <p:blipFill>
          <a:blip r:embed="rId8"/>
          <a:stretch>
            <a:fillRect/>
          </a:stretch>
        </p:blipFill>
        <p:spPr>
          <a:xfrm>
            <a:off x="1768844" y="5816677"/>
            <a:ext cx="1368683" cy="1999393"/>
          </a:xfrm>
          <a:prstGeom prst="rect">
            <a:avLst/>
          </a:prstGeom>
        </p:spPr>
      </p:pic>
      <p:pic>
        <p:nvPicPr>
          <p:cNvPr id="49" name="Image 48">
            <a:extLst>
              <a:ext uri="{FF2B5EF4-FFF2-40B4-BE49-F238E27FC236}">
                <a16:creationId xmlns:a16="http://schemas.microsoft.com/office/drawing/2014/main" id="{16BFC266-2C04-991B-0B67-18C7D51D0EE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15601" y="2435485"/>
            <a:ext cx="2206402" cy="1996269"/>
          </a:xfrm>
          <a:prstGeom prst="rect">
            <a:avLst/>
          </a:prstGeom>
        </p:spPr>
      </p:pic>
      <p:pic>
        <p:nvPicPr>
          <p:cNvPr id="50" name="Image 49">
            <a:extLst>
              <a:ext uri="{FF2B5EF4-FFF2-40B4-BE49-F238E27FC236}">
                <a16:creationId xmlns:a16="http://schemas.microsoft.com/office/drawing/2014/main" id="{8D0E7B4C-2F6E-C443-0C5D-1C259D76E2D9}"/>
              </a:ext>
            </a:extLst>
          </p:cNvPr>
          <p:cNvPicPr>
            <a:picLocks noChangeAspect="1"/>
          </p:cNvPicPr>
          <p:nvPr/>
        </p:nvPicPr>
        <p:blipFill>
          <a:blip r:embed="rId10"/>
          <a:stretch>
            <a:fillRect/>
          </a:stretch>
        </p:blipFill>
        <p:spPr>
          <a:xfrm>
            <a:off x="6380158" y="2705100"/>
            <a:ext cx="2698642" cy="1460458"/>
          </a:xfrm>
          <a:prstGeom prst="rect">
            <a:avLst/>
          </a:prstGeom>
        </p:spPr>
      </p:pic>
      <p:pic>
        <p:nvPicPr>
          <p:cNvPr id="51" name="Image 50">
            <a:extLst>
              <a:ext uri="{FF2B5EF4-FFF2-40B4-BE49-F238E27FC236}">
                <a16:creationId xmlns:a16="http://schemas.microsoft.com/office/drawing/2014/main" id="{A45AA88E-54E3-7E83-D66B-32ADC43A7FBE}"/>
              </a:ext>
            </a:extLst>
          </p:cNvPr>
          <p:cNvPicPr>
            <a:picLocks noChangeAspect="1"/>
          </p:cNvPicPr>
          <p:nvPr/>
        </p:nvPicPr>
        <p:blipFill>
          <a:blip r:embed="rId11"/>
          <a:stretch>
            <a:fillRect/>
          </a:stretch>
        </p:blipFill>
        <p:spPr>
          <a:xfrm>
            <a:off x="10628696" y="6591301"/>
            <a:ext cx="1941150" cy="1274068"/>
          </a:xfrm>
          <a:prstGeom prst="rect">
            <a:avLst/>
          </a:prstGeom>
        </p:spPr>
      </p:pic>
      <p:pic>
        <p:nvPicPr>
          <p:cNvPr id="52" name="Image 51">
            <a:extLst>
              <a:ext uri="{FF2B5EF4-FFF2-40B4-BE49-F238E27FC236}">
                <a16:creationId xmlns:a16="http://schemas.microsoft.com/office/drawing/2014/main" id="{492F025F-FD15-574E-08C8-1A407D2FF5DA}"/>
              </a:ext>
            </a:extLst>
          </p:cNvPr>
          <p:cNvPicPr>
            <a:picLocks noChangeAspect="1"/>
          </p:cNvPicPr>
          <p:nvPr/>
        </p:nvPicPr>
        <p:blipFill>
          <a:blip r:embed="rId12"/>
          <a:stretch>
            <a:fillRect/>
          </a:stretch>
        </p:blipFill>
        <p:spPr>
          <a:xfrm>
            <a:off x="1439908" y="2127319"/>
            <a:ext cx="1902543" cy="2492858"/>
          </a:xfrm>
          <a:prstGeom prst="rect">
            <a:avLst/>
          </a:prstGeom>
        </p:spPr>
      </p:pic>
      <p:pic>
        <p:nvPicPr>
          <p:cNvPr id="53" name="Image 52">
            <a:extLst>
              <a:ext uri="{FF2B5EF4-FFF2-40B4-BE49-F238E27FC236}">
                <a16:creationId xmlns:a16="http://schemas.microsoft.com/office/drawing/2014/main" id="{9675AFDD-29EE-64B6-362B-4C364C749DCE}"/>
              </a:ext>
            </a:extLst>
          </p:cNvPr>
          <p:cNvPicPr>
            <a:picLocks noChangeAspect="1"/>
          </p:cNvPicPr>
          <p:nvPr/>
        </p:nvPicPr>
        <p:blipFill>
          <a:blip r:embed="rId13"/>
          <a:stretch>
            <a:fillRect/>
          </a:stretch>
        </p:blipFill>
        <p:spPr>
          <a:xfrm>
            <a:off x="3826070" y="2190358"/>
            <a:ext cx="1660858" cy="2264146"/>
          </a:xfrm>
          <a:prstGeom prst="rect">
            <a:avLst/>
          </a:prstGeom>
        </p:spPr>
      </p:pic>
      <p:pic>
        <p:nvPicPr>
          <p:cNvPr id="54" name="Image 53">
            <a:extLst>
              <a:ext uri="{FF2B5EF4-FFF2-40B4-BE49-F238E27FC236}">
                <a16:creationId xmlns:a16="http://schemas.microsoft.com/office/drawing/2014/main" id="{CFF0AF50-67BA-D648-76DC-A10398985A6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13293" y="6693171"/>
            <a:ext cx="1465847" cy="1295400"/>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4"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r>
              <a:rPr lang="fr-FR" sz="2800" b="1" dirty="0">
                <a:solidFill>
                  <a:schemeClr val="bg1">
                    <a:lumMod val="65000"/>
                  </a:schemeClr>
                </a:solidFill>
                <a:latin typeface="Dosis" panose="02010703020202060003" pitchFamily="2" charset="0"/>
                <a:cs typeface="Microsoft Uighur" panose="02000000000000000000" pitchFamily="2" charset="-78"/>
              </a:rPr>
              <a:t>.</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1" name="Image 10">
            <a:extLst>
              <a:ext uri="{FF2B5EF4-FFF2-40B4-BE49-F238E27FC236}">
                <a16:creationId xmlns:a16="http://schemas.microsoft.com/office/drawing/2014/main" id="{9940BE0D-5F8E-0059-2E2C-23B3927BDA9E}"/>
              </a:ext>
            </a:extLst>
          </p:cNvPr>
          <p:cNvPicPr>
            <a:picLocks noChangeAspect="1"/>
          </p:cNvPicPr>
          <p:nvPr/>
        </p:nvPicPr>
        <p:blipFill>
          <a:blip r:embed="rId5"/>
          <a:stretch>
            <a:fillRect/>
          </a:stretch>
        </p:blipFill>
        <p:spPr>
          <a:xfrm>
            <a:off x="6756828" y="6335964"/>
            <a:ext cx="2234820" cy="1721349"/>
          </a:xfrm>
          <a:prstGeom prst="rect">
            <a:avLst/>
          </a:prstGeom>
        </p:spPr>
      </p:pic>
      <p:pic>
        <p:nvPicPr>
          <p:cNvPr id="14" name="Image 13">
            <a:extLst>
              <a:ext uri="{FF2B5EF4-FFF2-40B4-BE49-F238E27FC236}">
                <a16:creationId xmlns:a16="http://schemas.microsoft.com/office/drawing/2014/main" id="{877363C5-91D1-819F-C9EF-CCDF156BE841}"/>
              </a:ext>
            </a:extLst>
          </p:cNvPr>
          <p:cNvPicPr>
            <a:picLocks noChangeAspect="1"/>
          </p:cNvPicPr>
          <p:nvPr/>
        </p:nvPicPr>
        <p:blipFill>
          <a:blip r:embed="rId6"/>
          <a:stretch>
            <a:fillRect/>
          </a:stretch>
        </p:blipFill>
        <p:spPr>
          <a:xfrm>
            <a:off x="1373773" y="5452731"/>
            <a:ext cx="2387582" cy="3487816"/>
          </a:xfrm>
          <a:prstGeom prst="rect">
            <a:avLst/>
          </a:prstGeom>
        </p:spPr>
      </p:pic>
      <p:pic>
        <p:nvPicPr>
          <p:cNvPr id="15" name="Image 14">
            <a:extLst>
              <a:ext uri="{FF2B5EF4-FFF2-40B4-BE49-F238E27FC236}">
                <a16:creationId xmlns:a16="http://schemas.microsoft.com/office/drawing/2014/main" id="{6AF0B8B7-8F0C-7FB5-56C6-CAF7A7E97B6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39885" y="2469977"/>
            <a:ext cx="2209855" cy="1999393"/>
          </a:xfrm>
          <a:prstGeom prst="rect">
            <a:avLst/>
          </a:prstGeom>
        </p:spPr>
      </p:pic>
      <p:pic>
        <p:nvPicPr>
          <p:cNvPr id="21" name="Image 20">
            <a:extLst>
              <a:ext uri="{FF2B5EF4-FFF2-40B4-BE49-F238E27FC236}">
                <a16:creationId xmlns:a16="http://schemas.microsoft.com/office/drawing/2014/main" id="{8EBF7372-F3D6-E41E-8F69-710D41A7C3DA}"/>
              </a:ext>
            </a:extLst>
          </p:cNvPr>
          <p:cNvPicPr>
            <a:picLocks noChangeAspect="1"/>
          </p:cNvPicPr>
          <p:nvPr/>
        </p:nvPicPr>
        <p:blipFill>
          <a:blip r:embed="rId8"/>
          <a:stretch>
            <a:fillRect/>
          </a:stretch>
        </p:blipFill>
        <p:spPr>
          <a:xfrm>
            <a:off x="7071646" y="2592176"/>
            <a:ext cx="3642581" cy="1971302"/>
          </a:xfrm>
          <a:prstGeom prst="rect">
            <a:avLst/>
          </a:prstGeom>
        </p:spPr>
      </p:pic>
      <p:pic>
        <p:nvPicPr>
          <p:cNvPr id="22" name="Image 21">
            <a:extLst>
              <a:ext uri="{FF2B5EF4-FFF2-40B4-BE49-F238E27FC236}">
                <a16:creationId xmlns:a16="http://schemas.microsoft.com/office/drawing/2014/main" id="{68C41138-3D9A-CA5A-62B1-6D5170FBD420}"/>
              </a:ext>
            </a:extLst>
          </p:cNvPr>
          <p:cNvPicPr>
            <a:picLocks noChangeAspect="1"/>
          </p:cNvPicPr>
          <p:nvPr/>
        </p:nvPicPr>
        <p:blipFill>
          <a:blip r:embed="rId9"/>
          <a:stretch>
            <a:fillRect/>
          </a:stretch>
        </p:blipFill>
        <p:spPr>
          <a:xfrm>
            <a:off x="9903496" y="6471367"/>
            <a:ext cx="3046244" cy="1999393"/>
          </a:xfrm>
          <a:prstGeom prst="rect">
            <a:avLst/>
          </a:prstGeom>
        </p:spPr>
      </p:pic>
      <p:pic>
        <p:nvPicPr>
          <p:cNvPr id="23" name="Image 22">
            <a:extLst>
              <a:ext uri="{FF2B5EF4-FFF2-40B4-BE49-F238E27FC236}">
                <a16:creationId xmlns:a16="http://schemas.microsoft.com/office/drawing/2014/main" id="{C9218475-49C7-D85E-0877-C328EA8290AA}"/>
              </a:ext>
            </a:extLst>
          </p:cNvPr>
          <p:cNvPicPr>
            <a:picLocks noChangeAspect="1"/>
          </p:cNvPicPr>
          <p:nvPr/>
        </p:nvPicPr>
        <p:blipFill>
          <a:blip r:embed="rId10"/>
          <a:stretch>
            <a:fillRect/>
          </a:stretch>
        </p:blipFill>
        <p:spPr>
          <a:xfrm>
            <a:off x="1399808" y="2312974"/>
            <a:ext cx="2178754" cy="2854771"/>
          </a:xfrm>
          <a:prstGeom prst="rect">
            <a:avLst/>
          </a:prstGeom>
        </p:spPr>
      </p:pic>
      <p:pic>
        <p:nvPicPr>
          <p:cNvPr id="24" name="Image 23">
            <a:extLst>
              <a:ext uri="{FF2B5EF4-FFF2-40B4-BE49-F238E27FC236}">
                <a16:creationId xmlns:a16="http://schemas.microsoft.com/office/drawing/2014/main" id="{F6F6AEFA-D8E6-B86D-F17B-8915F3E2B043}"/>
              </a:ext>
            </a:extLst>
          </p:cNvPr>
          <p:cNvPicPr>
            <a:picLocks noChangeAspect="1"/>
          </p:cNvPicPr>
          <p:nvPr/>
        </p:nvPicPr>
        <p:blipFill>
          <a:blip r:embed="rId11"/>
          <a:stretch>
            <a:fillRect/>
          </a:stretch>
        </p:blipFill>
        <p:spPr>
          <a:xfrm>
            <a:off x="4246687" y="2173341"/>
            <a:ext cx="2178753" cy="2970160"/>
          </a:xfrm>
          <a:prstGeom prst="rect">
            <a:avLst/>
          </a:prstGeom>
        </p:spPr>
      </p:pic>
      <p:pic>
        <p:nvPicPr>
          <p:cNvPr id="25" name="Image 24">
            <a:extLst>
              <a:ext uri="{FF2B5EF4-FFF2-40B4-BE49-F238E27FC236}">
                <a16:creationId xmlns:a16="http://schemas.microsoft.com/office/drawing/2014/main" id="{DE803D37-6617-0DA7-374B-249C91B53D6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26168" y="6838950"/>
            <a:ext cx="1465847" cy="1295400"/>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CF863-838B-C689-36E0-4D327647EE0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1C61A46-B122-9F7C-9B47-C5836AD88DEB}"/>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5BBC0C63-8486-AC82-8674-616D7226F4A9}"/>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458C3A0F-069A-B774-28BA-DBF964706BB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07E26D2-4EB9-D388-B18B-E7C60BE7B85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9074371D-A978-3A9F-27B1-A6C35E25B1CA}"/>
              </a:ext>
            </a:extLst>
          </p:cNvPr>
          <p:cNvSpPr txBox="1"/>
          <p:nvPr/>
        </p:nvSpPr>
        <p:spPr>
          <a:xfrm>
            <a:off x="1550426" y="929438"/>
            <a:ext cx="10615145" cy="8463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Quelles sont les images qui manquent</a:t>
            </a:r>
            <a:r>
              <a:rPr lang="fr-FR" sz="2800" b="1" dirty="0">
                <a:solidFill>
                  <a:schemeClr val="bg1">
                    <a:lumMod val="65000"/>
                  </a:schemeClr>
                </a:solidFill>
                <a:latin typeface="Dosis" panose="02010703020202060003" pitchFamily="2" charset="0"/>
                <a:cs typeface="Microsoft Uighur" panose="02000000000000000000" pitchFamily="2" charset="-78"/>
              </a:rPr>
              <a:t>.</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A3AAD022-4DE5-A441-23D9-D4892B4EB5B0}"/>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C8BE857D-46F3-117B-71FA-C05F6B6981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D6A3778D-23F6-4F9C-ACCD-B8973CE76850}"/>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E050AE2-9561-6C86-6335-7B685B4CB956}"/>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117BA7D9-21B0-4873-9B8F-439307FF8BA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BFC136D0-E3FF-E92A-2921-A580D09D0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CB89A651-7E91-1041-316D-E2CC055E9C8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1FC67140-5DB3-783D-13B2-E45E9CA916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B8170234-C430-D5A2-7AED-C8D3DB208708}"/>
              </a:ext>
            </a:extLst>
          </p:cNvPr>
          <p:cNvPicPr>
            <a:picLocks noChangeAspect="1"/>
          </p:cNvPicPr>
          <p:nvPr/>
        </p:nvPicPr>
        <p:blipFill>
          <a:blip r:embed="rId5"/>
          <a:stretch>
            <a:fillRect/>
          </a:stretch>
        </p:blipFill>
        <p:spPr>
          <a:xfrm>
            <a:off x="1373773" y="5452731"/>
            <a:ext cx="2387582" cy="3487816"/>
          </a:xfrm>
          <a:prstGeom prst="rect">
            <a:avLst/>
          </a:prstGeom>
        </p:spPr>
      </p:pic>
      <p:pic>
        <p:nvPicPr>
          <p:cNvPr id="15" name="Image 14">
            <a:extLst>
              <a:ext uri="{FF2B5EF4-FFF2-40B4-BE49-F238E27FC236}">
                <a16:creationId xmlns:a16="http://schemas.microsoft.com/office/drawing/2014/main" id="{23733F7A-C6ED-12C8-5F8E-9D2B540DBC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39885" y="2469977"/>
            <a:ext cx="2209855" cy="1999393"/>
          </a:xfrm>
          <a:prstGeom prst="rect">
            <a:avLst/>
          </a:prstGeom>
        </p:spPr>
      </p:pic>
      <p:pic>
        <p:nvPicPr>
          <p:cNvPr id="21" name="Image 20">
            <a:extLst>
              <a:ext uri="{FF2B5EF4-FFF2-40B4-BE49-F238E27FC236}">
                <a16:creationId xmlns:a16="http://schemas.microsoft.com/office/drawing/2014/main" id="{FA3BA170-6BC8-55D1-E1C8-572B3A599F4A}"/>
              </a:ext>
            </a:extLst>
          </p:cNvPr>
          <p:cNvPicPr>
            <a:picLocks noChangeAspect="1"/>
          </p:cNvPicPr>
          <p:nvPr/>
        </p:nvPicPr>
        <p:blipFill>
          <a:blip r:embed="rId7"/>
          <a:stretch>
            <a:fillRect/>
          </a:stretch>
        </p:blipFill>
        <p:spPr>
          <a:xfrm>
            <a:off x="7071646" y="2592176"/>
            <a:ext cx="3642581" cy="1971302"/>
          </a:xfrm>
          <a:prstGeom prst="rect">
            <a:avLst/>
          </a:prstGeom>
        </p:spPr>
      </p:pic>
      <p:pic>
        <p:nvPicPr>
          <p:cNvPr id="22" name="Image 21">
            <a:extLst>
              <a:ext uri="{FF2B5EF4-FFF2-40B4-BE49-F238E27FC236}">
                <a16:creationId xmlns:a16="http://schemas.microsoft.com/office/drawing/2014/main" id="{067733CB-7AA8-1DD4-D9D5-8328D11F7F2E}"/>
              </a:ext>
            </a:extLst>
          </p:cNvPr>
          <p:cNvPicPr>
            <a:picLocks noChangeAspect="1"/>
          </p:cNvPicPr>
          <p:nvPr/>
        </p:nvPicPr>
        <p:blipFill>
          <a:blip r:embed="rId8"/>
          <a:stretch>
            <a:fillRect/>
          </a:stretch>
        </p:blipFill>
        <p:spPr>
          <a:xfrm>
            <a:off x="9903496" y="6471367"/>
            <a:ext cx="3046244" cy="1999393"/>
          </a:xfrm>
          <a:prstGeom prst="rect">
            <a:avLst/>
          </a:prstGeom>
        </p:spPr>
      </p:pic>
      <p:pic>
        <p:nvPicPr>
          <p:cNvPr id="24" name="Image 23">
            <a:extLst>
              <a:ext uri="{FF2B5EF4-FFF2-40B4-BE49-F238E27FC236}">
                <a16:creationId xmlns:a16="http://schemas.microsoft.com/office/drawing/2014/main" id="{313BCDFC-62C9-91C7-14DC-0B75CF4C9E3C}"/>
              </a:ext>
            </a:extLst>
          </p:cNvPr>
          <p:cNvPicPr>
            <a:picLocks noChangeAspect="1"/>
          </p:cNvPicPr>
          <p:nvPr/>
        </p:nvPicPr>
        <p:blipFill>
          <a:blip r:embed="rId9"/>
          <a:stretch>
            <a:fillRect/>
          </a:stretch>
        </p:blipFill>
        <p:spPr>
          <a:xfrm>
            <a:off x="4246687" y="2173341"/>
            <a:ext cx="2178753" cy="2970160"/>
          </a:xfrm>
          <a:prstGeom prst="rect">
            <a:avLst/>
          </a:prstGeom>
        </p:spPr>
      </p:pic>
      <p:pic>
        <p:nvPicPr>
          <p:cNvPr id="25" name="Image 24">
            <a:extLst>
              <a:ext uri="{FF2B5EF4-FFF2-40B4-BE49-F238E27FC236}">
                <a16:creationId xmlns:a16="http://schemas.microsoft.com/office/drawing/2014/main" id="{F51D5303-72C3-EB3B-76BA-A6D310CC40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26168" y="6838950"/>
            <a:ext cx="1465847" cy="1295400"/>
          </a:xfrm>
          <a:prstGeom prst="rect">
            <a:avLst/>
          </a:prstGeom>
        </p:spPr>
      </p:pic>
      <p:sp>
        <p:nvSpPr>
          <p:cNvPr id="5" name="ZoneTexte 4">
            <a:extLst>
              <a:ext uri="{FF2B5EF4-FFF2-40B4-BE49-F238E27FC236}">
                <a16:creationId xmlns:a16="http://schemas.microsoft.com/office/drawing/2014/main" id="{1F52C3CC-947D-F69A-E1D9-535C1B189BD9}"/>
              </a:ext>
            </a:extLst>
          </p:cNvPr>
          <p:cNvSpPr txBox="1"/>
          <p:nvPr/>
        </p:nvSpPr>
        <p:spPr>
          <a:xfrm>
            <a:off x="1907063" y="2352273"/>
            <a:ext cx="6858000" cy="1569660"/>
          </a:xfrm>
          <a:prstGeom prst="rect">
            <a:avLst/>
          </a:prstGeom>
          <a:noFill/>
        </p:spPr>
        <p:txBody>
          <a:bodyPr wrap="square">
            <a:spAutoFit/>
          </a:bodyPr>
          <a:lstStyle/>
          <a:p>
            <a:pPr defTabSz="685834"/>
            <a:r>
              <a:rPr lang="fr-MA" sz="9600" b="1" dirty="0">
                <a:solidFill>
                  <a:prstClr val="black"/>
                </a:solidFill>
                <a:latin typeface="Dosis"/>
              </a:rPr>
              <a:t>?</a:t>
            </a:r>
          </a:p>
        </p:txBody>
      </p:sp>
      <p:sp>
        <p:nvSpPr>
          <p:cNvPr id="9" name="ZoneTexte 8">
            <a:extLst>
              <a:ext uri="{FF2B5EF4-FFF2-40B4-BE49-F238E27FC236}">
                <a16:creationId xmlns:a16="http://schemas.microsoft.com/office/drawing/2014/main" id="{6D5A1911-6794-1DBA-573D-542F62EE9DC8}"/>
              </a:ext>
            </a:extLst>
          </p:cNvPr>
          <p:cNvSpPr txBox="1"/>
          <p:nvPr/>
        </p:nvSpPr>
        <p:spPr>
          <a:xfrm>
            <a:off x="7629740" y="6795790"/>
            <a:ext cx="6858000" cy="1569660"/>
          </a:xfrm>
          <a:prstGeom prst="rect">
            <a:avLst/>
          </a:prstGeom>
          <a:noFill/>
        </p:spPr>
        <p:txBody>
          <a:bodyPr wrap="square">
            <a:spAutoFit/>
          </a:bodyPr>
          <a:lstStyle/>
          <a:p>
            <a:pPr defTabSz="685834"/>
            <a:r>
              <a:rPr lang="fr-MA" sz="9600" b="1" dirty="0">
                <a:solidFill>
                  <a:prstClr val="black"/>
                </a:solidFill>
                <a:latin typeface="Dosis"/>
              </a:rPr>
              <a:t>?</a:t>
            </a:r>
          </a:p>
        </p:txBody>
      </p:sp>
    </p:spTree>
    <p:extLst>
      <p:ext uri="{BB962C8B-B14F-4D97-AF65-F5344CB8AC3E}">
        <p14:creationId xmlns:p14="http://schemas.microsoft.com/office/powerpoint/2010/main" val="8671021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D69A9-887C-1D94-D89E-105870BB772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CC09AC4-EED5-B304-8510-31DD4A2023E8}"/>
              </a:ext>
            </a:extLst>
          </p:cNvPr>
          <p:cNvSpPr/>
          <p:nvPr/>
        </p:nvSpPr>
        <p:spPr>
          <a:xfrm>
            <a:off x="-1" y="1"/>
            <a:ext cx="13716001"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16C89064-2AA4-2A21-8CB3-D78CE8654BF8}"/>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D7362BC5-F17F-6391-E653-5F23DC92F8B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4775401A-3902-195B-3E4C-C9C892497E2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D7FA158-FCD5-18E9-67AD-282EE06F49EA}"/>
              </a:ext>
            </a:extLst>
          </p:cNvPr>
          <p:cNvSpPr txBox="1"/>
          <p:nvPr/>
        </p:nvSpPr>
        <p:spPr>
          <a:xfrm>
            <a:off x="1550426" y="929438"/>
            <a:ext cx="10615145" cy="723275"/>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Les image qui manquaient sont: entrer- jus</a:t>
            </a:r>
            <a:endParaRPr lang="fr-FR" sz="2800" b="1" dirty="0">
              <a:solidFill>
                <a:schemeClr val="bg1">
                  <a:lumMod val="65000"/>
                </a:schemeClr>
              </a:solidFill>
              <a:latin typeface="Dosis" panose="02010703020202060003" pitchFamily="2" charset="0"/>
              <a:cs typeface="Microsoft Uighur" panose="02000000000000000000" pitchFamily="2" charset="-78"/>
            </a:endParaRP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97A408A-00C8-5E1F-B733-6A4725E3BC9D}"/>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F8FD7764-9CF3-1F80-FFCE-AAE444B6E82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736B5D01-DCF2-A93F-4539-EF33DE6729CE}"/>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D2DD8C19-9795-43B5-4093-36C6BBB5EE4E}"/>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854C56D0-9B3D-876E-772C-C65E9914B91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D1ABA378-1F5D-5596-B4E2-96C04DDE4DE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E79AF7D-BAA3-A4AA-14CD-61CA9A3B42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8BCC141-5CE0-F5A6-367F-D858B623A5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1" name="Image 10">
            <a:extLst>
              <a:ext uri="{FF2B5EF4-FFF2-40B4-BE49-F238E27FC236}">
                <a16:creationId xmlns:a16="http://schemas.microsoft.com/office/drawing/2014/main" id="{E7ABF297-E02C-2158-7832-46BF429E01BE}"/>
              </a:ext>
            </a:extLst>
          </p:cNvPr>
          <p:cNvPicPr>
            <a:picLocks noChangeAspect="1"/>
          </p:cNvPicPr>
          <p:nvPr/>
        </p:nvPicPr>
        <p:blipFill>
          <a:blip r:embed="rId5"/>
          <a:stretch>
            <a:fillRect/>
          </a:stretch>
        </p:blipFill>
        <p:spPr>
          <a:xfrm>
            <a:off x="6756828" y="6335964"/>
            <a:ext cx="2234820" cy="1721349"/>
          </a:xfrm>
          <a:prstGeom prst="rect">
            <a:avLst/>
          </a:prstGeom>
        </p:spPr>
      </p:pic>
      <p:pic>
        <p:nvPicPr>
          <p:cNvPr id="14" name="Image 13">
            <a:extLst>
              <a:ext uri="{FF2B5EF4-FFF2-40B4-BE49-F238E27FC236}">
                <a16:creationId xmlns:a16="http://schemas.microsoft.com/office/drawing/2014/main" id="{A2D8C6A8-1048-6B7D-AA53-13A5635BCF49}"/>
              </a:ext>
            </a:extLst>
          </p:cNvPr>
          <p:cNvPicPr>
            <a:picLocks noChangeAspect="1"/>
          </p:cNvPicPr>
          <p:nvPr/>
        </p:nvPicPr>
        <p:blipFill>
          <a:blip r:embed="rId6"/>
          <a:stretch>
            <a:fillRect/>
          </a:stretch>
        </p:blipFill>
        <p:spPr>
          <a:xfrm>
            <a:off x="1373773" y="5452731"/>
            <a:ext cx="2387582" cy="3487816"/>
          </a:xfrm>
          <a:prstGeom prst="rect">
            <a:avLst/>
          </a:prstGeom>
        </p:spPr>
      </p:pic>
      <p:pic>
        <p:nvPicPr>
          <p:cNvPr id="15" name="Image 14">
            <a:extLst>
              <a:ext uri="{FF2B5EF4-FFF2-40B4-BE49-F238E27FC236}">
                <a16:creationId xmlns:a16="http://schemas.microsoft.com/office/drawing/2014/main" id="{0D65D299-28CD-425B-C583-BAB6793616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39885" y="2469977"/>
            <a:ext cx="2209855" cy="1999393"/>
          </a:xfrm>
          <a:prstGeom prst="rect">
            <a:avLst/>
          </a:prstGeom>
        </p:spPr>
      </p:pic>
      <p:pic>
        <p:nvPicPr>
          <p:cNvPr id="21" name="Image 20">
            <a:extLst>
              <a:ext uri="{FF2B5EF4-FFF2-40B4-BE49-F238E27FC236}">
                <a16:creationId xmlns:a16="http://schemas.microsoft.com/office/drawing/2014/main" id="{492BF68F-8185-2D72-4BD6-68661FEEF29E}"/>
              </a:ext>
            </a:extLst>
          </p:cNvPr>
          <p:cNvPicPr>
            <a:picLocks noChangeAspect="1"/>
          </p:cNvPicPr>
          <p:nvPr/>
        </p:nvPicPr>
        <p:blipFill>
          <a:blip r:embed="rId8"/>
          <a:stretch>
            <a:fillRect/>
          </a:stretch>
        </p:blipFill>
        <p:spPr>
          <a:xfrm>
            <a:off x="7071646" y="2592176"/>
            <a:ext cx="3642581" cy="1971302"/>
          </a:xfrm>
          <a:prstGeom prst="rect">
            <a:avLst/>
          </a:prstGeom>
        </p:spPr>
      </p:pic>
      <p:pic>
        <p:nvPicPr>
          <p:cNvPr id="22" name="Image 21">
            <a:extLst>
              <a:ext uri="{FF2B5EF4-FFF2-40B4-BE49-F238E27FC236}">
                <a16:creationId xmlns:a16="http://schemas.microsoft.com/office/drawing/2014/main" id="{FD80A099-52E5-48AD-1041-F7A511719578}"/>
              </a:ext>
            </a:extLst>
          </p:cNvPr>
          <p:cNvPicPr>
            <a:picLocks noChangeAspect="1"/>
          </p:cNvPicPr>
          <p:nvPr/>
        </p:nvPicPr>
        <p:blipFill>
          <a:blip r:embed="rId9"/>
          <a:stretch>
            <a:fillRect/>
          </a:stretch>
        </p:blipFill>
        <p:spPr>
          <a:xfrm>
            <a:off x="9903496" y="6471367"/>
            <a:ext cx="3046244" cy="1999393"/>
          </a:xfrm>
          <a:prstGeom prst="rect">
            <a:avLst/>
          </a:prstGeom>
        </p:spPr>
      </p:pic>
      <p:pic>
        <p:nvPicPr>
          <p:cNvPr id="23" name="Image 22">
            <a:extLst>
              <a:ext uri="{FF2B5EF4-FFF2-40B4-BE49-F238E27FC236}">
                <a16:creationId xmlns:a16="http://schemas.microsoft.com/office/drawing/2014/main" id="{05DF6E35-52D4-5AD7-4FB4-E049B9628B45}"/>
              </a:ext>
            </a:extLst>
          </p:cNvPr>
          <p:cNvPicPr>
            <a:picLocks noChangeAspect="1"/>
          </p:cNvPicPr>
          <p:nvPr/>
        </p:nvPicPr>
        <p:blipFill>
          <a:blip r:embed="rId10"/>
          <a:stretch>
            <a:fillRect/>
          </a:stretch>
        </p:blipFill>
        <p:spPr>
          <a:xfrm>
            <a:off x="1399808" y="2312974"/>
            <a:ext cx="2178754" cy="2854771"/>
          </a:xfrm>
          <a:prstGeom prst="rect">
            <a:avLst/>
          </a:prstGeom>
        </p:spPr>
      </p:pic>
      <p:pic>
        <p:nvPicPr>
          <p:cNvPr id="24" name="Image 23">
            <a:extLst>
              <a:ext uri="{FF2B5EF4-FFF2-40B4-BE49-F238E27FC236}">
                <a16:creationId xmlns:a16="http://schemas.microsoft.com/office/drawing/2014/main" id="{9980CA6E-B28C-5EF0-E352-182430CD65F8}"/>
              </a:ext>
            </a:extLst>
          </p:cNvPr>
          <p:cNvPicPr>
            <a:picLocks noChangeAspect="1"/>
          </p:cNvPicPr>
          <p:nvPr/>
        </p:nvPicPr>
        <p:blipFill>
          <a:blip r:embed="rId11"/>
          <a:stretch>
            <a:fillRect/>
          </a:stretch>
        </p:blipFill>
        <p:spPr>
          <a:xfrm>
            <a:off x="4246687" y="2173341"/>
            <a:ext cx="2178753" cy="2970160"/>
          </a:xfrm>
          <a:prstGeom prst="rect">
            <a:avLst/>
          </a:prstGeom>
        </p:spPr>
      </p:pic>
      <p:pic>
        <p:nvPicPr>
          <p:cNvPr id="25" name="Image 24">
            <a:extLst>
              <a:ext uri="{FF2B5EF4-FFF2-40B4-BE49-F238E27FC236}">
                <a16:creationId xmlns:a16="http://schemas.microsoft.com/office/drawing/2014/main" id="{2370BDCC-9672-51D0-EE1E-F862928FA1F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26168" y="6838950"/>
            <a:ext cx="1465847" cy="1295400"/>
          </a:xfrm>
          <a:prstGeom prst="rect">
            <a:avLst/>
          </a:prstGeom>
        </p:spPr>
      </p:pic>
      <p:sp>
        <p:nvSpPr>
          <p:cNvPr id="3" name="Ellipse 2">
            <a:extLst>
              <a:ext uri="{FF2B5EF4-FFF2-40B4-BE49-F238E27FC236}">
                <a16:creationId xmlns:a16="http://schemas.microsoft.com/office/drawing/2014/main" id="{50905B41-5047-41CA-CDEC-E55FBCC4F532}"/>
              </a:ext>
            </a:extLst>
          </p:cNvPr>
          <p:cNvSpPr/>
          <p:nvPr/>
        </p:nvSpPr>
        <p:spPr>
          <a:xfrm>
            <a:off x="891790" y="1966321"/>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5" name="Connecteur droit avec flèche 4">
            <a:extLst>
              <a:ext uri="{FF2B5EF4-FFF2-40B4-BE49-F238E27FC236}">
                <a16:creationId xmlns:a16="http://schemas.microsoft.com/office/drawing/2014/main" id="{1A4B5B0D-96A2-D895-04F0-D223EF145EDA}"/>
              </a:ext>
            </a:extLst>
          </p:cNvPr>
          <p:cNvCxnSpPr>
            <a:cxnSpLocks/>
          </p:cNvCxnSpPr>
          <p:nvPr/>
        </p:nvCxnSpPr>
        <p:spPr>
          <a:xfrm flipH="1">
            <a:off x="3745395" y="1756774"/>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B753F08F-184F-4721-830B-53A99D47BA0E}"/>
              </a:ext>
            </a:extLst>
          </p:cNvPr>
          <p:cNvSpPr/>
          <p:nvPr/>
        </p:nvSpPr>
        <p:spPr>
          <a:xfrm>
            <a:off x="6171424" y="5838641"/>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9" name="Connecteur droit avec flèche 8">
            <a:extLst>
              <a:ext uri="{FF2B5EF4-FFF2-40B4-BE49-F238E27FC236}">
                <a16:creationId xmlns:a16="http://schemas.microsoft.com/office/drawing/2014/main" id="{6384912C-46BB-2FBA-AEEA-03B6E55D173A}"/>
              </a:ext>
            </a:extLst>
          </p:cNvPr>
          <p:cNvCxnSpPr>
            <a:cxnSpLocks/>
          </p:cNvCxnSpPr>
          <p:nvPr/>
        </p:nvCxnSpPr>
        <p:spPr>
          <a:xfrm flipH="1">
            <a:off x="9190381" y="5152432"/>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5919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2E63-B48F-4833-7618-9E9D10F932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ADA54B9-B334-224F-01DC-2C0039950384}"/>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11" name="Groupe 10">
            <a:extLst>
              <a:ext uri="{FF2B5EF4-FFF2-40B4-BE49-F238E27FC236}">
                <a16:creationId xmlns:a16="http://schemas.microsoft.com/office/drawing/2014/main" id="{18F5829C-2DA5-85ED-5B6E-4C5204FFC1DD}"/>
              </a:ext>
            </a:extLst>
          </p:cNvPr>
          <p:cNvGrpSpPr/>
          <p:nvPr>
            <p:custDataLst>
              <p:tags r:id="rId2"/>
            </p:custDataLst>
          </p:nvPr>
        </p:nvGrpSpPr>
        <p:grpSpPr>
          <a:xfrm>
            <a:off x="36164" y="-72814"/>
            <a:ext cx="13716000" cy="10286999"/>
            <a:chOff x="0" y="1"/>
            <a:chExt cx="9144000" cy="6857999"/>
          </a:xfrm>
        </p:grpSpPr>
        <p:sp>
          <p:nvSpPr>
            <p:cNvPr id="15" name="Rectangle 14">
              <a:extLst>
                <a:ext uri="{FF2B5EF4-FFF2-40B4-BE49-F238E27FC236}">
                  <a16:creationId xmlns:a16="http://schemas.microsoft.com/office/drawing/2014/main" id="{930E07AA-D972-6A8B-F7CB-1B99D6FA40D5}"/>
                </a:ext>
              </a:extLst>
            </p:cNvPr>
            <p:cNvSpPr/>
            <p:nvPr>
              <p:custDataLst>
                <p:tags r:id="rId6"/>
              </p:custDataLst>
            </p:nvPr>
          </p:nvSpPr>
          <p:spPr>
            <a:xfrm>
              <a:off x="0" y="1"/>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10" name="Groupe 9">
              <a:extLst>
                <a:ext uri="{FF2B5EF4-FFF2-40B4-BE49-F238E27FC236}">
                  <a16:creationId xmlns:a16="http://schemas.microsoft.com/office/drawing/2014/main" id="{A43A485B-7A02-BE93-D6CA-CC093D87636F}"/>
                </a:ext>
              </a:extLst>
            </p:cNvPr>
            <p:cNvGrpSpPr/>
            <p:nvPr/>
          </p:nvGrpSpPr>
          <p:grpSpPr>
            <a:xfrm>
              <a:off x="228600" y="262182"/>
              <a:ext cx="8692119" cy="6351831"/>
              <a:chOff x="183903" y="180292"/>
              <a:chExt cx="8781569" cy="6513584"/>
            </a:xfrm>
          </p:grpSpPr>
          <p:sp>
            <p:nvSpPr>
              <p:cNvPr id="8" name="Rectangle : coins arrondis 7">
                <a:extLst>
                  <a:ext uri="{FF2B5EF4-FFF2-40B4-BE49-F238E27FC236}">
                    <a16:creationId xmlns:a16="http://schemas.microsoft.com/office/drawing/2014/main" id="{AB5DF6D6-6F17-4D8A-4301-0E3BD58EA7DD}"/>
                  </a:ext>
                </a:extLst>
              </p:cNvPr>
              <p:cNvSpPr/>
              <p:nvPr>
                <p:custDataLst>
                  <p:tags r:id="rId7"/>
                </p:custDataLst>
              </p:nvPr>
            </p:nvSpPr>
            <p:spPr>
              <a:xfrm>
                <a:off x="183903" y="193967"/>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DA31D171-41FD-761D-9197-5550CEEE4FE1}"/>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7F891A77-88E6-EB1D-DFAD-8D184F25E319}"/>
                    </a:ext>
                  </a:extLst>
                </p:cNvPr>
                <p:cNvSpPr/>
                <p:nvPr>
                  <p:custDataLst>
                    <p:tags r:id="rId8"/>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15840B19-52B3-F9F0-3B9A-71E24D76F351}"/>
                    </a:ext>
                  </a:extLst>
                </p:cNvPr>
                <p:cNvSpPr/>
                <p:nvPr>
                  <p:custDataLst>
                    <p:tags r:id="rId9"/>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69">
                    <a:defRPr/>
                  </a:pPr>
                  <a:endParaRPr lang="fr-MA" sz="1350" dirty="0">
                    <a:solidFill>
                      <a:prstClr val="white"/>
                    </a:solidFill>
                    <a:latin typeface="Dosis" pitchFamily="2" charset="0"/>
                  </a:endParaRPr>
                </a:p>
              </p:txBody>
            </p:sp>
          </p:grpSp>
        </p:grpSp>
      </p:grpSp>
      <p:sp>
        <p:nvSpPr>
          <p:cNvPr id="4" name="Freeform 8">
            <a:extLst>
              <a:ext uri="{FF2B5EF4-FFF2-40B4-BE49-F238E27FC236}">
                <a16:creationId xmlns:a16="http://schemas.microsoft.com/office/drawing/2014/main" id="{75D2BC3F-4AD0-01B6-D4A7-38ADC63115E6}"/>
              </a:ext>
            </a:extLst>
          </p:cNvPr>
          <p:cNvSpPr/>
          <p:nvPr>
            <p:custDataLst>
              <p:tags r:id="rId3"/>
            </p:custDataLst>
          </p:nvPr>
        </p:nvSpPr>
        <p:spPr>
          <a:xfrm rot="10800000" flipH="1">
            <a:off x="586688" y="681610"/>
            <a:ext cx="457200" cy="31892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914490">
              <a:defRPr/>
            </a:pPr>
            <a:endParaRPr lang="fr-MA" sz="1350" b="1" dirty="0">
              <a:solidFill>
                <a:prstClr val="white">
                  <a:lumMod val="50000"/>
                </a:prstClr>
              </a:solidFill>
              <a:latin typeface="Dosis" pitchFamily="2" charset="0"/>
            </a:endParaRPr>
          </a:p>
        </p:txBody>
      </p:sp>
      <p:sp>
        <p:nvSpPr>
          <p:cNvPr id="17" name="ZoneTexte 16">
            <a:extLst>
              <a:ext uri="{FF2B5EF4-FFF2-40B4-BE49-F238E27FC236}">
                <a16:creationId xmlns:a16="http://schemas.microsoft.com/office/drawing/2014/main" id="{1DC556B8-D655-30E1-B07C-B3CBF46D6DA1}"/>
              </a:ext>
            </a:extLst>
          </p:cNvPr>
          <p:cNvSpPr txBox="1"/>
          <p:nvPr>
            <p:custDataLst>
              <p:tags r:id="rId4"/>
            </p:custDataLst>
          </p:nvPr>
        </p:nvSpPr>
        <p:spPr>
          <a:xfrm>
            <a:off x="1203842" y="572288"/>
            <a:ext cx="12014426" cy="461665"/>
          </a:xfrm>
          <a:prstGeom prst="rect">
            <a:avLst/>
          </a:prstGeom>
          <a:noFill/>
        </p:spPr>
        <p:txBody>
          <a:bodyPr wrap="square" rtlCol="0">
            <a:spAutoFit/>
          </a:bodyPr>
          <a:lstStyle/>
          <a:p>
            <a:pPr defTabSz="1028778">
              <a:spcAft>
                <a:spcPts val="600"/>
              </a:spcAft>
              <a:defRPr/>
            </a:pPr>
            <a:r>
              <a:rPr lang="fr-FR" sz="2400" b="1" dirty="0">
                <a:solidFill>
                  <a:srgbClr val="A6A6A6"/>
                </a:solidFill>
                <a:latin typeface="Calibri"/>
              </a:rPr>
              <a:t>À la maison, écrivez, les mots du vocabulaire que nous avons vus aujourd’hui. La page  10.</a:t>
            </a:r>
          </a:p>
        </p:txBody>
      </p:sp>
      <p:graphicFrame>
        <p:nvGraphicFramePr>
          <p:cNvPr id="7" name="Tableau 6">
            <a:extLst>
              <a:ext uri="{FF2B5EF4-FFF2-40B4-BE49-F238E27FC236}">
                <a16:creationId xmlns:a16="http://schemas.microsoft.com/office/drawing/2014/main" id="{C8865052-3F79-A66D-7FC6-A9987732EB7A}"/>
              </a:ext>
            </a:extLst>
          </p:cNvPr>
          <p:cNvGraphicFramePr>
            <a:graphicFrameLocks noGrp="1"/>
          </p:cNvGraphicFramePr>
          <p:nvPr>
            <p:custDataLst>
              <p:tags r:id="rId5"/>
            </p:custDataLst>
          </p:nvPr>
        </p:nvGraphicFramePr>
        <p:xfrm>
          <a:off x="36166" y="-72815"/>
          <a:ext cx="13344919" cy="685800"/>
        </p:xfrm>
        <a:graphic>
          <a:graphicData uri="http://schemas.openxmlformats.org/drawingml/2006/table">
            <a:tbl>
              <a:tblPr firstRow="1" bandRow="1">
                <a:tableStyleId>{5C22544A-7EE6-4342-B048-85BDC9FD1C3A}</a:tableStyleId>
              </a:tblPr>
              <a:tblGrid>
                <a:gridCol w="2224154">
                  <a:extLst>
                    <a:ext uri="{9D8B030D-6E8A-4147-A177-3AD203B41FA5}">
                      <a16:colId xmlns:a16="http://schemas.microsoft.com/office/drawing/2014/main" val="1026576551"/>
                    </a:ext>
                  </a:extLst>
                </a:gridCol>
                <a:gridCol w="2224154">
                  <a:extLst>
                    <a:ext uri="{9D8B030D-6E8A-4147-A177-3AD203B41FA5}">
                      <a16:colId xmlns:a16="http://schemas.microsoft.com/office/drawing/2014/main" val="1915038765"/>
                    </a:ext>
                  </a:extLst>
                </a:gridCol>
                <a:gridCol w="2224154">
                  <a:extLst>
                    <a:ext uri="{9D8B030D-6E8A-4147-A177-3AD203B41FA5}">
                      <a16:colId xmlns:a16="http://schemas.microsoft.com/office/drawing/2014/main" val="2262048582"/>
                    </a:ext>
                  </a:extLst>
                </a:gridCol>
                <a:gridCol w="2535375">
                  <a:extLst>
                    <a:ext uri="{9D8B030D-6E8A-4147-A177-3AD203B41FA5}">
                      <a16:colId xmlns:a16="http://schemas.microsoft.com/office/drawing/2014/main" val="2897137454"/>
                    </a:ext>
                  </a:extLst>
                </a:gridCol>
                <a:gridCol w="2482556">
                  <a:extLst>
                    <a:ext uri="{9D8B030D-6E8A-4147-A177-3AD203B41FA5}">
                      <a16:colId xmlns:a16="http://schemas.microsoft.com/office/drawing/2014/main" val="2418460758"/>
                    </a:ext>
                  </a:extLst>
                </a:gridCol>
                <a:gridCol w="1654526">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1800" b="1" kern="1200" dirty="0">
                          <a:solidFill>
                            <a:schemeClr val="bg1">
                              <a:lumMod val="8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solidFill>
                          <a:latin typeface="Dosis" pitchFamily="2" charset="0"/>
                        </a:rPr>
                        <a:t>2. </a:t>
                      </a:r>
                      <a:r>
                        <a:rPr lang="fr-FR" sz="2000" b="1" kern="1200" dirty="0">
                          <a:solidFill>
                            <a:schemeClr val="bg1"/>
                          </a:solidFill>
                          <a:latin typeface="Dosis" pitchFamily="2" charset="0"/>
                          <a:ea typeface="+mn-ea"/>
                          <a:cs typeface="+mn-cs"/>
                        </a:rPr>
                        <a:t>Vocabulaire</a:t>
                      </a:r>
                      <a:endParaRPr lang="fr-FR" sz="2000" b="1" dirty="0">
                        <a:solidFill>
                          <a:schemeClr val="bg1"/>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3. </a:t>
                      </a:r>
                      <a:r>
                        <a:rPr lang="fr-FR" sz="1800" b="1" kern="1200" dirty="0">
                          <a:solidFill>
                            <a:schemeClr val="bg1">
                              <a:lumMod val="75000"/>
                            </a:schemeClr>
                          </a:solidFill>
                          <a:latin typeface="Dosis" pitchFamily="2" charset="0"/>
                          <a:ea typeface="+mn-ea"/>
                          <a:cs typeface="+mn-cs"/>
                        </a:rPr>
                        <a:t>Lecture</a:t>
                      </a:r>
                      <a:endParaRPr lang="fr-FR" sz="1800" dirty="0">
                        <a:solidFill>
                          <a:schemeClr val="bg1">
                            <a:lumMod val="75000"/>
                          </a:schemeClr>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a:extLst>
              <a:ext uri="{FF2B5EF4-FFF2-40B4-BE49-F238E27FC236}">
                <a16:creationId xmlns:a16="http://schemas.microsoft.com/office/drawing/2014/main" id="{E171527B-2AE3-8A8C-D73C-30F5E4294781}"/>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2022577" y="770492"/>
            <a:ext cx="1715546" cy="16161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6">
            <a:extLst>
              <a:ext uri="{FF2B5EF4-FFF2-40B4-BE49-F238E27FC236}">
                <a16:creationId xmlns:a16="http://schemas.microsoft.com/office/drawing/2014/main" id="{1BF2F31F-5372-70F9-2314-4865B05669AF}"/>
              </a:ext>
            </a:extLst>
          </p:cNvPr>
          <p:cNvSpPr txBox="1"/>
          <p:nvPr/>
        </p:nvSpPr>
        <p:spPr>
          <a:xfrm>
            <a:off x="4121100" y="1123386"/>
            <a:ext cx="5181600" cy="1206099"/>
          </a:xfrm>
          <a:prstGeom prst="rect">
            <a:avLst/>
          </a:prstGeom>
        </p:spPr>
        <p:txBody>
          <a:bodyPr wrap="square" lIns="0" tIns="0" rIns="0" bIns="0" rtlCol="0" anchor="t">
            <a:spAutoFit/>
          </a:bodyPr>
          <a:lstStyle/>
          <a:p>
            <a:pPr algn="ctr" defTabSz="685869">
              <a:lnSpc>
                <a:spcPts val="111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6" name="Image 5">
            <a:extLst>
              <a:ext uri="{FF2B5EF4-FFF2-40B4-BE49-F238E27FC236}">
                <a16:creationId xmlns:a16="http://schemas.microsoft.com/office/drawing/2014/main" id="{63C72412-A986-3578-604B-6C6F48882FB5}"/>
              </a:ext>
            </a:extLst>
          </p:cNvPr>
          <p:cNvPicPr>
            <a:picLocks noChangeAspect="1"/>
          </p:cNvPicPr>
          <p:nvPr/>
        </p:nvPicPr>
        <p:blipFill>
          <a:blip r:embed="rId14"/>
          <a:stretch>
            <a:fillRect/>
          </a:stretch>
        </p:blipFill>
        <p:spPr>
          <a:xfrm>
            <a:off x="4340581" y="2824426"/>
            <a:ext cx="4803419" cy="6714361"/>
          </a:xfrm>
          <a:prstGeom prst="rect">
            <a:avLst/>
          </a:prstGeom>
          <a:ln w="28575">
            <a:solidFill>
              <a:schemeClr val="tx1"/>
            </a:solidFill>
          </a:ln>
        </p:spPr>
      </p:pic>
      <p:sp>
        <p:nvSpPr>
          <p:cNvPr id="9" name="Rectangle 8">
            <a:extLst>
              <a:ext uri="{FF2B5EF4-FFF2-40B4-BE49-F238E27FC236}">
                <a16:creationId xmlns:a16="http://schemas.microsoft.com/office/drawing/2014/main" id="{BE0ADD85-9A40-C143-5395-2FF0B6AF2A73}"/>
              </a:ext>
            </a:extLst>
          </p:cNvPr>
          <p:cNvSpPr/>
          <p:nvPr/>
        </p:nvSpPr>
        <p:spPr>
          <a:xfrm>
            <a:off x="1153512" y="4650347"/>
            <a:ext cx="1996558" cy="5088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dirty="0"/>
              <a:t>Valise</a:t>
            </a:r>
            <a:endParaRPr lang="fr-MA" sz="3200" dirty="0"/>
          </a:p>
        </p:txBody>
      </p:sp>
      <p:sp>
        <p:nvSpPr>
          <p:cNvPr id="12" name="Ellipse 11">
            <a:extLst>
              <a:ext uri="{FF2B5EF4-FFF2-40B4-BE49-F238E27FC236}">
                <a16:creationId xmlns:a16="http://schemas.microsoft.com/office/drawing/2014/main" id="{DF7859CB-7BA0-D804-1B4C-08A37D752299}"/>
              </a:ext>
            </a:extLst>
          </p:cNvPr>
          <p:cNvSpPr/>
          <p:nvPr/>
        </p:nvSpPr>
        <p:spPr>
          <a:xfrm>
            <a:off x="6796783" y="5029121"/>
            <a:ext cx="762000" cy="762000"/>
          </a:xfrm>
          <a:prstGeom prst="ellipse">
            <a:avLst/>
          </a:prstGeom>
          <a:noFill/>
          <a:ln w="571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cxnSp>
        <p:nvCxnSpPr>
          <p:cNvPr id="14" name="Connecteur droit avec flèche 13">
            <a:extLst>
              <a:ext uri="{FF2B5EF4-FFF2-40B4-BE49-F238E27FC236}">
                <a16:creationId xmlns:a16="http://schemas.microsoft.com/office/drawing/2014/main" id="{65C43962-4913-F5E1-66F1-6E26AAAD30F9}"/>
              </a:ext>
            </a:extLst>
          </p:cNvPr>
          <p:cNvCxnSpPr>
            <a:cxnSpLocks/>
          </p:cNvCxnSpPr>
          <p:nvPr/>
        </p:nvCxnSpPr>
        <p:spPr>
          <a:xfrm>
            <a:off x="2933066" y="4828286"/>
            <a:ext cx="3960354" cy="70177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Ellipse 15">
            <a:extLst>
              <a:ext uri="{FF2B5EF4-FFF2-40B4-BE49-F238E27FC236}">
                <a16:creationId xmlns:a16="http://schemas.microsoft.com/office/drawing/2014/main" id="{54AC1262-0E51-6C01-29D6-E75CB249C31F}"/>
              </a:ext>
            </a:extLst>
          </p:cNvPr>
          <p:cNvSpPr/>
          <p:nvPr/>
        </p:nvSpPr>
        <p:spPr>
          <a:xfrm>
            <a:off x="8177552" y="3821403"/>
            <a:ext cx="533400" cy="250073"/>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2" name="Flèche : droite 31">
            <a:extLst>
              <a:ext uri="{FF2B5EF4-FFF2-40B4-BE49-F238E27FC236}">
                <a16:creationId xmlns:a16="http://schemas.microsoft.com/office/drawing/2014/main" id="{22AA6AAE-E519-4F16-0D89-D24EB6C6117C}"/>
              </a:ext>
            </a:extLst>
          </p:cNvPr>
          <p:cNvSpPr/>
          <p:nvPr/>
        </p:nvSpPr>
        <p:spPr>
          <a:xfrm>
            <a:off x="3485004" y="3865722"/>
            <a:ext cx="1053435" cy="25007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700"/>
          </a:p>
        </p:txBody>
      </p:sp>
    </p:spTree>
    <p:extLst>
      <p:ext uri="{BB962C8B-B14F-4D97-AF65-F5344CB8AC3E}">
        <p14:creationId xmlns:p14="http://schemas.microsoft.com/office/powerpoint/2010/main" val="38015122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simples avec - j- v- m</a:t>
              </a:r>
              <a:endParaRPr lang="fr-FR" sz="9600" b="1" dirty="0">
                <a:solidFill>
                  <a:srgbClr val="204550"/>
                </a:solidFill>
                <a:latin typeface="Microsoft Uighur" panose="02000000000000000000" pitchFamily="2" charset="-78"/>
                <a:cs typeface="Microsoft Uighur" panose="02000000000000000000" pitchFamily="2" charset="-78"/>
              </a:endParaRPr>
            </a:p>
          </p:txBody>
        </p:sp>
      </p:grpSp>
    </p:spTree>
    <p:extLst>
      <p:ext uri="{BB962C8B-B14F-4D97-AF65-F5344CB8AC3E}">
        <p14:creationId xmlns:p14="http://schemas.microsoft.com/office/powerpoint/2010/main" val="527366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209800" y="1460251"/>
            <a:ext cx="12016687"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2</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valise - jus – vache – rouge - sortir – mouton – moule- entrer</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syllabe et mot simple avec </a:t>
            </a:r>
            <a:r>
              <a:rPr lang="fr-MA" sz="3200" dirty="0" err="1">
                <a:latin typeface="Dosis" pitchFamily="2" charset="0"/>
              </a:rPr>
              <a:t>j;v;m</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syllabe et mot simple avec </a:t>
            </a:r>
            <a:r>
              <a:rPr lang="fr-MA" sz="3200" dirty="0" err="1">
                <a:latin typeface="Dosis" pitchFamily="2" charset="0"/>
              </a:rPr>
              <a:t>j;v;m</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02269" y="6045327"/>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86637" y="7815256"/>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1615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3" y="8611566"/>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08546" y="6889318"/>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507892" y="534733"/>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400110"/>
          </a:xfrm>
          <a:prstGeom prst="rect">
            <a:avLst/>
          </a:prstGeom>
          <a:noFill/>
        </p:spPr>
        <p:txBody>
          <a:bodyPr wrap="square">
            <a:spAutoFit/>
          </a:bodyPr>
          <a:lstStyle/>
          <a:p>
            <a:pPr lvl="0"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lire des syllabes simples , puis des mots simples avec la lettres: </a:t>
            </a:r>
            <a:r>
              <a:rPr lang="fr-FR" sz="2000" b="1" dirty="0" err="1">
                <a:solidFill>
                  <a:schemeClr val="bg1">
                    <a:lumMod val="65000"/>
                  </a:schemeClr>
                </a:solidFill>
                <a:latin typeface="Dosis" panose="02010703020202060003" pitchFamily="2" charset="0"/>
                <a:cs typeface="Microsoft Uighur" panose="02000000000000000000" pitchFamily="2" charset="-78"/>
              </a:rPr>
              <a:t>j;m;v</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
        <p:nvSpPr>
          <p:cNvPr id="4" name="ZoneTexte 3">
            <a:extLst>
              <a:ext uri="{FF2B5EF4-FFF2-40B4-BE49-F238E27FC236}">
                <a16:creationId xmlns:a16="http://schemas.microsoft.com/office/drawing/2014/main" id="{72FD3E6A-D61F-B5A3-C7E3-7EF1FAC41D49}"/>
              </a:ext>
            </a:extLst>
          </p:cNvPr>
          <p:cNvSpPr txBox="1"/>
          <p:nvPr/>
        </p:nvSpPr>
        <p:spPr>
          <a:xfrm>
            <a:off x="2667000" y="3989809"/>
            <a:ext cx="10549449" cy="3970318"/>
          </a:xfrm>
          <a:prstGeom prst="rect">
            <a:avLst/>
          </a:prstGeom>
          <a:noFill/>
        </p:spPr>
        <p:txBody>
          <a:bodyPr wrap="square">
            <a:spAutoFit/>
          </a:bodyPr>
          <a:lstStyle/>
          <a:p>
            <a:pPr algn="ctr"/>
            <a:r>
              <a:rPr lang="fr-MA" sz="6000" b="1" dirty="0">
                <a:solidFill>
                  <a:srgbClr val="FF0000"/>
                </a:solidFill>
                <a:latin typeface="Dosis" pitchFamily="2" charset="0"/>
              </a:rPr>
              <a:t>m  v  j </a:t>
            </a:r>
            <a:r>
              <a:rPr lang="fr-MA" sz="6000" b="1" dirty="0">
                <a:solidFill>
                  <a:schemeClr val="accent3">
                    <a:lumMod val="75000"/>
                  </a:schemeClr>
                </a:solidFill>
                <a:latin typeface="Dosis" pitchFamily="2" charset="0"/>
              </a:rPr>
              <a:t> </a:t>
            </a:r>
          </a:p>
          <a:p>
            <a:pPr algn="ctr"/>
            <a:r>
              <a:rPr lang="fr-MA" sz="6000" b="1" dirty="0">
                <a:solidFill>
                  <a:schemeClr val="accent3">
                    <a:lumMod val="75000"/>
                  </a:schemeClr>
                </a:solidFill>
                <a:latin typeface="Dosis" pitchFamily="2" charset="0"/>
              </a:rPr>
              <a:t>a /o/u/i /e/é/ou</a:t>
            </a:r>
            <a:endParaRPr lang="en-US" sz="6000" b="1" dirty="0">
              <a:solidFill>
                <a:schemeClr val="accent3">
                  <a:lumMod val="75000"/>
                </a:schemeClr>
              </a:solidFill>
              <a:latin typeface="Dosis" pitchFamily="2" charset="0"/>
            </a:endParaRPr>
          </a:p>
          <a:p>
            <a:endParaRPr lang="en-US" sz="6000" b="1" dirty="0">
              <a:solidFill>
                <a:schemeClr val="accent3">
                  <a:lumMod val="75000"/>
                </a:schemeClr>
              </a:solidFill>
              <a:latin typeface="Dosis" pitchFamily="2" charset="0"/>
            </a:endParaRPr>
          </a:p>
          <a:p>
            <a:endParaRPr lang="fr-MA" sz="72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2626793" y="2154685"/>
            <a:ext cx="10403407" cy="4360415"/>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24350" y="4397006"/>
            <a:ext cx="3509450"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31B78-0ED6-17B3-AA59-2ECC3E4849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553B04F-0E16-852C-7457-B68239CE9B4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8A91E-C408-4E19-2604-55A18049B70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30B1AB8-56C1-4D2C-645D-24B7B4D9230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1BDDADA-1261-A893-7878-601AB85C2F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FA5C388F-AA29-5BD4-6BFB-EE72D8BB2585}"/>
              </a:ext>
            </a:extLst>
          </p:cNvPr>
          <p:cNvSpPr txBox="1"/>
          <p:nvPr/>
        </p:nvSpPr>
        <p:spPr>
          <a:xfrm>
            <a:off x="1462547" y="723586"/>
            <a:ext cx="10615145" cy="707886"/>
          </a:xfrm>
          <a:prstGeom prst="rect">
            <a:avLst/>
          </a:prstGeom>
          <a:noFill/>
        </p:spPr>
        <p:txBody>
          <a:bodyPr wrap="square">
            <a:spAutoFit/>
          </a:bodyPr>
          <a:lstStyle/>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Lisons ces lettres.</a:t>
            </a:r>
          </a:p>
          <a:p>
            <a:pPr defTabSz="342900">
              <a:defRPr/>
            </a:pPr>
            <a:r>
              <a:rPr lang="fr-FR" sz="2000" b="1" dirty="0">
                <a:solidFill>
                  <a:schemeClr val="bg1">
                    <a:lumMod val="65000"/>
                  </a:schemeClr>
                </a:solidFill>
                <a:latin typeface="Dosis" panose="02010703020202060003" pitchFamily="2" charset="0"/>
                <a:cs typeface="Microsoft Uighur" panose="02000000000000000000" pitchFamily="2" charset="-78"/>
              </a:rPr>
              <a:t> </a:t>
            </a:r>
            <a:r>
              <a:rPr lang="fr-FR" sz="2000" b="1" i="1" dirty="0">
                <a:solidFill>
                  <a:schemeClr val="bg1">
                    <a:lumMod val="65000"/>
                  </a:schemeClr>
                </a:solidFill>
                <a:latin typeface="Dosis" panose="02010703020202060003" pitchFamily="2" charset="0"/>
                <a:cs typeface="Microsoft Uighur" panose="02000000000000000000" pitchFamily="2" charset="-78"/>
              </a:rPr>
              <a:t>Di</a:t>
            </a:r>
            <a:r>
              <a:rPr lang="fr-FR" sz="2000" i="1" dirty="0">
                <a:solidFill>
                  <a:schemeClr val="bg1">
                    <a:lumMod val="65000"/>
                  </a:schemeClr>
                </a:solidFill>
                <a:latin typeface="Dosis" panose="02010703020202060003" pitchFamily="2" charset="0"/>
                <a:cs typeface="Microsoft Uighur" panose="02000000000000000000" pitchFamily="2" charset="-78"/>
              </a:rPr>
              <a:t>re le nom et le son que fait chaque lettre.</a:t>
            </a:r>
          </a:p>
        </p:txBody>
      </p:sp>
      <p:grpSp>
        <p:nvGrpSpPr>
          <p:cNvPr id="27" name="Groupe 26">
            <a:extLst>
              <a:ext uri="{FF2B5EF4-FFF2-40B4-BE49-F238E27FC236}">
                <a16:creationId xmlns:a16="http://schemas.microsoft.com/office/drawing/2014/main" id="{D886B249-20C8-0AC0-9E01-E0D2FCB1115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37D32A9-0EAE-4110-8350-A296CF61AB3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3DBCA01-55C3-67D7-CB3B-7FD2EBA9F3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835309B-2D3D-536E-AB83-95C3E5FCA37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3FC582-875E-F72E-5262-105F940CC52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35E0545-75D0-15AA-A20E-A1CBB3B19E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618C76E-4B35-9F10-59F1-F331AECF4D4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8C2EC7A-B7C3-7FC3-AD3E-51050DF7C8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76497C-C9F5-C2C3-401C-7393FAAF2B3F}"/>
              </a:ext>
            </a:extLst>
          </p:cNvPr>
          <p:cNvSpPr txBox="1"/>
          <p:nvPr/>
        </p:nvSpPr>
        <p:spPr>
          <a:xfrm>
            <a:off x="881201" y="2690714"/>
            <a:ext cx="11615599" cy="4062651"/>
          </a:xfrm>
          <a:prstGeom prst="rect">
            <a:avLst/>
          </a:prstGeom>
          <a:noFill/>
        </p:spPr>
        <p:txBody>
          <a:bodyPr wrap="square" rtlCol="0">
            <a:spAutoFit/>
          </a:bodyPr>
          <a:lstStyle/>
          <a:p>
            <a:pPr algn="ctr" defTabSz="1028752">
              <a:defRPr/>
            </a:pPr>
            <a:r>
              <a:rPr lang="fr-FR" sz="25800" b="1" kern="0" spc="480" dirty="0">
                <a:solidFill>
                  <a:srgbClr val="FF0000"/>
                </a:solidFill>
                <a:latin typeface="Dosis" pitchFamily="2" charset="0"/>
              </a:rPr>
              <a:t>j m v</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7202279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4E006-96CC-1B52-7267-DC6AAF4F0D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1D02EC-9990-8EA2-E45A-7CEDA94EF8D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41E91E5-8D8D-1032-9FEC-DA0CA198C92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EC7157-747C-9B5D-2235-D19FF31F2E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22F7418-255E-F19B-6955-2E99F77EBE8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9EE316-8F82-D89F-2CE6-E9BA8A2B32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BE8D51C-F33F-2943-DDA2-56997B92104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783DCE6-A443-A9A7-06B6-06EFF9DAFE0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A33EA8-02C4-BACF-292E-CF459A139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FD34444-4DC1-5948-FA05-1A29100620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E78B965-7BFF-E967-D221-4933CECCCA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E9DC52B-9FFA-69B2-E2F2-AD2EE2CC4D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59934E2-29BB-CE91-311A-4B9D313BA9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8334613-CC3F-2578-78BF-887B3B687999}"/>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j</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1019919-5728-279E-0585-34E40BE48209}"/>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D50E6710-7CF3-9F48-7840-1755D6E34EAB}"/>
              </a:ext>
            </a:extLst>
          </p:cNvPr>
          <p:cNvSpPr txBox="1"/>
          <p:nvPr/>
        </p:nvSpPr>
        <p:spPr>
          <a:xfrm>
            <a:off x="1456998" y="1283745"/>
            <a:ext cx="10690262" cy="707886"/>
          </a:xfrm>
          <a:prstGeom prst="rect">
            <a:avLst/>
          </a:prstGeom>
          <a:noFill/>
        </p:spPr>
        <p:txBody>
          <a:bodyPr wrap="square">
            <a:spAutoFit/>
          </a:bodyPr>
          <a:lstStyle/>
          <a:p>
            <a:pPr defTabSz="685834"/>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FB002D2-99EB-75D4-DDC1-C0774B6E712C}"/>
              </a:ext>
            </a:extLst>
          </p:cNvPr>
          <p:cNvSpPr txBox="1"/>
          <p:nvPr/>
        </p:nvSpPr>
        <p:spPr>
          <a:xfrm>
            <a:off x="1332418" y="854335"/>
            <a:ext cx="11099623" cy="477054"/>
          </a:xfrm>
          <a:prstGeom prst="rect">
            <a:avLst/>
          </a:prstGeom>
          <a:noFill/>
        </p:spPr>
        <p:txBody>
          <a:bodyPr wrap="square">
            <a:spAutoFit/>
          </a:bodyPr>
          <a:lstStyle/>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400" b="1" dirty="0">
                <a:solidFill>
                  <a:prstClr val="white">
                    <a:lumMod val="65000"/>
                  </a:prstClr>
                </a:solidFill>
                <a:latin typeface="Calibri"/>
              </a:rPr>
              <a:t>j</a:t>
            </a:r>
            <a:r>
              <a:rPr lang="fr-MA" sz="2400" b="1" dirty="0">
                <a:solidFill>
                  <a:schemeClr val="bg1">
                    <a:lumMod val="65000"/>
                  </a:schemeClr>
                </a:solidFill>
                <a:latin typeface="Dosis" panose="02010703020202060003" pitchFamily="2" charset="0"/>
                <a:cs typeface="Microsoft Uighur" panose="02000000000000000000" pitchFamily="2" charset="-78"/>
              </a:rPr>
              <a:t>» « a » Lison ensemble: « j » « a » </a:t>
            </a:r>
            <a:endParaRPr lang="fr-FR" sz="24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30028904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B5E536E-69D0-7D2C-9A60-F0B69FB510F8}"/>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j</a:t>
            </a:r>
            <a:r>
              <a:rPr lang="fr-FR" sz="25800" b="1" kern="0" spc="480" dirty="0" err="1">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BE107586-A0C0-09B9-B225-817144F99D63}"/>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ja</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j est suivie de la lettre  a , elles font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ja</a:t>
            </a:r>
            <a:r>
              <a:rPr lang="fr-MA" sz="2000" b="1" dirty="0">
                <a:solidFill>
                  <a:schemeClr val="bg1">
                    <a:lumMod val="65000"/>
                  </a:schemeClr>
                </a:solidFill>
                <a:latin typeface="Dosis" panose="02010703020202060003" pitchFamily="2" charset="0"/>
                <a:cs typeface="Microsoft Uighur" panose="02000000000000000000" pitchFamily="2" charset="-78"/>
              </a:rPr>
              <a:t> », « j »  « a » « </a:t>
            </a:r>
            <a:r>
              <a:rPr lang="fr-MA" sz="2000" b="1" dirty="0" err="1">
                <a:solidFill>
                  <a:schemeClr val="bg1">
                    <a:lumMod val="65000"/>
                  </a:schemeClr>
                </a:solidFill>
                <a:latin typeface="Dosis" panose="02010703020202060003" pitchFamily="2" charset="0"/>
                <a:cs typeface="Microsoft Uighur" panose="02000000000000000000" pitchFamily="2" charset="-78"/>
              </a:rPr>
              <a:t>ja</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«j» « a » « </a:t>
            </a:r>
            <a:r>
              <a:rPr lang="fr-FR" sz="2000" b="1" dirty="0" err="1">
                <a:solidFill>
                  <a:schemeClr val="bg1">
                    <a:lumMod val="65000"/>
                  </a:schemeClr>
                </a:solidFill>
                <a:latin typeface="Dosis" panose="02010703020202060003" pitchFamily="2" charset="0"/>
                <a:cs typeface="Microsoft Uighur" panose="02000000000000000000" pitchFamily="2" charset="-78"/>
              </a:rPr>
              <a:t>ja</a:t>
            </a:r>
            <a:r>
              <a:rPr lang="fr-FR" sz="2000" b="1" dirty="0">
                <a:solidFill>
                  <a:schemeClr val="bg1">
                    <a:lumMod val="65000"/>
                  </a:schemeClr>
                </a:solidFill>
                <a:latin typeface="Dosis" panose="02010703020202060003" pitchFamily="2" charset="0"/>
                <a:cs typeface="Microsoft Uighur" panose="02000000000000000000" pitchFamily="2" charset="-78"/>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432982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F812A-4F5A-0C5F-C0C0-BB078AEE62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F1DBB8-F857-CEDA-5A5D-D96598F8627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C40540D-91CB-7549-A701-91FFC69987A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A0F7AAB-009E-0A77-A46E-CBB3E06EF6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25C9B3-D5F0-4E3A-91B0-BA1F907D65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773292D-FB81-0C96-80F2-D4A5638E02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CE4E5DC-2DD4-A73F-26BB-9C32325180C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9F9EB24-8211-529E-B917-AF89E60B59E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88A661-73EC-604F-1A50-A673C218D8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10A607-0D1C-FC57-B12C-B805BC5443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BD9C89-DD58-AB7E-1227-EF96D4AD63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F3AFB68-98A6-49D1-E0FC-0A4BB879C5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8BE5EF0-340E-687C-9627-E937FBEDE6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957C290B-7370-22F3-700F-A9CD635F4EC0}"/>
              </a:ext>
            </a:extLst>
          </p:cNvPr>
          <p:cNvSpPr txBox="1"/>
          <p:nvPr/>
        </p:nvSpPr>
        <p:spPr>
          <a:xfrm>
            <a:off x="2362200" y="3130725"/>
            <a:ext cx="8381999"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j       </a:t>
            </a: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0F517F3-5B01-0CA2-0161-4B8B04EFA20E}"/>
              </a:ext>
            </a:extLst>
          </p:cNvPr>
          <p:cNvSpPr txBox="1"/>
          <p:nvPr/>
        </p:nvSpPr>
        <p:spPr>
          <a:xfrm>
            <a:off x="1196425" y="811081"/>
            <a:ext cx="12950660" cy="450123"/>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«j» « o ». 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j» « o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5111252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AEDB1-7CB2-4826-364B-7FF75A8A88D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32B728-BDDF-8DCD-0141-5AC582F4FE1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169E4B4-F5FA-53DF-9F50-DA1793CDC93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A96808C-0593-3770-078E-45ECD04C66D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4B2C67-A1D3-05EC-FDA4-115143D291F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36C475E-A6C2-CA03-FEA0-5D529B8B5A4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6480B7D-A48A-A5DC-6D8D-BE97F20EDA7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8942A6C-95B6-AE4E-1C1A-86C464AD5D7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CA6830-231A-A534-C1A3-FDB07E27DA8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DA5370-21A4-DB9F-96B8-99452E5198C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DFF5E0-FC5A-C3C1-7F28-1E16962D245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BE0B116-E6D0-E1FE-383F-8C39835A965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3340B1D-D300-239C-32EE-DA9BBB0652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F1289087-C4CD-86FD-95F5-40064007DA4D}"/>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j</a:t>
            </a:r>
            <a:r>
              <a:rPr lang="fr-FR" sz="25800" b="1" kern="0" spc="480" dirty="0" err="1">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412BF6B-38B6-86B7-947C-8785B92C5291}"/>
              </a:ext>
            </a:extLst>
          </p:cNvPr>
          <p:cNvSpPr txBox="1"/>
          <p:nvPr/>
        </p:nvSpPr>
        <p:spPr>
          <a:xfrm>
            <a:off x="1196425"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jo</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la lettre  j est suivie de la lettre  o , font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jo</a:t>
            </a:r>
            <a:r>
              <a:rPr lang="fr-MA" sz="2400" b="1" dirty="0">
                <a:solidFill>
                  <a:schemeClr val="bg1">
                    <a:lumMod val="65000"/>
                  </a:schemeClr>
                </a:solidFill>
                <a:latin typeface="Dosis" panose="02010703020202060003" pitchFamily="2" charset="0"/>
                <a:cs typeface="Microsoft Uighur" panose="02000000000000000000" pitchFamily="2" charset="-78"/>
              </a:rPr>
              <a:t> » « j»  « o » «</a:t>
            </a:r>
            <a:r>
              <a:rPr lang="fr-MA" sz="2400" b="1" dirty="0" err="1">
                <a:solidFill>
                  <a:schemeClr val="bg1">
                    <a:lumMod val="65000"/>
                  </a:schemeClr>
                </a:solidFill>
                <a:latin typeface="Dosis" panose="02010703020202060003" pitchFamily="2" charset="0"/>
                <a:cs typeface="Microsoft Uighur" panose="02000000000000000000" pitchFamily="2" charset="-78"/>
              </a:rPr>
              <a:t>jo</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j» « o » « </a:t>
            </a:r>
            <a:r>
              <a:rPr lang="fr-FR" sz="2400" b="1" dirty="0" err="1">
                <a:solidFill>
                  <a:schemeClr val="bg1">
                    <a:lumMod val="65000"/>
                  </a:schemeClr>
                </a:solidFill>
                <a:latin typeface="Dosis" panose="02010703020202060003" pitchFamily="2" charset="0"/>
                <a:cs typeface="Microsoft Uighur" panose="02000000000000000000" pitchFamily="2" charset="-78"/>
              </a:rPr>
              <a:t>jo</a:t>
            </a:r>
            <a:r>
              <a:rPr lang="fr-FR" sz="2400" b="1" dirty="0">
                <a:solidFill>
                  <a:schemeClr val="bg1">
                    <a:lumMod val="65000"/>
                  </a:schemeClr>
                </a:solidFill>
                <a:latin typeface="Dosis" panose="02010703020202060003" pitchFamily="2" charset="0"/>
                <a:cs typeface="Microsoft Uighur" panose="02000000000000000000" pitchFamily="2" charset="-78"/>
              </a:rPr>
              <a:t>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5147349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60024-C6C6-9114-60C8-BEBD6AB95A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9199BE-A3FE-6D6A-F8C0-E6AEDA97B07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D81E025-7B8B-EA19-AF1A-DCB035176B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D985AB0-35F1-6BE6-0EA3-CD00E1CB0A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C7CB1-400A-03BF-E9E5-F6B9F827F1C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FBAE5-3902-005F-9591-1501D31D3F2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07B8D4-CFC1-8CC7-6492-6FE4E70D41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F7E2B9-0BC8-2A1D-A4EA-4399619C4F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3D8441-C715-AC50-4448-764278ACFC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8B32440-FC8B-3150-61A5-3CAA7B306B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B693280-3E0A-EB87-869A-7126E81C14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23DA26-99C7-B218-03C6-AE3FD92D761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49C2316-B3E8-E6E2-88D1-1FD4F6E9D3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B4A8405-96A4-A4C2-467E-1E737EA364DA}"/>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j</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0CC835E-C746-F3FB-DD79-149105DF868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4E460300-01E3-E9E6-5968-87B60D19910E}"/>
              </a:ext>
            </a:extLst>
          </p:cNvPr>
          <p:cNvSpPr txBox="1"/>
          <p:nvPr/>
        </p:nvSpPr>
        <p:spPr>
          <a:xfrm>
            <a:off x="1456998" y="1283745"/>
            <a:ext cx="10690262" cy="400110"/>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531A0B9-3CCA-1DC8-B80C-7AE0D67AD604}"/>
              </a:ext>
            </a:extLst>
          </p:cNvPr>
          <p:cNvSpPr txBox="1"/>
          <p:nvPr/>
        </p:nvSpPr>
        <p:spPr>
          <a:xfrm>
            <a:off x="1488576" y="860981"/>
            <a:ext cx="11099623" cy="450123"/>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o » « j » Lisons ensemble. o- j </a:t>
            </a:r>
            <a:endParaRPr lang="fr-FR" sz="24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480802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FD276-E675-07B0-4EAE-7E8853A63A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2236B8-3851-41D0-3265-A74AA72C1D5A}"/>
              </a:ext>
            </a:extLst>
          </p:cNvPr>
          <p:cNvSpPr/>
          <p:nvPr/>
        </p:nvSpPr>
        <p:spPr>
          <a:xfrm>
            <a:off x="-1" y="27467"/>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138229-78CF-ACF9-F6F0-01758DC3EF7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562000F-8944-23FD-FB20-AFFE75A067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087D6D-9526-773E-BB78-C8EC94A44E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29EB7D-3224-C7E7-F860-AA051DB07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B18ED39-3B9A-A3E2-FF88-B155EBD350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6EEA709-9CF9-34FB-48FE-392B93EB5BA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F4D7EE0-A0F3-B166-3BDA-00148BE793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05784BE-031E-1877-7D1A-8ED9ECA052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CB8CC4-4E39-C93D-0CFA-D65B58B2EB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CA50FE-48A6-593D-3312-0EE5875DC2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1A3D764-92AF-2BDF-5867-3782C2811E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15D62943-0992-06D7-C07D-E03D3B12F35C}"/>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o</a:t>
            </a:r>
            <a:r>
              <a:rPr lang="fr-FR" sz="25800" b="1" kern="0" spc="480" dirty="0" err="1">
                <a:solidFill>
                  <a:srgbClr val="FFC000"/>
                </a:solidFill>
                <a:latin typeface="Dosis" pitchFamily="2" charset="0"/>
              </a:rPr>
              <a:t>j</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3416D69B-DDE6-5273-0E65-89BF53BF7FC4}"/>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oj</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o  est suivie  de la lettre j,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oj</a:t>
            </a:r>
            <a:r>
              <a:rPr lang="fr-MA" sz="2000" b="1" dirty="0">
                <a:solidFill>
                  <a:schemeClr val="bg1">
                    <a:lumMod val="65000"/>
                  </a:schemeClr>
                </a:solidFill>
                <a:latin typeface="Dosis" panose="02010703020202060003" pitchFamily="2" charset="0"/>
                <a:cs typeface="Microsoft Uighur" panose="02000000000000000000" pitchFamily="2" charset="-78"/>
              </a:rPr>
              <a:t> » « o»  « j » « </a:t>
            </a:r>
            <a:r>
              <a:rPr lang="fr-MA" sz="2000" b="1" dirty="0" err="1">
                <a:solidFill>
                  <a:schemeClr val="bg1">
                    <a:lumMod val="65000"/>
                  </a:schemeClr>
                </a:solidFill>
                <a:latin typeface="Dosis" panose="02010703020202060003" pitchFamily="2" charset="0"/>
                <a:cs typeface="Microsoft Uighur" panose="02000000000000000000" pitchFamily="2" charset="-78"/>
              </a:rPr>
              <a:t>oj</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o » « j» « </a:t>
            </a:r>
            <a:r>
              <a:rPr lang="fr-FR" sz="2000" b="1" dirty="0" err="1">
                <a:solidFill>
                  <a:schemeClr val="bg1">
                    <a:lumMod val="65000"/>
                  </a:schemeClr>
                </a:solidFill>
                <a:latin typeface="Dosis" panose="02010703020202060003" pitchFamily="2" charset="0"/>
                <a:cs typeface="Microsoft Uighur" panose="02000000000000000000" pitchFamily="2" charset="-78"/>
              </a:rPr>
              <a:t>oj</a:t>
            </a:r>
            <a:r>
              <a:rPr lang="fr-FR" sz="2000" b="1" dirty="0">
                <a:solidFill>
                  <a:schemeClr val="bg1">
                    <a:lumMod val="65000"/>
                  </a:schemeClr>
                </a:solidFill>
                <a:latin typeface="Dosis" panose="02010703020202060003" pitchFamily="2" charset="0"/>
                <a:cs typeface="Microsoft Uighur" panose="02000000000000000000" pitchFamily="2" charset="-78"/>
              </a:rPr>
              <a:t>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6547428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DE43A-2942-510D-631F-EF55F3448B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D6CEDD-43CF-51E5-F300-042447EC6AC1}"/>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84ECDB-EFDF-6639-9738-3EBA0B8DE87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B541378-38F3-0E43-9117-4BDEB444466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158925E-BFC2-8C39-4ADA-5EBC2590BE8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82F963-DCD5-90F7-2704-AFE74C83BC5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8FEA5E-6829-45AF-840C-3DEDCE649D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C0F8FA2-4099-1DFA-1D3E-769EC793011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9925B80-4E0C-6A3B-1F4E-B0FD15BA3A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6F3FAC1-FC31-F26E-9C26-627168A1682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C50E72E-551E-812C-82D4-0E1813D0EB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4C66F1E-20A9-D3CB-DFF9-CD6752ABAC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DE3ADD7-9626-2413-9E3E-21F3155F2B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F98188A-9518-6246-DC33-28E08EA4792C}"/>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m</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402E5C7B-A5BC-D0F2-7166-CB178E96CA3B}"/>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78532B9D-18C4-9C6A-E51A-E88F53A2651D}"/>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«m» « a » Lisons ensemble: «m»  « a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40134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ADD9-E03D-F180-D26F-DE6145F6EC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A6BC5-2581-B5BF-9F6F-270CB5C5D51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A4B8D6D-9D7A-8AFC-B67B-DFEC122688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FFDAB57-A6B7-BA81-752F-E450B40A3F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DCF136-B71F-171F-A814-1B25CC01C67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EFA3EA4-D653-88B4-B38A-16602AC612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6C9F86-2CD2-96D0-7D48-70D37CD563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658D607-8D6C-05EC-7686-77D12DF41E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FF6FA7-C3AF-EF50-D59F-DFDF1BE78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B067121-6EED-863C-E429-742A6201FEF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A851CBF-605A-0EA2-53A5-5278762632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32FE-1D9C-36A7-0D4B-621D380A395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FB84FF-D757-19D8-A3A3-09E16C2C0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DD2A1B1-13B6-BFA8-8630-9B35BB35B344}"/>
              </a:ext>
            </a:extLst>
          </p:cNvPr>
          <p:cNvSpPr txBox="1"/>
          <p:nvPr/>
        </p:nvSpPr>
        <p:spPr>
          <a:xfrm>
            <a:off x="5229224" y="3130725"/>
            <a:ext cx="5133975"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m</a:t>
            </a: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97C7878-599E-BB52-EDAD-18A54E3E35F4}"/>
              </a:ext>
            </a:extLst>
          </p:cNvPr>
          <p:cNvSpPr txBox="1"/>
          <p:nvPr/>
        </p:nvSpPr>
        <p:spPr>
          <a:xfrm>
            <a:off x="1196425" y="756100"/>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 ma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m  est à côté de la lettre  a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mo »; « m»  « a» « ma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m » « a » « ma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909165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312296"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296913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Bonjour ! Nous allons commencer la séance de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B1488-9B03-BF16-7D73-62D2E3E6A6F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879542C-9D59-13F8-9D41-34F8DE25E5F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5C87C1D-B3D8-C696-FF58-C7AEA73CCA7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05F864-05BA-7279-1502-FF201971BB1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51B4560-7ED8-4B47-A5E4-DBA3ACDF46D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1A6660C-545B-6FDE-D224-BCFFA307DEB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C83329-2B07-6996-CF81-C345AE6F2A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F3374C0-36B3-BAE4-F1A0-F95D244A224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5248C4B-31BA-9AEE-0413-37539A659AD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075D05-4882-56BE-937F-9F01465109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13342F3-1023-5809-F863-752493A1EF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6830EC8-2F32-2981-D8DB-96F745562F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9D1DAFC-D535-7649-CB46-E354A58264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C4346AC-89AD-20BD-A5C4-F1895709CB44}"/>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m</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13BEDA7F-63C1-9D71-45B0-CCDE3D147250}"/>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F8F4C4C2-AF01-30DB-A269-C76A5151F79E}"/>
              </a:ext>
            </a:extLst>
          </p:cNvPr>
          <p:cNvSpPr txBox="1"/>
          <p:nvPr/>
        </p:nvSpPr>
        <p:spPr>
          <a:xfrm>
            <a:off x="1488576" y="860981"/>
            <a:ext cx="11099623" cy="43858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«m» «é» Lisons ensemble: «m»  « é »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323220644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C3B65-CD7E-B379-B458-B1665529EB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EC0C242-2807-2D8C-6D58-F5F0517921C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7391E4-1187-2DFD-A6AE-D6CB254BDB6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3A3338A-098E-5234-4C28-669EB83D231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98DBE51-31FF-B752-BFF3-13893671EFA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838C992-4516-A50B-625B-FB353E4E442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42F30B9-E162-AA7F-DB5E-1B585BE04B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426A6BC-34BA-1D60-F24E-54167F2DD8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E814F21-0EAE-7ED5-72E2-70A5B2B3A03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EC5922-FDFA-C7DC-0766-FDE8C36926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CC73EA2-8D88-AB20-F496-A0FA557FA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4E7FE51-9455-C87A-733B-225F1518F0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546D007-CF2D-C99D-D671-850F53AB17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84569A60-F6A1-6302-EFFF-4C3156042A3A}"/>
              </a:ext>
            </a:extLst>
          </p:cNvPr>
          <p:cNvSpPr txBox="1"/>
          <p:nvPr/>
        </p:nvSpPr>
        <p:spPr>
          <a:xfrm>
            <a:off x="5229224" y="3130725"/>
            <a:ext cx="5133975"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m</a:t>
            </a:r>
            <a:r>
              <a:rPr lang="fr-FR" sz="25800" b="1" kern="0" spc="480" dirty="0" err="1">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1FCA97C-B4D5-154B-2138-F08FD74D0CFE}"/>
              </a:ext>
            </a:extLst>
          </p:cNvPr>
          <p:cNvSpPr txBox="1"/>
          <p:nvPr/>
        </p:nvSpPr>
        <p:spPr>
          <a:xfrm>
            <a:off x="1196425" y="756100"/>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mé</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FR" sz="2000" b="1" dirty="0">
                <a:solidFill>
                  <a:schemeClr val="bg1">
                    <a:lumMod val="65000"/>
                  </a:schemeClr>
                </a:solidFill>
                <a:latin typeface="Dosis" panose="02010703020202060003" pitchFamily="2" charset="0"/>
                <a:cs typeface="Microsoft Uighur" panose="02000000000000000000" pitchFamily="2" charset="-78"/>
              </a:rPr>
              <a:t>. Quand la lettre  m  est suivie  de la lettre  é , ça fait le son </a:t>
            </a:r>
            <a:r>
              <a:rPr lang="fr-MA" sz="2000" b="1" dirty="0">
                <a:solidFill>
                  <a:schemeClr val="bg1">
                    <a:lumMod val="65000"/>
                  </a:schemeClr>
                </a:solidFill>
                <a:latin typeface="Dosis" panose="02010703020202060003" pitchFamily="2" charset="0"/>
                <a:cs typeface="Microsoft Uighur" panose="02000000000000000000" pitchFamily="2" charset="-78"/>
              </a:rPr>
              <a:t>« </a:t>
            </a:r>
            <a:r>
              <a:rPr lang="fr-MA" sz="2000" b="1" dirty="0" err="1">
                <a:solidFill>
                  <a:schemeClr val="bg1">
                    <a:lumMod val="65000"/>
                  </a:schemeClr>
                </a:solidFill>
                <a:latin typeface="Dosis" panose="02010703020202060003" pitchFamily="2" charset="0"/>
                <a:cs typeface="Microsoft Uighur" panose="02000000000000000000" pitchFamily="2" charset="-78"/>
              </a:rPr>
              <a:t>mé</a:t>
            </a:r>
            <a:r>
              <a:rPr lang="fr-MA" sz="2000" b="1" dirty="0">
                <a:solidFill>
                  <a:schemeClr val="bg1">
                    <a:lumMod val="65000"/>
                  </a:schemeClr>
                </a:solidFill>
                <a:latin typeface="Dosis" panose="02010703020202060003" pitchFamily="2" charset="0"/>
                <a:cs typeface="Microsoft Uighur" panose="02000000000000000000" pitchFamily="2" charset="-78"/>
              </a:rPr>
              <a:t> »; « m»  « é » « </a:t>
            </a:r>
            <a:r>
              <a:rPr lang="fr-MA" sz="2000" b="1" dirty="0" err="1">
                <a:solidFill>
                  <a:schemeClr val="bg1">
                    <a:lumMod val="65000"/>
                  </a:schemeClr>
                </a:solidFill>
                <a:latin typeface="Dosis" panose="02010703020202060003" pitchFamily="2" charset="0"/>
                <a:cs typeface="Microsoft Uighur" panose="02000000000000000000" pitchFamily="2" charset="-78"/>
              </a:rPr>
              <a:t>mé</a:t>
            </a:r>
            <a:r>
              <a:rPr lang="fr-MA" sz="2000" b="1" dirty="0">
                <a:solidFill>
                  <a:schemeClr val="bg1">
                    <a:lumMod val="65000"/>
                  </a:schemeClr>
                </a:solidFill>
                <a:latin typeface="Dosis" panose="02010703020202060003" pitchFamily="2" charset="0"/>
                <a:cs typeface="Microsoft Uighur" panose="02000000000000000000" pitchFamily="2" charset="-78"/>
              </a:rPr>
              <a:t> ». </a:t>
            </a: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m » « é » « </a:t>
            </a:r>
            <a:r>
              <a:rPr lang="fr-FR" sz="2000" b="1" dirty="0" err="1">
                <a:solidFill>
                  <a:schemeClr val="bg1">
                    <a:lumMod val="65000"/>
                  </a:schemeClr>
                </a:solidFill>
                <a:latin typeface="Dosis" panose="02010703020202060003" pitchFamily="2" charset="0"/>
                <a:cs typeface="Microsoft Uighur" panose="02000000000000000000" pitchFamily="2" charset="-78"/>
              </a:rPr>
              <a:t>mé</a:t>
            </a:r>
            <a:r>
              <a:rPr lang="fr-FR" sz="2000" b="1" dirty="0">
                <a:solidFill>
                  <a:schemeClr val="bg1">
                    <a:lumMod val="65000"/>
                  </a:schemeClr>
                </a:solidFill>
                <a:latin typeface="Dosis" panose="02010703020202060003" pitchFamily="2" charset="0"/>
                <a:cs typeface="Microsoft Uighur" panose="02000000000000000000" pitchFamily="2" charset="-78"/>
              </a:rPr>
              <a:t>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7980693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AD9D1-7BCC-413B-0ECD-C125C5900D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B3B739D-77C7-11DF-7CA5-269B8D83BDB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7A0CA00-45BE-B15A-8BD7-88036D8781FD}"/>
              </a:ext>
            </a:extLst>
          </p:cNvPr>
          <p:cNvGrpSpPr/>
          <p:nvPr/>
        </p:nvGrpSpPr>
        <p:grpSpPr>
          <a:xfrm>
            <a:off x="427747" y="571499"/>
            <a:ext cx="12748764" cy="9220200"/>
            <a:chOff x="312517" y="308344"/>
            <a:chExt cx="8518967" cy="6230679"/>
          </a:xfrm>
        </p:grpSpPr>
        <p:sp>
          <p:nvSpPr>
            <p:cNvPr id="24" name="Rectangle : coins arrondis 23">
              <a:extLst>
                <a:ext uri="{FF2B5EF4-FFF2-40B4-BE49-F238E27FC236}">
                  <a16:creationId xmlns:a16="http://schemas.microsoft.com/office/drawing/2014/main" id="{2704AC99-1CAD-EA1A-5DD0-8580A6DD475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6A797E-49FA-8678-FB81-5F151C15D5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696DB20-12F6-DCEA-35B5-C9E0C3AE491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30A824D-81A2-F5FC-0F7F-6BDA5BCB7A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A6E28CC-E760-A954-9DDA-EF770F5AE3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BADFC37-9F20-221A-E8F7-2DFB34A1768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3C184-32FF-0EB3-E091-A80AB9AC4C3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929399-063F-9BDF-92DD-0CBA77EE35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134B51F-A4E9-2339-B900-6B0D5CD13B6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21EEEF-D861-4397-FEEA-928CF0A647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9605CC5-63BA-65EC-897D-46365FD666AC}"/>
              </a:ext>
            </a:extLst>
          </p:cNvPr>
          <p:cNvSpPr txBox="1"/>
          <p:nvPr/>
        </p:nvSpPr>
        <p:spPr>
          <a:xfrm>
            <a:off x="7941484" y="3191500"/>
            <a:ext cx="4936316" cy="4062651"/>
          </a:xfrm>
          <a:prstGeom prst="rect">
            <a:avLst/>
          </a:prstGeom>
          <a:noFill/>
        </p:spPr>
        <p:txBody>
          <a:bodyPr wrap="square" rtlCol="0">
            <a:spAutoFit/>
          </a:bodyPr>
          <a:lstStyle/>
          <a:p>
            <a:pPr defTabSz="1028752">
              <a:defRPr/>
            </a:pP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6" name="ZoneTexte 5">
            <a:extLst>
              <a:ext uri="{FF2B5EF4-FFF2-40B4-BE49-F238E27FC236}">
                <a16:creationId xmlns:a16="http://schemas.microsoft.com/office/drawing/2014/main" id="{5BBB6C6C-C80F-2283-553E-6409F367E3A7}"/>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m</a:t>
            </a:r>
            <a:endParaRPr lang="fr-FR" sz="25800" kern="0" spc="480" dirty="0">
              <a:solidFill>
                <a:srgbClr val="FFC000"/>
              </a:solidFill>
              <a:latin typeface="Dosis" pitchFamily="2" charset="0"/>
            </a:endParaRPr>
          </a:p>
        </p:txBody>
      </p:sp>
      <p:sp>
        <p:nvSpPr>
          <p:cNvPr id="7" name="ZoneTexte 6">
            <a:extLst>
              <a:ext uri="{FF2B5EF4-FFF2-40B4-BE49-F238E27FC236}">
                <a16:creationId xmlns:a16="http://schemas.microsoft.com/office/drawing/2014/main" id="{C41C6179-945B-454B-9454-51FB7A635C91}"/>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823B844A-F006-11B1-913F-A005EEBC391F}"/>
              </a:ext>
            </a:extLst>
          </p:cNvPr>
          <p:cNvSpPr txBox="1"/>
          <p:nvPr/>
        </p:nvSpPr>
        <p:spPr>
          <a:xfrm>
            <a:off x="1380010" y="847407"/>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a:t>
            </a:r>
            <a:r>
              <a:rPr lang="fr-MA" sz="2000" b="1" dirty="0">
                <a:solidFill>
                  <a:schemeClr val="bg1">
                    <a:lumMod val="65000"/>
                  </a:schemeClr>
                </a:solidFill>
                <a:latin typeface="Dosis" panose="02010703020202060003" pitchFamily="2" charset="0"/>
                <a:cs typeface="Microsoft Uighur" panose="02000000000000000000" pitchFamily="2" charset="-78"/>
              </a:rPr>
              <a:t>m» « ou » . 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m » «ou» </a:t>
            </a:r>
          </a:p>
        </p:txBody>
      </p:sp>
    </p:spTree>
    <p:extLst>
      <p:ext uri="{BB962C8B-B14F-4D97-AF65-F5344CB8AC3E}">
        <p14:creationId xmlns:p14="http://schemas.microsoft.com/office/powerpoint/2010/main" val="41870711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8B183-7AFF-90EE-B592-F6946C93B6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E9B9EB-C966-3CC5-78B0-24E46441839E}"/>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2C9FBD3-7FE4-C535-4AC5-000346FEA3BB}"/>
              </a:ext>
            </a:extLst>
          </p:cNvPr>
          <p:cNvGrpSpPr/>
          <p:nvPr/>
        </p:nvGrpSpPr>
        <p:grpSpPr>
          <a:xfrm>
            <a:off x="427747" y="571499"/>
            <a:ext cx="12748764" cy="9220200"/>
            <a:chOff x="312517" y="308344"/>
            <a:chExt cx="8518967" cy="6230679"/>
          </a:xfrm>
        </p:grpSpPr>
        <p:sp>
          <p:nvSpPr>
            <p:cNvPr id="24" name="Rectangle : coins arrondis 23">
              <a:extLst>
                <a:ext uri="{FF2B5EF4-FFF2-40B4-BE49-F238E27FC236}">
                  <a16:creationId xmlns:a16="http://schemas.microsoft.com/office/drawing/2014/main" id="{3D570A6D-F81F-961B-764A-00746336DCA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76CB90-8D2B-A636-9187-7200BDAFEA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73BDBF-C602-3FA9-DEFE-5EEB47B507E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8A6B2D3-B0FF-A4E8-3386-C9CBA5A4327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B170551-049C-5D6D-F745-20A496A9D0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1896C2-659C-3228-EC2F-D11ECBA5C3B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51BA621-A22B-F06E-46C5-A02C8D304A1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BE0DE28-2EE0-4F04-9E81-D36F52F58B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A73DE3-154E-B64A-C3C0-456AA42D6EE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8BEA72B-79FF-CEA2-7D8C-6ABF9D7370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23A60196-BE47-A7C7-7376-8F6E7A054819}"/>
              </a:ext>
            </a:extLst>
          </p:cNvPr>
          <p:cNvSpPr txBox="1"/>
          <p:nvPr/>
        </p:nvSpPr>
        <p:spPr>
          <a:xfrm>
            <a:off x="6324600" y="3191500"/>
            <a:ext cx="6553200" cy="4062651"/>
          </a:xfrm>
          <a:prstGeom prst="rect">
            <a:avLst/>
          </a:prstGeom>
          <a:noFill/>
        </p:spPr>
        <p:txBody>
          <a:bodyPr wrap="square" rtlCol="0">
            <a:spAutoFit/>
          </a:bodyPr>
          <a:lstStyle/>
          <a:p>
            <a:pPr defTabSz="1028752">
              <a:defRPr/>
            </a:pP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6" name="ZoneTexte 5">
            <a:extLst>
              <a:ext uri="{FF2B5EF4-FFF2-40B4-BE49-F238E27FC236}">
                <a16:creationId xmlns:a16="http://schemas.microsoft.com/office/drawing/2014/main" id="{7FFB511E-B94B-5078-FD41-BEA8BA36D762}"/>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m</a:t>
            </a:r>
            <a:endParaRPr lang="fr-FR" sz="25800" kern="0" spc="480" dirty="0">
              <a:solidFill>
                <a:srgbClr val="FFC000"/>
              </a:solidFill>
              <a:latin typeface="Dosis" pitchFamily="2" charset="0"/>
            </a:endParaRPr>
          </a:p>
        </p:txBody>
      </p:sp>
      <p:sp>
        <p:nvSpPr>
          <p:cNvPr id="7" name="ZoneTexte 6">
            <a:extLst>
              <a:ext uri="{FF2B5EF4-FFF2-40B4-BE49-F238E27FC236}">
                <a16:creationId xmlns:a16="http://schemas.microsoft.com/office/drawing/2014/main" id="{3754DEB1-F3ED-1B16-3DE3-B20BAC6E265C}"/>
              </a:ext>
            </a:extLst>
          </p:cNvPr>
          <p:cNvSpPr txBox="1"/>
          <p:nvPr/>
        </p:nvSpPr>
        <p:spPr>
          <a:xfrm>
            <a:off x="1456998" y="1283745"/>
            <a:ext cx="10690262" cy="400110"/>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246D9913-D89B-186B-5D9B-5A9EB78C5E48}"/>
              </a:ext>
            </a:extLst>
          </p:cNvPr>
          <p:cNvSpPr txBox="1"/>
          <p:nvPr/>
        </p:nvSpPr>
        <p:spPr>
          <a:xfrm>
            <a:off x="1380010" y="847407"/>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a:t>
            </a:r>
            <a:r>
              <a:rPr lang="fr-MA" sz="2000" b="1" dirty="0">
                <a:solidFill>
                  <a:schemeClr val="bg1">
                    <a:lumMod val="65000"/>
                  </a:schemeClr>
                </a:solidFill>
                <a:latin typeface="Dosis" panose="02010703020202060003" pitchFamily="2" charset="0"/>
                <a:cs typeface="Microsoft Uighur" panose="02000000000000000000" pitchFamily="2" charset="-78"/>
              </a:rPr>
              <a:t> m» « ou » « mou » Lisons ensemble </a:t>
            </a:r>
            <a:r>
              <a:rPr lang="fr-FR" sz="2000" b="1" dirty="0">
                <a:solidFill>
                  <a:schemeClr val="bg1">
                    <a:lumMod val="65000"/>
                  </a:schemeClr>
                </a:solidFill>
                <a:latin typeface="Dosis" panose="02010703020202060003" pitchFamily="2" charset="0"/>
                <a:cs typeface="Microsoft Uighur" panose="02000000000000000000" pitchFamily="2" charset="-78"/>
              </a:rPr>
              <a:t>« m » « ou » « mou » </a:t>
            </a:r>
          </a:p>
        </p:txBody>
      </p:sp>
    </p:spTree>
    <p:extLst>
      <p:ext uri="{BB962C8B-B14F-4D97-AF65-F5344CB8AC3E}">
        <p14:creationId xmlns:p14="http://schemas.microsoft.com/office/powerpoint/2010/main" val="6760326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F3B3B-21D9-280F-833C-FB7644C0A3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883531-AF39-7748-2B65-3BDB1683E6A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A28EC3-24B7-C64E-564C-D854E80E54E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CA9B990-9EA5-3771-E493-8D59D480CD3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506667A-6B99-8D44-0378-745C903AB08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0C8D300-7DDA-F364-A635-07738DF3DB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1CC851F-A17F-9B05-57D2-73E592FC68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6BE5AA-E503-18F4-7A71-A4A15ED1D6A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FBCC95-341B-19E1-A723-2FE9AE239B4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884512-E539-B623-94B7-744F8A92B2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73A93D7-581B-BBFC-F182-7A01E2240C1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F465349-EDE1-2368-4799-437878D12A2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35B03C3-E786-C222-3F3E-53361C6CCF0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8F92823-1F5A-80D1-C1A9-57DE3A08079E}"/>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v</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D655DC5D-DA7D-E833-A3A0-1FE1A3B7A4BF}"/>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8F653255-CC66-D363-9FCA-8F8B8F504FB9}"/>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278BD6D8-4503-6CA0-5457-1BAAC58DC27F}"/>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400" b="1" dirty="0">
                <a:solidFill>
                  <a:prstClr val="white">
                    <a:lumMod val="65000"/>
                  </a:prstClr>
                </a:solidFill>
                <a:latin typeface="Calibri"/>
              </a:rPr>
              <a:t>«</a:t>
            </a:r>
            <a:r>
              <a:rPr lang="fr-MA" sz="2400" b="1" dirty="0">
                <a:solidFill>
                  <a:schemeClr val="bg1">
                    <a:lumMod val="65000"/>
                  </a:schemeClr>
                </a:solidFill>
                <a:latin typeface="Dosis" panose="02010703020202060003" pitchFamily="2" charset="0"/>
                <a:cs typeface="Microsoft Uighur" panose="02000000000000000000" pitchFamily="2" charset="-78"/>
              </a:rPr>
              <a:t> v » « é » Lisons ensemble </a:t>
            </a:r>
            <a:r>
              <a:rPr lang="fr-MA" sz="2400" b="1" dirty="0">
                <a:solidFill>
                  <a:prstClr val="white">
                    <a:lumMod val="65000"/>
                  </a:prstClr>
                </a:solidFill>
              </a:rPr>
              <a:t>«</a:t>
            </a:r>
            <a:r>
              <a:rPr lang="fr-MA" sz="2400" b="1" dirty="0">
                <a:solidFill>
                  <a:schemeClr val="bg1">
                    <a:lumMod val="65000"/>
                  </a:schemeClr>
                </a:solidFill>
                <a:latin typeface="Dosis" panose="02010703020202060003" pitchFamily="2" charset="0"/>
                <a:cs typeface="Microsoft Uighur" panose="02000000000000000000" pitchFamily="2" charset="-78"/>
              </a:rPr>
              <a:t> v » « é » </a:t>
            </a:r>
            <a:endParaRPr lang="fr-FR" sz="24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122189999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13A92-454E-86CE-64B0-3E66576832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F3B19B-B2AD-AD52-3265-55A0C305BF8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5FC235C-DB4D-9D78-4B83-4D1675E0E57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23D6A2E-C1BC-2035-46A4-74480B1F3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A883AA9-D8DE-EA81-3357-3A4970024F0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7583E4B-B84A-4661-E83C-790D6BE1C11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455FE0-E7CB-F310-FEE3-B50FF74765B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8113C60-884B-AF11-3C29-3110C57DAB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583E63-A64C-BE5A-348F-BD94C8AB3D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5A77F91-7E78-CA0F-2074-43BECEB7E19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C790A3-335E-AF95-F4A2-E9CDA621A88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037062F-95B4-FEE3-9A78-A7EA8E4BCF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F30EDC2-872D-5B3F-8D29-DD923B67A5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4D730322-292E-D4FF-1285-F3E406E5D402}"/>
              </a:ext>
            </a:extLst>
          </p:cNvPr>
          <p:cNvSpPr txBox="1"/>
          <p:nvPr/>
        </p:nvSpPr>
        <p:spPr>
          <a:xfrm>
            <a:off x="4572000" y="3130725"/>
            <a:ext cx="3914775"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v</a:t>
            </a: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6861EF1-5576-F01A-9078-F6E357E3B6E4}"/>
              </a:ext>
            </a:extLst>
          </p:cNvPr>
          <p:cNvSpPr txBox="1"/>
          <p:nvPr/>
        </p:nvSpPr>
        <p:spPr>
          <a:xfrm>
            <a:off x="1237788"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vé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v  est à côté de la lettre  é . Elles  font </a:t>
            </a:r>
            <a:r>
              <a:rPr lang="fr-MA" sz="2400" b="1" dirty="0">
                <a:solidFill>
                  <a:schemeClr val="bg1">
                    <a:lumMod val="65000"/>
                  </a:schemeClr>
                </a:solidFill>
                <a:latin typeface="Dosis" panose="02010703020202060003" pitchFamily="2" charset="0"/>
                <a:cs typeface="Microsoft Uighur" panose="02000000000000000000" pitchFamily="2" charset="-78"/>
              </a:rPr>
              <a:t>« vé ». « v »  « é » « vé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v » « é » « vé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6028874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47CF-D131-89D7-10FE-D5AA9ADB62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775385-B5E8-D1D2-29D6-88A1C3027F8A}"/>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E664565-3743-E89C-FDA4-D9F9B324E05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EE0BD93-00FE-20ED-2F64-5F0F89C5116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C8DBD2-5C43-6E30-ED50-F54E528B47E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38B501-0CDD-61DF-99A6-F61B18214A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1C44539-E9FF-2268-CBC6-41B2B8C686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D1101DE-08DB-DD87-B0C1-84C5F7DB79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13A4A0-F9D3-D44E-3F1E-1F38A6061F3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6FDB1F-85C2-C43C-3727-1B1116F5CE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AEC21CF-A101-D52B-76B3-639C0E03141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B15F9A-CA3A-BF12-201A-22C0F0962ED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0BB96F5-4BA7-012E-7AE7-F8D7B244BC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91B0CD1-CCD5-C794-7336-212AA601991F}"/>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v</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A4FFB718-3150-CEB2-B619-367BF22C46A9}"/>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1123A9C-64A4-65DA-55F6-A4B5A0D9F7F8}"/>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90D3C6B9-A374-D45F-AD02-2540B4693D82}"/>
              </a:ext>
            </a:extLst>
          </p:cNvPr>
          <p:cNvSpPr txBox="1"/>
          <p:nvPr/>
        </p:nvSpPr>
        <p:spPr>
          <a:xfrm>
            <a:off x="1488576" y="860981"/>
            <a:ext cx="11099623" cy="823302"/>
          </a:xfrm>
          <a:prstGeom prst="rect">
            <a:avLst/>
          </a:prstGeom>
          <a:noFill/>
        </p:spPr>
        <p:txBody>
          <a:bodyPr wrap="square">
            <a:spAutoFit/>
          </a:bodyPr>
          <a:lstStyle/>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a:t>
            </a:r>
            <a:r>
              <a:rPr lang="fr-MA" sz="2400" b="1" dirty="0">
                <a:solidFill>
                  <a:schemeClr val="bg1">
                    <a:lumMod val="65000"/>
                  </a:schemeClr>
                </a:solidFill>
                <a:latin typeface="Dosis" panose="02010703020202060003" pitchFamily="2" charset="0"/>
                <a:cs typeface="Microsoft Uighur" panose="02000000000000000000" pitchFamily="2" charset="-78"/>
              </a:rPr>
              <a:t> a » «v» .Lisons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a » « v »</a:t>
            </a:r>
            <a:r>
              <a:rPr lang="fr-MA" sz="2400" i="1" dirty="0">
                <a:solidFill>
                  <a:prstClr val="white">
                    <a:lumMod val="65000"/>
                  </a:prstClr>
                </a:solidFill>
                <a:latin typeface="Dosis" pitchFamily="2" charset="0"/>
              </a:rPr>
              <a:t>. </a:t>
            </a:r>
            <a:endParaRPr lang="fr-FR" sz="2400" b="1" dirty="0">
              <a:solidFill>
                <a:prstClr val="white">
                  <a:lumMod val="65000"/>
                </a:prstClr>
              </a:solidFill>
              <a:latin typeface="Dosis" panose="02010703020202060003" pitchFamily="2" charset="0"/>
            </a:endParaRPr>
          </a:p>
          <a:p>
            <a:pPr marL="0" lvl="1" defTabSz="342900">
              <a:lnSpc>
                <a:spcPts val="3017"/>
              </a:lnSpc>
              <a:spcBef>
                <a:spcPct val="0"/>
              </a:spcBef>
              <a:defRPr/>
            </a:pPr>
            <a:r>
              <a:rPr lang="fr-MA" sz="2000" b="1" dirty="0">
                <a:solidFill>
                  <a:schemeClr val="bg1">
                    <a:lumMod val="65000"/>
                  </a:schemeClr>
                </a:solidFill>
                <a:latin typeface="Dosis" panose="02010703020202060003" pitchFamily="2" charset="0"/>
                <a:cs typeface="Microsoft Uighur" panose="02000000000000000000" pitchFamily="2" charset="-78"/>
              </a:rPr>
              <a:t>? </a:t>
            </a:r>
            <a:endParaRPr lang="fr-FR" sz="2000" b="1" dirty="0">
              <a:solidFill>
                <a:schemeClr val="bg1">
                  <a:lumMod val="65000"/>
                </a:schemeClr>
              </a:solidFill>
              <a:latin typeface="Dosis" panose="02010703020202060003" pitchFamily="2" charset="0"/>
              <a:cs typeface="Microsoft Uighur" panose="02000000000000000000" pitchFamily="2" charset="-78"/>
            </a:endParaRPr>
          </a:p>
        </p:txBody>
      </p:sp>
    </p:spTree>
    <p:extLst>
      <p:ext uri="{BB962C8B-B14F-4D97-AF65-F5344CB8AC3E}">
        <p14:creationId xmlns:p14="http://schemas.microsoft.com/office/powerpoint/2010/main" val="9743966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593DA-0E1A-1BF5-C52C-57531FC258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324E1D-B1CF-84AF-BF22-5AAD3170CD0F}"/>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577BC-F2FF-A209-CCCC-86D1B2ED2C1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6D67C4-0EE7-8E7D-AD1C-CF72FE8433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4DE794A-51DE-8425-3E51-0E306D751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18C381-B149-C774-F2A8-C5414E1903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FEFC3-E0D5-32D0-BB23-6F52C86972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D8FDDB-BBBC-A826-D4E2-1D01DD5FBAB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68B74E-3681-774F-D29C-13276BAD5A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E37985-7E6F-4431-0BFF-63D07094917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20BFFF-EFAF-6C2E-6EE3-E9FA2C0893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8157D8-FCE4-0C4E-5FC5-B651074AED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50D014-CD4D-E5D7-0873-8B850B4847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DC8947B-61FE-5F4B-DB1F-FBC0DF10C694}"/>
              </a:ext>
            </a:extLst>
          </p:cNvPr>
          <p:cNvSpPr txBox="1"/>
          <p:nvPr/>
        </p:nvSpPr>
        <p:spPr>
          <a:xfrm>
            <a:off x="3581400" y="3130725"/>
            <a:ext cx="5181601"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a</a:t>
            </a:r>
            <a:r>
              <a:rPr lang="fr-FR" sz="25800" b="1" kern="0" spc="480" dirty="0">
                <a:solidFill>
                  <a:srgbClr val="FFC000"/>
                </a:solidFill>
                <a:latin typeface="Dosis" pitchFamily="2" charset="0"/>
              </a:rPr>
              <a:t>v</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FD19C163-ECB4-760E-1501-29F2841D701E}"/>
              </a:ext>
            </a:extLst>
          </p:cNvPr>
          <p:cNvSpPr txBox="1"/>
          <p:nvPr/>
        </p:nvSpPr>
        <p:spPr>
          <a:xfrm>
            <a:off x="1209213" y="825368"/>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av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a est suivie de la lettre v,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av » « a»  « v» « av». </a:t>
            </a:r>
          </a:p>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a » «v» « av». </a:t>
            </a:r>
            <a:endParaRPr lang="fr-FR" sz="20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1717086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Tree>
    <p:extLst>
      <p:ext uri="{BB962C8B-B14F-4D97-AF65-F5344CB8AC3E}">
        <p14:creationId xmlns:p14="http://schemas.microsoft.com/office/powerpoint/2010/main" val="1305132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94701-A1E5-1ECE-F8D1-F2BD9421CA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58B7839-10B3-F966-B587-76C3B3D8D19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20BC15-AB7A-ABEE-38C3-B5044A7CF77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65A6AC0-8EA6-2C01-1786-64873443380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7A0AA92-1EB9-C682-AFFC-5A46F633CA5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CEEC5796-9E7A-08AF-7ED9-EC8FB109533F}"/>
              </a:ext>
            </a:extLst>
          </p:cNvPr>
          <p:cNvSpPr txBox="1"/>
          <p:nvPr/>
        </p:nvSpPr>
        <p:spPr>
          <a:xfrm>
            <a:off x="1462547" y="723586"/>
            <a:ext cx="10196053" cy="830997"/>
          </a:xfrm>
          <a:prstGeom prst="rect">
            <a:avLst/>
          </a:prstGeom>
          <a:noFill/>
        </p:spPr>
        <p:txBody>
          <a:bodyPr wrap="square">
            <a:spAutoFit/>
          </a:bodyPr>
          <a:lstStyle/>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Lisons ensemble l’arbre des syllabes de la lettre j, «j» « a » « </a:t>
            </a:r>
            <a:r>
              <a:rPr lang="fr-FR" sz="24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ja</a:t>
            </a: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(dire le son «j» et non le nom de la lettre.</a:t>
            </a:r>
            <a:endParaRPr lang="fr-FR" sz="24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7" name="Groupe 26">
            <a:extLst>
              <a:ext uri="{FF2B5EF4-FFF2-40B4-BE49-F238E27FC236}">
                <a16:creationId xmlns:a16="http://schemas.microsoft.com/office/drawing/2014/main" id="{71B88FBD-A712-C43D-FEE1-BC6B1E2476E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7F3D869-857E-C3DE-B122-D006AC911C1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C2AC749-9169-5E76-EC7E-05A4634D6DD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869613-5F0B-9C1C-0348-0C2E43F66D1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71E6427-7E70-BD4F-635C-F414A94BBC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AD18494-BDB2-523F-6AF2-FB7200B22C7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7DAB16B-B7EA-F457-AD40-379F0A866A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EEBA84D-C45F-A6B8-6742-D76D8FC4EB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F78F3DEB-5037-E8D5-0251-9722851681BF}"/>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902606" y="681620"/>
            <a:ext cx="1331531" cy="1188134"/>
          </a:xfrm>
          <a:prstGeom prst="rect">
            <a:avLst/>
          </a:prstGeom>
        </p:spPr>
      </p:pic>
      <p:grpSp>
        <p:nvGrpSpPr>
          <p:cNvPr id="5" name="Groupe 4">
            <a:extLst>
              <a:ext uri="{FF2B5EF4-FFF2-40B4-BE49-F238E27FC236}">
                <a16:creationId xmlns:a16="http://schemas.microsoft.com/office/drawing/2014/main" id="{A37072BD-F05B-A50E-07B3-49FD34EEEBEC}"/>
              </a:ext>
            </a:extLst>
          </p:cNvPr>
          <p:cNvGrpSpPr/>
          <p:nvPr/>
        </p:nvGrpSpPr>
        <p:grpSpPr>
          <a:xfrm>
            <a:off x="1219200" y="2636821"/>
            <a:ext cx="10439400" cy="6621479"/>
            <a:chOff x="1147755" y="1639887"/>
            <a:chExt cx="2272473" cy="2160309"/>
          </a:xfrm>
        </p:grpSpPr>
        <p:grpSp>
          <p:nvGrpSpPr>
            <p:cNvPr id="6" name="Groupe 5">
              <a:extLst>
                <a:ext uri="{FF2B5EF4-FFF2-40B4-BE49-F238E27FC236}">
                  <a16:creationId xmlns:a16="http://schemas.microsoft.com/office/drawing/2014/main" id="{94CD4F28-3FB8-7D45-8871-9BDE6BE6E91B}"/>
                </a:ext>
              </a:extLst>
            </p:cNvPr>
            <p:cNvGrpSpPr/>
            <p:nvPr/>
          </p:nvGrpSpPr>
          <p:grpSpPr>
            <a:xfrm>
              <a:off x="2476051" y="1781430"/>
              <a:ext cx="374597" cy="1877224"/>
              <a:chOff x="2476051" y="1835809"/>
              <a:chExt cx="374597" cy="1877224"/>
            </a:xfrm>
          </p:grpSpPr>
          <p:cxnSp>
            <p:nvCxnSpPr>
              <p:cNvPr id="44" name="Connecteur droit 43">
                <a:extLst>
                  <a:ext uri="{FF2B5EF4-FFF2-40B4-BE49-F238E27FC236}">
                    <a16:creationId xmlns:a16="http://schemas.microsoft.com/office/drawing/2014/main" id="{48209BB5-AFBB-EC6F-AA81-523834F6F952}"/>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54E250F0-7724-123C-4C6E-6C149FB48DF2}"/>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A2EB9C85-1C14-6B0C-5C45-F94FD4B8B39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7CDB0BB9-BA04-5BD0-8EA8-8800B136CEDF}"/>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85669DDC-7806-B670-8234-94FE288C0A49}"/>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3B8918DB-DE58-0AF5-E5CB-B35B3D372DAB}"/>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1861C0B2-F011-35E7-F7C1-601B04B31288}"/>
                  </a:ext>
                </a:extLst>
              </p:cNvPr>
              <p:cNvCxnSpPr/>
              <p:nvPr/>
            </p:nvCxnSpPr>
            <p:spPr>
              <a:xfrm>
                <a:off x="2476051" y="37130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E3CC6785-6FCD-6B02-9786-9DC97A451E8C}"/>
                </a:ext>
              </a:extLst>
            </p:cNvPr>
            <p:cNvGrpSpPr/>
            <p:nvPr/>
          </p:nvGrpSpPr>
          <p:grpSpPr>
            <a:xfrm>
              <a:off x="1147755" y="1639887"/>
              <a:ext cx="2272473" cy="2160309"/>
              <a:chOff x="1120969" y="1589165"/>
              <a:chExt cx="2272473" cy="2160309"/>
            </a:xfrm>
          </p:grpSpPr>
          <p:sp>
            <p:nvSpPr>
              <p:cNvPr id="15" name="Rectangle : coins arrondis 14">
                <a:extLst>
                  <a:ext uri="{FF2B5EF4-FFF2-40B4-BE49-F238E27FC236}">
                    <a16:creationId xmlns:a16="http://schemas.microsoft.com/office/drawing/2014/main" id="{EF269A7C-FD44-E563-AED1-63DD7F7EE149}"/>
                  </a:ext>
                </a:extLst>
              </p:cNvPr>
              <p:cNvSpPr/>
              <p:nvPr/>
            </p:nvSpPr>
            <p:spPr>
              <a:xfrm>
                <a:off x="1120969" y="251909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j</a:t>
                </a:r>
              </a:p>
            </p:txBody>
          </p:sp>
          <p:grpSp>
            <p:nvGrpSpPr>
              <p:cNvPr id="16" name="Groupe 15">
                <a:extLst>
                  <a:ext uri="{FF2B5EF4-FFF2-40B4-BE49-F238E27FC236}">
                    <a16:creationId xmlns:a16="http://schemas.microsoft.com/office/drawing/2014/main" id="{19FFFAF0-6DED-ACA5-AEE6-E2B67ADB8466}"/>
                  </a:ext>
                </a:extLst>
              </p:cNvPr>
              <p:cNvGrpSpPr/>
              <p:nvPr/>
            </p:nvGrpSpPr>
            <p:grpSpPr>
              <a:xfrm>
                <a:off x="1972415" y="1589165"/>
                <a:ext cx="476850" cy="2160309"/>
                <a:chOff x="1998815" y="1589165"/>
                <a:chExt cx="476850" cy="2585794"/>
              </a:xfrm>
            </p:grpSpPr>
            <p:sp>
              <p:nvSpPr>
                <p:cNvPr id="37" name="Rectangle : coins arrondis 36">
                  <a:extLst>
                    <a:ext uri="{FF2B5EF4-FFF2-40B4-BE49-F238E27FC236}">
                      <a16:creationId xmlns:a16="http://schemas.microsoft.com/office/drawing/2014/main" id="{999408F2-1EBB-4BEE-B212-D5B61EA65719}"/>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a</a:t>
                  </a:r>
                </a:p>
              </p:txBody>
            </p:sp>
            <p:sp>
              <p:nvSpPr>
                <p:cNvPr id="38" name="Rectangle : coins arrondis 37">
                  <a:extLst>
                    <a:ext uri="{FF2B5EF4-FFF2-40B4-BE49-F238E27FC236}">
                      <a16:creationId xmlns:a16="http://schemas.microsoft.com/office/drawing/2014/main" id="{76EC4D22-359C-C3BE-DDE2-42E06011AD02}"/>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a:t>
                  </a:r>
                </a:p>
              </p:txBody>
            </p:sp>
            <p:sp>
              <p:nvSpPr>
                <p:cNvPr id="39" name="Rectangle : coins arrondis 38">
                  <a:extLst>
                    <a:ext uri="{FF2B5EF4-FFF2-40B4-BE49-F238E27FC236}">
                      <a16:creationId xmlns:a16="http://schemas.microsoft.com/office/drawing/2014/main" id="{336543F1-A3CE-B4BB-A084-455FA518DE0A}"/>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i</a:t>
                  </a:r>
                </a:p>
              </p:txBody>
            </p:sp>
            <p:sp>
              <p:nvSpPr>
                <p:cNvPr id="40" name="Rectangle : coins arrondis 39">
                  <a:extLst>
                    <a:ext uri="{FF2B5EF4-FFF2-40B4-BE49-F238E27FC236}">
                      <a16:creationId xmlns:a16="http://schemas.microsoft.com/office/drawing/2014/main" id="{D03F4D6B-9317-01D0-E433-88CB64C986F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u</a:t>
                  </a:r>
                </a:p>
              </p:txBody>
            </p:sp>
            <p:sp>
              <p:nvSpPr>
                <p:cNvPr id="41" name="Rectangle : coins arrondis 40">
                  <a:extLst>
                    <a:ext uri="{FF2B5EF4-FFF2-40B4-BE49-F238E27FC236}">
                      <a16:creationId xmlns:a16="http://schemas.microsoft.com/office/drawing/2014/main" id="{AE816107-BE57-46B3-24C1-B097B854DBD9}"/>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e</a:t>
                  </a:r>
                </a:p>
              </p:txBody>
            </p:sp>
            <p:sp>
              <p:nvSpPr>
                <p:cNvPr id="42" name="Rectangle : coins arrondis 41">
                  <a:extLst>
                    <a:ext uri="{FF2B5EF4-FFF2-40B4-BE49-F238E27FC236}">
                      <a16:creationId xmlns:a16="http://schemas.microsoft.com/office/drawing/2014/main" id="{E5552FD8-7312-0ABB-D649-EC974E1E824F}"/>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é</a:t>
                  </a:r>
                </a:p>
              </p:txBody>
            </p:sp>
            <p:sp>
              <p:nvSpPr>
                <p:cNvPr id="43" name="Rectangle : coins arrondis 42">
                  <a:extLst>
                    <a:ext uri="{FF2B5EF4-FFF2-40B4-BE49-F238E27FC236}">
                      <a16:creationId xmlns:a16="http://schemas.microsoft.com/office/drawing/2014/main" id="{5B421FA1-B254-5717-A53B-B30F6168643F}"/>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ou</a:t>
                  </a:r>
                </a:p>
              </p:txBody>
            </p:sp>
          </p:grpSp>
          <p:grpSp>
            <p:nvGrpSpPr>
              <p:cNvPr id="17" name="Groupe 16">
                <a:extLst>
                  <a:ext uri="{FF2B5EF4-FFF2-40B4-BE49-F238E27FC236}">
                    <a16:creationId xmlns:a16="http://schemas.microsoft.com/office/drawing/2014/main" id="{3DF8B95F-CB92-8D63-C427-704BB99AD1F0}"/>
                  </a:ext>
                </a:extLst>
              </p:cNvPr>
              <p:cNvGrpSpPr/>
              <p:nvPr/>
            </p:nvGrpSpPr>
            <p:grpSpPr>
              <a:xfrm>
                <a:off x="2823862" y="1589165"/>
                <a:ext cx="569580" cy="2160309"/>
                <a:chOff x="1998815" y="1589165"/>
                <a:chExt cx="476850" cy="2585794"/>
              </a:xfrm>
            </p:grpSpPr>
            <p:sp>
              <p:nvSpPr>
                <p:cNvPr id="18" name="Rectangle : coins arrondis 17">
                  <a:extLst>
                    <a:ext uri="{FF2B5EF4-FFF2-40B4-BE49-F238E27FC236}">
                      <a16:creationId xmlns:a16="http://schemas.microsoft.com/office/drawing/2014/main" id="{0E2FBBDA-0E5C-9F0D-C076-F637BBF183B5}"/>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a</a:t>
                  </a:r>
                </a:p>
              </p:txBody>
            </p:sp>
            <p:sp>
              <p:nvSpPr>
                <p:cNvPr id="19" name="Rectangle : coins arrondis 18">
                  <a:extLst>
                    <a:ext uri="{FF2B5EF4-FFF2-40B4-BE49-F238E27FC236}">
                      <a16:creationId xmlns:a16="http://schemas.microsoft.com/office/drawing/2014/main" id="{A799CFF4-A59C-216B-C741-96598D2216E4}"/>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o</a:t>
                  </a:r>
                </a:p>
              </p:txBody>
            </p:sp>
            <p:sp>
              <p:nvSpPr>
                <p:cNvPr id="20" name="Rectangle : coins arrondis 19">
                  <a:extLst>
                    <a:ext uri="{FF2B5EF4-FFF2-40B4-BE49-F238E27FC236}">
                      <a16:creationId xmlns:a16="http://schemas.microsoft.com/office/drawing/2014/main" id="{4A2DFF19-C6D9-1EEB-5241-4F0639FDCADF}"/>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i</a:t>
                  </a:r>
                </a:p>
              </p:txBody>
            </p:sp>
            <p:sp>
              <p:nvSpPr>
                <p:cNvPr id="21" name="Rectangle : coins arrondis 20">
                  <a:extLst>
                    <a:ext uri="{FF2B5EF4-FFF2-40B4-BE49-F238E27FC236}">
                      <a16:creationId xmlns:a16="http://schemas.microsoft.com/office/drawing/2014/main" id="{3DD0C2E2-43CC-B699-D2D1-75AC7D5FCA00}"/>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u</a:t>
                  </a:r>
                </a:p>
              </p:txBody>
            </p:sp>
            <p:sp>
              <p:nvSpPr>
                <p:cNvPr id="22" name="Rectangle : coins arrondis 21">
                  <a:extLst>
                    <a:ext uri="{FF2B5EF4-FFF2-40B4-BE49-F238E27FC236}">
                      <a16:creationId xmlns:a16="http://schemas.microsoft.com/office/drawing/2014/main" id="{967BD1E3-1347-F840-79A7-EC8308997A47}"/>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e</a:t>
                  </a:r>
                </a:p>
              </p:txBody>
            </p:sp>
            <p:sp>
              <p:nvSpPr>
                <p:cNvPr id="35" name="Rectangle : coins arrondis 34">
                  <a:extLst>
                    <a:ext uri="{FF2B5EF4-FFF2-40B4-BE49-F238E27FC236}">
                      <a16:creationId xmlns:a16="http://schemas.microsoft.com/office/drawing/2014/main" id="{C21ABACC-9406-9412-C5D8-9767BE356D15}"/>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l</a:t>
                  </a:r>
                  <a:r>
                    <a:rPr lang="fr-FR" sz="6000" b="1" dirty="0">
                      <a:solidFill>
                        <a:sysClr val="windowText" lastClr="000000"/>
                      </a:solidFill>
                      <a:latin typeface="Dosis" panose="02010703020202060003" pitchFamily="2" charset="0"/>
                    </a:rPr>
                    <a:t>é</a:t>
                  </a:r>
                </a:p>
              </p:txBody>
            </p:sp>
            <p:sp>
              <p:nvSpPr>
                <p:cNvPr id="36" name="Rectangle : coins arrondis 35">
                  <a:extLst>
                    <a:ext uri="{FF2B5EF4-FFF2-40B4-BE49-F238E27FC236}">
                      <a16:creationId xmlns:a16="http://schemas.microsoft.com/office/drawing/2014/main" id="{4AF44F0E-AF85-B2B9-D7BF-C759467F9915}"/>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l</a:t>
                  </a:r>
                  <a:r>
                    <a:rPr lang="fr-FR" sz="6000" b="1" dirty="0" err="1">
                      <a:solidFill>
                        <a:sysClr val="windowText" lastClr="000000"/>
                      </a:solidFill>
                      <a:latin typeface="Dosis" panose="02010703020202060003" pitchFamily="2" charset="0"/>
                    </a:rPr>
                    <a:t>ou</a:t>
                  </a:r>
                  <a:endParaRPr lang="fr-FR" sz="6000" b="1" dirty="0">
                    <a:solidFill>
                      <a:sysClr val="windowText" lastClr="000000"/>
                    </a:solidFill>
                    <a:latin typeface="Dosis" panose="02010703020202060003" pitchFamily="2" charset="0"/>
                  </a:endParaRPr>
                </a:p>
              </p:txBody>
            </p:sp>
          </p:grpSp>
        </p:grpSp>
        <p:cxnSp>
          <p:nvCxnSpPr>
            <p:cNvPr id="8" name="Connecteur droit 7">
              <a:extLst>
                <a:ext uri="{FF2B5EF4-FFF2-40B4-BE49-F238E27FC236}">
                  <a16:creationId xmlns:a16="http://schemas.microsoft.com/office/drawing/2014/main" id="{272CF199-B225-46D6-0B05-6C1B7144304A}"/>
                </a:ext>
              </a:extLst>
            </p:cNvPr>
            <p:cNvCxnSpPr>
              <a:stCxn id="15" idx="3"/>
              <a:endCxn id="37" idx="1"/>
            </p:cNvCxnSpPr>
            <p:nvPr/>
          </p:nvCxnSpPr>
          <p:spPr>
            <a:xfrm flipV="1">
              <a:off x="1624605" y="1781430"/>
              <a:ext cx="374596" cy="9578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9D74E7F4-8363-F647-F87C-92914DE25501}"/>
                </a:ext>
              </a:extLst>
            </p:cNvPr>
            <p:cNvCxnSpPr>
              <a:stCxn id="15" idx="3"/>
              <a:endCxn id="38" idx="1"/>
            </p:cNvCxnSpPr>
            <p:nvPr/>
          </p:nvCxnSpPr>
          <p:spPr>
            <a:xfrm flipV="1">
              <a:off x="1624605" y="2094373"/>
              <a:ext cx="374596" cy="64486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ABFD073-19F7-4591-C196-86C192DB48B9}"/>
                </a:ext>
              </a:extLst>
            </p:cNvPr>
            <p:cNvCxnSpPr>
              <a:stCxn id="15" idx="3"/>
              <a:endCxn id="39" idx="1"/>
            </p:cNvCxnSpPr>
            <p:nvPr/>
          </p:nvCxnSpPr>
          <p:spPr>
            <a:xfrm flipV="1">
              <a:off x="1624605" y="2407316"/>
              <a:ext cx="374596" cy="3319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7E282BEC-2C5A-1635-54C9-AD006F0991C9}"/>
                </a:ext>
              </a:extLst>
            </p:cNvPr>
            <p:cNvCxnSpPr>
              <a:stCxn id="15" idx="3"/>
              <a:endCxn id="40" idx="1"/>
            </p:cNvCxnSpPr>
            <p:nvPr/>
          </p:nvCxnSpPr>
          <p:spPr>
            <a:xfrm flipV="1">
              <a:off x="1624605" y="2720259"/>
              <a:ext cx="374596" cy="18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7C6D498F-9CF7-9111-4883-C753DC3BE051}"/>
                </a:ext>
              </a:extLst>
            </p:cNvPr>
            <p:cNvCxnSpPr>
              <a:stCxn id="15" idx="3"/>
              <a:endCxn id="41" idx="1"/>
            </p:cNvCxnSpPr>
            <p:nvPr/>
          </p:nvCxnSpPr>
          <p:spPr>
            <a:xfrm>
              <a:off x="1624605" y="2739234"/>
              <a:ext cx="374596" cy="29396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ECAAF439-9CA8-846E-07D5-0A76F68F5C0F}"/>
                </a:ext>
              </a:extLst>
            </p:cNvPr>
            <p:cNvCxnSpPr>
              <a:stCxn id="15" idx="3"/>
              <a:endCxn id="42" idx="1"/>
            </p:cNvCxnSpPr>
            <p:nvPr/>
          </p:nvCxnSpPr>
          <p:spPr>
            <a:xfrm>
              <a:off x="1624605" y="2739234"/>
              <a:ext cx="374596" cy="60691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9C323AE-58D9-FF42-3360-481D45268B67}"/>
                </a:ext>
              </a:extLst>
            </p:cNvPr>
            <p:cNvCxnSpPr>
              <a:cxnSpLocks/>
              <a:stCxn id="15" idx="3"/>
              <a:endCxn id="43" idx="1"/>
            </p:cNvCxnSpPr>
            <p:nvPr/>
          </p:nvCxnSpPr>
          <p:spPr>
            <a:xfrm>
              <a:off x="1624605" y="2739234"/>
              <a:ext cx="374596" cy="9194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91940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40011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4" name="Image 3">
            <a:extLst>
              <a:ext uri="{FF2B5EF4-FFF2-40B4-BE49-F238E27FC236}">
                <a16:creationId xmlns:a16="http://schemas.microsoft.com/office/drawing/2014/main" id="{70963234-9A1C-DDA6-A10F-2C75BD26093C}"/>
              </a:ext>
            </a:extLst>
          </p:cNvPr>
          <p:cNvPicPr>
            <a:picLocks noChangeAspect="1"/>
          </p:cNvPicPr>
          <p:nvPr/>
        </p:nvPicPr>
        <p:blipFill>
          <a:blip r:embed="rId9"/>
          <a:stretch>
            <a:fillRect/>
          </a:stretch>
        </p:blipFill>
        <p:spPr>
          <a:xfrm>
            <a:off x="10515861" y="3385736"/>
            <a:ext cx="1477458" cy="1901891"/>
          </a:xfrm>
          <a:prstGeom prst="rect">
            <a:avLst/>
          </a:prstGeom>
          <a:ln w="1270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ECD57-1D15-28F2-3A15-908DAA10BA4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1DD8E3-27DB-9F15-A79A-DB69915007F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03F4120-5C17-A7D3-FCDA-A79A8462648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44B986C-E398-619D-DC84-4501981918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66332E6-C911-772C-B654-74FE2E77802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89ADC808-0CFE-2F6E-C89A-B4EEA3BD0883}"/>
              </a:ext>
            </a:extLst>
          </p:cNvPr>
          <p:cNvSpPr txBox="1"/>
          <p:nvPr/>
        </p:nvSpPr>
        <p:spPr>
          <a:xfrm>
            <a:off x="1462547" y="723586"/>
            <a:ext cx="10196053" cy="830997"/>
          </a:xfrm>
          <a:prstGeom prst="rect">
            <a:avLst/>
          </a:prstGeom>
          <a:noFill/>
        </p:spPr>
        <p:txBody>
          <a:bodyPr wrap="square">
            <a:spAutoFit/>
          </a:bodyPr>
          <a:lstStyle/>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Lisons ensemble l’arbre des syllabes de la lettre m. « m »  « a » « ma »…</a:t>
            </a:r>
          </a:p>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(dire le son « m » et non le nom de la lettre.</a:t>
            </a:r>
            <a:endParaRPr lang="fr-FR" sz="24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7" name="Groupe 26">
            <a:extLst>
              <a:ext uri="{FF2B5EF4-FFF2-40B4-BE49-F238E27FC236}">
                <a16:creationId xmlns:a16="http://schemas.microsoft.com/office/drawing/2014/main" id="{F3CF75E8-11B5-145E-5080-F80ED95BE01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9244005-7457-A6A3-E126-1B39355B7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7A506BE-6E6A-CEB7-357B-66B54AF4F3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CE11059-2CDD-442B-B7D1-2EE9D9D56D2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AD0EA17-FC8E-A111-862C-832D644D0CC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0D3C71-7B56-9F6D-BB89-81798C3B16F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E8344AE-4A65-BAE1-6CD8-03A14412519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E7F70FC-6B16-478D-D975-6B44249803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4E970F5E-F535-49F5-1CE7-F284E7DD4DBE}"/>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902606" y="681620"/>
            <a:ext cx="1331531" cy="1188134"/>
          </a:xfrm>
          <a:prstGeom prst="rect">
            <a:avLst/>
          </a:prstGeom>
        </p:spPr>
      </p:pic>
      <p:grpSp>
        <p:nvGrpSpPr>
          <p:cNvPr id="5" name="Groupe 4">
            <a:extLst>
              <a:ext uri="{FF2B5EF4-FFF2-40B4-BE49-F238E27FC236}">
                <a16:creationId xmlns:a16="http://schemas.microsoft.com/office/drawing/2014/main" id="{74FCAD2A-7107-4515-4A14-2A538EAE1C8E}"/>
              </a:ext>
            </a:extLst>
          </p:cNvPr>
          <p:cNvGrpSpPr/>
          <p:nvPr/>
        </p:nvGrpSpPr>
        <p:grpSpPr>
          <a:xfrm>
            <a:off x="1219200" y="2636821"/>
            <a:ext cx="10439400" cy="6621479"/>
            <a:chOff x="1147755" y="1639887"/>
            <a:chExt cx="2272473" cy="2160309"/>
          </a:xfrm>
        </p:grpSpPr>
        <p:grpSp>
          <p:nvGrpSpPr>
            <p:cNvPr id="6" name="Groupe 5">
              <a:extLst>
                <a:ext uri="{FF2B5EF4-FFF2-40B4-BE49-F238E27FC236}">
                  <a16:creationId xmlns:a16="http://schemas.microsoft.com/office/drawing/2014/main" id="{702C84FE-F508-D035-43F9-3AFDB6BAEFEF}"/>
                </a:ext>
              </a:extLst>
            </p:cNvPr>
            <p:cNvGrpSpPr/>
            <p:nvPr/>
          </p:nvGrpSpPr>
          <p:grpSpPr>
            <a:xfrm>
              <a:off x="2476051" y="1781430"/>
              <a:ext cx="374597" cy="1877224"/>
              <a:chOff x="2476051" y="1835809"/>
              <a:chExt cx="374597" cy="1877224"/>
            </a:xfrm>
          </p:grpSpPr>
          <p:cxnSp>
            <p:nvCxnSpPr>
              <p:cNvPr id="44" name="Connecteur droit 43">
                <a:extLst>
                  <a:ext uri="{FF2B5EF4-FFF2-40B4-BE49-F238E27FC236}">
                    <a16:creationId xmlns:a16="http://schemas.microsoft.com/office/drawing/2014/main" id="{5BC8D63B-01EC-3190-B67E-4632CB8416D0}"/>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C3CE47F0-EB13-DF96-E026-C4E4BE299F91}"/>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FFC7AC2E-6B5B-ADA8-E3E1-F14752D17F0B}"/>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36A3F2A2-56DF-87AC-7A18-340F21F613F7}"/>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68363C42-FF2C-14F3-4D2D-2BC301741147}"/>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5E613CC3-3B4D-2B40-BB17-D6A85F0140BF}"/>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0D7F6896-BBE5-93F5-6785-E76C9F301F9F}"/>
                  </a:ext>
                </a:extLst>
              </p:cNvPr>
              <p:cNvCxnSpPr/>
              <p:nvPr/>
            </p:nvCxnSpPr>
            <p:spPr>
              <a:xfrm>
                <a:off x="2476051" y="37130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8E24ACA6-37BE-109A-14C6-11D123A3A93B}"/>
                </a:ext>
              </a:extLst>
            </p:cNvPr>
            <p:cNvGrpSpPr/>
            <p:nvPr/>
          </p:nvGrpSpPr>
          <p:grpSpPr>
            <a:xfrm>
              <a:off x="1147755" y="1639887"/>
              <a:ext cx="2272473" cy="2160309"/>
              <a:chOff x="1120969" y="1589165"/>
              <a:chExt cx="2272473" cy="2160309"/>
            </a:xfrm>
          </p:grpSpPr>
          <p:sp>
            <p:nvSpPr>
              <p:cNvPr id="15" name="Rectangle : coins arrondis 14">
                <a:extLst>
                  <a:ext uri="{FF2B5EF4-FFF2-40B4-BE49-F238E27FC236}">
                    <a16:creationId xmlns:a16="http://schemas.microsoft.com/office/drawing/2014/main" id="{42E59211-C2C2-24E0-57BA-BB8124FE097E}"/>
                  </a:ext>
                </a:extLst>
              </p:cNvPr>
              <p:cNvSpPr/>
              <p:nvPr/>
            </p:nvSpPr>
            <p:spPr>
              <a:xfrm>
                <a:off x="1120969" y="251909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m</a:t>
                </a:r>
              </a:p>
            </p:txBody>
          </p:sp>
          <p:grpSp>
            <p:nvGrpSpPr>
              <p:cNvPr id="16" name="Groupe 15">
                <a:extLst>
                  <a:ext uri="{FF2B5EF4-FFF2-40B4-BE49-F238E27FC236}">
                    <a16:creationId xmlns:a16="http://schemas.microsoft.com/office/drawing/2014/main" id="{CC3A8613-F04D-BA6E-FC69-70378F8373B0}"/>
                  </a:ext>
                </a:extLst>
              </p:cNvPr>
              <p:cNvGrpSpPr/>
              <p:nvPr/>
            </p:nvGrpSpPr>
            <p:grpSpPr>
              <a:xfrm>
                <a:off x="1972415" y="1589165"/>
                <a:ext cx="476850" cy="2160309"/>
                <a:chOff x="1998815" y="1589165"/>
                <a:chExt cx="476850" cy="2585794"/>
              </a:xfrm>
            </p:grpSpPr>
            <p:sp>
              <p:nvSpPr>
                <p:cNvPr id="37" name="Rectangle : coins arrondis 36">
                  <a:extLst>
                    <a:ext uri="{FF2B5EF4-FFF2-40B4-BE49-F238E27FC236}">
                      <a16:creationId xmlns:a16="http://schemas.microsoft.com/office/drawing/2014/main" id="{C76D3E77-DD1D-AB94-838B-163B75C34DB4}"/>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a</a:t>
                  </a:r>
                </a:p>
              </p:txBody>
            </p:sp>
            <p:sp>
              <p:nvSpPr>
                <p:cNvPr id="38" name="Rectangle : coins arrondis 37">
                  <a:extLst>
                    <a:ext uri="{FF2B5EF4-FFF2-40B4-BE49-F238E27FC236}">
                      <a16:creationId xmlns:a16="http://schemas.microsoft.com/office/drawing/2014/main" id="{1B13CBDC-DC2E-18BB-368B-E3B098D63D0E}"/>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a:t>
                  </a:r>
                </a:p>
              </p:txBody>
            </p:sp>
            <p:sp>
              <p:nvSpPr>
                <p:cNvPr id="39" name="Rectangle : coins arrondis 38">
                  <a:extLst>
                    <a:ext uri="{FF2B5EF4-FFF2-40B4-BE49-F238E27FC236}">
                      <a16:creationId xmlns:a16="http://schemas.microsoft.com/office/drawing/2014/main" id="{701964F7-E476-7DD1-D8A3-DC96A1B23B9A}"/>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i</a:t>
                  </a:r>
                </a:p>
              </p:txBody>
            </p:sp>
            <p:sp>
              <p:nvSpPr>
                <p:cNvPr id="40" name="Rectangle : coins arrondis 39">
                  <a:extLst>
                    <a:ext uri="{FF2B5EF4-FFF2-40B4-BE49-F238E27FC236}">
                      <a16:creationId xmlns:a16="http://schemas.microsoft.com/office/drawing/2014/main" id="{3E98AAFF-287C-A27E-DC54-9B8EFDD4A8F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u</a:t>
                  </a:r>
                </a:p>
              </p:txBody>
            </p:sp>
            <p:sp>
              <p:nvSpPr>
                <p:cNvPr id="41" name="Rectangle : coins arrondis 40">
                  <a:extLst>
                    <a:ext uri="{FF2B5EF4-FFF2-40B4-BE49-F238E27FC236}">
                      <a16:creationId xmlns:a16="http://schemas.microsoft.com/office/drawing/2014/main" id="{A5A385D9-1393-861B-059C-4E61C61EF950}"/>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e</a:t>
                  </a:r>
                </a:p>
              </p:txBody>
            </p:sp>
            <p:sp>
              <p:nvSpPr>
                <p:cNvPr id="42" name="Rectangle : coins arrondis 41">
                  <a:extLst>
                    <a:ext uri="{FF2B5EF4-FFF2-40B4-BE49-F238E27FC236}">
                      <a16:creationId xmlns:a16="http://schemas.microsoft.com/office/drawing/2014/main" id="{4D0E0196-33C4-FCA8-9E53-0DF8127EA5FD}"/>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é</a:t>
                  </a:r>
                </a:p>
              </p:txBody>
            </p:sp>
            <p:sp>
              <p:nvSpPr>
                <p:cNvPr id="43" name="Rectangle : coins arrondis 42">
                  <a:extLst>
                    <a:ext uri="{FF2B5EF4-FFF2-40B4-BE49-F238E27FC236}">
                      <a16:creationId xmlns:a16="http://schemas.microsoft.com/office/drawing/2014/main" id="{A500D1A1-9BAF-11C0-6BED-F4764FC87539}"/>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ou</a:t>
                  </a:r>
                </a:p>
              </p:txBody>
            </p:sp>
          </p:grpSp>
          <p:grpSp>
            <p:nvGrpSpPr>
              <p:cNvPr id="17" name="Groupe 16">
                <a:extLst>
                  <a:ext uri="{FF2B5EF4-FFF2-40B4-BE49-F238E27FC236}">
                    <a16:creationId xmlns:a16="http://schemas.microsoft.com/office/drawing/2014/main" id="{0D7B643D-999D-647D-B512-FCAAECE5000E}"/>
                  </a:ext>
                </a:extLst>
              </p:cNvPr>
              <p:cNvGrpSpPr/>
              <p:nvPr/>
            </p:nvGrpSpPr>
            <p:grpSpPr>
              <a:xfrm>
                <a:off x="2823862" y="1589165"/>
                <a:ext cx="569580" cy="2160309"/>
                <a:chOff x="1998815" y="1589165"/>
                <a:chExt cx="476850" cy="2585794"/>
              </a:xfrm>
            </p:grpSpPr>
            <p:sp>
              <p:nvSpPr>
                <p:cNvPr id="18" name="Rectangle : coins arrondis 17">
                  <a:extLst>
                    <a:ext uri="{FF2B5EF4-FFF2-40B4-BE49-F238E27FC236}">
                      <a16:creationId xmlns:a16="http://schemas.microsoft.com/office/drawing/2014/main" id="{614CB9A8-A86B-5E80-7640-25B73525433C}"/>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m</a:t>
                  </a:r>
                  <a:r>
                    <a:rPr lang="fr-FR" sz="6000" b="1" dirty="0">
                      <a:solidFill>
                        <a:sysClr val="windowText" lastClr="000000"/>
                      </a:solidFill>
                      <a:latin typeface="Dosis" panose="02010703020202060003" pitchFamily="2" charset="0"/>
                    </a:rPr>
                    <a:t>a</a:t>
                  </a:r>
                </a:p>
              </p:txBody>
            </p:sp>
            <p:sp>
              <p:nvSpPr>
                <p:cNvPr id="19" name="Rectangle : coins arrondis 18">
                  <a:extLst>
                    <a:ext uri="{FF2B5EF4-FFF2-40B4-BE49-F238E27FC236}">
                      <a16:creationId xmlns:a16="http://schemas.microsoft.com/office/drawing/2014/main" id="{18DF66A9-D006-6E25-EA62-D05D5B750C25}"/>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m</a:t>
                  </a:r>
                  <a:r>
                    <a:rPr lang="fr-FR" sz="6000" b="1" dirty="0">
                      <a:solidFill>
                        <a:sysClr val="windowText" lastClr="000000"/>
                      </a:solidFill>
                      <a:latin typeface="Dosis" panose="02010703020202060003" pitchFamily="2" charset="0"/>
                    </a:rPr>
                    <a:t>o</a:t>
                  </a:r>
                </a:p>
              </p:txBody>
            </p:sp>
            <p:sp>
              <p:nvSpPr>
                <p:cNvPr id="20" name="Rectangle : coins arrondis 19">
                  <a:extLst>
                    <a:ext uri="{FF2B5EF4-FFF2-40B4-BE49-F238E27FC236}">
                      <a16:creationId xmlns:a16="http://schemas.microsoft.com/office/drawing/2014/main" id="{BFBC46CF-8E28-ED80-F04C-F5F9D9C53481}"/>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m</a:t>
                  </a:r>
                  <a:r>
                    <a:rPr lang="fr-FR" sz="6000" b="1" dirty="0">
                      <a:solidFill>
                        <a:sysClr val="windowText" lastClr="000000"/>
                      </a:solidFill>
                      <a:latin typeface="Dosis" panose="02010703020202060003" pitchFamily="2" charset="0"/>
                    </a:rPr>
                    <a:t>i</a:t>
                  </a:r>
                </a:p>
              </p:txBody>
            </p:sp>
            <p:sp>
              <p:nvSpPr>
                <p:cNvPr id="21" name="Rectangle : coins arrondis 20">
                  <a:extLst>
                    <a:ext uri="{FF2B5EF4-FFF2-40B4-BE49-F238E27FC236}">
                      <a16:creationId xmlns:a16="http://schemas.microsoft.com/office/drawing/2014/main" id="{F90C3623-FD0D-2A85-3C7A-7841A84E44BF}"/>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m</a:t>
                  </a:r>
                  <a:r>
                    <a:rPr lang="fr-FR" sz="6000" b="1" dirty="0">
                      <a:solidFill>
                        <a:sysClr val="windowText" lastClr="000000"/>
                      </a:solidFill>
                      <a:latin typeface="Dosis" panose="02010703020202060003" pitchFamily="2" charset="0"/>
                    </a:rPr>
                    <a:t>u</a:t>
                  </a:r>
                </a:p>
              </p:txBody>
            </p:sp>
            <p:sp>
              <p:nvSpPr>
                <p:cNvPr id="22" name="Rectangle : coins arrondis 21">
                  <a:extLst>
                    <a:ext uri="{FF2B5EF4-FFF2-40B4-BE49-F238E27FC236}">
                      <a16:creationId xmlns:a16="http://schemas.microsoft.com/office/drawing/2014/main" id="{0291AC27-368A-DBC8-7081-45FEA8B13644}"/>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m</a:t>
                  </a:r>
                  <a:r>
                    <a:rPr lang="fr-FR" sz="6000" b="1" dirty="0">
                      <a:solidFill>
                        <a:sysClr val="windowText" lastClr="000000"/>
                      </a:solidFill>
                      <a:latin typeface="Dosis" panose="02010703020202060003" pitchFamily="2" charset="0"/>
                    </a:rPr>
                    <a:t>e</a:t>
                  </a:r>
                </a:p>
              </p:txBody>
            </p:sp>
            <p:sp>
              <p:nvSpPr>
                <p:cNvPr id="35" name="Rectangle : coins arrondis 34">
                  <a:extLst>
                    <a:ext uri="{FF2B5EF4-FFF2-40B4-BE49-F238E27FC236}">
                      <a16:creationId xmlns:a16="http://schemas.microsoft.com/office/drawing/2014/main" id="{60DC8DEE-6E00-B81C-A0C2-526133D3D291}"/>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m</a:t>
                  </a:r>
                  <a:r>
                    <a:rPr lang="fr-FR" sz="6000" b="1" dirty="0" err="1">
                      <a:solidFill>
                        <a:sysClr val="windowText" lastClr="000000"/>
                      </a:solidFill>
                      <a:latin typeface="Dosis" panose="02010703020202060003" pitchFamily="2" charset="0"/>
                    </a:rPr>
                    <a:t>é</a:t>
                  </a:r>
                  <a:endParaRPr lang="fr-FR" sz="6000" b="1" dirty="0">
                    <a:solidFill>
                      <a:sysClr val="windowText" lastClr="000000"/>
                    </a:solidFill>
                    <a:latin typeface="Dosis" panose="02010703020202060003" pitchFamily="2" charset="0"/>
                  </a:endParaRPr>
                </a:p>
              </p:txBody>
            </p:sp>
            <p:sp>
              <p:nvSpPr>
                <p:cNvPr id="36" name="Rectangle : coins arrondis 35">
                  <a:extLst>
                    <a:ext uri="{FF2B5EF4-FFF2-40B4-BE49-F238E27FC236}">
                      <a16:creationId xmlns:a16="http://schemas.microsoft.com/office/drawing/2014/main" id="{C81DDE5A-96C8-A166-6A6E-E96FEBAA0656}"/>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m</a:t>
                  </a:r>
                  <a:r>
                    <a:rPr lang="fr-FR" sz="6000" b="1" dirty="0">
                      <a:solidFill>
                        <a:sysClr val="windowText" lastClr="000000"/>
                      </a:solidFill>
                      <a:latin typeface="Dosis" panose="02010703020202060003" pitchFamily="2" charset="0"/>
                    </a:rPr>
                    <a:t>ou</a:t>
                  </a:r>
                </a:p>
              </p:txBody>
            </p:sp>
          </p:grpSp>
        </p:grpSp>
        <p:cxnSp>
          <p:nvCxnSpPr>
            <p:cNvPr id="8" name="Connecteur droit 7">
              <a:extLst>
                <a:ext uri="{FF2B5EF4-FFF2-40B4-BE49-F238E27FC236}">
                  <a16:creationId xmlns:a16="http://schemas.microsoft.com/office/drawing/2014/main" id="{A226735E-4BF2-8A2C-0961-9B16F845B79A}"/>
                </a:ext>
              </a:extLst>
            </p:cNvPr>
            <p:cNvCxnSpPr>
              <a:stCxn id="15" idx="3"/>
              <a:endCxn id="37" idx="1"/>
            </p:cNvCxnSpPr>
            <p:nvPr/>
          </p:nvCxnSpPr>
          <p:spPr>
            <a:xfrm flipV="1">
              <a:off x="1624605" y="1781430"/>
              <a:ext cx="374596" cy="9578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1AC2907A-4527-AC8F-77CC-4907DF37F493}"/>
                </a:ext>
              </a:extLst>
            </p:cNvPr>
            <p:cNvCxnSpPr>
              <a:stCxn id="15" idx="3"/>
              <a:endCxn id="38" idx="1"/>
            </p:cNvCxnSpPr>
            <p:nvPr/>
          </p:nvCxnSpPr>
          <p:spPr>
            <a:xfrm flipV="1">
              <a:off x="1624605" y="2094373"/>
              <a:ext cx="374596" cy="64486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E58CD9B-961C-B372-EDEB-69ECBC842395}"/>
                </a:ext>
              </a:extLst>
            </p:cNvPr>
            <p:cNvCxnSpPr>
              <a:stCxn id="15" idx="3"/>
              <a:endCxn id="39" idx="1"/>
            </p:cNvCxnSpPr>
            <p:nvPr/>
          </p:nvCxnSpPr>
          <p:spPr>
            <a:xfrm flipV="1">
              <a:off x="1624605" y="2407316"/>
              <a:ext cx="374596" cy="3319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44C783F6-7F4B-45B4-1950-ADE10F7411C4}"/>
                </a:ext>
              </a:extLst>
            </p:cNvPr>
            <p:cNvCxnSpPr>
              <a:stCxn id="15" idx="3"/>
              <a:endCxn id="40" idx="1"/>
            </p:cNvCxnSpPr>
            <p:nvPr/>
          </p:nvCxnSpPr>
          <p:spPr>
            <a:xfrm flipV="1">
              <a:off x="1624605" y="2720259"/>
              <a:ext cx="374596" cy="18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92E785F3-161B-9AFD-5F28-B190D5C2CCD5}"/>
                </a:ext>
              </a:extLst>
            </p:cNvPr>
            <p:cNvCxnSpPr>
              <a:stCxn id="15" idx="3"/>
              <a:endCxn id="41" idx="1"/>
            </p:cNvCxnSpPr>
            <p:nvPr/>
          </p:nvCxnSpPr>
          <p:spPr>
            <a:xfrm>
              <a:off x="1624605" y="2739234"/>
              <a:ext cx="374596" cy="29396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8EF114E-0E9F-AE61-94F6-C567B3B59819}"/>
                </a:ext>
              </a:extLst>
            </p:cNvPr>
            <p:cNvCxnSpPr>
              <a:stCxn id="15" idx="3"/>
              <a:endCxn id="42" idx="1"/>
            </p:cNvCxnSpPr>
            <p:nvPr/>
          </p:nvCxnSpPr>
          <p:spPr>
            <a:xfrm>
              <a:off x="1624605" y="2739234"/>
              <a:ext cx="374596" cy="60691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E39738E0-4C6A-4E91-7F45-48B22E4A9D4A}"/>
                </a:ext>
              </a:extLst>
            </p:cNvPr>
            <p:cNvCxnSpPr>
              <a:cxnSpLocks/>
              <a:stCxn id="15" idx="3"/>
              <a:endCxn id="43" idx="1"/>
            </p:cNvCxnSpPr>
            <p:nvPr/>
          </p:nvCxnSpPr>
          <p:spPr>
            <a:xfrm>
              <a:off x="1624605" y="2739234"/>
              <a:ext cx="374596" cy="9194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804482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CA03B-F804-9D88-665A-661323CFDC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D94354B-3EA6-0DD2-7808-E3CFB21D85F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DE16F1-4CEF-A3D4-A09A-495B40E89E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5309864-E36C-351F-4965-BCA68884B40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C67899B-84AF-ACB1-76DA-091A8628094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36D0A52E-04BE-9FFB-50D9-49CF08BD3795}"/>
              </a:ext>
            </a:extLst>
          </p:cNvPr>
          <p:cNvSpPr txBox="1"/>
          <p:nvPr/>
        </p:nvSpPr>
        <p:spPr>
          <a:xfrm>
            <a:off x="1462547" y="723586"/>
            <a:ext cx="10196053" cy="830997"/>
          </a:xfrm>
          <a:prstGeom prst="rect">
            <a:avLst/>
          </a:prstGeom>
          <a:noFill/>
        </p:spPr>
        <p:txBody>
          <a:bodyPr wrap="square">
            <a:spAutoFit/>
          </a:bodyPr>
          <a:lstStyle/>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Lisons ensemble l’arbre des syllabes de la lettre v. « v »  « a » « va »…</a:t>
            </a:r>
          </a:p>
          <a:p>
            <a:pPr defTabSz="342900">
              <a:defRPr/>
            </a:pPr>
            <a:r>
              <a:rPr lang="fr-FR" sz="24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(dire le son « v» et non le nom de la lettre.</a:t>
            </a:r>
            <a:endParaRPr lang="fr-FR" sz="24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7" name="Groupe 26">
            <a:extLst>
              <a:ext uri="{FF2B5EF4-FFF2-40B4-BE49-F238E27FC236}">
                <a16:creationId xmlns:a16="http://schemas.microsoft.com/office/drawing/2014/main" id="{DB3B16C2-392A-33E1-A47C-CFF85E8158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767B77C-A01D-FFC2-08CB-BF665B5C89D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909C4CC-12EF-B1F5-954E-522A788F904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7D28AEA-66D6-D442-5BC2-B9D9936AD89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B0D563-FE15-7204-0C44-147163193ED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BE880E-173D-46AD-1859-C5FD1C4817A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EDB587-06F2-8B0A-4DDC-74FDF64390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69B157-1467-CEE3-1CDE-63395BBF4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pic>
        <p:nvPicPr>
          <p:cNvPr id="3" name="Image 2">
            <a:extLst>
              <a:ext uri="{FF2B5EF4-FFF2-40B4-BE49-F238E27FC236}">
                <a16:creationId xmlns:a16="http://schemas.microsoft.com/office/drawing/2014/main" id="{FCB9A046-8581-9797-65D9-0EC9B5394B42}"/>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902606" y="681620"/>
            <a:ext cx="1331531" cy="1188134"/>
          </a:xfrm>
          <a:prstGeom prst="rect">
            <a:avLst/>
          </a:prstGeom>
        </p:spPr>
      </p:pic>
      <p:grpSp>
        <p:nvGrpSpPr>
          <p:cNvPr id="5" name="Groupe 4">
            <a:extLst>
              <a:ext uri="{FF2B5EF4-FFF2-40B4-BE49-F238E27FC236}">
                <a16:creationId xmlns:a16="http://schemas.microsoft.com/office/drawing/2014/main" id="{A3A7005D-BDBA-4AEE-F9BE-1FE32961A5D1}"/>
              </a:ext>
            </a:extLst>
          </p:cNvPr>
          <p:cNvGrpSpPr/>
          <p:nvPr/>
        </p:nvGrpSpPr>
        <p:grpSpPr>
          <a:xfrm>
            <a:off x="1219200" y="2636821"/>
            <a:ext cx="10439400" cy="6621479"/>
            <a:chOff x="1147755" y="1639887"/>
            <a:chExt cx="2272473" cy="2160309"/>
          </a:xfrm>
        </p:grpSpPr>
        <p:grpSp>
          <p:nvGrpSpPr>
            <p:cNvPr id="6" name="Groupe 5">
              <a:extLst>
                <a:ext uri="{FF2B5EF4-FFF2-40B4-BE49-F238E27FC236}">
                  <a16:creationId xmlns:a16="http://schemas.microsoft.com/office/drawing/2014/main" id="{9ABC4E66-E586-116D-4B32-3C4A8D4EEB8A}"/>
                </a:ext>
              </a:extLst>
            </p:cNvPr>
            <p:cNvGrpSpPr/>
            <p:nvPr/>
          </p:nvGrpSpPr>
          <p:grpSpPr>
            <a:xfrm>
              <a:off x="2476051" y="1781430"/>
              <a:ext cx="374597" cy="1877224"/>
              <a:chOff x="2476051" y="1835809"/>
              <a:chExt cx="374597" cy="1877224"/>
            </a:xfrm>
          </p:grpSpPr>
          <p:cxnSp>
            <p:nvCxnSpPr>
              <p:cNvPr id="44" name="Connecteur droit 43">
                <a:extLst>
                  <a:ext uri="{FF2B5EF4-FFF2-40B4-BE49-F238E27FC236}">
                    <a16:creationId xmlns:a16="http://schemas.microsoft.com/office/drawing/2014/main" id="{08B0847B-82E1-62D5-D3FD-213695266DBD}"/>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Connecteur droit 44">
                <a:extLst>
                  <a:ext uri="{FF2B5EF4-FFF2-40B4-BE49-F238E27FC236}">
                    <a16:creationId xmlns:a16="http://schemas.microsoft.com/office/drawing/2014/main" id="{EA4580FF-051E-62AA-88D7-F2C5CF30D36C}"/>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DA2B2D38-16F4-0D43-0CA9-52197EBD4203}"/>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B8AC7234-6E68-5D44-638E-C2D514DF2739}"/>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67E1D911-81C7-8D21-64E6-784E6F81C0C7}"/>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1B4891A7-58AA-0D16-074D-43149E6E63F5}"/>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FCADE27B-1935-73C3-C140-AE18DEB57A0C}"/>
                  </a:ext>
                </a:extLst>
              </p:cNvPr>
              <p:cNvCxnSpPr/>
              <p:nvPr/>
            </p:nvCxnSpPr>
            <p:spPr>
              <a:xfrm>
                <a:off x="2476051" y="3713033"/>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7" name="Groupe 6">
              <a:extLst>
                <a:ext uri="{FF2B5EF4-FFF2-40B4-BE49-F238E27FC236}">
                  <a16:creationId xmlns:a16="http://schemas.microsoft.com/office/drawing/2014/main" id="{6B7F44F3-DAF6-CBC5-12C1-836F6CB99476}"/>
                </a:ext>
              </a:extLst>
            </p:cNvPr>
            <p:cNvGrpSpPr/>
            <p:nvPr/>
          </p:nvGrpSpPr>
          <p:grpSpPr>
            <a:xfrm>
              <a:off x="1147755" y="1639887"/>
              <a:ext cx="2272473" cy="2160309"/>
              <a:chOff x="1120969" y="1589165"/>
              <a:chExt cx="2272473" cy="2160309"/>
            </a:xfrm>
          </p:grpSpPr>
          <p:sp>
            <p:nvSpPr>
              <p:cNvPr id="15" name="Rectangle : coins arrondis 14">
                <a:extLst>
                  <a:ext uri="{FF2B5EF4-FFF2-40B4-BE49-F238E27FC236}">
                    <a16:creationId xmlns:a16="http://schemas.microsoft.com/office/drawing/2014/main" id="{204D1C5F-DD6A-838D-8B2C-30AF26FB05EE}"/>
                  </a:ext>
                </a:extLst>
              </p:cNvPr>
              <p:cNvSpPr/>
              <p:nvPr/>
            </p:nvSpPr>
            <p:spPr>
              <a:xfrm>
                <a:off x="1120969" y="251909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v</a:t>
                </a:r>
              </a:p>
            </p:txBody>
          </p:sp>
          <p:grpSp>
            <p:nvGrpSpPr>
              <p:cNvPr id="16" name="Groupe 15">
                <a:extLst>
                  <a:ext uri="{FF2B5EF4-FFF2-40B4-BE49-F238E27FC236}">
                    <a16:creationId xmlns:a16="http://schemas.microsoft.com/office/drawing/2014/main" id="{A4D82046-9088-72BE-1661-690D52595C2D}"/>
                  </a:ext>
                </a:extLst>
              </p:cNvPr>
              <p:cNvGrpSpPr/>
              <p:nvPr/>
            </p:nvGrpSpPr>
            <p:grpSpPr>
              <a:xfrm>
                <a:off x="1972415" y="1589165"/>
                <a:ext cx="476850" cy="2160309"/>
                <a:chOff x="1998815" y="1589165"/>
                <a:chExt cx="476850" cy="2585794"/>
              </a:xfrm>
            </p:grpSpPr>
            <p:sp>
              <p:nvSpPr>
                <p:cNvPr id="37" name="Rectangle : coins arrondis 36">
                  <a:extLst>
                    <a:ext uri="{FF2B5EF4-FFF2-40B4-BE49-F238E27FC236}">
                      <a16:creationId xmlns:a16="http://schemas.microsoft.com/office/drawing/2014/main" id="{F18A4120-7E0F-B129-0354-89646E277832}"/>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a</a:t>
                  </a:r>
                </a:p>
              </p:txBody>
            </p:sp>
            <p:sp>
              <p:nvSpPr>
                <p:cNvPr id="38" name="Rectangle : coins arrondis 37">
                  <a:extLst>
                    <a:ext uri="{FF2B5EF4-FFF2-40B4-BE49-F238E27FC236}">
                      <a16:creationId xmlns:a16="http://schemas.microsoft.com/office/drawing/2014/main" id="{E77AA919-493F-338E-F2ED-8FFD788F2181}"/>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a:t>
                  </a:r>
                </a:p>
              </p:txBody>
            </p:sp>
            <p:sp>
              <p:nvSpPr>
                <p:cNvPr id="39" name="Rectangle : coins arrondis 38">
                  <a:extLst>
                    <a:ext uri="{FF2B5EF4-FFF2-40B4-BE49-F238E27FC236}">
                      <a16:creationId xmlns:a16="http://schemas.microsoft.com/office/drawing/2014/main" id="{336E6109-0F2D-412E-AF38-3CC6033DDC54}"/>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i</a:t>
                  </a:r>
                </a:p>
              </p:txBody>
            </p:sp>
            <p:sp>
              <p:nvSpPr>
                <p:cNvPr id="40" name="Rectangle : coins arrondis 39">
                  <a:extLst>
                    <a:ext uri="{FF2B5EF4-FFF2-40B4-BE49-F238E27FC236}">
                      <a16:creationId xmlns:a16="http://schemas.microsoft.com/office/drawing/2014/main" id="{AD870E32-DDF3-3A41-4D91-E73473BDB3B6}"/>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u</a:t>
                  </a:r>
                </a:p>
              </p:txBody>
            </p:sp>
            <p:sp>
              <p:nvSpPr>
                <p:cNvPr id="41" name="Rectangle : coins arrondis 40">
                  <a:extLst>
                    <a:ext uri="{FF2B5EF4-FFF2-40B4-BE49-F238E27FC236}">
                      <a16:creationId xmlns:a16="http://schemas.microsoft.com/office/drawing/2014/main" id="{F5FAACD9-039C-6CA8-58D4-19C63C3803B2}"/>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e</a:t>
                  </a:r>
                </a:p>
              </p:txBody>
            </p:sp>
            <p:sp>
              <p:nvSpPr>
                <p:cNvPr id="42" name="Rectangle : coins arrondis 41">
                  <a:extLst>
                    <a:ext uri="{FF2B5EF4-FFF2-40B4-BE49-F238E27FC236}">
                      <a16:creationId xmlns:a16="http://schemas.microsoft.com/office/drawing/2014/main" id="{1213638B-C5F3-A477-015F-F07FB424217B}"/>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é</a:t>
                  </a:r>
                </a:p>
              </p:txBody>
            </p:sp>
            <p:sp>
              <p:nvSpPr>
                <p:cNvPr id="43" name="Rectangle : coins arrondis 42">
                  <a:extLst>
                    <a:ext uri="{FF2B5EF4-FFF2-40B4-BE49-F238E27FC236}">
                      <a16:creationId xmlns:a16="http://schemas.microsoft.com/office/drawing/2014/main" id="{09CC03EA-D835-BB45-6926-273C15618585}"/>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ysClr val="windowText" lastClr="000000"/>
                      </a:solidFill>
                      <a:latin typeface="Dosis" panose="02010703020202060003" pitchFamily="2" charset="0"/>
                    </a:rPr>
                    <a:t>ou</a:t>
                  </a:r>
                </a:p>
              </p:txBody>
            </p:sp>
          </p:grpSp>
          <p:grpSp>
            <p:nvGrpSpPr>
              <p:cNvPr id="17" name="Groupe 16">
                <a:extLst>
                  <a:ext uri="{FF2B5EF4-FFF2-40B4-BE49-F238E27FC236}">
                    <a16:creationId xmlns:a16="http://schemas.microsoft.com/office/drawing/2014/main" id="{01036F09-6D99-6878-7962-2F921E6BB003}"/>
                  </a:ext>
                </a:extLst>
              </p:cNvPr>
              <p:cNvGrpSpPr/>
              <p:nvPr/>
            </p:nvGrpSpPr>
            <p:grpSpPr>
              <a:xfrm>
                <a:off x="2823862" y="1589165"/>
                <a:ext cx="569580" cy="2160309"/>
                <a:chOff x="1998815" y="1589165"/>
                <a:chExt cx="476850" cy="2585794"/>
              </a:xfrm>
            </p:grpSpPr>
            <p:sp>
              <p:nvSpPr>
                <p:cNvPr id="18" name="Rectangle : coins arrondis 17">
                  <a:extLst>
                    <a:ext uri="{FF2B5EF4-FFF2-40B4-BE49-F238E27FC236}">
                      <a16:creationId xmlns:a16="http://schemas.microsoft.com/office/drawing/2014/main" id="{3A412C1F-49C1-B628-840C-BE96CF39DCBD}"/>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v</a:t>
                  </a:r>
                  <a:r>
                    <a:rPr lang="fr-FR" sz="6000" b="1" dirty="0">
                      <a:solidFill>
                        <a:sysClr val="windowText" lastClr="000000"/>
                      </a:solidFill>
                      <a:latin typeface="Dosis" panose="02010703020202060003" pitchFamily="2" charset="0"/>
                    </a:rPr>
                    <a:t>a</a:t>
                  </a:r>
                </a:p>
              </p:txBody>
            </p:sp>
            <p:sp>
              <p:nvSpPr>
                <p:cNvPr id="19" name="Rectangle : coins arrondis 18">
                  <a:extLst>
                    <a:ext uri="{FF2B5EF4-FFF2-40B4-BE49-F238E27FC236}">
                      <a16:creationId xmlns:a16="http://schemas.microsoft.com/office/drawing/2014/main" id="{25D81C16-A204-AF7A-5494-CD4F134A57AD}"/>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v</a:t>
                  </a:r>
                  <a:r>
                    <a:rPr lang="fr-FR" sz="6000" b="1" dirty="0">
                      <a:solidFill>
                        <a:sysClr val="windowText" lastClr="000000"/>
                      </a:solidFill>
                      <a:latin typeface="Dosis" panose="02010703020202060003" pitchFamily="2" charset="0"/>
                    </a:rPr>
                    <a:t>o</a:t>
                  </a:r>
                </a:p>
              </p:txBody>
            </p:sp>
            <p:sp>
              <p:nvSpPr>
                <p:cNvPr id="20" name="Rectangle : coins arrondis 19">
                  <a:extLst>
                    <a:ext uri="{FF2B5EF4-FFF2-40B4-BE49-F238E27FC236}">
                      <a16:creationId xmlns:a16="http://schemas.microsoft.com/office/drawing/2014/main" id="{37D31631-B8D8-49AE-0A0D-96B1369F7E10}"/>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v</a:t>
                  </a:r>
                  <a:r>
                    <a:rPr lang="fr-FR" sz="6000" b="1" dirty="0">
                      <a:solidFill>
                        <a:sysClr val="windowText" lastClr="000000"/>
                      </a:solidFill>
                      <a:latin typeface="Dosis" panose="02010703020202060003" pitchFamily="2" charset="0"/>
                    </a:rPr>
                    <a:t>i</a:t>
                  </a:r>
                </a:p>
              </p:txBody>
            </p:sp>
            <p:sp>
              <p:nvSpPr>
                <p:cNvPr id="21" name="Rectangle : coins arrondis 20">
                  <a:extLst>
                    <a:ext uri="{FF2B5EF4-FFF2-40B4-BE49-F238E27FC236}">
                      <a16:creationId xmlns:a16="http://schemas.microsoft.com/office/drawing/2014/main" id="{91BE49CF-E72C-45EE-D85E-0874386ECC3B}"/>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v</a:t>
                  </a:r>
                  <a:r>
                    <a:rPr lang="fr-FR" sz="6000" b="1" dirty="0">
                      <a:solidFill>
                        <a:sysClr val="windowText" lastClr="000000"/>
                      </a:solidFill>
                      <a:latin typeface="Dosis" panose="02010703020202060003" pitchFamily="2" charset="0"/>
                    </a:rPr>
                    <a:t>u</a:t>
                  </a:r>
                </a:p>
              </p:txBody>
            </p:sp>
            <p:sp>
              <p:nvSpPr>
                <p:cNvPr id="22" name="Rectangle : coins arrondis 21">
                  <a:extLst>
                    <a:ext uri="{FF2B5EF4-FFF2-40B4-BE49-F238E27FC236}">
                      <a16:creationId xmlns:a16="http://schemas.microsoft.com/office/drawing/2014/main" id="{AB19A842-40F6-975B-32D5-FC02F127C28C}"/>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v</a:t>
                  </a:r>
                  <a:r>
                    <a:rPr lang="fr-FR" sz="6000" b="1" dirty="0" err="1">
                      <a:solidFill>
                        <a:sysClr val="windowText" lastClr="000000"/>
                      </a:solidFill>
                      <a:latin typeface="Dosis" panose="02010703020202060003" pitchFamily="2" charset="0"/>
                    </a:rPr>
                    <a:t>e</a:t>
                  </a:r>
                  <a:endParaRPr lang="fr-FR" sz="6000" b="1" dirty="0">
                    <a:solidFill>
                      <a:sysClr val="windowText" lastClr="000000"/>
                    </a:solidFill>
                    <a:latin typeface="Dosis" panose="02010703020202060003" pitchFamily="2" charset="0"/>
                  </a:endParaRPr>
                </a:p>
              </p:txBody>
            </p:sp>
            <p:sp>
              <p:nvSpPr>
                <p:cNvPr id="35" name="Rectangle : coins arrondis 34">
                  <a:extLst>
                    <a:ext uri="{FF2B5EF4-FFF2-40B4-BE49-F238E27FC236}">
                      <a16:creationId xmlns:a16="http://schemas.microsoft.com/office/drawing/2014/main" id="{4A42EF26-ADB2-2BB4-FBB0-676602562A31}"/>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a:solidFill>
                        <a:srgbClr val="FF0000"/>
                      </a:solidFill>
                      <a:latin typeface="Dosis" panose="02010703020202060003" pitchFamily="2" charset="0"/>
                    </a:rPr>
                    <a:t>v</a:t>
                  </a:r>
                  <a:r>
                    <a:rPr lang="fr-FR" sz="6000" b="1" dirty="0">
                      <a:solidFill>
                        <a:sysClr val="windowText" lastClr="000000"/>
                      </a:solidFill>
                      <a:latin typeface="Dosis" panose="02010703020202060003" pitchFamily="2" charset="0"/>
                    </a:rPr>
                    <a:t>é</a:t>
                  </a:r>
                </a:p>
              </p:txBody>
            </p:sp>
            <p:sp>
              <p:nvSpPr>
                <p:cNvPr id="36" name="Rectangle : coins arrondis 35">
                  <a:extLst>
                    <a:ext uri="{FF2B5EF4-FFF2-40B4-BE49-F238E27FC236}">
                      <a16:creationId xmlns:a16="http://schemas.microsoft.com/office/drawing/2014/main" id="{9DD31841-1AFE-A326-8690-BE655743AD45}"/>
                    </a:ext>
                  </a:extLst>
                </p:cNvPr>
                <p:cNvSpPr/>
                <p:nvPr/>
              </p:nvSpPr>
              <p:spPr>
                <a:xfrm>
                  <a:off x="1998815" y="3836119"/>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6000" b="1" dirty="0" err="1">
                      <a:solidFill>
                        <a:srgbClr val="FF0000"/>
                      </a:solidFill>
                      <a:latin typeface="Dosis" panose="02010703020202060003" pitchFamily="2" charset="0"/>
                    </a:rPr>
                    <a:t>v</a:t>
                  </a:r>
                  <a:r>
                    <a:rPr lang="fr-FR" sz="6000" b="1" dirty="0" err="1">
                      <a:solidFill>
                        <a:sysClr val="windowText" lastClr="000000"/>
                      </a:solidFill>
                      <a:latin typeface="Dosis" panose="02010703020202060003" pitchFamily="2" charset="0"/>
                    </a:rPr>
                    <a:t>ou</a:t>
                  </a:r>
                  <a:endParaRPr lang="fr-FR" sz="6000" b="1" dirty="0">
                    <a:solidFill>
                      <a:sysClr val="windowText" lastClr="000000"/>
                    </a:solidFill>
                    <a:latin typeface="Dosis" panose="02010703020202060003" pitchFamily="2" charset="0"/>
                  </a:endParaRPr>
                </a:p>
              </p:txBody>
            </p:sp>
          </p:grpSp>
        </p:grpSp>
        <p:cxnSp>
          <p:nvCxnSpPr>
            <p:cNvPr id="8" name="Connecteur droit 7">
              <a:extLst>
                <a:ext uri="{FF2B5EF4-FFF2-40B4-BE49-F238E27FC236}">
                  <a16:creationId xmlns:a16="http://schemas.microsoft.com/office/drawing/2014/main" id="{E1E471DF-C060-61AF-C6D3-6A39A2756516}"/>
                </a:ext>
              </a:extLst>
            </p:cNvPr>
            <p:cNvCxnSpPr>
              <a:stCxn id="15" idx="3"/>
              <a:endCxn id="37" idx="1"/>
            </p:cNvCxnSpPr>
            <p:nvPr/>
          </p:nvCxnSpPr>
          <p:spPr>
            <a:xfrm flipV="1">
              <a:off x="1624605" y="1781430"/>
              <a:ext cx="374596" cy="9578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CADE24C9-0D73-0A2B-5628-889C6354CA3A}"/>
                </a:ext>
              </a:extLst>
            </p:cNvPr>
            <p:cNvCxnSpPr>
              <a:stCxn id="15" idx="3"/>
              <a:endCxn id="38" idx="1"/>
            </p:cNvCxnSpPr>
            <p:nvPr/>
          </p:nvCxnSpPr>
          <p:spPr>
            <a:xfrm flipV="1">
              <a:off x="1624605" y="2094373"/>
              <a:ext cx="374596" cy="64486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E2CF4272-8EFA-81F4-8108-2022BDFF0220}"/>
                </a:ext>
              </a:extLst>
            </p:cNvPr>
            <p:cNvCxnSpPr>
              <a:stCxn id="15" idx="3"/>
              <a:endCxn id="39" idx="1"/>
            </p:cNvCxnSpPr>
            <p:nvPr/>
          </p:nvCxnSpPr>
          <p:spPr>
            <a:xfrm flipV="1">
              <a:off x="1624605" y="2407316"/>
              <a:ext cx="374596" cy="33191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AB7163DB-4C7C-E0CE-9DC5-E68D3F931A42}"/>
                </a:ext>
              </a:extLst>
            </p:cNvPr>
            <p:cNvCxnSpPr>
              <a:stCxn id="15" idx="3"/>
              <a:endCxn id="40" idx="1"/>
            </p:cNvCxnSpPr>
            <p:nvPr/>
          </p:nvCxnSpPr>
          <p:spPr>
            <a:xfrm flipV="1">
              <a:off x="1624605" y="2720259"/>
              <a:ext cx="374596" cy="1897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C0CB13A1-56C9-F76F-36D4-4676F1786C07}"/>
                </a:ext>
              </a:extLst>
            </p:cNvPr>
            <p:cNvCxnSpPr>
              <a:stCxn id="15" idx="3"/>
              <a:endCxn id="41" idx="1"/>
            </p:cNvCxnSpPr>
            <p:nvPr/>
          </p:nvCxnSpPr>
          <p:spPr>
            <a:xfrm>
              <a:off x="1624605" y="2739234"/>
              <a:ext cx="374596" cy="293968"/>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6692E9F5-9A32-F236-3AFC-49D9B7D65766}"/>
                </a:ext>
              </a:extLst>
            </p:cNvPr>
            <p:cNvCxnSpPr>
              <a:stCxn id="15" idx="3"/>
              <a:endCxn id="42" idx="1"/>
            </p:cNvCxnSpPr>
            <p:nvPr/>
          </p:nvCxnSpPr>
          <p:spPr>
            <a:xfrm>
              <a:off x="1624605" y="2739234"/>
              <a:ext cx="374596" cy="60691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6955E3F1-6FFA-0DD0-97BE-F40C4841F4FA}"/>
                </a:ext>
              </a:extLst>
            </p:cNvPr>
            <p:cNvCxnSpPr>
              <a:cxnSpLocks/>
              <a:stCxn id="15" idx="3"/>
              <a:endCxn id="43" idx="1"/>
            </p:cNvCxnSpPr>
            <p:nvPr/>
          </p:nvCxnSpPr>
          <p:spPr>
            <a:xfrm>
              <a:off x="1624605" y="2739234"/>
              <a:ext cx="374596" cy="919420"/>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553229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Tree>
    <p:extLst>
      <p:ext uri="{BB962C8B-B14F-4D97-AF65-F5344CB8AC3E}">
        <p14:creationId xmlns:p14="http://schemas.microsoft.com/office/powerpoint/2010/main" val="776424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16228" y="735272"/>
            <a:ext cx="11099623" cy="438582"/>
          </a:xfrm>
          <a:prstGeom prst="rect">
            <a:avLst/>
          </a:prstGeom>
          <a:noFill/>
        </p:spPr>
        <p:txBody>
          <a:bodyPr wrap="square">
            <a:spAutoFit/>
          </a:bodyPr>
          <a:lstStyle/>
          <a:p>
            <a:pPr marL="0" lvl="1" defTabSz="342900">
              <a:lnSpc>
                <a:spcPts val="3017"/>
              </a:lnSpc>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err="1">
                <a:solidFill>
                  <a:srgbClr val="106585"/>
                </a:solidFill>
                <a:latin typeface="Dosis" pitchFamily="2" charset="0"/>
              </a:rPr>
              <a:t>jama</a:t>
            </a:r>
            <a:endParaRPr lang="fr-FR" sz="14925" kern="0" spc="480" dirty="0">
              <a:solidFill>
                <a:srgbClr val="106585"/>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910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727" y="495661"/>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38742" y="449543"/>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ja</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ma</a:t>
            </a:r>
            <a:endParaRPr lang="fr-FR" sz="17925" kern="0" spc="623" dirty="0">
              <a:solidFill>
                <a:srgbClr val="106585"/>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1001862" y="738875"/>
            <a:ext cx="13137565" cy="830997"/>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Ecoutez comment je lis :  «j»  « a »  «  </a:t>
            </a:r>
            <a:r>
              <a:rPr lang="fr-FR" sz="2000" b="1" dirty="0" err="1">
                <a:solidFill>
                  <a:schemeClr val="bg1">
                    <a:lumMod val="65000"/>
                  </a:schemeClr>
                </a:solidFill>
                <a:latin typeface="Dosis" panose="02010703020202060003" pitchFamily="2" charset="0"/>
                <a:cs typeface="Microsoft Uighur" panose="02000000000000000000" pitchFamily="2" charset="-78"/>
              </a:rPr>
              <a:t>ja</a:t>
            </a:r>
            <a:r>
              <a:rPr lang="fr-FR" sz="2000" b="1" dirty="0">
                <a:solidFill>
                  <a:schemeClr val="bg1">
                    <a:lumMod val="65000"/>
                  </a:schemeClr>
                </a:solidFill>
                <a:latin typeface="Dosis" panose="02010703020202060003" pitchFamily="2" charset="0"/>
                <a:cs typeface="Microsoft Uighur" panose="02000000000000000000" pitchFamily="2" charset="-78"/>
              </a:rPr>
              <a:t> »-  «  m»  «  a »  «  ma »- « </a:t>
            </a:r>
            <a:r>
              <a:rPr lang="fr-FR" sz="2000" b="1" dirty="0" err="1">
                <a:solidFill>
                  <a:schemeClr val="bg1">
                    <a:lumMod val="65000"/>
                  </a:schemeClr>
                </a:solidFill>
                <a:latin typeface="Dosis" panose="02010703020202060003" pitchFamily="2" charset="0"/>
                <a:cs typeface="Microsoft Uighur" panose="02000000000000000000" pitchFamily="2" charset="-78"/>
              </a:rPr>
              <a:t>ja</a:t>
            </a:r>
            <a:r>
              <a:rPr lang="fr-FR" sz="2000" b="1" dirty="0">
                <a:solidFill>
                  <a:schemeClr val="bg1">
                    <a:lumMod val="65000"/>
                  </a:schemeClr>
                </a:solidFill>
                <a:latin typeface="Dosis" panose="02010703020202060003" pitchFamily="2" charset="0"/>
                <a:cs typeface="Microsoft Uighur" panose="02000000000000000000" pitchFamily="2" charset="-78"/>
              </a:rPr>
              <a:t> » «  ma » « </a:t>
            </a:r>
            <a:r>
              <a:rPr lang="fr-FR" sz="2000" b="1" dirty="0" err="1">
                <a:solidFill>
                  <a:schemeClr val="bg1">
                    <a:lumMod val="65000"/>
                  </a:schemeClr>
                </a:solidFill>
                <a:latin typeface="Dosis" panose="02010703020202060003" pitchFamily="2" charset="0"/>
                <a:cs typeface="Microsoft Uighur" panose="02000000000000000000" pitchFamily="2" charset="-78"/>
              </a:rPr>
              <a:t>jama</a:t>
            </a:r>
            <a:r>
              <a:rPr lang="fr-FR" sz="2000" b="1" dirty="0">
                <a:solidFill>
                  <a:schemeClr val="bg1">
                    <a:lumMod val="65000"/>
                  </a:schemeClr>
                </a:solidFill>
                <a:latin typeface="Dosis" panose="02010703020202060003" pitchFamily="2" charset="0"/>
                <a:cs typeface="Microsoft Uighur" panose="02000000000000000000" pitchFamily="2" charset="-78"/>
              </a:rPr>
              <a:t>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j » « a »  «  </a:t>
            </a:r>
            <a:r>
              <a:rPr lang="fr-FR" sz="2000" b="1" dirty="0" err="1">
                <a:solidFill>
                  <a:schemeClr val="bg1">
                    <a:lumMod val="65000"/>
                  </a:schemeClr>
                </a:solidFill>
                <a:latin typeface="Dosis" panose="02010703020202060003" pitchFamily="2" charset="0"/>
                <a:cs typeface="Microsoft Uighur" panose="02000000000000000000" pitchFamily="2" charset="-78"/>
              </a:rPr>
              <a:t>ja</a:t>
            </a:r>
            <a:r>
              <a:rPr lang="fr-FR" sz="2000" b="1" dirty="0">
                <a:solidFill>
                  <a:schemeClr val="bg1">
                    <a:lumMod val="65000"/>
                  </a:schemeClr>
                </a:solidFill>
                <a:latin typeface="Dosis" panose="02010703020202060003" pitchFamily="2" charset="0"/>
                <a:cs typeface="Microsoft Uighur" panose="02000000000000000000" pitchFamily="2" charset="-78"/>
              </a:rPr>
              <a:t> »- « m» «  a » «  ma »-« </a:t>
            </a:r>
            <a:r>
              <a:rPr lang="fr-FR" sz="2000" b="1" dirty="0" err="1">
                <a:solidFill>
                  <a:schemeClr val="bg1">
                    <a:lumMod val="65000"/>
                  </a:schemeClr>
                </a:solidFill>
                <a:latin typeface="Dosis" panose="02010703020202060003" pitchFamily="2" charset="0"/>
                <a:cs typeface="Microsoft Uighur" panose="02000000000000000000" pitchFamily="2" charset="-78"/>
              </a:rPr>
              <a:t>ja</a:t>
            </a:r>
            <a:r>
              <a:rPr lang="fr-FR" sz="2000" b="1" dirty="0">
                <a:solidFill>
                  <a:schemeClr val="bg1">
                    <a:lumMod val="65000"/>
                  </a:schemeClr>
                </a:solidFill>
                <a:latin typeface="Dosis" panose="02010703020202060003" pitchFamily="2" charset="0"/>
                <a:cs typeface="Microsoft Uighur" panose="02000000000000000000" pitchFamily="2" charset="-78"/>
              </a:rPr>
              <a:t> » «ma» « </a:t>
            </a:r>
            <a:r>
              <a:rPr lang="fr-FR" sz="2000" b="1" dirty="0" err="1">
                <a:solidFill>
                  <a:schemeClr val="bg1">
                    <a:lumMod val="65000"/>
                  </a:schemeClr>
                </a:solidFill>
                <a:latin typeface="Dosis" panose="02010703020202060003" pitchFamily="2" charset="0"/>
                <a:cs typeface="Microsoft Uighur" panose="02000000000000000000" pitchFamily="2" charset="-78"/>
              </a:rPr>
              <a:t>jama</a:t>
            </a:r>
            <a:r>
              <a:rPr lang="fr-FR" sz="2000" b="1" dirty="0">
                <a:solidFill>
                  <a:schemeClr val="bg1">
                    <a:lumMod val="65000"/>
                  </a:schemeClr>
                </a:solidFill>
                <a:latin typeface="Dosis" panose="02010703020202060003" pitchFamily="2" charset="0"/>
                <a:cs typeface="Microsoft Uighur" panose="02000000000000000000" pitchFamily="2" charset="-78"/>
              </a:rPr>
              <a:t> ».  Qui veut lire?    </a:t>
            </a: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5498248"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Parenthèse ouvrante 9">
            <a:extLst>
              <a:ext uri="{FF2B5EF4-FFF2-40B4-BE49-F238E27FC236}">
                <a16:creationId xmlns:a16="http://schemas.microsoft.com/office/drawing/2014/main" id="{B0FB6AB2-0E31-4A06-84DF-8DBB73D24230}"/>
              </a:ext>
            </a:extLst>
          </p:cNvPr>
          <p:cNvSpPr/>
          <p:nvPr/>
        </p:nvSpPr>
        <p:spPr>
          <a:xfrm rot="16200000">
            <a:off x="7498497"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4066516" y="3755789"/>
            <a:ext cx="548640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vé</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lo</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5721578" y="5751608"/>
            <a:ext cx="342901" cy="136702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F6F7626-6613-5320-1A59-BB15F58AFCDF}"/>
              </a:ext>
            </a:extLst>
          </p:cNvPr>
          <p:cNvSpPr/>
          <p:nvPr/>
        </p:nvSpPr>
        <p:spPr>
          <a:xfrm rot="16200000">
            <a:off x="7374013" y="5604122"/>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3A12539B-9716-7B3D-E4B0-2777419011FC}"/>
              </a:ext>
            </a:extLst>
          </p:cNvPr>
          <p:cNvSpPr txBox="1"/>
          <p:nvPr/>
        </p:nvSpPr>
        <p:spPr>
          <a:xfrm>
            <a:off x="1056802" y="600730"/>
            <a:ext cx="12177335" cy="830997"/>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v »  « é »  «  vé ».   «  l »  «  o »  «  lo ».      «vé »  «  lo » .    « vélo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 v»  « é »  «  vé».   «  l »  «  o »  «  lo ».   « vé »  «  lo » .   « vélo ».     Qui veut lire?    </a:t>
            </a:r>
          </a:p>
        </p:txBody>
      </p:sp>
    </p:spTree>
    <p:extLst>
      <p:ext uri="{BB962C8B-B14F-4D97-AF65-F5344CB8AC3E}">
        <p14:creationId xmlns:p14="http://schemas.microsoft.com/office/powerpoint/2010/main" val="3797968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847080" y="3786677"/>
            <a:ext cx="5220229" cy="2850780"/>
          </a:xfrm>
          <a:prstGeom prst="rect">
            <a:avLst/>
          </a:prstGeom>
          <a:noFill/>
        </p:spPr>
        <p:txBody>
          <a:bodyPr wrap="square" rtlCol="0">
            <a:spAutoFit/>
          </a:bodyPr>
          <a:lstStyle/>
          <a:p>
            <a:pPr algn="ctr" defTabSz="1028752">
              <a:defRPr/>
            </a:pPr>
            <a:r>
              <a:rPr lang="fr-FR" sz="17925" b="1" kern="0" spc="623" dirty="0" err="1">
                <a:solidFill>
                  <a:srgbClr val="106585"/>
                </a:solidFill>
                <a:latin typeface="Dosis" pitchFamily="2" charset="0"/>
              </a:rPr>
              <a:t>jo</a:t>
            </a:r>
            <a:r>
              <a:rPr lang="fr-FR" sz="4050" b="1" kern="0" spc="623" dirty="0">
                <a:solidFill>
                  <a:srgbClr val="106585"/>
                </a:solidFill>
                <a:latin typeface="Dosis" pitchFamily="2" charset="0"/>
              </a:rPr>
              <a:t> </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li</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5197642" y="5553598"/>
            <a:ext cx="342900" cy="182481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6E8A8ECE-013E-EFC7-43AC-D3C9CE0BA303}"/>
              </a:ext>
            </a:extLst>
          </p:cNvPr>
          <p:cNvSpPr/>
          <p:nvPr/>
        </p:nvSpPr>
        <p:spPr>
          <a:xfrm rot="16200000">
            <a:off x="7351877" y="5553598"/>
            <a:ext cx="342899" cy="182481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143" y="604195"/>
            <a:ext cx="12177335" cy="954107"/>
          </a:xfrm>
          <a:prstGeom prst="rect">
            <a:avLst/>
          </a:prstGeom>
          <a:noFill/>
        </p:spPr>
        <p:txBody>
          <a:bodyPr wrap="square">
            <a:spAutoFit/>
          </a:bodyPr>
          <a:lstStyle/>
          <a:p>
            <a:pPr marL="0" lvl="1" defTabSz="342900">
              <a:spcBef>
                <a:spcPct val="0"/>
              </a:spcBef>
              <a:defRPr/>
            </a:pPr>
            <a:r>
              <a:rPr lang="fr-FR" sz="2800" b="1" dirty="0">
                <a:solidFill>
                  <a:prstClr val="white">
                    <a:lumMod val="65000"/>
                  </a:prstClr>
                </a:solidFill>
                <a:latin typeface="Dosis" panose="02010703020202060003" pitchFamily="2" charset="0"/>
              </a:rPr>
              <a:t> «</a:t>
            </a:r>
            <a:r>
              <a:rPr lang="fr-FR" sz="2000" b="1" dirty="0">
                <a:solidFill>
                  <a:schemeClr val="bg1">
                    <a:lumMod val="65000"/>
                  </a:schemeClr>
                </a:solidFill>
                <a:latin typeface="Dosis" panose="02010703020202060003" pitchFamily="2" charset="0"/>
                <a:cs typeface="Microsoft Uighur" panose="02000000000000000000" pitchFamily="2" charset="-78"/>
              </a:rPr>
              <a:t> j»  «o»  «  </a:t>
            </a:r>
            <a:r>
              <a:rPr lang="fr-FR" sz="2000" b="1" dirty="0" err="1">
                <a:solidFill>
                  <a:schemeClr val="bg1">
                    <a:lumMod val="65000"/>
                  </a:schemeClr>
                </a:solidFill>
                <a:latin typeface="Dosis" panose="02010703020202060003" pitchFamily="2" charset="0"/>
                <a:cs typeface="Microsoft Uighur" panose="02000000000000000000" pitchFamily="2" charset="-78"/>
              </a:rPr>
              <a:t>jo</a:t>
            </a:r>
            <a:r>
              <a:rPr lang="fr-FR" sz="2000" b="1" dirty="0">
                <a:solidFill>
                  <a:schemeClr val="bg1">
                    <a:lumMod val="65000"/>
                  </a:schemeClr>
                </a:solidFill>
                <a:latin typeface="Dosis" panose="02010703020202060003" pitchFamily="2" charset="0"/>
                <a:cs typeface="Microsoft Uighur" panose="02000000000000000000" pitchFamily="2" charset="-78"/>
              </a:rPr>
              <a:t> ».   «  l »  «  i »  «  li ».   « </a:t>
            </a:r>
            <a:r>
              <a:rPr lang="fr-FR" sz="2000" b="1" dirty="0" err="1">
                <a:solidFill>
                  <a:schemeClr val="bg1">
                    <a:lumMod val="65000"/>
                  </a:schemeClr>
                </a:solidFill>
                <a:latin typeface="Dosis" panose="02010703020202060003" pitchFamily="2" charset="0"/>
                <a:cs typeface="Microsoft Uighur" panose="02000000000000000000" pitchFamily="2" charset="-78"/>
              </a:rPr>
              <a:t>jo</a:t>
            </a:r>
            <a:r>
              <a:rPr lang="fr-FR" sz="2000" b="1" dirty="0">
                <a:solidFill>
                  <a:schemeClr val="bg1">
                    <a:lumMod val="65000"/>
                  </a:schemeClr>
                </a:solidFill>
                <a:latin typeface="Dosis" panose="02010703020202060003" pitchFamily="2" charset="0"/>
                <a:cs typeface="Microsoft Uighur" panose="02000000000000000000" pitchFamily="2" charset="-78"/>
              </a:rPr>
              <a:t> »  «  li » .    « joli ».</a:t>
            </a:r>
          </a:p>
          <a:p>
            <a:pPr marL="0" lvl="1" defTabSz="342900">
              <a:spcBef>
                <a:spcPct val="0"/>
              </a:spcBef>
              <a:defRPr/>
            </a:pPr>
            <a:r>
              <a:rPr lang="fr-FR" sz="2000" b="1" dirty="0">
                <a:solidFill>
                  <a:schemeClr val="bg1">
                    <a:lumMod val="65000"/>
                  </a:schemeClr>
                </a:solidFill>
                <a:latin typeface="Dosis" panose="02010703020202060003" pitchFamily="2" charset="0"/>
                <a:cs typeface="Microsoft Uighur" panose="02000000000000000000" pitchFamily="2" charset="-78"/>
              </a:rPr>
              <a:t>  Lisons ensemble </a:t>
            </a:r>
            <a:r>
              <a:rPr lang="fr-FR" sz="2800" b="1" dirty="0">
                <a:solidFill>
                  <a:prstClr val="white">
                    <a:lumMod val="65000"/>
                  </a:prstClr>
                </a:solidFill>
                <a:latin typeface="Dosis" panose="02010703020202060003" pitchFamily="2" charset="0"/>
              </a:rPr>
              <a:t>«</a:t>
            </a:r>
            <a:r>
              <a:rPr lang="fr-FR" sz="2000" b="1" dirty="0">
                <a:solidFill>
                  <a:schemeClr val="bg1">
                    <a:lumMod val="65000"/>
                  </a:schemeClr>
                </a:solidFill>
                <a:latin typeface="Dosis" panose="02010703020202060003" pitchFamily="2" charset="0"/>
                <a:cs typeface="Microsoft Uighur" panose="02000000000000000000" pitchFamily="2" charset="-78"/>
              </a:rPr>
              <a:t> j»  «o»  «  </a:t>
            </a:r>
            <a:r>
              <a:rPr lang="fr-FR" sz="2000" b="1" dirty="0" err="1">
                <a:solidFill>
                  <a:schemeClr val="bg1">
                    <a:lumMod val="65000"/>
                  </a:schemeClr>
                </a:solidFill>
                <a:latin typeface="Dosis" panose="02010703020202060003" pitchFamily="2" charset="0"/>
                <a:cs typeface="Microsoft Uighur" panose="02000000000000000000" pitchFamily="2" charset="-78"/>
              </a:rPr>
              <a:t>jo</a:t>
            </a:r>
            <a:r>
              <a:rPr lang="fr-FR" sz="2000" b="1" dirty="0">
                <a:solidFill>
                  <a:schemeClr val="bg1">
                    <a:lumMod val="65000"/>
                  </a:schemeClr>
                </a:solidFill>
                <a:latin typeface="Dosis" panose="02010703020202060003" pitchFamily="2" charset="0"/>
                <a:cs typeface="Microsoft Uighur" panose="02000000000000000000" pitchFamily="2" charset="-78"/>
              </a:rPr>
              <a:t> ».   «  l »  «  i »  «  li ».   « </a:t>
            </a:r>
            <a:r>
              <a:rPr lang="fr-FR" sz="2000" b="1" dirty="0" err="1">
                <a:solidFill>
                  <a:schemeClr val="bg1">
                    <a:lumMod val="65000"/>
                  </a:schemeClr>
                </a:solidFill>
                <a:latin typeface="Dosis" panose="02010703020202060003" pitchFamily="2" charset="0"/>
                <a:cs typeface="Microsoft Uighur" panose="02000000000000000000" pitchFamily="2" charset="-78"/>
              </a:rPr>
              <a:t>jo</a:t>
            </a:r>
            <a:r>
              <a:rPr lang="fr-FR" sz="2000" b="1" dirty="0">
                <a:solidFill>
                  <a:schemeClr val="bg1">
                    <a:lumMod val="65000"/>
                  </a:schemeClr>
                </a:solidFill>
                <a:latin typeface="Dosis" panose="02010703020202060003" pitchFamily="2" charset="0"/>
                <a:cs typeface="Microsoft Uighur" panose="02000000000000000000" pitchFamily="2" charset="-78"/>
              </a:rPr>
              <a:t> »  «  li » .    « joli ».  Qui veut lire?    </a:t>
            </a:r>
          </a:p>
        </p:txBody>
      </p:sp>
    </p:spTree>
    <p:extLst>
      <p:ext uri="{BB962C8B-B14F-4D97-AF65-F5344CB8AC3E}">
        <p14:creationId xmlns:p14="http://schemas.microsoft.com/office/powerpoint/2010/main" val="17591312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BCA6-9F60-A062-37F5-775E6DFC73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28803A-D3CE-22B8-4BDA-31C16695F149}"/>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650656-1D59-825B-19A9-6311D96D01E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ED18D5E-C57A-ACC6-DF9C-835684DE37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5A09A38-D722-4E12-FDB9-DA85C43FFEE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1B3A50-E569-0E93-AD29-572F490EF24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FA401F-B0A1-FD5E-84EA-B84D71F78C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6325E5-44A3-7675-27F1-486D27CDF3F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4190628-EE15-D173-242B-C8312049927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53CB95-5DB6-C795-FD8A-0EF33BF4A1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3D6779-93B8-DAA0-1E47-F176A6C078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EF3ED49-1CCB-F82C-1240-1540DA814A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9F701EE-B77D-C440-9FC4-9D2C355094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7E5E6D3-9346-B59F-4663-8DA87D168E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71787" y="1471681"/>
            <a:ext cx="1381080" cy="1120448"/>
          </a:xfrm>
          <a:prstGeom prst="rect">
            <a:avLst/>
          </a:prstGeom>
        </p:spPr>
      </p:pic>
      <p:sp>
        <p:nvSpPr>
          <p:cNvPr id="4" name="ZoneTexte 3">
            <a:extLst>
              <a:ext uri="{FF2B5EF4-FFF2-40B4-BE49-F238E27FC236}">
                <a16:creationId xmlns:a16="http://schemas.microsoft.com/office/drawing/2014/main" id="{5CC26350-F9A0-C3DC-9EEB-266551DD8F2B}"/>
              </a:ext>
            </a:extLst>
          </p:cNvPr>
          <p:cNvSpPr txBox="1"/>
          <p:nvPr/>
        </p:nvSpPr>
        <p:spPr>
          <a:xfrm>
            <a:off x="4396662" y="4076700"/>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vo</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lé</a:t>
            </a:r>
            <a:endParaRPr lang="fr-FR" sz="17925" kern="0" spc="623" dirty="0">
              <a:solidFill>
                <a:schemeClr val="bg1">
                  <a:lumMod val="50000"/>
                </a:schemeClr>
              </a:solidFill>
              <a:latin typeface="Dosis" pitchFamily="2" charset="0"/>
            </a:endParaRPr>
          </a:p>
        </p:txBody>
      </p:sp>
      <p:sp>
        <p:nvSpPr>
          <p:cNvPr id="7" name="Parenthèse ouvrante 6">
            <a:extLst>
              <a:ext uri="{FF2B5EF4-FFF2-40B4-BE49-F238E27FC236}">
                <a16:creationId xmlns:a16="http://schemas.microsoft.com/office/drawing/2014/main" id="{DF5C57D1-3492-7353-10AA-48E946FF7B72}"/>
              </a:ext>
            </a:extLst>
          </p:cNvPr>
          <p:cNvSpPr/>
          <p:nvPr/>
        </p:nvSpPr>
        <p:spPr>
          <a:xfrm rot="16200000">
            <a:off x="7725876" y="5247044"/>
            <a:ext cx="310642" cy="252560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9" name="Parenthèse ouvrante 8">
            <a:extLst>
              <a:ext uri="{FF2B5EF4-FFF2-40B4-BE49-F238E27FC236}">
                <a16:creationId xmlns:a16="http://schemas.microsoft.com/office/drawing/2014/main" id="{1AFCB504-5D0B-C39C-3201-57516DD18FC6}"/>
              </a:ext>
            </a:extLst>
          </p:cNvPr>
          <p:cNvSpPr/>
          <p:nvPr/>
        </p:nvSpPr>
        <p:spPr>
          <a:xfrm rot="16200000">
            <a:off x="5234230" y="5711110"/>
            <a:ext cx="310641" cy="166199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ZoneTexte 9">
            <a:extLst>
              <a:ext uri="{FF2B5EF4-FFF2-40B4-BE49-F238E27FC236}">
                <a16:creationId xmlns:a16="http://schemas.microsoft.com/office/drawing/2014/main" id="{35D0B27C-1981-32D0-BAD5-B5AFF8408326}"/>
              </a:ext>
            </a:extLst>
          </p:cNvPr>
          <p:cNvSpPr txBox="1"/>
          <p:nvPr/>
        </p:nvSpPr>
        <p:spPr>
          <a:xfrm>
            <a:off x="948592" y="701164"/>
            <a:ext cx="11818813" cy="861774"/>
          </a:xfrm>
          <a:prstGeom prst="rect">
            <a:avLst/>
          </a:prstGeom>
          <a:noFill/>
        </p:spPr>
        <p:txBody>
          <a:bodyPr wrap="square">
            <a:spAutoFit/>
          </a:bodyPr>
          <a:lstStyle/>
          <a:p>
            <a:pPr marL="0" lvl="1" defTabSz="685834">
              <a:lnSpc>
                <a:spcPts val="3017"/>
              </a:lnSpc>
              <a:spcBef>
                <a:spcPct val="0"/>
              </a:spcBef>
            </a:pPr>
            <a:r>
              <a:rPr lang="fr-FR" sz="2400" b="1" dirty="0">
                <a:solidFill>
                  <a:prstClr val="white">
                    <a:lumMod val="65000"/>
                  </a:prstClr>
                </a:solidFill>
                <a:latin typeface="Dosis" panose="02010703020202060003" pitchFamily="2" charset="0"/>
              </a:rPr>
              <a:t>«v</a:t>
            </a:r>
            <a:r>
              <a:rPr lang="fr-FR" sz="2000" b="1" dirty="0">
                <a:solidFill>
                  <a:schemeClr val="bg1">
                    <a:lumMod val="65000"/>
                  </a:schemeClr>
                </a:solidFill>
                <a:latin typeface="Dosis" panose="02010703020202060003" pitchFamily="2" charset="0"/>
                <a:cs typeface="Microsoft Uighur" panose="02000000000000000000" pitchFamily="2" charset="-78"/>
              </a:rPr>
              <a:t>», « o » « vo » «l». « é» « lé».  « volé ». Lisons ensemble : </a:t>
            </a:r>
            <a:r>
              <a:rPr lang="fr-FR" sz="2400" b="1" dirty="0">
                <a:solidFill>
                  <a:prstClr val="white">
                    <a:lumMod val="65000"/>
                  </a:prstClr>
                </a:solidFill>
                <a:latin typeface="Dosis" panose="02010703020202060003" pitchFamily="2" charset="0"/>
              </a:rPr>
              <a:t>«v</a:t>
            </a:r>
            <a:r>
              <a:rPr lang="fr-FR" sz="2000" b="1" dirty="0">
                <a:solidFill>
                  <a:schemeClr val="bg1">
                    <a:lumMod val="65000"/>
                  </a:schemeClr>
                </a:solidFill>
                <a:latin typeface="Dosis" panose="02010703020202060003" pitchFamily="2" charset="0"/>
                <a:cs typeface="Microsoft Uighur" panose="02000000000000000000" pitchFamily="2" charset="-78"/>
              </a:rPr>
              <a:t>», « o » « vo » «l». « é» « lé».  « volé »       Qui veut lire? </a:t>
            </a:r>
            <a:r>
              <a:rPr lang="fr-FR" sz="2800" b="1" dirty="0">
                <a:solidFill>
                  <a:prstClr val="white">
                    <a:lumMod val="65000"/>
                  </a:prstClr>
                </a:solidFill>
                <a:latin typeface="Dosis" panose="02010703020202060003" pitchFamily="2" charset="0"/>
              </a:rPr>
              <a:t>                                                     </a:t>
            </a:r>
          </a:p>
        </p:txBody>
      </p:sp>
    </p:spTree>
    <p:extLst>
      <p:ext uri="{BB962C8B-B14F-4D97-AF65-F5344CB8AC3E}">
        <p14:creationId xmlns:p14="http://schemas.microsoft.com/office/powerpoint/2010/main" val="202969385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29C0D-6AC2-69D8-D005-D49CF5A0724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433B9D-EE28-9E59-249A-811E1DBA1A18}"/>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2709E26-A332-8A2C-C9DF-09548E983517}"/>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13B496AB-0CC6-E497-A9D0-0BE75A240F9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94BF010-0F60-A999-D737-E79610D3E31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4835D66-B32C-E799-172A-CC7BAE76716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2D1D54-FB2B-56DE-1FAD-8D58CE6417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F9B90C-5605-B07F-912E-8B6357BD3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B9ACF45-9390-FF65-B87F-B471AAC55A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C2C4E1D-2E1E-BA35-E0AA-F2A76D18EB6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46B428-D19C-1280-B7DA-D1B8F46199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3651E4F-82DD-EDEE-396A-B364A16A339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75AEE2-2924-4571-4BA1-C99B484F7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608A74CF-E583-F4E0-C013-27ED18A6940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0D346500-E979-76EC-84B3-2A6CDDFC161D}"/>
              </a:ext>
            </a:extLst>
          </p:cNvPr>
          <p:cNvSpPr txBox="1"/>
          <p:nvPr/>
        </p:nvSpPr>
        <p:spPr>
          <a:xfrm>
            <a:off x="4400551" y="3543300"/>
            <a:ext cx="4343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vi</a:t>
            </a:r>
            <a:r>
              <a:rPr lang="fr-FR" sz="17925" b="1" kern="0" spc="623" dirty="0">
                <a:solidFill>
                  <a:schemeClr val="bg1">
                    <a:lumMod val="50000"/>
                  </a:schemeClr>
                </a:solidFill>
                <a:latin typeface="Dosis" pitchFamily="2" charset="0"/>
              </a:rPr>
              <a:t>t</a:t>
            </a:r>
            <a:endParaRPr lang="fr-FR" sz="17925" kern="0" spc="623" dirty="0">
              <a:solidFill>
                <a:schemeClr val="bg1">
                  <a:lumMod val="50000"/>
                </a:schemeClr>
              </a:solidFill>
              <a:latin typeface="Dosis" pitchFamily="2" charset="0"/>
            </a:endParaRPr>
          </a:p>
        </p:txBody>
      </p:sp>
      <p:sp>
        <p:nvSpPr>
          <p:cNvPr id="4" name="ZoneTexte 3">
            <a:extLst>
              <a:ext uri="{FF2B5EF4-FFF2-40B4-BE49-F238E27FC236}">
                <a16:creationId xmlns:a16="http://schemas.microsoft.com/office/drawing/2014/main" id="{C1B82157-7145-BC9E-088B-9284528ECCFC}"/>
              </a:ext>
            </a:extLst>
          </p:cNvPr>
          <p:cNvSpPr txBox="1"/>
          <p:nvPr/>
        </p:nvSpPr>
        <p:spPr>
          <a:xfrm>
            <a:off x="1308187" y="823346"/>
            <a:ext cx="11099623" cy="823302"/>
          </a:xfrm>
          <a:prstGeom prst="rect">
            <a:avLst/>
          </a:prstGeom>
          <a:noFill/>
        </p:spPr>
        <p:txBody>
          <a:bodyPr wrap="square">
            <a:spAutoFit/>
          </a:bodyPr>
          <a:lstStyle/>
          <a:p>
            <a:pPr marL="0" lvl="1" defTabSz="685834">
              <a:lnSpc>
                <a:spcPts val="3017"/>
              </a:lnSpc>
              <a:spcBef>
                <a:spcPct val="0"/>
              </a:spcBef>
            </a:pPr>
            <a:r>
              <a:rPr lang="fr-FR" sz="2000" b="1" dirty="0">
                <a:solidFill>
                  <a:schemeClr val="bg1">
                    <a:lumMod val="65000"/>
                  </a:schemeClr>
                </a:solidFill>
                <a:latin typeface="Dosis" panose="02010703020202060003" pitchFamily="2" charset="0"/>
                <a:cs typeface="Microsoft Uighur" panose="02000000000000000000" pitchFamily="2" charset="-78"/>
              </a:rPr>
              <a:t>« v » « i » « vi ». Je ne prononce pas la lettre t, parce qu’elle est muette. Les lettres en gris sont muettes on ne les lit pas. Je lis « vi». . Lisons ensemble : vit. Qui veut lire lit ?         </a:t>
            </a:r>
          </a:p>
        </p:txBody>
      </p:sp>
    </p:spTree>
    <p:extLst>
      <p:ext uri="{BB962C8B-B14F-4D97-AF65-F5344CB8AC3E}">
        <p14:creationId xmlns:p14="http://schemas.microsoft.com/office/powerpoint/2010/main" val="9812243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BDE12-EBCB-306C-7871-72BAA5A13B0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E0C1867-12CD-790C-B71E-B17EB34C139F}"/>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7D6A38F4-CA63-4E8E-4B7C-AF72E970DA5C}"/>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3884678-5599-96EF-426D-2FB7FABC1BAB}"/>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DCCB0D6-D278-757F-B26A-6D897CD0621C}"/>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01B22-59F4-EDDE-C6CA-72A9CD9CE4A3}"/>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46B097C7-05B6-AEE8-DB1B-836FC5D47ABC}"/>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8C4B0937-8DBA-AD71-8855-89210FEDD917}"/>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Lisons ensemble les mots. </a:t>
            </a:r>
          </a:p>
          <a:p>
            <a:pPr defTabSz="1028727">
              <a:defRPr/>
            </a:pPr>
            <a:r>
              <a:rPr lang="fr-FR" sz="2400" b="1" dirty="0">
                <a:solidFill>
                  <a:prstClr val="white">
                    <a:lumMod val="65000"/>
                  </a:prstClr>
                </a:solidFill>
                <a:latin typeface="+mj-lt"/>
              </a:rPr>
              <a:t>. </a:t>
            </a:r>
          </a:p>
        </p:txBody>
      </p:sp>
      <p:sp>
        <p:nvSpPr>
          <p:cNvPr id="2" name="ZoneTexte 1">
            <a:extLst>
              <a:ext uri="{FF2B5EF4-FFF2-40B4-BE49-F238E27FC236}">
                <a16:creationId xmlns:a16="http://schemas.microsoft.com/office/drawing/2014/main" id="{9B6AE71F-8488-C393-009F-480965B638BA}"/>
              </a:ext>
            </a:extLst>
          </p:cNvPr>
          <p:cNvSpPr txBox="1"/>
          <p:nvPr>
            <p:custDataLst>
              <p:tags r:id="rId8"/>
            </p:custDataLst>
          </p:nvPr>
        </p:nvSpPr>
        <p:spPr>
          <a:xfrm>
            <a:off x="1269161" y="930021"/>
            <a:ext cx="11529396" cy="415498"/>
          </a:xfrm>
          <a:prstGeom prst="rect">
            <a:avLst/>
          </a:prstGeom>
          <a:noFill/>
        </p:spPr>
        <p:txBody>
          <a:bodyPr wrap="square" rtlCol="0">
            <a:spAutoFit/>
          </a:bodyPr>
          <a:lstStyle/>
          <a:p>
            <a:pPr defTabSz="1028727">
              <a:defRPr/>
            </a:pPr>
            <a:r>
              <a:rPr lang="fr-FR" sz="2100" i="1" dirty="0">
                <a:solidFill>
                  <a:prstClr val="white">
                    <a:lumMod val="65000"/>
                  </a:prstClr>
                </a:solidFill>
              </a:rPr>
              <a:t>Lecture en écho</a:t>
            </a:r>
          </a:p>
        </p:txBody>
      </p:sp>
      <p:graphicFrame>
        <p:nvGraphicFramePr>
          <p:cNvPr id="5" name="Tableau 4">
            <a:extLst>
              <a:ext uri="{FF2B5EF4-FFF2-40B4-BE49-F238E27FC236}">
                <a16:creationId xmlns:a16="http://schemas.microsoft.com/office/drawing/2014/main" id="{9DCE64AB-4754-2DC7-252F-20EDFC6869E3}"/>
              </a:ext>
            </a:extLst>
          </p:cNvPr>
          <p:cNvGraphicFramePr>
            <a:graphicFrameLocks noGrp="1"/>
          </p:cNvGraphicFramePr>
          <p:nvPr>
            <p:custDataLst>
              <p:tags r:id="rId9"/>
            </p:custDataLst>
          </p:nvPr>
        </p:nvGraphicFramePr>
        <p:xfrm>
          <a:off x="-42800" y="-42914"/>
          <a:ext cx="13394485" cy="685800"/>
        </p:xfrm>
        <a:graphic>
          <a:graphicData uri="http://schemas.openxmlformats.org/drawingml/2006/table">
            <a:tbl>
              <a:tblPr firstRow="1" bandRow="1">
                <a:tableStyleId>{5C22544A-7EE6-4342-B048-85BDC9FD1C3A}</a:tableStyleId>
              </a:tblPr>
              <a:tblGrid>
                <a:gridCol w="2232414">
                  <a:extLst>
                    <a:ext uri="{9D8B030D-6E8A-4147-A177-3AD203B41FA5}">
                      <a16:colId xmlns:a16="http://schemas.microsoft.com/office/drawing/2014/main" val="1026576551"/>
                    </a:ext>
                  </a:extLst>
                </a:gridCol>
                <a:gridCol w="2232414">
                  <a:extLst>
                    <a:ext uri="{9D8B030D-6E8A-4147-A177-3AD203B41FA5}">
                      <a16:colId xmlns:a16="http://schemas.microsoft.com/office/drawing/2014/main" val="1915038765"/>
                    </a:ext>
                  </a:extLst>
                </a:gridCol>
                <a:gridCol w="2232414">
                  <a:extLst>
                    <a:ext uri="{9D8B030D-6E8A-4147-A177-3AD203B41FA5}">
                      <a16:colId xmlns:a16="http://schemas.microsoft.com/office/drawing/2014/main" val="2262048582"/>
                    </a:ext>
                  </a:extLst>
                </a:gridCol>
                <a:gridCol w="2544792">
                  <a:extLst>
                    <a:ext uri="{9D8B030D-6E8A-4147-A177-3AD203B41FA5}">
                      <a16:colId xmlns:a16="http://schemas.microsoft.com/office/drawing/2014/main" val="2897137454"/>
                    </a:ext>
                  </a:extLst>
                </a:gridCol>
                <a:gridCol w="2491778">
                  <a:extLst>
                    <a:ext uri="{9D8B030D-6E8A-4147-A177-3AD203B41FA5}">
                      <a16:colId xmlns:a16="http://schemas.microsoft.com/office/drawing/2014/main" val="2418460758"/>
                    </a:ext>
                  </a:extLst>
                </a:gridCol>
                <a:gridCol w="1660673">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3A4A855B-31DB-529F-A25D-3A90A4C0E296}"/>
              </a:ext>
            </a:extLst>
          </p:cNvPr>
          <p:cNvSpPr txBox="1"/>
          <p:nvPr>
            <p:custDataLst>
              <p:tags r:id="rId10"/>
            </p:custDataLst>
          </p:nvPr>
        </p:nvSpPr>
        <p:spPr>
          <a:xfrm>
            <a:off x="295091" y="1651305"/>
            <a:ext cx="13078010" cy="7729039"/>
          </a:xfrm>
          <a:prstGeom prst="rect">
            <a:avLst/>
          </a:prstGeom>
          <a:noFill/>
        </p:spPr>
        <p:txBody>
          <a:bodyPr wrap="square" rtlCol="0">
            <a:spAutoFit/>
          </a:bodyPr>
          <a:lstStyle/>
          <a:p>
            <a:pPr algn="ctr" defTabSz="1028804">
              <a:lnSpc>
                <a:spcPct val="200000"/>
              </a:lnSpc>
              <a:spcAft>
                <a:spcPts val="1350"/>
              </a:spcAft>
              <a:defRPr/>
            </a:pPr>
            <a:r>
              <a:rPr lang="fr-FR" sz="6000" b="1" kern="0" spc="480" dirty="0">
                <a:solidFill>
                  <a:srgbClr val="106585"/>
                </a:solidFill>
                <a:latin typeface="Dosis" pitchFamily="2" charset="0"/>
              </a:rPr>
              <a:t>volé  vu</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vélo  fé</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ju</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Jamal </a:t>
            </a:r>
          </a:p>
          <a:p>
            <a:pPr algn="ctr" defTabSz="1028804">
              <a:lnSpc>
                <a:spcPct val="200000"/>
              </a:lnSpc>
              <a:spcAft>
                <a:spcPts val="1350"/>
              </a:spcAft>
              <a:defRPr/>
            </a:pPr>
            <a:r>
              <a:rPr lang="fr-FR" sz="6000" b="1" kern="0" spc="480" dirty="0">
                <a:solidFill>
                  <a:srgbClr val="106585"/>
                </a:solidFill>
                <a:latin typeface="Dosis" pitchFamily="2" charset="0"/>
              </a:rPr>
              <a:t>Viv</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va</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méli  mélo  ajou</a:t>
            </a:r>
            <a:r>
              <a:rPr lang="fr-FR" sz="6000" b="1" kern="0" spc="480" dirty="0">
                <a:solidFill>
                  <a:schemeClr val="bg1">
                    <a:lumMod val="65000"/>
                  </a:schemeClr>
                </a:solidFill>
                <a:latin typeface="Dosis" pitchFamily="2" charset="0"/>
              </a:rPr>
              <a:t>t</a:t>
            </a:r>
            <a:r>
              <a:rPr lang="fr-FR" sz="6000" b="1" kern="0" spc="480" dirty="0">
                <a:solidFill>
                  <a:srgbClr val="106585"/>
                </a:solidFill>
                <a:latin typeface="Dosis" pitchFamily="2" charset="0"/>
              </a:rPr>
              <a:t> </a:t>
            </a:r>
          </a:p>
          <a:p>
            <a:pPr algn="ctr" defTabSz="1028804">
              <a:lnSpc>
                <a:spcPct val="200000"/>
              </a:lnSpc>
              <a:spcAft>
                <a:spcPts val="1350"/>
              </a:spcAft>
              <a:defRPr/>
            </a:pPr>
            <a:r>
              <a:rPr lang="fr-FR" sz="6000" b="1" kern="0" spc="480" dirty="0">
                <a:solidFill>
                  <a:srgbClr val="106585"/>
                </a:solidFill>
                <a:latin typeface="Dosis" pitchFamily="2" charset="0"/>
              </a:rPr>
              <a:t>vif   Mami</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moul</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joli</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a:t>
            </a:r>
          </a:p>
          <a:p>
            <a:pPr algn="ctr" defTabSz="1028804">
              <a:lnSpc>
                <a:spcPct val="200000"/>
              </a:lnSpc>
              <a:spcAft>
                <a:spcPts val="1350"/>
              </a:spcAft>
              <a:defRPr/>
            </a:pPr>
            <a:r>
              <a:rPr lang="fr-FR" sz="6000" b="1" kern="0" spc="480" dirty="0">
                <a:solidFill>
                  <a:srgbClr val="106585"/>
                </a:solidFill>
                <a:latin typeface="Dosis" pitchFamily="2" charset="0"/>
              </a:rPr>
              <a:t>Vous  vi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vallé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mâl</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fumé</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spTree>
    <p:extLst>
      <p:ext uri="{BB962C8B-B14F-4D97-AF65-F5344CB8AC3E}">
        <p14:creationId xmlns:p14="http://schemas.microsoft.com/office/powerpoint/2010/main" val="3204718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09310-783A-9BFE-32FA-CAE05DDCFA4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4FF941E-9FDC-52BB-EBCA-71DA73FCFF3B}"/>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A49EFD37-0189-A78A-E678-BE4B97414659}"/>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CF31D58-F75A-427F-B694-FCB7886E8890}"/>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B6061693-2448-31F2-CF01-793D5B0795BF}"/>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5324CF3A-91B5-AE5C-912F-520A81492FEB}"/>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DF064DA-1937-A328-1092-CE830FECC717}"/>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A9825DDC-D89A-7640-BA12-498B7306C3B9}"/>
              </a:ext>
            </a:extLst>
          </p:cNvPr>
          <p:cNvSpPr txBox="1"/>
          <p:nvPr>
            <p:custDataLst>
              <p:tags r:id="rId7"/>
            </p:custDataLst>
          </p:nvPr>
        </p:nvSpPr>
        <p:spPr>
          <a:xfrm>
            <a:off x="1292490" y="463483"/>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Qui veut passer pour lire les mots? </a:t>
            </a:r>
            <a:endParaRPr lang="fr-FR" sz="2400" b="1" dirty="0">
              <a:solidFill>
                <a:prstClr val="white">
                  <a:lumMod val="65000"/>
                </a:prstClr>
              </a:solidFill>
              <a:latin typeface="+mj-lt"/>
            </a:endParaRPr>
          </a:p>
          <a:p>
            <a:pPr defTabSz="1028727">
              <a:defRPr/>
            </a:pPr>
            <a:r>
              <a:rPr lang="fr-FR" sz="2400" i="1" dirty="0">
                <a:solidFill>
                  <a:prstClr val="white">
                    <a:lumMod val="65000"/>
                  </a:prstClr>
                </a:solidFill>
                <a:latin typeface="+mj-lt"/>
              </a:rPr>
              <a:t>Faire passer tous les élèves. Chacun lit une ligne.</a:t>
            </a:r>
            <a:endParaRPr lang="fr-FR" sz="2400" i="1" dirty="0">
              <a:solidFill>
                <a:prstClr val="white">
                  <a:lumMod val="65000"/>
                </a:prstClr>
              </a:solidFill>
            </a:endParaRPr>
          </a:p>
        </p:txBody>
      </p:sp>
      <p:sp>
        <p:nvSpPr>
          <p:cNvPr id="4" name="ZoneTexte 3">
            <a:extLst>
              <a:ext uri="{FF2B5EF4-FFF2-40B4-BE49-F238E27FC236}">
                <a16:creationId xmlns:a16="http://schemas.microsoft.com/office/drawing/2014/main" id="{C3F0758B-0EB1-1A15-E59F-FC3D64C5993D}"/>
              </a:ext>
            </a:extLst>
          </p:cNvPr>
          <p:cNvSpPr txBox="1"/>
          <p:nvPr>
            <p:custDataLst>
              <p:tags r:id="rId8"/>
            </p:custDataLst>
          </p:nvPr>
        </p:nvSpPr>
        <p:spPr>
          <a:xfrm>
            <a:off x="295091" y="1651305"/>
            <a:ext cx="13078010" cy="7729039"/>
          </a:xfrm>
          <a:prstGeom prst="rect">
            <a:avLst/>
          </a:prstGeom>
          <a:noFill/>
        </p:spPr>
        <p:txBody>
          <a:bodyPr wrap="square" rtlCol="0">
            <a:spAutoFit/>
          </a:bodyPr>
          <a:lstStyle/>
          <a:p>
            <a:pPr algn="ctr" defTabSz="1028804">
              <a:lnSpc>
                <a:spcPct val="200000"/>
              </a:lnSpc>
              <a:spcAft>
                <a:spcPts val="1350"/>
              </a:spcAft>
              <a:defRPr/>
            </a:pPr>
            <a:r>
              <a:rPr lang="fr-FR" sz="6000" b="1" kern="0" spc="480" dirty="0">
                <a:solidFill>
                  <a:srgbClr val="106585"/>
                </a:solidFill>
                <a:latin typeface="Dosis" pitchFamily="2" charset="0"/>
              </a:rPr>
              <a:t>volé  vu</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vélo  fé</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ju</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Jamal </a:t>
            </a:r>
          </a:p>
          <a:p>
            <a:pPr algn="ctr" defTabSz="1028804">
              <a:lnSpc>
                <a:spcPct val="200000"/>
              </a:lnSpc>
              <a:spcAft>
                <a:spcPts val="1350"/>
              </a:spcAft>
              <a:defRPr/>
            </a:pPr>
            <a:r>
              <a:rPr lang="fr-FR" sz="6000" b="1" kern="0" spc="480" dirty="0">
                <a:solidFill>
                  <a:srgbClr val="106585"/>
                </a:solidFill>
                <a:latin typeface="Dosis" pitchFamily="2" charset="0"/>
              </a:rPr>
              <a:t>Viv</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va</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méli  mélo  ajou</a:t>
            </a:r>
            <a:r>
              <a:rPr lang="fr-FR" sz="6000" b="1" kern="0" spc="480" dirty="0">
                <a:solidFill>
                  <a:schemeClr val="bg1">
                    <a:lumMod val="65000"/>
                  </a:schemeClr>
                </a:solidFill>
                <a:latin typeface="Dosis" pitchFamily="2" charset="0"/>
              </a:rPr>
              <a:t>t</a:t>
            </a:r>
            <a:r>
              <a:rPr lang="fr-FR" sz="6000" b="1" kern="0" spc="480" dirty="0">
                <a:solidFill>
                  <a:srgbClr val="106585"/>
                </a:solidFill>
                <a:latin typeface="Dosis" pitchFamily="2" charset="0"/>
              </a:rPr>
              <a:t> </a:t>
            </a:r>
          </a:p>
          <a:p>
            <a:pPr algn="ctr" defTabSz="1028804">
              <a:lnSpc>
                <a:spcPct val="200000"/>
              </a:lnSpc>
              <a:spcAft>
                <a:spcPts val="1350"/>
              </a:spcAft>
              <a:defRPr/>
            </a:pPr>
            <a:r>
              <a:rPr lang="fr-FR" sz="6000" b="1" kern="0" spc="480" dirty="0">
                <a:solidFill>
                  <a:srgbClr val="106585"/>
                </a:solidFill>
                <a:latin typeface="Dosis" pitchFamily="2" charset="0"/>
              </a:rPr>
              <a:t>vif   Mami</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moul</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joli</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a:t>
            </a:r>
          </a:p>
          <a:p>
            <a:pPr algn="ctr" defTabSz="1028804">
              <a:lnSpc>
                <a:spcPct val="200000"/>
              </a:lnSpc>
              <a:spcAft>
                <a:spcPts val="1350"/>
              </a:spcAft>
              <a:defRPr/>
            </a:pPr>
            <a:r>
              <a:rPr lang="fr-FR" sz="6000" b="1" kern="0" spc="480" dirty="0">
                <a:solidFill>
                  <a:srgbClr val="106585"/>
                </a:solidFill>
                <a:latin typeface="Dosis" pitchFamily="2" charset="0"/>
              </a:rPr>
              <a:t>Vous  vi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vallé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mâl</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fumé</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graphicFrame>
        <p:nvGraphicFramePr>
          <p:cNvPr id="5" name="Tableau 4">
            <a:extLst>
              <a:ext uri="{FF2B5EF4-FFF2-40B4-BE49-F238E27FC236}">
                <a16:creationId xmlns:a16="http://schemas.microsoft.com/office/drawing/2014/main" id="{044C5049-615E-E344-1B23-245909226FEA}"/>
              </a:ext>
            </a:extLst>
          </p:cNvPr>
          <p:cNvGraphicFramePr>
            <a:graphicFrameLocks noGrp="1"/>
          </p:cNvGraphicFramePr>
          <p:nvPr>
            <p:custDataLst>
              <p:tags r:id="rId9"/>
            </p:custDataLst>
          </p:nvPr>
        </p:nvGraphicFramePr>
        <p:xfrm>
          <a:off x="-1911" y="-42914"/>
          <a:ext cx="13353596" cy="685800"/>
        </p:xfrm>
        <a:graphic>
          <a:graphicData uri="http://schemas.openxmlformats.org/drawingml/2006/table">
            <a:tbl>
              <a:tblPr firstRow="1" bandRow="1">
                <a:tableStyleId>{5C22544A-7EE6-4342-B048-85BDC9FD1C3A}</a:tableStyleId>
              </a:tblPr>
              <a:tblGrid>
                <a:gridCol w="2225599">
                  <a:extLst>
                    <a:ext uri="{9D8B030D-6E8A-4147-A177-3AD203B41FA5}">
                      <a16:colId xmlns:a16="http://schemas.microsoft.com/office/drawing/2014/main" val="1026576551"/>
                    </a:ext>
                  </a:extLst>
                </a:gridCol>
                <a:gridCol w="2225599">
                  <a:extLst>
                    <a:ext uri="{9D8B030D-6E8A-4147-A177-3AD203B41FA5}">
                      <a16:colId xmlns:a16="http://schemas.microsoft.com/office/drawing/2014/main" val="1915038765"/>
                    </a:ext>
                  </a:extLst>
                </a:gridCol>
                <a:gridCol w="2225599">
                  <a:extLst>
                    <a:ext uri="{9D8B030D-6E8A-4147-A177-3AD203B41FA5}">
                      <a16:colId xmlns:a16="http://schemas.microsoft.com/office/drawing/2014/main" val="2262048582"/>
                    </a:ext>
                  </a:extLst>
                </a:gridCol>
                <a:gridCol w="2537024">
                  <a:extLst>
                    <a:ext uri="{9D8B030D-6E8A-4147-A177-3AD203B41FA5}">
                      <a16:colId xmlns:a16="http://schemas.microsoft.com/office/drawing/2014/main" val="2897137454"/>
                    </a:ext>
                  </a:extLst>
                </a:gridCol>
                <a:gridCol w="2484171">
                  <a:extLst>
                    <a:ext uri="{9D8B030D-6E8A-4147-A177-3AD203B41FA5}">
                      <a16:colId xmlns:a16="http://schemas.microsoft.com/office/drawing/2014/main" val="2418460758"/>
                    </a:ext>
                  </a:extLst>
                </a:gridCol>
                <a:gridCol w="1655604">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909D8049-C7E2-5D96-46EB-5D074A056106}"/>
              </a:ext>
            </a:extLst>
          </p:cNvPr>
          <p:cNvPicPr>
            <a:picLocks noChangeAspect="1"/>
          </p:cNvPicPr>
          <p:nvPr>
            <p:custDataLst>
              <p:tags r:id="rId10"/>
            </p:custDataLst>
          </p:nvPr>
        </p:nvPicPr>
        <p:blipFill>
          <a:blip r:embed="rId14"/>
          <a:stretch>
            <a:fillRect/>
          </a:stretch>
        </p:blipFill>
        <p:spPr>
          <a:xfrm>
            <a:off x="11498903" y="558933"/>
            <a:ext cx="1849217" cy="1142676"/>
          </a:xfrm>
          <a:prstGeom prst="roundRect">
            <a:avLst>
              <a:gd name="adj" fmla="val 31362"/>
            </a:avLst>
          </a:prstGeom>
        </p:spPr>
      </p:pic>
    </p:spTree>
    <p:extLst>
      <p:ext uri="{BB962C8B-B14F-4D97-AF65-F5344CB8AC3E}">
        <p14:creationId xmlns:p14="http://schemas.microsoft.com/office/powerpoint/2010/main" val="4529303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4"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0926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lang="fr-FR" sz="2000" b="1" dirty="0">
                <a:solidFill>
                  <a:schemeClr val="bg1">
                    <a:lumMod val="65000"/>
                  </a:schemeClr>
                </a:solidFill>
                <a:latin typeface="Dosis" panose="02010703020202060003" pitchFamily="2" charset="0"/>
                <a:cs typeface="Microsoft Uighur" panose="02000000000000000000" pitchFamily="2" charset="-78"/>
              </a:rPr>
              <a:t>Vous  allez passer au tableau pour jouer à  deux. </a:t>
            </a:r>
            <a:r>
              <a:rPr lang="fr-MA" sz="2000" b="1" dirty="0">
                <a:solidFill>
                  <a:schemeClr val="bg1">
                    <a:lumMod val="65000"/>
                  </a:schemeClr>
                </a:solidFill>
                <a:latin typeface="Dosis" panose="02010703020202060003" pitchFamily="2" charset="0"/>
                <a:cs typeface="Microsoft Uighur" panose="02000000000000000000" pitchFamily="2" charset="-78"/>
              </a:rPr>
              <a:t>Un élève montre quatre mots, un après l’autre, et l’autre lit les mots. Par la suite les rôles seront échangés.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1A130-AFF8-09F3-8F85-0077CDD519A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A20369D-DDCD-F955-8BE9-B25DCCECE4DA}"/>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BDC6EC-8C78-8353-AA7F-1026B715C5ED}"/>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E73CE5-CDFB-D013-BD42-B79A6719F648}"/>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A4855CA-D46B-9463-6A40-BBD463BEC913}"/>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6ED5B95A-15E1-666A-D548-3097429244FA}"/>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53133DB8-C4B1-E125-96B2-43B478C3EC1A}"/>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520CA8-B6AA-A521-8C82-658B37CD1255}"/>
              </a:ext>
            </a:extLst>
          </p:cNvPr>
          <p:cNvSpPr txBox="1"/>
          <p:nvPr>
            <p:custDataLst>
              <p:tags r:id="rId7"/>
            </p:custDataLst>
          </p:nvPr>
        </p:nvSpPr>
        <p:spPr>
          <a:xfrm>
            <a:off x="1266840" y="420804"/>
            <a:ext cx="11529396" cy="830997"/>
          </a:xfrm>
          <a:prstGeom prst="rect">
            <a:avLst/>
          </a:prstGeom>
          <a:noFill/>
        </p:spPr>
        <p:txBody>
          <a:bodyPr wrap="square" rtlCol="0">
            <a:spAutoFit/>
          </a:bodyPr>
          <a:lstStyle/>
          <a:p>
            <a:pPr defTabSz="1028727">
              <a:defRPr/>
            </a:pPr>
            <a:r>
              <a:rPr lang="fr-FR" sz="2400" b="1" dirty="0">
                <a:solidFill>
                  <a:prstClr val="white">
                    <a:lumMod val="65000"/>
                  </a:prstClr>
                </a:solidFill>
              </a:rPr>
              <a:t>Qui veut passer pour lire les mots</a:t>
            </a:r>
            <a:r>
              <a:rPr lang="fr-MA" sz="2400" b="1" dirty="0">
                <a:solidFill>
                  <a:schemeClr val="bg1">
                    <a:lumMod val="65000"/>
                  </a:schemeClr>
                </a:solidFill>
                <a:latin typeface="Dosis" panose="02010703020202060003" pitchFamily="2" charset="0"/>
                <a:cs typeface="Microsoft Uighur" panose="02000000000000000000" pitchFamily="2" charset="-78"/>
              </a:rPr>
              <a:t> Un élève montre quatre mots, un après l’autre, et l’autre lit les mots. Par la suite les rôles seront échangés.</a:t>
            </a:r>
            <a:r>
              <a:rPr lang="fr-FR" sz="2400" b="1" dirty="0">
                <a:solidFill>
                  <a:prstClr val="white">
                    <a:lumMod val="65000"/>
                  </a:prstClr>
                </a:solidFill>
              </a:rPr>
              <a:t> </a:t>
            </a:r>
          </a:p>
        </p:txBody>
      </p:sp>
      <p:sp>
        <p:nvSpPr>
          <p:cNvPr id="4" name="ZoneTexte 3">
            <a:extLst>
              <a:ext uri="{FF2B5EF4-FFF2-40B4-BE49-F238E27FC236}">
                <a16:creationId xmlns:a16="http://schemas.microsoft.com/office/drawing/2014/main" id="{7EC646DD-7CFD-59AA-DFF1-40D299E40573}"/>
              </a:ext>
            </a:extLst>
          </p:cNvPr>
          <p:cNvSpPr txBox="1"/>
          <p:nvPr>
            <p:custDataLst>
              <p:tags r:id="rId8"/>
            </p:custDataLst>
          </p:nvPr>
        </p:nvSpPr>
        <p:spPr>
          <a:xfrm>
            <a:off x="295091" y="1651305"/>
            <a:ext cx="13078010" cy="7729039"/>
          </a:xfrm>
          <a:prstGeom prst="rect">
            <a:avLst/>
          </a:prstGeom>
          <a:noFill/>
        </p:spPr>
        <p:txBody>
          <a:bodyPr wrap="square" rtlCol="0">
            <a:spAutoFit/>
          </a:bodyPr>
          <a:lstStyle/>
          <a:p>
            <a:pPr algn="ctr" defTabSz="1028804">
              <a:lnSpc>
                <a:spcPct val="200000"/>
              </a:lnSpc>
              <a:spcAft>
                <a:spcPts val="1350"/>
              </a:spcAft>
              <a:defRPr/>
            </a:pPr>
            <a:r>
              <a:rPr lang="fr-FR" sz="6000" b="1" kern="0" spc="480" dirty="0">
                <a:solidFill>
                  <a:srgbClr val="106585"/>
                </a:solidFill>
                <a:latin typeface="Dosis" pitchFamily="2" charset="0"/>
              </a:rPr>
              <a:t>volé  vu</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vélo  fé</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ju</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Jamal </a:t>
            </a:r>
          </a:p>
          <a:p>
            <a:pPr algn="ctr" defTabSz="1028804">
              <a:lnSpc>
                <a:spcPct val="200000"/>
              </a:lnSpc>
              <a:spcAft>
                <a:spcPts val="1350"/>
              </a:spcAft>
              <a:defRPr/>
            </a:pPr>
            <a:r>
              <a:rPr lang="fr-FR" sz="6000" b="1" kern="0" spc="480" dirty="0">
                <a:solidFill>
                  <a:srgbClr val="106585"/>
                </a:solidFill>
                <a:latin typeface="Dosis" pitchFamily="2" charset="0"/>
              </a:rPr>
              <a:t>Viv</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va</a:t>
            </a:r>
            <a:r>
              <a:rPr lang="fr-FR" sz="6000" b="1" kern="0" spc="480" dirty="0">
                <a:solidFill>
                  <a:schemeClr val="bg1">
                    <a:lumMod val="65000"/>
                  </a:schemeClr>
                </a:solidFill>
                <a:latin typeface="Dosis" pitchFamily="2" charset="0"/>
              </a:rPr>
              <a:t>s</a:t>
            </a:r>
            <a:r>
              <a:rPr lang="fr-FR" sz="6000" b="1" kern="0" spc="480" dirty="0">
                <a:solidFill>
                  <a:srgbClr val="106585"/>
                </a:solidFill>
                <a:latin typeface="Dosis" pitchFamily="2" charset="0"/>
              </a:rPr>
              <a:t>   méli  mélo  ajou</a:t>
            </a:r>
            <a:r>
              <a:rPr lang="fr-FR" sz="6000" b="1" kern="0" spc="480" dirty="0">
                <a:solidFill>
                  <a:schemeClr val="bg1">
                    <a:lumMod val="65000"/>
                  </a:schemeClr>
                </a:solidFill>
                <a:latin typeface="Dosis" pitchFamily="2" charset="0"/>
              </a:rPr>
              <a:t>t</a:t>
            </a:r>
            <a:r>
              <a:rPr lang="fr-FR" sz="6000" b="1" kern="0" spc="480" dirty="0">
                <a:solidFill>
                  <a:srgbClr val="106585"/>
                </a:solidFill>
                <a:latin typeface="Dosis" pitchFamily="2" charset="0"/>
              </a:rPr>
              <a:t> </a:t>
            </a:r>
          </a:p>
          <a:p>
            <a:pPr algn="ctr" defTabSz="1028804">
              <a:lnSpc>
                <a:spcPct val="200000"/>
              </a:lnSpc>
              <a:spcAft>
                <a:spcPts val="1350"/>
              </a:spcAft>
              <a:defRPr/>
            </a:pPr>
            <a:r>
              <a:rPr lang="fr-FR" sz="6000" b="1" kern="0" spc="480" dirty="0">
                <a:solidFill>
                  <a:srgbClr val="106585"/>
                </a:solidFill>
                <a:latin typeface="Dosis" pitchFamily="2" charset="0"/>
              </a:rPr>
              <a:t>vif   Mami</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moul</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joli</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foli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a:t>
            </a:r>
          </a:p>
          <a:p>
            <a:pPr algn="ctr" defTabSz="1028804">
              <a:lnSpc>
                <a:spcPct val="200000"/>
              </a:lnSpc>
              <a:spcAft>
                <a:spcPts val="1350"/>
              </a:spcAft>
              <a:defRPr/>
            </a:pPr>
            <a:r>
              <a:rPr lang="fr-FR" sz="6000" b="1" kern="0" spc="480" dirty="0">
                <a:solidFill>
                  <a:srgbClr val="106585"/>
                </a:solidFill>
                <a:latin typeface="Dosis" pitchFamily="2" charset="0"/>
              </a:rPr>
              <a:t>Vous  vi</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vallé</a:t>
            </a:r>
            <a:r>
              <a:rPr lang="fr-FR" sz="6000" b="1" kern="0" spc="480" dirty="0">
                <a:solidFill>
                  <a:schemeClr val="bg1">
                    <a:lumMod val="65000"/>
                  </a:schemeClr>
                </a:solidFill>
                <a:latin typeface="Dosis" pitchFamily="2" charset="0"/>
              </a:rPr>
              <a:t>e</a:t>
            </a:r>
            <a:r>
              <a:rPr lang="fr-FR" sz="6000" b="1" kern="0" spc="480" dirty="0">
                <a:solidFill>
                  <a:srgbClr val="106585"/>
                </a:solidFill>
                <a:latin typeface="Dosis" pitchFamily="2" charset="0"/>
              </a:rPr>
              <a:t>  mâl</a:t>
            </a:r>
            <a:r>
              <a:rPr lang="fr-FR" sz="6000" b="1" kern="0" spc="480" dirty="0">
                <a:solidFill>
                  <a:schemeClr val="bg1">
                    <a:lumMod val="65000"/>
                  </a:schemeClr>
                </a:solidFill>
                <a:latin typeface="Dosis" pitchFamily="2" charset="0"/>
              </a:rPr>
              <a:t>e </a:t>
            </a:r>
            <a:r>
              <a:rPr lang="fr-FR" sz="6000" b="1" kern="0" spc="480" dirty="0">
                <a:solidFill>
                  <a:srgbClr val="106585"/>
                </a:solidFill>
                <a:latin typeface="Dosis" pitchFamily="2" charset="0"/>
              </a:rPr>
              <a:t> fumé</a:t>
            </a:r>
            <a:r>
              <a:rPr lang="fr-FR" sz="6000" b="1" kern="0" spc="480" dirty="0">
                <a:solidFill>
                  <a:schemeClr val="bg1">
                    <a:lumMod val="65000"/>
                  </a:schemeClr>
                </a:solidFill>
                <a:latin typeface="Dosis" pitchFamily="2" charset="0"/>
              </a:rPr>
              <a:t>e</a:t>
            </a:r>
            <a:endParaRPr lang="fr-FR" sz="5400" b="1" kern="0" spc="480" dirty="0">
              <a:solidFill>
                <a:schemeClr val="bg1">
                  <a:lumMod val="65000"/>
                </a:schemeClr>
              </a:solidFill>
              <a:latin typeface="Dosis" pitchFamily="2" charset="0"/>
            </a:endParaRPr>
          </a:p>
        </p:txBody>
      </p:sp>
      <p:graphicFrame>
        <p:nvGraphicFramePr>
          <p:cNvPr id="5" name="Tableau 4">
            <a:extLst>
              <a:ext uri="{FF2B5EF4-FFF2-40B4-BE49-F238E27FC236}">
                <a16:creationId xmlns:a16="http://schemas.microsoft.com/office/drawing/2014/main" id="{B349E361-1296-6A77-FD9A-FDF3EABED494}"/>
              </a:ext>
            </a:extLst>
          </p:cNvPr>
          <p:cNvGraphicFramePr>
            <a:graphicFrameLocks noGrp="1"/>
          </p:cNvGraphicFramePr>
          <p:nvPr>
            <p:custDataLst>
              <p:tags r:id="rId9"/>
            </p:custDataLst>
          </p:nvPr>
        </p:nvGraphicFramePr>
        <p:xfrm>
          <a:off x="-1911" y="-42914"/>
          <a:ext cx="13353596" cy="685800"/>
        </p:xfrm>
        <a:graphic>
          <a:graphicData uri="http://schemas.openxmlformats.org/drawingml/2006/table">
            <a:tbl>
              <a:tblPr firstRow="1" bandRow="1">
                <a:tableStyleId>{5C22544A-7EE6-4342-B048-85BDC9FD1C3A}</a:tableStyleId>
              </a:tblPr>
              <a:tblGrid>
                <a:gridCol w="2225599">
                  <a:extLst>
                    <a:ext uri="{9D8B030D-6E8A-4147-A177-3AD203B41FA5}">
                      <a16:colId xmlns:a16="http://schemas.microsoft.com/office/drawing/2014/main" val="1026576551"/>
                    </a:ext>
                  </a:extLst>
                </a:gridCol>
                <a:gridCol w="2225599">
                  <a:extLst>
                    <a:ext uri="{9D8B030D-6E8A-4147-A177-3AD203B41FA5}">
                      <a16:colId xmlns:a16="http://schemas.microsoft.com/office/drawing/2014/main" val="1915038765"/>
                    </a:ext>
                  </a:extLst>
                </a:gridCol>
                <a:gridCol w="2225599">
                  <a:extLst>
                    <a:ext uri="{9D8B030D-6E8A-4147-A177-3AD203B41FA5}">
                      <a16:colId xmlns:a16="http://schemas.microsoft.com/office/drawing/2014/main" val="2262048582"/>
                    </a:ext>
                  </a:extLst>
                </a:gridCol>
                <a:gridCol w="2537024">
                  <a:extLst>
                    <a:ext uri="{9D8B030D-6E8A-4147-A177-3AD203B41FA5}">
                      <a16:colId xmlns:a16="http://schemas.microsoft.com/office/drawing/2014/main" val="2897137454"/>
                    </a:ext>
                  </a:extLst>
                </a:gridCol>
                <a:gridCol w="2484171">
                  <a:extLst>
                    <a:ext uri="{9D8B030D-6E8A-4147-A177-3AD203B41FA5}">
                      <a16:colId xmlns:a16="http://schemas.microsoft.com/office/drawing/2014/main" val="2418460758"/>
                    </a:ext>
                  </a:extLst>
                </a:gridCol>
                <a:gridCol w="1655604">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descr="Une image contenant habits, garçon, Dessin animé, clipart&#10;&#10;Le contenu généré par l’IA peut être incorrect.">
            <a:extLst>
              <a:ext uri="{FF2B5EF4-FFF2-40B4-BE49-F238E27FC236}">
                <a16:creationId xmlns:a16="http://schemas.microsoft.com/office/drawing/2014/main" id="{EE692B64-93FD-CD8B-C0FD-8FA5A70CD07D}"/>
              </a:ext>
            </a:extLst>
          </p:cNvPr>
          <p:cNvPicPr>
            <a:picLocks noChangeAspect="1"/>
          </p:cNvPicPr>
          <p:nvPr/>
        </p:nvPicPr>
        <p:blipFill>
          <a:blip r:embed="rId13"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11926749" y="972434"/>
            <a:ext cx="1384237" cy="756506"/>
          </a:xfrm>
          <a:prstGeom prst="rect">
            <a:avLst/>
          </a:prstGeom>
        </p:spPr>
      </p:pic>
    </p:spTree>
    <p:extLst>
      <p:ext uri="{BB962C8B-B14F-4D97-AF65-F5344CB8AC3E}">
        <p14:creationId xmlns:p14="http://schemas.microsoft.com/office/powerpoint/2010/main" val="26028132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0" y="4953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Une    un    des     les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Et    est     c’est     elle</a:t>
              </a:r>
            </a:p>
          </p:txBody>
        </p:sp>
      </p:grpSp>
    </p:spTree>
    <p:extLst>
      <p:ext uri="{BB962C8B-B14F-4D97-AF65-F5344CB8AC3E}">
        <p14:creationId xmlns:p14="http://schemas.microsoft.com/office/powerpoint/2010/main" val="29834703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2232021"/>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Une    un    des     les</a:t>
            </a:r>
          </a:p>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Et    est     c’est     elle</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38582"/>
          </a:xfrm>
          <a:prstGeom prst="rect">
            <a:avLst/>
          </a:prstGeom>
          <a:noFill/>
        </p:spPr>
        <p:txBody>
          <a:bodyPr wrap="square">
            <a:spAutoFit/>
          </a:bodyPr>
          <a:lstStyle/>
          <a:p>
            <a:pPr marL="0" lvl="1" defTabSz="685834">
              <a:lnSpc>
                <a:spcPts val="3017"/>
              </a:lnSpc>
              <a:spcBef>
                <a:spcPct val="0"/>
              </a:spcBef>
            </a:pPr>
            <a:r>
              <a:rPr lang="en-US" sz="2000" b="1" dirty="0">
                <a:solidFill>
                  <a:schemeClr val="bg1">
                    <a:lumMod val="65000"/>
                  </a:schemeClr>
                </a:solidFill>
                <a:latin typeface="Dosis" panose="02010703020202060003" pitchFamily="2" charset="0"/>
                <a:cs typeface="Microsoft Uighur" panose="02000000000000000000" pitchFamily="2" charset="-78"/>
              </a:rPr>
              <a:t>Nous </a:t>
            </a:r>
            <a:r>
              <a:rPr lang="fr-FR" sz="2000" b="1" dirty="0">
                <a:solidFill>
                  <a:schemeClr val="bg1">
                    <a:lumMod val="65000"/>
                  </a:schemeClr>
                </a:solidFill>
                <a:latin typeface="Dosis" panose="02010703020202060003" pitchFamily="2" charset="0"/>
                <a:cs typeface="Microsoft Uighur" panose="02000000000000000000" pitchFamily="2" charset="-78"/>
              </a:rPr>
              <a:t>allons réviser les mots outils.</a:t>
            </a:r>
          </a:p>
        </p:txBody>
      </p:sp>
    </p:spTree>
    <p:extLst>
      <p:ext uri="{BB962C8B-B14F-4D97-AF65-F5344CB8AC3E}">
        <p14:creationId xmlns:p14="http://schemas.microsoft.com/office/powerpoint/2010/main" val="25359352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F759C-4D5D-A9F2-760C-521C9F9AF8C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9E9E78F-5EB5-F05D-246B-3450D62382FB}"/>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D8DBF47C-8361-021E-4D8D-6A8CA9DE86A6}"/>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0C0862D-D4A8-EEAB-0114-8A05B21D3A37}"/>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550A0EE-6221-EAC1-EF0E-2B5C77C7ADDF}"/>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147923FC-D8A1-CBB3-42D7-C9A9E3A5E6EB}"/>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A230CD20-AB5D-D6E8-05C8-C86462AEB476}"/>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9242DECA-DFD9-E5ED-25F2-2D8AB05F9F04}"/>
              </a:ext>
            </a:extLst>
          </p:cNvPr>
          <p:cNvSpPr txBox="1"/>
          <p:nvPr>
            <p:custDataLst>
              <p:tags r:id="rId7"/>
            </p:custDataLst>
          </p:nvPr>
        </p:nvSpPr>
        <p:spPr>
          <a:xfrm>
            <a:off x="1266840" y="420804"/>
            <a:ext cx="11529396" cy="461665"/>
          </a:xfrm>
          <a:prstGeom prst="rect">
            <a:avLst/>
          </a:prstGeom>
          <a:noFill/>
        </p:spPr>
        <p:txBody>
          <a:bodyPr wrap="square" rtlCol="0">
            <a:spAutoFit/>
          </a:bodyPr>
          <a:lstStyle/>
          <a:p>
            <a:pPr defTabSz="1028727">
              <a:defRPr/>
            </a:pPr>
            <a:r>
              <a:rPr lang="fr-FR" sz="2400" b="1" dirty="0">
                <a:solidFill>
                  <a:prstClr val="white">
                    <a:lumMod val="65000"/>
                  </a:prstClr>
                </a:solidFill>
              </a:rPr>
              <a:t>Lisons ensemble</a:t>
            </a: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FR" sz="2400" b="1" dirty="0">
                <a:solidFill>
                  <a:prstClr val="white">
                    <a:lumMod val="65000"/>
                  </a:prstClr>
                </a:solidFill>
              </a:rPr>
              <a:t> </a:t>
            </a:r>
          </a:p>
        </p:txBody>
      </p:sp>
      <p:sp>
        <p:nvSpPr>
          <p:cNvPr id="4" name="ZoneTexte 3">
            <a:extLst>
              <a:ext uri="{FF2B5EF4-FFF2-40B4-BE49-F238E27FC236}">
                <a16:creationId xmlns:a16="http://schemas.microsoft.com/office/drawing/2014/main" id="{BD57DCA3-911F-BCA0-AD0E-2E9F5EB611C9}"/>
              </a:ext>
            </a:extLst>
          </p:cNvPr>
          <p:cNvSpPr txBox="1"/>
          <p:nvPr>
            <p:custDataLst>
              <p:tags r:id="rId8"/>
            </p:custDataLst>
          </p:nvPr>
        </p:nvSpPr>
        <p:spPr>
          <a:xfrm>
            <a:off x="3428999" y="1651305"/>
            <a:ext cx="8686801" cy="6573594"/>
          </a:xfrm>
          <a:prstGeom prst="rect">
            <a:avLst/>
          </a:prstGeom>
          <a:noFill/>
        </p:spPr>
        <p:txBody>
          <a:bodyPr wrap="square" rtlCol="0">
            <a:spAutoFit/>
          </a:bodyPr>
          <a:lstStyle/>
          <a:p>
            <a:pPr algn="ctr" defTabSz="514376">
              <a:lnSpc>
                <a:spcPts val="8324"/>
              </a:lnSpc>
            </a:pPr>
            <a:endParaRPr lang="fr-FR" sz="6000" b="1" kern="0" spc="480" dirty="0">
              <a:solidFill>
                <a:srgbClr val="106585"/>
              </a:solidFill>
              <a:latin typeface="Dosis" pitchFamily="2" charset="0"/>
            </a:endParaRPr>
          </a:p>
          <a:p>
            <a:pPr defTabSz="514376"/>
            <a:r>
              <a:rPr lang="fr-FR" sz="8800" b="1" kern="0" spc="480" dirty="0">
                <a:solidFill>
                  <a:srgbClr val="3D8FA5"/>
                </a:solidFill>
                <a:latin typeface="Dosis" pitchFamily="2" charset="0"/>
              </a:rPr>
              <a:t>une          un      </a:t>
            </a:r>
          </a:p>
          <a:p>
            <a:pPr defTabSz="514376"/>
            <a:r>
              <a:rPr lang="fr-FR" sz="8800" b="1" kern="0" spc="480" dirty="0">
                <a:solidFill>
                  <a:srgbClr val="3D8FA5"/>
                </a:solidFill>
                <a:latin typeface="Dosis" pitchFamily="2" charset="0"/>
              </a:rPr>
              <a:t>des          les    </a:t>
            </a:r>
          </a:p>
          <a:p>
            <a:pPr defTabSz="514376"/>
            <a:r>
              <a:rPr lang="fr-FR" sz="8800" b="1" kern="0" spc="480" dirty="0">
                <a:solidFill>
                  <a:srgbClr val="3D8FA5"/>
                </a:solidFill>
                <a:latin typeface="Dosis" pitchFamily="2" charset="0"/>
              </a:rPr>
              <a:t>et            est        </a:t>
            </a:r>
          </a:p>
          <a:p>
            <a:pPr defTabSz="514376"/>
            <a:r>
              <a:rPr lang="fr-FR" sz="8800" b="1" kern="0" spc="480" dirty="0">
                <a:solidFill>
                  <a:srgbClr val="3D8FA5"/>
                </a:solidFill>
                <a:latin typeface="Dosis" pitchFamily="2" charset="0"/>
              </a:rPr>
              <a:t>c’est         elle</a:t>
            </a:r>
          </a:p>
        </p:txBody>
      </p:sp>
      <p:graphicFrame>
        <p:nvGraphicFramePr>
          <p:cNvPr id="5" name="Tableau 4">
            <a:extLst>
              <a:ext uri="{FF2B5EF4-FFF2-40B4-BE49-F238E27FC236}">
                <a16:creationId xmlns:a16="http://schemas.microsoft.com/office/drawing/2014/main" id="{C774C75A-4F44-2B67-FF89-1D72EADACE11}"/>
              </a:ext>
            </a:extLst>
          </p:cNvPr>
          <p:cNvGraphicFramePr>
            <a:graphicFrameLocks noGrp="1"/>
          </p:cNvGraphicFramePr>
          <p:nvPr>
            <p:custDataLst>
              <p:tags r:id="rId9"/>
            </p:custDataLst>
          </p:nvPr>
        </p:nvGraphicFramePr>
        <p:xfrm>
          <a:off x="-1911" y="-42914"/>
          <a:ext cx="13353596" cy="685800"/>
        </p:xfrm>
        <a:graphic>
          <a:graphicData uri="http://schemas.openxmlformats.org/drawingml/2006/table">
            <a:tbl>
              <a:tblPr firstRow="1" bandRow="1">
                <a:tableStyleId>{5C22544A-7EE6-4342-B048-85BDC9FD1C3A}</a:tableStyleId>
              </a:tblPr>
              <a:tblGrid>
                <a:gridCol w="2225599">
                  <a:extLst>
                    <a:ext uri="{9D8B030D-6E8A-4147-A177-3AD203B41FA5}">
                      <a16:colId xmlns:a16="http://schemas.microsoft.com/office/drawing/2014/main" val="1026576551"/>
                    </a:ext>
                  </a:extLst>
                </a:gridCol>
                <a:gridCol w="2225599">
                  <a:extLst>
                    <a:ext uri="{9D8B030D-6E8A-4147-A177-3AD203B41FA5}">
                      <a16:colId xmlns:a16="http://schemas.microsoft.com/office/drawing/2014/main" val="1915038765"/>
                    </a:ext>
                  </a:extLst>
                </a:gridCol>
                <a:gridCol w="2225599">
                  <a:extLst>
                    <a:ext uri="{9D8B030D-6E8A-4147-A177-3AD203B41FA5}">
                      <a16:colId xmlns:a16="http://schemas.microsoft.com/office/drawing/2014/main" val="2262048582"/>
                    </a:ext>
                  </a:extLst>
                </a:gridCol>
                <a:gridCol w="2537024">
                  <a:extLst>
                    <a:ext uri="{9D8B030D-6E8A-4147-A177-3AD203B41FA5}">
                      <a16:colId xmlns:a16="http://schemas.microsoft.com/office/drawing/2014/main" val="2897137454"/>
                    </a:ext>
                  </a:extLst>
                </a:gridCol>
                <a:gridCol w="2484171">
                  <a:extLst>
                    <a:ext uri="{9D8B030D-6E8A-4147-A177-3AD203B41FA5}">
                      <a16:colId xmlns:a16="http://schemas.microsoft.com/office/drawing/2014/main" val="2418460758"/>
                    </a:ext>
                  </a:extLst>
                </a:gridCol>
                <a:gridCol w="1655604">
                  <a:extLst>
                    <a:ext uri="{9D8B030D-6E8A-4147-A177-3AD203B41FA5}">
                      <a16:colId xmlns:a16="http://schemas.microsoft.com/office/drawing/2014/main" val="138499468"/>
                    </a:ext>
                  </a:extLst>
                </a:gridCol>
              </a:tblGrid>
              <a:tr h="506397">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37C6B52E-E221-DD61-FE8B-71C783DB321D}"/>
              </a:ext>
            </a:extLst>
          </p:cNvPr>
          <p:cNvPicPr>
            <a:picLocks noChangeAspect="1"/>
          </p:cNvPicPr>
          <p:nvPr>
            <p:custDataLst>
              <p:tags r:id="rId10"/>
            </p:custDataLst>
          </p:nvPr>
        </p:nvPicPr>
        <p:blipFill>
          <a:blip r:embed="rId14">
            <a:clrChange>
              <a:clrFrom>
                <a:srgbClr val="FFFFFF"/>
              </a:clrFrom>
              <a:clrTo>
                <a:srgbClr val="FFFFFF">
                  <a:alpha val="0"/>
                </a:srgbClr>
              </a:clrTo>
            </a:clrChange>
          </a:blip>
          <a:stretch>
            <a:fillRect/>
          </a:stretch>
        </p:blipFill>
        <p:spPr>
          <a:xfrm>
            <a:off x="12013163" y="501271"/>
            <a:ext cx="1331531" cy="1188134"/>
          </a:xfrm>
          <a:prstGeom prst="rect">
            <a:avLst/>
          </a:prstGeom>
        </p:spPr>
      </p:pic>
    </p:spTree>
    <p:extLst>
      <p:ext uri="{BB962C8B-B14F-4D97-AF65-F5344CB8AC3E}">
        <p14:creationId xmlns:p14="http://schemas.microsoft.com/office/powerpoint/2010/main" val="113577931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800D-3152-AC95-B191-F62A0FE1A70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4CED4AE-78FB-106B-8FC0-8F898AB03DA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3CE790F-CCF2-90EB-B9E1-22A2447531FC}"/>
              </a:ext>
            </a:extLst>
          </p:cNvPr>
          <p:cNvGrpSpPr/>
          <p:nvPr/>
        </p:nvGrpSpPr>
        <p:grpSpPr>
          <a:xfrm>
            <a:off x="0" y="495300"/>
            <a:ext cx="13716000" cy="8189810"/>
            <a:chOff x="0" y="0"/>
            <a:chExt cx="18288000" cy="10287000"/>
          </a:xfrm>
        </p:grpSpPr>
        <p:sp>
          <p:nvSpPr>
            <p:cNvPr id="3" name="Freeform 2">
              <a:extLst>
                <a:ext uri="{FF2B5EF4-FFF2-40B4-BE49-F238E27FC236}">
                  <a16:creationId xmlns:a16="http://schemas.microsoft.com/office/drawing/2014/main" id="{AF229213-34DA-DB19-DEF2-33732E43E8A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EADD0CB-4E22-5AED-3848-7D3FC9C7052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F44B501B-0FFC-95E2-ED35-2928A6522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 phrases</a:t>
              </a:r>
              <a:endParaRPr lang="fr-FR" sz="6000" b="1" dirty="0">
                <a:solidFill>
                  <a:srgbClr val="204550"/>
                </a:solidFill>
                <a:latin typeface="Microsoft Uighur" panose="02000000000000000000" pitchFamily="2" charset="-78"/>
                <a:cs typeface="Microsoft Uighur" panose="02000000000000000000" pitchFamily="2" charset="-78"/>
              </a:endParaRPr>
            </a:p>
          </p:txBody>
        </p:sp>
      </p:grpSp>
    </p:spTree>
    <p:extLst>
      <p:ext uri="{BB962C8B-B14F-4D97-AF65-F5344CB8AC3E}">
        <p14:creationId xmlns:p14="http://schemas.microsoft.com/office/powerpoint/2010/main" val="6694701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248AB-8274-034C-10E5-4D30FF7AF1A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E6A68F4-AA32-15BC-7CC6-19FE919FDA71}"/>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44349502-BC6A-76F6-6B64-A4C75134728F}"/>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665EB95-A933-3050-FE13-F190898BAF3F}"/>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D51F238-CE00-2982-A0E5-404A0631DAC1}"/>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E5C54504-C172-0C67-B763-1FDBD5DCF264}"/>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r>
              <a:rPr lang="fr-FR" sz="1350" dirty="0">
                <a:solidFill>
                  <a:prstClr val="white"/>
                </a:solidFill>
                <a:latin typeface="Dosis" pitchFamily="2" charset="0"/>
              </a:rPr>
              <a:t>d</a:t>
            </a: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C24FD0C2-B0AA-2732-199A-11BEF0680FA3}"/>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66410C5E-2808-4875-F3B3-BE5EEB284DCD}"/>
              </a:ext>
            </a:extLst>
          </p:cNvPr>
          <p:cNvSpPr txBox="1"/>
          <p:nvPr>
            <p:custDataLst>
              <p:tags r:id="rId7"/>
            </p:custDataLst>
          </p:nvPr>
        </p:nvSpPr>
        <p:spPr>
          <a:xfrm>
            <a:off x="1292490" y="463483"/>
            <a:ext cx="11529396" cy="461665"/>
          </a:xfrm>
          <a:prstGeom prst="rect">
            <a:avLst/>
          </a:prstGeom>
          <a:noFill/>
        </p:spPr>
        <p:txBody>
          <a:bodyPr wrap="square" rtlCol="0">
            <a:spAutoFit/>
          </a:bodyPr>
          <a:lstStyle/>
          <a:p>
            <a:pPr algn="just" defTabSz="1028727">
              <a:defRPr/>
            </a:pPr>
            <a:r>
              <a:rPr lang="fr-FR" sz="2400" b="1" dirty="0">
                <a:solidFill>
                  <a:prstClr val="white">
                    <a:lumMod val="65000"/>
                  </a:prstClr>
                </a:solidFill>
              </a:rPr>
              <a:t>Je vais vous  lire les phrases.  </a:t>
            </a:r>
            <a:endParaRPr lang="fr-FR" sz="2400" b="1" dirty="0">
              <a:solidFill>
                <a:prstClr val="white">
                  <a:lumMod val="65000"/>
                </a:prstClr>
              </a:solidFill>
              <a:latin typeface="+mj-lt"/>
            </a:endParaRPr>
          </a:p>
        </p:txBody>
      </p:sp>
      <p:graphicFrame>
        <p:nvGraphicFramePr>
          <p:cNvPr id="5" name="Tableau 4">
            <a:extLst>
              <a:ext uri="{FF2B5EF4-FFF2-40B4-BE49-F238E27FC236}">
                <a16:creationId xmlns:a16="http://schemas.microsoft.com/office/drawing/2014/main" id="{57BA3CFC-A841-4C33-E8BE-8DAC4EE6A4AD}"/>
              </a:ext>
            </a:extLst>
          </p:cNvPr>
          <p:cNvGraphicFramePr>
            <a:graphicFrameLocks noGrp="1"/>
          </p:cNvGraphicFramePr>
          <p:nvPr>
            <p:custDataLst>
              <p:tags r:id="rId8"/>
            </p:custDataLst>
            <p:extLst>
              <p:ext uri="{D42A27DB-BD31-4B8C-83A1-F6EECF244321}">
                <p14:modId xmlns:p14="http://schemas.microsoft.com/office/powerpoint/2010/main" val="1156892186"/>
              </p:ext>
            </p:extLst>
          </p:nvPr>
        </p:nvGraphicFramePr>
        <p:xfrm>
          <a:off x="-91746" y="-76206"/>
          <a:ext cx="12941341" cy="685800"/>
        </p:xfrm>
        <a:graphic>
          <a:graphicData uri="http://schemas.openxmlformats.org/drawingml/2006/table">
            <a:tbl>
              <a:tblPr firstRow="1" bandRow="1">
                <a:tableStyleId>{5C22544A-7EE6-4342-B048-85BDC9FD1C3A}</a:tableStyleId>
              </a:tblPr>
              <a:tblGrid>
                <a:gridCol w="2232414">
                  <a:extLst>
                    <a:ext uri="{9D8B030D-6E8A-4147-A177-3AD203B41FA5}">
                      <a16:colId xmlns:a16="http://schemas.microsoft.com/office/drawing/2014/main" val="1026576551"/>
                    </a:ext>
                  </a:extLst>
                </a:gridCol>
                <a:gridCol w="1779270">
                  <a:extLst>
                    <a:ext uri="{9D8B030D-6E8A-4147-A177-3AD203B41FA5}">
                      <a16:colId xmlns:a16="http://schemas.microsoft.com/office/drawing/2014/main" val="1915038765"/>
                    </a:ext>
                  </a:extLst>
                </a:gridCol>
                <a:gridCol w="2232414">
                  <a:extLst>
                    <a:ext uri="{9D8B030D-6E8A-4147-A177-3AD203B41FA5}">
                      <a16:colId xmlns:a16="http://schemas.microsoft.com/office/drawing/2014/main" val="2262048582"/>
                    </a:ext>
                  </a:extLst>
                </a:gridCol>
                <a:gridCol w="2544792">
                  <a:extLst>
                    <a:ext uri="{9D8B030D-6E8A-4147-A177-3AD203B41FA5}">
                      <a16:colId xmlns:a16="http://schemas.microsoft.com/office/drawing/2014/main" val="2897137454"/>
                    </a:ext>
                  </a:extLst>
                </a:gridCol>
                <a:gridCol w="2491778">
                  <a:extLst>
                    <a:ext uri="{9D8B030D-6E8A-4147-A177-3AD203B41FA5}">
                      <a16:colId xmlns:a16="http://schemas.microsoft.com/office/drawing/2014/main" val="2418460758"/>
                    </a:ext>
                  </a:extLst>
                </a:gridCol>
                <a:gridCol w="1660673">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1E1EA30F-8EBB-1F3C-0CB1-AF3AF8C0637C}"/>
              </a:ext>
            </a:extLst>
          </p:cNvPr>
          <p:cNvSpPr txBox="1"/>
          <p:nvPr>
            <p:custDataLst>
              <p:tags r:id="rId9"/>
            </p:custDataLst>
          </p:nvPr>
        </p:nvSpPr>
        <p:spPr>
          <a:xfrm>
            <a:off x="2133599" y="1651305"/>
            <a:ext cx="11239501" cy="6753131"/>
          </a:xfrm>
          <a:prstGeom prst="rect">
            <a:avLst/>
          </a:prstGeom>
          <a:noFill/>
        </p:spPr>
        <p:txBody>
          <a:bodyPr wrap="square" rtlCol="0">
            <a:spAutoFit/>
          </a:bodyPr>
          <a:lstStyle/>
          <a:p>
            <a:pPr defTabSz="1028804">
              <a:lnSpc>
                <a:spcPct val="200000"/>
              </a:lnSpc>
              <a:spcAft>
                <a:spcPts val="1350"/>
              </a:spcAft>
              <a:defRPr/>
            </a:pPr>
            <a:r>
              <a:rPr lang="fr-FR" sz="7200" b="1" kern="0" spc="480" dirty="0">
                <a:solidFill>
                  <a:srgbClr val="106585"/>
                </a:solidFill>
                <a:latin typeface="Dosis" pitchFamily="2" charset="0"/>
              </a:rPr>
              <a:t>C’est un joli moul</a:t>
            </a:r>
            <a:r>
              <a:rPr lang="fr-FR" sz="7200" b="1" kern="0" spc="480" dirty="0">
                <a:solidFill>
                  <a:schemeClr val="bg1">
                    <a:lumMod val="65000"/>
                  </a:schemeClr>
                </a:solidFill>
                <a:latin typeface="Dosis" pitchFamily="2" charset="0"/>
              </a:rPr>
              <a:t>e</a:t>
            </a:r>
            <a:r>
              <a:rPr lang="fr-FR" sz="7200" b="1" kern="0" spc="480" dirty="0">
                <a:solidFill>
                  <a:srgbClr val="106585"/>
                </a:solidFill>
                <a:latin typeface="Dosis" pitchFamily="2" charset="0"/>
              </a:rPr>
              <a:t>.</a:t>
            </a:r>
          </a:p>
          <a:p>
            <a:pPr defTabSz="1028804">
              <a:lnSpc>
                <a:spcPct val="200000"/>
              </a:lnSpc>
              <a:spcAft>
                <a:spcPts val="1350"/>
              </a:spcAft>
              <a:defRPr/>
            </a:pPr>
            <a:r>
              <a:rPr lang="fr-FR" sz="7200" b="1" kern="0" spc="480" dirty="0">
                <a:solidFill>
                  <a:srgbClr val="106585"/>
                </a:solidFill>
                <a:latin typeface="Dosis" pitchFamily="2" charset="0"/>
              </a:rPr>
              <a:t>Jalal va à vélo.</a:t>
            </a:r>
          </a:p>
          <a:p>
            <a:pPr defTabSz="1028804">
              <a:lnSpc>
                <a:spcPct val="200000"/>
              </a:lnSpc>
              <a:spcAft>
                <a:spcPts val="1350"/>
              </a:spcAft>
              <a:defRPr/>
            </a:pPr>
            <a:r>
              <a:rPr lang="fr-FR" sz="7200" b="1" kern="0" spc="480" dirty="0">
                <a:solidFill>
                  <a:srgbClr val="106585"/>
                </a:solidFill>
                <a:latin typeface="Dosis" pitchFamily="2" charset="0"/>
              </a:rPr>
              <a:t>Ma mami</a:t>
            </a:r>
            <a:r>
              <a:rPr lang="fr-FR" sz="7200" b="1" kern="0" spc="480" dirty="0">
                <a:solidFill>
                  <a:schemeClr val="bg1">
                    <a:lumMod val="65000"/>
                  </a:schemeClr>
                </a:solidFill>
                <a:latin typeface="Dosis" pitchFamily="2" charset="0"/>
              </a:rPr>
              <a:t>e</a:t>
            </a:r>
            <a:r>
              <a:rPr lang="fr-FR" sz="7200" b="1" kern="0" spc="480" dirty="0">
                <a:solidFill>
                  <a:srgbClr val="106585"/>
                </a:solidFill>
                <a:latin typeface="Dosis" pitchFamily="2" charset="0"/>
              </a:rPr>
              <a:t> a mal.</a:t>
            </a:r>
            <a:endParaRPr lang="fr-FR" sz="6600" b="1" kern="0" spc="480" dirty="0">
              <a:solidFill>
                <a:schemeClr val="bg1">
                  <a:lumMod val="65000"/>
                </a:schemeClr>
              </a:solidFill>
              <a:latin typeface="Dosis" pitchFamily="2" charset="0"/>
            </a:endParaRPr>
          </a:p>
        </p:txBody>
      </p:sp>
    </p:spTree>
    <p:extLst>
      <p:ext uri="{BB962C8B-B14F-4D97-AF65-F5344CB8AC3E}">
        <p14:creationId xmlns:p14="http://schemas.microsoft.com/office/powerpoint/2010/main" val="75138512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B786C-ADE6-1EED-7868-8BC23D377A2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958D541-B951-B992-E7C9-9B3682CEAEDC}"/>
              </a:ext>
            </a:extLst>
          </p:cNvPr>
          <p:cNvSpPr/>
          <p:nvPr>
            <p:custDataLst>
              <p:tags r:id="rId1"/>
            </p:custDataLst>
          </p:nvPr>
        </p:nvSpPr>
        <p:spPr>
          <a:xfrm>
            <a:off x="342904" y="1485905"/>
            <a:ext cx="13030202" cy="7179962"/>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15" name="Rectangle 14">
            <a:extLst>
              <a:ext uri="{FF2B5EF4-FFF2-40B4-BE49-F238E27FC236}">
                <a16:creationId xmlns:a16="http://schemas.microsoft.com/office/drawing/2014/main" id="{95AA401B-0D0E-EBDB-5BFF-4B3EB7984942}"/>
              </a:ext>
            </a:extLst>
          </p:cNvPr>
          <p:cNvSpPr/>
          <p:nvPr>
            <p:custDataLst>
              <p:tags r:id="rId2"/>
            </p:custDataLst>
          </p:nvPr>
        </p:nvSpPr>
        <p:spPr>
          <a:xfrm>
            <a:off x="0" y="5"/>
            <a:ext cx="13716000" cy="10286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4062D2-5A32-56E3-0968-DDA0528BFBC5}"/>
              </a:ext>
            </a:extLst>
          </p:cNvPr>
          <p:cNvSpPr/>
          <p:nvPr>
            <p:custDataLst>
              <p:tags r:id="rId3"/>
            </p:custDataLst>
          </p:nvPr>
        </p:nvSpPr>
        <p:spPr>
          <a:xfrm>
            <a:off x="278330" y="270442"/>
            <a:ext cx="13164293" cy="974986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D4437E62-C5B9-617D-5F0F-F24453B930BC}"/>
              </a:ext>
            </a:extLst>
          </p:cNvPr>
          <p:cNvSpPr/>
          <p:nvPr>
            <p:custDataLst>
              <p:tags r:id="rId4"/>
            </p:custDataLst>
          </p:nvPr>
        </p:nvSpPr>
        <p:spPr>
          <a:xfrm>
            <a:off x="271466" y="270442"/>
            <a:ext cx="13154396" cy="8958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FR" sz="1350" dirty="0">
              <a:solidFill>
                <a:prstClr val="white"/>
              </a:solidFill>
              <a:latin typeface="Dosis" pitchFamily="2" charset="0"/>
            </a:endParaRPr>
          </a:p>
        </p:txBody>
      </p:sp>
      <p:sp>
        <p:nvSpPr>
          <p:cNvPr id="26" name="Rectangle 25">
            <a:extLst>
              <a:ext uri="{FF2B5EF4-FFF2-40B4-BE49-F238E27FC236}">
                <a16:creationId xmlns:a16="http://schemas.microsoft.com/office/drawing/2014/main" id="{A3295C80-10C6-0E43-A636-302A53A08F56}"/>
              </a:ext>
            </a:extLst>
          </p:cNvPr>
          <p:cNvSpPr/>
          <p:nvPr>
            <p:custDataLst>
              <p:tags r:id="rId5"/>
            </p:custDataLst>
          </p:nvPr>
        </p:nvSpPr>
        <p:spPr>
          <a:xfrm>
            <a:off x="295091" y="1106534"/>
            <a:ext cx="13164293" cy="368261"/>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5">
              <a:defRPr/>
            </a:pPr>
            <a:endParaRPr lang="fr-MA" sz="1350" dirty="0">
              <a:solidFill>
                <a:prstClr val="white"/>
              </a:solidFill>
              <a:latin typeface="Dosis" pitchFamily="2" charset="0"/>
            </a:endParaRPr>
          </a:p>
        </p:txBody>
      </p:sp>
      <p:sp>
        <p:nvSpPr>
          <p:cNvPr id="22" name="Freeform 8">
            <a:extLst>
              <a:ext uri="{FF2B5EF4-FFF2-40B4-BE49-F238E27FC236}">
                <a16:creationId xmlns:a16="http://schemas.microsoft.com/office/drawing/2014/main" id="{D6BB8399-4AE7-4C45-B58A-252E24DD1E32}"/>
              </a:ext>
            </a:extLst>
          </p:cNvPr>
          <p:cNvSpPr/>
          <p:nvPr>
            <p:custDataLst>
              <p:tags r:id="rId6"/>
            </p:custDataLst>
          </p:nvPr>
        </p:nvSpPr>
        <p:spPr>
          <a:xfrm>
            <a:off x="803507" y="558935"/>
            <a:ext cx="415520" cy="28641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685835">
              <a:defRPr/>
            </a:pPr>
            <a:endParaRPr lang="fr-MA" sz="135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5CD0B1-3048-966A-C448-FB8BF7271405}"/>
              </a:ext>
            </a:extLst>
          </p:cNvPr>
          <p:cNvSpPr txBox="1"/>
          <p:nvPr>
            <p:custDataLst>
              <p:tags r:id="rId7"/>
            </p:custDataLst>
          </p:nvPr>
        </p:nvSpPr>
        <p:spPr>
          <a:xfrm>
            <a:off x="1292490" y="463483"/>
            <a:ext cx="11529396" cy="461665"/>
          </a:xfrm>
          <a:prstGeom prst="rect">
            <a:avLst/>
          </a:prstGeom>
          <a:noFill/>
        </p:spPr>
        <p:txBody>
          <a:bodyPr wrap="square" rtlCol="0">
            <a:spAutoFit/>
          </a:bodyPr>
          <a:lstStyle/>
          <a:p>
            <a:pPr defTabSz="1028727">
              <a:defRPr/>
            </a:pPr>
            <a:r>
              <a:rPr lang="fr-FR" sz="2400" b="1" dirty="0">
                <a:solidFill>
                  <a:prstClr val="white">
                    <a:lumMod val="65000"/>
                  </a:prstClr>
                </a:solidFill>
              </a:rPr>
              <a:t>Lisons ensemble les phrases. </a:t>
            </a:r>
            <a:endParaRPr lang="fr-FR" sz="2400" b="1" dirty="0">
              <a:solidFill>
                <a:prstClr val="white">
                  <a:lumMod val="65000"/>
                </a:prstClr>
              </a:solidFill>
              <a:latin typeface="+mj-lt"/>
            </a:endParaRPr>
          </a:p>
        </p:txBody>
      </p:sp>
      <p:graphicFrame>
        <p:nvGraphicFramePr>
          <p:cNvPr id="5" name="Tableau 4">
            <a:extLst>
              <a:ext uri="{FF2B5EF4-FFF2-40B4-BE49-F238E27FC236}">
                <a16:creationId xmlns:a16="http://schemas.microsoft.com/office/drawing/2014/main" id="{B1331780-B837-1CCD-F900-FC2D3E59E880}"/>
              </a:ext>
            </a:extLst>
          </p:cNvPr>
          <p:cNvGraphicFramePr>
            <a:graphicFrameLocks noGrp="1"/>
          </p:cNvGraphicFramePr>
          <p:nvPr>
            <p:custDataLst>
              <p:tags r:id="rId8"/>
            </p:custDataLst>
            <p:extLst>
              <p:ext uri="{D42A27DB-BD31-4B8C-83A1-F6EECF244321}">
                <p14:modId xmlns:p14="http://schemas.microsoft.com/office/powerpoint/2010/main" val="2123903823"/>
              </p:ext>
            </p:extLst>
          </p:nvPr>
        </p:nvGraphicFramePr>
        <p:xfrm>
          <a:off x="-42800" y="-42914"/>
          <a:ext cx="13394485" cy="685800"/>
        </p:xfrm>
        <a:graphic>
          <a:graphicData uri="http://schemas.openxmlformats.org/drawingml/2006/table">
            <a:tbl>
              <a:tblPr firstRow="1" bandRow="1">
                <a:tableStyleId>{5C22544A-7EE6-4342-B048-85BDC9FD1C3A}</a:tableStyleId>
              </a:tblPr>
              <a:tblGrid>
                <a:gridCol w="2232414">
                  <a:extLst>
                    <a:ext uri="{9D8B030D-6E8A-4147-A177-3AD203B41FA5}">
                      <a16:colId xmlns:a16="http://schemas.microsoft.com/office/drawing/2014/main" val="1026576551"/>
                    </a:ext>
                  </a:extLst>
                </a:gridCol>
                <a:gridCol w="2232414">
                  <a:extLst>
                    <a:ext uri="{9D8B030D-6E8A-4147-A177-3AD203B41FA5}">
                      <a16:colId xmlns:a16="http://schemas.microsoft.com/office/drawing/2014/main" val="1915038765"/>
                    </a:ext>
                  </a:extLst>
                </a:gridCol>
                <a:gridCol w="2232414">
                  <a:extLst>
                    <a:ext uri="{9D8B030D-6E8A-4147-A177-3AD203B41FA5}">
                      <a16:colId xmlns:a16="http://schemas.microsoft.com/office/drawing/2014/main" val="2262048582"/>
                    </a:ext>
                  </a:extLst>
                </a:gridCol>
                <a:gridCol w="2544792">
                  <a:extLst>
                    <a:ext uri="{9D8B030D-6E8A-4147-A177-3AD203B41FA5}">
                      <a16:colId xmlns:a16="http://schemas.microsoft.com/office/drawing/2014/main" val="2897137454"/>
                    </a:ext>
                  </a:extLst>
                </a:gridCol>
                <a:gridCol w="2491778">
                  <a:extLst>
                    <a:ext uri="{9D8B030D-6E8A-4147-A177-3AD203B41FA5}">
                      <a16:colId xmlns:a16="http://schemas.microsoft.com/office/drawing/2014/main" val="2418460758"/>
                    </a:ext>
                  </a:extLst>
                </a:gridCol>
                <a:gridCol w="1660673">
                  <a:extLst>
                    <a:ext uri="{9D8B030D-6E8A-4147-A177-3AD203B41FA5}">
                      <a16:colId xmlns:a16="http://schemas.microsoft.com/office/drawing/2014/main" val="138499468"/>
                    </a:ext>
                  </a:extLst>
                </a:gridCol>
              </a:tblGrid>
              <a:tr h="685800">
                <a:tc>
                  <a:txBody>
                    <a:bodyPr/>
                    <a:lstStyle/>
                    <a:p>
                      <a:pPr marL="0" indent="0" algn="ctr">
                        <a:buFont typeface="+mj-lt"/>
                        <a:buNone/>
                        <a:tabLst>
                          <a:tab pos="1695450" algn="l"/>
                        </a:tabLst>
                      </a:pPr>
                      <a:r>
                        <a:rPr lang="fr-FR" sz="2000" b="1" kern="1200" dirty="0">
                          <a:solidFill>
                            <a:schemeClr val="bg1">
                              <a:lumMod val="75000"/>
                            </a:schemeClr>
                          </a:solidFill>
                          <a:latin typeface="Dosis" pitchFamily="2" charset="0"/>
                          <a:ea typeface="+mn-ea"/>
                          <a:cs typeface="+mn-cs"/>
                        </a:rPr>
                        <a:t>1. Rituel </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2000" b="1" dirty="0">
                          <a:solidFill>
                            <a:schemeClr val="bg1">
                              <a:lumMod val="75000"/>
                            </a:schemeClr>
                          </a:solidFill>
                          <a:latin typeface="Dosis" pitchFamily="2" charset="0"/>
                        </a:rPr>
                        <a:t>2. </a:t>
                      </a:r>
                      <a:r>
                        <a:rPr lang="fr-FR" sz="2000" b="1" kern="1200" dirty="0">
                          <a:solidFill>
                            <a:schemeClr val="bg1">
                              <a:lumMod val="75000"/>
                            </a:schemeClr>
                          </a:solidFill>
                          <a:latin typeface="Dosis" pitchFamily="2" charset="0"/>
                          <a:ea typeface="+mn-ea"/>
                          <a:cs typeface="+mn-cs"/>
                        </a:rPr>
                        <a:t>Vocabulaire</a:t>
                      </a:r>
                      <a:endParaRPr lang="fr-FR" sz="2000" b="1"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solidFill>
                          <a:latin typeface="Dosis" pitchFamily="2" charset="0"/>
                        </a:rPr>
                        <a:t>3. </a:t>
                      </a:r>
                      <a:r>
                        <a:rPr lang="fr-FR" sz="1800" b="1" kern="1200" dirty="0">
                          <a:solidFill>
                            <a:schemeClr val="bg1"/>
                          </a:solidFill>
                          <a:latin typeface="Dosis" pitchFamily="2" charset="0"/>
                          <a:ea typeface="+mn-ea"/>
                          <a:cs typeface="+mn-cs"/>
                        </a:rPr>
                        <a:t>Lecture</a:t>
                      </a:r>
                      <a:endParaRPr lang="fr-FR" sz="1800" dirty="0">
                        <a:solidFill>
                          <a:schemeClr val="bg1"/>
                        </a:solidFill>
                        <a:latin typeface="Dosis" pitchFamily="2" charset="0"/>
                      </a:endParaRP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800" dirty="0">
                          <a:solidFill>
                            <a:schemeClr val="bg1">
                              <a:lumMod val="75000"/>
                            </a:schemeClr>
                          </a:solidFill>
                          <a:latin typeface="Dosis" pitchFamily="2" charset="0"/>
                        </a:rPr>
                        <a:t>4.Ecriture</a:t>
                      </a:r>
                    </a:p>
                    <a:p>
                      <a:pPr algn="ctr"/>
                      <a:endParaRPr lang="fr-FR" sz="1800" dirty="0">
                        <a:solidFill>
                          <a:schemeClr val="bg1">
                            <a:lumMod val="75000"/>
                          </a:schemeClr>
                        </a:solidFill>
                        <a:latin typeface="Dosis" pitchFamily="2" charset="0"/>
                      </a:endParaRP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5.Pratique autonome</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800" dirty="0">
                          <a:solidFill>
                            <a:schemeClr val="bg1">
                              <a:lumMod val="75000"/>
                            </a:schemeClr>
                          </a:solidFill>
                          <a:latin typeface="Dosis" pitchFamily="2" charset="0"/>
                        </a:rPr>
                        <a:t>6.Jeu</a:t>
                      </a:r>
                    </a:p>
                  </a:txBody>
                  <a:tcPr marL="137160" marR="137160" marT="68580" marB="6858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E393348B-4249-FF70-693E-5039763D1573}"/>
              </a:ext>
            </a:extLst>
          </p:cNvPr>
          <p:cNvSpPr txBox="1"/>
          <p:nvPr>
            <p:custDataLst>
              <p:tags r:id="rId9"/>
            </p:custDataLst>
          </p:nvPr>
        </p:nvSpPr>
        <p:spPr>
          <a:xfrm>
            <a:off x="2133599" y="1651305"/>
            <a:ext cx="11239501" cy="6753131"/>
          </a:xfrm>
          <a:prstGeom prst="rect">
            <a:avLst/>
          </a:prstGeom>
          <a:noFill/>
        </p:spPr>
        <p:txBody>
          <a:bodyPr wrap="square" rtlCol="0">
            <a:spAutoFit/>
          </a:bodyPr>
          <a:lstStyle/>
          <a:p>
            <a:pPr defTabSz="1028804">
              <a:lnSpc>
                <a:spcPct val="200000"/>
              </a:lnSpc>
              <a:spcAft>
                <a:spcPts val="1350"/>
              </a:spcAft>
              <a:defRPr/>
            </a:pPr>
            <a:r>
              <a:rPr lang="fr-FR" sz="7200" b="1" kern="0" spc="480" dirty="0">
                <a:solidFill>
                  <a:srgbClr val="106585"/>
                </a:solidFill>
                <a:latin typeface="Dosis" pitchFamily="2" charset="0"/>
              </a:rPr>
              <a:t>C’est un joli moul</a:t>
            </a:r>
            <a:r>
              <a:rPr lang="fr-FR" sz="7200" b="1" kern="0" spc="480" dirty="0">
                <a:solidFill>
                  <a:schemeClr val="bg1">
                    <a:lumMod val="65000"/>
                  </a:schemeClr>
                </a:solidFill>
                <a:latin typeface="Dosis" pitchFamily="2" charset="0"/>
              </a:rPr>
              <a:t>e</a:t>
            </a:r>
            <a:r>
              <a:rPr lang="fr-FR" sz="7200" b="1" kern="0" spc="480" dirty="0">
                <a:solidFill>
                  <a:srgbClr val="106585"/>
                </a:solidFill>
                <a:latin typeface="Dosis" pitchFamily="2" charset="0"/>
              </a:rPr>
              <a:t>.</a:t>
            </a:r>
          </a:p>
          <a:p>
            <a:pPr defTabSz="1028804">
              <a:lnSpc>
                <a:spcPct val="200000"/>
              </a:lnSpc>
              <a:spcAft>
                <a:spcPts val="1350"/>
              </a:spcAft>
              <a:defRPr/>
            </a:pPr>
            <a:r>
              <a:rPr lang="fr-FR" sz="7200" b="1" kern="0" spc="480" dirty="0">
                <a:solidFill>
                  <a:srgbClr val="106585"/>
                </a:solidFill>
                <a:latin typeface="Dosis" pitchFamily="2" charset="0"/>
              </a:rPr>
              <a:t>Jalal va à vélo.</a:t>
            </a:r>
          </a:p>
          <a:p>
            <a:pPr defTabSz="1028804">
              <a:lnSpc>
                <a:spcPct val="200000"/>
              </a:lnSpc>
              <a:spcAft>
                <a:spcPts val="1350"/>
              </a:spcAft>
              <a:defRPr/>
            </a:pPr>
            <a:r>
              <a:rPr lang="fr-FR" sz="7200" b="1" kern="0" spc="480" dirty="0">
                <a:solidFill>
                  <a:srgbClr val="106585"/>
                </a:solidFill>
                <a:latin typeface="Dosis" pitchFamily="2" charset="0"/>
              </a:rPr>
              <a:t>Ma mami</a:t>
            </a:r>
            <a:r>
              <a:rPr lang="fr-FR" sz="7200" b="1" kern="0" spc="480" dirty="0">
                <a:solidFill>
                  <a:schemeClr val="bg1">
                    <a:lumMod val="65000"/>
                  </a:schemeClr>
                </a:solidFill>
                <a:latin typeface="Dosis" pitchFamily="2" charset="0"/>
              </a:rPr>
              <a:t>e</a:t>
            </a:r>
            <a:r>
              <a:rPr lang="fr-FR" sz="7200" b="1" kern="0" spc="480" dirty="0">
                <a:solidFill>
                  <a:srgbClr val="106585"/>
                </a:solidFill>
                <a:latin typeface="Dosis" pitchFamily="2" charset="0"/>
              </a:rPr>
              <a:t> a mal.</a:t>
            </a:r>
            <a:endParaRPr lang="fr-FR" sz="6600" b="1" kern="0" spc="480" dirty="0">
              <a:solidFill>
                <a:schemeClr val="bg1">
                  <a:lumMod val="65000"/>
                </a:schemeClr>
              </a:solidFill>
              <a:latin typeface="Dosis" pitchFamily="2" charset="0"/>
            </a:endParaRPr>
          </a:p>
        </p:txBody>
      </p:sp>
    </p:spTree>
    <p:extLst>
      <p:ext uri="{BB962C8B-B14F-4D97-AF65-F5344CB8AC3E}">
        <p14:creationId xmlns:p14="http://schemas.microsoft.com/office/powerpoint/2010/main" val="40592453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00.xml><?xml version="1.0" encoding="utf-8"?>
<p:tagLst xmlns:a="http://schemas.openxmlformats.org/drawingml/2006/main" xmlns:r="http://schemas.openxmlformats.org/officeDocument/2006/relationships" xmlns:p="http://schemas.openxmlformats.org/presentationml/2006/main">
  <p:tag name="NUM" val="5"/>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8"/>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4"/>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8"/>
</p:tagLst>
</file>

<file path=ppt/tags/tag113.xml><?xml version="1.0" encoding="utf-8"?>
<p:tagLst xmlns:a="http://schemas.openxmlformats.org/drawingml/2006/main" xmlns:r="http://schemas.openxmlformats.org/officeDocument/2006/relationships" xmlns:p="http://schemas.openxmlformats.org/presentationml/2006/main">
  <p:tag name="NUM" val="4"/>
</p:tagLst>
</file>

<file path=ppt/tags/tag114.xml><?xml version="1.0" encoding="utf-8"?>
<p:tagLst xmlns:a="http://schemas.openxmlformats.org/drawingml/2006/main" xmlns:r="http://schemas.openxmlformats.org/officeDocument/2006/relationships" xmlns:p="http://schemas.openxmlformats.org/presentationml/2006/main">
  <p:tag name="NUM" val="4"/>
</p:tagLst>
</file>

<file path=ppt/tags/tag115.xml><?xml version="1.0" encoding="utf-8"?>
<p:tagLst xmlns:a="http://schemas.openxmlformats.org/drawingml/2006/main" xmlns:r="http://schemas.openxmlformats.org/officeDocument/2006/relationships" xmlns:p="http://schemas.openxmlformats.org/presentationml/2006/main">
  <p:tag name="NUM" val="4"/>
</p:tagLst>
</file>

<file path=ppt/tags/tag116.xml><?xml version="1.0" encoding="utf-8"?>
<p:tagLst xmlns:a="http://schemas.openxmlformats.org/drawingml/2006/main" xmlns:r="http://schemas.openxmlformats.org/officeDocument/2006/relationships" xmlns:p="http://schemas.openxmlformats.org/presentationml/2006/main">
  <p:tag name="NUM" val="4"/>
</p:tagLst>
</file>

<file path=ppt/tags/tag117.xml><?xml version="1.0" encoding="utf-8"?>
<p:tagLst xmlns:a="http://schemas.openxmlformats.org/drawingml/2006/main" xmlns:r="http://schemas.openxmlformats.org/officeDocument/2006/relationships" xmlns:p="http://schemas.openxmlformats.org/presentationml/2006/main">
  <p:tag name="NUM" val="4"/>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1"/>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8"/>
</p:tagLst>
</file>

<file path=ppt/tags/tag37.xml><?xml version="1.0" encoding="utf-8"?>
<p:tagLst xmlns:a="http://schemas.openxmlformats.org/drawingml/2006/main" xmlns:r="http://schemas.openxmlformats.org/officeDocument/2006/relationships" xmlns:p="http://schemas.openxmlformats.org/presentationml/2006/main">
  <p:tag name="NUM" val="9"/>
</p:tagLst>
</file>

<file path=ppt/tags/tag38.xml><?xml version="1.0" encoding="utf-8"?>
<p:tagLst xmlns:a="http://schemas.openxmlformats.org/drawingml/2006/main" xmlns:r="http://schemas.openxmlformats.org/officeDocument/2006/relationships" xmlns:p="http://schemas.openxmlformats.org/presentationml/2006/main">
  <p:tag name="NUM" val="10"/>
</p:tagLst>
</file>

<file path=ppt/tags/tag39.xml><?xml version="1.0" encoding="utf-8"?>
<p:tagLst xmlns:a="http://schemas.openxmlformats.org/drawingml/2006/main" xmlns:r="http://schemas.openxmlformats.org/officeDocument/2006/relationships" xmlns:p="http://schemas.openxmlformats.org/presentationml/2006/main">
  <p:tag name="NUM" val="10"/>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0"/>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7"/>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9"/>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8"/>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7"/>
</p:tagLst>
</file>

<file path=ppt/tags/tag64.xml><?xml version="1.0" encoding="utf-8"?>
<p:tagLst xmlns:a="http://schemas.openxmlformats.org/drawingml/2006/main" xmlns:r="http://schemas.openxmlformats.org/officeDocument/2006/relationships" xmlns:p="http://schemas.openxmlformats.org/presentationml/2006/main">
  <p:tag name="NUM" val="8"/>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12"/>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6"/>
</p:tagLst>
</file>

<file path=ppt/tags/tag74.xml><?xml version="1.0" encoding="utf-8"?>
<p:tagLst xmlns:a="http://schemas.openxmlformats.org/drawingml/2006/main" xmlns:r="http://schemas.openxmlformats.org/officeDocument/2006/relationships" xmlns:p="http://schemas.openxmlformats.org/presentationml/2006/main">
  <p:tag name="NUM" val="7"/>
</p:tagLst>
</file>

<file path=ppt/tags/tag75.xml><?xml version="1.0" encoding="utf-8"?>
<p:tagLst xmlns:a="http://schemas.openxmlformats.org/drawingml/2006/main" xmlns:r="http://schemas.openxmlformats.org/officeDocument/2006/relationships" xmlns:p="http://schemas.openxmlformats.org/presentationml/2006/main">
  <p:tag name="NUM" val="8"/>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6"/>
</p:tagLst>
</file>

<file path=ppt/tags/tag83.xml><?xml version="1.0" encoding="utf-8"?>
<p:tagLst xmlns:a="http://schemas.openxmlformats.org/drawingml/2006/main" xmlns:r="http://schemas.openxmlformats.org/officeDocument/2006/relationships" xmlns:p="http://schemas.openxmlformats.org/presentationml/2006/main">
  <p:tag name="NUM" val="7"/>
</p:tagLst>
</file>

<file path=ppt/tags/tag84.xml><?xml version="1.0" encoding="utf-8"?>
<p:tagLst xmlns:a="http://schemas.openxmlformats.org/drawingml/2006/main" xmlns:r="http://schemas.openxmlformats.org/officeDocument/2006/relationships" xmlns:p="http://schemas.openxmlformats.org/presentationml/2006/main">
  <p:tag name="NUM" val="8"/>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10"/>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8"/>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21858</TotalTime>
  <Words>5672</Words>
  <Application>Microsoft Office PowerPoint</Application>
  <PresentationFormat>Personnalisé</PresentationFormat>
  <Paragraphs>1081</Paragraphs>
  <Slides>121</Slides>
  <Notes>28</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121</vt:i4>
      </vt:variant>
    </vt:vector>
  </HeadingPairs>
  <TitlesOfParts>
    <vt:vector size="132" baseType="lpstr">
      <vt:lpstr>Times New Roman</vt:lpstr>
      <vt:lpstr>Calibri</vt:lpstr>
      <vt:lpstr>Symbol</vt:lpstr>
      <vt:lpstr>Arial</vt:lpstr>
      <vt:lpstr>Carelia</vt:lpstr>
      <vt:lpstr>Microsoft Uighur</vt:lpstr>
      <vt:lpstr>Dosis</vt:lpstr>
      <vt:lpstr>Aptos</vt:lpstr>
      <vt:lpstr>Wingdings</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Z Chabih</cp:lastModifiedBy>
  <cp:revision>176</cp:revision>
  <dcterms:created xsi:type="dcterms:W3CDTF">2006-08-16T00:00:00Z</dcterms:created>
  <dcterms:modified xsi:type="dcterms:W3CDTF">2025-09-19T10:30:11Z</dcterms:modified>
  <dc:identifier>DAFtlvZnwz4</dc:identifier>
</cp:coreProperties>
</file>